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9" r:id="rId2"/>
    <p:sldId id="320" r:id="rId3"/>
    <p:sldId id="316" r:id="rId4"/>
    <p:sldId id="317" r:id="rId5"/>
    <p:sldId id="318" r:id="rId6"/>
    <p:sldId id="319" r:id="rId7"/>
    <p:sldId id="276" r:id="rId8"/>
    <p:sldId id="296"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60" r:id="rId27"/>
    <p:sldId id="261" r:id="rId28"/>
    <p:sldId id="262" r:id="rId29"/>
    <p:sldId id="263" r:id="rId30"/>
    <p:sldId id="264" r:id="rId31"/>
    <p:sldId id="265" r:id="rId32"/>
    <p:sldId id="266" r:id="rId33"/>
    <p:sldId id="267" r:id="rId34"/>
    <p:sldId id="268" r:id="rId35"/>
    <p:sldId id="269" r:id="rId36"/>
    <p:sldId id="297" r:id="rId37"/>
    <p:sldId id="298" r:id="rId38"/>
    <p:sldId id="274" r:id="rId39"/>
    <p:sldId id="299" r:id="rId40"/>
    <p:sldId id="300" r:id="rId41"/>
    <p:sldId id="301" r:id="rId42"/>
    <p:sldId id="313" r:id="rId43"/>
    <p:sldId id="314" r:id="rId44"/>
    <p:sldId id="315" r:id="rId45"/>
    <p:sldId id="303" r:id="rId46"/>
    <p:sldId id="304" r:id="rId47"/>
    <p:sldId id="307" r:id="rId48"/>
    <p:sldId id="309" r:id="rId49"/>
    <p:sldId id="310" r:id="rId50"/>
    <p:sldId id="312" r:id="rId51"/>
    <p:sldId id="321" r:id="rId52"/>
    <p:sldId id="322" r:id="rId53"/>
  </p:sldIdLst>
  <p:sldSz cx="9144000" cy="6858000" type="screen4x3"/>
  <p:notesSz cx="6858000" cy="9144000"/>
  <p:defaultTextStyle>
    <a:defPPr>
      <a:defRPr lang="h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09" autoAdjust="0"/>
    <p:restoredTop sz="94660"/>
  </p:normalViewPr>
  <p:slideViewPr>
    <p:cSldViewPr>
      <p:cViewPr varScale="1">
        <p:scale>
          <a:sx n="108" d="100"/>
          <a:sy n="108" d="100"/>
        </p:scale>
        <p:origin x="198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D75A30-6243-49AF-BAB2-6D1AC36A7578}" type="datetimeFigureOut">
              <a:rPr lang="en-IN" smtClean="0"/>
              <a:pPr/>
              <a:t>18-12-2025</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12A1D5-2B91-4C1A-9222-80BCA95B3FD7}" type="slidenum">
              <a:rPr lang="en-IN" smtClean="0"/>
              <a:pPr/>
              <a:t>‹#›</a:t>
            </a:fld>
            <a:endParaRPr lang="en-IN"/>
          </a:p>
        </p:txBody>
      </p:sp>
    </p:spTree>
    <p:extLst>
      <p:ext uri="{BB962C8B-B14F-4D97-AF65-F5344CB8AC3E}">
        <p14:creationId xmlns:p14="http://schemas.microsoft.com/office/powerpoint/2010/main" val="974852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23708" indent="-278349">
              <a:defRPr sz="1200">
                <a:solidFill>
                  <a:schemeClr val="tx1"/>
                </a:solidFill>
                <a:latin typeface="Calibri" pitchFamily="34" charset="0"/>
              </a:defRPr>
            </a:lvl2pPr>
            <a:lvl3pPr marL="1113396" indent="-222679">
              <a:defRPr sz="1200">
                <a:solidFill>
                  <a:schemeClr val="tx1"/>
                </a:solidFill>
                <a:latin typeface="Calibri" pitchFamily="34" charset="0"/>
              </a:defRPr>
            </a:lvl3pPr>
            <a:lvl4pPr marL="1558755" indent="-222679">
              <a:defRPr sz="1200">
                <a:solidFill>
                  <a:schemeClr val="tx1"/>
                </a:solidFill>
                <a:latin typeface="Calibri" pitchFamily="34" charset="0"/>
              </a:defRPr>
            </a:lvl4pPr>
            <a:lvl5pPr marL="2004113" indent="-222679">
              <a:defRPr sz="1200">
                <a:solidFill>
                  <a:schemeClr val="tx1"/>
                </a:solidFill>
                <a:latin typeface="Calibri" pitchFamily="34" charset="0"/>
              </a:defRPr>
            </a:lvl5pPr>
            <a:lvl6pPr marL="2449472" indent="-222679" eaLnBrk="0" fontAlgn="base" hangingPunct="0">
              <a:spcBef>
                <a:spcPct val="30000"/>
              </a:spcBef>
              <a:spcAft>
                <a:spcPct val="0"/>
              </a:spcAft>
              <a:defRPr sz="1200">
                <a:solidFill>
                  <a:schemeClr val="tx1"/>
                </a:solidFill>
                <a:latin typeface="Calibri" pitchFamily="34" charset="0"/>
              </a:defRPr>
            </a:lvl6pPr>
            <a:lvl7pPr marL="2894830" indent="-222679" eaLnBrk="0" fontAlgn="base" hangingPunct="0">
              <a:spcBef>
                <a:spcPct val="30000"/>
              </a:spcBef>
              <a:spcAft>
                <a:spcPct val="0"/>
              </a:spcAft>
              <a:defRPr sz="1200">
                <a:solidFill>
                  <a:schemeClr val="tx1"/>
                </a:solidFill>
                <a:latin typeface="Calibri" pitchFamily="34" charset="0"/>
              </a:defRPr>
            </a:lvl7pPr>
            <a:lvl8pPr marL="3340189" indent="-222679" eaLnBrk="0" fontAlgn="base" hangingPunct="0">
              <a:spcBef>
                <a:spcPct val="30000"/>
              </a:spcBef>
              <a:spcAft>
                <a:spcPct val="0"/>
              </a:spcAft>
              <a:defRPr sz="1200">
                <a:solidFill>
                  <a:schemeClr val="tx1"/>
                </a:solidFill>
                <a:latin typeface="Calibri" pitchFamily="34" charset="0"/>
              </a:defRPr>
            </a:lvl8pPr>
            <a:lvl9pPr marL="3785547" indent="-222679" eaLnBrk="0" fontAlgn="base" hangingPunct="0">
              <a:spcBef>
                <a:spcPct val="30000"/>
              </a:spcBef>
              <a:spcAft>
                <a:spcPct val="0"/>
              </a:spcAft>
              <a:defRPr sz="1200">
                <a:solidFill>
                  <a:schemeClr val="tx1"/>
                </a:solidFill>
                <a:latin typeface="Calibri" pitchFamily="34" charset="0"/>
              </a:defRPr>
            </a:lvl9pPr>
          </a:lstStyle>
          <a:p>
            <a:fld id="{8892773C-2F05-4F30-B850-807CD2684303}" type="slidenum">
              <a:rPr lang="en-US"/>
              <a:pPr/>
              <a:t>3</a:t>
            </a:fld>
            <a:endParaRPr lang="en-US"/>
          </a:p>
        </p:txBody>
      </p:sp>
      <p:sp>
        <p:nvSpPr>
          <p:cNvPr id="16387" name="Rectangle 2"/>
          <p:cNvSpPr>
            <a:spLocks noChangeArrowheads="1"/>
          </p:cNvSpPr>
          <p:nvPr/>
        </p:nvSpPr>
        <p:spPr bwMode="auto">
          <a:xfrm>
            <a:off x="3885120" y="0"/>
            <a:ext cx="2972880" cy="45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072" tIns="44536" rIns="89072" bIns="44536" anchor="ctr"/>
          <a:lstStyle/>
          <a:p>
            <a:pPr eaLnBrk="1" hangingPunct="1"/>
            <a:endParaRPr lang="en-US">
              <a:latin typeface="Calibri" pitchFamily="34" charset="0"/>
            </a:endParaRPr>
          </a:p>
        </p:txBody>
      </p:sp>
      <p:sp>
        <p:nvSpPr>
          <p:cNvPr id="16388" name="Rectangle 3"/>
          <p:cNvSpPr>
            <a:spLocks noChangeArrowheads="1"/>
          </p:cNvSpPr>
          <p:nvPr/>
        </p:nvSpPr>
        <p:spPr bwMode="auto">
          <a:xfrm>
            <a:off x="1" y="8747512"/>
            <a:ext cx="2972880" cy="45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072" tIns="44536" rIns="89072" bIns="44536" anchor="ctr"/>
          <a:lstStyle/>
          <a:p>
            <a:pPr eaLnBrk="1" hangingPunct="1"/>
            <a:endParaRPr lang="en-US">
              <a:latin typeface="Calibri" pitchFamily="34" charset="0"/>
            </a:endParaRPr>
          </a:p>
        </p:txBody>
      </p:sp>
      <p:sp>
        <p:nvSpPr>
          <p:cNvPr id="16389" name="Rectangle 4"/>
          <p:cNvSpPr>
            <a:spLocks noChangeArrowheads="1"/>
          </p:cNvSpPr>
          <p:nvPr/>
        </p:nvSpPr>
        <p:spPr bwMode="auto">
          <a:xfrm>
            <a:off x="1" y="0"/>
            <a:ext cx="2972880" cy="45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072" tIns="44536" rIns="89072" bIns="44536" anchor="ctr"/>
          <a:lstStyle/>
          <a:p>
            <a:pPr eaLnBrk="1" hangingPunct="1"/>
            <a:endParaRPr lang="en-US">
              <a:latin typeface="Calibri" pitchFamily="34" charset="0"/>
            </a:endParaRPr>
          </a:p>
        </p:txBody>
      </p:sp>
      <p:sp>
        <p:nvSpPr>
          <p:cNvPr id="16390" name="Rectangle 5"/>
          <p:cNvSpPr>
            <a:spLocks noGrp="1" noRot="1" noChangeAspect="1" noChangeArrowheads="1" noTextEdit="1"/>
          </p:cNvSpPr>
          <p:nvPr>
            <p:ph type="sldImg"/>
          </p:nvPr>
        </p:nvSpPr>
        <p:spPr bwMode="auto">
          <a:xfrm>
            <a:off x="1144588" y="704850"/>
            <a:ext cx="4568825" cy="3425825"/>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6391" name="Rectangle 6"/>
          <p:cNvSpPr>
            <a:spLocks noGrp="1" noChangeArrowheads="1"/>
          </p:cNvSpPr>
          <p:nvPr>
            <p:ph type="body" idx="1"/>
          </p:nvPr>
        </p:nvSpPr>
        <p:spPr bwMode="auto">
          <a:xfrm>
            <a:off x="456892" y="4398537"/>
            <a:ext cx="5944217" cy="40934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5114" tIns="36791" rIns="75114" bIns="36791" numCol="1" anchor="t" anchorCtr="0" compatLnSpc="1">
            <a:prstTxWarp prst="textNoShape">
              <a:avLst/>
            </a:prstTxWarp>
          </a:bodyPr>
          <a:lstStyle/>
          <a:p>
            <a:pPr defTabSz="749997">
              <a:spcBef>
                <a:spcPct val="0"/>
              </a:spcBef>
            </a:pPr>
            <a:r>
              <a:rPr lang="hi" b="1"/>
              <a:t>WMD एजेंटों की संभावना बनाम संभावित प्रभाव</a:t>
            </a:r>
            <a:endParaRPr lang="en-US"/>
          </a:p>
          <a:p>
            <a:pPr defTabSz="749997">
              <a:spcBef>
                <a:spcPct val="0"/>
              </a:spcBef>
            </a:pPr>
            <a:r>
              <a:rPr lang="hi"/>
              <a:t>जनसंहारक हथियारों (WMD) तकनीक में परमाणु उपकरण, रेडियोलॉजिकल सामग्री, और रासायनिक व जैविक एजेंट शामिल हो सकते हैं। यह स्लाइड इन सामग्रियों के इस्तेमाल की संभावना और उनके संभावित प्रभाव की तुलना करती है।</a:t>
            </a:r>
          </a:p>
          <a:p>
            <a:pPr defTabSz="749997">
              <a:spcBef>
                <a:spcPct val="0"/>
              </a:spcBef>
            </a:pPr>
            <a:r>
              <a:rPr lang="hi"/>
              <a:t>पारंपरिक धारणा यह है कि किसी जनसंहारक हथियार समूह के लिए परमाणु हथियार प्राप्त करना बहुत कठिन होगा; तथापि, रेडियोधर्मी पदार्थ, रासायनिक एजेंट और जैविक एजेंट प्राप्त करना अपेक्षाकृत आसान है, और इस प्रकार वे अधिक खतरा पैदा करते हैं।</a:t>
            </a:r>
          </a:p>
          <a:p>
            <a:pPr defTabSz="749997">
              <a:spcBef>
                <a:spcPct val="0"/>
              </a:spcBef>
            </a:pPr>
            <a:r>
              <a:rPr lang="hi"/>
              <a:t>ध्यान दें कि रासायनिक और जैविक ख़तरा पैदा करने वाले पदार्थों की उपलब्धता और प्रभाव दोनों ही बहुत ज़्यादा हैं, और इनके विनाशकारी परिणाम हो सकते हैं। यह पाठ्यक्रम सबसे संभावित जनसंहारक हथियारों पर केंद्रित होगा: रेडियोधर्मी पदार्थ, रासायनिक कारक, जैविक कारक और विस्फोट कारक, और परमाणु उपकरणों के आतंकवादी उपयोग के संभावित परिणामों पर भी चर्चा करेगा।</a:t>
            </a:r>
          </a:p>
          <a:p>
            <a:pPr defTabSz="749997">
              <a:spcBef>
                <a:spcPct val="0"/>
              </a:spcBef>
            </a:pPr>
            <a:endParaRPr lang="en-US"/>
          </a:p>
        </p:txBody>
      </p:sp>
      <p:sp>
        <p:nvSpPr>
          <p:cNvPr id="16392" name="Rectangle 7"/>
          <p:cNvSpPr>
            <a:spLocks noChangeArrowheads="1"/>
          </p:cNvSpPr>
          <p:nvPr/>
        </p:nvSpPr>
        <p:spPr bwMode="auto">
          <a:xfrm>
            <a:off x="461523" y="7169305"/>
            <a:ext cx="5934955" cy="45601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8910" tIns="42922" rIns="88910" bIns="42922">
            <a:spAutoFit/>
          </a:bodyPr>
          <a:lstStyle/>
          <a:p>
            <a:pPr defTabSz="901542">
              <a:spcBef>
                <a:spcPct val="50000"/>
              </a:spcBef>
            </a:pPr>
            <a:r>
              <a:rPr lang="hi" sz="1200" b="1">
                <a:latin typeface="Calibri" pitchFamily="34" charset="0"/>
              </a:rPr>
              <a:t>नोट: यदि एफबीआई धमकी वीडियो दिखाया जाता है, तो प्रशिक्षक को इस पृष्ठ पर सामग्री प्रस्तुत नहीं करनी चाहिए; व्याख्यान पृष्ठ 2-11 पर “WMD आतंकवाद क्यों?” से शुरू होना चाहिए।</a:t>
            </a:r>
          </a:p>
        </p:txBody>
      </p:sp>
    </p:spTree>
    <p:extLst>
      <p:ext uri="{BB962C8B-B14F-4D97-AF65-F5344CB8AC3E}">
        <p14:creationId xmlns:p14="http://schemas.microsoft.com/office/powerpoint/2010/main" val="2779237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7200" y="0"/>
            <a:ext cx="4876800" cy="6781800"/>
          </a:xfrm>
          <a:prstGeom prst="rect">
            <a:avLst/>
          </a:prstGeom>
          <a:solidFill>
            <a:schemeClr val="accent3">
              <a:lumMod val="20000"/>
              <a:lumOff val="80000"/>
            </a:schemeClr>
          </a:solidFill>
        </p:spPr>
        <p:txBody>
          <a:bodyPr wrap="square" rtlCol="0">
            <a:spAutoFit/>
          </a:bodyPr>
          <a:lstStyle/>
          <a:p>
            <a:endParaRPr lang="en-US" dirty="0"/>
          </a:p>
        </p:txBody>
      </p:sp>
      <p:sp>
        <p:nvSpPr>
          <p:cNvPr id="6" name="TextBox 5"/>
          <p:cNvSpPr txBox="1"/>
          <p:nvPr/>
        </p:nvSpPr>
        <p:spPr>
          <a:xfrm>
            <a:off x="4267200" y="76200"/>
            <a:ext cx="4876800" cy="6781800"/>
          </a:xfrm>
          <a:prstGeom prst="rect">
            <a:avLst/>
          </a:prstGeom>
          <a:solidFill>
            <a:schemeClr val="accent3">
              <a:lumMod val="20000"/>
              <a:lumOff val="80000"/>
            </a:schemeClr>
          </a:solidFill>
        </p:spPr>
        <p:txBody>
          <a:bodyPr wrap="square" rtlCol="0">
            <a:spAutoFit/>
          </a:bodyPr>
          <a:lstStyle/>
          <a:p>
            <a:endParaRPr lang="en-US" dirty="0"/>
          </a:p>
        </p:txBody>
      </p:sp>
      <p:pic>
        <p:nvPicPr>
          <p:cNvPr id="3" name="Picture 4" descr="C:\Users\N K BHASKAR\Desktop\CBRN\images (4).jpg"/>
          <p:cNvPicPr>
            <a:picLocks noChangeAspect="1" noChangeArrowheads="1"/>
          </p:cNvPicPr>
          <p:nvPr/>
        </p:nvPicPr>
        <p:blipFill>
          <a:blip r:embed="rId2" cstate="print"/>
          <a:srcRect/>
          <a:stretch>
            <a:fillRect/>
          </a:stretch>
        </p:blipFill>
        <p:spPr bwMode="auto">
          <a:xfrm>
            <a:off x="1066800" y="1676400"/>
            <a:ext cx="7239000" cy="2362200"/>
          </a:xfrm>
          <a:prstGeom prst="rect">
            <a:avLst/>
          </a:prstGeom>
          <a:noFill/>
        </p:spPr>
      </p:pic>
      <p:sp>
        <p:nvSpPr>
          <p:cNvPr id="5" name="Rectangle 4"/>
          <p:cNvSpPr/>
          <p:nvPr/>
        </p:nvSpPr>
        <p:spPr>
          <a:xfrm>
            <a:off x="1600200" y="4996030"/>
            <a:ext cx="5943600"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hi-IN" sz="5400" b="1" cap="all" spc="0" dirty="0">
                <a:ln w="0">
                  <a:solidFill>
                    <a:schemeClr val="tx1">
                      <a:lumMod val="95000"/>
                      <a:lumOff val="5000"/>
                    </a:schemeClr>
                  </a:solidFill>
                </a:ln>
                <a:solidFill>
                  <a:srgbClr val="FF0000"/>
                </a:solidFill>
                <a:effectLst>
                  <a:reflection blurRad="12700" stA="50000" endPos="50000" dist="5000" dir="5400000" sy="-100000" rotWithShape="0"/>
                </a:effectLst>
                <a:latin typeface="Opensans"/>
              </a:rPr>
              <a:t>अवलोकन</a:t>
            </a:r>
            <a:endParaRPr lang="hi" sz="5400" b="1" cap="all" spc="0" dirty="0">
              <a:ln w="0">
                <a:solidFill>
                  <a:schemeClr val="tx1">
                    <a:lumMod val="95000"/>
                    <a:lumOff val="5000"/>
                  </a:schemeClr>
                </a:solidFill>
              </a:ln>
              <a:solidFill>
                <a:srgbClr val="FF0000"/>
              </a:solidFill>
              <a:effectLst>
                <a:reflection blurRad="12700" stA="50000" endPos="50000" dist="5000" dir="5400000" sy="-100000" rotWithShape="0"/>
              </a:effectLst>
              <a:latin typeface="Opensans"/>
            </a:endParaRPr>
          </a:p>
        </p:txBody>
      </p:sp>
      <p:pic>
        <p:nvPicPr>
          <p:cNvPr id="7" name="Picture 6" descr="C:\Users\Acer\Downloads\WhatsApp Image 2025-09-04 at 17.24.38 (1).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1295400" cy="914400"/>
          </a:xfrm>
          <a:prstGeom prst="rect">
            <a:avLst/>
          </a:prstGeom>
          <a:noFill/>
          <a:ln>
            <a:noFill/>
          </a:ln>
        </p:spPr>
      </p:pic>
      <p:pic>
        <p:nvPicPr>
          <p:cNvPr id="8" name="Picture 7" descr="C:\Users\Acer\Downloads\WhatsApp Image 2025-09-04 at 17.24.38 (3).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97504" y="152400"/>
            <a:ext cx="1094096" cy="914400"/>
          </a:xfrm>
          <a:prstGeom prst="rect">
            <a:avLst/>
          </a:prstGeom>
          <a:noFill/>
          <a:ln>
            <a:noFill/>
          </a:ln>
        </p:spPr>
      </p:pic>
      <p:pic>
        <p:nvPicPr>
          <p:cNvPr id="9" name="Picture 8" descr="http://upload.wikimedia.org/wikipedia/commons/thumb/b/b5/Radioactive.svg/200px-Radioactive.svg.png"/>
          <p:cNvPicPr>
            <a:picLocks noChangeAspect="1" noChangeArrowheads="1"/>
          </p:cNvPicPr>
          <p:nvPr/>
        </p:nvPicPr>
        <p:blipFill>
          <a:blip r:embed="rId5" cstate="print"/>
          <a:srcRect/>
          <a:stretch>
            <a:fillRect/>
          </a:stretch>
        </p:blipFill>
        <p:spPr bwMode="auto">
          <a:xfrm>
            <a:off x="4686300" y="1697182"/>
            <a:ext cx="1790700" cy="1181100"/>
          </a:xfrm>
          <a:prstGeom prst="rect">
            <a:avLst/>
          </a:prstGeom>
          <a:noFill/>
        </p:spPr>
      </p:pic>
      <p:sp>
        <p:nvSpPr>
          <p:cNvPr id="11" name="Rounded Rectangle 10"/>
          <p:cNvSpPr/>
          <p:nvPr/>
        </p:nvSpPr>
        <p:spPr>
          <a:xfrm>
            <a:off x="2819400" y="304800"/>
            <a:ext cx="2362200" cy="685800"/>
          </a:xfrm>
          <a:prstGeom prst="roundRect">
            <a:avLst/>
          </a:prstGeom>
          <a:ln>
            <a:noFill/>
          </a:ln>
          <a:effectLst>
            <a:outerShdw blurRad="50800" dist="38100" dir="5400000" algn="t"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IN" sz="3600" b="1" dirty="0">
                <a:solidFill>
                  <a:srgbClr val="FF0000"/>
                </a:solidFill>
              </a:rPr>
              <a:t>Lesson-20</a:t>
            </a:r>
            <a:endParaRPr lang="en-US" sz="3600" b="1" dirty="0">
              <a:solidFill>
                <a:srgbClr val="FF0000"/>
              </a:solidFill>
            </a:endParaRPr>
          </a:p>
        </p:txBody>
      </p:sp>
      <p:graphicFrame>
        <p:nvGraphicFramePr>
          <p:cNvPr id="4" name="Table 3">
            <a:extLst>
              <a:ext uri="{FF2B5EF4-FFF2-40B4-BE49-F238E27FC236}">
                <a16:creationId xmlns:a16="http://schemas.microsoft.com/office/drawing/2014/main" id="{564DD011-DFE9-4C59-B6F7-248608678163}"/>
              </a:ext>
            </a:extLst>
          </p:cNvPr>
          <p:cNvGraphicFramePr>
            <a:graphicFrameLocks noGrp="1"/>
          </p:cNvGraphicFramePr>
          <p:nvPr>
            <p:extLst>
              <p:ext uri="{D42A27DB-BD31-4B8C-83A1-F6EECF244321}">
                <p14:modId xmlns:p14="http://schemas.microsoft.com/office/powerpoint/2010/main" val="2142126600"/>
              </p:ext>
            </p:extLst>
          </p:nvPr>
        </p:nvGraphicFramePr>
        <p:xfrm>
          <a:off x="4307547" y="6114360"/>
          <a:ext cx="4684053" cy="548640"/>
        </p:xfrm>
        <a:graphic>
          <a:graphicData uri="http://schemas.openxmlformats.org/drawingml/2006/table">
            <a:tbl>
              <a:tblPr/>
              <a:tblGrid>
                <a:gridCol w="4684053">
                  <a:extLst>
                    <a:ext uri="{9D8B030D-6E8A-4147-A177-3AD203B41FA5}">
                      <a16:colId xmlns:a16="http://schemas.microsoft.com/office/drawing/2014/main" val="4085055982"/>
                    </a:ext>
                  </a:extLst>
                </a:gridCol>
              </a:tblGrid>
              <a:tr h="450166">
                <a:tc>
                  <a:txBody>
                    <a:bodyPr/>
                    <a:lstStyle/>
                    <a:p>
                      <a:pPr algn="ctr" fontAlgn="t"/>
                      <a:r>
                        <a:rPr lang="en-US" sz="1800" b="1" i="0" u="none" strike="noStrike" dirty="0">
                          <a:solidFill>
                            <a:srgbClr val="FF0000"/>
                          </a:solidFill>
                          <a:effectLst>
                            <a:glow rad="63500">
                              <a:schemeClr val="accent1">
                                <a:satMod val="175000"/>
                                <a:alpha val="40000"/>
                              </a:schemeClr>
                            </a:glow>
                          </a:effectLst>
                          <a:latin typeface="+mn-lt"/>
                        </a:rPr>
                        <a:t>Shri  </a:t>
                      </a:r>
                      <a:r>
                        <a:rPr lang="en-US" sz="1800" b="1" i="0" u="none" strike="noStrike" dirty="0" err="1">
                          <a:solidFill>
                            <a:srgbClr val="FF0000"/>
                          </a:solidFill>
                          <a:effectLst>
                            <a:glow rad="63500">
                              <a:schemeClr val="accent1">
                                <a:satMod val="175000"/>
                                <a:alpha val="40000"/>
                              </a:schemeClr>
                            </a:glow>
                          </a:effectLst>
                          <a:latin typeface="+mn-lt"/>
                        </a:rPr>
                        <a:t>Gaikawad</a:t>
                      </a:r>
                      <a:r>
                        <a:rPr lang="en-US" sz="1800" b="1" i="0" u="none" strike="noStrike" dirty="0">
                          <a:solidFill>
                            <a:srgbClr val="FF0000"/>
                          </a:solidFill>
                          <a:effectLst>
                            <a:glow rad="63500">
                              <a:schemeClr val="accent1">
                                <a:satMod val="175000"/>
                                <a:alpha val="40000"/>
                              </a:schemeClr>
                            </a:glow>
                          </a:effectLst>
                          <a:latin typeface="+mn-lt"/>
                        </a:rPr>
                        <a:t> </a:t>
                      </a:r>
                      <a:r>
                        <a:rPr lang="en-US" sz="1800" b="1" i="0" u="none" strike="noStrike" dirty="0" err="1">
                          <a:solidFill>
                            <a:srgbClr val="FF0000"/>
                          </a:solidFill>
                          <a:effectLst>
                            <a:glow rad="63500">
                              <a:schemeClr val="accent1">
                                <a:satMod val="175000"/>
                                <a:alpha val="40000"/>
                              </a:schemeClr>
                            </a:glow>
                          </a:effectLst>
                          <a:latin typeface="+mn-lt"/>
                        </a:rPr>
                        <a:t>Sanket</a:t>
                      </a:r>
                      <a:r>
                        <a:rPr lang="en-US" sz="1800" b="1" i="0" u="none" strike="noStrike" baseline="0" dirty="0">
                          <a:solidFill>
                            <a:srgbClr val="FF0000"/>
                          </a:solidFill>
                          <a:effectLst>
                            <a:glow rad="63500">
                              <a:schemeClr val="accent1">
                                <a:satMod val="175000"/>
                                <a:alpha val="40000"/>
                              </a:schemeClr>
                            </a:glow>
                          </a:effectLst>
                          <a:latin typeface="+mn-lt"/>
                        </a:rPr>
                        <a:t> T,</a:t>
                      </a:r>
                    </a:p>
                    <a:p>
                      <a:pPr algn="ctr" fontAlgn="t"/>
                      <a:r>
                        <a:rPr lang="en-US" sz="1800" b="1" i="0" u="none" strike="noStrike" dirty="0">
                          <a:solidFill>
                            <a:srgbClr val="FF0000"/>
                          </a:solidFill>
                          <a:effectLst>
                            <a:glow rad="63500">
                              <a:schemeClr val="accent1">
                                <a:satMod val="175000"/>
                                <a:alpha val="40000"/>
                              </a:schemeClr>
                            </a:glow>
                          </a:effectLst>
                          <a:latin typeface="+mn-lt"/>
                        </a:rPr>
                        <a:t> Dy. Commandant</a:t>
                      </a:r>
                      <a:endParaRPr lang="en-US" sz="1800" b="1" i="0" u="none" strike="noStrike" dirty="0">
                        <a:solidFill>
                          <a:srgbClr val="FF0000"/>
                        </a:solidFill>
                        <a:effectLst>
                          <a:glow rad="63500">
                            <a:schemeClr val="accent1">
                              <a:satMod val="175000"/>
                              <a:alpha val="40000"/>
                            </a:schemeClr>
                          </a:glow>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62031706"/>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267200" y="0"/>
            <a:ext cx="4876800" cy="6781800"/>
          </a:xfrm>
          <a:prstGeom prst="rect">
            <a:avLst/>
          </a:prstGeom>
          <a:solidFill>
            <a:schemeClr val="accent3">
              <a:lumMod val="20000"/>
              <a:lumOff val="80000"/>
            </a:schemeClr>
          </a:solidFill>
        </p:spPr>
        <p:txBody>
          <a:bodyPr wrap="square" rtlCol="0">
            <a:spAutoFit/>
          </a:bodyPr>
          <a:lstStyle/>
          <a:p>
            <a:endParaRPr lang="en-US" dirty="0"/>
          </a:p>
        </p:txBody>
      </p:sp>
      <p:sp>
        <p:nvSpPr>
          <p:cNvPr id="3" name="Text Box 2"/>
          <p:cNvSpPr txBox="1">
            <a:spLocks noChangeArrowheads="1"/>
          </p:cNvSpPr>
          <p:nvPr/>
        </p:nvSpPr>
        <p:spPr bwMode="auto">
          <a:xfrm>
            <a:off x="152401" y="2514600"/>
            <a:ext cx="3810000" cy="1323439"/>
          </a:xfrm>
          <a:prstGeom prst="rect">
            <a:avLst/>
          </a:prstGeom>
          <a:noFill/>
          <a:ln w="9525">
            <a:noFill/>
            <a:miter lim="800000"/>
            <a:headEnd/>
            <a:tailEnd/>
          </a:ln>
          <a:effectLst/>
        </p:spPr>
        <p:txBody>
          <a:bodyPr wrap="square">
            <a:spAutoFit/>
          </a:bodyPr>
          <a:lstStyle/>
          <a:p>
            <a:pPr eaLnBrk="0" hangingPunct="0"/>
            <a:r>
              <a:rPr lang="hi" sz="4000" b="1" dirty="0">
                <a:solidFill>
                  <a:srgbClr val="FF0000"/>
                </a:solidFill>
                <a:latin typeface="Opensans"/>
              </a:rPr>
              <a:t>प्राकृतिक रसायन</a:t>
            </a:r>
          </a:p>
        </p:txBody>
      </p:sp>
      <p:pic>
        <p:nvPicPr>
          <p:cNvPr id="4" name="Picture 3" descr="mushr-02"/>
          <p:cNvPicPr>
            <a:picLocks noChangeAspect="1" noChangeArrowheads="1"/>
          </p:cNvPicPr>
          <p:nvPr/>
        </p:nvPicPr>
        <p:blipFill>
          <a:blip r:embed="rId2" cstate="print"/>
          <a:srcRect/>
          <a:stretch>
            <a:fillRect/>
          </a:stretch>
        </p:blipFill>
        <p:spPr bwMode="auto">
          <a:xfrm>
            <a:off x="6629400" y="4114800"/>
            <a:ext cx="2255293" cy="2743200"/>
          </a:xfrm>
          <a:prstGeom prst="rect">
            <a:avLst/>
          </a:prstGeom>
          <a:noFill/>
        </p:spPr>
      </p:pic>
      <p:pic>
        <p:nvPicPr>
          <p:cNvPr id="5" name="Picture 4" descr="cobra-2"/>
          <p:cNvPicPr>
            <a:picLocks noChangeAspect="1" noChangeArrowheads="1"/>
          </p:cNvPicPr>
          <p:nvPr/>
        </p:nvPicPr>
        <p:blipFill>
          <a:blip r:embed="rId3" cstate="print"/>
          <a:srcRect/>
          <a:stretch>
            <a:fillRect/>
          </a:stretch>
        </p:blipFill>
        <p:spPr bwMode="auto">
          <a:xfrm>
            <a:off x="6629400" y="1560084"/>
            <a:ext cx="2267520" cy="2326115"/>
          </a:xfrm>
          <a:prstGeom prst="rect">
            <a:avLst/>
          </a:prstGeom>
          <a:noFill/>
        </p:spPr>
      </p:pic>
      <p:pic>
        <p:nvPicPr>
          <p:cNvPr id="6" name="Picture 5" descr="argemone"/>
          <p:cNvPicPr>
            <a:picLocks noChangeAspect="1" noChangeArrowheads="1"/>
          </p:cNvPicPr>
          <p:nvPr/>
        </p:nvPicPr>
        <p:blipFill>
          <a:blip r:embed="rId4" cstate="print"/>
          <a:srcRect/>
          <a:stretch>
            <a:fillRect/>
          </a:stretch>
        </p:blipFill>
        <p:spPr bwMode="auto">
          <a:xfrm>
            <a:off x="4303926" y="4114800"/>
            <a:ext cx="2375516" cy="2743200"/>
          </a:xfrm>
          <a:prstGeom prst="rect">
            <a:avLst/>
          </a:prstGeom>
          <a:noFill/>
        </p:spPr>
      </p:pic>
      <p:pic>
        <p:nvPicPr>
          <p:cNvPr id="7" name="Picture 6" descr="scorpion"/>
          <p:cNvPicPr>
            <a:picLocks noChangeAspect="1" noChangeArrowheads="1"/>
          </p:cNvPicPr>
          <p:nvPr/>
        </p:nvPicPr>
        <p:blipFill>
          <a:blip r:embed="rId5" cstate="print"/>
          <a:srcRect/>
          <a:stretch>
            <a:fillRect/>
          </a:stretch>
        </p:blipFill>
        <p:spPr bwMode="auto">
          <a:xfrm>
            <a:off x="4267200" y="1560084"/>
            <a:ext cx="2286000" cy="2326115"/>
          </a:xfrm>
          <a:prstGeom prst="rect">
            <a:avLst/>
          </a:prstGeom>
          <a:noFill/>
          <a:ln w="25400">
            <a:solidFill>
              <a:srgbClr val="000066"/>
            </a:solidFill>
            <a:miter lim="800000"/>
            <a:headEnd/>
            <a:tailEnd/>
          </a:ln>
        </p:spPr>
      </p:pic>
      <p:pic>
        <p:nvPicPr>
          <p:cNvPr id="9" name="Picture 8" descr="C:\Users\Acer\Downloads\WhatsApp Image 2025-09-04 at 17.24.38 (1).jpe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 y="152400"/>
            <a:ext cx="1295400" cy="914400"/>
          </a:xfrm>
          <a:prstGeom prst="rect">
            <a:avLst/>
          </a:prstGeom>
          <a:noFill/>
          <a:ln>
            <a:noFill/>
          </a:ln>
        </p:spPr>
      </p:pic>
      <p:pic>
        <p:nvPicPr>
          <p:cNvPr id="10" name="Picture 9" descr="C:\Users\Acer\Downloads\WhatsApp Image 2025-09-04 at 17.24.38 (3).jpe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97504" y="152400"/>
            <a:ext cx="1094096" cy="914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267200" y="0"/>
            <a:ext cx="4876800" cy="6781800"/>
          </a:xfrm>
          <a:prstGeom prst="rect">
            <a:avLst/>
          </a:prstGeom>
          <a:solidFill>
            <a:schemeClr val="accent3">
              <a:lumMod val="20000"/>
              <a:lumOff val="80000"/>
            </a:schemeClr>
          </a:solidFill>
        </p:spPr>
        <p:txBody>
          <a:bodyPr wrap="square" rtlCol="0">
            <a:spAutoFit/>
          </a:bodyPr>
          <a:lstStyle/>
          <a:p>
            <a:endParaRPr lang="en-US" dirty="0"/>
          </a:p>
        </p:txBody>
      </p:sp>
      <p:sp>
        <p:nvSpPr>
          <p:cNvPr id="3" name="Text Box 2"/>
          <p:cNvSpPr txBox="1">
            <a:spLocks noChangeArrowheads="1"/>
          </p:cNvSpPr>
          <p:nvPr/>
        </p:nvSpPr>
        <p:spPr bwMode="auto">
          <a:xfrm>
            <a:off x="228600" y="2209800"/>
            <a:ext cx="4068760" cy="1323439"/>
          </a:xfrm>
          <a:prstGeom prst="rect">
            <a:avLst/>
          </a:prstGeom>
          <a:noFill/>
          <a:ln w="9525">
            <a:noFill/>
            <a:miter lim="800000"/>
            <a:headEnd/>
            <a:tailEnd/>
          </a:ln>
          <a:effectLst/>
        </p:spPr>
        <p:txBody>
          <a:bodyPr wrap="square">
            <a:spAutoFit/>
          </a:bodyPr>
          <a:lstStyle/>
          <a:p>
            <a:pPr algn="ctr" eaLnBrk="0" hangingPunct="0"/>
            <a:r>
              <a:rPr lang="hi" sz="4000" b="1" dirty="0">
                <a:solidFill>
                  <a:srgbClr val="FF0000"/>
                </a:solidFill>
                <a:latin typeface="Opensans"/>
              </a:rPr>
              <a:t>सिंथेटिक </a:t>
            </a:r>
            <a:r>
              <a:rPr lang="en-US" sz="4000" b="1" dirty="0">
                <a:solidFill>
                  <a:srgbClr val="FF0000"/>
                </a:solidFill>
                <a:latin typeface="Opensans"/>
              </a:rPr>
              <a:t>(</a:t>
            </a:r>
            <a:r>
              <a:rPr lang="hi-IN" sz="4000" b="1" dirty="0">
                <a:solidFill>
                  <a:srgbClr val="FF0000"/>
                </a:solidFill>
                <a:latin typeface="Opensans"/>
              </a:rPr>
              <a:t>कृत्रिम)</a:t>
            </a:r>
          </a:p>
          <a:p>
            <a:pPr algn="ctr" eaLnBrk="0" hangingPunct="0"/>
            <a:r>
              <a:rPr lang="hi" sz="4000" b="1" dirty="0">
                <a:solidFill>
                  <a:srgbClr val="FF0000"/>
                </a:solidFill>
                <a:latin typeface="Opensans"/>
              </a:rPr>
              <a:t>रसायन</a:t>
            </a:r>
          </a:p>
        </p:txBody>
      </p:sp>
      <p:pic>
        <p:nvPicPr>
          <p:cNvPr id="4" name="Picture 24" descr="aerosol1"/>
          <p:cNvPicPr>
            <a:picLocks noChangeAspect="1" noChangeArrowheads="1"/>
          </p:cNvPicPr>
          <p:nvPr/>
        </p:nvPicPr>
        <p:blipFill>
          <a:blip r:embed="rId2" cstate="print"/>
          <a:srcRect/>
          <a:stretch>
            <a:fillRect/>
          </a:stretch>
        </p:blipFill>
        <p:spPr bwMode="auto">
          <a:xfrm>
            <a:off x="4571999" y="4191000"/>
            <a:ext cx="2212975" cy="2394045"/>
          </a:xfrm>
          <a:prstGeom prst="rect">
            <a:avLst/>
          </a:prstGeom>
          <a:noFill/>
        </p:spPr>
      </p:pic>
      <p:pic>
        <p:nvPicPr>
          <p:cNvPr id="5" name="Picture 25" descr="detergent2"/>
          <p:cNvPicPr>
            <a:picLocks noChangeAspect="1" noChangeArrowheads="1"/>
          </p:cNvPicPr>
          <p:nvPr/>
        </p:nvPicPr>
        <p:blipFill>
          <a:blip r:embed="rId3" cstate="print"/>
          <a:srcRect/>
          <a:stretch>
            <a:fillRect/>
          </a:stretch>
        </p:blipFill>
        <p:spPr bwMode="auto">
          <a:xfrm>
            <a:off x="4571998" y="1405719"/>
            <a:ext cx="2212975" cy="2362200"/>
          </a:xfrm>
          <a:prstGeom prst="rect">
            <a:avLst/>
          </a:prstGeom>
          <a:noFill/>
        </p:spPr>
      </p:pic>
      <p:pic>
        <p:nvPicPr>
          <p:cNvPr id="6" name="Picture 26" descr="capsule3"/>
          <p:cNvPicPr>
            <a:picLocks noChangeAspect="1" noChangeArrowheads="1"/>
          </p:cNvPicPr>
          <p:nvPr/>
        </p:nvPicPr>
        <p:blipFill>
          <a:blip r:embed="rId4" cstate="print"/>
          <a:srcRect/>
          <a:stretch>
            <a:fillRect/>
          </a:stretch>
        </p:blipFill>
        <p:spPr bwMode="auto">
          <a:xfrm>
            <a:off x="6857999" y="4191000"/>
            <a:ext cx="2011363" cy="2286000"/>
          </a:xfrm>
          <a:prstGeom prst="rect">
            <a:avLst/>
          </a:prstGeom>
          <a:noFill/>
        </p:spPr>
      </p:pic>
      <p:pic>
        <p:nvPicPr>
          <p:cNvPr id="7" name="Picture 27" descr="tablets1"/>
          <p:cNvPicPr>
            <a:picLocks noChangeAspect="1" noChangeArrowheads="1"/>
          </p:cNvPicPr>
          <p:nvPr/>
        </p:nvPicPr>
        <p:blipFill>
          <a:blip r:embed="rId5" cstate="print"/>
          <a:srcRect/>
          <a:stretch>
            <a:fillRect/>
          </a:stretch>
        </p:blipFill>
        <p:spPr bwMode="auto">
          <a:xfrm>
            <a:off x="6858000" y="1371600"/>
            <a:ext cx="2011362" cy="2362200"/>
          </a:xfrm>
          <a:prstGeom prst="rect">
            <a:avLst/>
          </a:prstGeom>
          <a:noFill/>
        </p:spPr>
      </p:pic>
      <p:pic>
        <p:nvPicPr>
          <p:cNvPr id="9" name="Picture 8" descr="C:\Users\Acer\Downloads\WhatsApp Image 2025-09-04 at 17.24.38 (1).jpe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 y="152400"/>
            <a:ext cx="1295400" cy="914400"/>
          </a:xfrm>
          <a:prstGeom prst="rect">
            <a:avLst/>
          </a:prstGeom>
          <a:noFill/>
          <a:ln>
            <a:noFill/>
          </a:ln>
        </p:spPr>
      </p:pic>
      <p:pic>
        <p:nvPicPr>
          <p:cNvPr id="10" name="Picture 9" descr="C:\Users\Acer\Downloads\WhatsApp Image 2025-09-04 at 17.24.38 (3).jpe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97504" y="152400"/>
            <a:ext cx="1094096" cy="914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67200" y="0"/>
            <a:ext cx="4876800" cy="6781800"/>
          </a:xfrm>
          <a:prstGeom prst="rect">
            <a:avLst/>
          </a:prstGeom>
          <a:solidFill>
            <a:schemeClr val="accent3">
              <a:lumMod val="20000"/>
              <a:lumOff val="80000"/>
            </a:schemeClr>
          </a:solidFill>
        </p:spPr>
        <p:txBody>
          <a:bodyPr wrap="square" rtlCol="0">
            <a:spAutoFit/>
          </a:bodyPr>
          <a:lstStyle/>
          <a:p>
            <a:endParaRPr lang="en-US" dirty="0"/>
          </a:p>
        </p:txBody>
      </p:sp>
      <p:sp>
        <p:nvSpPr>
          <p:cNvPr id="4" name="Rectangle 3"/>
          <p:cNvSpPr/>
          <p:nvPr/>
        </p:nvSpPr>
        <p:spPr>
          <a:xfrm>
            <a:off x="4495800" y="1370040"/>
            <a:ext cx="4419600" cy="3533275"/>
          </a:xfrm>
          <a:prstGeom prst="rect">
            <a:avLst/>
          </a:prstGeom>
        </p:spPr>
        <p:txBody>
          <a:bodyPr wrap="square">
            <a:spAutoFit/>
          </a:bodyPr>
          <a:lstStyle/>
          <a:p>
            <a:pPr marL="457200" indent="-457200">
              <a:lnSpc>
                <a:spcPct val="130000"/>
              </a:lnSpc>
              <a:buFont typeface="Arial" panose="020B0604020202020204" pitchFamily="34" charset="0"/>
              <a:buChar char="•"/>
            </a:pPr>
            <a:r>
              <a:rPr lang="hi-IN" sz="2400" dirty="0">
                <a:latin typeface="Opensans"/>
                <a:sym typeface="Wingdings 2" pitchFamily="18" charset="2"/>
              </a:rPr>
              <a:t>नर्व</a:t>
            </a:r>
            <a:r>
              <a:rPr lang="hi" sz="2400" dirty="0">
                <a:latin typeface="Opensans"/>
                <a:sym typeface="Wingdings 2" pitchFamily="18" charset="2"/>
              </a:rPr>
              <a:t> एजेंट</a:t>
            </a:r>
          </a:p>
          <a:p>
            <a:pPr marL="457200" indent="-457200">
              <a:lnSpc>
                <a:spcPct val="130000"/>
              </a:lnSpc>
              <a:buFont typeface="Arial" panose="020B0604020202020204" pitchFamily="34" charset="0"/>
              <a:buChar char="•"/>
            </a:pPr>
            <a:r>
              <a:rPr lang="hi" sz="2400" dirty="0">
                <a:latin typeface="Opensans"/>
                <a:sym typeface="Wingdings 2" pitchFamily="18" charset="2"/>
              </a:rPr>
              <a:t>ब्लिस्टर एजेंट/वेसिकेंट्स</a:t>
            </a:r>
          </a:p>
          <a:p>
            <a:pPr marL="457200" indent="-457200">
              <a:lnSpc>
                <a:spcPct val="130000"/>
              </a:lnSpc>
              <a:buFont typeface="Arial" panose="020B0604020202020204" pitchFamily="34" charset="0"/>
              <a:buChar char="•"/>
            </a:pPr>
            <a:r>
              <a:rPr lang="hi-IN" sz="2400" dirty="0">
                <a:latin typeface="Opensans"/>
                <a:sym typeface="Wingdings 2" pitchFamily="18" charset="2"/>
              </a:rPr>
              <a:t>चोकिंग</a:t>
            </a:r>
            <a:r>
              <a:rPr lang="hi" sz="2400" dirty="0">
                <a:latin typeface="Opensans"/>
                <a:sym typeface="Wingdings 2" pitchFamily="18" charset="2"/>
              </a:rPr>
              <a:t> एजेंट</a:t>
            </a:r>
          </a:p>
          <a:p>
            <a:pPr marL="457200" indent="-457200">
              <a:lnSpc>
                <a:spcPct val="130000"/>
              </a:lnSpc>
              <a:buFont typeface="Arial" panose="020B0604020202020204" pitchFamily="34" charset="0"/>
              <a:buChar char="•"/>
            </a:pPr>
            <a:r>
              <a:rPr lang="hi" sz="2400" dirty="0">
                <a:latin typeface="Opensans"/>
                <a:sym typeface="Wingdings 2" pitchFamily="18" charset="2"/>
              </a:rPr>
              <a:t>रक्त एजेंट</a:t>
            </a:r>
          </a:p>
          <a:p>
            <a:pPr marL="457200" indent="-457200">
              <a:lnSpc>
                <a:spcPct val="130000"/>
              </a:lnSpc>
              <a:buFont typeface="Arial" panose="020B0604020202020204" pitchFamily="34" charset="0"/>
              <a:buChar char="•"/>
            </a:pPr>
            <a:r>
              <a:rPr lang="hi-IN" sz="2400" dirty="0">
                <a:latin typeface="Opensans"/>
                <a:sym typeface="Wingdings 2" pitchFamily="18" charset="2"/>
              </a:rPr>
              <a:t>ज्वलनशील </a:t>
            </a:r>
            <a:endParaRPr lang="hi" sz="2400" dirty="0">
              <a:latin typeface="Opensans"/>
              <a:sym typeface="Wingdings 2" pitchFamily="18" charset="2"/>
            </a:endParaRPr>
          </a:p>
          <a:p>
            <a:pPr marL="457200" indent="-457200">
              <a:lnSpc>
                <a:spcPct val="130000"/>
              </a:lnSpc>
              <a:buFont typeface="Arial" panose="020B0604020202020204" pitchFamily="34" charset="0"/>
              <a:buChar char="•"/>
            </a:pPr>
            <a:r>
              <a:rPr lang="hi" sz="2400" dirty="0">
                <a:latin typeface="Opensans"/>
                <a:sym typeface="Wingdings 2" pitchFamily="18" charset="2"/>
              </a:rPr>
              <a:t>मनो</a:t>
            </a:r>
            <a:r>
              <a:rPr lang="en-US" sz="2400" dirty="0">
                <a:latin typeface="Opensans"/>
                <a:sym typeface="Wingdings 2" pitchFamily="18" charset="2"/>
              </a:rPr>
              <a:t>-</a:t>
            </a:r>
            <a:r>
              <a:rPr lang="hi-IN" sz="2400" dirty="0">
                <a:latin typeface="Opensans"/>
                <a:sym typeface="Wingdings 2" pitchFamily="18" charset="2"/>
              </a:rPr>
              <a:t>सक्रीय </a:t>
            </a:r>
            <a:r>
              <a:rPr lang="hi" sz="2400" dirty="0">
                <a:latin typeface="Opensans"/>
                <a:sym typeface="Wingdings 2" pitchFamily="18" charset="2"/>
              </a:rPr>
              <a:t>रसाय</a:t>
            </a:r>
            <a:r>
              <a:rPr lang="hi-IN" sz="2400" dirty="0">
                <a:latin typeface="Opensans"/>
                <a:sym typeface="Wingdings 2" pitchFamily="18" charset="2"/>
              </a:rPr>
              <a:t>न</a:t>
            </a:r>
            <a:endParaRPr lang="en-US" sz="2400" dirty="0">
              <a:latin typeface="Opensans"/>
              <a:sym typeface="Wingdings 2" pitchFamily="18" charset="2"/>
            </a:endParaRPr>
          </a:p>
          <a:p>
            <a:pPr marL="457200" indent="-457200">
              <a:lnSpc>
                <a:spcPct val="130000"/>
              </a:lnSpc>
              <a:buFont typeface="Arial" panose="020B0604020202020204" pitchFamily="34" charset="0"/>
              <a:buChar char="•"/>
            </a:pPr>
            <a:r>
              <a:rPr lang="hi" sz="2400" dirty="0">
                <a:latin typeface="Opensans"/>
                <a:sym typeface="Wingdings 2" pitchFamily="18" charset="2"/>
              </a:rPr>
              <a:t>विषाक्त पदार्थों</a:t>
            </a:r>
            <a:endParaRPr lang="en-US" sz="2400" dirty="0">
              <a:latin typeface="Opensans"/>
              <a:sym typeface="Wingdings 2" pitchFamily="18" charset="2"/>
            </a:endParaRPr>
          </a:p>
        </p:txBody>
      </p:sp>
      <p:sp>
        <p:nvSpPr>
          <p:cNvPr id="5" name="Rectangle 4"/>
          <p:cNvSpPr/>
          <p:nvPr/>
        </p:nvSpPr>
        <p:spPr>
          <a:xfrm>
            <a:off x="152400" y="1524000"/>
            <a:ext cx="3886200" cy="1323439"/>
          </a:xfrm>
          <a:prstGeom prst="rect">
            <a:avLst/>
          </a:prstGeom>
        </p:spPr>
        <p:txBody>
          <a:bodyPr wrap="square">
            <a:spAutoFit/>
          </a:bodyPr>
          <a:lstStyle/>
          <a:p>
            <a:pPr lvl="0"/>
            <a:r>
              <a:rPr lang="hi" sz="4000" b="1" dirty="0">
                <a:solidFill>
                  <a:srgbClr val="FF0000"/>
                </a:solidFill>
                <a:latin typeface="Opensans"/>
              </a:rPr>
              <a:t>रासायनिक एजेंटों </a:t>
            </a:r>
            <a:r>
              <a:rPr lang="hi-IN" sz="4000" b="1" dirty="0">
                <a:solidFill>
                  <a:srgbClr val="FF0000"/>
                </a:solidFill>
                <a:latin typeface="Opensans"/>
              </a:rPr>
              <a:t>	</a:t>
            </a:r>
            <a:r>
              <a:rPr lang="hi" sz="4000" b="1" dirty="0">
                <a:solidFill>
                  <a:srgbClr val="FF0000"/>
                </a:solidFill>
                <a:latin typeface="Opensans"/>
              </a:rPr>
              <a:t>के प्रकार</a:t>
            </a:r>
            <a:r>
              <a:rPr lang="hi" sz="4000" b="1" dirty="0">
                <a:solidFill>
                  <a:srgbClr val="FF0000"/>
                </a:solidFill>
                <a:effectLst>
                  <a:outerShdw blurRad="38100" dist="38100" dir="2700000" algn="tl">
                    <a:srgbClr val="C0C0C0"/>
                  </a:outerShdw>
                </a:effectLst>
                <a:latin typeface="Opensans"/>
              </a:rPr>
              <a:t> </a:t>
            </a:r>
            <a:endParaRPr lang="en-US" sz="4000" dirty="0">
              <a:solidFill>
                <a:srgbClr val="FF0000"/>
              </a:solidFill>
              <a:latin typeface="Opensans"/>
            </a:endParaRPr>
          </a:p>
        </p:txBody>
      </p:sp>
      <p:pic>
        <p:nvPicPr>
          <p:cNvPr id="7" name="Picture 6" descr="C:\Users\Acer\Downloads\WhatsApp Image 2025-09-04 at 17.24.38 (1).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295400" cy="914400"/>
          </a:xfrm>
          <a:prstGeom prst="rect">
            <a:avLst/>
          </a:prstGeom>
          <a:noFill/>
          <a:ln>
            <a:noFill/>
          </a:ln>
        </p:spPr>
      </p:pic>
      <p:pic>
        <p:nvPicPr>
          <p:cNvPr id="8" name="Picture 7" descr="C:\Users\Acer\Downloads\WhatsApp Image 2025-09-04 at 17.24.38 (3).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7504" y="152400"/>
            <a:ext cx="1094096" cy="914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267200" y="0"/>
            <a:ext cx="4876800" cy="6781800"/>
          </a:xfrm>
          <a:prstGeom prst="rect">
            <a:avLst/>
          </a:prstGeom>
          <a:solidFill>
            <a:schemeClr val="accent3">
              <a:lumMod val="20000"/>
              <a:lumOff val="80000"/>
            </a:schemeClr>
          </a:solidFill>
        </p:spPr>
        <p:txBody>
          <a:bodyPr wrap="square" rtlCol="0">
            <a:spAutoFit/>
          </a:bodyPr>
          <a:lstStyle/>
          <a:p>
            <a:endParaRPr lang="en-US" dirty="0"/>
          </a:p>
        </p:txBody>
      </p:sp>
      <p:sp>
        <p:nvSpPr>
          <p:cNvPr id="3" name="Rectangle 2"/>
          <p:cNvSpPr/>
          <p:nvPr/>
        </p:nvSpPr>
        <p:spPr>
          <a:xfrm>
            <a:off x="457200" y="1981200"/>
            <a:ext cx="3124200" cy="707886"/>
          </a:xfrm>
          <a:prstGeom prst="rect">
            <a:avLst/>
          </a:prstGeom>
        </p:spPr>
        <p:txBody>
          <a:bodyPr wrap="square">
            <a:spAutoFit/>
          </a:bodyPr>
          <a:lstStyle/>
          <a:p>
            <a:pPr algn="ctr"/>
            <a:r>
              <a:rPr lang="hi-IN" sz="4000" b="1" dirty="0">
                <a:solidFill>
                  <a:srgbClr val="FF0000"/>
                </a:solidFill>
                <a:latin typeface="Opensans"/>
                <a:sym typeface="Wingdings 2" pitchFamily="18" charset="2"/>
              </a:rPr>
              <a:t>नर्व</a:t>
            </a:r>
            <a:r>
              <a:rPr lang="hi" sz="4000" b="1" dirty="0">
                <a:solidFill>
                  <a:srgbClr val="FF0000"/>
                </a:solidFill>
                <a:latin typeface="Opensans"/>
                <a:sym typeface="Wingdings 2" pitchFamily="18" charset="2"/>
              </a:rPr>
              <a:t> एजेंट</a:t>
            </a:r>
            <a:endParaRPr lang="en-US" sz="4000" b="1" dirty="0">
              <a:latin typeface="Opensans"/>
              <a:sym typeface="Wingdings 2" pitchFamily="18" charset="2"/>
            </a:endParaRPr>
          </a:p>
        </p:txBody>
      </p:sp>
      <p:sp>
        <p:nvSpPr>
          <p:cNvPr id="7" name="TextBox 6"/>
          <p:cNvSpPr txBox="1"/>
          <p:nvPr/>
        </p:nvSpPr>
        <p:spPr>
          <a:xfrm>
            <a:off x="4419600" y="1259165"/>
            <a:ext cx="4495800" cy="3970318"/>
          </a:xfrm>
          <a:prstGeom prst="rect">
            <a:avLst/>
          </a:prstGeom>
          <a:noFill/>
        </p:spPr>
        <p:txBody>
          <a:bodyPr wrap="square" rtlCol="0">
            <a:spAutoFit/>
          </a:bodyPr>
          <a:lstStyle/>
          <a:p>
            <a:pPr algn="just">
              <a:lnSpc>
                <a:spcPct val="150000"/>
              </a:lnSpc>
            </a:pPr>
            <a:r>
              <a:rPr lang="hi-IN" sz="2400" dirty="0">
                <a:latin typeface="Opensans"/>
              </a:rPr>
              <a:t>नर्व</a:t>
            </a:r>
            <a:r>
              <a:rPr lang="hi" sz="2400" dirty="0">
                <a:latin typeface="Opensans"/>
              </a:rPr>
              <a:t> एजेंट कार्बनिक रसायन होते हैं जो तंत्रिका आवेग के संचरण तंत्र को बाधित करते हैं।</a:t>
            </a:r>
          </a:p>
          <a:p>
            <a:pPr>
              <a:lnSpc>
                <a:spcPct val="150000"/>
              </a:lnSpc>
            </a:pPr>
            <a:endParaRPr lang="en-US" sz="2400" dirty="0">
              <a:latin typeface="Opensans"/>
            </a:endParaRPr>
          </a:p>
          <a:p>
            <a:pPr>
              <a:lnSpc>
                <a:spcPct val="150000"/>
              </a:lnSpc>
            </a:pPr>
            <a:r>
              <a:rPr lang="hi" sz="2400" dirty="0">
                <a:latin typeface="Opensans"/>
                <a:sym typeface="Wingdings 2" pitchFamily="18" charset="2"/>
              </a:rPr>
              <a:t>उदाहरण</a:t>
            </a:r>
            <a:r>
              <a:rPr lang="en-US" sz="2400" dirty="0">
                <a:latin typeface="Opensans"/>
                <a:sym typeface="Wingdings 2" pitchFamily="18" charset="2"/>
              </a:rPr>
              <a:t>, 	</a:t>
            </a:r>
            <a:r>
              <a:rPr lang="hi" sz="2400" dirty="0">
                <a:latin typeface="Opensans"/>
              </a:rPr>
              <a:t>सरीन</a:t>
            </a:r>
            <a:endParaRPr lang="en-US" sz="2400" dirty="0">
              <a:latin typeface="Opensans"/>
            </a:endParaRPr>
          </a:p>
          <a:p>
            <a:pPr>
              <a:lnSpc>
                <a:spcPct val="150000"/>
              </a:lnSpc>
            </a:pPr>
            <a:r>
              <a:rPr lang="en-US" sz="2400" dirty="0">
                <a:latin typeface="Opensans"/>
              </a:rPr>
              <a:t>		</a:t>
            </a:r>
            <a:r>
              <a:rPr lang="hi" sz="2400" dirty="0">
                <a:latin typeface="Opensans"/>
              </a:rPr>
              <a:t>सोमन</a:t>
            </a:r>
            <a:endParaRPr lang="en-US" sz="2400" dirty="0">
              <a:latin typeface="Opensans"/>
            </a:endParaRPr>
          </a:p>
          <a:p>
            <a:pPr>
              <a:lnSpc>
                <a:spcPct val="150000"/>
              </a:lnSpc>
            </a:pPr>
            <a:r>
              <a:rPr lang="hi" sz="2400" dirty="0">
                <a:latin typeface="Opensans"/>
              </a:rPr>
              <a:t>       </a:t>
            </a:r>
            <a:r>
              <a:rPr lang="hi-IN" sz="2400" dirty="0">
                <a:latin typeface="Opensans"/>
              </a:rPr>
              <a:t>    </a:t>
            </a:r>
            <a:r>
              <a:rPr lang="en-US" sz="2400" dirty="0">
                <a:latin typeface="Opensans"/>
              </a:rPr>
              <a:t>	</a:t>
            </a:r>
            <a:r>
              <a:rPr lang="hi-IN" sz="2400" dirty="0">
                <a:latin typeface="Opensans"/>
              </a:rPr>
              <a:t>ता</a:t>
            </a:r>
            <a:r>
              <a:rPr lang="hi" sz="2400" dirty="0">
                <a:latin typeface="Opensans"/>
              </a:rPr>
              <a:t>बुन</a:t>
            </a:r>
            <a:endParaRPr lang="en-US" sz="2400" dirty="0">
              <a:latin typeface="Opensans"/>
            </a:endParaRPr>
          </a:p>
        </p:txBody>
      </p:sp>
      <p:pic>
        <p:nvPicPr>
          <p:cNvPr id="9" name="Picture 8" descr="C:\Users\Acer\Downloads\WhatsApp Image 2025-09-04 at 17.24.38 (1).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295400" cy="914400"/>
          </a:xfrm>
          <a:prstGeom prst="rect">
            <a:avLst/>
          </a:prstGeom>
          <a:noFill/>
          <a:ln>
            <a:noFill/>
          </a:ln>
        </p:spPr>
      </p:pic>
      <p:pic>
        <p:nvPicPr>
          <p:cNvPr id="10" name="Picture 9" descr="C:\Users\Acer\Downloads\WhatsApp Image 2025-09-04 at 17.24.38 (3).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7504" y="152400"/>
            <a:ext cx="1094096" cy="914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67200" y="76200"/>
            <a:ext cx="4876800" cy="6781800"/>
          </a:xfrm>
          <a:prstGeom prst="rect">
            <a:avLst/>
          </a:prstGeom>
          <a:solidFill>
            <a:schemeClr val="accent3">
              <a:lumMod val="20000"/>
              <a:lumOff val="80000"/>
            </a:schemeClr>
          </a:solidFill>
        </p:spPr>
        <p:txBody>
          <a:bodyPr wrap="square" rtlCol="0">
            <a:spAutoFit/>
          </a:bodyPr>
          <a:lstStyle/>
          <a:p>
            <a:endParaRPr lang="en-US" dirty="0"/>
          </a:p>
        </p:txBody>
      </p:sp>
      <p:sp>
        <p:nvSpPr>
          <p:cNvPr id="3" name="Rectangle 2"/>
          <p:cNvSpPr/>
          <p:nvPr/>
        </p:nvSpPr>
        <p:spPr>
          <a:xfrm>
            <a:off x="4419600" y="1219200"/>
            <a:ext cx="4495800" cy="5370701"/>
          </a:xfrm>
          <a:prstGeom prst="rect">
            <a:avLst/>
          </a:prstGeom>
        </p:spPr>
        <p:txBody>
          <a:bodyPr wrap="square">
            <a:spAutoFit/>
          </a:bodyPr>
          <a:lstStyle/>
          <a:p>
            <a:pPr algn="just">
              <a:lnSpc>
                <a:spcPct val="130000"/>
              </a:lnSpc>
            </a:pPr>
            <a:r>
              <a:rPr lang="hi" sz="2400" dirty="0">
                <a:latin typeface="Opensans"/>
              </a:rPr>
              <a:t>ब्लिस्टर एजेंट</a:t>
            </a:r>
            <a:r>
              <a:rPr lang="hi" sz="2800" dirty="0">
                <a:latin typeface="Opensans"/>
              </a:rPr>
              <a:t>, </a:t>
            </a:r>
            <a:r>
              <a:rPr lang="hi-IN" sz="2400" dirty="0">
                <a:latin typeface="Opensans"/>
              </a:rPr>
              <a:t>अथवा</a:t>
            </a:r>
            <a:r>
              <a:rPr lang="hi" sz="2400" dirty="0">
                <a:latin typeface="Opensans"/>
              </a:rPr>
              <a:t> वेसिकेंट, एक रासायनिक यौगिक है जो गंभीर रासायनिक जलन पैदा कर सकता है, जिसके परिणामस्वरूप शरीर पर दर्दनाक पानी के </a:t>
            </a:r>
            <a:r>
              <a:rPr lang="hi-IN" sz="2400" dirty="0">
                <a:latin typeface="Opensans"/>
              </a:rPr>
              <a:t>फफोले बन जाता हे</a:t>
            </a:r>
            <a:r>
              <a:rPr lang="hi" sz="2400" dirty="0">
                <a:latin typeface="Opensans"/>
              </a:rPr>
              <a:t> </a:t>
            </a:r>
            <a:r>
              <a:rPr lang="hi" sz="2800" dirty="0">
                <a:latin typeface="Opensans"/>
              </a:rPr>
              <a:t>।</a:t>
            </a:r>
            <a:endParaRPr lang="en-US" sz="2800" b="1" dirty="0">
              <a:latin typeface="Opensans"/>
              <a:sym typeface="Wingdings 2" pitchFamily="18" charset="2"/>
            </a:endParaRPr>
          </a:p>
          <a:p>
            <a:pPr>
              <a:lnSpc>
                <a:spcPct val="140000"/>
              </a:lnSpc>
            </a:pPr>
            <a:r>
              <a:rPr lang="hi" sz="2400" dirty="0">
                <a:latin typeface="Opensans"/>
                <a:sym typeface="Wingdings 2" pitchFamily="18" charset="2"/>
              </a:rPr>
              <a:t>उदाहरण</a:t>
            </a:r>
            <a:r>
              <a:rPr lang="hi-IN" sz="2400" dirty="0">
                <a:latin typeface="Opensans"/>
                <a:sym typeface="Wingdings 2" pitchFamily="18" charset="2"/>
              </a:rPr>
              <a:t>, 	</a:t>
            </a:r>
            <a:r>
              <a:rPr lang="hi" sz="2400" dirty="0">
                <a:latin typeface="Opensans"/>
              </a:rPr>
              <a:t>सल्फर </a:t>
            </a:r>
            <a:r>
              <a:rPr lang="hi-IN" sz="2400" dirty="0">
                <a:latin typeface="Opensans"/>
              </a:rPr>
              <a:t>मस्टरड</a:t>
            </a:r>
            <a:endParaRPr lang="hi" sz="2400" dirty="0">
              <a:latin typeface="Opensans"/>
            </a:endParaRPr>
          </a:p>
          <a:p>
            <a:pPr>
              <a:lnSpc>
                <a:spcPct val="140000"/>
              </a:lnSpc>
            </a:pPr>
            <a:r>
              <a:rPr lang="hi-IN" sz="2400" dirty="0">
                <a:latin typeface="Opensans"/>
              </a:rPr>
              <a:t>       	</a:t>
            </a:r>
            <a:r>
              <a:rPr lang="hi" sz="2400" dirty="0">
                <a:latin typeface="Opensans"/>
              </a:rPr>
              <a:t>नाइट्रोजन </a:t>
            </a:r>
            <a:r>
              <a:rPr lang="hi-IN" sz="2400" dirty="0">
                <a:latin typeface="Opensans"/>
              </a:rPr>
              <a:t>मस्टरड</a:t>
            </a:r>
            <a:endParaRPr lang="hi" sz="2400" dirty="0">
              <a:latin typeface="Opensans"/>
            </a:endParaRPr>
          </a:p>
          <a:p>
            <a:pPr>
              <a:lnSpc>
                <a:spcPct val="140000"/>
              </a:lnSpc>
            </a:pPr>
            <a:r>
              <a:rPr lang="hi" sz="2400" dirty="0">
                <a:latin typeface="Opensans"/>
              </a:rPr>
              <a:t>        </a:t>
            </a:r>
            <a:r>
              <a:rPr lang="hi-IN" sz="2400" dirty="0">
                <a:latin typeface="Opensans"/>
              </a:rPr>
              <a:t>    लेविसाईट</a:t>
            </a:r>
            <a:endParaRPr lang="en-US" sz="2400" dirty="0">
              <a:latin typeface="Opensans"/>
            </a:endParaRPr>
          </a:p>
          <a:p>
            <a:pPr>
              <a:lnSpc>
                <a:spcPct val="130000"/>
              </a:lnSpc>
            </a:pPr>
            <a:endParaRPr lang="en-US" sz="3000" b="1" dirty="0">
              <a:latin typeface="Opensans"/>
              <a:sym typeface="Wingdings 2" pitchFamily="18" charset="2"/>
            </a:endParaRPr>
          </a:p>
        </p:txBody>
      </p:sp>
      <p:sp>
        <p:nvSpPr>
          <p:cNvPr id="6" name="Rectangle 5"/>
          <p:cNvSpPr/>
          <p:nvPr/>
        </p:nvSpPr>
        <p:spPr>
          <a:xfrm>
            <a:off x="609600" y="1828800"/>
            <a:ext cx="3048000" cy="1938992"/>
          </a:xfrm>
          <a:prstGeom prst="rect">
            <a:avLst/>
          </a:prstGeom>
        </p:spPr>
        <p:txBody>
          <a:bodyPr wrap="square">
            <a:spAutoFit/>
          </a:bodyPr>
          <a:lstStyle/>
          <a:p>
            <a:pPr algn="ctr"/>
            <a:r>
              <a:rPr lang="hi" sz="4000" b="1" dirty="0">
                <a:solidFill>
                  <a:srgbClr val="FF0000"/>
                </a:solidFill>
                <a:latin typeface="Opensans"/>
              </a:rPr>
              <a:t>ब्लिस्टर एजेंट</a:t>
            </a:r>
            <a:r>
              <a:rPr lang="hi-IN" sz="4000" b="1" dirty="0">
                <a:solidFill>
                  <a:srgbClr val="FF0000"/>
                </a:solidFill>
                <a:latin typeface="Opensans"/>
              </a:rPr>
              <a:t> अथवा</a:t>
            </a:r>
            <a:r>
              <a:rPr lang="hi" sz="4000" b="1" dirty="0">
                <a:solidFill>
                  <a:srgbClr val="FF0000"/>
                </a:solidFill>
                <a:latin typeface="Opensans"/>
              </a:rPr>
              <a:t> वेसिकेंट</a:t>
            </a:r>
            <a:endParaRPr lang="en-US" sz="4000" b="1" dirty="0">
              <a:solidFill>
                <a:srgbClr val="FF0000"/>
              </a:solidFill>
            </a:endParaRPr>
          </a:p>
        </p:txBody>
      </p:sp>
      <p:pic>
        <p:nvPicPr>
          <p:cNvPr id="8" name="Picture 7" descr="C:\Users\Acer\Downloads\WhatsApp Image 2025-09-04 at 17.24.38 (1).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295400" cy="914400"/>
          </a:xfrm>
          <a:prstGeom prst="rect">
            <a:avLst/>
          </a:prstGeom>
          <a:noFill/>
          <a:ln>
            <a:noFill/>
          </a:ln>
        </p:spPr>
      </p:pic>
      <p:pic>
        <p:nvPicPr>
          <p:cNvPr id="9" name="Picture 8" descr="C:\Users\Acer\Downloads\WhatsApp Image 2025-09-04 at 17.24.38 (3).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7504" y="152400"/>
            <a:ext cx="1094096" cy="914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191000" y="0"/>
            <a:ext cx="4953000" cy="6858000"/>
          </a:xfrm>
          <a:prstGeom prst="rect">
            <a:avLst/>
          </a:prstGeom>
          <a:solidFill>
            <a:schemeClr val="accent3">
              <a:lumMod val="20000"/>
              <a:lumOff val="80000"/>
            </a:schemeClr>
          </a:solidFill>
        </p:spPr>
        <p:txBody>
          <a:bodyPr wrap="square" rtlCol="0">
            <a:spAutoFit/>
          </a:bodyPr>
          <a:lstStyle/>
          <a:p>
            <a:endParaRPr lang="en-US" dirty="0"/>
          </a:p>
        </p:txBody>
      </p:sp>
      <p:sp>
        <p:nvSpPr>
          <p:cNvPr id="3" name="Rectangle 2"/>
          <p:cNvSpPr/>
          <p:nvPr/>
        </p:nvSpPr>
        <p:spPr>
          <a:xfrm>
            <a:off x="4328786" y="1219200"/>
            <a:ext cx="4572000" cy="5623078"/>
          </a:xfrm>
          <a:prstGeom prst="rect">
            <a:avLst/>
          </a:prstGeom>
        </p:spPr>
        <p:txBody>
          <a:bodyPr wrap="square">
            <a:spAutoFit/>
          </a:bodyPr>
          <a:lstStyle/>
          <a:p>
            <a:pPr algn="just">
              <a:lnSpc>
                <a:spcPct val="130000"/>
              </a:lnSpc>
            </a:pPr>
            <a:r>
              <a:rPr lang="hi" sz="2400" dirty="0">
                <a:latin typeface="Opensans"/>
              </a:rPr>
              <a:t>घुटन पैदा करने वाले एजेंट </a:t>
            </a:r>
            <a:r>
              <a:rPr lang="hi-IN" sz="2400" dirty="0">
                <a:latin typeface="Opensans"/>
              </a:rPr>
              <a:t>को चोकिंग एजेंट के तौर पर </a:t>
            </a:r>
            <a:r>
              <a:rPr lang="hi" sz="2400" dirty="0">
                <a:latin typeface="Opensans"/>
              </a:rPr>
              <a:t>परिभाषित </a:t>
            </a:r>
            <a:r>
              <a:rPr lang="hi-IN" sz="2400" dirty="0">
                <a:latin typeface="Opensans"/>
              </a:rPr>
              <a:t>किया जाता हैं, </a:t>
            </a:r>
            <a:r>
              <a:rPr lang="hi" sz="2400" dirty="0">
                <a:latin typeface="Opensans"/>
              </a:rPr>
              <a:t>जो फेफड़ों के </a:t>
            </a:r>
            <a:r>
              <a:rPr lang="hi-IN" sz="2400" dirty="0">
                <a:latin typeface="Opensans"/>
              </a:rPr>
              <a:t>कोशिकाओं </a:t>
            </a:r>
            <a:r>
              <a:rPr lang="hi" sz="2400" dirty="0">
                <a:latin typeface="Opensans"/>
              </a:rPr>
              <a:t>पर हमला करते हैं</a:t>
            </a:r>
            <a:r>
              <a:rPr lang="hi-IN" sz="2400" dirty="0">
                <a:latin typeface="Opensans"/>
              </a:rPr>
              <a:t> तथा </a:t>
            </a:r>
            <a:r>
              <a:rPr lang="hi" sz="2400" dirty="0">
                <a:latin typeface="Opensans"/>
              </a:rPr>
              <a:t>मुख्य रूप से </a:t>
            </a:r>
            <a:r>
              <a:rPr lang="hi-IN" sz="2400" dirty="0">
                <a:latin typeface="Opensans"/>
              </a:rPr>
              <a:t>पल्मोनरी</a:t>
            </a:r>
            <a:r>
              <a:rPr lang="hi" sz="2400" dirty="0">
                <a:latin typeface="Opensans"/>
              </a:rPr>
              <a:t> </a:t>
            </a:r>
            <a:r>
              <a:rPr lang="hi-IN" sz="2400" dirty="0">
                <a:latin typeface="Opensans"/>
              </a:rPr>
              <a:t>इडिमा </a:t>
            </a:r>
            <a:r>
              <a:rPr lang="hi" sz="2400" dirty="0">
                <a:latin typeface="Opensans"/>
              </a:rPr>
              <a:t>का कारण बनते हैं।</a:t>
            </a:r>
          </a:p>
          <a:p>
            <a:pPr algn="just">
              <a:lnSpc>
                <a:spcPct val="150000"/>
              </a:lnSpc>
            </a:pPr>
            <a:r>
              <a:rPr lang="hi" sz="2400" b="1" dirty="0">
                <a:latin typeface="Opensans"/>
              </a:rPr>
              <a:t> </a:t>
            </a:r>
            <a:r>
              <a:rPr lang="hi" sz="2400" dirty="0">
                <a:latin typeface="Opensans"/>
                <a:sym typeface="Wingdings 2" pitchFamily="18" charset="2"/>
              </a:rPr>
              <a:t>उदाहरण </a:t>
            </a:r>
            <a:r>
              <a:rPr lang="hi" sz="2400" b="1" dirty="0">
                <a:latin typeface="Opensans"/>
                <a:sym typeface="Wingdings 2" pitchFamily="18" charset="2"/>
              </a:rPr>
              <a:t>:</a:t>
            </a:r>
            <a:r>
              <a:rPr lang="hi-IN" sz="2400" b="1" dirty="0">
                <a:latin typeface="Opensans"/>
                <a:sym typeface="Wingdings 2" pitchFamily="18" charset="2"/>
              </a:rPr>
              <a:t> </a:t>
            </a:r>
            <a:r>
              <a:rPr lang="hi" sz="2400" b="1" dirty="0">
                <a:latin typeface="Opensans"/>
                <a:sym typeface="Wingdings 2" pitchFamily="18" charset="2"/>
              </a:rPr>
              <a:t> </a:t>
            </a:r>
            <a:r>
              <a:rPr lang="hi-IN" sz="2400" b="1" dirty="0">
                <a:latin typeface="Opensans"/>
                <a:sym typeface="Wingdings 2" pitchFamily="18" charset="2"/>
              </a:rPr>
              <a:t>	</a:t>
            </a:r>
            <a:r>
              <a:rPr lang="hi" sz="2400" dirty="0">
                <a:latin typeface="Opensans"/>
              </a:rPr>
              <a:t>क्लोरीन</a:t>
            </a:r>
            <a:endParaRPr lang="en-US" sz="2400" dirty="0">
              <a:latin typeface="Opensans"/>
            </a:endParaRPr>
          </a:p>
          <a:p>
            <a:pPr algn="just">
              <a:lnSpc>
                <a:spcPct val="150000"/>
              </a:lnSpc>
            </a:pPr>
            <a:r>
              <a:rPr lang="hi-IN" sz="2400" dirty="0">
                <a:latin typeface="Opensans"/>
              </a:rPr>
              <a:t>          	</a:t>
            </a:r>
            <a:r>
              <a:rPr lang="hi" sz="2400" dirty="0">
                <a:latin typeface="Opensans"/>
              </a:rPr>
              <a:t>फॉस्जीन</a:t>
            </a:r>
            <a:endParaRPr lang="hi-IN" sz="2400" dirty="0">
              <a:latin typeface="Opensans"/>
            </a:endParaRPr>
          </a:p>
          <a:p>
            <a:pPr algn="just">
              <a:lnSpc>
                <a:spcPct val="150000"/>
              </a:lnSpc>
            </a:pPr>
            <a:r>
              <a:rPr lang="hi-IN" sz="2400" dirty="0">
                <a:latin typeface="Opensans"/>
              </a:rPr>
              <a:t>          	</a:t>
            </a:r>
            <a:r>
              <a:rPr lang="hi" sz="2400" dirty="0">
                <a:latin typeface="Opensans"/>
              </a:rPr>
              <a:t>डिफॉस्जीन</a:t>
            </a:r>
            <a:endParaRPr lang="en-US" sz="2400" dirty="0">
              <a:latin typeface="Opensans"/>
            </a:endParaRPr>
          </a:p>
          <a:p>
            <a:pPr>
              <a:lnSpc>
                <a:spcPct val="150000"/>
              </a:lnSpc>
            </a:pPr>
            <a:r>
              <a:rPr lang="hi-IN" sz="2400" dirty="0">
                <a:latin typeface="Opensans"/>
              </a:rPr>
              <a:t>           	</a:t>
            </a:r>
            <a:r>
              <a:rPr lang="hi" sz="2400" dirty="0">
                <a:latin typeface="Opensans"/>
              </a:rPr>
              <a:t>क्लोरोपिक्रिन</a:t>
            </a:r>
            <a:endParaRPr lang="en-US" sz="3000" dirty="0">
              <a:latin typeface="Opensans"/>
            </a:endParaRPr>
          </a:p>
        </p:txBody>
      </p:sp>
      <p:sp>
        <p:nvSpPr>
          <p:cNvPr id="5" name="Rectangle 4"/>
          <p:cNvSpPr/>
          <p:nvPr/>
        </p:nvSpPr>
        <p:spPr>
          <a:xfrm>
            <a:off x="228600" y="1828800"/>
            <a:ext cx="3581400" cy="707886"/>
          </a:xfrm>
          <a:prstGeom prst="rect">
            <a:avLst/>
          </a:prstGeom>
        </p:spPr>
        <p:txBody>
          <a:bodyPr wrap="square">
            <a:spAutoFit/>
          </a:bodyPr>
          <a:lstStyle/>
          <a:p>
            <a:r>
              <a:rPr lang="hi-IN" sz="4000" b="1" dirty="0">
                <a:solidFill>
                  <a:srgbClr val="FF0000"/>
                </a:solidFill>
                <a:latin typeface="Opensans"/>
                <a:sym typeface="Wingdings 2" pitchFamily="18" charset="2"/>
              </a:rPr>
              <a:t> चोकिंग </a:t>
            </a:r>
            <a:r>
              <a:rPr lang="hi" sz="4000" b="1" dirty="0">
                <a:solidFill>
                  <a:srgbClr val="FF0000"/>
                </a:solidFill>
                <a:latin typeface="Opensans"/>
                <a:sym typeface="Wingdings 2" pitchFamily="18" charset="2"/>
              </a:rPr>
              <a:t>एजेंट</a:t>
            </a:r>
            <a:endParaRPr lang="en-US" sz="2800" dirty="0">
              <a:solidFill>
                <a:srgbClr val="FF0000"/>
              </a:solidFill>
            </a:endParaRPr>
          </a:p>
        </p:txBody>
      </p:sp>
      <p:pic>
        <p:nvPicPr>
          <p:cNvPr id="8" name="Picture 7" descr="C:\Users\Acer\Downloads\WhatsApp Image 2025-09-04 at 17.24.38 (1).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295400" cy="914400"/>
          </a:xfrm>
          <a:prstGeom prst="rect">
            <a:avLst/>
          </a:prstGeom>
          <a:noFill/>
          <a:ln>
            <a:noFill/>
          </a:ln>
        </p:spPr>
      </p:pic>
      <p:pic>
        <p:nvPicPr>
          <p:cNvPr id="9" name="Picture 8" descr="C:\Users\Acer\Downloads\WhatsApp Image 2025-09-04 at 17.24.38 (3).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7504" y="152400"/>
            <a:ext cx="1094096" cy="914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55718" y="-6748"/>
            <a:ext cx="4876800" cy="6781800"/>
          </a:xfrm>
          <a:prstGeom prst="rect">
            <a:avLst/>
          </a:prstGeom>
          <a:solidFill>
            <a:schemeClr val="accent3">
              <a:lumMod val="20000"/>
              <a:lumOff val="80000"/>
            </a:schemeClr>
          </a:solidFill>
        </p:spPr>
        <p:txBody>
          <a:bodyPr wrap="square" rtlCol="0">
            <a:spAutoFit/>
          </a:bodyPr>
          <a:lstStyle/>
          <a:p>
            <a:endParaRPr lang="en-US" dirty="0"/>
          </a:p>
        </p:txBody>
      </p:sp>
      <p:sp>
        <p:nvSpPr>
          <p:cNvPr id="3" name="Rectangle 2"/>
          <p:cNvSpPr/>
          <p:nvPr/>
        </p:nvSpPr>
        <p:spPr>
          <a:xfrm>
            <a:off x="4495800" y="1398993"/>
            <a:ext cx="4495800" cy="3970318"/>
          </a:xfrm>
          <a:prstGeom prst="rect">
            <a:avLst/>
          </a:prstGeom>
        </p:spPr>
        <p:txBody>
          <a:bodyPr wrap="square">
            <a:spAutoFit/>
          </a:bodyPr>
          <a:lstStyle/>
          <a:p>
            <a:pPr algn="just">
              <a:lnSpc>
                <a:spcPct val="130000"/>
              </a:lnSpc>
            </a:pPr>
            <a:r>
              <a:rPr lang="hi" sz="2400" dirty="0">
                <a:latin typeface="Opensans"/>
              </a:rPr>
              <a:t>रक्त एजेंट एक विषाक्त रासायनिक एजेंट है जो </a:t>
            </a:r>
            <a:r>
              <a:rPr lang="hi" sz="2400" b="1" dirty="0">
                <a:latin typeface="Opensans"/>
              </a:rPr>
              <a:t>रक्त कोशिकाओं </a:t>
            </a:r>
            <a:r>
              <a:rPr lang="hi-IN" sz="2400" b="1" dirty="0">
                <a:latin typeface="Opensans"/>
              </a:rPr>
              <a:t>का</a:t>
            </a:r>
            <a:r>
              <a:rPr lang="hi" sz="2400" b="1" dirty="0">
                <a:latin typeface="Opensans"/>
              </a:rPr>
              <a:t> ऑक्सीजन उपयोग </a:t>
            </a:r>
            <a:r>
              <a:rPr lang="hi-IN" sz="2400" b="1" dirty="0">
                <a:latin typeface="Opensans"/>
              </a:rPr>
              <a:t>तथा</a:t>
            </a:r>
            <a:r>
              <a:rPr lang="hi" sz="2400" dirty="0">
                <a:latin typeface="Opensans"/>
              </a:rPr>
              <a:t> हस्तांतरण करने</a:t>
            </a:r>
            <a:r>
              <a:rPr lang="hi-IN" sz="2400" dirty="0">
                <a:latin typeface="Opensans"/>
              </a:rPr>
              <a:t> की </a:t>
            </a:r>
            <a:r>
              <a:rPr lang="hi" sz="2400" dirty="0">
                <a:latin typeface="Opensans"/>
              </a:rPr>
              <a:t>क्षमता को </a:t>
            </a:r>
            <a:r>
              <a:rPr lang="hi" sz="2400" b="1" dirty="0">
                <a:latin typeface="Opensans"/>
              </a:rPr>
              <a:t>बाधित करता है </a:t>
            </a:r>
            <a:r>
              <a:rPr lang="hi" sz="2400" dirty="0">
                <a:latin typeface="Opensans"/>
              </a:rPr>
              <a:t>।</a:t>
            </a:r>
          </a:p>
          <a:p>
            <a:pPr algn="just"/>
            <a:r>
              <a:rPr lang="hi" sz="2400" b="1" dirty="0">
                <a:latin typeface="Opensans"/>
                <a:sym typeface="Wingdings 2" pitchFamily="18" charset="2"/>
              </a:rPr>
              <a:t>  </a:t>
            </a:r>
          </a:p>
          <a:p>
            <a:pPr algn="just"/>
            <a:r>
              <a:rPr lang="hi" sz="2400" dirty="0">
                <a:latin typeface="Opensans"/>
                <a:sym typeface="Wingdings 2" pitchFamily="18" charset="2"/>
              </a:rPr>
              <a:t>उदाहरण</a:t>
            </a:r>
            <a:r>
              <a:rPr lang="hi-IN" sz="2400" dirty="0">
                <a:latin typeface="Opensans"/>
                <a:sym typeface="Wingdings 2" pitchFamily="18" charset="2"/>
              </a:rPr>
              <a:t>, 	</a:t>
            </a:r>
            <a:r>
              <a:rPr lang="hi" sz="2400" dirty="0">
                <a:latin typeface="Opensans"/>
              </a:rPr>
              <a:t>हाइड्रोजन साइनाइड</a:t>
            </a:r>
          </a:p>
          <a:p>
            <a:pPr algn="just"/>
            <a:r>
              <a:rPr lang="hi-IN" sz="2400" dirty="0">
                <a:latin typeface="Opensans"/>
              </a:rPr>
              <a:t>          	</a:t>
            </a:r>
            <a:r>
              <a:rPr lang="hi" sz="2400" dirty="0">
                <a:latin typeface="Opensans"/>
              </a:rPr>
              <a:t>सायनोजेन क्लोराइड</a:t>
            </a:r>
          </a:p>
          <a:p>
            <a:pPr algn="just"/>
            <a:r>
              <a:rPr lang="hi-IN" sz="2400" dirty="0">
                <a:latin typeface="Opensans"/>
              </a:rPr>
              <a:t>          	</a:t>
            </a:r>
            <a:r>
              <a:rPr lang="hi" sz="2400" dirty="0">
                <a:latin typeface="Opensans"/>
              </a:rPr>
              <a:t>आर्सीन</a:t>
            </a:r>
            <a:endParaRPr lang="en-US" sz="2400" dirty="0">
              <a:latin typeface="Opensans"/>
            </a:endParaRPr>
          </a:p>
        </p:txBody>
      </p:sp>
      <p:sp>
        <p:nvSpPr>
          <p:cNvPr id="5" name="Rectangle 4"/>
          <p:cNvSpPr/>
          <p:nvPr/>
        </p:nvSpPr>
        <p:spPr>
          <a:xfrm>
            <a:off x="152401" y="1981200"/>
            <a:ext cx="4038600" cy="707886"/>
          </a:xfrm>
          <a:prstGeom prst="rect">
            <a:avLst/>
          </a:prstGeom>
        </p:spPr>
        <p:txBody>
          <a:bodyPr wrap="square">
            <a:spAutoFit/>
          </a:bodyPr>
          <a:lstStyle/>
          <a:p>
            <a:r>
              <a:rPr lang="hi-IN" sz="4000" b="1" dirty="0">
                <a:solidFill>
                  <a:srgbClr val="FF0000"/>
                </a:solidFill>
                <a:latin typeface="Opensans"/>
                <a:sym typeface="Wingdings 2" pitchFamily="18" charset="2"/>
              </a:rPr>
              <a:t>  </a:t>
            </a:r>
            <a:r>
              <a:rPr lang="hi" sz="4000" b="1" dirty="0">
                <a:solidFill>
                  <a:srgbClr val="FF0000"/>
                </a:solidFill>
                <a:latin typeface="Opensans"/>
                <a:sym typeface="Wingdings 2" pitchFamily="18" charset="2"/>
              </a:rPr>
              <a:t>रक्त एजेंट</a:t>
            </a:r>
            <a:endParaRPr lang="en-US" sz="2800" dirty="0">
              <a:solidFill>
                <a:srgbClr val="FF0000"/>
              </a:solidFill>
              <a:latin typeface="Opensans"/>
            </a:endParaRPr>
          </a:p>
        </p:txBody>
      </p:sp>
      <p:pic>
        <p:nvPicPr>
          <p:cNvPr id="8" name="Picture 7" descr="C:\Users\Acer\Downloads\WhatsApp Image 2025-09-04 at 17.24.38 (1).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295400" cy="914400"/>
          </a:xfrm>
          <a:prstGeom prst="rect">
            <a:avLst/>
          </a:prstGeom>
          <a:noFill/>
          <a:ln>
            <a:noFill/>
          </a:ln>
        </p:spPr>
      </p:pic>
      <p:pic>
        <p:nvPicPr>
          <p:cNvPr id="9" name="Picture 8" descr="C:\Users\Acer\Downloads\WhatsApp Image 2025-09-04 at 17.24.38 (3).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7504" y="152400"/>
            <a:ext cx="1094096" cy="914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67200" y="0"/>
            <a:ext cx="4876800" cy="6781800"/>
          </a:xfrm>
          <a:prstGeom prst="rect">
            <a:avLst/>
          </a:prstGeom>
          <a:solidFill>
            <a:schemeClr val="accent3">
              <a:lumMod val="20000"/>
              <a:lumOff val="80000"/>
            </a:schemeClr>
          </a:solidFill>
        </p:spPr>
        <p:txBody>
          <a:bodyPr wrap="square" rtlCol="0">
            <a:spAutoFit/>
          </a:bodyPr>
          <a:lstStyle/>
          <a:p>
            <a:endParaRPr lang="en-US" dirty="0"/>
          </a:p>
        </p:txBody>
      </p:sp>
      <p:sp>
        <p:nvSpPr>
          <p:cNvPr id="3" name="Rectangle 2"/>
          <p:cNvSpPr/>
          <p:nvPr/>
        </p:nvSpPr>
        <p:spPr>
          <a:xfrm>
            <a:off x="4419600" y="1585585"/>
            <a:ext cx="4419600" cy="4522007"/>
          </a:xfrm>
          <a:prstGeom prst="rect">
            <a:avLst/>
          </a:prstGeom>
        </p:spPr>
        <p:txBody>
          <a:bodyPr wrap="square">
            <a:spAutoFit/>
          </a:bodyPr>
          <a:lstStyle/>
          <a:p>
            <a:pPr algn="just">
              <a:lnSpc>
                <a:spcPct val="130000"/>
              </a:lnSpc>
            </a:pPr>
            <a:r>
              <a:rPr lang="hi" sz="2400" dirty="0">
                <a:latin typeface="Opensans"/>
                <a:sym typeface="Wingdings 2" pitchFamily="18" charset="2"/>
              </a:rPr>
              <a:t>वह रासायनिक </a:t>
            </a:r>
            <a:r>
              <a:rPr lang="hi" sz="2400" dirty="0">
                <a:latin typeface="Opensans"/>
              </a:rPr>
              <a:t>पदार्थ जो शरीर मे हल्की सूजन या अन्य असुविधा पैदा करता है</a:t>
            </a:r>
          </a:p>
          <a:p>
            <a:pPr>
              <a:lnSpc>
                <a:spcPct val="130000"/>
              </a:lnSpc>
            </a:pPr>
            <a:endParaRPr lang="en-US" sz="2400" dirty="0">
              <a:latin typeface="Opensans"/>
              <a:sym typeface="Wingdings 2" pitchFamily="18" charset="2"/>
            </a:endParaRPr>
          </a:p>
          <a:p>
            <a:pPr>
              <a:lnSpc>
                <a:spcPct val="130000"/>
              </a:lnSpc>
              <a:tabLst>
                <a:tab pos="1201738" algn="l"/>
              </a:tabLst>
            </a:pPr>
            <a:r>
              <a:rPr lang="hi" sz="2400" dirty="0">
                <a:latin typeface="Opensans"/>
                <a:sym typeface="Wingdings 2" pitchFamily="18" charset="2"/>
              </a:rPr>
              <a:t>उदाहरण</a:t>
            </a:r>
            <a:r>
              <a:rPr lang="hi-IN" sz="2400" dirty="0">
                <a:latin typeface="Opensans"/>
                <a:sym typeface="Wingdings 2" pitchFamily="18" charset="2"/>
              </a:rPr>
              <a:t>,	</a:t>
            </a:r>
            <a:r>
              <a:rPr lang="hi" sz="2400" dirty="0">
                <a:latin typeface="Opensans"/>
              </a:rPr>
              <a:t>डाइ-फेनिल-क्लोरोआर्सिन</a:t>
            </a:r>
            <a:r>
              <a:rPr lang="hi-IN" sz="2400" dirty="0">
                <a:latin typeface="Opensans"/>
              </a:rPr>
              <a:t>,</a:t>
            </a:r>
            <a:r>
              <a:rPr lang="hi" sz="2400" i="1" dirty="0">
                <a:latin typeface="Opensans"/>
              </a:rPr>
              <a:t> </a:t>
            </a:r>
          </a:p>
          <a:p>
            <a:pPr marL="0" lvl="3">
              <a:tabLst>
                <a:tab pos="1201738" algn="l"/>
              </a:tabLst>
            </a:pPr>
            <a:r>
              <a:rPr lang="hi-IN" sz="2400" dirty="0">
                <a:latin typeface="Opensans"/>
              </a:rPr>
              <a:t>	डैमसाईट</a:t>
            </a:r>
          </a:p>
          <a:p>
            <a:pPr lvl="3"/>
            <a:endParaRPr lang="hi-IN" sz="2400" dirty="0">
              <a:latin typeface="Opensans"/>
            </a:endParaRPr>
          </a:p>
          <a:p>
            <a:pPr marL="0" lvl="3"/>
            <a:r>
              <a:rPr lang="hi" sz="2400" dirty="0">
                <a:latin typeface="Opensans"/>
              </a:rPr>
              <a:t>इन्हें </a:t>
            </a:r>
            <a:r>
              <a:rPr lang="hi" sz="2400" dirty="0">
                <a:solidFill>
                  <a:srgbClr val="FF0000"/>
                </a:solidFill>
                <a:latin typeface="Opensans"/>
              </a:rPr>
              <a:t>दंगा नियंत्रण एजेंट</a:t>
            </a:r>
            <a:r>
              <a:rPr lang="hi" sz="2400" b="1" dirty="0">
                <a:solidFill>
                  <a:srgbClr val="FF0000"/>
                </a:solidFill>
                <a:latin typeface="Opensans"/>
              </a:rPr>
              <a:t> </a:t>
            </a:r>
            <a:r>
              <a:rPr lang="hi" sz="2400" dirty="0">
                <a:latin typeface="Opensans"/>
              </a:rPr>
              <a:t>भी कहा जाता है</a:t>
            </a:r>
            <a:r>
              <a:rPr lang="hi-IN" sz="2400" dirty="0">
                <a:latin typeface="Opensans"/>
              </a:rPr>
              <a:t> |</a:t>
            </a:r>
            <a:endParaRPr lang="en-US" sz="3000" dirty="0">
              <a:latin typeface="Opensans"/>
            </a:endParaRPr>
          </a:p>
          <a:p>
            <a:pPr>
              <a:lnSpc>
                <a:spcPct val="130000"/>
              </a:lnSpc>
            </a:pPr>
            <a:endParaRPr lang="en-US" sz="3000" b="1" dirty="0">
              <a:latin typeface="Opensans"/>
              <a:sym typeface="Wingdings 2" pitchFamily="18" charset="2"/>
            </a:endParaRPr>
          </a:p>
        </p:txBody>
      </p:sp>
      <p:sp>
        <p:nvSpPr>
          <p:cNvPr id="6" name="Rectangle 5"/>
          <p:cNvSpPr/>
          <p:nvPr/>
        </p:nvSpPr>
        <p:spPr>
          <a:xfrm>
            <a:off x="457200" y="1981200"/>
            <a:ext cx="2446504" cy="707886"/>
          </a:xfrm>
          <a:prstGeom prst="rect">
            <a:avLst/>
          </a:prstGeom>
        </p:spPr>
        <p:txBody>
          <a:bodyPr wrap="none">
            <a:spAutoFit/>
          </a:bodyPr>
          <a:lstStyle/>
          <a:p>
            <a:r>
              <a:rPr lang="hi-IN" sz="4000" b="1" dirty="0">
                <a:solidFill>
                  <a:srgbClr val="FF0000"/>
                </a:solidFill>
                <a:latin typeface="Opensans"/>
                <a:sym typeface="Wingdings 2" pitchFamily="18" charset="2"/>
              </a:rPr>
              <a:t> </a:t>
            </a:r>
            <a:r>
              <a:rPr lang="hi" sz="4000" b="1" dirty="0">
                <a:solidFill>
                  <a:srgbClr val="FF0000"/>
                </a:solidFill>
                <a:latin typeface="Opensans"/>
                <a:sym typeface="Wingdings 2" pitchFamily="18" charset="2"/>
              </a:rPr>
              <a:t>जलन</a:t>
            </a:r>
            <a:r>
              <a:rPr lang="hi-IN" sz="4000" b="1" dirty="0">
                <a:solidFill>
                  <a:srgbClr val="FF0000"/>
                </a:solidFill>
                <a:latin typeface="Opensans"/>
                <a:sym typeface="Wingdings 2" pitchFamily="18" charset="2"/>
              </a:rPr>
              <a:t>शील</a:t>
            </a:r>
            <a:endParaRPr lang="en-US" sz="2800" dirty="0">
              <a:solidFill>
                <a:srgbClr val="FF0000"/>
              </a:solidFill>
            </a:endParaRPr>
          </a:p>
        </p:txBody>
      </p:sp>
      <p:pic>
        <p:nvPicPr>
          <p:cNvPr id="8" name="Picture 7" descr="C:\Users\Acer\Downloads\WhatsApp Image 2025-09-04 at 17.24.38 (1).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295400" cy="914400"/>
          </a:xfrm>
          <a:prstGeom prst="rect">
            <a:avLst/>
          </a:prstGeom>
          <a:noFill/>
          <a:ln>
            <a:noFill/>
          </a:ln>
        </p:spPr>
      </p:pic>
      <p:pic>
        <p:nvPicPr>
          <p:cNvPr id="9" name="Picture 8" descr="C:\Users\Acer\Downloads\WhatsApp Image 2025-09-04 at 17.24.38 (3).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7504" y="152400"/>
            <a:ext cx="1094096" cy="9144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67200" y="0"/>
            <a:ext cx="4876800" cy="6781800"/>
          </a:xfrm>
          <a:prstGeom prst="rect">
            <a:avLst/>
          </a:prstGeom>
          <a:solidFill>
            <a:schemeClr val="accent3">
              <a:lumMod val="20000"/>
              <a:lumOff val="80000"/>
            </a:schemeClr>
          </a:solidFill>
        </p:spPr>
        <p:txBody>
          <a:bodyPr wrap="square" rtlCol="0">
            <a:spAutoFit/>
          </a:bodyPr>
          <a:lstStyle/>
          <a:p>
            <a:endParaRPr lang="en-US" dirty="0"/>
          </a:p>
        </p:txBody>
      </p:sp>
      <p:sp>
        <p:nvSpPr>
          <p:cNvPr id="4" name="Rectangle 3"/>
          <p:cNvSpPr/>
          <p:nvPr/>
        </p:nvSpPr>
        <p:spPr>
          <a:xfrm>
            <a:off x="4419600" y="1676400"/>
            <a:ext cx="4572000" cy="3176254"/>
          </a:xfrm>
          <a:prstGeom prst="rect">
            <a:avLst/>
          </a:prstGeom>
        </p:spPr>
        <p:txBody>
          <a:bodyPr wrap="square">
            <a:spAutoFit/>
          </a:bodyPr>
          <a:lstStyle/>
          <a:p>
            <a:pPr algn="just">
              <a:lnSpc>
                <a:spcPct val="130000"/>
              </a:lnSpc>
            </a:pPr>
            <a:r>
              <a:rPr lang="hi" sz="2400" dirty="0">
                <a:latin typeface="Opensans"/>
              </a:rPr>
              <a:t>रसायन या दवाएँ जो मन या व्यवहार को प्रभावित करती हैं।</a:t>
            </a:r>
          </a:p>
          <a:p>
            <a:r>
              <a:rPr lang="hi" sz="2400" dirty="0">
                <a:latin typeface="Opensans"/>
              </a:rPr>
              <a:t>                       </a:t>
            </a:r>
            <a:endParaRPr lang="en-US" sz="2400" dirty="0">
              <a:latin typeface="Opensans"/>
            </a:endParaRPr>
          </a:p>
          <a:p>
            <a:r>
              <a:rPr lang="hi" sz="2400" b="1" dirty="0">
                <a:latin typeface="Opensans"/>
              </a:rPr>
              <a:t>      </a:t>
            </a:r>
          </a:p>
          <a:p>
            <a:r>
              <a:rPr lang="hi" sz="2400" dirty="0">
                <a:latin typeface="Opensans"/>
              </a:rPr>
              <a:t>उदाहरण</a:t>
            </a:r>
            <a:r>
              <a:rPr lang="en-US" sz="2400" dirty="0">
                <a:latin typeface="Opensans"/>
              </a:rPr>
              <a:t>, </a:t>
            </a:r>
            <a:r>
              <a:rPr lang="en-US" sz="2400" b="1" dirty="0">
                <a:latin typeface="Opensans"/>
              </a:rPr>
              <a:t>	</a:t>
            </a:r>
          </a:p>
          <a:p>
            <a:pPr marL="342900" indent="-342900">
              <a:buFont typeface="Arial" panose="020B0604020202020204" pitchFamily="34" charset="0"/>
              <a:buChar char="•"/>
            </a:pPr>
            <a:r>
              <a:rPr lang="hi" sz="2200" dirty="0">
                <a:latin typeface="Opensans"/>
              </a:rPr>
              <a:t>एलएसडी</a:t>
            </a:r>
            <a:r>
              <a:rPr lang="en-US" sz="2200" dirty="0">
                <a:latin typeface="Opensans"/>
              </a:rPr>
              <a:t> </a:t>
            </a:r>
            <a:r>
              <a:rPr lang="hi" sz="2200" dirty="0">
                <a:latin typeface="Opensans"/>
              </a:rPr>
              <a:t>(लिसेर्जिक एसिड</a:t>
            </a:r>
            <a:r>
              <a:rPr lang="en-US" sz="2200" dirty="0">
                <a:latin typeface="Opensans"/>
              </a:rPr>
              <a:t> </a:t>
            </a:r>
            <a:r>
              <a:rPr lang="hi" sz="2200" dirty="0">
                <a:latin typeface="Opensans"/>
              </a:rPr>
              <a:t>डायथाइलामाइड)</a:t>
            </a:r>
            <a:r>
              <a:rPr lang="hi-IN" sz="2200" dirty="0">
                <a:latin typeface="Opensans"/>
              </a:rPr>
              <a:t>,</a:t>
            </a:r>
            <a:endParaRPr lang="hi" sz="2200" dirty="0">
              <a:latin typeface="Opensans"/>
            </a:endParaRPr>
          </a:p>
          <a:p>
            <a:pPr marL="342900" indent="-342900">
              <a:buFont typeface="Arial" panose="020B0604020202020204" pitchFamily="34" charset="0"/>
              <a:buChar char="•"/>
            </a:pPr>
            <a:r>
              <a:rPr lang="hi" sz="2200" dirty="0">
                <a:latin typeface="Opensans"/>
              </a:rPr>
              <a:t>बीजेड</a:t>
            </a:r>
            <a:r>
              <a:rPr lang="en-US" sz="2200" dirty="0">
                <a:latin typeface="Opensans"/>
              </a:rPr>
              <a:t> </a:t>
            </a:r>
            <a:r>
              <a:rPr lang="hi" sz="2200" dirty="0">
                <a:latin typeface="Opensans"/>
              </a:rPr>
              <a:t>(3-क्विनक्लिडिनिल बेंजिलेट)</a:t>
            </a:r>
            <a:endParaRPr lang="en-US" sz="2200" b="1" dirty="0">
              <a:latin typeface="Opensans"/>
              <a:sym typeface="Wingdings 2" pitchFamily="18" charset="2"/>
            </a:endParaRPr>
          </a:p>
        </p:txBody>
      </p:sp>
      <p:sp>
        <p:nvSpPr>
          <p:cNvPr id="3" name="Rectangle 2"/>
          <p:cNvSpPr/>
          <p:nvPr/>
        </p:nvSpPr>
        <p:spPr>
          <a:xfrm>
            <a:off x="0" y="1981200"/>
            <a:ext cx="3352800" cy="707886"/>
          </a:xfrm>
          <a:prstGeom prst="rect">
            <a:avLst/>
          </a:prstGeom>
        </p:spPr>
        <p:txBody>
          <a:bodyPr wrap="square">
            <a:spAutoFit/>
          </a:bodyPr>
          <a:lstStyle/>
          <a:p>
            <a:r>
              <a:rPr lang="hi-IN" sz="4000" b="1" dirty="0">
                <a:solidFill>
                  <a:srgbClr val="FF0000"/>
                </a:solidFill>
                <a:latin typeface="Opensans"/>
                <a:sym typeface="Wingdings 2" pitchFamily="18" charset="2"/>
              </a:rPr>
              <a:t>  </a:t>
            </a:r>
            <a:r>
              <a:rPr lang="hi" sz="4000" b="1" dirty="0">
                <a:solidFill>
                  <a:srgbClr val="FF0000"/>
                </a:solidFill>
                <a:latin typeface="Opensans"/>
                <a:sym typeface="Wingdings 2" pitchFamily="18" charset="2"/>
              </a:rPr>
              <a:t>मनो-रसायन</a:t>
            </a:r>
            <a:r>
              <a:rPr lang="hi" sz="2400" dirty="0">
                <a:solidFill>
                  <a:prstClr val="black"/>
                </a:solidFill>
                <a:latin typeface="Opensans"/>
                <a:sym typeface="Wingdings 2" pitchFamily="18" charset="2"/>
              </a:rPr>
              <a:t> </a:t>
            </a:r>
            <a:endParaRPr lang="en-US" dirty="0"/>
          </a:p>
        </p:txBody>
      </p:sp>
      <p:pic>
        <p:nvPicPr>
          <p:cNvPr id="8" name="Picture 7" descr="C:\Users\Acer\Downloads\WhatsApp Image 2025-09-04 at 17.24.38 (1).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295400" cy="914400"/>
          </a:xfrm>
          <a:prstGeom prst="rect">
            <a:avLst/>
          </a:prstGeom>
          <a:noFill/>
          <a:ln>
            <a:noFill/>
          </a:ln>
        </p:spPr>
      </p:pic>
      <p:pic>
        <p:nvPicPr>
          <p:cNvPr id="9" name="Picture 8" descr="C:\Users\Acer\Downloads\WhatsApp Image 2025-09-04 at 17.24.38 (3).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7504" y="152400"/>
            <a:ext cx="1094096" cy="914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267200" y="0"/>
            <a:ext cx="4876800" cy="6781800"/>
          </a:xfrm>
          <a:prstGeom prst="rect">
            <a:avLst/>
          </a:prstGeom>
          <a:solidFill>
            <a:schemeClr val="accent3">
              <a:lumMod val="20000"/>
              <a:lumOff val="80000"/>
            </a:schemeClr>
          </a:solidFill>
        </p:spPr>
        <p:txBody>
          <a:bodyPr wrap="square" rtlCol="0">
            <a:spAutoFit/>
          </a:bodyPr>
          <a:lstStyle/>
          <a:p>
            <a:endParaRPr lang="en-US" dirty="0"/>
          </a:p>
        </p:txBody>
      </p:sp>
      <p:sp>
        <p:nvSpPr>
          <p:cNvPr id="3" name="Rectangle 2"/>
          <p:cNvSpPr/>
          <p:nvPr/>
        </p:nvSpPr>
        <p:spPr>
          <a:xfrm>
            <a:off x="4267200" y="1262420"/>
            <a:ext cx="4648200" cy="4585871"/>
          </a:xfrm>
          <a:prstGeom prst="rect">
            <a:avLst/>
          </a:prstGeom>
        </p:spPr>
        <p:txBody>
          <a:bodyPr wrap="square">
            <a:spAutoFit/>
          </a:bodyPr>
          <a:lstStyle/>
          <a:p>
            <a:pPr algn="just"/>
            <a:r>
              <a:rPr lang="hi" sz="2400" dirty="0">
                <a:latin typeface="Opensans"/>
              </a:rPr>
              <a:t>जहरीला रासायनिक पदार्थ,</a:t>
            </a:r>
            <a:r>
              <a:rPr lang="en-US" sz="2400" dirty="0">
                <a:latin typeface="Opensans"/>
              </a:rPr>
              <a:t> </a:t>
            </a:r>
            <a:r>
              <a:rPr lang="hi" sz="2400" dirty="0">
                <a:latin typeface="Opensans"/>
              </a:rPr>
              <a:t>विशेष रूप से एक प्रोटीन, जो जीवित कोशिकाएँ या जीव</a:t>
            </a:r>
            <a:r>
              <a:rPr lang="hi-IN" sz="2400" dirty="0">
                <a:latin typeface="Opensans"/>
              </a:rPr>
              <a:t> </a:t>
            </a:r>
            <a:r>
              <a:rPr lang="hi" sz="2400" dirty="0">
                <a:latin typeface="Opensans"/>
              </a:rPr>
              <a:t>द्वारा उत्पादित होता है</a:t>
            </a:r>
            <a:r>
              <a:rPr lang="en-US" sz="2400" dirty="0">
                <a:latin typeface="Opensans"/>
              </a:rPr>
              <a:t> </a:t>
            </a:r>
            <a:r>
              <a:rPr lang="hi" sz="2400" dirty="0">
                <a:latin typeface="Opensans"/>
              </a:rPr>
              <a:t>।</a:t>
            </a:r>
          </a:p>
          <a:p>
            <a:pPr algn="just">
              <a:lnSpc>
                <a:spcPct val="150000"/>
              </a:lnSpc>
              <a:buFontTx/>
              <a:buNone/>
            </a:pPr>
            <a:r>
              <a:rPr lang="hi" sz="2400" dirty="0">
                <a:latin typeface="Opensans"/>
              </a:rPr>
              <a:t>          </a:t>
            </a:r>
            <a:endParaRPr lang="en-US" sz="2400" dirty="0">
              <a:latin typeface="Opensans"/>
            </a:endParaRPr>
          </a:p>
          <a:p>
            <a:pPr>
              <a:lnSpc>
                <a:spcPct val="150000"/>
              </a:lnSpc>
              <a:buFontTx/>
              <a:buNone/>
            </a:pPr>
            <a:endParaRPr lang="en-US" sz="2400" dirty="0">
              <a:latin typeface="Opensans"/>
            </a:endParaRPr>
          </a:p>
          <a:p>
            <a:pPr>
              <a:buFontTx/>
              <a:buNone/>
            </a:pPr>
            <a:r>
              <a:rPr lang="hi" sz="2400" dirty="0">
                <a:latin typeface="Opensans"/>
              </a:rPr>
              <a:t>उदाहरण</a:t>
            </a:r>
            <a:r>
              <a:rPr lang="en-US" sz="2400" dirty="0">
                <a:latin typeface="Opensans"/>
              </a:rPr>
              <a:t>,</a:t>
            </a:r>
          </a:p>
          <a:p>
            <a:pPr>
              <a:buFontTx/>
              <a:buNone/>
            </a:pPr>
            <a:r>
              <a:rPr lang="hi-IN" sz="2400" dirty="0">
                <a:latin typeface="Opensans"/>
              </a:rPr>
              <a:t> </a:t>
            </a:r>
          </a:p>
          <a:p>
            <a:pPr marL="342900" indent="-342900">
              <a:buFont typeface="Arial" panose="020B0604020202020204" pitchFamily="34" charset="0"/>
              <a:buChar char="•"/>
            </a:pPr>
            <a:r>
              <a:rPr lang="hi" sz="2300" dirty="0">
                <a:latin typeface="Opensans"/>
              </a:rPr>
              <a:t>बोटुलिनम</a:t>
            </a:r>
            <a:r>
              <a:rPr lang="hi-IN" sz="2300" dirty="0">
                <a:latin typeface="Opensans"/>
              </a:rPr>
              <a:t> </a:t>
            </a:r>
            <a:r>
              <a:rPr lang="hi" sz="2300" dirty="0">
                <a:latin typeface="Opensans"/>
              </a:rPr>
              <a:t>टॉक्सिन: बैक्टीरिया से</a:t>
            </a:r>
            <a:r>
              <a:rPr lang="hi-IN" sz="2300" dirty="0">
                <a:latin typeface="Opensans"/>
              </a:rPr>
              <a:t>,</a:t>
            </a:r>
          </a:p>
          <a:p>
            <a:pPr marL="342900" indent="-342900">
              <a:buFont typeface="Arial" panose="020B0604020202020204" pitchFamily="34" charset="0"/>
              <a:buChar char="•"/>
            </a:pPr>
            <a:r>
              <a:rPr lang="hi-IN" sz="2300" dirty="0">
                <a:latin typeface="Opensans"/>
              </a:rPr>
              <a:t>रिसिन</a:t>
            </a:r>
            <a:r>
              <a:rPr lang="hi" sz="2300" dirty="0">
                <a:latin typeface="Opensans"/>
              </a:rPr>
              <a:t> : अरंडी के बीजों से</a:t>
            </a:r>
          </a:p>
          <a:p>
            <a:endParaRPr lang="en-US" sz="3000" dirty="0">
              <a:latin typeface="Opensans"/>
            </a:endParaRPr>
          </a:p>
        </p:txBody>
      </p:sp>
      <p:sp>
        <p:nvSpPr>
          <p:cNvPr id="7" name="Rectangle 6"/>
          <p:cNvSpPr/>
          <p:nvPr/>
        </p:nvSpPr>
        <p:spPr>
          <a:xfrm>
            <a:off x="990600" y="2133600"/>
            <a:ext cx="2191626" cy="707886"/>
          </a:xfrm>
          <a:prstGeom prst="rect">
            <a:avLst/>
          </a:prstGeom>
        </p:spPr>
        <p:txBody>
          <a:bodyPr wrap="none">
            <a:spAutoFit/>
          </a:bodyPr>
          <a:lstStyle/>
          <a:p>
            <a:r>
              <a:rPr lang="hi-IN" sz="4000" b="1" dirty="0">
                <a:solidFill>
                  <a:srgbClr val="FF0000"/>
                </a:solidFill>
              </a:rPr>
              <a:t>टोक्सिनस</a:t>
            </a:r>
            <a:endParaRPr lang="en-US" sz="4000" b="1" dirty="0">
              <a:solidFill>
                <a:srgbClr val="FF0000"/>
              </a:solidFill>
            </a:endParaRPr>
          </a:p>
        </p:txBody>
      </p:sp>
      <p:pic>
        <p:nvPicPr>
          <p:cNvPr id="9" name="Picture 8" descr="C:\Users\Acer\Downloads\WhatsApp Image 2025-09-04 at 17.24.38 (1).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295400" cy="914400"/>
          </a:xfrm>
          <a:prstGeom prst="rect">
            <a:avLst/>
          </a:prstGeom>
          <a:noFill/>
          <a:ln>
            <a:noFill/>
          </a:ln>
        </p:spPr>
      </p:pic>
      <p:pic>
        <p:nvPicPr>
          <p:cNvPr id="10" name="Picture 9" descr="C:\Users\Acer\Downloads\WhatsApp Image 2025-09-04 at 17.24.38 (3).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7504" y="152400"/>
            <a:ext cx="1094096" cy="914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67200" y="76200"/>
            <a:ext cx="4876800" cy="6781800"/>
          </a:xfrm>
          <a:prstGeom prst="rect">
            <a:avLst/>
          </a:prstGeom>
          <a:solidFill>
            <a:schemeClr val="accent3">
              <a:lumMod val="20000"/>
              <a:lumOff val="80000"/>
            </a:schemeClr>
          </a:solidFill>
        </p:spPr>
        <p:txBody>
          <a:bodyPr wrap="square" rtlCol="0">
            <a:spAutoFit/>
          </a:bodyPr>
          <a:lstStyle/>
          <a:p>
            <a:endParaRPr lang="en-US" dirty="0"/>
          </a:p>
        </p:txBody>
      </p:sp>
      <p:sp>
        <p:nvSpPr>
          <p:cNvPr id="4" name="TextBox 3"/>
          <p:cNvSpPr txBox="1"/>
          <p:nvPr/>
        </p:nvSpPr>
        <p:spPr>
          <a:xfrm>
            <a:off x="5105400" y="990600"/>
            <a:ext cx="3962400" cy="5539978"/>
          </a:xfrm>
          <a:prstGeom prst="rect">
            <a:avLst/>
          </a:prstGeom>
          <a:noFill/>
        </p:spPr>
        <p:txBody>
          <a:bodyPr wrap="square" rtlCol="0">
            <a:spAutoFit/>
          </a:bodyPr>
          <a:lstStyle/>
          <a:p>
            <a:pPr>
              <a:lnSpc>
                <a:spcPct val="300000"/>
              </a:lnSpc>
            </a:pPr>
            <a:r>
              <a:rPr lang="hi" sz="2800" b="1" dirty="0">
                <a:solidFill>
                  <a:srgbClr val="002060"/>
                </a:solidFill>
                <a:latin typeface="Opensans"/>
              </a:rPr>
              <a:t>रासायनिक</a:t>
            </a:r>
          </a:p>
          <a:p>
            <a:pPr>
              <a:lnSpc>
                <a:spcPct val="300000"/>
              </a:lnSpc>
            </a:pPr>
            <a:r>
              <a:rPr lang="hi" sz="2800" b="1" dirty="0">
                <a:solidFill>
                  <a:srgbClr val="002060"/>
                </a:solidFill>
                <a:latin typeface="Opensans"/>
              </a:rPr>
              <a:t>जैविक</a:t>
            </a:r>
          </a:p>
          <a:p>
            <a:pPr>
              <a:lnSpc>
                <a:spcPct val="300000"/>
              </a:lnSpc>
            </a:pPr>
            <a:r>
              <a:rPr lang="hi" sz="2800" b="1" dirty="0">
                <a:solidFill>
                  <a:srgbClr val="002060"/>
                </a:solidFill>
                <a:latin typeface="Opensans"/>
              </a:rPr>
              <a:t>रेडियोलॉजिकल</a:t>
            </a:r>
          </a:p>
          <a:p>
            <a:pPr>
              <a:lnSpc>
                <a:spcPct val="300000"/>
              </a:lnSpc>
            </a:pPr>
            <a:r>
              <a:rPr lang="hi" sz="2800" b="1" dirty="0">
                <a:solidFill>
                  <a:srgbClr val="002060"/>
                </a:solidFill>
                <a:latin typeface="Opensans"/>
              </a:rPr>
              <a:t>नाभिकीय</a:t>
            </a:r>
          </a:p>
          <a:p>
            <a:endParaRPr lang="en-US" dirty="0"/>
          </a:p>
        </p:txBody>
      </p:sp>
      <p:sp>
        <p:nvSpPr>
          <p:cNvPr id="6" name="TextBox 5">
            <a:extLst>
              <a:ext uri="{FF2B5EF4-FFF2-40B4-BE49-F238E27FC236}">
                <a16:creationId xmlns:a16="http://schemas.microsoft.com/office/drawing/2014/main" id="{9FE2019D-9732-4170-863C-E51B16A6E4FB}"/>
              </a:ext>
            </a:extLst>
          </p:cNvPr>
          <p:cNvSpPr txBox="1"/>
          <p:nvPr/>
        </p:nvSpPr>
        <p:spPr>
          <a:xfrm>
            <a:off x="685800" y="2263914"/>
            <a:ext cx="4267200" cy="707886"/>
          </a:xfrm>
          <a:prstGeom prst="rect">
            <a:avLst/>
          </a:prstGeom>
          <a:noFill/>
        </p:spPr>
        <p:txBody>
          <a:bodyPr wrap="square" rtlCol="0">
            <a:spAutoFit/>
          </a:bodyPr>
          <a:lstStyle/>
          <a:p>
            <a:r>
              <a:rPr lang="hi" sz="4000" b="1" dirty="0">
                <a:solidFill>
                  <a:srgbClr val="FF0000"/>
                </a:solidFill>
                <a:latin typeface="Opensans"/>
              </a:rPr>
              <a:t>परिचय</a:t>
            </a:r>
          </a:p>
        </p:txBody>
      </p:sp>
      <p:pic>
        <p:nvPicPr>
          <p:cNvPr id="8" name="Picture 7" descr="C:\Users\Acer\Downloads\WhatsApp Image 2025-09-04 at 17.24.38 (1).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295400" cy="914400"/>
          </a:xfrm>
          <a:prstGeom prst="rect">
            <a:avLst/>
          </a:prstGeom>
          <a:noFill/>
          <a:ln>
            <a:noFill/>
          </a:ln>
        </p:spPr>
      </p:pic>
      <p:pic>
        <p:nvPicPr>
          <p:cNvPr id="9" name="Picture 8" descr="C:\Users\Acer\Downloads\WhatsApp Image 2025-09-04 at 17.24.38 (3).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7504" y="152400"/>
            <a:ext cx="1094096" cy="914400"/>
          </a:xfrm>
          <a:prstGeom prst="rect">
            <a:avLst/>
          </a:prstGeom>
          <a:noFill/>
          <a:ln>
            <a:noFill/>
          </a:ln>
        </p:spPr>
      </p:pic>
    </p:spTree>
    <p:extLst>
      <p:ext uri="{BB962C8B-B14F-4D97-AF65-F5344CB8AC3E}">
        <p14:creationId xmlns:p14="http://schemas.microsoft.com/office/powerpoint/2010/main" val="2605955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67200" y="0"/>
            <a:ext cx="4876800" cy="6781800"/>
          </a:xfrm>
          <a:prstGeom prst="rect">
            <a:avLst/>
          </a:prstGeom>
          <a:solidFill>
            <a:schemeClr val="accent3">
              <a:lumMod val="20000"/>
              <a:lumOff val="80000"/>
            </a:schemeClr>
          </a:solidFill>
        </p:spPr>
        <p:txBody>
          <a:bodyPr wrap="square" rtlCol="0">
            <a:spAutoFit/>
          </a:bodyPr>
          <a:lstStyle/>
          <a:p>
            <a:endParaRPr lang="en-US" dirty="0"/>
          </a:p>
        </p:txBody>
      </p:sp>
      <p:sp>
        <p:nvSpPr>
          <p:cNvPr id="3" name="Rectangle 2"/>
          <p:cNvSpPr txBox="1">
            <a:spLocks noChangeArrowheads="1"/>
          </p:cNvSpPr>
          <p:nvPr/>
        </p:nvSpPr>
        <p:spPr>
          <a:xfrm>
            <a:off x="304800" y="152400"/>
            <a:ext cx="8229600" cy="609600"/>
          </a:xfrm>
          <a:prstGeom prst="rect">
            <a:avLst/>
          </a:prstGeom>
          <a:noFill/>
          <a:ln/>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FF0000"/>
              </a:solidFill>
              <a:effectLst/>
              <a:uLnTx/>
              <a:uFillTx/>
              <a:latin typeface="Opensans"/>
              <a:ea typeface="+mj-ea"/>
              <a:cs typeface="+mj-cs"/>
            </a:endParaRPr>
          </a:p>
        </p:txBody>
      </p:sp>
      <p:sp>
        <p:nvSpPr>
          <p:cNvPr id="4" name="Rectangle 3"/>
          <p:cNvSpPr>
            <a:spLocks noChangeArrowheads="1"/>
          </p:cNvSpPr>
          <p:nvPr/>
        </p:nvSpPr>
        <p:spPr bwMode="auto">
          <a:xfrm>
            <a:off x="4289946" y="1251044"/>
            <a:ext cx="4549254" cy="5454555"/>
          </a:xfrm>
          <a:prstGeom prst="rect">
            <a:avLst/>
          </a:prstGeom>
          <a:noFill/>
          <a:ln w="9525">
            <a:noFill/>
            <a:miter lim="800000"/>
            <a:headEnd/>
            <a:tailEnd/>
          </a:ln>
          <a:effectLst/>
        </p:spPr>
        <p:txBody>
          <a:bodyPr/>
          <a:lstStyle/>
          <a:p>
            <a:pPr marL="342900" indent="-342900" algn="just">
              <a:spcBef>
                <a:spcPct val="20000"/>
              </a:spcBef>
              <a:buFont typeface="Arial" panose="020B0604020202020204" pitchFamily="34" charset="0"/>
              <a:buChar char="•"/>
            </a:pPr>
            <a:r>
              <a:rPr lang="hi" sz="2400" dirty="0">
                <a:latin typeface="Opensans"/>
              </a:rPr>
              <a:t>असामान्य रूप से मृत या मरते हुए जानवर</a:t>
            </a:r>
            <a:r>
              <a:rPr lang="hi-IN" sz="2400" dirty="0">
                <a:latin typeface="Opensans"/>
              </a:rPr>
              <a:t>.</a:t>
            </a:r>
          </a:p>
          <a:p>
            <a:pPr marL="342900" indent="-342900" algn="just">
              <a:spcBef>
                <a:spcPct val="20000"/>
              </a:spcBef>
              <a:buFont typeface="Arial" panose="020B0604020202020204" pitchFamily="34" charset="0"/>
              <a:buChar char="•"/>
            </a:pPr>
            <a:r>
              <a:rPr lang="hi" sz="2400" dirty="0">
                <a:latin typeface="Opensans"/>
              </a:rPr>
              <a:t>कीड़ों की कमी</a:t>
            </a:r>
          </a:p>
          <a:p>
            <a:pPr marL="342900" indent="-342900" algn="just">
              <a:spcBef>
                <a:spcPct val="20000"/>
              </a:spcBef>
              <a:buFont typeface="Arial" panose="020B0604020202020204" pitchFamily="34" charset="0"/>
              <a:buChar char="•"/>
            </a:pPr>
            <a:r>
              <a:rPr lang="hi" sz="2400" dirty="0">
                <a:latin typeface="Opensans"/>
              </a:rPr>
              <a:t>अस्पष्टीकृत हताहतों की संख्या</a:t>
            </a:r>
            <a:endParaRPr lang="en-GB" sz="2400" dirty="0">
              <a:latin typeface="Opensans"/>
              <a:sym typeface="Wingdings" pitchFamily="2" charset="2"/>
            </a:endParaRPr>
          </a:p>
          <a:p>
            <a:pPr marL="342900" indent="-342900" algn="just">
              <a:spcBef>
                <a:spcPct val="20000"/>
              </a:spcBef>
            </a:pPr>
            <a:r>
              <a:rPr lang="hi-IN" sz="2400" dirty="0">
                <a:latin typeface="Opensans"/>
                <a:sym typeface="Wingdings" pitchFamily="2" charset="2"/>
              </a:rPr>
              <a:t>	</a:t>
            </a:r>
            <a:r>
              <a:rPr lang="hi" sz="2400" dirty="0">
                <a:latin typeface="Opensans"/>
                <a:sym typeface="Wingdings" pitchFamily="2" charset="2"/>
              </a:rPr>
              <a:t>- </a:t>
            </a:r>
            <a:r>
              <a:rPr lang="hi-IN" sz="2400" dirty="0">
                <a:latin typeface="Opensans"/>
                <a:sym typeface="Wingdings" pitchFamily="2" charset="2"/>
              </a:rPr>
              <a:t>ज्यादा </a:t>
            </a:r>
            <a:r>
              <a:rPr lang="hi" sz="2400" dirty="0">
                <a:latin typeface="Opensans"/>
              </a:rPr>
              <a:t>पीड़ि</a:t>
            </a:r>
            <a:r>
              <a:rPr lang="hi-IN" sz="2400" dirty="0">
                <a:latin typeface="Opensans"/>
              </a:rPr>
              <a:t>तों की संख्या</a:t>
            </a:r>
            <a:endParaRPr lang="en-GB" sz="2400" dirty="0">
              <a:latin typeface="Opensans"/>
              <a:sym typeface="Wingdings" pitchFamily="2" charset="2"/>
            </a:endParaRPr>
          </a:p>
          <a:p>
            <a:pPr marL="342900" indent="-342900" algn="just">
              <a:spcBef>
                <a:spcPct val="20000"/>
              </a:spcBef>
            </a:pPr>
            <a:r>
              <a:rPr lang="hi-IN" sz="2400" dirty="0">
                <a:latin typeface="Opensans"/>
                <a:sym typeface="Wingdings" pitchFamily="2" charset="2"/>
              </a:rPr>
              <a:t>	</a:t>
            </a:r>
            <a:r>
              <a:rPr lang="hi" sz="2400" dirty="0">
                <a:latin typeface="Opensans"/>
                <a:sym typeface="Wingdings" pitchFamily="2" charset="2"/>
              </a:rPr>
              <a:t>- </a:t>
            </a:r>
            <a:r>
              <a:rPr lang="hi" sz="2400" dirty="0">
                <a:latin typeface="Opensans"/>
              </a:rPr>
              <a:t>गंभीर बीमारियाँ</a:t>
            </a:r>
            <a:endParaRPr lang="en-GB" sz="2400" dirty="0">
              <a:latin typeface="Opensans"/>
              <a:sym typeface="Wingdings" pitchFamily="2" charset="2"/>
            </a:endParaRPr>
          </a:p>
          <a:p>
            <a:pPr marL="342900" indent="-342900" algn="just">
              <a:spcBef>
                <a:spcPct val="20000"/>
              </a:spcBef>
            </a:pPr>
            <a:r>
              <a:rPr lang="hi-IN" sz="2400" dirty="0">
                <a:latin typeface="Opensans"/>
                <a:sym typeface="Wingdings" pitchFamily="2" charset="2"/>
              </a:rPr>
              <a:t>	</a:t>
            </a:r>
            <a:r>
              <a:rPr lang="hi" sz="2400" dirty="0">
                <a:latin typeface="Opensans"/>
                <a:sym typeface="Wingdings" pitchFamily="2" charset="2"/>
              </a:rPr>
              <a:t>- </a:t>
            </a:r>
            <a:r>
              <a:rPr lang="hi" sz="2400" dirty="0">
                <a:latin typeface="Opensans"/>
              </a:rPr>
              <a:t>जी मिचलाना</a:t>
            </a:r>
          </a:p>
          <a:p>
            <a:pPr marL="342900" indent="-342900" algn="just">
              <a:spcBef>
                <a:spcPct val="20000"/>
              </a:spcBef>
            </a:pPr>
            <a:r>
              <a:rPr lang="hi" sz="2400" dirty="0">
                <a:latin typeface="Opensans"/>
              </a:rPr>
              <a:t> </a:t>
            </a:r>
            <a:r>
              <a:rPr lang="hi-IN" sz="2400" dirty="0">
                <a:latin typeface="Opensans"/>
              </a:rPr>
              <a:t>	</a:t>
            </a:r>
            <a:r>
              <a:rPr lang="hi" sz="2400" dirty="0">
                <a:latin typeface="Opensans"/>
              </a:rPr>
              <a:t>- भटकाव</a:t>
            </a:r>
          </a:p>
          <a:p>
            <a:pPr marL="342900" indent="-342900" algn="just">
              <a:spcBef>
                <a:spcPct val="20000"/>
              </a:spcBef>
            </a:pPr>
            <a:r>
              <a:rPr lang="hi" sz="2400" dirty="0">
                <a:latin typeface="Opensans"/>
              </a:rPr>
              <a:t> </a:t>
            </a:r>
            <a:r>
              <a:rPr lang="hi-IN" sz="2400" dirty="0">
                <a:latin typeface="Opensans"/>
              </a:rPr>
              <a:t>	</a:t>
            </a:r>
            <a:r>
              <a:rPr lang="hi" sz="2400" dirty="0">
                <a:latin typeface="Opensans"/>
              </a:rPr>
              <a:t>- सांस लेने में दिक्क्त</a:t>
            </a:r>
            <a:endParaRPr lang="hi-IN" sz="2400" dirty="0">
              <a:latin typeface="Opensans"/>
            </a:endParaRPr>
          </a:p>
          <a:p>
            <a:pPr marL="342900" indent="-342900" algn="just">
              <a:spcBef>
                <a:spcPct val="20000"/>
              </a:spcBef>
            </a:pPr>
            <a:r>
              <a:rPr lang="hi-IN" sz="2400" dirty="0">
                <a:latin typeface="Opensans"/>
              </a:rPr>
              <a:t> </a:t>
            </a:r>
            <a:r>
              <a:rPr lang="hi" sz="2400" dirty="0">
                <a:latin typeface="Opensans"/>
              </a:rPr>
              <a:t> - आक्षेप</a:t>
            </a:r>
            <a:endParaRPr lang="en-GB" sz="2400" dirty="0">
              <a:latin typeface="Opensans"/>
              <a:sym typeface="Wingdings" pitchFamily="2" charset="2"/>
            </a:endParaRPr>
          </a:p>
          <a:p>
            <a:pPr marL="342900" indent="-342900" algn="just">
              <a:spcBef>
                <a:spcPct val="20000"/>
              </a:spcBef>
            </a:pPr>
            <a:r>
              <a:rPr lang="hi" sz="2400" dirty="0">
                <a:latin typeface="Opensans"/>
                <a:sym typeface="Wingdings" pitchFamily="2" charset="2"/>
              </a:rPr>
              <a:t> </a:t>
            </a:r>
            <a:r>
              <a:rPr lang="hi-IN" sz="2400" dirty="0">
                <a:latin typeface="Opensans"/>
                <a:sym typeface="Wingdings" pitchFamily="2" charset="2"/>
              </a:rPr>
              <a:t>	</a:t>
            </a:r>
            <a:r>
              <a:rPr lang="hi" sz="2400" dirty="0">
                <a:latin typeface="Opensans"/>
                <a:sym typeface="Wingdings" pitchFamily="2" charset="2"/>
              </a:rPr>
              <a:t>- </a:t>
            </a:r>
            <a:r>
              <a:rPr lang="hi" sz="2400" dirty="0">
                <a:latin typeface="Opensans"/>
              </a:rPr>
              <a:t>निश्चित हताहत पैटर्न</a:t>
            </a:r>
            <a:endParaRPr lang="en-GB" sz="2400" dirty="0">
              <a:latin typeface="Opensans"/>
              <a:sym typeface="Wingdings" pitchFamily="2" charset="2"/>
            </a:endParaRPr>
          </a:p>
        </p:txBody>
      </p:sp>
      <p:sp>
        <p:nvSpPr>
          <p:cNvPr id="5" name="Rectangle 4"/>
          <p:cNvSpPr/>
          <p:nvPr/>
        </p:nvSpPr>
        <p:spPr>
          <a:xfrm>
            <a:off x="304800" y="1828800"/>
            <a:ext cx="3810000" cy="1938992"/>
          </a:xfrm>
          <a:prstGeom prst="rect">
            <a:avLst/>
          </a:prstGeom>
        </p:spPr>
        <p:txBody>
          <a:bodyPr wrap="square">
            <a:spAutoFit/>
          </a:bodyPr>
          <a:lstStyle/>
          <a:p>
            <a:pPr lvl="0" algn="ctr">
              <a:spcBef>
                <a:spcPct val="0"/>
              </a:spcBef>
              <a:defRPr/>
            </a:pPr>
            <a:r>
              <a:rPr lang="hi" sz="4000" b="1" dirty="0">
                <a:solidFill>
                  <a:srgbClr val="FF0000"/>
                </a:solidFill>
                <a:latin typeface="Opensans"/>
                <a:ea typeface="+mj-ea"/>
                <a:cs typeface="+mj-cs"/>
              </a:rPr>
              <a:t>संभावित सी</a:t>
            </a:r>
            <a:r>
              <a:rPr lang="hi-IN" sz="4000" b="1" dirty="0">
                <a:solidFill>
                  <a:srgbClr val="FF0000"/>
                </a:solidFill>
                <a:latin typeface="Opensans"/>
                <a:ea typeface="+mj-ea"/>
                <a:cs typeface="+mj-cs"/>
              </a:rPr>
              <a:t>.</a:t>
            </a:r>
            <a:r>
              <a:rPr lang="hi" sz="4000" b="1" dirty="0">
                <a:solidFill>
                  <a:srgbClr val="FF0000"/>
                </a:solidFill>
                <a:latin typeface="Opensans"/>
                <a:ea typeface="+mj-ea"/>
                <a:cs typeface="+mj-cs"/>
              </a:rPr>
              <a:t>डब्ल्यू</a:t>
            </a:r>
            <a:r>
              <a:rPr lang="en-US" sz="4000" b="1" dirty="0">
                <a:solidFill>
                  <a:srgbClr val="FF0000"/>
                </a:solidFill>
                <a:latin typeface="Opensans"/>
                <a:ea typeface="+mj-ea"/>
                <a:cs typeface="+mj-cs"/>
              </a:rPr>
              <a:t>.</a:t>
            </a:r>
            <a:r>
              <a:rPr lang="hi-IN" sz="4000" b="1" dirty="0">
                <a:solidFill>
                  <a:srgbClr val="FF0000"/>
                </a:solidFill>
                <a:latin typeface="Opensans"/>
                <a:ea typeface="+mj-ea"/>
                <a:cs typeface="+mj-cs"/>
              </a:rPr>
              <a:t>एजेंट</a:t>
            </a:r>
            <a:r>
              <a:rPr lang="hi" sz="4000" b="1" dirty="0">
                <a:solidFill>
                  <a:srgbClr val="FF0000"/>
                </a:solidFill>
                <a:latin typeface="Opensans"/>
                <a:ea typeface="+mj-ea"/>
                <a:cs typeface="+mj-cs"/>
              </a:rPr>
              <a:t> उपयोग के संकेत</a:t>
            </a:r>
            <a:endParaRPr lang="en-US" sz="3200" b="1" dirty="0">
              <a:solidFill>
                <a:srgbClr val="FF0000"/>
              </a:solidFill>
              <a:latin typeface="Opensans"/>
              <a:ea typeface="+mj-ea"/>
              <a:cs typeface="+mj-cs"/>
            </a:endParaRPr>
          </a:p>
        </p:txBody>
      </p:sp>
      <p:pic>
        <p:nvPicPr>
          <p:cNvPr id="7" name="Picture 6" descr="C:\Users\Acer\Downloads\WhatsApp Image 2025-09-04 at 17.24.38 (1).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295400" cy="914400"/>
          </a:xfrm>
          <a:prstGeom prst="rect">
            <a:avLst/>
          </a:prstGeom>
          <a:noFill/>
          <a:ln>
            <a:noFill/>
          </a:ln>
        </p:spPr>
      </p:pic>
      <p:pic>
        <p:nvPicPr>
          <p:cNvPr id="8" name="Picture 7" descr="C:\Users\Acer\Downloads\WhatsApp Image 2025-09-04 at 17.24.38 (3).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7504" y="152400"/>
            <a:ext cx="1094096" cy="9144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67200" y="0"/>
            <a:ext cx="4876800" cy="6781800"/>
          </a:xfrm>
          <a:prstGeom prst="rect">
            <a:avLst/>
          </a:prstGeom>
          <a:solidFill>
            <a:schemeClr val="accent3">
              <a:lumMod val="20000"/>
              <a:lumOff val="80000"/>
            </a:schemeClr>
          </a:solidFill>
        </p:spPr>
        <p:txBody>
          <a:bodyPr wrap="square" rtlCol="0">
            <a:spAutoFit/>
          </a:bodyPr>
          <a:lstStyle/>
          <a:p>
            <a:endParaRPr lang="en-US" dirty="0"/>
          </a:p>
        </p:txBody>
      </p:sp>
      <p:sp>
        <p:nvSpPr>
          <p:cNvPr id="3" name="Rectangle 4"/>
          <p:cNvSpPr>
            <a:spLocks noChangeArrowheads="1"/>
          </p:cNvSpPr>
          <p:nvPr/>
        </p:nvSpPr>
        <p:spPr bwMode="auto">
          <a:xfrm>
            <a:off x="4343400" y="1040642"/>
            <a:ext cx="4419600" cy="5715000"/>
          </a:xfrm>
          <a:prstGeom prst="rect">
            <a:avLst/>
          </a:prstGeom>
          <a:noFill/>
          <a:ln w="9525">
            <a:noFill/>
            <a:miter lim="800000"/>
            <a:headEnd/>
            <a:tailEnd/>
          </a:ln>
          <a:effectLst/>
        </p:spPr>
        <p:txBody>
          <a:bodyPr/>
          <a:lstStyle/>
          <a:p>
            <a:pPr marL="342900" indent="-342900">
              <a:spcBef>
                <a:spcPct val="20000"/>
              </a:spcBef>
              <a:buFont typeface="Arial" panose="020B0604020202020204" pitchFamily="34" charset="0"/>
              <a:buChar char="•"/>
            </a:pPr>
            <a:r>
              <a:rPr lang="hi" sz="2400" dirty="0">
                <a:latin typeface="Opensans"/>
              </a:rPr>
              <a:t>असामान्य तरल, स्प्रे या वाष्प</a:t>
            </a:r>
            <a:endParaRPr lang="en-GB" sz="2400" dirty="0">
              <a:latin typeface="Opensans"/>
              <a:sym typeface="Wingdings" pitchFamily="2" charset="2"/>
            </a:endParaRPr>
          </a:p>
          <a:p>
            <a:pPr marL="739775" indent="-339725">
              <a:spcBef>
                <a:spcPct val="20000"/>
              </a:spcBef>
            </a:pPr>
            <a:r>
              <a:rPr lang="hi" sz="2400" dirty="0">
                <a:latin typeface="Opensans"/>
                <a:sym typeface="Wingdings" pitchFamily="2" charset="2"/>
              </a:rPr>
              <a:t>- </a:t>
            </a:r>
            <a:r>
              <a:rPr lang="hi-IN" sz="2400" dirty="0">
                <a:latin typeface="Opensans"/>
                <a:sym typeface="Wingdings" pitchFamily="2" charset="2"/>
              </a:rPr>
              <a:t>	</a:t>
            </a:r>
            <a:r>
              <a:rPr lang="hi" sz="2400" dirty="0">
                <a:latin typeface="Opensans"/>
              </a:rPr>
              <a:t>बूंदें, तैलीय फिल्म</a:t>
            </a:r>
            <a:endParaRPr lang="en-GB" sz="2400" dirty="0">
              <a:latin typeface="Opensans"/>
              <a:sym typeface="Wingdings" pitchFamily="2" charset="2"/>
            </a:endParaRPr>
          </a:p>
          <a:p>
            <a:pPr marL="739775" indent="-339725">
              <a:spcBef>
                <a:spcPct val="20000"/>
              </a:spcBef>
            </a:pPr>
            <a:r>
              <a:rPr lang="hi" sz="2400" dirty="0">
                <a:latin typeface="Opensans"/>
                <a:sym typeface="Wingdings" pitchFamily="2" charset="2"/>
              </a:rPr>
              <a:t>- </a:t>
            </a:r>
            <a:r>
              <a:rPr lang="hi-IN" sz="2400" dirty="0">
                <a:latin typeface="Opensans"/>
                <a:sym typeface="Wingdings" pitchFamily="2" charset="2"/>
              </a:rPr>
              <a:t>	</a:t>
            </a:r>
            <a:r>
              <a:rPr lang="hi" sz="2400" dirty="0">
                <a:latin typeface="Opensans"/>
              </a:rPr>
              <a:t>अस्पष्टीकृत गंध (लहसुन)</a:t>
            </a:r>
            <a:endParaRPr lang="en-GB" sz="2400" dirty="0">
              <a:latin typeface="Opensans"/>
              <a:sym typeface="Wingdings" pitchFamily="2" charset="2"/>
            </a:endParaRPr>
          </a:p>
          <a:p>
            <a:pPr marL="739775" indent="-339725">
              <a:spcBef>
                <a:spcPct val="20000"/>
              </a:spcBef>
            </a:pPr>
            <a:r>
              <a:rPr lang="hi" sz="2400" dirty="0">
                <a:latin typeface="Opensans"/>
                <a:sym typeface="Wingdings" pitchFamily="2" charset="2"/>
              </a:rPr>
              <a:t>- </a:t>
            </a:r>
            <a:r>
              <a:rPr lang="hi-IN" sz="2400" dirty="0">
                <a:latin typeface="Opensans"/>
                <a:sym typeface="Wingdings" pitchFamily="2" charset="2"/>
              </a:rPr>
              <a:t>	</a:t>
            </a:r>
            <a:r>
              <a:rPr lang="hi" sz="2400" dirty="0">
                <a:latin typeface="Opensans"/>
              </a:rPr>
              <a:t>मौसम से असंबंधित निचले</a:t>
            </a:r>
            <a:r>
              <a:rPr lang="hi-IN" sz="2400" dirty="0">
                <a:latin typeface="Opensans"/>
              </a:rPr>
              <a:t> </a:t>
            </a:r>
            <a:r>
              <a:rPr lang="hi" sz="2400" dirty="0">
                <a:latin typeface="Opensans"/>
              </a:rPr>
              <a:t>स्तर</a:t>
            </a:r>
            <a:r>
              <a:rPr lang="hi-IN" sz="2400" dirty="0">
                <a:latin typeface="Opensans"/>
              </a:rPr>
              <a:t> </a:t>
            </a:r>
            <a:r>
              <a:rPr lang="hi" sz="2400" dirty="0">
                <a:latin typeface="Opensans"/>
              </a:rPr>
              <a:t>पर उड़ने वाले बादल/</a:t>
            </a:r>
            <a:r>
              <a:rPr lang="hi-IN" sz="2400" dirty="0">
                <a:latin typeface="Opensans"/>
              </a:rPr>
              <a:t> </a:t>
            </a:r>
            <a:r>
              <a:rPr lang="hi" sz="2400" dirty="0">
                <a:latin typeface="Opensans"/>
              </a:rPr>
              <a:t>कोहरा</a:t>
            </a:r>
          </a:p>
          <a:p>
            <a:pPr marL="342900" indent="-342900">
              <a:spcBef>
                <a:spcPct val="20000"/>
              </a:spcBef>
            </a:pPr>
            <a:r>
              <a:rPr lang="hi" sz="2400" dirty="0">
                <a:latin typeface="Opensans"/>
                <a:sym typeface="Wingdings" pitchFamily="2" charset="2"/>
              </a:rPr>
              <a:t> </a:t>
            </a:r>
          </a:p>
          <a:p>
            <a:pPr marL="338138" indent="-338138">
              <a:spcBef>
                <a:spcPct val="20000"/>
              </a:spcBef>
              <a:buFont typeface="Arial" panose="020B0604020202020204" pitchFamily="34" charset="0"/>
              <a:buChar char="•"/>
            </a:pPr>
            <a:r>
              <a:rPr lang="hi" sz="2400" dirty="0">
                <a:latin typeface="Opensans"/>
              </a:rPr>
              <a:t>संदिग्ध उपकरण/पैकेज</a:t>
            </a:r>
          </a:p>
          <a:p>
            <a:pPr marL="688975" indent="-342900">
              <a:spcBef>
                <a:spcPct val="20000"/>
              </a:spcBef>
            </a:pPr>
            <a:r>
              <a:rPr lang="hi" sz="2400" dirty="0">
                <a:latin typeface="Opensans"/>
                <a:sym typeface="Wingdings" pitchFamily="2" charset="2"/>
              </a:rPr>
              <a:t>- </a:t>
            </a:r>
            <a:r>
              <a:rPr lang="hi-IN" sz="2400" dirty="0">
                <a:latin typeface="Opensans"/>
                <a:sym typeface="Wingdings" pitchFamily="2" charset="2"/>
              </a:rPr>
              <a:t>	</a:t>
            </a:r>
            <a:r>
              <a:rPr lang="hi" sz="2400" dirty="0">
                <a:latin typeface="Opensans"/>
              </a:rPr>
              <a:t>असामान्य धातु का मलबा</a:t>
            </a:r>
          </a:p>
          <a:p>
            <a:pPr marL="688975" indent="-342900">
              <a:spcBef>
                <a:spcPct val="20000"/>
              </a:spcBef>
            </a:pPr>
            <a:r>
              <a:rPr lang="hi" sz="2400" dirty="0">
                <a:latin typeface="Opensans"/>
                <a:sym typeface="Wingdings" pitchFamily="2" charset="2"/>
              </a:rPr>
              <a:t>-</a:t>
            </a:r>
            <a:r>
              <a:rPr lang="hi" sz="2400" dirty="0">
                <a:latin typeface="Opensans"/>
              </a:rPr>
              <a:t> </a:t>
            </a:r>
            <a:r>
              <a:rPr lang="hi-IN" sz="2400" dirty="0">
                <a:latin typeface="Opensans"/>
              </a:rPr>
              <a:t>	</a:t>
            </a:r>
            <a:r>
              <a:rPr lang="hi" sz="2400" dirty="0">
                <a:latin typeface="Opensans"/>
              </a:rPr>
              <a:t>परित्यक्त स्प्रे उपकरण</a:t>
            </a:r>
          </a:p>
          <a:p>
            <a:pPr marL="688975" indent="-342900">
              <a:spcBef>
                <a:spcPct val="20000"/>
              </a:spcBef>
            </a:pPr>
            <a:r>
              <a:rPr lang="hi" sz="2400" dirty="0">
                <a:latin typeface="Opensans"/>
              </a:rPr>
              <a:t>- </a:t>
            </a:r>
            <a:r>
              <a:rPr lang="hi-IN" sz="2400" dirty="0">
                <a:latin typeface="Opensans"/>
              </a:rPr>
              <a:t>	</a:t>
            </a:r>
            <a:r>
              <a:rPr lang="hi" sz="2400" dirty="0">
                <a:latin typeface="Opensans"/>
              </a:rPr>
              <a:t>अस्पष्टीकृत </a:t>
            </a:r>
            <a:r>
              <a:rPr lang="hi-IN" sz="2400" dirty="0">
                <a:latin typeface="Opensans"/>
              </a:rPr>
              <a:t>जंगी-सामान</a:t>
            </a:r>
            <a:endParaRPr lang="en-US" sz="2400" dirty="0">
              <a:latin typeface="Opensans"/>
            </a:endParaRPr>
          </a:p>
        </p:txBody>
      </p:sp>
      <p:pic>
        <p:nvPicPr>
          <p:cNvPr id="6" name="Picture 5" descr="C:\Users\Acer\Downloads\WhatsApp Image 2025-09-04 at 17.24.38 (1).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295400" cy="914400"/>
          </a:xfrm>
          <a:prstGeom prst="rect">
            <a:avLst/>
          </a:prstGeom>
          <a:noFill/>
          <a:ln>
            <a:noFill/>
          </a:ln>
        </p:spPr>
      </p:pic>
      <p:pic>
        <p:nvPicPr>
          <p:cNvPr id="7" name="Picture 6" descr="C:\Users\Acer\Downloads\WhatsApp Image 2025-09-04 at 17.24.38 (3).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7504" y="152400"/>
            <a:ext cx="1094096" cy="9144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267200" y="0"/>
            <a:ext cx="4876800" cy="6781800"/>
          </a:xfrm>
          <a:prstGeom prst="rect">
            <a:avLst/>
          </a:prstGeom>
          <a:solidFill>
            <a:schemeClr val="accent3">
              <a:lumMod val="20000"/>
              <a:lumOff val="80000"/>
            </a:schemeClr>
          </a:solidFill>
        </p:spPr>
        <p:txBody>
          <a:bodyPr wrap="square" rtlCol="0">
            <a:spAutoFit/>
          </a:bodyPr>
          <a:lstStyle/>
          <a:p>
            <a:endParaRPr lang="en-US" dirty="0"/>
          </a:p>
        </p:txBody>
      </p:sp>
      <p:sp>
        <p:nvSpPr>
          <p:cNvPr id="3" name="Oval 3"/>
          <p:cNvSpPr>
            <a:spLocks noChangeArrowheads="1"/>
          </p:cNvSpPr>
          <p:nvPr/>
        </p:nvSpPr>
        <p:spPr bwMode="auto">
          <a:xfrm>
            <a:off x="5715000" y="342900"/>
            <a:ext cx="2057400" cy="1600200"/>
          </a:xfrm>
          <a:prstGeom prst="ellipse">
            <a:avLst/>
          </a:prstGeom>
          <a:gradFill rotWithShape="1">
            <a:gsLst>
              <a:gs pos="0">
                <a:srgbClr val="FFCC66"/>
              </a:gs>
              <a:gs pos="100000">
                <a:schemeClr val="bg1"/>
              </a:gs>
            </a:gsLst>
            <a:lin ang="5400000" scaled="1"/>
          </a:gradFill>
          <a:ln w="9525">
            <a:solidFill>
              <a:schemeClr val="tx1"/>
            </a:solidFill>
            <a:round/>
            <a:headEnd/>
            <a:tailEnd/>
          </a:ln>
          <a:effectLst/>
        </p:spPr>
        <p:txBody>
          <a:bodyPr wrap="none" anchor="ctr"/>
          <a:lstStyle/>
          <a:p>
            <a:pPr algn="ctr"/>
            <a:r>
              <a:rPr lang="hi" sz="2800" dirty="0">
                <a:solidFill>
                  <a:srgbClr val="FF0000"/>
                </a:solidFill>
                <a:latin typeface="Opensans"/>
              </a:rPr>
              <a:t> पता लगाने</a:t>
            </a:r>
          </a:p>
        </p:txBody>
      </p:sp>
      <p:sp>
        <p:nvSpPr>
          <p:cNvPr id="4" name="Oval 4"/>
          <p:cNvSpPr>
            <a:spLocks noChangeArrowheads="1"/>
          </p:cNvSpPr>
          <p:nvPr/>
        </p:nvSpPr>
        <p:spPr bwMode="auto">
          <a:xfrm>
            <a:off x="4953000" y="5334000"/>
            <a:ext cx="3581401" cy="1066800"/>
          </a:xfrm>
          <a:prstGeom prst="ellipse">
            <a:avLst/>
          </a:prstGeom>
          <a:solidFill>
            <a:srgbClr val="00FFFF"/>
          </a:solidFill>
          <a:ln w="9525">
            <a:solidFill>
              <a:schemeClr val="tx1"/>
            </a:solidFill>
            <a:round/>
            <a:headEnd/>
            <a:tailEnd/>
          </a:ln>
          <a:effectLst/>
        </p:spPr>
        <p:txBody>
          <a:bodyPr wrap="none" anchor="ctr"/>
          <a:lstStyle/>
          <a:p>
            <a:pPr algn="ctr"/>
            <a:r>
              <a:rPr lang="hi" sz="2800" dirty="0">
                <a:latin typeface="Opensans"/>
              </a:rPr>
              <a:t>शुद्धीकरण</a:t>
            </a:r>
            <a:endParaRPr lang="en-US" sz="2800" dirty="0">
              <a:latin typeface="Opensans"/>
            </a:endParaRPr>
          </a:p>
        </p:txBody>
      </p:sp>
      <p:sp>
        <p:nvSpPr>
          <p:cNvPr id="5" name="Oval 5"/>
          <p:cNvSpPr>
            <a:spLocks noChangeArrowheads="1"/>
          </p:cNvSpPr>
          <p:nvPr/>
        </p:nvSpPr>
        <p:spPr bwMode="auto">
          <a:xfrm>
            <a:off x="5410241" y="3276600"/>
            <a:ext cx="2438359" cy="1447800"/>
          </a:xfrm>
          <a:prstGeom prst="ellipse">
            <a:avLst/>
          </a:prstGeom>
          <a:solidFill>
            <a:srgbClr val="00FF00"/>
          </a:solidFill>
          <a:ln w="9525">
            <a:solidFill>
              <a:schemeClr val="tx1"/>
            </a:solidFill>
            <a:round/>
            <a:headEnd/>
            <a:tailEnd/>
          </a:ln>
          <a:effectLst/>
        </p:spPr>
        <p:txBody>
          <a:bodyPr wrap="none" anchor="ctr"/>
          <a:lstStyle/>
          <a:p>
            <a:pPr algn="ctr"/>
            <a:r>
              <a:rPr lang="hi" sz="2800" dirty="0">
                <a:solidFill>
                  <a:srgbClr val="FF0000"/>
                </a:solidFill>
                <a:latin typeface="Opensans"/>
              </a:rPr>
              <a:t>सुरक्षा</a:t>
            </a:r>
          </a:p>
        </p:txBody>
      </p:sp>
      <p:sp>
        <p:nvSpPr>
          <p:cNvPr id="6" name="AutoShape 6"/>
          <p:cNvSpPr>
            <a:spLocks noChangeArrowheads="1"/>
          </p:cNvSpPr>
          <p:nvPr/>
        </p:nvSpPr>
        <p:spPr bwMode="auto">
          <a:xfrm>
            <a:off x="4369558" y="800100"/>
            <a:ext cx="1371600" cy="533400"/>
          </a:xfrm>
          <a:prstGeom prst="rightArrow">
            <a:avLst>
              <a:gd name="adj1" fmla="val 50000"/>
              <a:gd name="adj2" fmla="val 64286"/>
            </a:avLst>
          </a:prstGeom>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n w="9525">
            <a:solidFill>
              <a:srgbClr val="00FFFF"/>
            </a:solidFill>
            <a:miter lim="800000"/>
            <a:headEnd/>
            <a:tailEnd/>
          </a:ln>
          <a:effectLst/>
        </p:spPr>
        <p:txBody>
          <a:bodyPr wrap="none" anchor="ctr"/>
          <a:lstStyle/>
          <a:p>
            <a:endParaRPr lang="en-US">
              <a:latin typeface="Opensans"/>
            </a:endParaRPr>
          </a:p>
        </p:txBody>
      </p:sp>
      <p:sp>
        <p:nvSpPr>
          <p:cNvPr id="7" name="AutoShape 7"/>
          <p:cNvSpPr>
            <a:spLocks noChangeArrowheads="1"/>
          </p:cNvSpPr>
          <p:nvPr/>
        </p:nvSpPr>
        <p:spPr bwMode="auto">
          <a:xfrm>
            <a:off x="7299239" y="1818479"/>
            <a:ext cx="676769" cy="1354143"/>
          </a:xfrm>
          <a:prstGeom prst="downArrow">
            <a:avLst>
              <a:gd name="adj1" fmla="val 50000"/>
              <a:gd name="adj2" fmla="val 33750"/>
            </a:avLst>
          </a:prstGeom>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n w="9525">
            <a:solidFill>
              <a:schemeClr val="tx1"/>
            </a:solidFill>
            <a:miter lim="800000"/>
            <a:headEnd/>
            <a:tailEnd/>
          </a:ln>
          <a:effectLst/>
        </p:spPr>
        <p:txBody>
          <a:bodyPr wrap="none" anchor="ctr"/>
          <a:lstStyle/>
          <a:p>
            <a:endParaRPr lang="en-US">
              <a:latin typeface="Opensans"/>
            </a:endParaRPr>
          </a:p>
        </p:txBody>
      </p:sp>
      <p:sp>
        <p:nvSpPr>
          <p:cNvPr id="8" name="Rectangle 4"/>
          <p:cNvSpPr txBox="1">
            <a:spLocks noChangeArrowheads="1"/>
          </p:cNvSpPr>
          <p:nvPr/>
        </p:nvSpPr>
        <p:spPr>
          <a:xfrm>
            <a:off x="346595" y="2438400"/>
            <a:ext cx="3895654" cy="2667000"/>
          </a:xfrm>
          <a:prstGeom prst="rect">
            <a:avLst/>
          </a:prstGeom>
          <a:noFill/>
        </p:spPr>
        <p:txBody>
          <a:bodyPr vert="horz" lIns="91440" tIns="45720" rIns="91440" bIns="45720" rtlCol="0">
            <a:noAutofit/>
          </a:bodyPr>
          <a:lstStyle/>
          <a:p>
            <a:pPr marL="342900" marR="0" lvl="0" indent="-342900" algn="l" defTabSz="914400" rtl="0" eaLnBrk="1" fontAlgn="auto" latinLnBrk="0" hangingPunct="1">
              <a:lnSpc>
                <a:spcPct val="110000"/>
              </a:lnSpc>
              <a:spcBef>
                <a:spcPct val="20000"/>
              </a:spcBef>
              <a:spcAft>
                <a:spcPts val="0"/>
              </a:spcAft>
              <a:buClrTx/>
              <a:buSzTx/>
              <a:buFontTx/>
              <a:buNone/>
              <a:tabLst/>
              <a:defRPr/>
            </a:pPr>
            <a:r>
              <a:rPr kumimoji="0" lang="hi" sz="2400" b="1" i="0" u="none" strike="noStrike" kern="1200" cap="none" spc="0" normalizeH="0" baseline="0" noProof="0" dirty="0">
                <a:ln>
                  <a:noFill/>
                </a:ln>
                <a:solidFill>
                  <a:srgbClr val="FF0000"/>
                </a:solidFill>
                <a:effectLst/>
                <a:uLnTx/>
                <a:uFillTx/>
                <a:latin typeface="Opensans"/>
              </a:rPr>
              <a:t>तीन रंग डिटेक्टर पेपर </a:t>
            </a:r>
            <a:r>
              <a:rPr kumimoji="0" lang="hi-IN" sz="2400" b="1" i="0" u="none" strike="noStrike" kern="1200" cap="none" spc="0" normalizeH="0" baseline="0" noProof="0" dirty="0">
                <a:ln>
                  <a:noFill/>
                </a:ln>
                <a:solidFill>
                  <a:srgbClr val="FF0000"/>
                </a:solidFill>
                <a:effectLst/>
                <a:uLnTx/>
                <a:uFillTx/>
                <a:latin typeface="Opensans"/>
              </a:rPr>
              <a:t>     	</a:t>
            </a:r>
            <a:r>
              <a:rPr kumimoji="0" lang="hi" sz="2400" b="1" i="0" u="none" strike="noStrike" kern="1200" cap="none" spc="0" normalizeH="0" baseline="0" noProof="0" dirty="0">
                <a:ln>
                  <a:noFill/>
                </a:ln>
                <a:solidFill>
                  <a:srgbClr val="FF0000"/>
                </a:solidFill>
                <a:effectLst/>
                <a:uLnTx/>
                <a:uFillTx/>
                <a:latin typeface="Opensans"/>
              </a:rPr>
              <a:t>(</a:t>
            </a:r>
            <a:r>
              <a:rPr kumimoji="0" lang="hi-IN" sz="2400" b="1" i="0" u="none" strike="noStrike" kern="1200" cap="none" spc="0" normalizeH="0" baseline="0" noProof="0" dirty="0">
                <a:ln>
                  <a:noFill/>
                </a:ln>
                <a:solidFill>
                  <a:srgbClr val="FF0000"/>
                </a:solidFill>
                <a:effectLst/>
                <a:uLnTx/>
                <a:uFillTx/>
                <a:latin typeface="Opensans"/>
              </a:rPr>
              <a:t>TCDP </a:t>
            </a:r>
            <a:r>
              <a:rPr kumimoji="0" lang="hi" sz="2400" b="1" i="0" u="none" strike="noStrike" kern="1200" cap="none" spc="0" normalizeH="0" baseline="0" noProof="0" dirty="0">
                <a:ln>
                  <a:noFill/>
                </a:ln>
                <a:solidFill>
                  <a:srgbClr val="FF0000"/>
                </a:solidFill>
                <a:effectLst/>
                <a:uLnTx/>
                <a:uFillTx/>
                <a:latin typeface="Opensans"/>
              </a:rPr>
              <a:t>पेपर)</a:t>
            </a:r>
          </a:p>
          <a:p>
            <a:pPr marL="342900" marR="0" lvl="0" indent="-342900" algn="l" defTabSz="914400" rtl="0" eaLnBrk="1" fontAlgn="auto" latinLnBrk="0" hangingPunct="1">
              <a:lnSpc>
                <a:spcPct val="110000"/>
              </a:lnSpc>
              <a:spcBef>
                <a:spcPct val="20000"/>
              </a:spcBef>
              <a:spcAft>
                <a:spcPts val="0"/>
              </a:spcAft>
              <a:buClrTx/>
              <a:buSzTx/>
              <a:buFontTx/>
              <a:buNone/>
              <a:tabLst/>
              <a:defRPr/>
            </a:pPr>
            <a:r>
              <a:rPr kumimoji="0" lang="hi-IN" sz="2400" b="1" i="0" u="none" strike="noStrike" kern="1200" cap="none" spc="0" normalizeH="0" baseline="0" noProof="0" dirty="0">
                <a:ln>
                  <a:noFill/>
                </a:ln>
                <a:solidFill>
                  <a:srgbClr val="FF0000"/>
                </a:solidFill>
                <a:effectLst/>
                <a:uLnTx/>
                <a:uFillTx/>
                <a:latin typeface="Opensans"/>
              </a:rPr>
              <a:t>रेसिदूअल भेपर डिटेक्शन </a:t>
            </a:r>
            <a:r>
              <a:rPr kumimoji="0" lang="hi" sz="2400" b="1" i="0" u="none" strike="noStrike" kern="1200" cap="none" spc="0" normalizeH="0" baseline="0" noProof="0" dirty="0">
                <a:ln>
                  <a:noFill/>
                </a:ln>
                <a:solidFill>
                  <a:srgbClr val="FF0000"/>
                </a:solidFill>
                <a:effectLst/>
                <a:uLnTx/>
                <a:uFillTx/>
                <a:latin typeface="Opensans"/>
              </a:rPr>
              <a:t>किट </a:t>
            </a:r>
            <a:r>
              <a:rPr kumimoji="0" lang="hi-IN" sz="2400" b="1" i="0" u="none" strike="noStrike" kern="1200" cap="none" spc="0" normalizeH="0" baseline="0" noProof="0" dirty="0">
                <a:ln>
                  <a:noFill/>
                </a:ln>
                <a:solidFill>
                  <a:srgbClr val="FF0000"/>
                </a:solidFill>
                <a:effectLst/>
                <a:uLnTx/>
                <a:uFillTx/>
                <a:latin typeface="Opensans"/>
              </a:rPr>
              <a:t>	</a:t>
            </a:r>
            <a:r>
              <a:rPr kumimoji="0" lang="hi" sz="2400" b="1" i="0" u="none" strike="noStrike" kern="1200" cap="none" spc="0" normalizeH="0" baseline="0" noProof="0" dirty="0">
                <a:ln>
                  <a:noFill/>
                </a:ln>
                <a:solidFill>
                  <a:srgbClr val="FF0000"/>
                </a:solidFill>
                <a:effectLst/>
                <a:uLnTx/>
                <a:uFillTx/>
                <a:latin typeface="Opensans"/>
              </a:rPr>
              <a:t>(</a:t>
            </a:r>
            <a:r>
              <a:rPr kumimoji="0" lang="hi-IN" sz="2400" b="1" i="0" u="none" strike="noStrike" kern="1200" cap="none" spc="0" normalizeH="0" baseline="0" noProof="0" dirty="0">
                <a:ln>
                  <a:noFill/>
                </a:ln>
                <a:solidFill>
                  <a:srgbClr val="FF0000"/>
                </a:solidFill>
                <a:effectLst/>
                <a:uLnTx/>
                <a:uFillTx/>
                <a:latin typeface="Opensans"/>
              </a:rPr>
              <a:t>RVD</a:t>
            </a:r>
            <a:r>
              <a:rPr kumimoji="0" lang="hi" sz="2400" b="1" i="0" u="none" strike="noStrike" kern="1200" cap="none" spc="0" normalizeH="0" baseline="0" noProof="0" dirty="0">
                <a:ln>
                  <a:noFill/>
                </a:ln>
                <a:solidFill>
                  <a:srgbClr val="FF0000"/>
                </a:solidFill>
                <a:effectLst/>
                <a:uLnTx/>
                <a:uFillTx/>
                <a:latin typeface="Opensans"/>
              </a:rPr>
              <a:t> किट)</a:t>
            </a:r>
          </a:p>
          <a:p>
            <a:pPr marL="342900" indent="-342900">
              <a:lnSpc>
                <a:spcPct val="110000"/>
              </a:lnSpc>
              <a:spcBef>
                <a:spcPct val="20000"/>
              </a:spcBef>
              <a:defRPr/>
            </a:pPr>
            <a:r>
              <a:rPr kumimoji="0" lang="hi-IN" sz="2400" b="1" i="0" u="none" strike="noStrike" kern="1200" cap="none" spc="0" normalizeH="0" baseline="0" noProof="0" dirty="0">
                <a:ln>
                  <a:noFill/>
                </a:ln>
                <a:solidFill>
                  <a:srgbClr val="FF0000"/>
                </a:solidFill>
                <a:effectLst/>
                <a:uLnTx/>
                <a:uFillTx/>
                <a:latin typeface="Opensans"/>
              </a:rPr>
              <a:t>वाटर </a:t>
            </a:r>
            <a:r>
              <a:rPr lang="hi-IN" sz="2400" b="1" dirty="0">
                <a:solidFill>
                  <a:srgbClr val="FF0000"/>
                </a:solidFill>
                <a:latin typeface="Opensans"/>
              </a:rPr>
              <a:t>पोइसन डिटेक्शन </a:t>
            </a:r>
            <a:r>
              <a:rPr lang="hi" sz="2400" b="1" dirty="0">
                <a:solidFill>
                  <a:srgbClr val="FF0000"/>
                </a:solidFill>
                <a:latin typeface="Opensans"/>
              </a:rPr>
              <a:t>किट</a:t>
            </a:r>
            <a:r>
              <a:rPr kumimoji="0" lang="hi" sz="2400" b="1" i="0" u="none" strike="noStrike" kern="1200" cap="none" spc="0" normalizeH="0" baseline="0" noProof="0" dirty="0">
                <a:ln>
                  <a:noFill/>
                </a:ln>
                <a:solidFill>
                  <a:srgbClr val="FF0000"/>
                </a:solidFill>
                <a:effectLst/>
                <a:uLnTx/>
                <a:uFillTx/>
                <a:latin typeface="Opensans"/>
              </a:rPr>
              <a:t> </a:t>
            </a:r>
            <a:r>
              <a:rPr kumimoji="0" lang="hi-IN" sz="2400" b="1" i="0" u="none" strike="noStrike" kern="1200" cap="none" spc="0" normalizeH="0" baseline="0" noProof="0" dirty="0">
                <a:ln>
                  <a:noFill/>
                </a:ln>
                <a:solidFill>
                  <a:srgbClr val="FF0000"/>
                </a:solidFill>
                <a:effectLst/>
                <a:uLnTx/>
                <a:uFillTx/>
                <a:latin typeface="Opensans"/>
              </a:rPr>
              <a:t>	</a:t>
            </a:r>
            <a:r>
              <a:rPr kumimoji="0" lang="hi" sz="2400" b="1" i="0" u="none" strike="noStrike" kern="1200" cap="none" spc="0" normalizeH="0" baseline="0" noProof="0" dirty="0">
                <a:ln>
                  <a:noFill/>
                </a:ln>
                <a:solidFill>
                  <a:srgbClr val="FF0000"/>
                </a:solidFill>
                <a:effectLst/>
                <a:uLnTx/>
                <a:uFillTx/>
                <a:latin typeface="Opensans"/>
              </a:rPr>
              <a:t>(WPDK</a:t>
            </a:r>
            <a:r>
              <a:rPr lang="hi" sz="2400" b="1" dirty="0">
                <a:solidFill>
                  <a:srgbClr val="FF0000"/>
                </a:solidFill>
                <a:latin typeface="Opensans"/>
              </a:rPr>
              <a:t>)</a:t>
            </a:r>
          </a:p>
        </p:txBody>
      </p:sp>
      <p:pic>
        <p:nvPicPr>
          <p:cNvPr id="11" name="Picture 10" descr="C:\Users\Acer\Downloads\WhatsApp Image 2025-09-04 at 17.24.38 (1).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295400" cy="914400"/>
          </a:xfrm>
          <a:prstGeom prst="rect">
            <a:avLst/>
          </a:prstGeom>
          <a:noFill/>
          <a:ln>
            <a:noFill/>
          </a:ln>
        </p:spPr>
      </p:pic>
      <p:pic>
        <p:nvPicPr>
          <p:cNvPr id="12" name="Picture 11" descr="C:\Users\Acer\Downloads\WhatsApp Image 2025-09-04 at 17.24.38 (3).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7504" y="152400"/>
            <a:ext cx="1094096" cy="9144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267200" y="0"/>
            <a:ext cx="4876800" cy="6781800"/>
          </a:xfrm>
          <a:prstGeom prst="rect">
            <a:avLst/>
          </a:prstGeom>
          <a:solidFill>
            <a:schemeClr val="accent3">
              <a:lumMod val="20000"/>
              <a:lumOff val="80000"/>
            </a:schemeClr>
          </a:solidFill>
        </p:spPr>
        <p:txBody>
          <a:bodyPr wrap="square" rtlCol="0">
            <a:spAutoFit/>
          </a:bodyPr>
          <a:lstStyle/>
          <a:p>
            <a:endParaRPr lang="en-US" dirty="0"/>
          </a:p>
        </p:txBody>
      </p:sp>
      <p:sp>
        <p:nvSpPr>
          <p:cNvPr id="4" name="Rectangle 3"/>
          <p:cNvSpPr/>
          <p:nvPr/>
        </p:nvSpPr>
        <p:spPr>
          <a:xfrm>
            <a:off x="4572000" y="1295400"/>
            <a:ext cx="4343400" cy="4478149"/>
          </a:xfrm>
          <a:prstGeom prst="rect">
            <a:avLst/>
          </a:prstGeom>
        </p:spPr>
        <p:txBody>
          <a:bodyPr wrap="square">
            <a:spAutoFit/>
          </a:bodyPr>
          <a:lstStyle/>
          <a:p>
            <a:pPr algn="ctr">
              <a:lnSpc>
                <a:spcPct val="150000"/>
              </a:lnSpc>
            </a:pPr>
            <a:r>
              <a:rPr lang="hi" sz="2400" dirty="0">
                <a:latin typeface="Opensans"/>
              </a:rPr>
              <a:t>जैविक कारक </a:t>
            </a:r>
            <a:r>
              <a:rPr lang="hi" sz="2400" b="1" dirty="0">
                <a:latin typeface="Opensans"/>
              </a:rPr>
              <a:t>ऐसे जीव </a:t>
            </a:r>
            <a:r>
              <a:rPr lang="hi" sz="2400" dirty="0">
                <a:latin typeface="Opensans"/>
              </a:rPr>
              <a:t>या </a:t>
            </a:r>
            <a:r>
              <a:rPr lang="hi" sz="2400" b="1" dirty="0">
                <a:latin typeface="Opensans"/>
              </a:rPr>
              <a:t>विषाक्त पदार्थ होते हैं </a:t>
            </a:r>
            <a:r>
              <a:rPr lang="hi" sz="2400" dirty="0">
                <a:latin typeface="Opensans"/>
              </a:rPr>
              <a:t>जो लोगों, पशुओं और फसलों को </a:t>
            </a:r>
            <a:r>
              <a:rPr lang="hi" sz="2400" b="1" dirty="0">
                <a:latin typeface="Opensans"/>
              </a:rPr>
              <a:t>मार सकते हैं </a:t>
            </a:r>
            <a:r>
              <a:rPr lang="hi" sz="2400" dirty="0">
                <a:latin typeface="Opensans"/>
              </a:rPr>
              <a:t>या </a:t>
            </a:r>
            <a:r>
              <a:rPr lang="hi" sz="2400" b="1" dirty="0">
                <a:latin typeface="Opensans"/>
              </a:rPr>
              <a:t>उन्हें अक्षम कर सकते हैं । जैविक हमला </a:t>
            </a:r>
            <a:r>
              <a:rPr lang="hi" sz="2400" dirty="0">
                <a:latin typeface="Opensans"/>
              </a:rPr>
              <a:t>जानबूझकर </a:t>
            </a:r>
            <a:r>
              <a:rPr lang="hi" sz="2400" b="1" dirty="0">
                <a:latin typeface="Opensans"/>
              </a:rPr>
              <a:t>कीटाणुओं </a:t>
            </a:r>
            <a:r>
              <a:rPr lang="hi-IN" sz="2400" dirty="0">
                <a:latin typeface="Opensans"/>
              </a:rPr>
              <a:t>अथवा</a:t>
            </a:r>
            <a:r>
              <a:rPr lang="hi" sz="2400" dirty="0">
                <a:latin typeface="Opensans"/>
              </a:rPr>
              <a:t> अन्य जैविक पदार्थों को छोड़ना है जो आपको बीमार कर सकते हैं।</a:t>
            </a:r>
            <a:endParaRPr lang="en-US" sz="2000" b="1" i="1" dirty="0">
              <a:latin typeface="Opensans"/>
            </a:endParaRPr>
          </a:p>
        </p:txBody>
      </p:sp>
      <p:sp>
        <p:nvSpPr>
          <p:cNvPr id="7" name="TextBox 6"/>
          <p:cNvSpPr txBox="1"/>
          <p:nvPr/>
        </p:nvSpPr>
        <p:spPr>
          <a:xfrm>
            <a:off x="0" y="1905000"/>
            <a:ext cx="3429000" cy="707886"/>
          </a:xfrm>
          <a:prstGeom prst="rect">
            <a:avLst/>
          </a:prstGeom>
          <a:noFill/>
        </p:spPr>
        <p:txBody>
          <a:bodyPr wrap="square" rtlCol="0">
            <a:spAutoFit/>
          </a:bodyPr>
          <a:lstStyle/>
          <a:p>
            <a:r>
              <a:rPr lang="hi-IN" sz="4000" b="1" dirty="0">
                <a:solidFill>
                  <a:srgbClr val="FF0000"/>
                </a:solidFill>
                <a:latin typeface="Opensans"/>
              </a:rPr>
              <a:t>  </a:t>
            </a:r>
            <a:r>
              <a:rPr lang="hi" sz="4000" b="1" dirty="0">
                <a:solidFill>
                  <a:srgbClr val="FF0000"/>
                </a:solidFill>
                <a:latin typeface="Opensans"/>
              </a:rPr>
              <a:t>जैविक खतरा</a:t>
            </a:r>
            <a:endParaRPr lang="en-US" sz="4000" b="1" dirty="0">
              <a:solidFill>
                <a:srgbClr val="FF0000"/>
              </a:solidFill>
              <a:latin typeface="Opensans"/>
            </a:endParaRPr>
          </a:p>
        </p:txBody>
      </p:sp>
      <p:pic>
        <p:nvPicPr>
          <p:cNvPr id="9" name="Picture 8" descr="C:\Users\Acer\Downloads\WhatsApp Image 2025-09-04 at 17.24.38 (1).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295400" cy="914400"/>
          </a:xfrm>
          <a:prstGeom prst="rect">
            <a:avLst/>
          </a:prstGeom>
          <a:noFill/>
          <a:ln>
            <a:noFill/>
          </a:ln>
        </p:spPr>
      </p:pic>
      <p:pic>
        <p:nvPicPr>
          <p:cNvPr id="10" name="Picture 9" descr="C:\Users\Acer\Downloads\WhatsApp Image 2025-09-04 at 17.24.38 (3).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7504" y="152400"/>
            <a:ext cx="1094096" cy="9144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67200" y="0"/>
            <a:ext cx="4876800" cy="6781800"/>
          </a:xfrm>
          <a:prstGeom prst="rect">
            <a:avLst/>
          </a:prstGeom>
          <a:solidFill>
            <a:schemeClr val="accent3">
              <a:lumMod val="20000"/>
              <a:lumOff val="80000"/>
            </a:schemeClr>
          </a:solidFill>
        </p:spPr>
        <p:txBody>
          <a:bodyPr wrap="square" rtlCol="0">
            <a:spAutoFit/>
          </a:bodyPr>
          <a:lstStyle/>
          <a:p>
            <a:endParaRPr lang="en-US" dirty="0"/>
          </a:p>
        </p:txBody>
      </p:sp>
      <p:sp>
        <p:nvSpPr>
          <p:cNvPr id="3" name="Rectangle 2"/>
          <p:cNvSpPr txBox="1">
            <a:spLocks noChangeArrowheads="1"/>
          </p:cNvSpPr>
          <p:nvPr/>
        </p:nvSpPr>
        <p:spPr>
          <a:xfrm>
            <a:off x="228599" y="1981200"/>
            <a:ext cx="3810001" cy="1905000"/>
          </a:xfrm>
          <a:prstGeom prst="rect">
            <a:avLst/>
          </a:prstGeom>
        </p:spPr>
        <p:txBody>
          <a:bodyPr/>
          <a:lstStyle/>
          <a:p>
            <a:pPr algn="ctr">
              <a:spcBef>
                <a:spcPct val="0"/>
              </a:spcBef>
              <a:defRPr/>
            </a:pPr>
            <a:r>
              <a:rPr lang="hi" sz="4000" b="1" dirty="0">
                <a:solidFill>
                  <a:srgbClr val="FF0000"/>
                </a:solidFill>
                <a:latin typeface="Opensans"/>
              </a:rPr>
              <a:t>जैविक</a:t>
            </a:r>
            <a:r>
              <a:rPr kumimoji="0" lang="hi" sz="4000" b="1" i="0" u="none" strike="noStrike" kern="1200" cap="none" spc="0" normalizeH="0" baseline="0" noProof="0" dirty="0">
                <a:ln>
                  <a:noFill/>
                </a:ln>
                <a:solidFill>
                  <a:srgbClr val="FF0000"/>
                </a:solidFill>
                <a:effectLst/>
                <a:uLnTx/>
                <a:uFillTx/>
                <a:latin typeface="Opensans"/>
                <a:ea typeface="+mj-ea"/>
                <a:cs typeface="+mj-cs"/>
              </a:rPr>
              <a:t> युद्ध </a:t>
            </a:r>
            <a:r>
              <a:rPr lang="hi" sz="4000" b="1" dirty="0">
                <a:solidFill>
                  <a:srgbClr val="FF0000"/>
                </a:solidFill>
                <a:latin typeface="Opensans"/>
              </a:rPr>
              <a:t>के </a:t>
            </a:r>
            <a:r>
              <a:rPr lang="hi-IN" sz="4000" b="1" dirty="0">
                <a:solidFill>
                  <a:srgbClr val="FF0000"/>
                </a:solidFill>
                <a:latin typeface="Opensans"/>
              </a:rPr>
              <a:t> </a:t>
            </a:r>
            <a:r>
              <a:rPr lang="hi" sz="4000" b="1" dirty="0">
                <a:solidFill>
                  <a:srgbClr val="FF0000"/>
                </a:solidFill>
                <a:latin typeface="Opensans"/>
              </a:rPr>
              <a:t>प्रकार</a:t>
            </a:r>
          </a:p>
          <a:p>
            <a:pPr lvl="0" algn="ctr">
              <a:spcBef>
                <a:spcPct val="0"/>
              </a:spcBef>
              <a:defRPr/>
            </a:pPr>
            <a:r>
              <a:rPr kumimoji="0" lang="hi" sz="3600" b="1" i="0" u="none" strike="noStrike" kern="1200" cap="none" spc="0" normalizeH="0" baseline="0" noProof="0" dirty="0">
                <a:ln>
                  <a:noFill/>
                </a:ln>
                <a:solidFill>
                  <a:schemeClr val="bg1"/>
                </a:solidFill>
                <a:effectLst/>
                <a:uLnTx/>
                <a:uFillTx/>
                <a:latin typeface="Opensans"/>
                <a:ea typeface="+mj-ea"/>
                <a:cs typeface="+mj-cs"/>
              </a:rPr>
              <a:t>एजेंट</a:t>
            </a:r>
            <a:endParaRPr kumimoji="0" lang="en-US" sz="3600" b="1" i="0" u="none" strike="noStrike" kern="1200" cap="none" spc="0" normalizeH="0" baseline="0" noProof="0" dirty="0">
              <a:ln>
                <a:noFill/>
              </a:ln>
              <a:solidFill>
                <a:schemeClr val="bg1"/>
              </a:solidFill>
              <a:effectLst/>
              <a:uLnTx/>
              <a:uFillTx/>
              <a:latin typeface="Opensans"/>
              <a:ea typeface="+mj-ea"/>
              <a:cs typeface="+mj-cs"/>
            </a:endParaRPr>
          </a:p>
        </p:txBody>
      </p:sp>
      <p:sp>
        <p:nvSpPr>
          <p:cNvPr id="4" name="Rectangle 3"/>
          <p:cNvSpPr txBox="1">
            <a:spLocks noChangeArrowheads="1"/>
          </p:cNvSpPr>
          <p:nvPr/>
        </p:nvSpPr>
        <p:spPr>
          <a:xfrm>
            <a:off x="4495800" y="1066800"/>
            <a:ext cx="4343400" cy="52578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hi" sz="2400" b="1" i="0" u="none" strike="noStrike" kern="1200" cap="none" spc="0" normalizeH="0" baseline="0" noProof="0" dirty="0">
                <a:ln>
                  <a:noFill/>
                </a:ln>
                <a:solidFill>
                  <a:schemeClr val="tx1"/>
                </a:solidFill>
                <a:effectLst/>
                <a:uLnTx/>
                <a:uFillTx/>
                <a:latin typeface="Opensans"/>
              </a:rPr>
              <a:t>जीवाणु</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hi" sz="2400" b="0" i="0" u="none" strike="noStrike" kern="1200" cap="none" spc="0" normalizeH="0" baseline="0" noProof="0" dirty="0">
                <a:ln>
                  <a:noFill/>
                </a:ln>
                <a:solidFill>
                  <a:schemeClr val="tx1"/>
                </a:solidFill>
                <a:effectLst/>
                <a:uLnTx/>
                <a:uFillTx/>
                <a:latin typeface="Opensans"/>
              </a:rPr>
              <a:t>प्रजनन द्वारा रोग उत्पन्न करना</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hi" sz="2400" b="0" i="0" u="none" strike="noStrike" kern="1200" cap="none" spc="0" normalizeH="0" baseline="0" noProof="0" dirty="0">
                <a:ln>
                  <a:noFill/>
                </a:ln>
                <a:solidFill>
                  <a:schemeClr val="tx1"/>
                </a:solidFill>
                <a:effectLst/>
                <a:uLnTx/>
                <a:uFillTx/>
                <a:latin typeface="Opensans"/>
              </a:rPr>
              <a:t>एकल कोशिका </a:t>
            </a:r>
            <a:r>
              <a:rPr kumimoji="0" lang="hi-IN" sz="2400" b="0" i="0" u="none" strike="noStrike" kern="1200" cap="none" spc="0" normalizeH="0" baseline="0" noProof="0" dirty="0">
                <a:ln>
                  <a:noFill/>
                </a:ln>
                <a:solidFill>
                  <a:schemeClr val="tx1"/>
                </a:solidFill>
                <a:effectLst/>
                <a:uLnTx/>
                <a:uFillTx/>
                <a:latin typeface="Opensans"/>
              </a:rPr>
              <a:t>जीवाणु</a:t>
            </a:r>
            <a:endParaRPr kumimoji="0" lang="hi" sz="2400" b="0" i="0" u="none" strike="noStrike" kern="1200" cap="none" spc="0" normalizeH="0" baseline="0" noProof="0" dirty="0">
              <a:ln>
                <a:noFill/>
              </a:ln>
              <a:solidFill>
                <a:schemeClr val="tx1"/>
              </a:solidFill>
              <a:effectLst/>
              <a:uLnTx/>
              <a:uFillTx/>
              <a:latin typeface="Opensan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hi" sz="2400" b="0" i="0" u="none" strike="noStrike" kern="1200" cap="none" spc="0" normalizeH="0" baseline="0" noProof="0" dirty="0">
                <a:ln>
                  <a:noFill/>
                </a:ln>
                <a:solidFill>
                  <a:schemeClr val="tx1"/>
                </a:solidFill>
                <a:effectLst/>
                <a:uLnTx/>
                <a:uFillTx/>
                <a:latin typeface="Opensans"/>
              </a:rPr>
              <a:t>टाइफस, एंथ्रेक्स</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Opensan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hi" sz="2400" b="1" i="0" u="none" strike="noStrike" kern="1200" cap="none" spc="0" normalizeH="0" baseline="0" noProof="0" dirty="0">
                <a:ln>
                  <a:noFill/>
                </a:ln>
                <a:solidFill>
                  <a:schemeClr val="tx1"/>
                </a:solidFill>
                <a:effectLst/>
                <a:uLnTx/>
                <a:uFillTx/>
                <a:latin typeface="Opensans"/>
              </a:rPr>
              <a:t>वायरस</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hi" sz="2400" b="0" i="0" u="none" strike="noStrike" kern="1200" cap="none" spc="0" normalizeH="0" baseline="0" noProof="0" dirty="0">
                <a:ln>
                  <a:noFill/>
                </a:ln>
                <a:solidFill>
                  <a:schemeClr val="tx1"/>
                </a:solidFill>
                <a:effectLst/>
                <a:uLnTx/>
                <a:uFillTx/>
                <a:latin typeface="Opensans"/>
              </a:rPr>
              <a:t>केवल मेजबान कोशिकाओं के अंदर ही </a:t>
            </a:r>
            <a:r>
              <a:rPr kumimoji="0" lang="hi-IN" sz="2400" b="0" i="0" u="none" strike="noStrike" kern="1200" cap="none" spc="0" normalizeH="0" baseline="0" noProof="0" dirty="0">
                <a:ln>
                  <a:noFill/>
                </a:ln>
                <a:solidFill>
                  <a:schemeClr val="tx1"/>
                </a:solidFill>
                <a:effectLst/>
                <a:uLnTx/>
                <a:uFillTx/>
                <a:latin typeface="Opensans"/>
              </a:rPr>
              <a:t>फैलता</a:t>
            </a:r>
            <a:r>
              <a:rPr kumimoji="0" lang="hi-IN" sz="2400" b="0" i="0" u="none" strike="noStrike" kern="1200" cap="none" spc="0" normalizeH="0" noProof="0" dirty="0">
                <a:ln>
                  <a:noFill/>
                </a:ln>
                <a:solidFill>
                  <a:schemeClr val="tx1"/>
                </a:solidFill>
                <a:effectLst/>
                <a:uLnTx/>
                <a:uFillTx/>
                <a:latin typeface="Opensans"/>
              </a:rPr>
              <a:t> है </a:t>
            </a:r>
            <a:endParaRPr kumimoji="0" lang="hi" sz="2400" b="0" i="0" u="none" strike="noStrike" kern="1200" cap="none" spc="0" normalizeH="0" baseline="0" noProof="0" dirty="0">
              <a:ln>
                <a:noFill/>
              </a:ln>
              <a:solidFill>
                <a:schemeClr val="tx1"/>
              </a:solidFill>
              <a:effectLst/>
              <a:uLnTx/>
              <a:uFillTx/>
              <a:latin typeface="Opensan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hi" sz="2400" b="0" i="0" u="none" strike="noStrike" kern="1200" cap="none" spc="0" normalizeH="0" baseline="0" noProof="0" dirty="0">
                <a:ln>
                  <a:noFill/>
                </a:ln>
                <a:solidFill>
                  <a:schemeClr val="tx1"/>
                </a:solidFill>
                <a:effectLst/>
                <a:uLnTx/>
                <a:uFillTx/>
                <a:latin typeface="Opensans"/>
              </a:rPr>
              <a:t>उप-सूक्ष्म जीव</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hi" sz="2400" b="0" i="0" u="none" strike="noStrike" kern="1200" cap="none" spc="0" normalizeH="0" baseline="0" noProof="0" dirty="0">
                <a:ln>
                  <a:noFill/>
                </a:ln>
                <a:solidFill>
                  <a:schemeClr val="tx1"/>
                </a:solidFill>
                <a:effectLst/>
                <a:uLnTx/>
                <a:uFillTx/>
                <a:latin typeface="Opensans"/>
              </a:rPr>
              <a:t>इबोला, </a:t>
            </a:r>
            <a:r>
              <a:rPr kumimoji="0" lang="hi" sz="2400" b="0" i="0" u="none" strike="noStrike" kern="1200" cap="none" spc="0" normalizeH="0" baseline="0" noProof="0" dirty="0" err="1">
                <a:ln>
                  <a:noFill/>
                </a:ln>
                <a:solidFill>
                  <a:schemeClr val="tx1"/>
                </a:solidFill>
                <a:effectLst/>
                <a:uLnTx/>
                <a:uFillTx/>
                <a:latin typeface="Opensans"/>
              </a:rPr>
              <a:t>चिकनगुनिया</a:t>
            </a:r>
            <a:endParaRPr kumimoji="0" lang="en-US" sz="2400" b="0" i="0" u="none" strike="noStrike" kern="1200" cap="none" spc="0" normalizeH="0" baseline="0" noProof="0" dirty="0">
              <a:ln>
                <a:noFill/>
              </a:ln>
              <a:solidFill>
                <a:schemeClr val="tx1"/>
              </a:solidFill>
              <a:effectLst/>
              <a:uLnTx/>
              <a:uFillTx/>
              <a:latin typeface="Opensans"/>
            </a:endParaRPr>
          </a:p>
        </p:txBody>
      </p:sp>
      <p:pic>
        <p:nvPicPr>
          <p:cNvPr id="8" name="Picture 7" descr="C:\Users\Acer\Downloads\WhatsApp Image 2025-09-04 at 17.24.38 (1).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295400" cy="914400"/>
          </a:xfrm>
          <a:prstGeom prst="rect">
            <a:avLst/>
          </a:prstGeom>
          <a:noFill/>
          <a:ln>
            <a:noFill/>
          </a:ln>
        </p:spPr>
      </p:pic>
      <p:pic>
        <p:nvPicPr>
          <p:cNvPr id="9" name="Picture 8" descr="C:\Users\Acer\Downloads\WhatsApp Image 2025-09-04 at 17.24.38 (3).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7504" y="152400"/>
            <a:ext cx="1094096" cy="914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67200" y="0"/>
            <a:ext cx="4876800" cy="6781800"/>
          </a:xfrm>
          <a:prstGeom prst="rect">
            <a:avLst/>
          </a:prstGeom>
          <a:solidFill>
            <a:schemeClr val="accent3">
              <a:lumMod val="20000"/>
              <a:lumOff val="80000"/>
            </a:schemeClr>
          </a:solidFill>
        </p:spPr>
        <p:txBody>
          <a:bodyPr wrap="square" rtlCol="0">
            <a:spAutoFit/>
          </a:bodyPr>
          <a:lstStyle/>
          <a:p>
            <a:endParaRPr lang="en-US" dirty="0"/>
          </a:p>
        </p:txBody>
      </p:sp>
      <p:sp>
        <p:nvSpPr>
          <p:cNvPr id="3" name="Rectangle 3"/>
          <p:cNvSpPr txBox="1">
            <a:spLocks noChangeArrowheads="1"/>
          </p:cNvSpPr>
          <p:nvPr/>
        </p:nvSpPr>
        <p:spPr>
          <a:xfrm>
            <a:off x="4267200" y="1295400"/>
            <a:ext cx="4648200" cy="5105400"/>
          </a:xfrm>
          <a:prstGeom prst="rect">
            <a:avLst/>
          </a:prstGeom>
        </p:spPr>
        <p:txBody>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hi" sz="2400" b="1" i="0" u="none" strike="noStrike" kern="1200" cap="none" spc="0" normalizeH="0" baseline="0" noProof="0" dirty="0" err="1">
                <a:ln>
                  <a:noFill/>
                </a:ln>
                <a:solidFill>
                  <a:schemeClr val="tx1"/>
                </a:solidFill>
                <a:effectLst/>
                <a:uLnTx/>
                <a:uFillTx/>
                <a:latin typeface="Opensans"/>
              </a:rPr>
              <a:t>रिकेटसिआ</a:t>
            </a:r>
            <a:endParaRPr kumimoji="0" lang="en-US" sz="2400" b="1" i="0" u="none" strike="noStrike" kern="1200" cap="none" spc="0" normalizeH="0" baseline="0" noProof="0" dirty="0">
              <a:ln>
                <a:noFill/>
              </a:ln>
              <a:solidFill>
                <a:schemeClr val="tx1"/>
              </a:solidFill>
              <a:effectLst/>
              <a:uLnTx/>
              <a:uFillTx/>
              <a:latin typeface="Opensans"/>
            </a:endParaRP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hi" sz="2400" b="0" i="0" u="none" strike="noStrike" kern="1200" cap="none" spc="0" normalizeH="0" baseline="0" noProof="0" dirty="0">
                <a:ln>
                  <a:noFill/>
                </a:ln>
                <a:solidFill>
                  <a:schemeClr val="tx1"/>
                </a:solidFill>
                <a:effectLst/>
                <a:uLnTx/>
                <a:uFillTx/>
                <a:latin typeface="Opensans"/>
              </a:rPr>
              <a:t>वायरस से भी बड़ा</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hi" sz="2400" b="0" i="0" u="none" strike="noStrike" kern="1200" cap="none" spc="0" normalizeH="0" baseline="0" noProof="0" dirty="0">
                <a:ln>
                  <a:noFill/>
                </a:ln>
                <a:solidFill>
                  <a:schemeClr val="tx1"/>
                </a:solidFill>
                <a:effectLst/>
                <a:uLnTx/>
                <a:uFillTx/>
                <a:latin typeface="Opensans"/>
              </a:rPr>
              <a:t>बैक्टीरिया से भी छोटा</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hi" sz="2400" b="0" i="0" u="none" strike="noStrike" kern="1200" cap="none" spc="0" normalizeH="0" baseline="0" noProof="0" dirty="0">
                <a:ln>
                  <a:noFill/>
                </a:ln>
                <a:solidFill>
                  <a:schemeClr val="tx1"/>
                </a:solidFill>
                <a:effectLst/>
                <a:uLnTx/>
                <a:uFillTx/>
                <a:latin typeface="Opensans"/>
              </a:rPr>
              <a:t>पिस्सू, जूँ और टिक्स से</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hi" sz="2400" b="0" i="0" u="none" strike="noStrike" kern="1200" cap="none" spc="0" normalizeH="0" baseline="0" noProof="0" dirty="0">
                <a:ln>
                  <a:noFill/>
                </a:ln>
                <a:solidFill>
                  <a:schemeClr val="tx1"/>
                </a:solidFill>
                <a:effectLst/>
                <a:uLnTx/>
                <a:uFillTx/>
                <a:latin typeface="Opensans"/>
              </a:rPr>
              <a:t>क्यू-बुखार</a:t>
            </a:r>
            <a:endParaRPr kumimoji="0" lang="hi-IN" sz="2400" b="0" i="0" u="none" strike="noStrike" kern="1200" cap="none" spc="0" normalizeH="0" baseline="0" noProof="0" dirty="0">
              <a:ln>
                <a:noFill/>
              </a:ln>
              <a:solidFill>
                <a:schemeClr val="tx1"/>
              </a:solidFill>
              <a:effectLst/>
              <a:uLnTx/>
              <a:uFillTx/>
              <a:latin typeface="Opensans"/>
            </a:endParaRPr>
          </a:p>
          <a:p>
            <a:pPr marR="0" lvl="1" algn="l" defTabSz="914400" rtl="0" eaLnBrk="1" fontAlgn="auto" latinLnBrk="0" hangingPunct="1">
              <a:lnSpc>
                <a:spcPct val="90000"/>
              </a:lnSpc>
              <a:spcBef>
                <a:spcPct val="20000"/>
              </a:spcBef>
              <a:spcAft>
                <a:spcPts val="0"/>
              </a:spcAft>
              <a:buClrTx/>
              <a:buSzTx/>
              <a:tabLst/>
              <a:defRPr/>
            </a:pPr>
            <a:endParaRPr lang="hi-IN" sz="2400" noProof="0" dirty="0">
              <a:latin typeface="Opensans"/>
            </a:endParaRPr>
          </a:p>
          <a:p>
            <a:pPr marR="0" lvl="1" algn="l" defTabSz="914400" rtl="0" eaLnBrk="1" fontAlgn="auto" latinLnBrk="0" hangingPunct="1">
              <a:lnSpc>
                <a:spcPct val="90000"/>
              </a:lnSpc>
              <a:spcBef>
                <a:spcPct val="20000"/>
              </a:spcBef>
              <a:spcAft>
                <a:spcPts val="0"/>
              </a:spcAft>
              <a:buClrTx/>
              <a:buSzTx/>
              <a:tabLst/>
              <a:defRPr/>
            </a:pPr>
            <a:r>
              <a:rPr kumimoji="0" lang="hi-IN" sz="2400" b="1" i="0" u="none" strike="noStrike" kern="1200" cap="none" spc="0" normalizeH="0" baseline="0" noProof="0" dirty="0">
                <a:ln>
                  <a:noFill/>
                </a:ln>
                <a:solidFill>
                  <a:schemeClr val="tx1"/>
                </a:solidFill>
                <a:effectLst/>
                <a:uLnTx/>
                <a:uFillTx/>
                <a:latin typeface="Opensans"/>
              </a:rPr>
              <a:t>टोक्सिनस</a:t>
            </a:r>
            <a:r>
              <a:rPr kumimoji="0" lang="hi-IN" sz="2400" b="0" i="0" u="none" strike="noStrike" kern="1200" cap="none" spc="0" normalizeH="0" baseline="0" noProof="0" dirty="0">
                <a:ln>
                  <a:noFill/>
                </a:ln>
                <a:solidFill>
                  <a:schemeClr val="tx1"/>
                </a:solidFill>
                <a:effectLst/>
                <a:uLnTx/>
                <a:uFillTx/>
                <a:latin typeface="Opensans"/>
              </a:rPr>
              <a:t> </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hi" sz="2400" b="0" i="0" u="none" strike="noStrike" kern="1200" cap="none" spc="0" normalizeH="0" baseline="0" noProof="0" dirty="0">
                <a:ln>
                  <a:noFill/>
                </a:ln>
                <a:solidFill>
                  <a:schemeClr val="tx1"/>
                </a:solidFill>
                <a:effectLst/>
                <a:uLnTx/>
                <a:uFillTx/>
                <a:latin typeface="Opensans"/>
              </a:rPr>
              <a:t>जीवित चीजों से निकलने वाले ज़हर</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hi" sz="2400" b="0" i="0" u="none" strike="noStrike" kern="1200" cap="none" spc="0" normalizeH="0" baseline="0" noProof="0" dirty="0">
                <a:ln>
                  <a:noFill/>
                </a:ln>
                <a:solidFill>
                  <a:schemeClr val="tx1"/>
                </a:solidFill>
                <a:effectLst/>
                <a:uLnTx/>
                <a:uFillTx/>
                <a:latin typeface="Opensans"/>
              </a:rPr>
              <a:t>बोटुलिनम सबसे घातक ज्ञात: &lt;10</a:t>
            </a:r>
            <a:r>
              <a:rPr kumimoji="0" lang="hi" sz="2400" b="0" i="0" u="none" strike="noStrike" kern="1200" cap="none" spc="0" normalizeH="0" baseline="30000" noProof="0" dirty="0">
                <a:ln>
                  <a:noFill/>
                </a:ln>
                <a:solidFill>
                  <a:schemeClr val="tx1"/>
                </a:solidFill>
                <a:effectLst/>
                <a:uLnTx/>
                <a:uFillTx/>
                <a:latin typeface="Opensans"/>
              </a:rPr>
              <a:t>-6 </a:t>
            </a:r>
            <a:r>
              <a:rPr kumimoji="0" lang="hi" sz="2400" b="0" i="0" u="none" strike="noStrike" kern="1200" cap="none" spc="0" normalizeH="0" baseline="0" noProof="0" dirty="0">
                <a:ln>
                  <a:noFill/>
                </a:ln>
                <a:solidFill>
                  <a:schemeClr val="tx1"/>
                </a:solidFill>
                <a:effectLst/>
                <a:uLnTx/>
                <a:uFillTx/>
                <a:latin typeface="Opensans"/>
              </a:rPr>
              <a:t>ग्राम</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hi" sz="2400" b="0" i="0" u="none" strike="noStrike" kern="1200" cap="none" spc="0" normalizeH="0" baseline="0" noProof="0" dirty="0">
                <a:ln>
                  <a:noFill/>
                </a:ln>
                <a:solidFill>
                  <a:schemeClr val="tx1"/>
                </a:solidFill>
                <a:effectLst/>
                <a:uLnTx/>
                <a:uFillTx/>
                <a:latin typeface="Opensans"/>
              </a:rPr>
              <a:t>लेकिन कुछ लाभकारी उपयोग</a:t>
            </a:r>
          </a:p>
        </p:txBody>
      </p:sp>
      <p:pic>
        <p:nvPicPr>
          <p:cNvPr id="6" name="Picture 5" descr="C:\Users\Acer\Downloads\WhatsApp Image 2025-09-04 at 17.24.38 (1).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295400" cy="914400"/>
          </a:xfrm>
          <a:prstGeom prst="rect">
            <a:avLst/>
          </a:prstGeom>
          <a:noFill/>
          <a:ln>
            <a:noFill/>
          </a:ln>
        </p:spPr>
      </p:pic>
      <p:pic>
        <p:nvPicPr>
          <p:cNvPr id="7" name="Picture 6" descr="C:\Users\Acer\Downloads\WhatsApp Image 2025-09-04 at 17.24.38 (3).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7504" y="152400"/>
            <a:ext cx="1094096" cy="914400"/>
          </a:xfrm>
          <a:prstGeom prst="rect">
            <a:avLst/>
          </a:prstGeom>
          <a:noFill/>
          <a:ln>
            <a:noFill/>
          </a:ln>
        </p:spPr>
      </p:pic>
      <p:sp>
        <p:nvSpPr>
          <p:cNvPr id="2" name="Rectangle 2">
            <a:extLst>
              <a:ext uri="{FF2B5EF4-FFF2-40B4-BE49-F238E27FC236}">
                <a16:creationId xmlns:a16="http://schemas.microsoft.com/office/drawing/2014/main" id="{BEF1F0A2-DBE5-E144-DF3B-BAAC2F6C1798}"/>
              </a:ext>
            </a:extLst>
          </p:cNvPr>
          <p:cNvSpPr txBox="1">
            <a:spLocks noChangeArrowheads="1"/>
          </p:cNvSpPr>
          <p:nvPr/>
        </p:nvSpPr>
        <p:spPr>
          <a:xfrm>
            <a:off x="228599" y="1981200"/>
            <a:ext cx="3810001" cy="1905000"/>
          </a:xfrm>
          <a:prstGeom prst="rect">
            <a:avLst/>
          </a:prstGeom>
        </p:spPr>
        <p:txBody>
          <a:bodyPr/>
          <a:lstStyle/>
          <a:p>
            <a:pPr algn="ctr">
              <a:spcBef>
                <a:spcPct val="0"/>
              </a:spcBef>
              <a:defRPr/>
            </a:pPr>
            <a:r>
              <a:rPr lang="hi" sz="4000" b="1" dirty="0">
                <a:solidFill>
                  <a:srgbClr val="FF0000"/>
                </a:solidFill>
                <a:latin typeface="Opensans"/>
              </a:rPr>
              <a:t>जैविक</a:t>
            </a:r>
            <a:r>
              <a:rPr kumimoji="0" lang="hi" sz="4000" b="1" i="0" u="none" strike="noStrike" kern="1200" cap="none" spc="0" normalizeH="0" baseline="0" noProof="0" dirty="0">
                <a:ln>
                  <a:noFill/>
                </a:ln>
                <a:solidFill>
                  <a:srgbClr val="FF0000"/>
                </a:solidFill>
                <a:effectLst/>
                <a:uLnTx/>
                <a:uFillTx/>
                <a:latin typeface="Opensans"/>
                <a:ea typeface="+mj-ea"/>
                <a:cs typeface="+mj-cs"/>
              </a:rPr>
              <a:t> युद्ध </a:t>
            </a:r>
            <a:r>
              <a:rPr lang="hi" sz="4000" b="1" dirty="0">
                <a:solidFill>
                  <a:srgbClr val="FF0000"/>
                </a:solidFill>
                <a:latin typeface="Opensans"/>
              </a:rPr>
              <a:t>के </a:t>
            </a:r>
            <a:r>
              <a:rPr lang="hi-IN" sz="4000" b="1" dirty="0">
                <a:solidFill>
                  <a:srgbClr val="FF0000"/>
                </a:solidFill>
                <a:latin typeface="Opensans"/>
              </a:rPr>
              <a:t> </a:t>
            </a:r>
            <a:r>
              <a:rPr lang="hi" sz="4000" b="1" dirty="0">
                <a:solidFill>
                  <a:srgbClr val="FF0000"/>
                </a:solidFill>
                <a:latin typeface="Opensans"/>
              </a:rPr>
              <a:t>प्रकार</a:t>
            </a:r>
          </a:p>
          <a:p>
            <a:pPr lvl="0" algn="ctr">
              <a:spcBef>
                <a:spcPct val="0"/>
              </a:spcBef>
              <a:defRPr/>
            </a:pPr>
            <a:r>
              <a:rPr kumimoji="0" lang="hi" sz="3600" b="1" i="0" u="none" strike="noStrike" kern="1200" cap="none" spc="0" normalizeH="0" baseline="0" noProof="0" dirty="0">
                <a:ln>
                  <a:noFill/>
                </a:ln>
                <a:solidFill>
                  <a:schemeClr val="bg1"/>
                </a:solidFill>
                <a:effectLst/>
                <a:uLnTx/>
                <a:uFillTx/>
                <a:latin typeface="Opensans"/>
                <a:ea typeface="+mj-ea"/>
                <a:cs typeface="+mj-cs"/>
              </a:rPr>
              <a:t>एजेंट</a:t>
            </a:r>
            <a:endParaRPr kumimoji="0" lang="en-US" sz="3600" b="1" i="0" u="none" strike="noStrike" kern="1200" cap="none" spc="0" normalizeH="0" baseline="0" noProof="0" dirty="0">
              <a:ln>
                <a:noFill/>
              </a:ln>
              <a:solidFill>
                <a:schemeClr val="bg1"/>
              </a:solidFill>
              <a:effectLst/>
              <a:uLnTx/>
              <a:uFillTx/>
              <a:latin typeface="Opensans"/>
              <a:ea typeface="+mj-ea"/>
              <a:cs typeface="+mj-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67200" y="76200"/>
            <a:ext cx="4876800" cy="6781800"/>
          </a:xfrm>
          <a:prstGeom prst="rect">
            <a:avLst/>
          </a:prstGeom>
          <a:solidFill>
            <a:schemeClr val="accent3">
              <a:lumMod val="20000"/>
              <a:lumOff val="80000"/>
            </a:schemeClr>
          </a:solidFill>
        </p:spPr>
        <p:txBody>
          <a:bodyPr wrap="square" rtlCol="0">
            <a:spAutoFit/>
          </a:bodyPr>
          <a:lstStyle/>
          <a:p>
            <a:endParaRPr lang="en-US" dirty="0"/>
          </a:p>
        </p:txBody>
      </p:sp>
      <p:sp>
        <p:nvSpPr>
          <p:cNvPr id="3" name="Rectangle 2"/>
          <p:cNvSpPr txBox="1">
            <a:spLocks noChangeArrowheads="1"/>
          </p:cNvSpPr>
          <p:nvPr/>
        </p:nvSpPr>
        <p:spPr>
          <a:xfrm>
            <a:off x="304800" y="2362201"/>
            <a:ext cx="4038600" cy="2286000"/>
          </a:xfrm>
          <a:prstGeom prst="rect">
            <a:avLst/>
          </a:prstGeom>
        </p:spPr>
        <p:txBody>
          <a:bodyPr/>
          <a:lstStyle/>
          <a:p>
            <a:pPr lvl="0" algn="ctr">
              <a:spcBef>
                <a:spcPct val="0"/>
              </a:spcBef>
              <a:defRPr/>
            </a:pPr>
            <a:r>
              <a:rPr lang="hi" sz="4000" b="1" dirty="0">
                <a:solidFill>
                  <a:srgbClr val="FF0000"/>
                </a:solidFill>
                <a:latin typeface="Opensans"/>
              </a:rPr>
              <a:t>जैविक युद्ध</a:t>
            </a:r>
            <a:r>
              <a:rPr kumimoji="0" lang="hi" sz="4000" b="1" i="0" strike="noStrike" kern="1200" cap="none" spc="0" normalizeH="0" baseline="0" noProof="0" dirty="0">
                <a:ln>
                  <a:noFill/>
                </a:ln>
                <a:solidFill>
                  <a:srgbClr val="FF0000"/>
                </a:solidFill>
                <a:effectLst/>
                <a:uLnTx/>
                <a:uFillTx/>
                <a:latin typeface="Opensans"/>
                <a:ea typeface="+mj-ea"/>
                <a:cs typeface="+mj-cs"/>
              </a:rPr>
              <a:t> एजेंटों का </a:t>
            </a:r>
            <a:r>
              <a:rPr kumimoji="0" lang="hi-IN" sz="4000" b="1" i="0" strike="noStrike" kern="1200" cap="none" spc="0" normalizeH="0" baseline="0" noProof="0" dirty="0">
                <a:ln>
                  <a:noFill/>
                </a:ln>
                <a:solidFill>
                  <a:srgbClr val="FF0000"/>
                </a:solidFill>
                <a:effectLst/>
                <a:uLnTx/>
                <a:uFillTx/>
                <a:latin typeface="Opensans"/>
                <a:ea typeface="+mj-ea"/>
                <a:cs typeface="+mj-cs"/>
              </a:rPr>
              <a:t> </a:t>
            </a:r>
            <a:r>
              <a:rPr kumimoji="0" lang="hi" sz="4000" b="1" i="0" strike="noStrike" kern="1200" cap="none" spc="0" normalizeH="0" baseline="0" noProof="0" dirty="0">
                <a:ln>
                  <a:noFill/>
                </a:ln>
                <a:solidFill>
                  <a:srgbClr val="FF0000"/>
                </a:solidFill>
                <a:effectLst/>
                <a:uLnTx/>
                <a:uFillTx/>
                <a:latin typeface="Opensans"/>
                <a:ea typeface="+mj-ea"/>
                <a:cs typeface="+mj-cs"/>
              </a:rPr>
              <a:t>वर्गीकरण</a:t>
            </a:r>
          </a:p>
        </p:txBody>
      </p:sp>
      <p:sp>
        <p:nvSpPr>
          <p:cNvPr id="4" name="Rectangle 3"/>
          <p:cNvSpPr/>
          <p:nvPr/>
        </p:nvSpPr>
        <p:spPr>
          <a:xfrm>
            <a:off x="4343400" y="1981200"/>
            <a:ext cx="4800600" cy="2954655"/>
          </a:xfrm>
          <a:prstGeom prst="rect">
            <a:avLst/>
          </a:prstGeom>
        </p:spPr>
        <p:txBody>
          <a:bodyPr wrap="square">
            <a:spAutoFit/>
          </a:bodyPr>
          <a:lstStyle/>
          <a:p>
            <a:pPr marL="800100" lvl="1" indent="-342900">
              <a:lnSpc>
                <a:spcPct val="200000"/>
              </a:lnSpc>
              <a:buFont typeface="Arial" panose="020B0604020202020204" pitchFamily="34" charset="0"/>
              <a:buChar char="•"/>
            </a:pPr>
            <a:r>
              <a:rPr lang="en-US" sz="2400" dirty="0">
                <a:latin typeface="Opensans"/>
              </a:rPr>
              <a:t>	</a:t>
            </a:r>
            <a:r>
              <a:rPr lang="hi" sz="2400" dirty="0">
                <a:latin typeface="Opensans"/>
              </a:rPr>
              <a:t>घातक गैर</a:t>
            </a:r>
            <a:r>
              <a:rPr lang="en-US" sz="2400" dirty="0">
                <a:latin typeface="Opensans"/>
              </a:rPr>
              <a:t>-</a:t>
            </a:r>
            <a:r>
              <a:rPr lang="hi" sz="2400" dirty="0">
                <a:latin typeface="Opensans"/>
              </a:rPr>
              <a:t>संक्रामक</a:t>
            </a:r>
          </a:p>
          <a:p>
            <a:pPr marL="914400" lvl="1" indent="-457200">
              <a:lnSpc>
                <a:spcPct val="200000"/>
              </a:lnSpc>
              <a:buFont typeface="Arial" panose="020B0604020202020204" pitchFamily="34" charset="0"/>
              <a:buChar char="•"/>
            </a:pPr>
            <a:r>
              <a:rPr lang="hi" sz="2400" dirty="0">
                <a:latin typeface="Opensans"/>
              </a:rPr>
              <a:t>घातक संक्रामक</a:t>
            </a:r>
          </a:p>
          <a:p>
            <a:pPr marL="914400" lvl="1" indent="-457200">
              <a:lnSpc>
                <a:spcPct val="200000"/>
              </a:lnSpc>
              <a:buFont typeface="Arial" panose="020B0604020202020204" pitchFamily="34" charset="0"/>
              <a:buChar char="•"/>
            </a:pPr>
            <a:r>
              <a:rPr lang="hi" sz="2400" dirty="0">
                <a:latin typeface="Opensans"/>
              </a:rPr>
              <a:t>गैर-घातक संक्रामक</a:t>
            </a:r>
          </a:p>
          <a:p>
            <a:pPr marL="914400" lvl="1" indent="-457200">
              <a:lnSpc>
                <a:spcPct val="200000"/>
              </a:lnSpc>
              <a:buFont typeface="Arial" panose="020B0604020202020204" pitchFamily="34" charset="0"/>
              <a:buChar char="•"/>
            </a:pPr>
            <a:r>
              <a:rPr lang="hi" sz="2400" dirty="0">
                <a:latin typeface="Opensans"/>
              </a:rPr>
              <a:t>गैर-घातक गैर</a:t>
            </a:r>
            <a:r>
              <a:rPr lang="en-US" sz="2400" dirty="0">
                <a:latin typeface="Opensans"/>
              </a:rPr>
              <a:t>-</a:t>
            </a:r>
            <a:r>
              <a:rPr lang="hi" sz="2400" dirty="0">
                <a:latin typeface="Opensans"/>
              </a:rPr>
              <a:t>संक्रामक.</a:t>
            </a:r>
            <a:endParaRPr lang="en-US" sz="2400" dirty="0">
              <a:latin typeface="Opensans"/>
            </a:endParaRPr>
          </a:p>
        </p:txBody>
      </p:sp>
      <p:pic>
        <p:nvPicPr>
          <p:cNvPr id="6" name="Picture 5" descr="C:\Users\Acer\Downloads\WhatsApp Image 2025-09-04 at 17.24.38 (1).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295400" cy="914400"/>
          </a:xfrm>
          <a:prstGeom prst="rect">
            <a:avLst/>
          </a:prstGeom>
          <a:noFill/>
          <a:ln>
            <a:noFill/>
          </a:ln>
        </p:spPr>
      </p:pic>
      <p:pic>
        <p:nvPicPr>
          <p:cNvPr id="7" name="Picture 6" descr="C:\Users\Acer\Downloads\WhatsApp Image 2025-09-04 at 17.24.38 (3).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7504" y="152400"/>
            <a:ext cx="1094096" cy="9144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3"/>
          <p:cNvGraphicFramePr>
            <a:graphicFrameLocks/>
          </p:cNvGraphicFramePr>
          <p:nvPr>
            <p:extLst>
              <p:ext uri="{D42A27DB-BD31-4B8C-83A1-F6EECF244321}">
                <p14:modId xmlns:p14="http://schemas.microsoft.com/office/powerpoint/2010/main" val="2285135230"/>
              </p:ext>
            </p:extLst>
          </p:nvPr>
        </p:nvGraphicFramePr>
        <p:xfrm>
          <a:off x="228600" y="1331912"/>
          <a:ext cx="8610600" cy="5297488"/>
        </p:xfrm>
        <a:graphic>
          <a:graphicData uri="http://schemas.openxmlformats.org/drawingml/2006/table">
            <a:tbl>
              <a:tblPr/>
              <a:tblGrid>
                <a:gridCol w="44196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tblGrid>
              <a:tr h="23891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hi" sz="2000" b="0" i="0" u="none" strike="noStrike" cap="none" normalizeH="0" baseline="0" dirty="0">
                          <a:ln>
                            <a:noFill/>
                          </a:ln>
                          <a:solidFill>
                            <a:srgbClr val="FF0000"/>
                          </a:solidFill>
                          <a:effectLst>
                            <a:outerShdw blurRad="38100" dist="38100" dir="2700000" algn="tl">
                              <a:srgbClr val="000000"/>
                            </a:outerShdw>
                          </a:effectLst>
                          <a:latin typeface="Opensans"/>
                        </a:rPr>
                        <a:t>बीडब्ल्यू एजेंट</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hi" sz="2000" b="0" i="0" u="none" strike="noStrike" cap="none" normalizeH="0" baseline="0" dirty="0">
                          <a:ln>
                            <a:noFill/>
                          </a:ln>
                          <a:solidFill>
                            <a:srgbClr val="FF0000"/>
                          </a:solidFill>
                          <a:effectLst>
                            <a:outerShdw blurRad="38100" dist="38100" dir="2700000" algn="tl">
                              <a:srgbClr val="000000"/>
                            </a:outerShdw>
                          </a:effectLst>
                          <a:latin typeface="Opensans"/>
                        </a:rPr>
                        <a:t>अनुमानित घातकता प्रतिशत (अनुपचारित)</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hi" sz="2000" b="0" i="0" u="none" strike="noStrike" cap="none" normalizeH="0" baseline="0" dirty="0">
                          <a:ln>
                            <a:noFill/>
                          </a:ln>
                          <a:solidFill>
                            <a:srgbClr val="FF0000"/>
                          </a:solidFill>
                          <a:effectLst>
                            <a:outerShdw blurRad="38100" dist="38100" dir="2700000" algn="tl">
                              <a:srgbClr val="000000"/>
                            </a:outerShdw>
                          </a:effectLst>
                          <a:latin typeface="Opensans"/>
                        </a:rPr>
                        <a:t>ऊष्मायन अवधि (दिन) (प्राकृतिक घटना)</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08300">
                <a:tc>
                  <a:txBody>
                    <a:bodyPr/>
                    <a:lstStyle/>
                    <a:p>
                      <a:pPr marL="533400" marR="0" lvl="0" indent="-53340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hi" sz="2000" b="0" i="0" u="sng" strike="noStrike" cap="none" normalizeH="0" baseline="0" dirty="0">
                          <a:ln>
                            <a:noFill/>
                          </a:ln>
                          <a:solidFill>
                            <a:schemeClr val="tx1"/>
                          </a:solidFill>
                          <a:effectLst>
                            <a:outerShdw blurRad="38100" dist="38100" dir="2700000" algn="tl">
                              <a:srgbClr val="FFFFFF"/>
                            </a:outerShdw>
                          </a:effectLst>
                          <a:latin typeface="Opensans"/>
                        </a:rPr>
                        <a:t>घातक संक्रामक</a:t>
                      </a:r>
                    </a:p>
                    <a:p>
                      <a:pPr marL="533400" marR="0" lvl="0" indent="-533400" algn="l"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Char char="•"/>
                        <a:tabLst/>
                      </a:pPr>
                      <a:r>
                        <a:rPr kumimoji="0" lang="hi" sz="2000" b="0" i="0" u="none" strike="noStrike" cap="none" normalizeH="0" baseline="0" dirty="0">
                          <a:ln>
                            <a:noFill/>
                          </a:ln>
                          <a:solidFill>
                            <a:schemeClr val="tx1"/>
                          </a:solidFill>
                          <a:effectLst>
                            <a:outerShdw blurRad="38100" dist="38100" dir="2700000" algn="tl">
                              <a:srgbClr val="FFFFFF"/>
                            </a:outerShdw>
                          </a:effectLst>
                          <a:latin typeface="Opensans"/>
                        </a:rPr>
                        <a:t>प्लेग (न्यूमोनिक)</a:t>
                      </a:r>
                    </a:p>
                    <a:p>
                      <a:pPr marL="533400" marR="0" lvl="0" indent="-533400" algn="l"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Char char="•"/>
                        <a:tabLst/>
                      </a:pPr>
                      <a:r>
                        <a:rPr kumimoji="0" lang="hi" sz="2000" b="0" i="0" u="none" strike="noStrike" cap="none" normalizeH="0" baseline="0" dirty="0">
                          <a:ln>
                            <a:noFill/>
                          </a:ln>
                          <a:solidFill>
                            <a:schemeClr val="tx1"/>
                          </a:solidFill>
                          <a:effectLst>
                            <a:outerShdw blurRad="38100" dist="38100" dir="2700000" algn="tl">
                              <a:srgbClr val="FFFFFF"/>
                            </a:outerShdw>
                          </a:effectLst>
                          <a:latin typeface="Opensans"/>
                        </a:rPr>
                        <a:t>हैजा (बैक्टीरिया)</a:t>
                      </a:r>
                      <a:endParaRPr kumimoji="0" lang="en-US" sz="2000" b="0" i="0" u="none" strike="noStrike" cap="none" normalizeH="0" baseline="0" dirty="0">
                        <a:ln>
                          <a:noFill/>
                        </a:ln>
                        <a:solidFill>
                          <a:schemeClr val="tx1"/>
                        </a:solidFill>
                        <a:effectLst>
                          <a:outerShdw blurRad="38100" dist="38100" dir="2700000" algn="tl">
                            <a:srgbClr val="FFFFFF"/>
                          </a:outerShdw>
                        </a:effectLst>
                        <a:latin typeface="Opensans"/>
                      </a:endParaRPr>
                    </a:p>
                    <a:p>
                      <a:pPr marL="533400" marR="0" lvl="0" indent="-533400" algn="l"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Char char="•"/>
                        <a:tabLst/>
                      </a:pPr>
                      <a:endParaRPr kumimoji="0" lang="hi" sz="2000" b="0" i="0" u="none" strike="noStrike" cap="none" normalizeH="0" baseline="0" dirty="0">
                        <a:ln>
                          <a:noFill/>
                        </a:ln>
                        <a:solidFill>
                          <a:schemeClr val="tx1"/>
                        </a:solidFill>
                        <a:effectLst>
                          <a:outerShdw blurRad="38100" dist="38100" dir="2700000" algn="tl">
                            <a:srgbClr val="FFFFFF"/>
                          </a:outerShdw>
                        </a:effectLst>
                        <a:latin typeface="Opensans"/>
                      </a:endParaRPr>
                    </a:p>
                    <a:p>
                      <a:pPr marL="533400" marR="0" lvl="0" indent="-533400" algn="l"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Char char="•"/>
                        <a:tabLst/>
                      </a:pPr>
                      <a:r>
                        <a:rPr kumimoji="0" lang="hi" sz="2000" b="0" i="0" u="none" strike="noStrike" cap="none" normalizeH="0" baseline="0" dirty="0">
                          <a:ln>
                            <a:noFill/>
                          </a:ln>
                          <a:solidFill>
                            <a:schemeClr val="tx1"/>
                          </a:solidFill>
                          <a:effectLst>
                            <a:outerShdw blurRad="38100" dist="38100" dir="2700000" algn="tl">
                              <a:srgbClr val="FFFFFF"/>
                            </a:outerShdw>
                          </a:effectLst>
                          <a:latin typeface="Opensans"/>
                        </a:rPr>
                        <a:t>चेचक (V)</a:t>
                      </a:r>
                    </a:p>
                    <a:p>
                      <a:pPr marL="533400" marR="0" lvl="0" indent="-533400" algn="l"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Char char="•"/>
                        <a:tabLst/>
                      </a:pPr>
                      <a:r>
                        <a:rPr kumimoji="0" lang="hi" sz="2000" b="0" i="0" u="none" strike="noStrike" cap="none" normalizeH="0" baseline="0" dirty="0">
                          <a:ln>
                            <a:noFill/>
                          </a:ln>
                          <a:solidFill>
                            <a:schemeClr val="tx1"/>
                          </a:solidFill>
                          <a:effectLst>
                            <a:outerShdw blurRad="38100" dist="38100" dir="2700000" algn="tl">
                              <a:srgbClr val="FFFFFF"/>
                            </a:outerShdw>
                          </a:effectLst>
                          <a:latin typeface="Opensans"/>
                        </a:rPr>
                        <a:t>बेसिलरी पेचिश (बी)</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0" i="0" u="none" strike="noStrike" cap="none" normalizeH="0" baseline="0" dirty="0">
                        <a:ln>
                          <a:noFill/>
                        </a:ln>
                        <a:solidFill>
                          <a:schemeClr val="tx1"/>
                        </a:solidFill>
                        <a:effectLst>
                          <a:outerShdw blurRad="38100" dist="38100" dir="2700000" algn="tl">
                            <a:srgbClr val="FFFFFF"/>
                          </a:outerShdw>
                        </a:effectLst>
                        <a:latin typeface="Opensans"/>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hi" sz="2000" b="0" i="0" u="none" strike="noStrike" cap="none" normalizeH="0" baseline="0" dirty="0">
                          <a:ln>
                            <a:noFill/>
                          </a:ln>
                          <a:solidFill>
                            <a:schemeClr val="tx1"/>
                          </a:solidFill>
                          <a:effectLst>
                            <a:outerShdw blurRad="38100" dist="38100" dir="2700000" algn="tl">
                              <a:srgbClr val="FFFFFF"/>
                            </a:outerShdw>
                          </a:effectLst>
                          <a:latin typeface="Opensans"/>
                        </a:rPr>
                        <a:t>30-100</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hi" sz="2000" b="0" i="0" u="none" strike="noStrike" cap="none" normalizeH="0" baseline="0" dirty="0">
                          <a:ln>
                            <a:noFill/>
                          </a:ln>
                          <a:solidFill>
                            <a:schemeClr val="tx1"/>
                          </a:solidFill>
                          <a:effectLst>
                            <a:outerShdw blurRad="38100" dist="38100" dir="2700000" algn="tl">
                              <a:srgbClr val="FFFFFF"/>
                            </a:outerShdw>
                          </a:effectLst>
                          <a:latin typeface="Opensans"/>
                        </a:rPr>
                        <a:t>10-80</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0" i="0" u="none" strike="noStrike" cap="none" normalizeH="0" baseline="0" dirty="0">
                        <a:ln>
                          <a:noFill/>
                        </a:ln>
                        <a:solidFill>
                          <a:schemeClr val="tx1"/>
                        </a:solidFill>
                        <a:effectLst>
                          <a:outerShdw blurRad="38100" dist="38100" dir="2700000" algn="tl">
                            <a:srgbClr val="FFFFFF"/>
                          </a:outerShdw>
                        </a:effectLst>
                        <a:latin typeface="Opensans"/>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hi" sz="2000" b="0" i="0" u="none" strike="noStrike" cap="none" normalizeH="0" baseline="0" dirty="0">
                          <a:ln>
                            <a:noFill/>
                          </a:ln>
                          <a:solidFill>
                            <a:schemeClr val="tx1"/>
                          </a:solidFill>
                          <a:effectLst>
                            <a:outerShdw blurRad="38100" dist="38100" dir="2700000" algn="tl">
                              <a:srgbClr val="FFFFFF"/>
                            </a:outerShdw>
                          </a:effectLst>
                          <a:latin typeface="Opensans"/>
                        </a:rPr>
                        <a:t>10-30</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hi" sz="2000" b="0" i="0" u="none" strike="noStrike" cap="none" normalizeH="0" baseline="0" dirty="0">
                          <a:ln>
                            <a:noFill/>
                          </a:ln>
                          <a:solidFill>
                            <a:schemeClr val="tx1"/>
                          </a:solidFill>
                          <a:effectLst>
                            <a:outerShdw blurRad="38100" dist="38100" dir="2700000" algn="tl">
                              <a:srgbClr val="FFFFFF"/>
                            </a:outerShdw>
                          </a:effectLst>
                          <a:latin typeface="Opensans"/>
                        </a:rPr>
                        <a:t>2-20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0" i="0" u="none" strike="noStrike" cap="none" normalizeH="0" baseline="0" dirty="0">
                        <a:ln>
                          <a:noFill/>
                        </a:ln>
                        <a:solidFill>
                          <a:schemeClr val="tx1"/>
                        </a:solidFill>
                        <a:effectLst>
                          <a:outerShdw blurRad="38100" dist="38100" dir="2700000" algn="tl">
                            <a:srgbClr val="FFFFFF"/>
                          </a:outerShdw>
                        </a:effectLst>
                        <a:latin typeface="Opensans"/>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hi" sz="2000" b="0" i="0" u="none" strike="noStrike" cap="none" normalizeH="0" baseline="0" dirty="0">
                          <a:ln>
                            <a:noFill/>
                          </a:ln>
                          <a:solidFill>
                            <a:schemeClr val="tx1"/>
                          </a:solidFill>
                          <a:effectLst>
                            <a:outerShdw blurRad="38100" dist="38100" dir="2700000" algn="tl">
                              <a:srgbClr val="FFFFFF"/>
                            </a:outerShdw>
                          </a:effectLst>
                          <a:latin typeface="Opensans"/>
                        </a:rPr>
                        <a:t>1-7</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hi" sz="2000" b="0" i="0" u="none" strike="noStrike" cap="none" normalizeH="0" baseline="0" dirty="0">
                          <a:ln>
                            <a:noFill/>
                          </a:ln>
                          <a:solidFill>
                            <a:schemeClr val="tx1"/>
                          </a:solidFill>
                          <a:effectLst>
                            <a:outerShdw blurRad="38100" dist="38100" dir="2700000" algn="tl">
                              <a:srgbClr val="FFFFFF"/>
                            </a:outerShdw>
                          </a:effectLst>
                          <a:latin typeface="Opensans"/>
                        </a:rPr>
                        <a:t>कुछ घंटों से लेकर 5 दिनों तक</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hi" sz="2000" b="0" i="0" u="none" strike="noStrike" cap="none" normalizeH="0" baseline="0" dirty="0">
                          <a:ln>
                            <a:noFill/>
                          </a:ln>
                          <a:solidFill>
                            <a:schemeClr val="tx1"/>
                          </a:solidFill>
                          <a:effectLst>
                            <a:outerShdw blurRad="38100" dist="38100" dir="2700000" algn="tl">
                              <a:srgbClr val="FFFFFF"/>
                            </a:outerShdw>
                          </a:effectLst>
                          <a:latin typeface="Opensans"/>
                        </a:rPr>
                        <a:t>10-12</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hi" sz="2000" b="0" i="0" u="none" strike="noStrike" cap="none" normalizeH="0" baseline="0" dirty="0">
                          <a:ln>
                            <a:noFill/>
                          </a:ln>
                          <a:solidFill>
                            <a:schemeClr val="tx1"/>
                          </a:solidFill>
                          <a:effectLst>
                            <a:outerShdw blurRad="38100" dist="38100" dir="2700000" algn="tl">
                              <a:srgbClr val="FFFFFF"/>
                            </a:outerShdw>
                          </a:effectLst>
                          <a:latin typeface="Opensans"/>
                        </a:rPr>
                        <a:t>1-7</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0" i="0" u="none" strike="noStrike" cap="none" normalizeH="0" baseline="0" dirty="0">
                        <a:ln>
                          <a:noFill/>
                        </a:ln>
                        <a:solidFill>
                          <a:schemeClr val="tx1"/>
                        </a:solidFill>
                        <a:effectLst>
                          <a:outerShdw blurRad="38100" dist="38100" dir="2700000" algn="tl">
                            <a:srgbClr val="FFFFFF"/>
                          </a:outerShdw>
                        </a:effectLst>
                        <a:latin typeface="Opensans"/>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0" i="0" u="none" strike="noStrike" cap="none" normalizeH="0" baseline="0" dirty="0">
                        <a:ln>
                          <a:noFill/>
                        </a:ln>
                        <a:solidFill>
                          <a:schemeClr val="tx1"/>
                        </a:solidFill>
                        <a:effectLst>
                          <a:outerShdw blurRad="38100" dist="38100" dir="2700000" algn="tl">
                            <a:srgbClr val="FFFFFF"/>
                          </a:outerShdw>
                        </a:effectLst>
                        <a:latin typeface="Opensan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6" name="Picture 5" descr="C:\Users\Acer\Downloads\WhatsApp Image 2025-09-04 at 17.24.38 (1).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295400" cy="914400"/>
          </a:xfrm>
          <a:prstGeom prst="rect">
            <a:avLst/>
          </a:prstGeom>
          <a:noFill/>
          <a:ln>
            <a:noFill/>
          </a:ln>
        </p:spPr>
      </p:pic>
      <p:pic>
        <p:nvPicPr>
          <p:cNvPr id="7" name="Picture 6" descr="C:\Users\Acer\Downloads\WhatsApp Image 2025-09-04 at 17.24.38 (3).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7504" y="152400"/>
            <a:ext cx="1094096" cy="9144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2"/>
          <p:cNvGraphicFramePr>
            <a:graphicFrameLocks noGrp="1"/>
          </p:cNvGraphicFramePr>
          <p:nvPr>
            <p:extLst>
              <p:ext uri="{D42A27DB-BD31-4B8C-83A1-F6EECF244321}">
                <p14:modId xmlns:p14="http://schemas.microsoft.com/office/powerpoint/2010/main" val="2514466279"/>
              </p:ext>
            </p:extLst>
          </p:nvPr>
        </p:nvGraphicFramePr>
        <p:xfrm>
          <a:off x="342900" y="1447800"/>
          <a:ext cx="8458200" cy="4954664"/>
        </p:xfrm>
        <a:graphic>
          <a:graphicData uri="http://schemas.openxmlformats.org/drawingml/2006/table">
            <a:tbl>
              <a:tblPr/>
              <a:tblGrid>
                <a:gridCol w="4762500">
                  <a:extLst>
                    <a:ext uri="{9D8B030D-6E8A-4147-A177-3AD203B41FA5}">
                      <a16:colId xmlns:a16="http://schemas.microsoft.com/office/drawing/2014/main" val="20000"/>
                    </a:ext>
                  </a:extLst>
                </a:gridCol>
                <a:gridCol w="15621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2241944">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hi" sz="2000" b="0" i="0" u="sng" strike="noStrike" cap="none" normalizeH="0" baseline="0" dirty="0">
                          <a:ln>
                            <a:noFill/>
                          </a:ln>
                          <a:solidFill>
                            <a:schemeClr val="accent2"/>
                          </a:solidFill>
                          <a:effectLst>
                            <a:outerShdw blurRad="38100" dist="38100" dir="2700000" algn="tl">
                              <a:srgbClr val="000000"/>
                            </a:outerShdw>
                          </a:effectLst>
                          <a:latin typeface="Opensans"/>
                        </a:rPr>
                        <a:t>घातक गैर-संक्रामक</a:t>
                      </a:r>
                    </a:p>
                    <a:p>
                      <a:pPr marL="457200" marR="0" lvl="0" indent="-457200" algn="l"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Char char="•"/>
                        <a:tabLst/>
                      </a:pPr>
                      <a:r>
                        <a:rPr kumimoji="0" lang="hi" sz="2000" b="0" i="0" u="none" strike="noStrike" cap="none" normalizeH="0" baseline="0" dirty="0">
                          <a:ln>
                            <a:noFill/>
                          </a:ln>
                          <a:solidFill>
                            <a:schemeClr val="tx1"/>
                          </a:solidFill>
                          <a:effectLst>
                            <a:outerShdw blurRad="38100" dist="38100" dir="2700000" algn="tl">
                              <a:srgbClr val="FFFFFF"/>
                            </a:outerShdw>
                          </a:effectLst>
                          <a:latin typeface="Opensans"/>
                        </a:rPr>
                        <a:t>एंथ्रेक्स (फुफ्फुसीय)</a:t>
                      </a:r>
                      <a:r>
                        <a:rPr kumimoji="0" lang="en-US" sz="2000" b="0" i="0" u="none" strike="noStrike" cap="none" normalizeH="0" baseline="0" dirty="0">
                          <a:ln>
                            <a:noFill/>
                          </a:ln>
                          <a:solidFill>
                            <a:schemeClr val="tx1"/>
                          </a:solidFill>
                          <a:effectLst>
                            <a:outerShdw blurRad="38100" dist="38100" dir="2700000" algn="tl">
                              <a:srgbClr val="FFFFFF"/>
                            </a:outerShdw>
                          </a:effectLst>
                          <a:latin typeface="Opensans"/>
                        </a:rPr>
                        <a:t> </a:t>
                      </a:r>
                      <a:r>
                        <a:rPr kumimoji="0" lang="hi" sz="2000" b="0" i="0" u="none" strike="noStrike" cap="none" normalizeH="0" baseline="0" dirty="0">
                          <a:ln>
                            <a:noFill/>
                          </a:ln>
                          <a:solidFill>
                            <a:schemeClr val="tx1"/>
                          </a:solidFill>
                          <a:effectLst>
                            <a:outerShdw blurRad="38100" dist="38100" dir="2700000" algn="tl">
                              <a:srgbClr val="FFFFFF"/>
                            </a:outerShdw>
                          </a:effectLst>
                          <a:latin typeface="Opensans"/>
                        </a:rPr>
                        <a:t>(बैक्टीरिया)</a:t>
                      </a:r>
                    </a:p>
                    <a:p>
                      <a:pPr marL="457200" marR="0" lvl="0" indent="-457200" algn="l"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Char char="•"/>
                        <a:tabLst/>
                      </a:pPr>
                      <a:r>
                        <a:rPr kumimoji="0" lang="hi" sz="2000" b="0" i="0" u="none" strike="noStrike" cap="none" normalizeH="0" baseline="0" dirty="0">
                          <a:ln>
                            <a:noFill/>
                          </a:ln>
                          <a:solidFill>
                            <a:schemeClr val="tx1"/>
                          </a:solidFill>
                          <a:effectLst>
                            <a:outerShdw blurRad="38100" dist="38100" dir="2700000" algn="tl">
                              <a:srgbClr val="FFFFFF"/>
                            </a:outerShdw>
                          </a:effectLst>
                          <a:latin typeface="Opensans"/>
                        </a:rPr>
                        <a:t>महामारी टाइफस (आर)</a:t>
                      </a:r>
                    </a:p>
                    <a:p>
                      <a:pPr marL="457200" marR="0" lvl="0" indent="-457200" algn="l"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Char char="•"/>
                        <a:tabLst/>
                      </a:pPr>
                      <a:r>
                        <a:rPr kumimoji="0" lang="hi" sz="2000" b="0" i="0" u="none" strike="noStrike" cap="none" normalizeH="0" baseline="0" dirty="0">
                          <a:ln>
                            <a:noFill/>
                          </a:ln>
                          <a:solidFill>
                            <a:schemeClr val="tx1"/>
                          </a:solidFill>
                          <a:effectLst>
                            <a:outerShdw blurRad="38100" dist="38100" dir="2700000" algn="tl">
                              <a:srgbClr val="FFFFFF"/>
                            </a:outerShdw>
                          </a:effectLst>
                          <a:latin typeface="Opensans"/>
                        </a:rPr>
                        <a:t>पीत ज्वर (वायरस)</a:t>
                      </a:r>
                    </a:p>
                    <a:p>
                      <a:pPr marL="457200" marR="0" lvl="0" indent="-457200" algn="l"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Char char="•"/>
                        <a:tabLst/>
                      </a:pPr>
                      <a:r>
                        <a:rPr kumimoji="0" lang="hi" sz="2000" b="0" i="0" u="none" strike="noStrike" cap="none" normalizeH="0" baseline="0" dirty="0">
                          <a:ln>
                            <a:noFill/>
                          </a:ln>
                          <a:solidFill>
                            <a:schemeClr val="tx1"/>
                          </a:solidFill>
                          <a:effectLst>
                            <a:outerShdw blurRad="38100" dist="38100" dir="2700000" algn="tl">
                              <a:srgbClr val="FFFFFF"/>
                            </a:outerShdw>
                          </a:effectLst>
                          <a:latin typeface="Opensans"/>
                        </a:rPr>
                        <a:t>रॉकी माउंटेन स्पॉटेड</a:t>
                      </a:r>
                      <a:r>
                        <a:rPr kumimoji="0" lang="en-US" sz="2000" b="0" i="0" u="none" strike="noStrike" cap="none" normalizeH="0" baseline="0" dirty="0">
                          <a:ln>
                            <a:noFill/>
                          </a:ln>
                          <a:solidFill>
                            <a:schemeClr val="tx1"/>
                          </a:solidFill>
                          <a:effectLst>
                            <a:outerShdw blurRad="38100" dist="38100" dir="2700000" algn="tl">
                              <a:srgbClr val="FFFFFF"/>
                            </a:outerShdw>
                          </a:effectLst>
                          <a:latin typeface="Opensans"/>
                        </a:rPr>
                        <a:t> </a:t>
                      </a:r>
                      <a:r>
                        <a:rPr kumimoji="0" lang="hi" sz="2000" b="0" i="0" u="none" strike="noStrike" cap="none" normalizeH="0" baseline="0" dirty="0">
                          <a:ln>
                            <a:noFill/>
                          </a:ln>
                          <a:solidFill>
                            <a:schemeClr val="tx1"/>
                          </a:solidFill>
                          <a:effectLst>
                            <a:outerShdw blurRad="38100" dist="38100" dir="2700000" algn="tl">
                              <a:srgbClr val="FFFFFF"/>
                            </a:outerShdw>
                          </a:effectLst>
                          <a:latin typeface="Opensans"/>
                        </a:rPr>
                        <a:t>बुखार (आरएमएसएफ) (आर)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0" i="0" u="none" strike="noStrike" cap="none" normalizeH="0" baseline="0" dirty="0">
                        <a:ln>
                          <a:noFill/>
                        </a:ln>
                        <a:solidFill>
                          <a:schemeClr val="tx1"/>
                        </a:solidFill>
                        <a:effectLst>
                          <a:outerShdw blurRad="38100" dist="38100" dir="2700000" algn="tl">
                            <a:srgbClr val="FFFFFF"/>
                          </a:outerShdw>
                        </a:effectLst>
                        <a:latin typeface="Opensans"/>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hi" sz="2000" b="0" i="0" u="none" strike="noStrike" cap="none" normalizeH="0" baseline="0" dirty="0">
                          <a:ln>
                            <a:noFill/>
                          </a:ln>
                          <a:solidFill>
                            <a:schemeClr val="tx1"/>
                          </a:solidFill>
                          <a:effectLst>
                            <a:outerShdw blurRad="38100" dist="38100" dir="2700000" algn="tl">
                              <a:srgbClr val="FFFFFF"/>
                            </a:outerShdw>
                          </a:effectLst>
                          <a:latin typeface="Opensans"/>
                        </a:rPr>
                        <a:t>100</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hi" sz="2000" b="0" i="0" u="none" strike="noStrike" cap="none" normalizeH="0" baseline="0" dirty="0">
                          <a:ln>
                            <a:noFill/>
                          </a:ln>
                          <a:solidFill>
                            <a:schemeClr val="tx1"/>
                          </a:solidFill>
                          <a:effectLst>
                            <a:outerShdw blurRad="38100" dist="38100" dir="2700000" algn="tl">
                              <a:srgbClr val="FFFFFF"/>
                            </a:outerShdw>
                          </a:effectLst>
                          <a:latin typeface="Opensans"/>
                        </a:rPr>
                        <a:t>10-40</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hi" sz="2000" b="0" i="0" u="none" strike="noStrike" cap="none" normalizeH="0" baseline="0" dirty="0">
                          <a:ln>
                            <a:noFill/>
                          </a:ln>
                          <a:solidFill>
                            <a:schemeClr val="tx1"/>
                          </a:solidFill>
                          <a:effectLst>
                            <a:outerShdw blurRad="38100" dist="38100" dir="2700000" algn="tl">
                              <a:srgbClr val="FFFFFF"/>
                            </a:outerShdw>
                          </a:effectLst>
                          <a:latin typeface="Opensans"/>
                        </a:rPr>
                        <a:t>4-100</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hi" sz="2000" b="0" i="0" u="none" strike="noStrike" cap="none" normalizeH="0" baseline="0" dirty="0">
                          <a:ln>
                            <a:noFill/>
                          </a:ln>
                          <a:solidFill>
                            <a:schemeClr val="tx1"/>
                          </a:solidFill>
                          <a:effectLst>
                            <a:outerShdw blurRad="38100" dist="38100" dir="2700000" algn="tl">
                              <a:srgbClr val="FFFFFF"/>
                            </a:outerShdw>
                          </a:effectLst>
                          <a:latin typeface="Opensans"/>
                        </a:rPr>
                        <a:t>10-30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0" i="0" u="none" strike="noStrike" cap="none" normalizeH="0" baseline="0" dirty="0">
                        <a:ln>
                          <a:noFill/>
                        </a:ln>
                        <a:solidFill>
                          <a:schemeClr val="tx1"/>
                        </a:solidFill>
                        <a:effectLst>
                          <a:outerShdw blurRad="38100" dist="38100" dir="2700000" algn="tl">
                            <a:srgbClr val="FFFFFF"/>
                          </a:outerShdw>
                        </a:effectLst>
                        <a:latin typeface="Opensans"/>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hi" sz="2000" b="0" i="0" u="none" strike="noStrike" cap="none" normalizeH="0" baseline="0" dirty="0">
                          <a:ln>
                            <a:noFill/>
                          </a:ln>
                          <a:solidFill>
                            <a:schemeClr val="tx1"/>
                          </a:solidFill>
                          <a:effectLst>
                            <a:outerShdw blurRad="38100" dist="38100" dir="2700000" algn="tl">
                              <a:srgbClr val="FFFFFF"/>
                            </a:outerShdw>
                          </a:effectLst>
                          <a:latin typeface="Opensans"/>
                        </a:rPr>
                        <a:t>1-5</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hi" sz="2000" b="0" i="0" u="none" strike="noStrike" cap="none" normalizeH="0" baseline="0" dirty="0">
                          <a:ln>
                            <a:noFill/>
                          </a:ln>
                          <a:solidFill>
                            <a:schemeClr val="tx1"/>
                          </a:solidFill>
                          <a:effectLst>
                            <a:outerShdw blurRad="38100" dist="38100" dir="2700000" algn="tl">
                              <a:srgbClr val="FFFFFF"/>
                            </a:outerShdw>
                          </a:effectLst>
                          <a:latin typeface="Opensans"/>
                        </a:rPr>
                        <a:t>12-14</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hi" sz="2000" b="0" i="0" u="none" strike="noStrike" cap="none" normalizeH="0" baseline="0" dirty="0">
                          <a:ln>
                            <a:noFill/>
                          </a:ln>
                          <a:solidFill>
                            <a:schemeClr val="tx1"/>
                          </a:solidFill>
                          <a:effectLst>
                            <a:outerShdw blurRad="38100" dist="38100" dir="2700000" algn="tl">
                              <a:srgbClr val="FFFFFF"/>
                            </a:outerShdw>
                          </a:effectLst>
                          <a:latin typeface="Opensans"/>
                        </a:rPr>
                        <a:t>3-6</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hi" sz="2000" b="0" i="0" u="none" strike="noStrike" cap="none" normalizeH="0" baseline="0" dirty="0">
                          <a:ln>
                            <a:noFill/>
                          </a:ln>
                          <a:solidFill>
                            <a:schemeClr val="tx1"/>
                          </a:solidFill>
                          <a:effectLst>
                            <a:outerShdw blurRad="38100" dist="38100" dir="2700000" algn="tl">
                              <a:srgbClr val="FFFFFF"/>
                            </a:outerShdw>
                          </a:effectLst>
                          <a:latin typeface="Opensans"/>
                        </a:rPr>
                        <a:t>3-12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192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hi" sz="2000" b="0" i="0" u="sng" strike="noStrike" cap="none" normalizeH="0" baseline="0" dirty="0">
                          <a:ln>
                            <a:noFill/>
                          </a:ln>
                          <a:solidFill>
                            <a:schemeClr val="accent2"/>
                          </a:solidFill>
                          <a:effectLst>
                            <a:outerShdw blurRad="38100" dist="38100" dir="2700000" algn="tl">
                              <a:srgbClr val="000000"/>
                            </a:outerShdw>
                          </a:effectLst>
                          <a:latin typeface="Opensans"/>
                        </a:rPr>
                        <a:t>गैर-घातक संक्रामक</a:t>
                      </a: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Char char="•"/>
                        <a:tabLst/>
                      </a:pPr>
                      <a:r>
                        <a:rPr kumimoji="0" lang="hi" sz="2000" b="0" i="0" u="none" strike="noStrike" cap="none" normalizeH="0" baseline="0" dirty="0">
                          <a:ln>
                            <a:noFill/>
                          </a:ln>
                          <a:solidFill>
                            <a:schemeClr val="tx1"/>
                          </a:solidFill>
                          <a:effectLst>
                            <a:outerShdw blurRad="38100" dist="38100" dir="2700000" algn="tl">
                              <a:srgbClr val="FFFFFF"/>
                            </a:outerShdw>
                          </a:effectLst>
                          <a:latin typeface="Opensans"/>
                        </a:rPr>
                        <a:t>इन्फ्लूएंजा (वायरस)</a:t>
                      </a: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Char char="•"/>
                        <a:tabLst/>
                      </a:pPr>
                      <a:r>
                        <a:rPr kumimoji="0" lang="hi" sz="2000" b="0" i="0" u="none" strike="noStrike" cap="none" normalizeH="0" baseline="0" dirty="0">
                          <a:ln>
                            <a:noFill/>
                          </a:ln>
                          <a:solidFill>
                            <a:schemeClr val="tx1"/>
                          </a:solidFill>
                          <a:effectLst>
                            <a:outerShdw blurRad="38100" dist="38100" dir="2700000" algn="tl">
                              <a:srgbClr val="FFFFFF"/>
                            </a:outerShdw>
                          </a:effectLst>
                          <a:latin typeface="Opensans"/>
                        </a:rPr>
                        <a:t>टाइफाइड बुखार (बैक्टीरिया)</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0" i="0" u="none" strike="noStrike" cap="none" normalizeH="0" baseline="0">
                        <a:ln>
                          <a:noFill/>
                        </a:ln>
                        <a:solidFill>
                          <a:schemeClr val="tx1"/>
                        </a:solidFill>
                        <a:effectLst>
                          <a:outerShdw blurRad="38100" dist="38100" dir="2700000" algn="tl">
                            <a:srgbClr val="FFFFFF"/>
                          </a:outerShdw>
                        </a:effectLst>
                        <a:latin typeface="Opensans"/>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hi" sz="2000" b="0" i="0" u="none" strike="noStrike" cap="none" normalizeH="0" baseline="0">
                          <a:ln>
                            <a:noFill/>
                          </a:ln>
                          <a:solidFill>
                            <a:schemeClr val="tx1"/>
                          </a:solidFill>
                          <a:effectLst>
                            <a:outerShdw blurRad="38100" dist="38100" dir="2700000" algn="tl">
                              <a:srgbClr val="FFFFFF"/>
                            </a:outerShdw>
                          </a:effectLst>
                          <a:latin typeface="Opensans"/>
                        </a:rPr>
                        <a:t>0-1</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hi" sz="2000" b="0" i="0" u="none" strike="noStrike" cap="none" normalizeH="0" baseline="0">
                          <a:ln>
                            <a:noFill/>
                          </a:ln>
                          <a:solidFill>
                            <a:schemeClr val="tx1"/>
                          </a:solidFill>
                          <a:effectLst>
                            <a:outerShdw blurRad="38100" dist="38100" dir="2700000" algn="tl">
                              <a:srgbClr val="FFFFFF"/>
                            </a:outerShdw>
                          </a:effectLst>
                          <a:latin typeface="Opensans"/>
                        </a:rPr>
                        <a:t>4-20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0" i="0" u="none" strike="noStrike" cap="none" normalizeH="0" baseline="0" dirty="0">
                        <a:ln>
                          <a:noFill/>
                        </a:ln>
                        <a:solidFill>
                          <a:schemeClr val="tx1"/>
                        </a:solidFill>
                        <a:effectLst>
                          <a:outerShdw blurRad="38100" dist="38100" dir="2700000" algn="tl">
                            <a:srgbClr val="FFFFFF"/>
                          </a:outerShdw>
                        </a:effectLst>
                        <a:latin typeface="Opensans"/>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hi" sz="2000" b="0" i="0" u="none" strike="noStrike" cap="none" normalizeH="0" baseline="0" dirty="0">
                          <a:ln>
                            <a:noFill/>
                          </a:ln>
                          <a:solidFill>
                            <a:schemeClr val="tx1"/>
                          </a:solidFill>
                          <a:effectLst>
                            <a:outerShdw blurRad="38100" dist="38100" dir="2700000" algn="tl">
                              <a:srgbClr val="FFFFFF"/>
                            </a:outerShdw>
                          </a:effectLst>
                          <a:latin typeface="Opensans"/>
                        </a:rPr>
                        <a:t>1-4</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hi" sz="2000" b="0" i="0" u="none" strike="noStrike" cap="none" normalizeH="0" baseline="0" dirty="0">
                          <a:ln>
                            <a:noFill/>
                          </a:ln>
                          <a:solidFill>
                            <a:schemeClr val="tx1"/>
                          </a:solidFill>
                          <a:effectLst>
                            <a:outerShdw blurRad="38100" dist="38100" dir="2700000" algn="tl">
                              <a:srgbClr val="FFFFFF"/>
                            </a:outerShdw>
                          </a:effectLst>
                          <a:latin typeface="Opensans"/>
                        </a:rPr>
                        <a:t>7-21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26037">
                <a:tc>
                  <a:txBody>
                    <a:bodyPr/>
                    <a:lstStyle/>
                    <a:p>
                      <a:pPr marL="533400" marR="0" lvl="0" indent="-53340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hi" sz="2000" b="0" i="0" u="sng" strike="noStrike" cap="none" normalizeH="0" baseline="0" dirty="0">
                          <a:ln>
                            <a:noFill/>
                          </a:ln>
                          <a:solidFill>
                            <a:srgbClr val="FF0000"/>
                          </a:solidFill>
                          <a:effectLst>
                            <a:outerShdw blurRad="38100" dist="38100" dir="2700000" algn="tl">
                              <a:srgbClr val="000000"/>
                            </a:outerShdw>
                          </a:effectLst>
                          <a:latin typeface="Opensans"/>
                        </a:rPr>
                        <a:t>गैर-घातक गैर-संचारी</a:t>
                      </a:r>
                    </a:p>
                    <a:p>
                      <a:pPr marL="533400" marR="0" lvl="0" indent="-533400" algn="l"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Char char="•"/>
                        <a:tabLst/>
                      </a:pPr>
                      <a:r>
                        <a:rPr kumimoji="0" lang="hi" sz="2000" b="0" i="0" u="none" strike="noStrike" cap="none" normalizeH="0" baseline="0" dirty="0">
                          <a:ln>
                            <a:noFill/>
                          </a:ln>
                          <a:solidFill>
                            <a:schemeClr val="tx1"/>
                          </a:solidFill>
                          <a:effectLst>
                            <a:outerShdw blurRad="38100" dist="38100" dir="2700000" algn="tl">
                              <a:srgbClr val="FFFFFF"/>
                            </a:outerShdw>
                          </a:effectLst>
                          <a:latin typeface="Opensans"/>
                        </a:rPr>
                        <a:t>टुलारेमिया</a:t>
                      </a:r>
                    </a:p>
                    <a:p>
                      <a:pPr marL="533400" marR="0" lvl="0" indent="-533400" algn="l"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Char char="•"/>
                        <a:tabLst/>
                      </a:pPr>
                      <a:r>
                        <a:rPr kumimoji="0" lang="hi" sz="2000" b="0" i="0" u="none" strike="noStrike" cap="none" normalizeH="0" baseline="0" dirty="0">
                          <a:ln>
                            <a:noFill/>
                          </a:ln>
                          <a:solidFill>
                            <a:schemeClr val="tx1"/>
                          </a:solidFill>
                          <a:effectLst>
                            <a:outerShdw blurRad="38100" dist="38100" dir="2700000" algn="tl">
                              <a:srgbClr val="FFFFFF"/>
                            </a:outerShdw>
                          </a:effectLst>
                          <a:latin typeface="Opensans"/>
                        </a:rPr>
                        <a:t>डेंगू बुखार (वायरस)</a:t>
                      </a:r>
                    </a:p>
                    <a:p>
                      <a:pPr marL="533400" marR="0" lvl="0" indent="-533400" algn="l"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Char char="•"/>
                        <a:tabLst/>
                      </a:pPr>
                      <a:r>
                        <a:rPr kumimoji="0" lang="hi" sz="2000" b="0" i="0" u="none" strike="noStrike" cap="none" normalizeH="0" baseline="0" dirty="0">
                          <a:ln>
                            <a:noFill/>
                          </a:ln>
                          <a:solidFill>
                            <a:schemeClr val="tx1"/>
                          </a:solidFill>
                          <a:effectLst>
                            <a:outerShdw blurRad="38100" dist="38100" dir="2700000" algn="tl">
                              <a:srgbClr val="FFFFFF"/>
                            </a:outerShdw>
                          </a:effectLst>
                          <a:latin typeface="Opensans"/>
                        </a:rPr>
                        <a:t>'क्यू' बुखार (आर)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0" i="0" u="none" strike="noStrike" cap="none" normalizeH="0" baseline="0">
                        <a:ln>
                          <a:noFill/>
                        </a:ln>
                        <a:solidFill>
                          <a:schemeClr val="tx1"/>
                        </a:solidFill>
                        <a:effectLst>
                          <a:outerShdw blurRad="38100" dist="38100" dir="2700000" algn="tl">
                            <a:srgbClr val="FFFFFF"/>
                          </a:outerShdw>
                        </a:effectLst>
                        <a:latin typeface="Opensans"/>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hi" sz="2000" b="0" i="0" u="none" strike="noStrike" cap="none" normalizeH="0" baseline="0">
                          <a:ln>
                            <a:noFill/>
                          </a:ln>
                          <a:solidFill>
                            <a:schemeClr val="tx1"/>
                          </a:solidFill>
                          <a:effectLst>
                            <a:outerShdw blurRad="38100" dist="38100" dir="2700000" algn="tl">
                              <a:srgbClr val="FFFFFF"/>
                            </a:outerShdw>
                          </a:effectLst>
                          <a:latin typeface="Opensans"/>
                        </a:rPr>
                        <a:t>5-7</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hi" sz="2000" b="0" i="0" u="none" strike="noStrike" cap="none" normalizeH="0" baseline="0">
                          <a:ln>
                            <a:noFill/>
                          </a:ln>
                          <a:solidFill>
                            <a:schemeClr val="tx1"/>
                          </a:solidFill>
                          <a:effectLst>
                            <a:outerShdw blurRad="38100" dist="38100" dir="2700000" algn="tl">
                              <a:srgbClr val="FFFFFF"/>
                            </a:outerShdw>
                          </a:effectLst>
                          <a:latin typeface="Opensans"/>
                        </a:rPr>
                        <a:t>0-1</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hi" sz="2000" b="0" i="0" u="none" strike="noStrike" cap="none" normalizeH="0" baseline="0">
                          <a:ln>
                            <a:noFill/>
                          </a:ln>
                          <a:solidFill>
                            <a:schemeClr val="tx1"/>
                          </a:solidFill>
                          <a:effectLst>
                            <a:outerShdw blurRad="38100" dist="38100" dir="2700000" algn="tl">
                              <a:srgbClr val="FFFFFF"/>
                            </a:outerShdw>
                          </a:effectLst>
                          <a:latin typeface="Opensans"/>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0" i="0" u="none" strike="noStrike" cap="none" normalizeH="0" baseline="0" dirty="0">
                        <a:ln>
                          <a:noFill/>
                        </a:ln>
                        <a:solidFill>
                          <a:schemeClr val="tx1"/>
                        </a:solidFill>
                        <a:effectLst>
                          <a:outerShdw blurRad="38100" dist="38100" dir="2700000" algn="tl">
                            <a:srgbClr val="FFFFFF"/>
                          </a:outerShdw>
                        </a:effectLst>
                        <a:latin typeface="Opensans"/>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hi" sz="2000" b="0" i="0" u="none" strike="noStrike" cap="none" normalizeH="0" baseline="0" dirty="0">
                          <a:ln>
                            <a:noFill/>
                          </a:ln>
                          <a:solidFill>
                            <a:schemeClr val="tx1"/>
                          </a:solidFill>
                          <a:effectLst>
                            <a:outerShdw blurRad="38100" dist="38100" dir="2700000" algn="tl">
                              <a:srgbClr val="FFFFFF"/>
                            </a:outerShdw>
                          </a:effectLst>
                          <a:latin typeface="Opensans"/>
                        </a:rPr>
                        <a:t>1-14</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hi" sz="2000" b="0" i="0" u="none" strike="noStrike" cap="none" normalizeH="0" baseline="0" dirty="0">
                          <a:ln>
                            <a:noFill/>
                          </a:ln>
                          <a:solidFill>
                            <a:schemeClr val="tx1"/>
                          </a:solidFill>
                          <a:effectLst>
                            <a:outerShdw blurRad="38100" dist="38100" dir="2700000" algn="tl">
                              <a:srgbClr val="FFFFFF"/>
                            </a:outerShdw>
                          </a:effectLst>
                          <a:latin typeface="Opensans"/>
                        </a:rPr>
                        <a:t>2-7</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hi" sz="2000" b="0" i="0" u="none" strike="noStrike" cap="none" normalizeH="0" baseline="0" dirty="0">
                          <a:ln>
                            <a:noFill/>
                          </a:ln>
                          <a:solidFill>
                            <a:schemeClr val="tx1"/>
                          </a:solidFill>
                          <a:effectLst>
                            <a:outerShdw blurRad="38100" dist="38100" dir="2700000" algn="tl">
                              <a:srgbClr val="FFFFFF"/>
                            </a:outerShdw>
                          </a:effectLst>
                          <a:latin typeface="Opensans"/>
                        </a:rPr>
                        <a:t>7-14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5" name="Picture 4" descr="C:\Users\Acer\Downloads\WhatsApp Image 2025-09-04 at 17.24.38 (1).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295400" cy="914400"/>
          </a:xfrm>
          <a:prstGeom prst="rect">
            <a:avLst/>
          </a:prstGeom>
          <a:noFill/>
          <a:ln>
            <a:noFill/>
          </a:ln>
        </p:spPr>
      </p:pic>
      <p:pic>
        <p:nvPicPr>
          <p:cNvPr id="6" name="Picture 5" descr="C:\Users\Acer\Downloads\WhatsApp Image 2025-09-04 at 17.24.38 (3).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7504" y="152400"/>
            <a:ext cx="1094096" cy="9144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67200" y="76200"/>
            <a:ext cx="4876800" cy="6781800"/>
          </a:xfrm>
          <a:prstGeom prst="rect">
            <a:avLst/>
          </a:prstGeom>
          <a:solidFill>
            <a:schemeClr val="accent3">
              <a:lumMod val="20000"/>
              <a:lumOff val="80000"/>
            </a:schemeClr>
          </a:solidFill>
        </p:spPr>
        <p:txBody>
          <a:bodyPr wrap="square" rtlCol="0">
            <a:spAutoFit/>
          </a:bodyPr>
          <a:lstStyle/>
          <a:p>
            <a:endParaRPr lang="en-US" dirty="0"/>
          </a:p>
        </p:txBody>
      </p:sp>
      <p:sp>
        <p:nvSpPr>
          <p:cNvPr id="4" name="Rectangle 3"/>
          <p:cNvSpPr/>
          <p:nvPr/>
        </p:nvSpPr>
        <p:spPr>
          <a:xfrm>
            <a:off x="4343400" y="1063109"/>
            <a:ext cx="4648200" cy="4739759"/>
          </a:xfrm>
          <a:prstGeom prst="rect">
            <a:avLst/>
          </a:prstGeom>
        </p:spPr>
        <p:txBody>
          <a:bodyPr wrap="square">
            <a:spAutoFit/>
          </a:bodyPr>
          <a:lstStyle/>
          <a:p>
            <a:endParaRPr lang="hi-IN" sz="2400" b="1" dirty="0">
              <a:solidFill>
                <a:srgbClr val="FF0000"/>
              </a:solidFill>
              <a:latin typeface="Opensans"/>
            </a:endParaRPr>
          </a:p>
          <a:p>
            <a:r>
              <a:rPr lang="hi-IN" sz="2400" b="1" dirty="0">
                <a:solidFill>
                  <a:srgbClr val="FF0000"/>
                </a:solidFill>
                <a:latin typeface="Opensans"/>
              </a:rPr>
              <a:t>इन्क्यूबेशन</a:t>
            </a:r>
            <a:r>
              <a:rPr lang="hi" sz="2400" b="1" dirty="0">
                <a:solidFill>
                  <a:srgbClr val="FF0000"/>
                </a:solidFill>
                <a:latin typeface="Opensans"/>
              </a:rPr>
              <a:t> अवधि </a:t>
            </a:r>
            <a:r>
              <a:rPr lang="hi" sz="2400" b="1" dirty="0">
                <a:latin typeface="Opensans"/>
              </a:rPr>
              <a:t>- </a:t>
            </a:r>
            <a:r>
              <a:rPr lang="hi" sz="2400" dirty="0">
                <a:latin typeface="Opensans"/>
              </a:rPr>
              <a:t>संक्रमण के संपर्क में आने और पहले लक्षणों की उपस्थिति </a:t>
            </a:r>
            <a:r>
              <a:rPr lang="hi-IN" sz="2400" dirty="0">
                <a:latin typeface="Opensans"/>
              </a:rPr>
              <a:t>के बीज का समयाबधी</a:t>
            </a:r>
            <a:endParaRPr lang="en-US" sz="2400" b="1" dirty="0">
              <a:latin typeface="Opensans"/>
            </a:endParaRPr>
          </a:p>
          <a:p>
            <a:endParaRPr lang="en-US" sz="2400" b="1" dirty="0">
              <a:latin typeface="Opensans"/>
            </a:endParaRPr>
          </a:p>
          <a:p>
            <a:endParaRPr lang="en-US" sz="2400" b="1" dirty="0">
              <a:solidFill>
                <a:srgbClr val="FF0000"/>
              </a:solidFill>
              <a:latin typeface="Opensans"/>
            </a:endParaRPr>
          </a:p>
          <a:p>
            <a:endParaRPr lang="en-US" sz="2400" b="1" dirty="0">
              <a:solidFill>
                <a:srgbClr val="FF0000"/>
              </a:solidFill>
              <a:latin typeface="Opensans"/>
            </a:endParaRPr>
          </a:p>
          <a:p>
            <a:r>
              <a:rPr lang="hi" sz="2400" b="1" dirty="0">
                <a:solidFill>
                  <a:srgbClr val="FF0000"/>
                </a:solidFill>
                <a:latin typeface="Opensans"/>
              </a:rPr>
              <a:t>वेक्टर</a:t>
            </a:r>
            <a:r>
              <a:rPr lang="hi" sz="2400" b="1" dirty="0">
                <a:latin typeface="Opensans"/>
              </a:rPr>
              <a:t> - </a:t>
            </a:r>
            <a:r>
              <a:rPr lang="hi" sz="2400" dirty="0">
                <a:latin typeface="Opensans"/>
              </a:rPr>
              <a:t>एक जीव, आमतौर पर एक काटने वाला कीट या टिक, जो एक जानवर या पौधे से दूसरे में बीमारी या परजीवी फैलाता है ।</a:t>
            </a:r>
          </a:p>
          <a:p>
            <a:endParaRPr lang="en-US" sz="3000" dirty="0">
              <a:latin typeface="Opensans"/>
            </a:endParaRPr>
          </a:p>
        </p:txBody>
      </p:sp>
      <p:pic>
        <p:nvPicPr>
          <p:cNvPr id="6" name="Picture 5" descr="C:\Users\Acer\Downloads\WhatsApp Image 2025-09-04 at 17.24.38 (1).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295400" cy="914400"/>
          </a:xfrm>
          <a:prstGeom prst="rect">
            <a:avLst/>
          </a:prstGeom>
          <a:noFill/>
          <a:ln>
            <a:noFill/>
          </a:ln>
        </p:spPr>
      </p:pic>
      <p:pic>
        <p:nvPicPr>
          <p:cNvPr id="7" name="Picture 6" descr="C:\Users\Acer\Downloads\WhatsApp Image 2025-09-04 at 17.24.38 (3).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7504" y="152400"/>
            <a:ext cx="1094096" cy="914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1676401" y="6248400"/>
            <a:ext cx="142279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endParaRPr lang="en-US" sz="2400">
              <a:latin typeface="Opensans"/>
            </a:endParaRPr>
          </a:p>
        </p:txBody>
      </p:sp>
      <p:sp>
        <p:nvSpPr>
          <p:cNvPr id="15365" name="Arc 5"/>
          <p:cNvSpPr>
            <a:spLocks/>
          </p:cNvSpPr>
          <p:nvPr/>
        </p:nvSpPr>
        <p:spPr bwMode="auto">
          <a:xfrm>
            <a:off x="2999185" y="2238375"/>
            <a:ext cx="3301603" cy="3479800"/>
          </a:xfrm>
          <a:custGeom>
            <a:avLst/>
            <a:gdLst>
              <a:gd name="T0" fmla="*/ 2147483646 w 43200"/>
              <a:gd name="T1" fmla="*/ 0 h 22365"/>
              <a:gd name="T2" fmla="*/ 0 w 43200"/>
              <a:gd name="T3" fmla="*/ 2147483646 h 22365"/>
              <a:gd name="T4" fmla="*/ 2147483646 w 43200"/>
              <a:gd name="T5" fmla="*/ 2147483646 h 22365"/>
              <a:gd name="T6" fmla="*/ 0 60000 65536"/>
              <a:gd name="T7" fmla="*/ 0 60000 65536"/>
              <a:gd name="T8" fmla="*/ 0 60000 65536"/>
              <a:gd name="T9" fmla="*/ 0 w 43200"/>
              <a:gd name="T10" fmla="*/ 0 h 22365"/>
              <a:gd name="T11" fmla="*/ 43200 w 43200"/>
              <a:gd name="T12" fmla="*/ 22365 h 22365"/>
            </a:gdLst>
            <a:ahLst/>
            <a:cxnLst>
              <a:cxn ang="T6">
                <a:pos x="T0" y="T1"/>
              </a:cxn>
              <a:cxn ang="T7">
                <a:pos x="T2" y="T3"/>
              </a:cxn>
              <a:cxn ang="T8">
                <a:pos x="T4" y="T5"/>
              </a:cxn>
            </a:cxnLst>
            <a:rect l="T9" t="T10" r="T11" b="T12"/>
            <a:pathLst>
              <a:path w="43200" h="22365" fill="none" extrusionOk="0">
                <a:moveTo>
                  <a:pt x="43186" y="-1"/>
                </a:moveTo>
                <a:cubicBezTo>
                  <a:pt x="43195" y="254"/>
                  <a:pt x="43200" y="509"/>
                  <a:pt x="43200" y="765"/>
                </a:cubicBezTo>
                <a:cubicBezTo>
                  <a:pt x="43200" y="12694"/>
                  <a:pt x="33529" y="22365"/>
                  <a:pt x="21600" y="22365"/>
                </a:cubicBezTo>
                <a:cubicBezTo>
                  <a:pt x="9670" y="22365"/>
                  <a:pt x="0" y="12694"/>
                  <a:pt x="0" y="765"/>
                </a:cubicBezTo>
                <a:cubicBezTo>
                  <a:pt x="-1" y="761"/>
                  <a:pt x="0" y="758"/>
                  <a:pt x="0" y="755"/>
                </a:cubicBezTo>
              </a:path>
              <a:path w="43200" h="22365" stroke="0" extrusionOk="0">
                <a:moveTo>
                  <a:pt x="43186" y="-1"/>
                </a:moveTo>
                <a:cubicBezTo>
                  <a:pt x="43195" y="254"/>
                  <a:pt x="43200" y="509"/>
                  <a:pt x="43200" y="765"/>
                </a:cubicBezTo>
                <a:cubicBezTo>
                  <a:pt x="43200" y="12694"/>
                  <a:pt x="33529" y="22365"/>
                  <a:pt x="21600" y="22365"/>
                </a:cubicBezTo>
                <a:cubicBezTo>
                  <a:pt x="9670" y="22365"/>
                  <a:pt x="0" y="12694"/>
                  <a:pt x="0" y="765"/>
                </a:cubicBezTo>
                <a:cubicBezTo>
                  <a:pt x="-1" y="761"/>
                  <a:pt x="0" y="758"/>
                  <a:pt x="0" y="755"/>
                </a:cubicBezTo>
                <a:lnTo>
                  <a:pt x="21600" y="765"/>
                </a:lnTo>
                <a:lnTo>
                  <a:pt x="43186" y="-1"/>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IN">
              <a:latin typeface="Opensans"/>
            </a:endParaRPr>
          </a:p>
        </p:txBody>
      </p:sp>
      <p:grpSp>
        <p:nvGrpSpPr>
          <p:cNvPr id="15366" name="Group 6"/>
          <p:cNvGrpSpPr>
            <a:grpSpLocks/>
          </p:cNvGrpSpPr>
          <p:nvPr/>
        </p:nvGrpSpPr>
        <p:grpSpPr bwMode="auto">
          <a:xfrm>
            <a:off x="4251722" y="5143500"/>
            <a:ext cx="594122" cy="927100"/>
            <a:chOff x="2962" y="2812"/>
            <a:chExt cx="562" cy="584"/>
          </a:xfrm>
        </p:grpSpPr>
        <p:sp>
          <p:nvSpPr>
            <p:cNvPr id="16019" name="Freeform 7"/>
            <p:cNvSpPr>
              <a:spLocks/>
            </p:cNvSpPr>
            <p:nvPr/>
          </p:nvSpPr>
          <p:spPr bwMode="auto">
            <a:xfrm>
              <a:off x="3263" y="3015"/>
              <a:ext cx="261" cy="176"/>
            </a:xfrm>
            <a:custGeom>
              <a:avLst/>
              <a:gdLst>
                <a:gd name="T0" fmla="*/ 0 w 261"/>
                <a:gd name="T1" fmla="*/ 26 h 176"/>
                <a:gd name="T2" fmla="*/ 0 w 261"/>
                <a:gd name="T3" fmla="*/ 26 h 176"/>
                <a:gd name="T4" fmla="*/ 26 w 261"/>
                <a:gd name="T5" fmla="*/ 34 h 176"/>
                <a:gd name="T6" fmla="*/ 52 w 261"/>
                <a:gd name="T7" fmla="*/ 44 h 176"/>
                <a:gd name="T8" fmla="*/ 76 w 261"/>
                <a:gd name="T9" fmla="*/ 53 h 176"/>
                <a:gd name="T10" fmla="*/ 100 w 261"/>
                <a:gd name="T11" fmla="*/ 63 h 176"/>
                <a:gd name="T12" fmla="*/ 122 w 261"/>
                <a:gd name="T13" fmla="*/ 73 h 176"/>
                <a:gd name="T14" fmla="*/ 142 w 261"/>
                <a:gd name="T15" fmla="*/ 84 h 176"/>
                <a:gd name="T16" fmla="*/ 161 w 261"/>
                <a:gd name="T17" fmla="*/ 94 h 176"/>
                <a:gd name="T18" fmla="*/ 178 w 261"/>
                <a:gd name="T19" fmla="*/ 104 h 176"/>
                <a:gd name="T20" fmla="*/ 192 w 261"/>
                <a:gd name="T21" fmla="*/ 115 h 176"/>
                <a:gd name="T22" fmla="*/ 205 w 261"/>
                <a:gd name="T23" fmla="*/ 125 h 176"/>
                <a:gd name="T24" fmla="*/ 216 w 261"/>
                <a:gd name="T25" fmla="*/ 135 h 176"/>
                <a:gd name="T26" fmla="*/ 224 w 261"/>
                <a:gd name="T27" fmla="*/ 144 h 176"/>
                <a:gd name="T28" fmla="*/ 230 w 261"/>
                <a:gd name="T29" fmla="*/ 152 h 176"/>
                <a:gd name="T30" fmla="*/ 233 w 261"/>
                <a:gd name="T31" fmla="*/ 158 h 176"/>
                <a:gd name="T32" fmla="*/ 234 w 261"/>
                <a:gd name="T33" fmla="*/ 163 h 176"/>
                <a:gd name="T34" fmla="*/ 233 w 261"/>
                <a:gd name="T35" fmla="*/ 167 h 176"/>
                <a:gd name="T36" fmla="*/ 259 w 261"/>
                <a:gd name="T37" fmla="*/ 175 h 176"/>
                <a:gd name="T38" fmla="*/ 260 w 261"/>
                <a:gd name="T39" fmla="*/ 162 h 176"/>
                <a:gd name="T40" fmla="*/ 258 w 261"/>
                <a:gd name="T41" fmla="*/ 150 h 176"/>
                <a:gd name="T42" fmla="*/ 253 w 261"/>
                <a:gd name="T43" fmla="*/ 138 h 176"/>
                <a:gd name="T44" fmla="*/ 245 w 261"/>
                <a:gd name="T45" fmla="*/ 127 h 176"/>
                <a:gd name="T46" fmla="*/ 235 w 261"/>
                <a:gd name="T47" fmla="*/ 116 h 176"/>
                <a:gd name="T48" fmla="*/ 222 w 261"/>
                <a:gd name="T49" fmla="*/ 105 h 176"/>
                <a:gd name="T50" fmla="*/ 208 w 261"/>
                <a:gd name="T51" fmla="*/ 94 h 176"/>
                <a:gd name="T52" fmla="*/ 192 w 261"/>
                <a:gd name="T53" fmla="*/ 83 h 176"/>
                <a:gd name="T54" fmla="*/ 174 w 261"/>
                <a:gd name="T55" fmla="*/ 71 h 176"/>
                <a:gd name="T56" fmla="*/ 154 w 261"/>
                <a:gd name="T57" fmla="*/ 60 h 176"/>
                <a:gd name="T58" fmla="*/ 133 w 261"/>
                <a:gd name="T59" fmla="*/ 50 h 176"/>
                <a:gd name="T60" fmla="*/ 110 w 261"/>
                <a:gd name="T61" fmla="*/ 39 h 176"/>
                <a:gd name="T62" fmla="*/ 87 w 261"/>
                <a:gd name="T63" fmla="*/ 28 h 176"/>
                <a:gd name="T64" fmla="*/ 61 w 261"/>
                <a:gd name="T65" fmla="*/ 19 h 176"/>
                <a:gd name="T66" fmla="*/ 35 w 261"/>
                <a:gd name="T67" fmla="*/ 10 h 176"/>
                <a:gd name="T68" fmla="*/ 7 w 261"/>
                <a:gd name="T69" fmla="*/ 0 h 176"/>
                <a:gd name="T70" fmla="*/ 7 w 261"/>
                <a:gd name="T71" fmla="*/ 0 h 176"/>
                <a:gd name="T72" fmla="*/ 0 w 261"/>
                <a:gd name="T73" fmla="*/ 26 h 1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1"/>
                <a:gd name="T112" fmla="*/ 0 h 176"/>
                <a:gd name="T113" fmla="*/ 261 w 261"/>
                <a:gd name="T114" fmla="*/ 176 h 17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1" h="176">
                  <a:moveTo>
                    <a:pt x="0" y="26"/>
                  </a:moveTo>
                  <a:lnTo>
                    <a:pt x="0" y="26"/>
                  </a:lnTo>
                  <a:lnTo>
                    <a:pt x="26" y="34"/>
                  </a:lnTo>
                  <a:lnTo>
                    <a:pt x="52" y="44"/>
                  </a:lnTo>
                  <a:lnTo>
                    <a:pt x="76" y="53"/>
                  </a:lnTo>
                  <a:lnTo>
                    <a:pt x="100" y="63"/>
                  </a:lnTo>
                  <a:lnTo>
                    <a:pt x="122" y="73"/>
                  </a:lnTo>
                  <a:lnTo>
                    <a:pt x="142" y="84"/>
                  </a:lnTo>
                  <a:lnTo>
                    <a:pt x="161" y="94"/>
                  </a:lnTo>
                  <a:lnTo>
                    <a:pt x="178" y="104"/>
                  </a:lnTo>
                  <a:lnTo>
                    <a:pt x="192" y="115"/>
                  </a:lnTo>
                  <a:lnTo>
                    <a:pt x="205" y="125"/>
                  </a:lnTo>
                  <a:lnTo>
                    <a:pt x="216" y="135"/>
                  </a:lnTo>
                  <a:lnTo>
                    <a:pt x="224" y="144"/>
                  </a:lnTo>
                  <a:lnTo>
                    <a:pt x="230" y="152"/>
                  </a:lnTo>
                  <a:lnTo>
                    <a:pt x="233" y="158"/>
                  </a:lnTo>
                  <a:lnTo>
                    <a:pt x="234" y="163"/>
                  </a:lnTo>
                  <a:lnTo>
                    <a:pt x="233" y="167"/>
                  </a:lnTo>
                  <a:lnTo>
                    <a:pt x="259" y="175"/>
                  </a:lnTo>
                  <a:lnTo>
                    <a:pt x="260" y="162"/>
                  </a:lnTo>
                  <a:lnTo>
                    <a:pt x="258" y="150"/>
                  </a:lnTo>
                  <a:lnTo>
                    <a:pt x="253" y="138"/>
                  </a:lnTo>
                  <a:lnTo>
                    <a:pt x="245" y="127"/>
                  </a:lnTo>
                  <a:lnTo>
                    <a:pt x="235" y="116"/>
                  </a:lnTo>
                  <a:lnTo>
                    <a:pt x="222" y="105"/>
                  </a:lnTo>
                  <a:lnTo>
                    <a:pt x="208" y="94"/>
                  </a:lnTo>
                  <a:lnTo>
                    <a:pt x="192" y="83"/>
                  </a:lnTo>
                  <a:lnTo>
                    <a:pt x="174" y="71"/>
                  </a:lnTo>
                  <a:lnTo>
                    <a:pt x="154" y="60"/>
                  </a:lnTo>
                  <a:lnTo>
                    <a:pt x="133" y="50"/>
                  </a:lnTo>
                  <a:lnTo>
                    <a:pt x="110" y="39"/>
                  </a:lnTo>
                  <a:lnTo>
                    <a:pt x="87" y="28"/>
                  </a:lnTo>
                  <a:lnTo>
                    <a:pt x="61" y="19"/>
                  </a:lnTo>
                  <a:lnTo>
                    <a:pt x="35" y="10"/>
                  </a:lnTo>
                  <a:lnTo>
                    <a:pt x="7" y="0"/>
                  </a:lnTo>
                  <a:lnTo>
                    <a:pt x="0" y="26"/>
                  </a:lnTo>
                </a:path>
              </a:pathLst>
            </a:custGeom>
            <a:solidFill>
              <a:srgbClr val="1CFF3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6020" name="Freeform 8"/>
            <p:cNvSpPr>
              <a:spLocks/>
            </p:cNvSpPr>
            <p:nvPr/>
          </p:nvSpPr>
          <p:spPr bwMode="auto">
            <a:xfrm>
              <a:off x="2964" y="2979"/>
              <a:ext cx="307" cy="63"/>
            </a:xfrm>
            <a:custGeom>
              <a:avLst/>
              <a:gdLst>
                <a:gd name="T0" fmla="*/ 25 w 307"/>
                <a:gd name="T1" fmla="*/ 46 h 63"/>
                <a:gd name="T2" fmla="*/ 25 w 307"/>
                <a:gd name="T3" fmla="*/ 46 h 63"/>
                <a:gd name="T4" fmla="*/ 27 w 307"/>
                <a:gd name="T5" fmla="*/ 43 h 63"/>
                <a:gd name="T6" fmla="*/ 31 w 307"/>
                <a:gd name="T7" fmla="*/ 39 h 63"/>
                <a:gd name="T8" fmla="*/ 37 w 307"/>
                <a:gd name="T9" fmla="*/ 36 h 63"/>
                <a:gd name="T10" fmla="*/ 46 w 307"/>
                <a:gd name="T11" fmla="*/ 32 h 63"/>
                <a:gd name="T12" fmla="*/ 58 w 307"/>
                <a:gd name="T13" fmla="*/ 29 h 63"/>
                <a:gd name="T14" fmla="*/ 73 w 307"/>
                <a:gd name="T15" fmla="*/ 28 h 63"/>
                <a:gd name="T16" fmla="*/ 89 w 307"/>
                <a:gd name="T17" fmla="*/ 26 h 63"/>
                <a:gd name="T18" fmla="*/ 107 w 307"/>
                <a:gd name="T19" fmla="*/ 26 h 63"/>
                <a:gd name="T20" fmla="*/ 127 w 307"/>
                <a:gd name="T21" fmla="*/ 27 h 63"/>
                <a:gd name="T22" fmla="*/ 148 w 307"/>
                <a:gd name="T23" fmla="*/ 29 h 63"/>
                <a:gd name="T24" fmla="*/ 171 w 307"/>
                <a:gd name="T25" fmla="*/ 32 h 63"/>
                <a:gd name="T26" fmla="*/ 194 w 307"/>
                <a:gd name="T27" fmla="*/ 36 h 63"/>
                <a:gd name="T28" fmla="*/ 219 w 307"/>
                <a:gd name="T29" fmla="*/ 41 h 63"/>
                <a:gd name="T30" fmla="*/ 245 w 307"/>
                <a:gd name="T31" fmla="*/ 46 h 63"/>
                <a:gd name="T32" fmla="*/ 271 w 307"/>
                <a:gd name="T33" fmla="*/ 54 h 63"/>
                <a:gd name="T34" fmla="*/ 299 w 307"/>
                <a:gd name="T35" fmla="*/ 62 h 63"/>
                <a:gd name="T36" fmla="*/ 306 w 307"/>
                <a:gd name="T37" fmla="*/ 36 h 63"/>
                <a:gd name="T38" fmla="*/ 279 w 307"/>
                <a:gd name="T39" fmla="*/ 28 h 63"/>
                <a:gd name="T40" fmla="*/ 252 w 307"/>
                <a:gd name="T41" fmla="*/ 21 h 63"/>
                <a:gd name="T42" fmla="*/ 225 w 307"/>
                <a:gd name="T43" fmla="*/ 15 h 63"/>
                <a:gd name="T44" fmla="*/ 199 w 307"/>
                <a:gd name="T45" fmla="*/ 10 h 63"/>
                <a:gd name="T46" fmla="*/ 175 w 307"/>
                <a:gd name="T47" fmla="*/ 6 h 63"/>
                <a:gd name="T48" fmla="*/ 151 w 307"/>
                <a:gd name="T49" fmla="*/ 3 h 63"/>
                <a:gd name="T50" fmla="*/ 129 w 307"/>
                <a:gd name="T51" fmla="*/ 1 h 63"/>
                <a:gd name="T52" fmla="*/ 108 w 307"/>
                <a:gd name="T53" fmla="*/ 0 h 63"/>
                <a:gd name="T54" fmla="*/ 88 w 307"/>
                <a:gd name="T55" fmla="*/ 0 h 63"/>
                <a:gd name="T56" fmla="*/ 70 w 307"/>
                <a:gd name="T57" fmla="*/ 1 h 63"/>
                <a:gd name="T58" fmla="*/ 53 w 307"/>
                <a:gd name="T59" fmla="*/ 4 h 63"/>
                <a:gd name="T60" fmla="*/ 39 w 307"/>
                <a:gd name="T61" fmla="*/ 7 h 63"/>
                <a:gd name="T62" fmla="*/ 26 w 307"/>
                <a:gd name="T63" fmla="*/ 12 h 63"/>
                <a:gd name="T64" fmla="*/ 15 w 307"/>
                <a:gd name="T65" fmla="*/ 19 h 63"/>
                <a:gd name="T66" fmla="*/ 6 w 307"/>
                <a:gd name="T67" fmla="*/ 28 h 63"/>
                <a:gd name="T68" fmla="*/ 0 w 307"/>
                <a:gd name="T69" fmla="*/ 39 h 63"/>
                <a:gd name="T70" fmla="*/ 0 w 307"/>
                <a:gd name="T71" fmla="*/ 39 h 63"/>
                <a:gd name="T72" fmla="*/ 25 w 307"/>
                <a:gd name="T73" fmla="*/ 46 h 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7"/>
                <a:gd name="T112" fmla="*/ 0 h 63"/>
                <a:gd name="T113" fmla="*/ 307 w 307"/>
                <a:gd name="T114" fmla="*/ 63 h 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7" h="63">
                  <a:moveTo>
                    <a:pt x="25" y="46"/>
                  </a:moveTo>
                  <a:lnTo>
                    <a:pt x="25" y="46"/>
                  </a:lnTo>
                  <a:lnTo>
                    <a:pt x="27" y="43"/>
                  </a:lnTo>
                  <a:lnTo>
                    <a:pt x="31" y="39"/>
                  </a:lnTo>
                  <a:lnTo>
                    <a:pt x="37" y="36"/>
                  </a:lnTo>
                  <a:lnTo>
                    <a:pt x="46" y="32"/>
                  </a:lnTo>
                  <a:lnTo>
                    <a:pt x="58" y="29"/>
                  </a:lnTo>
                  <a:lnTo>
                    <a:pt x="73" y="28"/>
                  </a:lnTo>
                  <a:lnTo>
                    <a:pt x="89" y="26"/>
                  </a:lnTo>
                  <a:lnTo>
                    <a:pt x="107" y="26"/>
                  </a:lnTo>
                  <a:lnTo>
                    <a:pt x="127" y="27"/>
                  </a:lnTo>
                  <a:lnTo>
                    <a:pt x="148" y="29"/>
                  </a:lnTo>
                  <a:lnTo>
                    <a:pt x="171" y="32"/>
                  </a:lnTo>
                  <a:lnTo>
                    <a:pt x="194" y="36"/>
                  </a:lnTo>
                  <a:lnTo>
                    <a:pt x="219" y="41"/>
                  </a:lnTo>
                  <a:lnTo>
                    <a:pt x="245" y="46"/>
                  </a:lnTo>
                  <a:lnTo>
                    <a:pt x="271" y="54"/>
                  </a:lnTo>
                  <a:lnTo>
                    <a:pt x="299" y="62"/>
                  </a:lnTo>
                  <a:lnTo>
                    <a:pt x="306" y="36"/>
                  </a:lnTo>
                  <a:lnTo>
                    <a:pt x="279" y="28"/>
                  </a:lnTo>
                  <a:lnTo>
                    <a:pt x="252" y="21"/>
                  </a:lnTo>
                  <a:lnTo>
                    <a:pt x="225" y="15"/>
                  </a:lnTo>
                  <a:lnTo>
                    <a:pt x="199" y="10"/>
                  </a:lnTo>
                  <a:lnTo>
                    <a:pt x="175" y="6"/>
                  </a:lnTo>
                  <a:lnTo>
                    <a:pt x="151" y="3"/>
                  </a:lnTo>
                  <a:lnTo>
                    <a:pt x="129" y="1"/>
                  </a:lnTo>
                  <a:lnTo>
                    <a:pt x="108" y="0"/>
                  </a:lnTo>
                  <a:lnTo>
                    <a:pt x="88" y="0"/>
                  </a:lnTo>
                  <a:lnTo>
                    <a:pt x="70" y="1"/>
                  </a:lnTo>
                  <a:lnTo>
                    <a:pt x="53" y="4"/>
                  </a:lnTo>
                  <a:lnTo>
                    <a:pt x="39" y="7"/>
                  </a:lnTo>
                  <a:lnTo>
                    <a:pt x="26" y="12"/>
                  </a:lnTo>
                  <a:lnTo>
                    <a:pt x="15" y="19"/>
                  </a:lnTo>
                  <a:lnTo>
                    <a:pt x="6" y="28"/>
                  </a:lnTo>
                  <a:lnTo>
                    <a:pt x="0" y="39"/>
                  </a:lnTo>
                  <a:lnTo>
                    <a:pt x="25" y="46"/>
                  </a:lnTo>
                </a:path>
              </a:pathLst>
            </a:custGeom>
            <a:solidFill>
              <a:srgbClr val="1CFF3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6021" name="Freeform 9"/>
            <p:cNvSpPr>
              <a:spLocks/>
            </p:cNvSpPr>
            <p:nvPr/>
          </p:nvSpPr>
          <p:spPr bwMode="auto">
            <a:xfrm>
              <a:off x="2962" y="3018"/>
              <a:ext cx="262" cy="176"/>
            </a:xfrm>
            <a:custGeom>
              <a:avLst/>
              <a:gdLst>
                <a:gd name="T0" fmla="*/ 261 w 262"/>
                <a:gd name="T1" fmla="*/ 149 h 176"/>
                <a:gd name="T2" fmla="*/ 261 w 262"/>
                <a:gd name="T3" fmla="*/ 149 h 176"/>
                <a:gd name="T4" fmla="*/ 235 w 262"/>
                <a:gd name="T5" fmla="*/ 141 h 176"/>
                <a:gd name="T6" fmla="*/ 209 w 262"/>
                <a:gd name="T7" fmla="*/ 131 h 176"/>
                <a:gd name="T8" fmla="*/ 185 w 262"/>
                <a:gd name="T9" fmla="*/ 122 h 176"/>
                <a:gd name="T10" fmla="*/ 161 w 262"/>
                <a:gd name="T11" fmla="*/ 112 h 176"/>
                <a:gd name="T12" fmla="*/ 139 w 262"/>
                <a:gd name="T13" fmla="*/ 101 h 176"/>
                <a:gd name="T14" fmla="*/ 119 w 262"/>
                <a:gd name="T15" fmla="*/ 91 h 176"/>
                <a:gd name="T16" fmla="*/ 100 w 262"/>
                <a:gd name="T17" fmla="*/ 81 h 176"/>
                <a:gd name="T18" fmla="*/ 83 w 262"/>
                <a:gd name="T19" fmla="*/ 70 h 176"/>
                <a:gd name="T20" fmla="*/ 69 w 262"/>
                <a:gd name="T21" fmla="*/ 60 h 176"/>
                <a:gd name="T22" fmla="*/ 55 w 262"/>
                <a:gd name="T23" fmla="*/ 50 h 176"/>
                <a:gd name="T24" fmla="*/ 45 w 262"/>
                <a:gd name="T25" fmla="*/ 40 h 176"/>
                <a:gd name="T26" fmla="*/ 37 w 262"/>
                <a:gd name="T27" fmla="*/ 31 h 176"/>
                <a:gd name="T28" fmla="*/ 31 w 262"/>
                <a:gd name="T29" fmla="*/ 23 h 176"/>
                <a:gd name="T30" fmla="*/ 28 w 262"/>
                <a:gd name="T31" fmla="*/ 17 h 176"/>
                <a:gd name="T32" fmla="*/ 27 w 262"/>
                <a:gd name="T33" fmla="*/ 11 h 176"/>
                <a:gd name="T34" fmla="*/ 27 w 262"/>
                <a:gd name="T35" fmla="*/ 7 h 176"/>
                <a:gd name="T36" fmla="*/ 2 w 262"/>
                <a:gd name="T37" fmla="*/ 0 h 176"/>
                <a:gd name="T38" fmla="*/ 0 w 262"/>
                <a:gd name="T39" fmla="*/ 12 h 176"/>
                <a:gd name="T40" fmla="*/ 2 w 262"/>
                <a:gd name="T41" fmla="*/ 24 h 176"/>
                <a:gd name="T42" fmla="*/ 8 w 262"/>
                <a:gd name="T43" fmla="*/ 36 h 176"/>
                <a:gd name="T44" fmla="*/ 16 w 262"/>
                <a:gd name="T45" fmla="*/ 48 h 176"/>
                <a:gd name="T46" fmla="*/ 26 w 262"/>
                <a:gd name="T47" fmla="*/ 59 h 176"/>
                <a:gd name="T48" fmla="*/ 38 w 262"/>
                <a:gd name="T49" fmla="*/ 70 h 176"/>
                <a:gd name="T50" fmla="*/ 53 w 262"/>
                <a:gd name="T51" fmla="*/ 81 h 176"/>
                <a:gd name="T52" fmla="*/ 69 w 262"/>
                <a:gd name="T53" fmla="*/ 92 h 176"/>
                <a:gd name="T54" fmla="*/ 87 w 262"/>
                <a:gd name="T55" fmla="*/ 103 h 176"/>
                <a:gd name="T56" fmla="*/ 106 w 262"/>
                <a:gd name="T57" fmla="*/ 115 h 176"/>
                <a:gd name="T58" fmla="*/ 128 w 262"/>
                <a:gd name="T59" fmla="*/ 125 h 176"/>
                <a:gd name="T60" fmla="*/ 150 w 262"/>
                <a:gd name="T61" fmla="*/ 135 h 176"/>
                <a:gd name="T62" fmla="*/ 174 w 262"/>
                <a:gd name="T63" fmla="*/ 146 h 176"/>
                <a:gd name="T64" fmla="*/ 200 w 262"/>
                <a:gd name="T65" fmla="*/ 156 h 176"/>
                <a:gd name="T66" fmla="*/ 226 w 262"/>
                <a:gd name="T67" fmla="*/ 165 h 176"/>
                <a:gd name="T68" fmla="*/ 254 w 262"/>
                <a:gd name="T69" fmla="*/ 175 h 176"/>
                <a:gd name="T70" fmla="*/ 254 w 262"/>
                <a:gd name="T71" fmla="*/ 175 h 176"/>
                <a:gd name="T72" fmla="*/ 261 w 262"/>
                <a:gd name="T73" fmla="*/ 149 h 1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2"/>
                <a:gd name="T112" fmla="*/ 0 h 176"/>
                <a:gd name="T113" fmla="*/ 262 w 262"/>
                <a:gd name="T114" fmla="*/ 176 h 17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2" h="176">
                  <a:moveTo>
                    <a:pt x="261" y="149"/>
                  </a:moveTo>
                  <a:lnTo>
                    <a:pt x="261" y="149"/>
                  </a:lnTo>
                  <a:lnTo>
                    <a:pt x="235" y="141"/>
                  </a:lnTo>
                  <a:lnTo>
                    <a:pt x="209" y="131"/>
                  </a:lnTo>
                  <a:lnTo>
                    <a:pt x="185" y="122"/>
                  </a:lnTo>
                  <a:lnTo>
                    <a:pt x="161" y="112"/>
                  </a:lnTo>
                  <a:lnTo>
                    <a:pt x="139" y="101"/>
                  </a:lnTo>
                  <a:lnTo>
                    <a:pt x="119" y="91"/>
                  </a:lnTo>
                  <a:lnTo>
                    <a:pt x="100" y="81"/>
                  </a:lnTo>
                  <a:lnTo>
                    <a:pt x="83" y="70"/>
                  </a:lnTo>
                  <a:lnTo>
                    <a:pt x="69" y="60"/>
                  </a:lnTo>
                  <a:lnTo>
                    <a:pt x="55" y="50"/>
                  </a:lnTo>
                  <a:lnTo>
                    <a:pt x="45" y="40"/>
                  </a:lnTo>
                  <a:lnTo>
                    <a:pt x="37" y="31"/>
                  </a:lnTo>
                  <a:lnTo>
                    <a:pt x="31" y="23"/>
                  </a:lnTo>
                  <a:lnTo>
                    <a:pt x="28" y="17"/>
                  </a:lnTo>
                  <a:lnTo>
                    <a:pt x="27" y="11"/>
                  </a:lnTo>
                  <a:lnTo>
                    <a:pt x="27" y="7"/>
                  </a:lnTo>
                  <a:lnTo>
                    <a:pt x="2" y="0"/>
                  </a:lnTo>
                  <a:lnTo>
                    <a:pt x="0" y="12"/>
                  </a:lnTo>
                  <a:lnTo>
                    <a:pt x="2" y="24"/>
                  </a:lnTo>
                  <a:lnTo>
                    <a:pt x="8" y="36"/>
                  </a:lnTo>
                  <a:lnTo>
                    <a:pt x="16" y="48"/>
                  </a:lnTo>
                  <a:lnTo>
                    <a:pt x="26" y="59"/>
                  </a:lnTo>
                  <a:lnTo>
                    <a:pt x="38" y="70"/>
                  </a:lnTo>
                  <a:lnTo>
                    <a:pt x="53" y="81"/>
                  </a:lnTo>
                  <a:lnTo>
                    <a:pt x="69" y="92"/>
                  </a:lnTo>
                  <a:lnTo>
                    <a:pt x="87" y="103"/>
                  </a:lnTo>
                  <a:lnTo>
                    <a:pt x="106" y="115"/>
                  </a:lnTo>
                  <a:lnTo>
                    <a:pt x="128" y="125"/>
                  </a:lnTo>
                  <a:lnTo>
                    <a:pt x="150" y="135"/>
                  </a:lnTo>
                  <a:lnTo>
                    <a:pt x="174" y="146"/>
                  </a:lnTo>
                  <a:lnTo>
                    <a:pt x="200" y="156"/>
                  </a:lnTo>
                  <a:lnTo>
                    <a:pt x="226" y="165"/>
                  </a:lnTo>
                  <a:lnTo>
                    <a:pt x="254" y="175"/>
                  </a:lnTo>
                  <a:lnTo>
                    <a:pt x="261" y="149"/>
                  </a:lnTo>
                </a:path>
              </a:pathLst>
            </a:custGeom>
            <a:solidFill>
              <a:srgbClr val="1CFF3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6022" name="Freeform 10"/>
            <p:cNvSpPr>
              <a:spLocks/>
            </p:cNvSpPr>
            <p:nvPr/>
          </p:nvSpPr>
          <p:spPr bwMode="auto">
            <a:xfrm>
              <a:off x="3216" y="3167"/>
              <a:ext cx="307" cy="63"/>
            </a:xfrm>
            <a:custGeom>
              <a:avLst/>
              <a:gdLst>
                <a:gd name="T0" fmla="*/ 280 w 307"/>
                <a:gd name="T1" fmla="*/ 15 h 63"/>
                <a:gd name="T2" fmla="*/ 280 w 307"/>
                <a:gd name="T3" fmla="*/ 15 h 63"/>
                <a:gd name="T4" fmla="*/ 278 w 307"/>
                <a:gd name="T5" fmla="*/ 19 h 63"/>
                <a:gd name="T6" fmla="*/ 275 w 307"/>
                <a:gd name="T7" fmla="*/ 22 h 63"/>
                <a:gd name="T8" fmla="*/ 268 w 307"/>
                <a:gd name="T9" fmla="*/ 26 h 63"/>
                <a:gd name="T10" fmla="*/ 259 w 307"/>
                <a:gd name="T11" fmla="*/ 29 h 63"/>
                <a:gd name="T12" fmla="*/ 248 w 307"/>
                <a:gd name="T13" fmla="*/ 33 h 63"/>
                <a:gd name="T14" fmla="*/ 233 w 307"/>
                <a:gd name="T15" fmla="*/ 34 h 63"/>
                <a:gd name="T16" fmla="*/ 217 w 307"/>
                <a:gd name="T17" fmla="*/ 36 h 63"/>
                <a:gd name="T18" fmla="*/ 199 w 307"/>
                <a:gd name="T19" fmla="*/ 36 h 63"/>
                <a:gd name="T20" fmla="*/ 179 w 307"/>
                <a:gd name="T21" fmla="*/ 35 h 63"/>
                <a:gd name="T22" fmla="*/ 158 w 307"/>
                <a:gd name="T23" fmla="*/ 33 h 63"/>
                <a:gd name="T24" fmla="*/ 135 w 307"/>
                <a:gd name="T25" fmla="*/ 29 h 63"/>
                <a:gd name="T26" fmla="*/ 111 w 307"/>
                <a:gd name="T27" fmla="*/ 26 h 63"/>
                <a:gd name="T28" fmla="*/ 87 w 307"/>
                <a:gd name="T29" fmla="*/ 21 h 63"/>
                <a:gd name="T30" fmla="*/ 61 w 307"/>
                <a:gd name="T31" fmla="*/ 15 h 63"/>
                <a:gd name="T32" fmla="*/ 35 w 307"/>
                <a:gd name="T33" fmla="*/ 8 h 63"/>
                <a:gd name="T34" fmla="*/ 7 w 307"/>
                <a:gd name="T35" fmla="*/ 0 h 63"/>
                <a:gd name="T36" fmla="*/ 0 w 307"/>
                <a:gd name="T37" fmla="*/ 26 h 63"/>
                <a:gd name="T38" fmla="*/ 27 w 307"/>
                <a:gd name="T39" fmla="*/ 34 h 63"/>
                <a:gd name="T40" fmla="*/ 54 w 307"/>
                <a:gd name="T41" fmla="*/ 41 h 63"/>
                <a:gd name="T42" fmla="*/ 81 w 307"/>
                <a:gd name="T43" fmla="*/ 46 h 63"/>
                <a:gd name="T44" fmla="*/ 107 w 307"/>
                <a:gd name="T45" fmla="*/ 52 h 63"/>
                <a:gd name="T46" fmla="*/ 131 w 307"/>
                <a:gd name="T47" fmla="*/ 56 h 63"/>
                <a:gd name="T48" fmla="*/ 155 w 307"/>
                <a:gd name="T49" fmla="*/ 59 h 63"/>
                <a:gd name="T50" fmla="*/ 177 w 307"/>
                <a:gd name="T51" fmla="*/ 61 h 63"/>
                <a:gd name="T52" fmla="*/ 198 w 307"/>
                <a:gd name="T53" fmla="*/ 62 h 63"/>
                <a:gd name="T54" fmla="*/ 218 w 307"/>
                <a:gd name="T55" fmla="*/ 62 h 63"/>
                <a:gd name="T56" fmla="*/ 236 w 307"/>
                <a:gd name="T57" fmla="*/ 61 h 63"/>
                <a:gd name="T58" fmla="*/ 252 w 307"/>
                <a:gd name="T59" fmla="*/ 58 h 63"/>
                <a:gd name="T60" fmla="*/ 267 w 307"/>
                <a:gd name="T61" fmla="*/ 55 h 63"/>
                <a:gd name="T62" fmla="*/ 280 w 307"/>
                <a:gd name="T63" fmla="*/ 50 h 63"/>
                <a:gd name="T64" fmla="*/ 291 w 307"/>
                <a:gd name="T65" fmla="*/ 43 h 63"/>
                <a:gd name="T66" fmla="*/ 300 w 307"/>
                <a:gd name="T67" fmla="*/ 34 h 63"/>
                <a:gd name="T68" fmla="*/ 306 w 307"/>
                <a:gd name="T69" fmla="*/ 23 h 63"/>
                <a:gd name="T70" fmla="*/ 306 w 307"/>
                <a:gd name="T71" fmla="*/ 23 h 63"/>
                <a:gd name="T72" fmla="*/ 280 w 307"/>
                <a:gd name="T73" fmla="*/ 15 h 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7"/>
                <a:gd name="T112" fmla="*/ 0 h 63"/>
                <a:gd name="T113" fmla="*/ 307 w 307"/>
                <a:gd name="T114" fmla="*/ 63 h 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7" h="63">
                  <a:moveTo>
                    <a:pt x="280" y="15"/>
                  </a:moveTo>
                  <a:lnTo>
                    <a:pt x="280" y="15"/>
                  </a:lnTo>
                  <a:lnTo>
                    <a:pt x="278" y="19"/>
                  </a:lnTo>
                  <a:lnTo>
                    <a:pt x="275" y="22"/>
                  </a:lnTo>
                  <a:lnTo>
                    <a:pt x="268" y="26"/>
                  </a:lnTo>
                  <a:lnTo>
                    <a:pt x="259" y="29"/>
                  </a:lnTo>
                  <a:lnTo>
                    <a:pt x="248" y="33"/>
                  </a:lnTo>
                  <a:lnTo>
                    <a:pt x="233" y="34"/>
                  </a:lnTo>
                  <a:lnTo>
                    <a:pt x="217" y="36"/>
                  </a:lnTo>
                  <a:lnTo>
                    <a:pt x="199" y="36"/>
                  </a:lnTo>
                  <a:lnTo>
                    <a:pt x="179" y="35"/>
                  </a:lnTo>
                  <a:lnTo>
                    <a:pt x="158" y="33"/>
                  </a:lnTo>
                  <a:lnTo>
                    <a:pt x="135" y="29"/>
                  </a:lnTo>
                  <a:lnTo>
                    <a:pt x="111" y="26"/>
                  </a:lnTo>
                  <a:lnTo>
                    <a:pt x="87" y="21"/>
                  </a:lnTo>
                  <a:lnTo>
                    <a:pt x="61" y="15"/>
                  </a:lnTo>
                  <a:lnTo>
                    <a:pt x="35" y="8"/>
                  </a:lnTo>
                  <a:lnTo>
                    <a:pt x="7" y="0"/>
                  </a:lnTo>
                  <a:lnTo>
                    <a:pt x="0" y="26"/>
                  </a:lnTo>
                  <a:lnTo>
                    <a:pt x="27" y="34"/>
                  </a:lnTo>
                  <a:lnTo>
                    <a:pt x="54" y="41"/>
                  </a:lnTo>
                  <a:lnTo>
                    <a:pt x="81" y="46"/>
                  </a:lnTo>
                  <a:lnTo>
                    <a:pt x="107" y="52"/>
                  </a:lnTo>
                  <a:lnTo>
                    <a:pt x="131" y="56"/>
                  </a:lnTo>
                  <a:lnTo>
                    <a:pt x="155" y="59"/>
                  </a:lnTo>
                  <a:lnTo>
                    <a:pt x="177" y="61"/>
                  </a:lnTo>
                  <a:lnTo>
                    <a:pt x="198" y="62"/>
                  </a:lnTo>
                  <a:lnTo>
                    <a:pt x="218" y="62"/>
                  </a:lnTo>
                  <a:lnTo>
                    <a:pt x="236" y="61"/>
                  </a:lnTo>
                  <a:lnTo>
                    <a:pt x="252" y="58"/>
                  </a:lnTo>
                  <a:lnTo>
                    <a:pt x="267" y="55"/>
                  </a:lnTo>
                  <a:lnTo>
                    <a:pt x="280" y="50"/>
                  </a:lnTo>
                  <a:lnTo>
                    <a:pt x="291" y="43"/>
                  </a:lnTo>
                  <a:lnTo>
                    <a:pt x="300" y="34"/>
                  </a:lnTo>
                  <a:lnTo>
                    <a:pt x="306" y="23"/>
                  </a:lnTo>
                  <a:lnTo>
                    <a:pt x="280" y="15"/>
                  </a:lnTo>
                </a:path>
              </a:pathLst>
            </a:custGeom>
            <a:solidFill>
              <a:srgbClr val="1CFF3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6023" name="Freeform 11"/>
            <p:cNvSpPr>
              <a:spLocks/>
            </p:cNvSpPr>
            <p:nvPr/>
          </p:nvSpPr>
          <p:spPr bwMode="auto">
            <a:xfrm>
              <a:off x="3157" y="2822"/>
              <a:ext cx="281" cy="238"/>
            </a:xfrm>
            <a:custGeom>
              <a:avLst/>
              <a:gdLst>
                <a:gd name="T0" fmla="*/ 22 w 281"/>
                <a:gd name="T1" fmla="*/ 237 h 238"/>
                <a:gd name="T2" fmla="*/ 22 w 281"/>
                <a:gd name="T3" fmla="*/ 237 h 238"/>
                <a:gd name="T4" fmla="*/ 41 w 281"/>
                <a:gd name="T5" fmla="*/ 210 h 238"/>
                <a:gd name="T6" fmla="*/ 60 w 281"/>
                <a:gd name="T7" fmla="*/ 185 h 238"/>
                <a:gd name="T8" fmla="*/ 79 w 281"/>
                <a:gd name="T9" fmla="*/ 161 h 238"/>
                <a:gd name="T10" fmla="*/ 99 w 281"/>
                <a:gd name="T11" fmla="*/ 139 h 238"/>
                <a:gd name="T12" fmla="*/ 118 w 281"/>
                <a:gd name="T13" fmla="*/ 119 h 238"/>
                <a:gd name="T14" fmla="*/ 136 w 281"/>
                <a:gd name="T15" fmla="*/ 100 h 238"/>
                <a:gd name="T16" fmla="*/ 155 w 281"/>
                <a:gd name="T17" fmla="*/ 83 h 238"/>
                <a:gd name="T18" fmla="*/ 172 w 281"/>
                <a:gd name="T19" fmla="*/ 68 h 238"/>
                <a:gd name="T20" fmla="*/ 189 w 281"/>
                <a:gd name="T21" fmla="*/ 56 h 238"/>
                <a:gd name="T22" fmla="*/ 205 w 281"/>
                <a:gd name="T23" fmla="*/ 45 h 238"/>
                <a:gd name="T24" fmla="*/ 220 w 281"/>
                <a:gd name="T25" fmla="*/ 37 h 238"/>
                <a:gd name="T26" fmla="*/ 233 w 281"/>
                <a:gd name="T27" fmla="*/ 31 h 238"/>
                <a:gd name="T28" fmla="*/ 244 w 281"/>
                <a:gd name="T29" fmla="*/ 27 h 238"/>
                <a:gd name="T30" fmla="*/ 253 w 281"/>
                <a:gd name="T31" fmla="*/ 26 h 238"/>
                <a:gd name="T32" fmla="*/ 260 w 281"/>
                <a:gd name="T33" fmla="*/ 27 h 238"/>
                <a:gd name="T34" fmla="*/ 265 w 281"/>
                <a:gd name="T35" fmla="*/ 30 h 238"/>
                <a:gd name="T36" fmla="*/ 280 w 281"/>
                <a:gd name="T37" fmla="*/ 8 h 238"/>
                <a:gd name="T38" fmla="*/ 267 w 281"/>
                <a:gd name="T39" fmla="*/ 2 h 238"/>
                <a:gd name="T40" fmla="*/ 253 w 281"/>
                <a:gd name="T41" fmla="*/ 0 h 238"/>
                <a:gd name="T42" fmla="*/ 238 w 281"/>
                <a:gd name="T43" fmla="*/ 2 h 238"/>
                <a:gd name="T44" fmla="*/ 223 w 281"/>
                <a:gd name="T45" fmla="*/ 6 h 238"/>
                <a:gd name="T46" fmla="*/ 207 w 281"/>
                <a:gd name="T47" fmla="*/ 13 h 238"/>
                <a:gd name="T48" fmla="*/ 191 w 281"/>
                <a:gd name="T49" fmla="*/ 23 h 238"/>
                <a:gd name="T50" fmla="*/ 174 w 281"/>
                <a:gd name="T51" fmla="*/ 34 h 238"/>
                <a:gd name="T52" fmla="*/ 156 w 281"/>
                <a:gd name="T53" fmla="*/ 48 h 238"/>
                <a:gd name="T54" fmla="*/ 138 w 281"/>
                <a:gd name="T55" fmla="*/ 63 h 238"/>
                <a:gd name="T56" fmla="*/ 118 w 281"/>
                <a:gd name="T57" fmla="*/ 81 h 238"/>
                <a:gd name="T58" fmla="*/ 99 w 281"/>
                <a:gd name="T59" fmla="*/ 101 h 238"/>
                <a:gd name="T60" fmla="*/ 79 w 281"/>
                <a:gd name="T61" fmla="*/ 121 h 238"/>
                <a:gd name="T62" fmla="*/ 60 w 281"/>
                <a:gd name="T63" fmla="*/ 144 h 238"/>
                <a:gd name="T64" fmla="*/ 39 w 281"/>
                <a:gd name="T65" fmla="*/ 169 h 238"/>
                <a:gd name="T66" fmla="*/ 20 w 281"/>
                <a:gd name="T67" fmla="*/ 194 h 238"/>
                <a:gd name="T68" fmla="*/ 0 w 281"/>
                <a:gd name="T69" fmla="*/ 221 h 238"/>
                <a:gd name="T70" fmla="*/ 0 w 281"/>
                <a:gd name="T71" fmla="*/ 221 h 238"/>
                <a:gd name="T72" fmla="*/ 22 w 281"/>
                <a:gd name="T73" fmla="*/ 237 h 2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1"/>
                <a:gd name="T112" fmla="*/ 0 h 238"/>
                <a:gd name="T113" fmla="*/ 281 w 281"/>
                <a:gd name="T114" fmla="*/ 238 h 2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1" h="238">
                  <a:moveTo>
                    <a:pt x="22" y="237"/>
                  </a:moveTo>
                  <a:lnTo>
                    <a:pt x="22" y="237"/>
                  </a:lnTo>
                  <a:lnTo>
                    <a:pt x="41" y="210"/>
                  </a:lnTo>
                  <a:lnTo>
                    <a:pt x="60" y="185"/>
                  </a:lnTo>
                  <a:lnTo>
                    <a:pt x="79" y="161"/>
                  </a:lnTo>
                  <a:lnTo>
                    <a:pt x="99" y="139"/>
                  </a:lnTo>
                  <a:lnTo>
                    <a:pt x="118" y="119"/>
                  </a:lnTo>
                  <a:lnTo>
                    <a:pt x="136" y="100"/>
                  </a:lnTo>
                  <a:lnTo>
                    <a:pt x="155" y="83"/>
                  </a:lnTo>
                  <a:lnTo>
                    <a:pt x="172" y="68"/>
                  </a:lnTo>
                  <a:lnTo>
                    <a:pt x="189" y="56"/>
                  </a:lnTo>
                  <a:lnTo>
                    <a:pt x="205" y="45"/>
                  </a:lnTo>
                  <a:lnTo>
                    <a:pt x="220" y="37"/>
                  </a:lnTo>
                  <a:lnTo>
                    <a:pt x="233" y="31"/>
                  </a:lnTo>
                  <a:lnTo>
                    <a:pt x="244" y="27"/>
                  </a:lnTo>
                  <a:lnTo>
                    <a:pt x="253" y="26"/>
                  </a:lnTo>
                  <a:lnTo>
                    <a:pt x="260" y="27"/>
                  </a:lnTo>
                  <a:lnTo>
                    <a:pt x="265" y="30"/>
                  </a:lnTo>
                  <a:lnTo>
                    <a:pt x="280" y="8"/>
                  </a:lnTo>
                  <a:lnTo>
                    <a:pt x="267" y="2"/>
                  </a:lnTo>
                  <a:lnTo>
                    <a:pt x="253" y="0"/>
                  </a:lnTo>
                  <a:lnTo>
                    <a:pt x="238" y="2"/>
                  </a:lnTo>
                  <a:lnTo>
                    <a:pt x="223" y="6"/>
                  </a:lnTo>
                  <a:lnTo>
                    <a:pt x="207" y="13"/>
                  </a:lnTo>
                  <a:lnTo>
                    <a:pt x="191" y="23"/>
                  </a:lnTo>
                  <a:lnTo>
                    <a:pt x="174" y="34"/>
                  </a:lnTo>
                  <a:lnTo>
                    <a:pt x="156" y="48"/>
                  </a:lnTo>
                  <a:lnTo>
                    <a:pt x="138" y="63"/>
                  </a:lnTo>
                  <a:lnTo>
                    <a:pt x="118" y="81"/>
                  </a:lnTo>
                  <a:lnTo>
                    <a:pt x="99" y="101"/>
                  </a:lnTo>
                  <a:lnTo>
                    <a:pt x="79" y="121"/>
                  </a:lnTo>
                  <a:lnTo>
                    <a:pt x="60" y="144"/>
                  </a:lnTo>
                  <a:lnTo>
                    <a:pt x="39" y="169"/>
                  </a:lnTo>
                  <a:lnTo>
                    <a:pt x="20" y="194"/>
                  </a:lnTo>
                  <a:lnTo>
                    <a:pt x="0" y="221"/>
                  </a:lnTo>
                  <a:lnTo>
                    <a:pt x="22" y="237"/>
                  </a:lnTo>
                </a:path>
              </a:pathLst>
            </a:custGeom>
            <a:solidFill>
              <a:srgbClr val="FF1F1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6024" name="Freeform 12"/>
            <p:cNvSpPr>
              <a:spLocks/>
            </p:cNvSpPr>
            <p:nvPr/>
          </p:nvSpPr>
          <p:spPr bwMode="auto">
            <a:xfrm>
              <a:off x="3029" y="3043"/>
              <a:ext cx="151" cy="336"/>
            </a:xfrm>
            <a:custGeom>
              <a:avLst/>
              <a:gdLst>
                <a:gd name="T0" fmla="*/ 35 w 151"/>
                <a:gd name="T1" fmla="*/ 313 h 336"/>
                <a:gd name="T2" fmla="*/ 32 w 151"/>
                <a:gd name="T3" fmla="*/ 310 h 336"/>
                <a:gd name="T4" fmla="*/ 29 w 151"/>
                <a:gd name="T5" fmla="*/ 304 h 336"/>
                <a:gd name="T6" fmla="*/ 27 w 151"/>
                <a:gd name="T7" fmla="*/ 295 h 336"/>
                <a:gd name="T8" fmla="*/ 26 w 151"/>
                <a:gd name="T9" fmla="*/ 283 h 336"/>
                <a:gd name="T10" fmla="*/ 28 w 151"/>
                <a:gd name="T11" fmla="*/ 268 h 336"/>
                <a:gd name="T12" fmla="*/ 30 w 151"/>
                <a:gd name="T13" fmla="*/ 252 h 336"/>
                <a:gd name="T14" fmla="*/ 35 w 151"/>
                <a:gd name="T15" fmla="*/ 234 h 336"/>
                <a:gd name="T16" fmla="*/ 41 w 151"/>
                <a:gd name="T17" fmla="*/ 213 h 336"/>
                <a:gd name="T18" fmla="*/ 49 w 151"/>
                <a:gd name="T19" fmla="*/ 193 h 336"/>
                <a:gd name="T20" fmla="*/ 60 w 151"/>
                <a:gd name="T21" fmla="*/ 169 h 336"/>
                <a:gd name="T22" fmla="*/ 71 w 151"/>
                <a:gd name="T23" fmla="*/ 146 h 336"/>
                <a:gd name="T24" fmla="*/ 84 w 151"/>
                <a:gd name="T25" fmla="*/ 120 h 336"/>
                <a:gd name="T26" fmla="*/ 98 w 151"/>
                <a:gd name="T27" fmla="*/ 95 h 336"/>
                <a:gd name="T28" fmla="*/ 114 w 151"/>
                <a:gd name="T29" fmla="*/ 69 h 336"/>
                <a:gd name="T30" fmla="*/ 131 w 151"/>
                <a:gd name="T31" fmla="*/ 42 h 336"/>
                <a:gd name="T32" fmla="*/ 150 w 151"/>
                <a:gd name="T33" fmla="*/ 16 h 336"/>
                <a:gd name="T34" fmla="*/ 118 w 151"/>
                <a:gd name="T35" fmla="*/ 14 h 336"/>
                <a:gd name="T36" fmla="*/ 100 w 151"/>
                <a:gd name="T37" fmla="*/ 41 h 336"/>
                <a:gd name="T38" fmla="*/ 83 w 151"/>
                <a:gd name="T39" fmla="*/ 69 h 336"/>
                <a:gd name="T40" fmla="*/ 68 w 151"/>
                <a:gd name="T41" fmla="*/ 95 h 336"/>
                <a:gd name="T42" fmla="*/ 54 w 151"/>
                <a:gd name="T43" fmla="*/ 121 h 336"/>
                <a:gd name="T44" fmla="*/ 41 w 151"/>
                <a:gd name="T45" fmla="*/ 146 h 336"/>
                <a:gd name="T46" fmla="*/ 30 w 151"/>
                <a:gd name="T47" fmla="*/ 170 h 336"/>
                <a:gd name="T48" fmla="*/ 21 w 151"/>
                <a:gd name="T49" fmla="*/ 194 h 336"/>
                <a:gd name="T50" fmla="*/ 12 w 151"/>
                <a:gd name="T51" fmla="*/ 216 h 336"/>
                <a:gd name="T52" fmla="*/ 7 w 151"/>
                <a:gd name="T53" fmla="*/ 236 h 336"/>
                <a:gd name="T54" fmla="*/ 2 w 151"/>
                <a:gd name="T55" fmla="*/ 256 h 336"/>
                <a:gd name="T56" fmla="*/ 0 w 151"/>
                <a:gd name="T57" fmla="*/ 273 h 336"/>
                <a:gd name="T58" fmla="*/ 0 w 151"/>
                <a:gd name="T59" fmla="*/ 290 h 336"/>
                <a:gd name="T60" fmla="*/ 2 w 151"/>
                <a:gd name="T61" fmla="*/ 305 h 336"/>
                <a:gd name="T62" fmla="*/ 6 w 151"/>
                <a:gd name="T63" fmla="*/ 318 h 336"/>
                <a:gd name="T64" fmla="*/ 14 w 151"/>
                <a:gd name="T65" fmla="*/ 330 h 336"/>
                <a:gd name="T66" fmla="*/ 20 w 151"/>
                <a:gd name="T67" fmla="*/ 335 h 3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
                <a:gd name="T103" fmla="*/ 0 h 336"/>
                <a:gd name="T104" fmla="*/ 151 w 151"/>
                <a:gd name="T105" fmla="*/ 336 h 3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 h="336">
                  <a:moveTo>
                    <a:pt x="35" y="313"/>
                  </a:moveTo>
                  <a:lnTo>
                    <a:pt x="35" y="313"/>
                  </a:lnTo>
                  <a:lnTo>
                    <a:pt x="33" y="311"/>
                  </a:lnTo>
                  <a:lnTo>
                    <a:pt x="32" y="310"/>
                  </a:lnTo>
                  <a:lnTo>
                    <a:pt x="30" y="307"/>
                  </a:lnTo>
                  <a:lnTo>
                    <a:pt x="29" y="304"/>
                  </a:lnTo>
                  <a:lnTo>
                    <a:pt x="28" y="299"/>
                  </a:lnTo>
                  <a:lnTo>
                    <a:pt x="27" y="295"/>
                  </a:lnTo>
                  <a:lnTo>
                    <a:pt x="26" y="289"/>
                  </a:lnTo>
                  <a:lnTo>
                    <a:pt x="26" y="283"/>
                  </a:lnTo>
                  <a:lnTo>
                    <a:pt x="27" y="276"/>
                  </a:lnTo>
                  <a:lnTo>
                    <a:pt x="28" y="268"/>
                  </a:lnTo>
                  <a:lnTo>
                    <a:pt x="29" y="260"/>
                  </a:lnTo>
                  <a:lnTo>
                    <a:pt x="30" y="252"/>
                  </a:lnTo>
                  <a:lnTo>
                    <a:pt x="32" y="243"/>
                  </a:lnTo>
                  <a:lnTo>
                    <a:pt x="35" y="234"/>
                  </a:lnTo>
                  <a:lnTo>
                    <a:pt x="38" y="224"/>
                  </a:lnTo>
                  <a:lnTo>
                    <a:pt x="41" y="213"/>
                  </a:lnTo>
                  <a:lnTo>
                    <a:pt x="45" y="203"/>
                  </a:lnTo>
                  <a:lnTo>
                    <a:pt x="49" y="193"/>
                  </a:lnTo>
                  <a:lnTo>
                    <a:pt x="55" y="181"/>
                  </a:lnTo>
                  <a:lnTo>
                    <a:pt x="60" y="169"/>
                  </a:lnTo>
                  <a:lnTo>
                    <a:pt x="65" y="158"/>
                  </a:lnTo>
                  <a:lnTo>
                    <a:pt x="71" y="146"/>
                  </a:lnTo>
                  <a:lnTo>
                    <a:pt x="77" y="133"/>
                  </a:lnTo>
                  <a:lnTo>
                    <a:pt x="84" y="120"/>
                  </a:lnTo>
                  <a:lnTo>
                    <a:pt x="91" y="108"/>
                  </a:lnTo>
                  <a:lnTo>
                    <a:pt x="98" y="95"/>
                  </a:lnTo>
                  <a:lnTo>
                    <a:pt x="106" y="82"/>
                  </a:lnTo>
                  <a:lnTo>
                    <a:pt x="114" y="69"/>
                  </a:lnTo>
                  <a:lnTo>
                    <a:pt x="123" y="56"/>
                  </a:lnTo>
                  <a:lnTo>
                    <a:pt x="131" y="42"/>
                  </a:lnTo>
                  <a:lnTo>
                    <a:pt x="140" y="29"/>
                  </a:lnTo>
                  <a:lnTo>
                    <a:pt x="150" y="16"/>
                  </a:lnTo>
                  <a:lnTo>
                    <a:pt x="128" y="0"/>
                  </a:lnTo>
                  <a:lnTo>
                    <a:pt x="118" y="14"/>
                  </a:lnTo>
                  <a:lnTo>
                    <a:pt x="109" y="27"/>
                  </a:lnTo>
                  <a:lnTo>
                    <a:pt x="100" y="41"/>
                  </a:lnTo>
                  <a:lnTo>
                    <a:pt x="92" y="55"/>
                  </a:lnTo>
                  <a:lnTo>
                    <a:pt x="83" y="69"/>
                  </a:lnTo>
                  <a:lnTo>
                    <a:pt x="75" y="82"/>
                  </a:lnTo>
                  <a:lnTo>
                    <a:pt x="68" y="95"/>
                  </a:lnTo>
                  <a:lnTo>
                    <a:pt x="60" y="108"/>
                  </a:lnTo>
                  <a:lnTo>
                    <a:pt x="54" y="121"/>
                  </a:lnTo>
                  <a:lnTo>
                    <a:pt x="47" y="134"/>
                  </a:lnTo>
                  <a:lnTo>
                    <a:pt x="41" y="146"/>
                  </a:lnTo>
                  <a:lnTo>
                    <a:pt x="35" y="159"/>
                  </a:lnTo>
                  <a:lnTo>
                    <a:pt x="30" y="170"/>
                  </a:lnTo>
                  <a:lnTo>
                    <a:pt x="25" y="182"/>
                  </a:lnTo>
                  <a:lnTo>
                    <a:pt x="21" y="194"/>
                  </a:lnTo>
                  <a:lnTo>
                    <a:pt x="17" y="205"/>
                  </a:lnTo>
                  <a:lnTo>
                    <a:pt x="12" y="216"/>
                  </a:lnTo>
                  <a:lnTo>
                    <a:pt x="10" y="226"/>
                  </a:lnTo>
                  <a:lnTo>
                    <a:pt x="7" y="236"/>
                  </a:lnTo>
                  <a:lnTo>
                    <a:pt x="4" y="246"/>
                  </a:lnTo>
                  <a:lnTo>
                    <a:pt x="2" y="256"/>
                  </a:lnTo>
                  <a:lnTo>
                    <a:pt x="1" y="265"/>
                  </a:lnTo>
                  <a:lnTo>
                    <a:pt x="0" y="273"/>
                  </a:lnTo>
                  <a:lnTo>
                    <a:pt x="0" y="282"/>
                  </a:lnTo>
                  <a:lnTo>
                    <a:pt x="0" y="290"/>
                  </a:lnTo>
                  <a:lnTo>
                    <a:pt x="0" y="298"/>
                  </a:lnTo>
                  <a:lnTo>
                    <a:pt x="2" y="305"/>
                  </a:lnTo>
                  <a:lnTo>
                    <a:pt x="3" y="312"/>
                  </a:lnTo>
                  <a:lnTo>
                    <a:pt x="6" y="318"/>
                  </a:lnTo>
                  <a:lnTo>
                    <a:pt x="10" y="325"/>
                  </a:lnTo>
                  <a:lnTo>
                    <a:pt x="14" y="330"/>
                  </a:lnTo>
                  <a:lnTo>
                    <a:pt x="20" y="335"/>
                  </a:lnTo>
                  <a:lnTo>
                    <a:pt x="35" y="313"/>
                  </a:lnTo>
                </a:path>
              </a:pathLst>
            </a:custGeom>
            <a:solidFill>
              <a:srgbClr val="FF1F1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6025" name="Freeform 13"/>
            <p:cNvSpPr>
              <a:spLocks/>
            </p:cNvSpPr>
            <p:nvPr/>
          </p:nvSpPr>
          <p:spPr bwMode="auto">
            <a:xfrm>
              <a:off x="3049" y="3149"/>
              <a:ext cx="281" cy="237"/>
            </a:xfrm>
            <a:custGeom>
              <a:avLst/>
              <a:gdLst>
                <a:gd name="T0" fmla="*/ 258 w 281"/>
                <a:gd name="T1" fmla="*/ 0 h 237"/>
                <a:gd name="T2" fmla="*/ 258 w 281"/>
                <a:gd name="T3" fmla="*/ 0 h 237"/>
                <a:gd name="T4" fmla="*/ 240 w 281"/>
                <a:gd name="T5" fmla="*/ 26 h 237"/>
                <a:gd name="T6" fmla="*/ 220 w 281"/>
                <a:gd name="T7" fmla="*/ 52 h 237"/>
                <a:gd name="T8" fmla="*/ 201 w 281"/>
                <a:gd name="T9" fmla="*/ 75 h 237"/>
                <a:gd name="T10" fmla="*/ 181 w 281"/>
                <a:gd name="T11" fmla="*/ 97 h 237"/>
                <a:gd name="T12" fmla="*/ 162 w 281"/>
                <a:gd name="T13" fmla="*/ 118 h 237"/>
                <a:gd name="T14" fmla="*/ 143 w 281"/>
                <a:gd name="T15" fmla="*/ 136 h 237"/>
                <a:gd name="T16" fmla="*/ 125 w 281"/>
                <a:gd name="T17" fmla="*/ 153 h 237"/>
                <a:gd name="T18" fmla="*/ 107 w 281"/>
                <a:gd name="T19" fmla="*/ 168 h 237"/>
                <a:gd name="T20" fmla="*/ 90 w 281"/>
                <a:gd name="T21" fmla="*/ 181 h 237"/>
                <a:gd name="T22" fmla="*/ 74 w 281"/>
                <a:gd name="T23" fmla="*/ 191 h 237"/>
                <a:gd name="T24" fmla="*/ 60 w 281"/>
                <a:gd name="T25" fmla="*/ 199 h 237"/>
                <a:gd name="T26" fmla="*/ 47 w 281"/>
                <a:gd name="T27" fmla="*/ 206 h 237"/>
                <a:gd name="T28" fmla="*/ 36 w 281"/>
                <a:gd name="T29" fmla="*/ 209 h 237"/>
                <a:gd name="T30" fmla="*/ 26 w 281"/>
                <a:gd name="T31" fmla="*/ 210 h 237"/>
                <a:gd name="T32" fmla="*/ 19 w 281"/>
                <a:gd name="T33" fmla="*/ 209 h 237"/>
                <a:gd name="T34" fmla="*/ 15 w 281"/>
                <a:gd name="T35" fmla="*/ 207 h 237"/>
                <a:gd name="T36" fmla="*/ 0 w 281"/>
                <a:gd name="T37" fmla="*/ 229 h 237"/>
                <a:gd name="T38" fmla="*/ 13 w 281"/>
                <a:gd name="T39" fmla="*/ 235 h 237"/>
                <a:gd name="T40" fmla="*/ 27 w 281"/>
                <a:gd name="T41" fmla="*/ 236 h 237"/>
                <a:gd name="T42" fmla="*/ 41 w 281"/>
                <a:gd name="T43" fmla="*/ 234 h 237"/>
                <a:gd name="T44" fmla="*/ 56 w 281"/>
                <a:gd name="T45" fmla="*/ 230 h 237"/>
                <a:gd name="T46" fmla="*/ 72 w 281"/>
                <a:gd name="T47" fmla="*/ 223 h 237"/>
                <a:gd name="T48" fmla="*/ 89 w 281"/>
                <a:gd name="T49" fmla="*/ 214 h 237"/>
                <a:gd name="T50" fmla="*/ 106 w 281"/>
                <a:gd name="T51" fmla="*/ 202 h 237"/>
                <a:gd name="T52" fmla="*/ 124 w 281"/>
                <a:gd name="T53" fmla="*/ 189 h 237"/>
                <a:gd name="T54" fmla="*/ 142 w 281"/>
                <a:gd name="T55" fmla="*/ 173 h 237"/>
                <a:gd name="T56" fmla="*/ 161 w 281"/>
                <a:gd name="T57" fmla="*/ 155 h 237"/>
                <a:gd name="T58" fmla="*/ 181 w 281"/>
                <a:gd name="T59" fmla="*/ 136 h 237"/>
                <a:gd name="T60" fmla="*/ 201 w 281"/>
                <a:gd name="T61" fmla="*/ 115 h 237"/>
                <a:gd name="T62" fmla="*/ 221 w 281"/>
                <a:gd name="T63" fmla="*/ 92 h 237"/>
                <a:gd name="T64" fmla="*/ 241 w 281"/>
                <a:gd name="T65" fmla="*/ 68 h 237"/>
                <a:gd name="T66" fmla="*/ 260 w 281"/>
                <a:gd name="T67" fmla="*/ 42 h 237"/>
                <a:gd name="T68" fmla="*/ 280 w 281"/>
                <a:gd name="T69" fmla="*/ 15 h 237"/>
                <a:gd name="T70" fmla="*/ 280 w 281"/>
                <a:gd name="T71" fmla="*/ 15 h 237"/>
                <a:gd name="T72" fmla="*/ 258 w 281"/>
                <a:gd name="T73" fmla="*/ 0 h 2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1"/>
                <a:gd name="T112" fmla="*/ 0 h 237"/>
                <a:gd name="T113" fmla="*/ 281 w 281"/>
                <a:gd name="T114" fmla="*/ 237 h 23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1" h="237">
                  <a:moveTo>
                    <a:pt x="258" y="0"/>
                  </a:moveTo>
                  <a:lnTo>
                    <a:pt x="258" y="0"/>
                  </a:lnTo>
                  <a:lnTo>
                    <a:pt x="240" y="26"/>
                  </a:lnTo>
                  <a:lnTo>
                    <a:pt x="220" y="52"/>
                  </a:lnTo>
                  <a:lnTo>
                    <a:pt x="201" y="75"/>
                  </a:lnTo>
                  <a:lnTo>
                    <a:pt x="181" y="97"/>
                  </a:lnTo>
                  <a:lnTo>
                    <a:pt x="162" y="118"/>
                  </a:lnTo>
                  <a:lnTo>
                    <a:pt x="143" y="136"/>
                  </a:lnTo>
                  <a:lnTo>
                    <a:pt x="125" y="153"/>
                  </a:lnTo>
                  <a:lnTo>
                    <a:pt x="107" y="168"/>
                  </a:lnTo>
                  <a:lnTo>
                    <a:pt x="90" y="181"/>
                  </a:lnTo>
                  <a:lnTo>
                    <a:pt x="74" y="191"/>
                  </a:lnTo>
                  <a:lnTo>
                    <a:pt x="60" y="199"/>
                  </a:lnTo>
                  <a:lnTo>
                    <a:pt x="47" y="206"/>
                  </a:lnTo>
                  <a:lnTo>
                    <a:pt x="36" y="209"/>
                  </a:lnTo>
                  <a:lnTo>
                    <a:pt x="26" y="210"/>
                  </a:lnTo>
                  <a:lnTo>
                    <a:pt x="19" y="209"/>
                  </a:lnTo>
                  <a:lnTo>
                    <a:pt x="15" y="207"/>
                  </a:lnTo>
                  <a:lnTo>
                    <a:pt x="0" y="229"/>
                  </a:lnTo>
                  <a:lnTo>
                    <a:pt x="13" y="235"/>
                  </a:lnTo>
                  <a:lnTo>
                    <a:pt x="27" y="236"/>
                  </a:lnTo>
                  <a:lnTo>
                    <a:pt x="41" y="234"/>
                  </a:lnTo>
                  <a:lnTo>
                    <a:pt x="56" y="230"/>
                  </a:lnTo>
                  <a:lnTo>
                    <a:pt x="72" y="223"/>
                  </a:lnTo>
                  <a:lnTo>
                    <a:pt x="89" y="214"/>
                  </a:lnTo>
                  <a:lnTo>
                    <a:pt x="106" y="202"/>
                  </a:lnTo>
                  <a:lnTo>
                    <a:pt x="124" y="189"/>
                  </a:lnTo>
                  <a:lnTo>
                    <a:pt x="142" y="173"/>
                  </a:lnTo>
                  <a:lnTo>
                    <a:pt x="161" y="155"/>
                  </a:lnTo>
                  <a:lnTo>
                    <a:pt x="181" y="136"/>
                  </a:lnTo>
                  <a:lnTo>
                    <a:pt x="201" y="115"/>
                  </a:lnTo>
                  <a:lnTo>
                    <a:pt x="221" y="92"/>
                  </a:lnTo>
                  <a:lnTo>
                    <a:pt x="241" y="68"/>
                  </a:lnTo>
                  <a:lnTo>
                    <a:pt x="260" y="42"/>
                  </a:lnTo>
                  <a:lnTo>
                    <a:pt x="280" y="15"/>
                  </a:lnTo>
                  <a:lnTo>
                    <a:pt x="258" y="0"/>
                  </a:lnTo>
                </a:path>
              </a:pathLst>
            </a:custGeom>
            <a:solidFill>
              <a:srgbClr val="FF1F1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6026" name="Freeform 14"/>
            <p:cNvSpPr>
              <a:spLocks/>
            </p:cNvSpPr>
            <p:nvPr/>
          </p:nvSpPr>
          <p:spPr bwMode="auto">
            <a:xfrm>
              <a:off x="3307" y="2830"/>
              <a:ext cx="151" cy="335"/>
            </a:xfrm>
            <a:custGeom>
              <a:avLst/>
              <a:gdLst>
                <a:gd name="T0" fmla="*/ 115 w 151"/>
                <a:gd name="T1" fmla="*/ 22 h 335"/>
                <a:gd name="T2" fmla="*/ 118 w 151"/>
                <a:gd name="T3" fmla="*/ 25 h 335"/>
                <a:gd name="T4" fmla="*/ 121 w 151"/>
                <a:gd name="T5" fmla="*/ 31 h 335"/>
                <a:gd name="T6" fmla="*/ 123 w 151"/>
                <a:gd name="T7" fmla="*/ 40 h 335"/>
                <a:gd name="T8" fmla="*/ 124 w 151"/>
                <a:gd name="T9" fmla="*/ 52 h 335"/>
                <a:gd name="T10" fmla="*/ 122 w 151"/>
                <a:gd name="T11" fmla="*/ 67 h 335"/>
                <a:gd name="T12" fmla="*/ 120 w 151"/>
                <a:gd name="T13" fmla="*/ 83 h 335"/>
                <a:gd name="T14" fmla="*/ 115 w 151"/>
                <a:gd name="T15" fmla="*/ 101 h 335"/>
                <a:gd name="T16" fmla="*/ 108 w 151"/>
                <a:gd name="T17" fmla="*/ 121 h 335"/>
                <a:gd name="T18" fmla="*/ 100 w 151"/>
                <a:gd name="T19" fmla="*/ 143 h 335"/>
                <a:gd name="T20" fmla="*/ 91 w 151"/>
                <a:gd name="T21" fmla="*/ 165 h 335"/>
                <a:gd name="T22" fmla="*/ 79 w 151"/>
                <a:gd name="T23" fmla="*/ 189 h 335"/>
                <a:gd name="T24" fmla="*/ 66 w 151"/>
                <a:gd name="T25" fmla="*/ 214 h 335"/>
                <a:gd name="T26" fmla="*/ 52 w 151"/>
                <a:gd name="T27" fmla="*/ 240 h 335"/>
                <a:gd name="T28" fmla="*/ 36 w 151"/>
                <a:gd name="T29" fmla="*/ 266 h 335"/>
                <a:gd name="T30" fmla="*/ 19 w 151"/>
                <a:gd name="T31" fmla="*/ 292 h 335"/>
                <a:gd name="T32" fmla="*/ 0 w 151"/>
                <a:gd name="T33" fmla="*/ 319 h 335"/>
                <a:gd name="T34" fmla="*/ 32 w 151"/>
                <a:gd name="T35" fmla="*/ 321 h 335"/>
                <a:gd name="T36" fmla="*/ 50 w 151"/>
                <a:gd name="T37" fmla="*/ 293 h 335"/>
                <a:gd name="T38" fmla="*/ 67 w 151"/>
                <a:gd name="T39" fmla="*/ 266 h 335"/>
                <a:gd name="T40" fmla="*/ 82 w 151"/>
                <a:gd name="T41" fmla="*/ 239 h 335"/>
                <a:gd name="T42" fmla="*/ 97 w 151"/>
                <a:gd name="T43" fmla="*/ 214 h 335"/>
                <a:gd name="T44" fmla="*/ 109 w 151"/>
                <a:gd name="T45" fmla="*/ 188 h 335"/>
                <a:gd name="T46" fmla="*/ 120 w 151"/>
                <a:gd name="T47" fmla="*/ 164 h 335"/>
                <a:gd name="T48" fmla="*/ 129 w 151"/>
                <a:gd name="T49" fmla="*/ 141 h 335"/>
                <a:gd name="T50" fmla="*/ 137 w 151"/>
                <a:gd name="T51" fmla="*/ 119 h 335"/>
                <a:gd name="T52" fmla="*/ 143 w 151"/>
                <a:gd name="T53" fmla="*/ 98 h 335"/>
                <a:gd name="T54" fmla="*/ 148 w 151"/>
                <a:gd name="T55" fmla="*/ 78 h 335"/>
                <a:gd name="T56" fmla="*/ 150 w 151"/>
                <a:gd name="T57" fmla="*/ 61 h 335"/>
                <a:gd name="T58" fmla="*/ 150 w 151"/>
                <a:gd name="T59" fmla="*/ 44 h 335"/>
                <a:gd name="T60" fmla="*/ 148 w 151"/>
                <a:gd name="T61" fmla="*/ 29 h 335"/>
                <a:gd name="T62" fmla="*/ 143 w 151"/>
                <a:gd name="T63" fmla="*/ 17 h 335"/>
                <a:gd name="T64" fmla="*/ 135 w 151"/>
                <a:gd name="T65" fmla="*/ 5 h 335"/>
                <a:gd name="T66" fmla="*/ 130 w 151"/>
                <a:gd name="T67" fmla="*/ 0 h 3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
                <a:gd name="T103" fmla="*/ 0 h 335"/>
                <a:gd name="T104" fmla="*/ 151 w 151"/>
                <a:gd name="T105" fmla="*/ 335 h 33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 h="335">
                  <a:moveTo>
                    <a:pt x="115" y="22"/>
                  </a:moveTo>
                  <a:lnTo>
                    <a:pt x="115" y="22"/>
                  </a:lnTo>
                  <a:lnTo>
                    <a:pt x="116" y="24"/>
                  </a:lnTo>
                  <a:lnTo>
                    <a:pt x="118" y="25"/>
                  </a:lnTo>
                  <a:lnTo>
                    <a:pt x="120" y="28"/>
                  </a:lnTo>
                  <a:lnTo>
                    <a:pt x="121" y="31"/>
                  </a:lnTo>
                  <a:lnTo>
                    <a:pt x="122" y="36"/>
                  </a:lnTo>
                  <a:lnTo>
                    <a:pt x="123" y="40"/>
                  </a:lnTo>
                  <a:lnTo>
                    <a:pt x="124" y="45"/>
                  </a:lnTo>
                  <a:lnTo>
                    <a:pt x="124" y="52"/>
                  </a:lnTo>
                  <a:lnTo>
                    <a:pt x="123" y="59"/>
                  </a:lnTo>
                  <a:lnTo>
                    <a:pt x="122" y="67"/>
                  </a:lnTo>
                  <a:lnTo>
                    <a:pt x="121" y="75"/>
                  </a:lnTo>
                  <a:lnTo>
                    <a:pt x="120" y="83"/>
                  </a:lnTo>
                  <a:lnTo>
                    <a:pt x="117" y="92"/>
                  </a:lnTo>
                  <a:lnTo>
                    <a:pt x="115" y="101"/>
                  </a:lnTo>
                  <a:lnTo>
                    <a:pt x="112" y="111"/>
                  </a:lnTo>
                  <a:lnTo>
                    <a:pt x="108" y="121"/>
                  </a:lnTo>
                  <a:lnTo>
                    <a:pt x="105" y="132"/>
                  </a:lnTo>
                  <a:lnTo>
                    <a:pt x="100" y="143"/>
                  </a:lnTo>
                  <a:lnTo>
                    <a:pt x="96" y="154"/>
                  </a:lnTo>
                  <a:lnTo>
                    <a:pt x="91" y="165"/>
                  </a:lnTo>
                  <a:lnTo>
                    <a:pt x="85" y="177"/>
                  </a:lnTo>
                  <a:lnTo>
                    <a:pt x="79" y="189"/>
                  </a:lnTo>
                  <a:lnTo>
                    <a:pt x="73" y="202"/>
                  </a:lnTo>
                  <a:lnTo>
                    <a:pt x="66" y="214"/>
                  </a:lnTo>
                  <a:lnTo>
                    <a:pt x="59" y="227"/>
                  </a:lnTo>
                  <a:lnTo>
                    <a:pt x="52" y="240"/>
                  </a:lnTo>
                  <a:lnTo>
                    <a:pt x="44" y="253"/>
                  </a:lnTo>
                  <a:lnTo>
                    <a:pt x="36" y="266"/>
                  </a:lnTo>
                  <a:lnTo>
                    <a:pt x="28" y="279"/>
                  </a:lnTo>
                  <a:lnTo>
                    <a:pt x="19" y="292"/>
                  </a:lnTo>
                  <a:lnTo>
                    <a:pt x="10" y="305"/>
                  </a:lnTo>
                  <a:lnTo>
                    <a:pt x="0" y="319"/>
                  </a:lnTo>
                  <a:lnTo>
                    <a:pt x="22" y="334"/>
                  </a:lnTo>
                  <a:lnTo>
                    <a:pt x="32" y="321"/>
                  </a:lnTo>
                  <a:lnTo>
                    <a:pt x="41" y="307"/>
                  </a:lnTo>
                  <a:lnTo>
                    <a:pt x="50" y="293"/>
                  </a:lnTo>
                  <a:lnTo>
                    <a:pt x="59" y="280"/>
                  </a:lnTo>
                  <a:lnTo>
                    <a:pt x="67" y="266"/>
                  </a:lnTo>
                  <a:lnTo>
                    <a:pt x="75" y="253"/>
                  </a:lnTo>
                  <a:lnTo>
                    <a:pt x="82" y="239"/>
                  </a:lnTo>
                  <a:lnTo>
                    <a:pt x="89" y="227"/>
                  </a:lnTo>
                  <a:lnTo>
                    <a:pt x="97" y="214"/>
                  </a:lnTo>
                  <a:lnTo>
                    <a:pt x="103" y="201"/>
                  </a:lnTo>
                  <a:lnTo>
                    <a:pt x="109" y="188"/>
                  </a:lnTo>
                  <a:lnTo>
                    <a:pt x="115" y="177"/>
                  </a:lnTo>
                  <a:lnTo>
                    <a:pt x="120" y="164"/>
                  </a:lnTo>
                  <a:lnTo>
                    <a:pt x="125" y="152"/>
                  </a:lnTo>
                  <a:lnTo>
                    <a:pt x="129" y="141"/>
                  </a:lnTo>
                  <a:lnTo>
                    <a:pt x="133" y="130"/>
                  </a:lnTo>
                  <a:lnTo>
                    <a:pt x="137" y="119"/>
                  </a:lnTo>
                  <a:lnTo>
                    <a:pt x="140" y="109"/>
                  </a:lnTo>
                  <a:lnTo>
                    <a:pt x="143" y="98"/>
                  </a:lnTo>
                  <a:lnTo>
                    <a:pt x="145" y="88"/>
                  </a:lnTo>
                  <a:lnTo>
                    <a:pt x="148" y="78"/>
                  </a:lnTo>
                  <a:lnTo>
                    <a:pt x="149" y="69"/>
                  </a:lnTo>
                  <a:lnTo>
                    <a:pt x="150" y="61"/>
                  </a:lnTo>
                  <a:lnTo>
                    <a:pt x="150" y="53"/>
                  </a:lnTo>
                  <a:lnTo>
                    <a:pt x="150" y="44"/>
                  </a:lnTo>
                  <a:lnTo>
                    <a:pt x="150" y="36"/>
                  </a:lnTo>
                  <a:lnTo>
                    <a:pt x="148" y="29"/>
                  </a:lnTo>
                  <a:lnTo>
                    <a:pt x="146" y="23"/>
                  </a:lnTo>
                  <a:lnTo>
                    <a:pt x="143" y="17"/>
                  </a:lnTo>
                  <a:lnTo>
                    <a:pt x="140" y="10"/>
                  </a:lnTo>
                  <a:lnTo>
                    <a:pt x="135" y="5"/>
                  </a:lnTo>
                  <a:lnTo>
                    <a:pt x="130" y="0"/>
                  </a:lnTo>
                  <a:lnTo>
                    <a:pt x="115" y="22"/>
                  </a:lnTo>
                </a:path>
              </a:pathLst>
            </a:custGeom>
            <a:solidFill>
              <a:srgbClr val="FF1F1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6027" name="Freeform 15"/>
            <p:cNvSpPr>
              <a:spLocks/>
            </p:cNvSpPr>
            <p:nvPr/>
          </p:nvSpPr>
          <p:spPr bwMode="auto">
            <a:xfrm>
              <a:off x="3051" y="2871"/>
              <a:ext cx="140" cy="290"/>
            </a:xfrm>
            <a:custGeom>
              <a:avLst/>
              <a:gdLst>
                <a:gd name="T0" fmla="*/ 139 w 140"/>
                <a:gd name="T1" fmla="*/ 273 h 290"/>
                <a:gd name="T2" fmla="*/ 139 w 140"/>
                <a:gd name="T3" fmla="*/ 273 h 290"/>
                <a:gd name="T4" fmla="*/ 123 w 140"/>
                <a:gd name="T5" fmla="*/ 250 h 290"/>
                <a:gd name="T6" fmla="*/ 107 w 140"/>
                <a:gd name="T7" fmla="*/ 227 h 290"/>
                <a:gd name="T8" fmla="*/ 93 w 140"/>
                <a:gd name="T9" fmla="*/ 205 h 290"/>
                <a:gd name="T10" fmla="*/ 79 w 140"/>
                <a:gd name="T11" fmla="*/ 183 h 290"/>
                <a:gd name="T12" fmla="*/ 68 w 140"/>
                <a:gd name="T13" fmla="*/ 163 h 290"/>
                <a:gd name="T14" fmla="*/ 58 w 140"/>
                <a:gd name="T15" fmla="*/ 142 h 290"/>
                <a:gd name="T16" fmla="*/ 49 w 140"/>
                <a:gd name="T17" fmla="*/ 123 h 290"/>
                <a:gd name="T18" fmla="*/ 41 w 140"/>
                <a:gd name="T19" fmla="*/ 104 h 290"/>
                <a:gd name="T20" fmla="*/ 35 w 140"/>
                <a:gd name="T21" fmla="*/ 87 h 290"/>
                <a:gd name="T22" fmla="*/ 31 w 140"/>
                <a:gd name="T23" fmla="*/ 71 h 290"/>
                <a:gd name="T24" fmla="*/ 28 w 140"/>
                <a:gd name="T25" fmla="*/ 58 h 290"/>
                <a:gd name="T26" fmla="*/ 26 w 140"/>
                <a:gd name="T27" fmla="*/ 45 h 290"/>
                <a:gd name="T28" fmla="*/ 27 w 140"/>
                <a:gd name="T29" fmla="*/ 36 h 290"/>
                <a:gd name="T30" fmla="*/ 28 w 140"/>
                <a:gd name="T31" fmla="*/ 28 h 290"/>
                <a:gd name="T32" fmla="*/ 30 w 140"/>
                <a:gd name="T33" fmla="*/ 23 h 290"/>
                <a:gd name="T34" fmla="*/ 33 w 140"/>
                <a:gd name="T35" fmla="*/ 20 h 290"/>
                <a:gd name="T36" fmla="*/ 17 w 140"/>
                <a:gd name="T37" fmla="*/ 0 h 290"/>
                <a:gd name="T38" fmla="*/ 8 w 140"/>
                <a:gd name="T39" fmla="*/ 9 h 290"/>
                <a:gd name="T40" fmla="*/ 3 w 140"/>
                <a:gd name="T41" fmla="*/ 20 h 290"/>
                <a:gd name="T42" fmla="*/ 0 w 140"/>
                <a:gd name="T43" fmla="*/ 33 h 290"/>
                <a:gd name="T44" fmla="*/ 0 w 140"/>
                <a:gd name="T45" fmla="*/ 46 h 290"/>
                <a:gd name="T46" fmla="*/ 1 w 140"/>
                <a:gd name="T47" fmla="*/ 61 h 290"/>
                <a:gd name="T48" fmla="*/ 5 w 140"/>
                <a:gd name="T49" fmla="*/ 78 h 290"/>
                <a:gd name="T50" fmla="*/ 10 w 140"/>
                <a:gd name="T51" fmla="*/ 95 h 290"/>
                <a:gd name="T52" fmla="*/ 17 w 140"/>
                <a:gd name="T53" fmla="*/ 114 h 290"/>
                <a:gd name="T54" fmla="*/ 24 w 140"/>
                <a:gd name="T55" fmla="*/ 133 h 290"/>
                <a:gd name="T56" fmla="*/ 34 w 140"/>
                <a:gd name="T57" fmla="*/ 154 h 290"/>
                <a:gd name="T58" fmla="*/ 44 w 140"/>
                <a:gd name="T59" fmla="*/ 175 h 290"/>
                <a:gd name="T60" fmla="*/ 57 w 140"/>
                <a:gd name="T61" fmla="*/ 196 h 290"/>
                <a:gd name="T62" fmla="*/ 70 w 140"/>
                <a:gd name="T63" fmla="*/ 219 h 290"/>
                <a:gd name="T64" fmla="*/ 85 w 140"/>
                <a:gd name="T65" fmla="*/ 242 h 290"/>
                <a:gd name="T66" fmla="*/ 101 w 140"/>
                <a:gd name="T67" fmla="*/ 265 h 290"/>
                <a:gd name="T68" fmla="*/ 118 w 140"/>
                <a:gd name="T69" fmla="*/ 289 h 290"/>
                <a:gd name="T70" fmla="*/ 118 w 140"/>
                <a:gd name="T71" fmla="*/ 289 h 290"/>
                <a:gd name="T72" fmla="*/ 139 w 140"/>
                <a:gd name="T73" fmla="*/ 273 h 2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0"/>
                <a:gd name="T112" fmla="*/ 0 h 290"/>
                <a:gd name="T113" fmla="*/ 140 w 140"/>
                <a:gd name="T114" fmla="*/ 290 h 2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0" h="290">
                  <a:moveTo>
                    <a:pt x="139" y="273"/>
                  </a:moveTo>
                  <a:lnTo>
                    <a:pt x="139" y="273"/>
                  </a:lnTo>
                  <a:lnTo>
                    <a:pt x="123" y="250"/>
                  </a:lnTo>
                  <a:lnTo>
                    <a:pt x="107" y="227"/>
                  </a:lnTo>
                  <a:lnTo>
                    <a:pt x="93" y="205"/>
                  </a:lnTo>
                  <a:lnTo>
                    <a:pt x="79" y="183"/>
                  </a:lnTo>
                  <a:lnTo>
                    <a:pt x="68" y="163"/>
                  </a:lnTo>
                  <a:lnTo>
                    <a:pt x="58" y="142"/>
                  </a:lnTo>
                  <a:lnTo>
                    <a:pt x="49" y="123"/>
                  </a:lnTo>
                  <a:lnTo>
                    <a:pt x="41" y="104"/>
                  </a:lnTo>
                  <a:lnTo>
                    <a:pt x="35" y="87"/>
                  </a:lnTo>
                  <a:lnTo>
                    <a:pt x="31" y="71"/>
                  </a:lnTo>
                  <a:lnTo>
                    <a:pt x="28" y="58"/>
                  </a:lnTo>
                  <a:lnTo>
                    <a:pt x="26" y="45"/>
                  </a:lnTo>
                  <a:lnTo>
                    <a:pt x="27" y="36"/>
                  </a:lnTo>
                  <a:lnTo>
                    <a:pt x="28" y="28"/>
                  </a:lnTo>
                  <a:lnTo>
                    <a:pt x="30" y="23"/>
                  </a:lnTo>
                  <a:lnTo>
                    <a:pt x="33" y="20"/>
                  </a:lnTo>
                  <a:lnTo>
                    <a:pt x="17" y="0"/>
                  </a:lnTo>
                  <a:lnTo>
                    <a:pt x="8" y="9"/>
                  </a:lnTo>
                  <a:lnTo>
                    <a:pt x="3" y="20"/>
                  </a:lnTo>
                  <a:lnTo>
                    <a:pt x="0" y="33"/>
                  </a:lnTo>
                  <a:lnTo>
                    <a:pt x="0" y="46"/>
                  </a:lnTo>
                  <a:lnTo>
                    <a:pt x="1" y="61"/>
                  </a:lnTo>
                  <a:lnTo>
                    <a:pt x="5" y="78"/>
                  </a:lnTo>
                  <a:lnTo>
                    <a:pt x="10" y="95"/>
                  </a:lnTo>
                  <a:lnTo>
                    <a:pt x="17" y="114"/>
                  </a:lnTo>
                  <a:lnTo>
                    <a:pt x="24" y="133"/>
                  </a:lnTo>
                  <a:lnTo>
                    <a:pt x="34" y="154"/>
                  </a:lnTo>
                  <a:lnTo>
                    <a:pt x="44" y="175"/>
                  </a:lnTo>
                  <a:lnTo>
                    <a:pt x="57" y="196"/>
                  </a:lnTo>
                  <a:lnTo>
                    <a:pt x="70" y="219"/>
                  </a:lnTo>
                  <a:lnTo>
                    <a:pt x="85" y="242"/>
                  </a:lnTo>
                  <a:lnTo>
                    <a:pt x="101" y="265"/>
                  </a:lnTo>
                  <a:lnTo>
                    <a:pt x="118" y="289"/>
                  </a:lnTo>
                  <a:lnTo>
                    <a:pt x="139" y="273"/>
                  </a:lnTo>
                </a:path>
              </a:pathLst>
            </a:custGeom>
            <a:solidFill>
              <a:srgbClr val="FF1F1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6028" name="Freeform 16"/>
            <p:cNvSpPr>
              <a:spLocks/>
            </p:cNvSpPr>
            <p:nvPr/>
          </p:nvSpPr>
          <p:spPr bwMode="auto">
            <a:xfrm>
              <a:off x="3169" y="3144"/>
              <a:ext cx="250" cy="202"/>
            </a:xfrm>
            <a:custGeom>
              <a:avLst/>
              <a:gdLst>
                <a:gd name="T0" fmla="*/ 233 w 250"/>
                <a:gd name="T1" fmla="*/ 172 h 202"/>
                <a:gd name="T2" fmla="*/ 233 w 250"/>
                <a:gd name="T3" fmla="*/ 172 h 202"/>
                <a:gd name="T4" fmla="*/ 229 w 250"/>
                <a:gd name="T5" fmla="*/ 174 h 202"/>
                <a:gd name="T6" fmla="*/ 224 w 250"/>
                <a:gd name="T7" fmla="*/ 175 h 202"/>
                <a:gd name="T8" fmla="*/ 217 w 250"/>
                <a:gd name="T9" fmla="*/ 174 h 202"/>
                <a:gd name="T10" fmla="*/ 207 w 250"/>
                <a:gd name="T11" fmla="*/ 171 h 202"/>
                <a:gd name="T12" fmla="*/ 196 w 250"/>
                <a:gd name="T13" fmla="*/ 167 h 202"/>
                <a:gd name="T14" fmla="*/ 183 w 250"/>
                <a:gd name="T15" fmla="*/ 160 h 202"/>
                <a:gd name="T16" fmla="*/ 170 w 250"/>
                <a:gd name="T17" fmla="*/ 152 h 202"/>
                <a:gd name="T18" fmla="*/ 155 w 250"/>
                <a:gd name="T19" fmla="*/ 141 h 202"/>
                <a:gd name="T20" fmla="*/ 139 w 250"/>
                <a:gd name="T21" fmla="*/ 128 h 202"/>
                <a:gd name="T22" fmla="*/ 123 w 250"/>
                <a:gd name="T23" fmla="*/ 114 h 202"/>
                <a:gd name="T24" fmla="*/ 107 w 250"/>
                <a:gd name="T25" fmla="*/ 99 h 202"/>
                <a:gd name="T26" fmla="*/ 90 w 250"/>
                <a:gd name="T27" fmla="*/ 82 h 202"/>
                <a:gd name="T28" fmla="*/ 73 w 250"/>
                <a:gd name="T29" fmla="*/ 63 h 202"/>
                <a:gd name="T30" fmla="*/ 55 w 250"/>
                <a:gd name="T31" fmla="*/ 43 h 202"/>
                <a:gd name="T32" fmla="*/ 38 w 250"/>
                <a:gd name="T33" fmla="*/ 22 h 202"/>
                <a:gd name="T34" fmla="*/ 21 w 250"/>
                <a:gd name="T35" fmla="*/ 0 h 202"/>
                <a:gd name="T36" fmla="*/ 0 w 250"/>
                <a:gd name="T37" fmla="*/ 16 h 202"/>
                <a:gd name="T38" fmla="*/ 17 w 250"/>
                <a:gd name="T39" fmla="*/ 38 h 202"/>
                <a:gd name="T40" fmla="*/ 35 w 250"/>
                <a:gd name="T41" fmla="*/ 60 h 202"/>
                <a:gd name="T42" fmla="*/ 53 w 250"/>
                <a:gd name="T43" fmla="*/ 81 h 202"/>
                <a:gd name="T44" fmla="*/ 71 w 250"/>
                <a:gd name="T45" fmla="*/ 100 h 202"/>
                <a:gd name="T46" fmla="*/ 88 w 250"/>
                <a:gd name="T47" fmla="*/ 118 h 202"/>
                <a:gd name="T48" fmla="*/ 105 w 250"/>
                <a:gd name="T49" fmla="*/ 134 h 202"/>
                <a:gd name="T50" fmla="*/ 122 w 250"/>
                <a:gd name="T51" fmla="*/ 149 h 202"/>
                <a:gd name="T52" fmla="*/ 139 w 250"/>
                <a:gd name="T53" fmla="*/ 161 h 202"/>
                <a:gd name="T54" fmla="*/ 155 w 250"/>
                <a:gd name="T55" fmla="*/ 173 h 202"/>
                <a:gd name="T56" fmla="*/ 170 w 250"/>
                <a:gd name="T57" fmla="*/ 183 h 202"/>
                <a:gd name="T58" fmla="*/ 184 w 250"/>
                <a:gd name="T59" fmla="*/ 190 h 202"/>
                <a:gd name="T60" fmla="*/ 199 w 250"/>
                <a:gd name="T61" fmla="*/ 196 h 202"/>
                <a:gd name="T62" fmla="*/ 212 w 250"/>
                <a:gd name="T63" fmla="*/ 200 h 202"/>
                <a:gd name="T64" fmla="*/ 225 w 250"/>
                <a:gd name="T65" fmla="*/ 201 h 202"/>
                <a:gd name="T66" fmla="*/ 237 w 250"/>
                <a:gd name="T67" fmla="*/ 199 h 202"/>
                <a:gd name="T68" fmla="*/ 249 w 250"/>
                <a:gd name="T69" fmla="*/ 193 h 202"/>
                <a:gd name="T70" fmla="*/ 249 w 250"/>
                <a:gd name="T71" fmla="*/ 194 h 202"/>
                <a:gd name="T72" fmla="*/ 233 w 250"/>
                <a:gd name="T73" fmla="*/ 172 h 20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0"/>
                <a:gd name="T112" fmla="*/ 0 h 202"/>
                <a:gd name="T113" fmla="*/ 250 w 250"/>
                <a:gd name="T114" fmla="*/ 202 h 20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0" h="202">
                  <a:moveTo>
                    <a:pt x="233" y="172"/>
                  </a:moveTo>
                  <a:lnTo>
                    <a:pt x="233" y="172"/>
                  </a:lnTo>
                  <a:lnTo>
                    <a:pt x="229" y="174"/>
                  </a:lnTo>
                  <a:lnTo>
                    <a:pt x="224" y="175"/>
                  </a:lnTo>
                  <a:lnTo>
                    <a:pt x="217" y="174"/>
                  </a:lnTo>
                  <a:lnTo>
                    <a:pt x="207" y="171"/>
                  </a:lnTo>
                  <a:lnTo>
                    <a:pt x="196" y="167"/>
                  </a:lnTo>
                  <a:lnTo>
                    <a:pt x="183" y="160"/>
                  </a:lnTo>
                  <a:lnTo>
                    <a:pt x="170" y="152"/>
                  </a:lnTo>
                  <a:lnTo>
                    <a:pt x="155" y="141"/>
                  </a:lnTo>
                  <a:lnTo>
                    <a:pt x="139" y="128"/>
                  </a:lnTo>
                  <a:lnTo>
                    <a:pt x="123" y="114"/>
                  </a:lnTo>
                  <a:lnTo>
                    <a:pt x="107" y="99"/>
                  </a:lnTo>
                  <a:lnTo>
                    <a:pt x="90" y="82"/>
                  </a:lnTo>
                  <a:lnTo>
                    <a:pt x="73" y="63"/>
                  </a:lnTo>
                  <a:lnTo>
                    <a:pt x="55" y="43"/>
                  </a:lnTo>
                  <a:lnTo>
                    <a:pt x="38" y="22"/>
                  </a:lnTo>
                  <a:lnTo>
                    <a:pt x="21" y="0"/>
                  </a:lnTo>
                  <a:lnTo>
                    <a:pt x="0" y="16"/>
                  </a:lnTo>
                  <a:lnTo>
                    <a:pt x="17" y="38"/>
                  </a:lnTo>
                  <a:lnTo>
                    <a:pt x="35" y="60"/>
                  </a:lnTo>
                  <a:lnTo>
                    <a:pt x="53" y="81"/>
                  </a:lnTo>
                  <a:lnTo>
                    <a:pt x="71" y="100"/>
                  </a:lnTo>
                  <a:lnTo>
                    <a:pt x="88" y="118"/>
                  </a:lnTo>
                  <a:lnTo>
                    <a:pt x="105" y="134"/>
                  </a:lnTo>
                  <a:lnTo>
                    <a:pt x="122" y="149"/>
                  </a:lnTo>
                  <a:lnTo>
                    <a:pt x="139" y="161"/>
                  </a:lnTo>
                  <a:lnTo>
                    <a:pt x="155" y="173"/>
                  </a:lnTo>
                  <a:lnTo>
                    <a:pt x="170" y="183"/>
                  </a:lnTo>
                  <a:lnTo>
                    <a:pt x="184" y="190"/>
                  </a:lnTo>
                  <a:lnTo>
                    <a:pt x="199" y="196"/>
                  </a:lnTo>
                  <a:lnTo>
                    <a:pt x="212" y="200"/>
                  </a:lnTo>
                  <a:lnTo>
                    <a:pt x="225" y="201"/>
                  </a:lnTo>
                  <a:lnTo>
                    <a:pt x="237" y="199"/>
                  </a:lnTo>
                  <a:lnTo>
                    <a:pt x="249" y="193"/>
                  </a:lnTo>
                  <a:lnTo>
                    <a:pt x="249" y="194"/>
                  </a:lnTo>
                  <a:lnTo>
                    <a:pt x="233" y="172"/>
                  </a:lnTo>
                </a:path>
              </a:pathLst>
            </a:custGeom>
            <a:solidFill>
              <a:srgbClr val="FF1F1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6029" name="Freeform 17"/>
            <p:cNvSpPr>
              <a:spLocks/>
            </p:cNvSpPr>
            <p:nvPr/>
          </p:nvSpPr>
          <p:spPr bwMode="auto">
            <a:xfrm>
              <a:off x="3296" y="3048"/>
              <a:ext cx="140" cy="291"/>
            </a:xfrm>
            <a:custGeom>
              <a:avLst/>
              <a:gdLst>
                <a:gd name="T0" fmla="*/ 0 w 140"/>
                <a:gd name="T1" fmla="*/ 16 h 291"/>
                <a:gd name="T2" fmla="*/ 0 w 140"/>
                <a:gd name="T3" fmla="*/ 16 h 291"/>
                <a:gd name="T4" fmla="*/ 16 w 140"/>
                <a:gd name="T5" fmla="*/ 39 h 291"/>
                <a:gd name="T6" fmla="*/ 32 w 140"/>
                <a:gd name="T7" fmla="*/ 62 h 291"/>
                <a:gd name="T8" fmla="*/ 46 w 140"/>
                <a:gd name="T9" fmla="*/ 84 h 291"/>
                <a:gd name="T10" fmla="*/ 59 w 140"/>
                <a:gd name="T11" fmla="*/ 105 h 291"/>
                <a:gd name="T12" fmla="*/ 71 w 140"/>
                <a:gd name="T13" fmla="*/ 126 h 291"/>
                <a:gd name="T14" fmla="*/ 81 w 140"/>
                <a:gd name="T15" fmla="*/ 146 h 291"/>
                <a:gd name="T16" fmla="*/ 90 w 140"/>
                <a:gd name="T17" fmla="*/ 166 h 291"/>
                <a:gd name="T18" fmla="*/ 98 w 140"/>
                <a:gd name="T19" fmla="*/ 185 h 291"/>
                <a:gd name="T20" fmla="*/ 103 w 140"/>
                <a:gd name="T21" fmla="*/ 201 h 291"/>
                <a:gd name="T22" fmla="*/ 108 w 140"/>
                <a:gd name="T23" fmla="*/ 217 h 291"/>
                <a:gd name="T24" fmla="*/ 111 w 140"/>
                <a:gd name="T25" fmla="*/ 231 h 291"/>
                <a:gd name="T26" fmla="*/ 112 w 140"/>
                <a:gd name="T27" fmla="*/ 243 h 291"/>
                <a:gd name="T28" fmla="*/ 112 w 140"/>
                <a:gd name="T29" fmla="*/ 253 h 291"/>
                <a:gd name="T30" fmla="*/ 110 w 140"/>
                <a:gd name="T31" fmla="*/ 261 h 291"/>
                <a:gd name="T32" fmla="*/ 108 w 140"/>
                <a:gd name="T33" fmla="*/ 265 h 291"/>
                <a:gd name="T34" fmla="*/ 106 w 140"/>
                <a:gd name="T35" fmla="*/ 268 h 291"/>
                <a:gd name="T36" fmla="*/ 122 w 140"/>
                <a:gd name="T37" fmla="*/ 290 h 291"/>
                <a:gd name="T38" fmla="*/ 130 w 140"/>
                <a:gd name="T39" fmla="*/ 280 h 291"/>
                <a:gd name="T40" fmla="*/ 136 w 140"/>
                <a:gd name="T41" fmla="*/ 268 h 291"/>
                <a:gd name="T42" fmla="*/ 138 w 140"/>
                <a:gd name="T43" fmla="*/ 256 h 291"/>
                <a:gd name="T44" fmla="*/ 139 w 140"/>
                <a:gd name="T45" fmla="*/ 242 h 291"/>
                <a:gd name="T46" fmla="*/ 137 w 140"/>
                <a:gd name="T47" fmla="*/ 227 h 291"/>
                <a:gd name="T48" fmla="*/ 134 w 140"/>
                <a:gd name="T49" fmla="*/ 211 h 291"/>
                <a:gd name="T50" fmla="*/ 129 w 140"/>
                <a:gd name="T51" fmla="*/ 194 h 291"/>
                <a:gd name="T52" fmla="*/ 122 w 140"/>
                <a:gd name="T53" fmla="*/ 175 h 291"/>
                <a:gd name="T54" fmla="*/ 115 w 140"/>
                <a:gd name="T55" fmla="*/ 156 h 291"/>
                <a:gd name="T56" fmla="*/ 105 w 140"/>
                <a:gd name="T57" fmla="*/ 135 h 291"/>
                <a:gd name="T58" fmla="*/ 94 w 140"/>
                <a:gd name="T59" fmla="*/ 114 h 291"/>
                <a:gd name="T60" fmla="*/ 82 w 140"/>
                <a:gd name="T61" fmla="*/ 92 h 291"/>
                <a:gd name="T62" fmla="*/ 69 w 140"/>
                <a:gd name="T63" fmla="*/ 70 h 291"/>
                <a:gd name="T64" fmla="*/ 54 w 140"/>
                <a:gd name="T65" fmla="*/ 46 h 291"/>
                <a:gd name="T66" fmla="*/ 38 w 140"/>
                <a:gd name="T67" fmla="*/ 24 h 291"/>
                <a:gd name="T68" fmla="*/ 21 w 140"/>
                <a:gd name="T69" fmla="*/ 0 h 291"/>
                <a:gd name="T70" fmla="*/ 21 w 140"/>
                <a:gd name="T71" fmla="*/ 0 h 291"/>
                <a:gd name="T72" fmla="*/ 0 w 140"/>
                <a:gd name="T73" fmla="*/ 16 h 29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0"/>
                <a:gd name="T112" fmla="*/ 0 h 291"/>
                <a:gd name="T113" fmla="*/ 140 w 140"/>
                <a:gd name="T114" fmla="*/ 291 h 29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0" h="291">
                  <a:moveTo>
                    <a:pt x="0" y="16"/>
                  </a:moveTo>
                  <a:lnTo>
                    <a:pt x="0" y="16"/>
                  </a:lnTo>
                  <a:lnTo>
                    <a:pt x="16" y="39"/>
                  </a:lnTo>
                  <a:lnTo>
                    <a:pt x="32" y="62"/>
                  </a:lnTo>
                  <a:lnTo>
                    <a:pt x="46" y="84"/>
                  </a:lnTo>
                  <a:lnTo>
                    <a:pt x="59" y="105"/>
                  </a:lnTo>
                  <a:lnTo>
                    <a:pt x="71" y="126"/>
                  </a:lnTo>
                  <a:lnTo>
                    <a:pt x="81" y="146"/>
                  </a:lnTo>
                  <a:lnTo>
                    <a:pt x="90" y="166"/>
                  </a:lnTo>
                  <a:lnTo>
                    <a:pt x="98" y="185"/>
                  </a:lnTo>
                  <a:lnTo>
                    <a:pt x="103" y="201"/>
                  </a:lnTo>
                  <a:lnTo>
                    <a:pt x="108" y="217"/>
                  </a:lnTo>
                  <a:lnTo>
                    <a:pt x="111" y="231"/>
                  </a:lnTo>
                  <a:lnTo>
                    <a:pt x="112" y="243"/>
                  </a:lnTo>
                  <a:lnTo>
                    <a:pt x="112" y="253"/>
                  </a:lnTo>
                  <a:lnTo>
                    <a:pt x="110" y="261"/>
                  </a:lnTo>
                  <a:lnTo>
                    <a:pt x="108" y="265"/>
                  </a:lnTo>
                  <a:lnTo>
                    <a:pt x="106" y="268"/>
                  </a:lnTo>
                  <a:lnTo>
                    <a:pt x="122" y="290"/>
                  </a:lnTo>
                  <a:lnTo>
                    <a:pt x="130" y="280"/>
                  </a:lnTo>
                  <a:lnTo>
                    <a:pt x="136" y="268"/>
                  </a:lnTo>
                  <a:lnTo>
                    <a:pt x="138" y="256"/>
                  </a:lnTo>
                  <a:lnTo>
                    <a:pt x="139" y="242"/>
                  </a:lnTo>
                  <a:lnTo>
                    <a:pt x="137" y="227"/>
                  </a:lnTo>
                  <a:lnTo>
                    <a:pt x="134" y="211"/>
                  </a:lnTo>
                  <a:lnTo>
                    <a:pt x="129" y="194"/>
                  </a:lnTo>
                  <a:lnTo>
                    <a:pt x="122" y="175"/>
                  </a:lnTo>
                  <a:lnTo>
                    <a:pt x="115" y="156"/>
                  </a:lnTo>
                  <a:lnTo>
                    <a:pt x="105" y="135"/>
                  </a:lnTo>
                  <a:lnTo>
                    <a:pt x="94" y="114"/>
                  </a:lnTo>
                  <a:lnTo>
                    <a:pt x="82" y="92"/>
                  </a:lnTo>
                  <a:lnTo>
                    <a:pt x="69" y="70"/>
                  </a:lnTo>
                  <a:lnTo>
                    <a:pt x="54" y="46"/>
                  </a:lnTo>
                  <a:lnTo>
                    <a:pt x="38" y="24"/>
                  </a:lnTo>
                  <a:lnTo>
                    <a:pt x="21" y="0"/>
                  </a:lnTo>
                  <a:lnTo>
                    <a:pt x="0" y="16"/>
                  </a:lnTo>
                </a:path>
              </a:pathLst>
            </a:custGeom>
            <a:solidFill>
              <a:srgbClr val="FF1F1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6030" name="Freeform 18"/>
            <p:cNvSpPr>
              <a:spLocks/>
            </p:cNvSpPr>
            <p:nvPr/>
          </p:nvSpPr>
          <p:spPr bwMode="auto">
            <a:xfrm>
              <a:off x="3068" y="2863"/>
              <a:ext cx="250" cy="202"/>
            </a:xfrm>
            <a:custGeom>
              <a:avLst/>
              <a:gdLst>
                <a:gd name="T0" fmla="*/ 16 w 250"/>
                <a:gd name="T1" fmla="*/ 28 h 202"/>
                <a:gd name="T2" fmla="*/ 16 w 250"/>
                <a:gd name="T3" fmla="*/ 28 h 202"/>
                <a:gd name="T4" fmla="*/ 20 w 250"/>
                <a:gd name="T5" fmla="*/ 27 h 202"/>
                <a:gd name="T6" fmla="*/ 25 w 250"/>
                <a:gd name="T7" fmla="*/ 26 h 202"/>
                <a:gd name="T8" fmla="*/ 32 w 250"/>
                <a:gd name="T9" fmla="*/ 27 h 202"/>
                <a:gd name="T10" fmla="*/ 42 w 250"/>
                <a:gd name="T11" fmla="*/ 29 h 202"/>
                <a:gd name="T12" fmla="*/ 53 w 250"/>
                <a:gd name="T13" fmla="*/ 34 h 202"/>
                <a:gd name="T14" fmla="*/ 65 w 250"/>
                <a:gd name="T15" fmla="*/ 41 h 202"/>
                <a:gd name="T16" fmla="*/ 79 w 250"/>
                <a:gd name="T17" fmla="*/ 50 h 202"/>
                <a:gd name="T18" fmla="*/ 94 w 250"/>
                <a:gd name="T19" fmla="*/ 60 h 202"/>
                <a:gd name="T20" fmla="*/ 109 w 250"/>
                <a:gd name="T21" fmla="*/ 72 h 202"/>
                <a:gd name="T22" fmla="*/ 125 w 250"/>
                <a:gd name="T23" fmla="*/ 87 h 202"/>
                <a:gd name="T24" fmla="*/ 142 w 250"/>
                <a:gd name="T25" fmla="*/ 102 h 202"/>
                <a:gd name="T26" fmla="*/ 159 w 250"/>
                <a:gd name="T27" fmla="*/ 119 h 202"/>
                <a:gd name="T28" fmla="*/ 176 w 250"/>
                <a:gd name="T29" fmla="*/ 138 h 202"/>
                <a:gd name="T30" fmla="*/ 194 w 250"/>
                <a:gd name="T31" fmla="*/ 158 h 202"/>
                <a:gd name="T32" fmla="*/ 211 w 250"/>
                <a:gd name="T33" fmla="*/ 179 h 202"/>
                <a:gd name="T34" fmla="*/ 228 w 250"/>
                <a:gd name="T35" fmla="*/ 201 h 202"/>
                <a:gd name="T36" fmla="*/ 249 w 250"/>
                <a:gd name="T37" fmla="*/ 185 h 202"/>
                <a:gd name="T38" fmla="*/ 231 w 250"/>
                <a:gd name="T39" fmla="*/ 162 h 202"/>
                <a:gd name="T40" fmla="*/ 213 w 250"/>
                <a:gd name="T41" fmla="*/ 141 h 202"/>
                <a:gd name="T42" fmla="*/ 196 w 250"/>
                <a:gd name="T43" fmla="*/ 120 h 202"/>
                <a:gd name="T44" fmla="*/ 178 w 250"/>
                <a:gd name="T45" fmla="*/ 101 h 202"/>
                <a:gd name="T46" fmla="*/ 160 w 250"/>
                <a:gd name="T47" fmla="*/ 83 h 202"/>
                <a:gd name="T48" fmla="*/ 143 w 250"/>
                <a:gd name="T49" fmla="*/ 67 h 202"/>
                <a:gd name="T50" fmla="*/ 126 w 250"/>
                <a:gd name="T51" fmla="*/ 52 h 202"/>
                <a:gd name="T52" fmla="*/ 110 w 250"/>
                <a:gd name="T53" fmla="*/ 39 h 202"/>
                <a:gd name="T54" fmla="*/ 94 w 250"/>
                <a:gd name="T55" fmla="*/ 28 h 202"/>
                <a:gd name="T56" fmla="*/ 79 w 250"/>
                <a:gd name="T57" fmla="*/ 18 h 202"/>
                <a:gd name="T58" fmla="*/ 64 w 250"/>
                <a:gd name="T59" fmla="*/ 10 h 202"/>
                <a:gd name="T60" fmla="*/ 50 w 250"/>
                <a:gd name="T61" fmla="*/ 5 h 202"/>
                <a:gd name="T62" fmla="*/ 37 w 250"/>
                <a:gd name="T63" fmla="*/ 1 h 202"/>
                <a:gd name="T64" fmla="*/ 24 w 250"/>
                <a:gd name="T65" fmla="*/ 0 h 202"/>
                <a:gd name="T66" fmla="*/ 11 w 250"/>
                <a:gd name="T67" fmla="*/ 1 h 202"/>
                <a:gd name="T68" fmla="*/ 0 w 250"/>
                <a:gd name="T69" fmla="*/ 8 h 202"/>
                <a:gd name="T70" fmla="*/ 0 w 250"/>
                <a:gd name="T71" fmla="*/ 8 h 202"/>
                <a:gd name="T72" fmla="*/ 16 w 250"/>
                <a:gd name="T73" fmla="*/ 28 h 20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0"/>
                <a:gd name="T112" fmla="*/ 0 h 202"/>
                <a:gd name="T113" fmla="*/ 250 w 250"/>
                <a:gd name="T114" fmla="*/ 202 h 20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0" h="202">
                  <a:moveTo>
                    <a:pt x="16" y="28"/>
                  </a:moveTo>
                  <a:lnTo>
                    <a:pt x="16" y="28"/>
                  </a:lnTo>
                  <a:lnTo>
                    <a:pt x="20" y="27"/>
                  </a:lnTo>
                  <a:lnTo>
                    <a:pt x="25" y="26"/>
                  </a:lnTo>
                  <a:lnTo>
                    <a:pt x="32" y="27"/>
                  </a:lnTo>
                  <a:lnTo>
                    <a:pt x="42" y="29"/>
                  </a:lnTo>
                  <a:lnTo>
                    <a:pt x="53" y="34"/>
                  </a:lnTo>
                  <a:lnTo>
                    <a:pt x="65" y="41"/>
                  </a:lnTo>
                  <a:lnTo>
                    <a:pt x="79" y="50"/>
                  </a:lnTo>
                  <a:lnTo>
                    <a:pt x="94" y="60"/>
                  </a:lnTo>
                  <a:lnTo>
                    <a:pt x="109" y="72"/>
                  </a:lnTo>
                  <a:lnTo>
                    <a:pt x="125" y="87"/>
                  </a:lnTo>
                  <a:lnTo>
                    <a:pt x="142" y="102"/>
                  </a:lnTo>
                  <a:lnTo>
                    <a:pt x="159" y="119"/>
                  </a:lnTo>
                  <a:lnTo>
                    <a:pt x="176" y="138"/>
                  </a:lnTo>
                  <a:lnTo>
                    <a:pt x="194" y="158"/>
                  </a:lnTo>
                  <a:lnTo>
                    <a:pt x="211" y="179"/>
                  </a:lnTo>
                  <a:lnTo>
                    <a:pt x="228" y="201"/>
                  </a:lnTo>
                  <a:lnTo>
                    <a:pt x="249" y="185"/>
                  </a:lnTo>
                  <a:lnTo>
                    <a:pt x="231" y="162"/>
                  </a:lnTo>
                  <a:lnTo>
                    <a:pt x="213" y="141"/>
                  </a:lnTo>
                  <a:lnTo>
                    <a:pt x="196" y="120"/>
                  </a:lnTo>
                  <a:lnTo>
                    <a:pt x="178" y="101"/>
                  </a:lnTo>
                  <a:lnTo>
                    <a:pt x="160" y="83"/>
                  </a:lnTo>
                  <a:lnTo>
                    <a:pt x="143" y="67"/>
                  </a:lnTo>
                  <a:lnTo>
                    <a:pt x="126" y="52"/>
                  </a:lnTo>
                  <a:lnTo>
                    <a:pt x="110" y="39"/>
                  </a:lnTo>
                  <a:lnTo>
                    <a:pt x="94" y="28"/>
                  </a:lnTo>
                  <a:lnTo>
                    <a:pt x="79" y="18"/>
                  </a:lnTo>
                  <a:lnTo>
                    <a:pt x="64" y="10"/>
                  </a:lnTo>
                  <a:lnTo>
                    <a:pt x="50" y="5"/>
                  </a:lnTo>
                  <a:lnTo>
                    <a:pt x="37" y="1"/>
                  </a:lnTo>
                  <a:lnTo>
                    <a:pt x="24" y="0"/>
                  </a:lnTo>
                  <a:lnTo>
                    <a:pt x="11" y="1"/>
                  </a:lnTo>
                  <a:lnTo>
                    <a:pt x="0" y="8"/>
                  </a:lnTo>
                  <a:lnTo>
                    <a:pt x="16" y="28"/>
                  </a:lnTo>
                </a:path>
              </a:pathLst>
            </a:custGeom>
            <a:solidFill>
              <a:srgbClr val="FF1F1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6031" name="Freeform 19"/>
            <p:cNvSpPr>
              <a:spLocks/>
            </p:cNvSpPr>
            <p:nvPr/>
          </p:nvSpPr>
          <p:spPr bwMode="auto">
            <a:xfrm>
              <a:off x="2966" y="3167"/>
              <a:ext cx="308" cy="68"/>
            </a:xfrm>
            <a:custGeom>
              <a:avLst/>
              <a:gdLst>
                <a:gd name="T0" fmla="*/ 298 w 308"/>
                <a:gd name="T1" fmla="*/ 0 h 68"/>
                <a:gd name="T2" fmla="*/ 298 w 308"/>
                <a:gd name="T3" fmla="*/ 0 h 68"/>
                <a:gd name="T4" fmla="*/ 272 w 308"/>
                <a:gd name="T5" fmla="*/ 8 h 68"/>
                <a:gd name="T6" fmla="*/ 245 w 308"/>
                <a:gd name="T7" fmla="*/ 16 h 68"/>
                <a:gd name="T8" fmla="*/ 220 w 308"/>
                <a:gd name="T9" fmla="*/ 22 h 68"/>
                <a:gd name="T10" fmla="*/ 195 w 308"/>
                <a:gd name="T11" fmla="*/ 28 h 68"/>
                <a:gd name="T12" fmla="*/ 171 w 308"/>
                <a:gd name="T13" fmla="*/ 33 h 68"/>
                <a:gd name="T14" fmla="*/ 148 w 308"/>
                <a:gd name="T15" fmla="*/ 36 h 68"/>
                <a:gd name="T16" fmla="*/ 128 w 308"/>
                <a:gd name="T17" fmla="*/ 38 h 68"/>
                <a:gd name="T18" fmla="*/ 108 w 308"/>
                <a:gd name="T19" fmla="*/ 40 h 68"/>
                <a:gd name="T20" fmla="*/ 89 w 308"/>
                <a:gd name="T21" fmla="*/ 40 h 68"/>
                <a:gd name="T22" fmla="*/ 73 w 308"/>
                <a:gd name="T23" fmla="*/ 40 h 68"/>
                <a:gd name="T24" fmla="*/ 58 w 308"/>
                <a:gd name="T25" fmla="*/ 38 h 68"/>
                <a:gd name="T26" fmla="*/ 47 w 308"/>
                <a:gd name="T27" fmla="*/ 36 h 68"/>
                <a:gd name="T28" fmla="*/ 37 w 308"/>
                <a:gd name="T29" fmla="*/ 32 h 68"/>
                <a:gd name="T30" fmla="*/ 31 w 308"/>
                <a:gd name="T31" fmla="*/ 28 h 68"/>
                <a:gd name="T32" fmla="*/ 27 w 308"/>
                <a:gd name="T33" fmla="*/ 25 h 68"/>
                <a:gd name="T34" fmla="*/ 25 w 308"/>
                <a:gd name="T35" fmla="*/ 22 h 68"/>
                <a:gd name="T36" fmla="*/ 0 w 308"/>
                <a:gd name="T37" fmla="*/ 30 h 68"/>
                <a:gd name="T38" fmla="*/ 6 w 308"/>
                <a:gd name="T39" fmla="*/ 41 h 68"/>
                <a:gd name="T40" fmla="*/ 15 w 308"/>
                <a:gd name="T41" fmla="*/ 50 h 68"/>
                <a:gd name="T42" fmla="*/ 27 w 308"/>
                <a:gd name="T43" fmla="*/ 57 h 68"/>
                <a:gd name="T44" fmla="*/ 40 w 308"/>
                <a:gd name="T45" fmla="*/ 61 h 68"/>
                <a:gd name="T46" fmla="*/ 55 w 308"/>
                <a:gd name="T47" fmla="*/ 64 h 68"/>
                <a:gd name="T48" fmla="*/ 71 w 308"/>
                <a:gd name="T49" fmla="*/ 66 h 68"/>
                <a:gd name="T50" fmla="*/ 89 w 308"/>
                <a:gd name="T51" fmla="*/ 67 h 68"/>
                <a:gd name="T52" fmla="*/ 109 w 308"/>
                <a:gd name="T53" fmla="*/ 66 h 68"/>
                <a:gd name="T54" fmla="*/ 129 w 308"/>
                <a:gd name="T55" fmla="*/ 65 h 68"/>
                <a:gd name="T56" fmla="*/ 152 w 308"/>
                <a:gd name="T57" fmla="*/ 62 h 68"/>
                <a:gd name="T58" fmla="*/ 176 w 308"/>
                <a:gd name="T59" fmla="*/ 58 h 68"/>
                <a:gd name="T60" fmla="*/ 200 w 308"/>
                <a:gd name="T61" fmla="*/ 53 h 68"/>
                <a:gd name="T62" fmla="*/ 226 w 308"/>
                <a:gd name="T63" fmla="*/ 48 h 68"/>
                <a:gd name="T64" fmla="*/ 252 w 308"/>
                <a:gd name="T65" fmla="*/ 41 h 68"/>
                <a:gd name="T66" fmla="*/ 279 w 308"/>
                <a:gd name="T67" fmla="*/ 34 h 68"/>
                <a:gd name="T68" fmla="*/ 307 w 308"/>
                <a:gd name="T69" fmla="*/ 24 h 68"/>
                <a:gd name="T70" fmla="*/ 307 w 308"/>
                <a:gd name="T71" fmla="*/ 24 h 68"/>
                <a:gd name="T72" fmla="*/ 298 w 308"/>
                <a:gd name="T73" fmla="*/ 0 h 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8"/>
                <a:gd name="T112" fmla="*/ 0 h 68"/>
                <a:gd name="T113" fmla="*/ 308 w 308"/>
                <a:gd name="T114" fmla="*/ 68 h 6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8" h="68">
                  <a:moveTo>
                    <a:pt x="298" y="0"/>
                  </a:moveTo>
                  <a:lnTo>
                    <a:pt x="298" y="0"/>
                  </a:lnTo>
                  <a:lnTo>
                    <a:pt x="272" y="8"/>
                  </a:lnTo>
                  <a:lnTo>
                    <a:pt x="245" y="16"/>
                  </a:lnTo>
                  <a:lnTo>
                    <a:pt x="220" y="22"/>
                  </a:lnTo>
                  <a:lnTo>
                    <a:pt x="195" y="28"/>
                  </a:lnTo>
                  <a:lnTo>
                    <a:pt x="171" y="33"/>
                  </a:lnTo>
                  <a:lnTo>
                    <a:pt x="148" y="36"/>
                  </a:lnTo>
                  <a:lnTo>
                    <a:pt x="128" y="38"/>
                  </a:lnTo>
                  <a:lnTo>
                    <a:pt x="108" y="40"/>
                  </a:lnTo>
                  <a:lnTo>
                    <a:pt x="89" y="40"/>
                  </a:lnTo>
                  <a:lnTo>
                    <a:pt x="73" y="40"/>
                  </a:lnTo>
                  <a:lnTo>
                    <a:pt x="58" y="38"/>
                  </a:lnTo>
                  <a:lnTo>
                    <a:pt x="47" y="36"/>
                  </a:lnTo>
                  <a:lnTo>
                    <a:pt x="37" y="32"/>
                  </a:lnTo>
                  <a:lnTo>
                    <a:pt x="31" y="28"/>
                  </a:lnTo>
                  <a:lnTo>
                    <a:pt x="27" y="25"/>
                  </a:lnTo>
                  <a:lnTo>
                    <a:pt x="25" y="22"/>
                  </a:lnTo>
                  <a:lnTo>
                    <a:pt x="0" y="30"/>
                  </a:lnTo>
                  <a:lnTo>
                    <a:pt x="6" y="41"/>
                  </a:lnTo>
                  <a:lnTo>
                    <a:pt x="15" y="50"/>
                  </a:lnTo>
                  <a:lnTo>
                    <a:pt x="27" y="57"/>
                  </a:lnTo>
                  <a:lnTo>
                    <a:pt x="40" y="61"/>
                  </a:lnTo>
                  <a:lnTo>
                    <a:pt x="55" y="64"/>
                  </a:lnTo>
                  <a:lnTo>
                    <a:pt x="71" y="66"/>
                  </a:lnTo>
                  <a:lnTo>
                    <a:pt x="89" y="67"/>
                  </a:lnTo>
                  <a:lnTo>
                    <a:pt x="109" y="66"/>
                  </a:lnTo>
                  <a:lnTo>
                    <a:pt x="129" y="65"/>
                  </a:lnTo>
                  <a:lnTo>
                    <a:pt x="152" y="62"/>
                  </a:lnTo>
                  <a:lnTo>
                    <a:pt x="176" y="58"/>
                  </a:lnTo>
                  <a:lnTo>
                    <a:pt x="200" y="53"/>
                  </a:lnTo>
                  <a:lnTo>
                    <a:pt x="226" y="48"/>
                  </a:lnTo>
                  <a:lnTo>
                    <a:pt x="252" y="41"/>
                  </a:lnTo>
                  <a:lnTo>
                    <a:pt x="279" y="34"/>
                  </a:lnTo>
                  <a:lnTo>
                    <a:pt x="307" y="24"/>
                  </a:lnTo>
                  <a:lnTo>
                    <a:pt x="298" y="0"/>
                  </a:lnTo>
                </a:path>
              </a:pathLst>
            </a:custGeom>
            <a:solidFill>
              <a:srgbClr val="FFF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6032" name="Freeform 20"/>
            <p:cNvSpPr>
              <a:spLocks/>
            </p:cNvSpPr>
            <p:nvPr/>
          </p:nvSpPr>
          <p:spPr bwMode="auto">
            <a:xfrm>
              <a:off x="3264" y="3010"/>
              <a:ext cx="259" cy="182"/>
            </a:xfrm>
            <a:custGeom>
              <a:avLst/>
              <a:gdLst>
                <a:gd name="T0" fmla="*/ 231 w 259"/>
                <a:gd name="T1" fmla="*/ 8 h 182"/>
                <a:gd name="T2" fmla="*/ 230 w 259"/>
                <a:gd name="T3" fmla="*/ 8 h 182"/>
                <a:gd name="T4" fmla="*/ 231 w 259"/>
                <a:gd name="T5" fmla="*/ 12 h 182"/>
                <a:gd name="T6" fmla="*/ 230 w 259"/>
                <a:gd name="T7" fmla="*/ 17 h 182"/>
                <a:gd name="T8" fmla="*/ 227 w 259"/>
                <a:gd name="T9" fmla="*/ 24 h 182"/>
                <a:gd name="T10" fmla="*/ 222 w 259"/>
                <a:gd name="T11" fmla="*/ 32 h 182"/>
                <a:gd name="T12" fmla="*/ 214 w 259"/>
                <a:gd name="T13" fmla="*/ 42 h 182"/>
                <a:gd name="T14" fmla="*/ 203 w 259"/>
                <a:gd name="T15" fmla="*/ 51 h 182"/>
                <a:gd name="T16" fmla="*/ 191 w 259"/>
                <a:gd name="T17" fmla="*/ 62 h 182"/>
                <a:gd name="T18" fmla="*/ 176 w 259"/>
                <a:gd name="T19" fmla="*/ 73 h 182"/>
                <a:gd name="T20" fmla="*/ 159 w 259"/>
                <a:gd name="T21" fmla="*/ 83 h 182"/>
                <a:gd name="T22" fmla="*/ 141 w 259"/>
                <a:gd name="T23" fmla="*/ 95 h 182"/>
                <a:gd name="T24" fmla="*/ 121 w 259"/>
                <a:gd name="T25" fmla="*/ 105 h 182"/>
                <a:gd name="T26" fmla="*/ 100 w 259"/>
                <a:gd name="T27" fmla="*/ 117 h 182"/>
                <a:gd name="T28" fmla="*/ 77 w 259"/>
                <a:gd name="T29" fmla="*/ 126 h 182"/>
                <a:gd name="T30" fmla="*/ 52 w 259"/>
                <a:gd name="T31" fmla="*/ 137 h 182"/>
                <a:gd name="T32" fmla="*/ 27 w 259"/>
                <a:gd name="T33" fmla="*/ 147 h 182"/>
                <a:gd name="T34" fmla="*/ 0 w 259"/>
                <a:gd name="T35" fmla="*/ 157 h 182"/>
                <a:gd name="T36" fmla="*/ 9 w 259"/>
                <a:gd name="T37" fmla="*/ 181 h 182"/>
                <a:gd name="T38" fmla="*/ 36 w 259"/>
                <a:gd name="T39" fmla="*/ 172 h 182"/>
                <a:gd name="T40" fmla="*/ 62 w 259"/>
                <a:gd name="T41" fmla="*/ 161 h 182"/>
                <a:gd name="T42" fmla="*/ 87 w 259"/>
                <a:gd name="T43" fmla="*/ 151 h 182"/>
                <a:gd name="T44" fmla="*/ 111 w 259"/>
                <a:gd name="T45" fmla="*/ 140 h 182"/>
                <a:gd name="T46" fmla="*/ 133 w 259"/>
                <a:gd name="T47" fmla="*/ 129 h 182"/>
                <a:gd name="T48" fmla="*/ 154 w 259"/>
                <a:gd name="T49" fmla="*/ 117 h 182"/>
                <a:gd name="T50" fmla="*/ 174 w 259"/>
                <a:gd name="T51" fmla="*/ 106 h 182"/>
                <a:gd name="T52" fmla="*/ 191 w 259"/>
                <a:gd name="T53" fmla="*/ 94 h 182"/>
                <a:gd name="T54" fmla="*/ 207 w 259"/>
                <a:gd name="T55" fmla="*/ 83 h 182"/>
                <a:gd name="T56" fmla="*/ 221 w 259"/>
                <a:gd name="T57" fmla="*/ 71 h 182"/>
                <a:gd name="T58" fmla="*/ 233 w 259"/>
                <a:gd name="T59" fmla="*/ 60 h 182"/>
                <a:gd name="T60" fmla="*/ 243 w 259"/>
                <a:gd name="T61" fmla="*/ 49 h 182"/>
                <a:gd name="T62" fmla="*/ 251 w 259"/>
                <a:gd name="T63" fmla="*/ 37 h 182"/>
                <a:gd name="T64" fmla="*/ 255 w 259"/>
                <a:gd name="T65" fmla="*/ 25 h 182"/>
                <a:gd name="T66" fmla="*/ 258 w 259"/>
                <a:gd name="T67" fmla="*/ 13 h 182"/>
                <a:gd name="T68" fmla="*/ 256 w 259"/>
                <a:gd name="T69" fmla="*/ 0 h 182"/>
                <a:gd name="T70" fmla="*/ 255 w 259"/>
                <a:gd name="T71" fmla="*/ 0 h 182"/>
                <a:gd name="T72" fmla="*/ 231 w 259"/>
                <a:gd name="T73" fmla="*/ 8 h 18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9"/>
                <a:gd name="T112" fmla="*/ 0 h 182"/>
                <a:gd name="T113" fmla="*/ 259 w 259"/>
                <a:gd name="T114" fmla="*/ 182 h 18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9" h="182">
                  <a:moveTo>
                    <a:pt x="231" y="8"/>
                  </a:moveTo>
                  <a:lnTo>
                    <a:pt x="230" y="8"/>
                  </a:lnTo>
                  <a:lnTo>
                    <a:pt x="231" y="12"/>
                  </a:lnTo>
                  <a:lnTo>
                    <a:pt x="230" y="17"/>
                  </a:lnTo>
                  <a:lnTo>
                    <a:pt x="227" y="24"/>
                  </a:lnTo>
                  <a:lnTo>
                    <a:pt x="222" y="32"/>
                  </a:lnTo>
                  <a:lnTo>
                    <a:pt x="214" y="42"/>
                  </a:lnTo>
                  <a:lnTo>
                    <a:pt x="203" y="51"/>
                  </a:lnTo>
                  <a:lnTo>
                    <a:pt x="191" y="62"/>
                  </a:lnTo>
                  <a:lnTo>
                    <a:pt x="176" y="73"/>
                  </a:lnTo>
                  <a:lnTo>
                    <a:pt x="159" y="83"/>
                  </a:lnTo>
                  <a:lnTo>
                    <a:pt x="141" y="95"/>
                  </a:lnTo>
                  <a:lnTo>
                    <a:pt x="121" y="105"/>
                  </a:lnTo>
                  <a:lnTo>
                    <a:pt x="100" y="117"/>
                  </a:lnTo>
                  <a:lnTo>
                    <a:pt x="77" y="126"/>
                  </a:lnTo>
                  <a:lnTo>
                    <a:pt x="52" y="137"/>
                  </a:lnTo>
                  <a:lnTo>
                    <a:pt x="27" y="147"/>
                  </a:lnTo>
                  <a:lnTo>
                    <a:pt x="0" y="157"/>
                  </a:lnTo>
                  <a:lnTo>
                    <a:pt x="9" y="181"/>
                  </a:lnTo>
                  <a:lnTo>
                    <a:pt x="36" y="172"/>
                  </a:lnTo>
                  <a:lnTo>
                    <a:pt x="62" y="161"/>
                  </a:lnTo>
                  <a:lnTo>
                    <a:pt x="87" y="151"/>
                  </a:lnTo>
                  <a:lnTo>
                    <a:pt x="111" y="140"/>
                  </a:lnTo>
                  <a:lnTo>
                    <a:pt x="133" y="129"/>
                  </a:lnTo>
                  <a:lnTo>
                    <a:pt x="154" y="117"/>
                  </a:lnTo>
                  <a:lnTo>
                    <a:pt x="174" y="106"/>
                  </a:lnTo>
                  <a:lnTo>
                    <a:pt x="191" y="94"/>
                  </a:lnTo>
                  <a:lnTo>
                    <a:pt x="207" y="83"/>
                  </a:lnTo>
                  <a:lnTo>
                    <a:pt x="221" y="71"/>
                  </a:lnTo>
                  <a:lnTo>
                    <a:pt x="233" y="60"/>
                  </a:lnTo>
                  <a:lnTo>
                    <a:pt x="243" y="49"/>
                  </a:lnTo>
                  <a:lnTo>
                    <a:pt x="251" y="37"/>
                  </a:lnTo>
                  <a:lnTo>
                    <a:pt x="255" y="25"/>
                  </a:lnTo>
                  <a:lnTo>
                    <a:pt x="258" y="13"/>
                  </a:lnTo>
                  <a:lnTo>
                    <a:pt x="256" y="0"/>
                  </a:lnTo>
                  <a:lnTo>
                    <a:pt x="255" y="0"/>
                  </a:lnTo>
                  <a:lnTo>
                    <a:pt x="231" y="8"/>
                  </a:lnTo>
                </a:path>
              </a:pathLst>
            </a:custGeom>
            <a:solidFill>
              <a:srgbClr val="FFF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6033" name="Freeform 21"/>
            <p:cNvSpPr>
              <a:spLocks/>
            </p:cNvSpPr>
            <p:nvPr/>
          </p:nvSpPr>
          <p:spPr bwMode="auto">
            <a:xfrm>
              <a:off x="3213" y="2974"/>
              <a:ext cx="307" cy="68"/>
            </a:xfrm>
            <a:custGeom>
              <a:avLst/>
              <a:gdLst>
                <a:gd name="T0" fmla="*/ 8 w 307"/>
                <a:gd name="T1" fmla="*/ 67 h 68"/>
                <a:gd name="T2" fmla="*/ 8 w 307"/>
                <a:gd name="T3" fmla="*/ 67 h 68"/>
                <a:gd name="T4" fmla="*/ 35 w 307"/>
                <a:gd name="T5" fmla="*/ 59 h 68"/>
                <a:gd name="T6" fmla="*/ 61 w 307"/>
                <a:gd name="T7" fmla="*/ 51 h 68"/>
                <a:gd name="T8" fmla="*/ 87 w 307"/>
                <a:gd name="T9" fmla="*/ 44 h 68"/>
                <a:gd name="T10" fmla="*/ 112 w 307"/>
                <a:gd name="T11" fmla="*/ 38 h 68"/>
                <a:gd name="T12" fmla="*/ 136 w 307"/>
                <a:gd name="T13" fmla="*/ 34 h 68"/>
                <a:gd name="T14" fmla="*/ 158 w 307"/>
                <a:gd name="T15" fmla="*/ 31 h 68"/>
                <a:gd name="T16" fmla="*/ 180 w 307"/>
                <a:gd name="T17" fmla="*/ 28 h 68"/>
                <a:gd name="T18" fmla="*/ 199 w 307"/>
                <a:gd name="T19" fmla="*/ 26 h 68"/>
                <a:gd name="T20" fmla="*/ 218 w 307"/>
                <a:gd name="T21" fmla="*/ 26 h 68"/>
                <a:gd name="T22" fmla="*/ 234 w 307"/>
                <a:gd name="T23" fmla="*/ 26 h 68"/>
                <a:gd name="T24" fmla="*/ 248 w 307"/>
                <a:gd name="T25" fmla="*/ 28 h 68"/>
                <a:gd name="T26" fmla="*/ 260 w 307"/>
                <a:gd name="T27" fmla="*/ 31 h 68"/>
                <a:gd name="T28" fmla="*/ 270 w 307"/>
                <a:gd name="T29" fmla="*/ 34 h 68"/>
                <a:gd name="T30" fmla="*/ 276 w 307"/>
                <a:gd name="T31" fmla="*/ 38 h 68"/>
                <a:gd name="T32" fmla="*/ 280 w 307"/>
                <a:gd name="T33" fmla="*/ 41 h 68"/>
                <a:gd name="T34" fmla="*/ 282 w 307"/>
                <a:gd name="T35" fmla="*/ 44 h 68"/>
                <a:gd name="T36" fmla="*/ 306 w 307"/>
                <a:gd name="T37" fmla="*/ 36 h 68"/>
                <a:gd name="T38" fmla="*/ 301 w 307"/>
                <a:gd name="T39" fmla="*/ 25 h 68"/>
                <a:gd name="T40" fmla="*/ 291 w 307"/>
                <a:gd name="T41" fmla="*/ 16 h 68"/>
                <a:gd name="T42" fmla="*/ 280 w 307"/>
                <a:gd name="T43" fmla="*/ 9 h 68"/>
                <a:gd name="T44" fmla="*/ 267 w 307"/>
                <a:gd name="T45" fmla="*/ 5 h 68"/>
                <a:gd name="T46" fmla="*/ 252 w 307"/>
                <a:gd name="T47" fmla="*/ 2 h 68"/>
                <a:gd name="T48" fmla="*/ 236 w 307"/>
                <a:gd name="T49" fmla="*/ 0 h 68"/>
                <a:gd name="T50" fmla="*/ 218 w 307"/>
                <a:gd name="T51" fmla="*/ 0 h 68"/>
                <a:gd name="T52" fmla="*/ 198 w 307"/>
                <a:gd name="T53" fmla="*/ 0 h 68"/>
                <a:gd name="T54" fmla="*/ 177 w 307"/>
                <a:gd name="T55" fmla="*/ 1 h 68"/>
                <a:gd name="T56" fmla="*/ 154 w 307"/>
                <a:gd name="T57" fmla="*/ 4 h 68"/>
                <a:gd name="T58" fmla="*/ 131 w 307"/>
                <a:gd name="T59" fmla="*/ 8 h 68"/>
                <a:gd name="T60" fmla="*/ 106 w 307"/>
                <a:gd name="T61" fmla="*/ 13 h 68"/>
                <a:gd name="T62" fmla="*/ 80 w 307"/>
                <a:gd name="T63" fmla="*/ 19 h 68"/>
                <a:gd name="T64" fmla="*/ 55 w 307"/>
                <a:gd name="T65" fmla="*/ 26 h 68"/>
                <a:gd name="T66" fmla="*/ 27 w 307"/>
                <a:gd name="T67" fmla="*/ 33 h 68"/>
                <a:gd name="T68" fmla="*/ 0 w 307"/>
                <a:gd name="T69" fmla="*/ 43 h 68"/>
                <a:gd name="T70" fmla="*/ 0 w 307"/>
                <a:gd name="T71" fmla="*/ 43 h 68"/>
                <a:gd name="T72" fmla="*/ 8 w 307"/>
                <a:gd name="T73" fmla="*/ 67 h 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7"/>
                <a:gd name="T112" fmla="*/ 0 h 68"/>
                <a:gd name="T113" fmla="*/ 307 w 307"/>
                <a:gd name="T114" fmla="*/ 68 h 6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7" h="68">
                  <a:moveTo>
                    <a:pt x="8" y="67"/>
                  </a:moveTo>
                  <a:lnTo>
                    <a:pt x="8" y="67"/>
                  </a:lnTo>
                  <a:lnTo>
                    <a:pt x="35" y="59"/>
                  </a:lnTo>
                  <a:lnTo>
                    <a:pt x="61" y="51"/>
                  </a:lnTo>
                  <a:lnTo>
                    <a:pt x="87" y="44"/>
                  </a:lnTo>
                  <a:lnTo>
                    <a:pt x="112" y="38"/>
                  </a:lnTo>
                  <a:lnTo>
                    <a:pt x="136" y="34"/>
                  </a:lnTo>
                  <a:lnTo>
                    <a:pt x="158" y="31"/>
                  </a:lnTo>
                  <a:lnTo>
                    <a:pt x="180" y="28"/>
                  </a:lnTo>
                  <a:lnTo>
                    <a:pt x="199" y="26"/>
                  </a:lnTo>
                  <a:lnTo>
                    <a:pt x="218" y="26"/>
                  </a:lnTo>
                  <a:lnTo>
                    <a:pt x="234" y="26"/>
                  </a:lnTo>
                  <a:lnTo>
                    <a:pt x="248" y="28"/>
                  </a:lnTo>
                  <a:lnTo>
                    <a:pt x="260" y="31"/>
                  </a:lnTo>
                  <a:lnTo>
                    <a:pt x="270" y="34"/>
                  </a:lnTo>
                  <a:lnTo>
                    <a:pt x="276" y="38"/>
                  </a:lnTo>
                  <a:lnTo>
                    <a:pt x="280" y="41"/>
                  </a:lnTo>
                  <a:lnTo>
                    <a:pt x="282" y="44"/>
                  </a:lnTo>
                  <a:lnTo>
                    <a:pt x="306" y="36"/>
                  </a:lnTo>
                  <a:lnTo>
                    <a:pt x="301" y="25"/>
                  </a:lnTo>
                  <a:lnTo>
                    <a:pt x="291" y="16"/>
                  </a:lnTo>
                  <a:lnTo>
                    <a:pt x="280" y="9"/>
                  </a:lnTo>
                  <a:lnTo>
                    <a:pt x="267" y="5"/>
                  </a:lnTo>
                  <a:lnTo>
                    <a:pt x="252" y="2"/>
                  </a:lnTo>
                  <a:lnTo>
                    <a:pt x="236" y="0"/>
                  </a:lnTo>
                  <a:lnTo>
                    <a:pt x="218" y="0"/>
                  </a:lnTo>
                  <a:lnTo>
                    <a:pt x="198" y="0"/>
                  </a:lnTo>
                  <a:lnTo>
                    <a:pt x="177" y="1"/>
                  </a:lnTo>
                  <a:lnTo>
                    <a:pt x="154" y="4"/>
                  </a:lnTo>
                  <a:lnTo>
                    <a:pt x="131" y="8"/>
                  </a:lnTo>
                  <a:lnTo>
                    <a:pt x="106" y="13"/>
                  </a:lnTo>
                  <a:lnTo>
                    <a:pt x="80" y="19"/>
                  </a:lnTo>
                  <a:lnTo>
                    <a:pt x="55" y="26"/>
                  </a:lnTo>
                  <a:lnTo>
                    <a:pt x="27" y="33"/>
                  </a:lnTo>
                  <a:lnTo>
                    <a:pt x="0" y="43"/>
                  </a:lnTo>
                  <a:lnTo>
                    <a:pt x="8" y="67"/>
                  </a:lnTo>
                </a:path>
              </a:pathLst>
            </a:custGeom>
            <a:solidFill>
              <a:srgbClr val="FFF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6034" name="Freeform 22"/>
            <p:cNvSpPr>
              <a:spLocks/>
            </p:cNvSpPr>
            <p:nvPr/>
          </p:nvSpPr>
          <p:spPr bwMode="auto">
            <a:xfrm>
              <a:off x="2964" y="3017"/>
              <a:ext cx="258" cy="181"/>
            </a:xfrm>
            <a:custGeom>
              <a:avLst/>
              <a:gdLst>
                <a:gd name="T0" fmla="*/ 27 w 258"/>
                <a:gd name="T1" fmla="*/ 172 h 181"/>
                <a:gd name="T2" fmla="*/ 27 w 258"/>
                <a:gd name="T3" fmla="*/ 172 h 181"/>
                <a:gd name="T4" fmla="*/ 26 w 258"/>
                <a:gd name="T5" fmla="*/ 168 h 181"/>
                <a:gd name="T6" fmla="*/ 27 w 258"/>
                <a:gd name="T7" fmla="*/ 163 h 181"/>
                <a:gd name="T8" fmla="*/ 30 w 258"/>
                <a:gd name="T9" fmla="*/ 156 h 181"/>
                <a:gd name="T10" fmla="*/ 36 w 258"/>
                <a:gd name="T11" fmla="*/ 148 h 181"/>
                <a:gd name="T12" fmla="*/ 44 w 258"/>
                <a:gd name="T13" fmla="*/ 138 h 181"/>
                <a:gd name="T14" fmla="*/ 54 w 258"/>
                <a:gd name="T15" fmla="*/ 129 h 181"/>
                <a:gd name="T16" fmla="*/ 67 w 258"/>
                <a:gd name="T17" fmla="*/ 118 h 181"/>
                <a:gd name="T18" fmla="*/ 81 w 258"/>
                <a:gd name="T19" fmla="*/ 108 h 181"/>
                <a:gd name="T20" fmla="*/ 98 w 258"/>
                <a:gd name="T21" fmla="*/ 97 h 181"/>
                <a:gd name="T22" fmla="*/ 116 w 258"/>
                <a:gd name="T23" fmla="*/ 86 h 181"/>
                <a:gd name="T24" fmla="*/ 137 w 258"/>
                <a:gd name="T25" fmla="*/ 75 h 181"/>
                <a:gd name="T26" fmla="*/ 158 w 258"/>
                <a:gd name="T27" fmla="*/ 64 h 181"/>
                <a:gd name="T28" fmla="*/ 181 w 258"/>
                <a:gd name="T29" fmla="*/ 54 h 181"/>
                <a:gd name="T30" fmla="*/ 206 w 258"/>
                <a:gd name="T31" fmla="*/ 43 h 181"/>
                <a:gd name="T32" fmla="*/ 231 w 258"/>
                <a:gd name="T33" fmla="*/ 34 h 181"/>
                <a:gd name="T34" fmla="*/ 257 w 258"/>
                <a:gd name="T35" fmla="*/ 24 h 181"/>
                <a:gd name="T36" fmla="*/ 249 w 258"/>
                <a:gd name="T37" fmla="*/ 0 h 181"/>
                <a:gd name="T38" fmla="*/ 221 w 258"/>
                <a:gd name="T39" fmla="*/ 9 h 181"/>
                <a:gd name="T40" fmla="*/ 195 w 258"/>
                <a:gd name="T41" fmla="*/ 19 h 181"/>
                <a:gd name="T42" fmla="*/ 171 w 258"/>
                <a:gd name="T43" fmla="*/ 29 h 181"/>
                <a:gd name="T44" fmla="*/ 147 w 258"/>
                <a:gd name="T45" fmla="*/ 41 h 181"/>
                <a:gd name="T46" fmla="*/ 124 w 258"/>
                <a:gd name="T47" fmla="*/ 51 h 181"/>
                <a:gd name="T48" fmla="*/ 103 w 258"/>
                <a:gd name="T49" fmla="*/ 63 h 181"/>
                <a:gd name="T50" fmla="*/ 84 w 258"/>
                <a:gd name="T51" fmla="*/ 74 h 181"/>
                <a:gd name="T52" fmla="*/ 66 w 258"/>
                <a:gd name="T53" fmla="*/ 86 h 181"/>
                <a:gd name="T54" fmla="*/ 51 w 258"/>
                <a:gd name="T55" fmla="*/ 98 h 181"/>
                <a:gd name="T56" fmla="*/ 37 w 258"/>
                <a:gd name="T57" fmla="*/ 109 h 181"/>
                <a:gd name="T58" fmla="*/ 25 w 258"/>
                <a:gd name="T59" fmla="*/ 120 h 181"/>
                <a:gd name="T60" fmla="*/ 15 w 258"/>
                <a:gd name="T61" fmla="*/ 132 h 181"/>
                <a:gd name="T62" fmla="*/ 7 w 258"/>
                <a:gd name="T63" fmla="*/ 143 h 181"/>
                <a:gd name="T64" fmla="*/ 2 w 258"/>
                <a:gd name="T65" fmla="*/ 155 h 181"/>
                <a:gd name="T66" fmla="*/ 0 w 258"/>
                <a:gd name="T67" fmla="*/ 168 h 181"/>
                <a:gd name="T68" fmla="*/ 2 w 258"/>
                <a:gd name="T69" fmla="*/ 180 h 181"/>
                <a:gd name="T70" fmla="*/ 2 w 258"/>
                <a:gd name="T71" fmla="*/ 180 h 181"/>
                <a:gd name="T72" fmla="*/ 27 w 258"/>
                <a:gd name="T73" fmla="*/ 172 h 1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8"/>
                <a:gd name="T112" fmla="*/ 0 h 181"/>
                <a:gd name="T113" fmla="*/ 258 w 258"/>
                <a:gd name="T114" fmla="*/ 181 h 1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8" h="181">
                  <a:moveTo>
                    <a:pt x="27" y="172"/>
                  </a:moveTo>
                  <a:lnTo>
                    <a:pt x="27" y="172"/>
                  </a:lnTo>
                  <a:lnTo>
                    <a:pt x="26" y="168"/>
                  </a:lnTo>
                  <a:lnTo>
                    <a:pt x="27" y="163"/>
                  </a:lnTo>
                  <a:lnTo>
                    <a:pt x="30" y="156"/>
                  </a:lnTo>
                  <a:lnTo>
                    <a:pt x="36" y="148"/>
                  </a:lnTo>
                  <a:lnTo>
                    <a:pt x="44" y="138"/>
                  </a:lnTo>
                  <a:lnTo>
                    <a:pt x="54" y="129"/>
                  </a:lnTo>
                  <a:lnTo>
                    <a:pt x="67" y="118"/>
                  </a:lnTo>
                  <a:lnTo>
                    <a:pt x="81" y="108"/>
                  </a:lnTo>
                  <a:lnTo>
                    <a:pt x="98" y="97"/>
                  </a:lnTo>
                  <a:lnTo>
                    <a:pt x="116" y="86"/>
                  </a:lnTo>
                  <a:lnTo>
                    <a:pt x="137" y="75"/>
                  </a:lnTo>
                  <a:lnTo>
                    <a:pt x="158" y="64"/>
                  </a:lnTo>
                  <a:lnTo>
                    <a:pt x="181" y="54"/>
                  </a:lnTo>
                  <a:lnTo>
                    <a:pt x="206" y="43"/>
                  </a:lnTo>
                  <a:lnTo>
                    <a:pt x="231" y="34"/>
                  </a:lnTo>
                  <a:lnTo>
                    <a:pt x="257" y="24"/>
                  </a:lnTo>
                  <a:lnTo>
                    <a:pt x="249" y="0"/>
                  </a:lnTo>
                  <a:lnTo>
                    <a:pt x="221" y="9"/>
                  </a:lnTo>
                  <a:lnTo>
                    <a:pt x="195" y="19"/>
                  </a:lnTo>
                  <a:lnTo>
                    <a:pt x="171" y="29"/>
                  </a:lnTo>
                  <a:lnTo>
                    <a:pt x="147" y="41"/>
                  </a:lnTo>
                  <a:lnTo>
                    <a:pt x="124" y="51"/>
                  </a:lnTo>
                  <a:lnTo>
                    <a:pt x="103" y="63"/>
                  </a:lnTo>
                  <a:lnTo>
                    <a:pt x="84" y="74"/>
                  </a:lnTo>
                  <a:lnTo>
                    <a:pt x="66" y="86"/>
                  </a:lnTo>
                  <a:lnTo>
                    <a:pt x="51" y="98"/>
                  </a:lnTo>
                  <a:lnTo>
                    <a:pt x="37" y="109"/>
                  </a:lnTo>
                  <a:lnTo>
                    <a:pt x="25" y="120"/>
                  </a:lnTo>
                  <a:lnTo>
                    <a:pt x="15" y="132"/>
                  </a:lnTo>
                  <a:lnTo>
                    <a:pt x="7" y="143"/>
                  </a:lnTo>
                  <a:lnTo>
                    <a:pt x="2" y="155"/>
                  </a:lnTo>
                  <a:lnTo>
                    <a:pt x="0" y="168"/>
                  </a:lnTo>
                  <a:lnTo>
                    <a:pt x="2" y="180"/>
                  </a:lnTo>
                  <a:lnTo>
                    <a:pt x="27" y="172"/>
                  </a:lnTo>
                </a:path>
              </a:pathLst>
            </a:custGeom>
            <a:solidFill>
              <a:srgbClr val="FFF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6035" name="Freeform 23"/>
            <p:cNvSpPr>
              <a:spLocks/>
            </p:cNvSpPr>
            <p:nvPr/>
          </p:nvSpPr>
          <p:spPr bwMode="auto">
            <a:xfrm>
              <a:off x="3246" y="3103"/>
              <a:ext cx="91" cy="293"/>
            </a:xfrm>
            <a:custGeom>
              <a:avLst/>
              <a:gdLst>
                <a:gd name="T0" fmla="*/ 63 w 91"/>
                <a:gd name="T1" fmla="*/ 0 h 293"/>
                <a:gd name="T2" fmla="*/ 63 w 91"/>
                <a:gd name="T3" fmla="*/ 0 h 293"/>
                <a:gd name="T4" fmla="*/ 63 w 91"/>
                <a:gd name="T5" fmla="*/ 28 h 293"/>
                <a:gd name="T6" fmla="*/ 62 w 91"/>
                <a:gd name="T7" fmla="*/ 56 h 293"/>
                <a:gd name="T8" fmla="*/ 61 w 91"/>
                <a:gd name="T9" fmla="*/ 82 h 293"/>
                <a:gd name="T10" fmla="*/ 59 w 91"/>
                <a:gd name="T11" fmla="*/ 107 h 293"/>
                <a:gd name="T12" fmla="*/ 55 w 91"/>
                <a:gd name="T13" fmla="*/ 131 h 293"/>
                <a:gd name="T14" fmla="*/ 52 w 91"/>
                <a:gd name="T15" fmla="*/ 153 h 293"/>
                <a:gd name="T16" fmla="*/ 48 w 91"/>
                <a:gd name="T17" fmla="*/ 174 h 293"/>
                <a:gd name="T18" fmla="*/ 43 w 91"/>
                <a:gd name="T19" fmla="*/ 193 h 293"/>
                <a:gd name="T20" fmla="*/ 38 w 91"/>
                <a:gd name="T21" fmla="*/ 210 h 293"/>
                <a:gd name="T22" fmla="*/ 32 w 91"/>
                <a:gd name="T23" fmla="*/ 226 h 293"/>
                <a:gd name="T24" fmla="*/ 26 w 91"/>
                <a:gd name="T25" fmla="*/ 239 h 293"/>
                <a:gd name="T26" fmla="*/ 20 w 91"/>
                <a:gd name="T27" fmla="*/ 250 h 293"/>
                <a:gd name="T28" fmla="*/ 14 w 91"/>
                <a:gd name="T29" fmla="*/ 258 h 293"/>
                <a:gd name="T30" fmla="*/ 9 w 91"/>
                <a:gd name="T31" fmla="*/ 262 h 293"/>
                <a:gd name="T32" fmla="*/ 4 w 91"/>
                <a:gd name="T33" fmla="*/ 265 h 293"/>
                <a:gd name="T34" fmla="*/ 0 w 91"/>
                <a:gd name="T35" fmla="*/ 266 h 293"/>
                <a:gd name="T36" fmla="*/ 0 w 91"/>
                <a:gd name="T37" fmla="*/ 292 h 293"/>
                <a:gd name="T38" fmla="*/ 13 w 91"/>
                <a:gd name="T39" fmla="*/ 290 h 293"/>
                <a:gd name="T40" fmla="*/ 24 w 91"/>
                <a:gd name="T41" fmla="*/ 284 h 293"/>
                <a:gd name="T42" fmla="*/ 34 w 91"/>
                <a:gd name="T43" fmla="*/ 275 h 293"/>
                <a:gd name="T44" fmla="*/ 43 w 91"/>
                <a:gd name="T45" fmla="*/ 264 h 293"/>
                <a:gd name="T46" fmla="*/ 50 w 91"/>
                <a:gd name="T47" fmla="*/ 251 h 293"/>
                <a:gd name="T48" fmla="*/ 57 w 91"/>
                <a:gd name="T49" fmla="*/ 236 h 293"/>
                <a:gd name="T50" fmla="*/ 62 w 91"/>
                <a:gd name="T51" fmla="*/ 219 h 293"/>
                <a:gd name="T52" fmla="*/ 69 w 91"/>
                <a:gd name="T53" fmla="*/ 200 h 293"/>
                <a:gd name="T54" fmla="*/ 73 w 91"/>
                <a:gd name="T55" fmla="*/ 180 h 293"/>
                <a:gd name="T56" fmla="*/ 78 w 91"/>
                <a:gd name="T57" fmla="*/ 158 h 293"/>
                <a:gd name="T58" fmla="*/ 82 w 91"/>
                <a:gd name="T59" fmla="*/ 134 h 293"/>
                <a:gd name="T60" fmla="*/ 85 w 91"/>
                <a:gd name="T61" fmla="*/ 109 h 293"/>
                <a:gd name="T62" fmla="*/ 87 w 91"/>
                <a:gd name="T63" fmla="*/ 83 h 293"/>
                <a:gd name="T64" fmla="*/ 89 w 91"/>
                <a:gd name="T65" fmla="*/ 57 h 293"/>
                <a:gd name="T66" fmla="*/ 90 w 91"/>
                <a:gd name="T67" fmla="*/ 28 h 293"/>
                <a:gd name="T68" fmla="*/ 90 w 91"/>
                <a:gd name="T69" fmla="*/ 0 h 293"/>
                <a:gd name="T70" fmla="*/ 90 w 91"/>
                <a:gd name="T71" fmla="*/ 0 h 293"/>
                <a:gd name="T72" fmla="*/ 63 w 91"/>
                <a:gd name="T73" fmla="*/ 0 h 2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1"/>
                <a:gd name="T112" fmla="*/ 0 h 293"/>
                <a:gd name="T113" fmla="*/ 91 w 91"/>
                <a:gd name="T114" fmla="*/ 293 h 29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1" h="293">
                  <a:moveTo>
                    <a:pt x="63" y="0"/>
                  </a:moveTo>
                  <a:lnTo>
                    <a:pt x="63" y="0"/>
                  </a:lnTo>
                  <a:lnTo>
                    <a:pt x="63" y="28"/>
                  </a:lnTo>
                  <a:lnTo>
                    <a:pt x="62" y="56"/>
                  </a:lnTo>
                  <a:lnTo>
                    <a:pt x="61" y="82"/>
                  </a:lnTo>
                  <a:lnTo>
                    <a:pt x="59" y="107"/>
                  </a:lnTo>
                  <a:lnTo>
                    <a:pt x="55" y="131"/>
                  </a:lnTo>
                  <a:lnTo>
                    <a:pt x="52" y="153"/>
                  </a:lnTo>
                  <a:lnTo>
                    <a:pt x="48" y="174"/>
                  </a:lnTo>
                  <a:lnTo>
                    <a:pt x="43" y="193"/>
                  </a:lnTo>
                  <a:lnTo>
                    <a:pt x="38" y="210"/>
                  </a:lnTo>
                  <a:lnTo>
                    <a:pt x="32" y="226"/>
                  </a:lnTo>
                  <a:lnTo>
                    <a:pt x="26" y="239"/>
                  </a:lnTo>
                  <a:lnTo>
                    <a:pt x="20" y="250"/>
                  </a:lnTo>
                  <a:lnTo>
                    <a:pt x="14" y="258"/>
                  </a:lnTo>
                  <a:lnTo>
                    <a:pt x="9" y="262"/>
                  </a:lnTo>
                  <a:lnTo>
                    <a:pt x="4" y="265"/>
                  </a:lnTo>
                  <a:lnTo>
                    <a:pt x="0" y="266"/>
                  </a:lnTo>
                  <a:lnTo>
                    <a:pt x="0" y="292"/>
                  </a:lnTo>
                  <a:lnTo>
                    <a:pt x="13" y="290"/>
                  </a:lnTo>
                  <a:lnTo>
                    <a:pt x="24" y="284"/>
                  </a:lnTo>
                  <a:lnTo>
                    <a:pt x="34" y="275"/>
                  </a:lnTo>
                  <a:lnTo>
                    <a:pt x="43" y="264"/>
                  </a:lnTo>
                  <a:lnTo>
                    <a:pt x="50" y="251"/>
                  </a:lnTo>
                  <a:lnTo>
                    <a:pt x="57" y="236"/>
                  </a:lnTo>
                  <a:lnTo>
                    <a:pt x="62" y="219"/>
                  </a:lnTo>
                  <a:lnTo>
                    <a:pt x="69" y="200"/>
                  </a:lnTo>
                  <a:lnTo>
                    <a:pt x="73" y="180"/>
                  </a:lnTo>
                  <a:lnTo>
                    <a:pt x="78" y="158"/>
                  </a:lnTo>
                  <a:lnTo>
                    <a:pt x="82" y="134"/>
                  </a:lnTo>
                  <a:lnTo>
                    <a:pt x="85" y="109"/>
                  </a:lnTo>
                  <a:lnTo>
                    <a:pt x="87" y="83"/>
                  </a:lnTo>
                  <a:lnTo>
                    <a:pt x="89" y="57"/>
                  </a:lnTo>
                  <a:lnTo>
                    <a:pt x="90" y="28"/>
                  </a:lnTo>
                  <a:lnTo>
                    <a:pt x="90" y="0"/>
                  </a:lnTo>
                  <a:lnTo>
                    <a:pt x="63" y="0"/>
                  </a:lnTo>
                </a:path>
              </a:pathLst>
            </a:custGeom>
            <a:solidFill>
              <a:srgbClr val="FFF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6036" name="Freeform 24"/>
            <p:cNvSpPr>
              <a:spLocks/>
            </p:cNvSpPr>
            <p:nvPr/>
          </p:nvSpPr>
          <p:spPr bwMode="auto">
            <a:xfrm>
              <a:off x="3239" y="2812"/>
              <a:ext cx="98" cy="292"/>
            </a:xfrm>
            <a:custGeom>
              <a:avLst/>
              <a:gdLst>
                <a:gd name="T0" fmla="*/ 1 w 98"/>
                <a:gd name="T1" fmla="*/ 27 h 292"/>
                <a:gd name="T2" fmla="*/ 0 w 98"/>
                <a:gd name="T3" fmla="*/ 27 h 292"/>
                <a:gd name="T4" fmla="*/ 4 w 98"/>
                <a:gd name="T5" fmla="*/ 27 h 292"/>
                <a:gd name="T6" fmla="*/ 9 w 98"/>
                <a:gd name="T7" fmla="*/ 30 h 292"/>
                <a:gd name="T8" fmla="*/ 15 w 98"/>
                <a:gd name="T9" fmla="*/ 35 h 292"/>
                <a:gd name="T10" fmla="*/ 21 w 98"/>
                <a:gd name="T11" fmla="*/ 43 h 292"/>
                <a:gd name="T12" fmla="*/ 27 w 98"/>
                <a:gd name="T13" fmla="*/ 52 h 292"/>
                <a:gd name="T14" fmla="*/ 33 w 98"/>
                <a:gd name="T15" fmla="*/ 66 h 292"/>
                <a:gd name="T16" fmla="*/ 39 w 98"/>
                <a:gd name="T17" fmla="*/ 81 h 292"/>
                <a:gd name="T18" fmla="*/ 45 w 98"/>
                <a:gd name="T19" fmla="*/ 98 h 292"/>
                <a:gd name="T20" fmla="*/ 50 w 98"/>
                <a:gd name="T21" fmla="*/ 117 h 292"/>
                <a:gd name="T22" fmla="*/ 55 w 98"/>
                <a:gd name="T23" fmla="*/ 137 h 292"/>
                <a:gd name="T24" fmla="*/ 59 w 98"/>
                <a:gd name="T25" fmla="*/ 161 h 292"/>
                <a:gd name="T26" fmla="*/ 62 w 98"/>
                <a:gd name="T27" fmla="*/ 184 h 292"/>
                <a:gd name="T28" fmla="*/ 66 w 98"/>
                <a:gd name="T29" fmla="*/ 210 h 292"/>
                <a:gd name="T30" fmla="*/ 68 w 98"/>
                <a:gd name="T31" fmla="*/ 236 h 292"/>
                <a:gd name="T32" fmla="*/ 69 w 98"/>
                <a:gd name="T33" fmla="*/ 263 h 292"/>
                <a:gd name="T34" fmla="*/ 70 w 98"/>
                <a:gd name="T35" fmla="*/ 291 h 292"/>
                <a:gd name="T36" fmla="*/ 97 w 98"/>
                <a:gd name="T37" fmla="*/ 291 h 292"/>
                <a:gd name="T38" fmla="*/ 96 w 98"/>
                <a:gd name="T39" fmla="*/ 262 h 292"/>
                <a:gd name="T40" fmla="*/ 94 w 98"/>
                <a:gd name="T41" fmla="*/ 234 h 292"/>
                <a:gd name="T42" fmla="*/ 92 w 98"/>
                <a:gd name="T43" fmla="*/ 207 h 292"/>
                <a:gd name="T44" fmla="*/ 89 w 98"/>
                <a:gd name="T45" fmla="*/ 180 h 292"/>
                <a:gd name="T46" fmla="*/ 85 w 98"/>
                <a:gd name="T47" fmla="*/ 156 h 292"/>
                <a:gd name="T48" fmla="*/ 80 w 98"/>
                <a:gd name="T49" fmla="*/ 133 h 292"/>
                <a:gd name="T50" fmla="*/ 76 w 98"/>
                <a:gd name="T51" fmla="*/ 111 h 292"/>
                <a:gd name="T52" fmla="*/ 70 w 98"/>
                <a:gd name="T53" fmla="*/ 90 h 292"/>
                <a:gd name="T54" fmla="*/ 64 w 98"/>
                <a:gd name="T55" fmla="*/ 71 h 292"/>
                <a:gd name="T56" fmla="*/ 58 w 98"/>
                <a:gd name="T57" fmla="*/ 55 h 292"/>
                <a:gd name="T58" fmla="*/ 50 w 98"/>
                <a:gd name="T59" fmla="*/ 40 h 292"/>
                <a:gd name="T60" fmla="*/ 42 w 98"/>
                <a:gd name="T61" fmla="*/ 27 h 292"/>
                <a:gd name="T62" fmla="*/ 33 w 98"/>
                <a:gd name="T63" fmla="*/ 17 h 292"/>
                <a:gd name="T64" fmla="*/ 24 w 98"/>
                <a:gd name="T65" fmla="*/ 8 h 292"/>
                <a:gd name="T66" fmla="*/ 13 w 98"/>
                <a:gd name="T67" fmla="*/ 2 h 292"/>
                <a:gd name="T68" fmla="*/ 0 w 98"/>
                <a:gd name="T69" fmla="*/ 0 h 292"/>
                <a:gd name="T70" fmla="*/ 0 w 98"/>
                <a:gd name="T71" fmla="*/ 0 h 292"/>
                <a:gd name="T72" fmla="*/ 1 w 98"/>
                <a:gd name="T73" fmla="*/ 27 h 2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8"/>
                <a:gd name="T112" fmla="*/ 0 h 292"/>
                <a:gd name="T113" fmla="*/ 98 w 98"/>
                <a:gd name="T114" fmla="*/ 292 h 2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8" h="292">
                  <a:moveTo>
                    <a:pt x="1" y="27"/>
                  </a:moveTo>
                  <a:lnTo>
                    <a:pt x="0" y="27"/>
                  </a:lnTo>
                  <a:lnTo>
                    <a:pt x="4" y="27"/>
                  </a:lnTo>
                  <a:lnTo>
                    <a:pt x="9" y="30"/>
                  </a:lnTo>
                  <a:lnTo>
                    <a:pt x="15" y="35"/>
                  </a:lnTo>
                  <a:lnTo>
                    <a:pt x="21" y="43"/>
                  </a:lnTo>
                  <a:lnTo>
                    <a:pt x="27" y="52"/>
                  </a:lnTo>
                  <a:lnTo>
                    <a:pt x="33" y="66"/>
                  </a:lnTo>
                  <a:lnTo>
                    <a:pt x="39" y="81"/>
                  </a:lnTo>
                  <a:lnTo>
                    <a:pt x="45" y="98"/>
                  </a:lnTo>
                  <a:lnTo>
                    <a:pt x="50" y="117"/>
                  </a:lnTo>
                  <a:lnTo>
                    <a:pt x="55" y="137"/>
                  </a:lnTo>
                  <a:lnTo>
                    <a:pt x="59" y="161"/>
                  </a:lnTo>
                  <a:lnTo>
                    <a:pt x="62" y="184"/>
                  </a:lnTo>
                  <a:lnTo>
                    <a:pt x="66" y="210"/>
                  </a:lnTo>
                  <a:lnTo>
                    <a:pt x="68" y="236"/>
                  </a:lnTo>
                  <a:lnTo>
                    <a:pt x="69" y="263"/>
                  </a:lnTo>
                  <a:lnTo>
                    <a:pt x="70" y="291"/>
                  </a:lnTo>
                  <a:lnTo>
                    <a:pt x="97" y="291"/>
                  </a:lnTo>
                  <a:lnTo>
                    <a:pt x="96" y="262"/>
                  </a:lnTo>
                  <a:lnTo>
                    <a:pt x="94" y="234"/>
                  </a:lnTo>
                  <a:lnTo>
                    <a:pt x="92" y="207"/>
                  </a:lnTo>
                  <a:lnTo>
                    <a:pt x="89" y="180"/>
                  </a:lnTo>
                  <a:lnTo>
                    <a:pt x="85" y="156"/>
                  </a:lnTo>
                  <a:lnTo>
                    <a:pt x="80" y="133"/>
                  </a:lnTo>
                  <a:lnTo>
                    <a:pt x="76" y="111"/>
                  </a:lnTo>
                  <a:lnTo>
                    <a:pt x="70" y="90"/>
                  </a:lnTo>
                  <a:lnTo>
                    <a:pt x="64" y="71"/>
                  </a:lnTo>
                  <a:lnTo>
                    <a:pt x="58" y="55"/>
                  </a:lnTo>
                  <a:lnTo>
                    <a:pt x="50" y="40"/>
                  </a:lnTo>
                  <a:lnTo>
                    <a:pt x="42" y="27"/>
                  </a:lnTo>
                  <a:lnTo>
                    <a:pt x="33" y="17"/>
                  </a:lnTo>
                  <a:lnTo>
                    <a:pt x="24" y="8"/>
                  </a:lnTo>
                  <a:lnTo>
                    <a:pt x="13" y="2"/>
                  </a:lnTo>
                  <a:lnTo>
                    <a:pt x="0" y="0"/>
                  </a:lnTo>
                  <a:lnTo>
                    <a:pt x="1" y="27"/>
                  </a:lnTo>
                </a:path>
              </a:pathLst>
            </a:custGeom>
            <a:solidFill>
              <a:srgbClr val="FFF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6037" name="Freeform 25"/>
            <p:cNvSpPr>
              <a:spLocks/>
            </p:cNvSpPr>
            <p:nvPr/>
          </p:nvSpPr>
          <p:spPr bwMode="auto">
            <a:xfrm>
              <a:off x="3150" y="2812"/>
              <a:ext cx="91" cy="294"/>
            </a:xfrm>
            <a:custGeom>
              <a:avLst/>
              <a:gdLst>
                <a:gd name="T0" fmla="*/ 26 w 91"/>
                <a:gd name="T1" fmla="*/ 293 h 294"/>
                <a:gd name="T2" fmla="*/ 26 w 91"/>
                <a:gd name="T3" fmla="*/ 293 h 294"/>
                <a:gd name="T4" fmla="*/ 26 w 91"/>
                <a:gd name="T5" fmla="*/ 264 h 294"/>
                <a:gd name="T6" fmla="*/ 27 w 91"/>
                <a:gd name="T7" fmla="*/ 237 h 294"/>
                <a:gd name="T8" fmla="*/ 29 w 91"/>
                <a:gd name="T9" fmla="*/ 211 h 294"/>
                <a:gd name="T10" fmla="*/ 31 w 91"/>
                <a:gd name="T11" fmla="*/ 186 h 294"/>
                <a:gd name="T12" fmla="*/ 34 w 91"/>
                <a:gd name="T13" fmla="*/ 162 h 294"/>
                <a:gd name="T14" fmla="*/ 38 w 91"/>
                <a:gd name="T15" fmla="*/ 139 h 294"/>
                <a:gd name="T16" fmla="*/ 42 w 91"/>
                <a:gd name="T17" fmla="*/ 119 h 294"/>
                <a:gd name="T18" fmla="*/ 47 w 91"/>
                <a:gd name="T19" fmla="*/ 99 h 294"/>
                <a:gd name="T20" fmla="*/ 52 w 91"/>
                <a:gd name="T21" fmla="*/ 82 h 294"/>
                <a:gd name="T22" fmla="*/ 58 w 91"/>
                <a:gd name="T23" fmla="*/ 67 h 294"/>
                <a:gd name="T24" fmla="*/ 64 w 91"/>
                <a:gd name="T25" fmla="*/ 54 h 294"/>
                <a:gd name="T26" fmla="*/ 70 w 91"/>
                <a:gd name="T27" fmla="*/ 43 h 294"/>
                <a:gd name="T28" fmla="*/ 76 w 91"/>
                <a:gd name="T29" fmla="*/ 35 h 294"/>
                <a:gd name="T30" fmla="*/ 81 w 91"/>
                <a:gd name="T31" fmla="*/ 30 h 294"/>
                <a:gd name="T32" fmla="*/ 86 w 91"/>
                <a:gd name="T33" fmla="*/ 27 h 294"/>
                <a:gd name="T34" fmla="*/ 90 w 91"/>
                <a:gd name="T35" fmla="*/ 27 h 294"/>
                <a:gd name="T36" fmla="*/ 89 w 91"/>
                <a:gd name="T37" fmla="*/ 0 h 294"/>
                <a:gd name="T38" fmla="*/ 77 w 91"/>
                <a:gd name="T39" fmla="*/ 2 h 294"/>
                <a:gd name="T40" fmla="*/ 65 w 91"/>
                <a:gd name="T41" fmla="*/ 9 h 294"/>
                <a:gd name="T42" fmla="*/ 56 w 91"/>
                <a:gd name="T43" fmla="*/ 18 h 294"/>
                <a:gd name="T44" fmla="*/ 47 w 91"/>
                <a:gd name="T45" fmla="*/ 29 h 294"/>
                <a:gd name="T46" fmla="*/ 40 w 91"/>
                <a:gd name="T47" fmla="*/ 42 h 294"/>
                <a:gd name="T48" fmla="*/ 33 w 91"/>
                <a:gd name="T49" fmla="*/ 56 h 294"/>
                <a:gd name="T50" fmla="*/ 27 w 91"/>
                <a:gd name="T51" fmla="*/ 74 h 294"/>
                <a:gd name="T52" fmla="*/ 21 w 91"/>
                <a:gd name="T53" fmla="*/ 93 h 294"/>
                <a:gd name="T54" fmla="*/ 16 w 91"/>
                <a:gd name="T55" fmla="*/ 113 h 294"/>
                <a:gd name="T56" fmla="*/ 12 w 91"/>
                <a:gd name="T57" fmla="*/ 135 h 294"/>
                <a:gd name="T58" fmla="*/ 8 w 91"/>
                <a:gd name="T59" fmla="*/ 158 h 294"/>
                <a:gd name="T60" fmla="*/ 5 w 91"/>
                <a:gd name="T61" fmla="*/ 183 h 294"/>
                <a:gd name="T62" fmla="*/ 2 w 91"/>
                <a:gd name="T63" fmla="*/ 209 h 294"/>
                <a:gd name="T64" fmla="*/ 1 w 91"/>
                <a:gd name="T65" fmla="*/ 236 h 294"/>
                <a:gd name="T66" fmla="*/ 0 w 91"/>
                <a:gd name="T67" fmla="*/ 264 h 294"/>
                <a:gd name="T68" fmla="*/ 0 w 91"/>
                <a:gd name="T69" fmla="*/ 293 h 294"/>
                <a:gd name="T70" fmla="*/ 0 w 91"/>
                <a:gd name="T71" fmla="*/ 293 h 294"/>
                <a:gd name="T72" fmla="*/ 26 w 91"/>
                <a:gd name="T73" fmla="*/ 293 h 29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1"/>
                <a:gd name="T112" fmla="*/ 0 h 294"/>
                <a:gd name="T113" fmla="*/ 91 w 91"/>
                <a:gd name="T114" fmla="*/ 294 h 29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1" h="294">
                  <a:moveTo>
                    <a:pt x="26" y="293"/>
                  </a:moveTo>
                  <a:lnTo>
                    <a:pt x="26" y="293"/>
                  </a:lnTo>
                  <a:lnTo>
                    <a:pt x="26" y="264"/>
                  </a:lnTo>
                  <a:lnTo>
                    <a:pt x="27" y="237"/>
                  </a:lnTo>
                  <a:lnTo>
                    <a:pt x="29" y="211"/>
                  </a:lnTo>
                  <a:lnTo>
                    <a:pt x="31" y="186"/>
                  </a:lnTo>
                  <a:lnTo>
                    <a:pt x="34" y="162"/>
                  </a:lnTo>
                  <a:lnTo>
                    <a:pt x="38" y="139"/>
                  </a:lnTo>
                  <a:lnTo>
                    <a:pt x="42" y="119"/>
                  </a:lnTo>
                  <a:lnTo>
                    <a:pt x="47" y="99"/>
                  </a:lnTo>
                  <a:lnTo>
                    <a:pt x="52" y="82"/>
                  </a:lnTo>
                  <a:lnTo>
                    <a:pt x="58" y="67"/>
                  </a:lnTo>
                  <a:lnTo>
                    <a:pt x="64" y="54"/>
                  </a:lnTo>
                  <a:lnTo>
                    <a:pt x="70" y="43"/>
                  </a:lnTo>
                  <a:lnTo>
                    <a:pt x="76" y="35"/>
                  </a:lnTo>
                  <a:lnTo>
                    <a:pt x="81" y="30"/>
                  </a:lnTo>
                  <a:lnTo>
                    <a:pt x="86" y="27"/>
                  </a:lnTo>
                  <a:lnTo>
                    <a:pt x="90" y="27"/>
                  </a:lnTo>
                  <a:lnTo>
                    <a:pt x="89" y="0"/>
                  </a:lnTo>
                  <a:lnTo>
                    <a:pt x="77" y="2"/>
                  </a:lnTo>
                  <a:lnTo>
                    <a:pt x="65" y="9"/>
                  </a:lnTo>
                  <a:lnTo>
                    <a:pt x="56" y="18"/>
                  </a:lnTo>
                  <a:lnTo>
                    <a:pt x="47" y="29"/>
                  </a:lnTo>
                  <a:lnTo>
                    <a:pt x="40" y="42"/>
                  </a:lnTo>
                  <a:lnTo>
                    <a:pt x="33" y="56"/>
                  </a:lnTo>
                  <a:lnTo>
                    <a:pt x="27" y="74"/>
                  </a:lnTo>
                  <a:lnTo>
                    <a:pt x="21" y="93"/>
                  </a:lnTo>
                  <a:lnTo>
                    <a:pt x="16" y="113"/>
                  </a:lnTo>
                  <a:lnTo>
                    <a:pt x="12" y="135"/>
                  </a:lnTo>
                  <a:lnTo>
                    <a:pt x="8" y="158"/>
                  </a:lnTo>
                  <a:lnTo>
                    <a:pt x="5" y="183"/>
                  </a:lnTo>
                  <a:lnTo>
                    <a:pt x="2" y="209"/>
                  </a:lnTo>
                  <a:lnTo>
                    <a:pt x="1" y="236"/>
                  </a:lnTo>
                  <a:lnTo>
                    <a:pt x="0" y="264"/>
                  </a:lnTo>
                  <a:lnTo>
                    <a:pt x="0" y="293"/>
                  </a:lnTo>
                  <a:lnTo>
                    <a:pt x="26" y="293"/>
                  </a:lnTo>
                </a:path>
              </a:pathLst>
            </a:custGeom>
            <a:solidFill>
              <a:srgbClr val="FFF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6038" name="Freeform 26"/>
            <p:cNvSpPr>
              <a:spLocks/>
            </p:cNvSpPr>
            <p:nvPr/>
          </p:nvSpPr>
          <p:spPr bwMode="auto">
            <a:xfrm>
              <a:off x="3150" y="3105"/>
              <a:ext cx="97" cy="291"/>
            </a:xfrm>
            <a:custGeom>
              <a:avLst/>
              <a:gdLst>
                <a:gd name="T0" fmla="*/ 96 w 97"/>
                <a:gd name="T1" fmla="*/ 264 h 291"/>
                <a:gd name="T2" fmla="*/ 96 w 97"/>
                <a:gd name="T3" fmla="*/ 264 h 291"/>
                <a:gd name="T4" fmla="*/ 93 w 97"/>
                <a:gd name="T5" fmla="*/ 263 h 291"/>
                <a:gd name="T6" fmla="*/ 88 w 97"/>
                <a:gd name="T7" fmla="*/ 260 h 291"/>
                <a:gd name="T8" fmla="*/ 82 w 97"/>
                <a:gd name="T9" fmla="*/ 256 h 291"/>
                <a:gd name="T10" fmla="*/ 76 w 97"/>
                <a:gd name="T11" fmla="*/ 248 h 291"/>
                <a:gd name="T12" fmla="*/ 70 w 97"/>
                <a:gd name="T13" fmla="*/ 238 h 291"/>
                <a:gd name="T14" fmla="*/ 64 w 97"/>
                <a:gd name="T15" fmla="*/ 225 h 291"/>
                <a:gd name="T16" fmla="*/ 58 w 97"/>
                <a:gd name="T17" fmla="*/ 210 h 291"/>
                <a:gd name="T18" fmla="*/ 52 w 97"/>
                <a:gd name="T19" fmla="*/ 192 h 291"/>
                <a:gd name="T20" fmla="*/ 47 w 97"/>
                <a:gd name="T21" fmla="*/ 173 h 291"/>
                <a:gd name="T22" fmla="*/ 42 w 97"/>
                <a:gd name="T23" fmla="*/ 152 h 291"/>
                <a:gd name="T24" fmla="*/ 38 w 97"/>
                <a:gd name="T25" fmla="*/ 130 h 291"/>
                <a:gd name="T26" fmla="*/ 34 w 97"/>
                <a:gd name="T27" fmla="*/ 106 h 291"/>
                <a:gd name="T28" fmla="*/ 31 w 97"/>
                <a:gd name="T29" fmla="*/ 81 h 291"/>
                <a:gd name="T30" fmla="*/ 29 w 97"/>
                <a:gd name="T31" fmla="*/ 55 h 291"/>
                <a:gd name="T32" fmla="*/ 27 w 97"/>
                <a:gd name="T33" fmla="*/ 28 h 291"/>
                <a:gd name="T34" fmla="*/ 26 w 97"/>
                <a:gd name="T35" fmla="*/ 0 h 291"/>
                <a:gd name="T36" fmla="*/ 0 w 97"/>
                <a:gd name="T37" fmla="*/ 0 h 291"/>
                <a:gd name="T38" fmla="*/ 1 w 97"/>
                <a:gd name="T39" fmla="*/ 29 h 291"/>
                <a:gd name="T40" fmla="*/ 2 w 97"/>
                <a:gd name="T41" fmla="*/ 57 h 291"/>
                <a:gd name="T42" fmla="*/ 5 w 97"/>
                <a:gd name="T43" fmla="*/ 84 h 291"/>
                <a:gd name="T44" fmla="*/ 8 w 97"/>
                <a:gd name="T45" fmla="*/ 110 h 291"/>
                <a:gd name="T46" fmla="*/ 12 w 97"/>
                <a:gd name="T47" fmla="*/ 135 h 291"/>
                <a:gd name="T48" fmla="*/ 16 w 97"/>
                <a:gd name="T49" fmla="*/ 158 h 291"/>
                <a:gd name="T50" fmla="*/ 21 w 97"/>
                <a:gd name="T51" fmla="*/ 180 h 291"/>
                <a:gd name="T52" fmla="*/ 26 w 97"/>
                <a:gd name="T53" fmla="*/ 200 h 291"/>
                <a:gd name="T54" fmla="*/ 33 w 97"/>
                <a:gd name="T55" fmla="*/ 218 h 291"/>
                <a:gd name="T56" fmla="*/ 39 w 97"/>
                <a:gd name="T57" fmla="*/ 235 h 291"/>
                <a:gd name="T58" fmla="*/ 46 w 97"/>
                <a:gd name="T59" fmla="*/ 250 h 291"/>
                <a:gd name="T60" fmla="*/ 54 w 97"/>
                <a:gd name="T61" fmla="*/ 263 h 291"/>
                <a:gd name="T62" fmla="*/ 63 w 97"/>
                <a:gd name="T63" fmla="*/ 274 h 291"/>
                <a:gd name="T64" fmla="*/ 73 w 97"/>
                <a:gd name="T65" fmla="*/ 282 h 291"/>
                <a:gd name="T66" fmla="*/ 84 w 97"/>
                <a:gd name="T67" fmla="*/ 288 h 291"/>
                <a:gd name="T68" fmla="*/ 96 w 97"/>
                <a:gd name="T69" fmla="*/ 290 h 291"/>
                <a:gd name="T70" fmla="*/ 96 w 97"/>
                <a:gd name="T71" fmla="*/ 290 h 291"/>
                <a:gd name="T72" fmla="*/ 96 w 97"/>
                <a:gd name="T73" fmla="*/ 264 h 29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7"/>
                <a:gd name="T112" fmla="*/ 0 h 291"/>
                <a:gd name="T113" fmla="*/ 97 w 97"/>
                <a:gd name="T114" fmla="*/ 291 h 29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7" h="291">
                  <a:moveTo>
                    <a:pt x="96" y="264"/>
                  </a:moveTo>
                  <a:lnTo>
                    <a:pt x="96" y="264"/>
                  </a:lnTo>
                  <a:lnTo>
                    <a:pt x="93" y="263"/>
                  </a:lnTo>
                  <a:lnTo>
                    <a:pt x="88" y="260"/>
                  </a:lnTo>
                  <a:lnTo>
                    <a:pt x="82" y="256"/>
                  </a:lnTo>
                  <a:lnTo>
                    <a:pt x="76" y="248"/>
                  </a:lnTo>
                  <a:lnTo>
                    <a:pt x="70" y="238"/>
                  </a:lnTo>
                  <a:lnTo>
                    <a:pt x="64" y="225"/>
                  </a:lnTo>
                  <a:lnTo>
                    <a:pt x="58" y="210"/>
                  </a:lnTo>
                  <a:lnTo>
                    <a:pt x="52" y="192"/>
                  </a:lnTo>
                  <a:lnTo>
                    <a:pt x="47" y="173"/>
                  </a:lnTo>
                  <a:lnTo>
                    <a:pt x="42" y="152"/>
                  </a:lnTo>
                  <a:lnTo>
                    <a:pt x="38" y="130"/>
                  </a:lnTo>
                  <a:lnTo>
                    <a:pt x="34" y="106"/>
                  </a:lnTo>
                  <a:lnTo>
                    <a:pt x="31" y="81"/>
                  </a:lnTo>
                  <a:lnTo>
                    <a:pt x="29" y="55"/>
                  </a:lnTo>
                  <a:lnTo>
                    <a:pt x="27" y="28"/>
                  </a:lnTo>
                  <a:lnTo>
                    <a:pt x="26" y="0"/>
                  </a:lnTo>
                  <a:lnTo>
                    <a:pt x="0" y="0"/>
                  </a:lnTo>
                  <a:lnTo>
                    <a:pt x="1" y="29"/>
                  </a:lnTo>
                  <a:lnTo>
                    <a:pt x="2" y="57"/>
                  </a:lnTo>
                  <a:lnTo>
                    <a:pt x="5" y="84"/>
                  </a:lnTo>
                  <a:lnTo>
                    <a:pt x="8" y="110"/>
                  </a:lnTo>
                  <a:lnTo>
                    <a:pt x="12" y="135"/>
                  </a:lnTo>
                  <a:lnTo>
                    <a:pt x="16" y="158"/>
                  </a:lnTo>
                  <a:lnTo>
                    <a:pt x="21" y="180"/>
                  </a:lnTo>
                  <a:lnTo>
                    <a:pt x="26" y="200"/>
                  </a:lnTo>
                  <a:lnTo>
                    <a:pt x="33" y="218"/>
                  </a:lnTo>
                  <a:lnTo>
                    <a:pt x="39" y="235"/>
                  </a:lnTo>
                  <a:lnTo>
                    <a:pt x="46" y="250"/>
                  </a:lnTo>
                  <a:lnTo>
                    <a:pt x="54" y="263"/>
                  </a:lnTo>
                  <a:lnTo>
                    <a:pt x="63" y="274"/>
                  </a:lnTo>
                  <a:lnTo>
                    <a:pt x="73" y="282"/>
                  </a:lnTo>
                  <a:lnTo>
                    <a:pt x="84" y="288"/>
                  </a:lnTo>
                  <a:lnTo>
                    <a:pt x="96" y="290"/>
                  </a:lnTo>
                  <a:lnTo>
                    <a:pt x="96" y="264"/>
                  </a:lnTo>
                </a:path>
              </a:pathLst>
            </a:custGeom>
            <a:solidFill>
              <a:srgbClr val="FFF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6039" name="Freeform 27"/>
            <p:cNvSpPr>
              <a:spLocks/>
            </p:cNvSpPr>
            <p:nvPr/>
          </p:nvSpPr>
          <p:spPr bwMode="auto">
            <a:xfrm>
              <a:off x="3206" y="3068"/>
              <a:ext cx="74" cy="74"/>
            </a:xfrm>
            <a:custGeom>
              <a:avLst/>
              <a:gdLst>
                <a:gd name="T0" fmla="*/ 65 w 74"/>
                <a:gd name="T1" fmla="*/ 15 h 74"/>
                <a:gd name="T2" fmla="*/ 61 w 74"/>
                <a:gd name="T3" fmla="*/ 9 h 74"/>
                <a:gd name="T4" fmla="*/ 55 w 74"/>
                <a:gd name="T5" fmla="*/ 5 h 74"/>
                <a:gd name="T6" fmla="*/ 48 w 74"/>
                <a:gd name="T7" fmla="*/ 2 h 74"/>
                <a:gd name="T8" fmla="*/ 42 w 74"/>
                <a:gd name="T9" fmla="*/ 0 h 74"/>
                <a:gd name="T10" fmla="*/ 35 w 74"/>
                <a:gd name="T11" fmla="*/ 0 h 74"/>
                <a:gd name="T12" fmla="*/ 28 w 74"/>
                <a:gd name="T13" fmla="*/ 1 h 74"/>
                <a:gd name="T14" fmla="*/ 21 w 74"/>
                <a:gd name="T15" fmla="*/ 3 h 74"/>
                <a:gd name="T16" fmla="*/ 14 w 74"/>
                <a:gd name="T17" fmla="*/ 7 h 74"/>
                <a:gd name="T18" fmla="*/ 9 w 74"/>
                <a:gd name="T19" fmla="*/ 12 h 74"/>
                <a:gd name="T20" fmla="*/ 5 w 74"/>
                <a:gd name="T21" fmla="*/ 18 h 74"/>
                <a:gd name="T22" fmla="*/ 2 w 74"/>
                <a:gd name="T23" fmla="*/ 25 h 74"/>
                <a:gd name="T24" fmla="*/ 0 w 74"/>
                <a:gd name="T25" fmla="*/ 31 h 74"/>
                <a:gd name="T26" fmla="*/ 0 w 74"/>
                <a:gd name="T27" fmla="*/ 38 h 74"/>
                <a:gd name="T28" fmla="*/ 1 w 74"/>
                <a:gd name="T29" fmla="*/ 45 h 74"/>
                <a:gd name="T30" fmla="*/ 3 w 74"/>
                <a:gd name="T31" fmla="*/ 52 h 74"/>
                <a:gd name="T32" fmla="*/ 7 w 74"/>
                <a:gd name="T33" fmla="*/ 58 h 74"/>
                <a:gd name="T34" fmla="*/ 12 w 74"/>
                <a:gd name="T35" fmla="*/ 63 h 74"/>
                <a:gd name="T36" fmla="*/ 18 w 74"/>
                <a:gd name="T37" fmla="*/ 67 h 74"/>
                <a:gd name="T38" fmla="*/ 24 w 74"/>
                <a:gd name="T39" fmla="*/ 71 h 74"/>
                <a:gd name="T40" fmla="*/ 31 w 74"/>
                <a:gd name="T41" fmla="*/ 72 h 74"/>
                <a:gd name="T42" fmla="*/ 38 w 74"/>
                <a:gd name="T43" fmla="*/ 73 h 74"/>
                <a:gd name="T44" fmla="*/ 45 w 74"/>
                <a:gd name="T45" fmla="*/ 71 h 74"/>
                <a:gd name="T46" fmla="*/ 52 w 74"/>
                <a:gd name="T47" fmla="*/ 69 h 74"/>
                <a:gd name="T48" fmla="*/ 58 w 74"/>
                <a:gd name="T49" fmla="*/ 65 h 74"/>
                <a:gd name="T50" fmla="*/ 64 w 74"/>
                <a:gd name="T51" fmla="*/ 60 h 74"/>
                <a:gd name="T52" fmla="*/ 68 w 74"/>
                <a:gd name="T53" fmla="*/ 55 h 74"/>
                <a:gd name="T54" fmla="*/ 71 w 74"/>
                <a:gd name="T55" fmla="*/ 48 h 74"/>
                <a:gd name="T56" fmla="*/ 73 w 74"/>
                <a:gd name="T57" fmla="*/ 42 h 74"/>
                <a:gd name="T58" fmla="*/ 73 w 74"/>
                <a:gd name="T59" fmla="*/ 34 h 74"/>
                <a:gd name="T60" fmla="*/ 72 w 74"/>
                <a:gd name="T61" fmla="*/ 28 h 74"/>
                <a:gd name="T62" fmla="*/ 69 w 74"/>
                <a:gd name="T63" fmla="*/ 21 h 74"/>
                <a:gd name="T64" fmla="*/ 65 w 74"/>
                <a:gd name="T65" fmla="*/ 15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74"/>
                <a:gd name="T101" fmla="*/ 74 w 74"/>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74">
                  <a:moveTo>
                    <a:pt x="65" y="15"/>
                  </a:moveTo>
                  <a:lnTo>
                    <a:pt x="61" y="9"/>
                  </a:lnTo>
                  <a:lnTo>
                    <a:pt x="55" y="5"/>
                  </a:lnTo>
                  <a:lnTo>
                    <a:pt x="48" y="2"/>
                  </a:lnTo>
                  <a:lnTo>
                    <a:pt x="42" y="0"/>
                  </a:lnTo>
                  <a:lnTo>
                    <a:pt x="35" y="0"/>
                  </a:lnTo>
                  <a:lnTo>
                    <a:pt x="28" y="1"/>
                  </a:lnTo>
                  <a:lnTo>
                    <a:pt x="21" y="3"/>
                  </a:lnTo>
                  <a:lnTo>
                    <a:pt x="14" y="7"/>
                  </a:lnTo>
                  <a:lnTo>
                    <a:pt x="9" y="12"/>
                  </a:lnTo>
                  <a:lnTo>
                    <a:pt x="5" y="18"/>
                  </a:lnTo>
                  <a:lnTo>
                    <a:pt x="2" y="25"/>
                  </a:lnTo>
                  <a:lnTo>
                    <a:pt x="0" y="31"/>
                  </a:lnTo>
                  <a:lnTo>
                    <a:pt x="0" y="38"/>
                  </a:lnTo>
                  <a:lnTo>
                    <a:pt x="1" y="45"/>
                  </a:lnTo>
                  <a:lnTo>
                    <a:pt x="3" y="52"/>
                  </a:lnTo>
                  <a:lnTo>
                    <a:pt x="7" y="58"/>
                  </a:lnTo>
                  <a:lnTo>
                    <a:pt x="12" y="63"/>
                  </a:lnTo>
                  <a:lnTo>
                    <a:pt x="18" y="67"/>
                  </a:lnTo>
                  <a:lnTo>
                    <a:pt x="24" y="71"/>
                  </a:lnTo>
                  <a:lnTo>
                    <a:pt x="31" y="72"/>
                  </a:lnTo>
                  <a:lnTo>
                    <a:pt x="38" y="73"/>
                  </a:lnTo>
                  <a:lnTo>
                    <a:pt x="45" y="71"/>
                  </a:lnTo>
                  <a:lnTo>
                    <a:pt x="52" y="69"/>
                  </a:lnTo>
                  <a:lnTo>
                    <a:pt x="58" y="65"/>
                  </a:lnTo>
                  <a:lnTo>
                    <a:pt x="64" y="60"/>
                  </a:lnTo>
                  <a:lnTo>
                    <a:pt x="68" y="55"/>
                  </a:lnTo>
                  <a:lnTo>
                    <a:pt x="71" y="48"/>
                  </a:lnTo>
                  <a:lnTo>
                    <a:pt x="73" y="42"/>
                  </a:lnTo>
                  <a:lnTo>
                    <a:pt x="73" y="34"/>
                  </a:lnTo>
                  <a:lnTo>
                    <a:pt x="72" y="28"/>
                  </a:lnTo>
                  <a:lnTo>
                    <a:pt x="69" y="21"/>
                  </a:lnTo>
                  <a:lnTo>
                    <a:pt x="65" y="1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6040" name="Freeform 28"/>
            <p:cNvSpPr>
              <a:spLocks/>
            </p:cNvSpPr>
            <p:nvPr/>
          </p:nvSpPr>
          <p:spPr bwMode="auto">
            <a:xfrm>
              <a:off x="3243" y="3082"/>
              <a:ext cx="30" cy="29"/>
            </a:xfrm>
            <a:custGeom>
              <a:avLst/>
              <a:gdLst>
                <a:gd name="T0" fmla="*/ 26 w 30"/>
                <a:gd name="T1" fmla="*/ 22 h 29"/>
                <a:gd name="T2" fmla="*/ 28 w 30"/>
                <a:gd name="T3" fmla="*/ 20 h 29"/>
                <a:gd name="T4" fmla="*/ 28 w 30"/>
                <a:gd name="T5" fmla="*/ 17 h 29"/>
                <a:gd name="T6" fmla="*/ 29 w 30"/>
                <a:gd name="T7" fmla="*/ 14 h 29"/>
                <a:gd name="T8" fmla="*/ 28 w 30"/>
                <a:gd name="T9" fmla="*/ 11 h 29"/>
                <a:gd name="T10" fmla="*/ 28 w 30"/>
                <a:gd name="T11" fmla="*/ 9 h 29"/>
                <a:gd name="T12" fmla="*/ 27 w 30"/>
                <a:gd name="T13" fmla="*/ 6 h 29"/>
                <a:gd name="T14" fmla="*/ 25 w 30"/>
                <a:gd name="T15" fmla="*/ 4 h 29"/>
                <a:gd name="T16" fmla="*/ 23 w 30"/>
                <a:gd name="T17" fmla="*/ 2 h 29"/>
                <a:gd name="T18" fmla="*/ 20 w 30"/>
                <a:gd name="T19" fmla="*/ 1 h 29"/>
                <a:gd name="T20" fmla="*/ 18 w 30"/>
                <a:gd name="T21" fmla="*/ 0 h 29"/>
                <a:gd name="T22" fmla="*/ 15 w 30"/>
                <a:gd name="T23" fmla="*/ 0 h 29"/>
                <a:gd name="T24" fmla="*/ 12 w 30"/>
                <a:gd name="T25" fmla="*/ 0 h 29"/>
                <a:gd name="T26" fmla="*/ 9 w 30"/>
                <a:gd name="T27" fmla="*/ 1 h 29"/>
                <a:gd name="T28" fmla="*/ 7 w 30"/>
                <a:gd name="T29" fmla="*/ 2 h 29"/>
                <a:gd name="T30" fmla="*/ 4 w 30"/>
                <a:gd name="T31" fmla="*/ 3 h 29"/>
                <a:gd name="T32" fmla="*/ 2 w 30"/>
                <a:gd name="T33" fmla="*/ 6 h 29"/>
                <a:gd name="T34" fmla="*/ 1 w 30"/>
                <a:gd name="T35" fmla="*/ 8 h 29"/>
                <a:gd name="T36" fmla="*/ 0 w 30"/>
                <a:gd name="T37" fmla="*/ 11 h 29"/>
                <a:gd name="T38" fmla="*/ 0 w 30"/>
                <a:gd name="T39" fmla="*/ 14 h 29"/>
                <a:gd name="T40" fmla="*/ 0 w 30"/>
                <a:gd name="T41" fmla="*/ 16 h 29"/>
                <a:gd name="T42" fmla="*/ 1 w 30"/>
                <a:gd name="T43" fmla="*/ 19 h 29"/>
                <a:gd name="T44" fmla="*/ 2 w 30"/>
                <a:gd name="T45" fmla="*/ 21 h 29"/>
                <a:gd name="T46" fmla="*/ 4 w 30"/>
                <a:gd name="T47" fmla="*/ 24 h 29"/>
                <a:gd name="T48" fmla="*/ 6 w 30"/>
                <a:gd name="T49" fmla="*/ 26 h 29"/>
                <a:gd name="T50" fmla="*/ 8 w 30"/>
                <a:gd name="T51" fmla="*/ 27 h 29"/>
                <a:gd name="T52" fmla="*/ 11 w 30"/>
                <a:gd name="T53" fmla="*/ 28 h 29"/>
                <a:gd name="T54" fmla="*/ 14 w 30"/>
                <a:gd name="T55" fmla="*/ 28 h 29"/>
                <a:gd name="T56" fmla="*/ 17 w 30"/>
                <a:gd name="T57" fmla="*/ 28 h 29"/>
                <a:gd name="T58" fmla="*/ 20 w 30"/>
                <a:gd name="T59" fmla="*/ 28 h 29"/>
                <a:gd name="T60" fmla="*/ 22 w 30"/>
                <a:gd name="T61" fmla="*/ 26 h 29"/>
                <a:gd name="T62" fmla="*/ 24 w 30"/>
                <a:gd name="T63" fmla="*/ 25 h 29"/>
                <a:gd name="T64" fmla="*/ 26 w 30"/>
                <a:gd name="T65" fmla="*/ 22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
                <a:gd name="T100" fmla="*/ 0 h 29"/>
                <a:gd name="T101" fmla="*/ 30 w 30"/>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 h="29">
                  <a:moveTo>
                    <a:pt x="26" y="22"/>
                  </a:moveTo>
                  <a:lnTo>
                    <a:pt x="28" y="20"/>
                  </a:lnTo>
                  <a:lnTo>
                    <a:pt x="28" y="17"/>
                  </a:lnTo>
                  <a:lnTo>
                    <a:pt x="29" y="14"/>
                  </a:lnTo>
                  <a:lnTo>
                    <a:pt x="28" y="11"/>
                  </a:lnTo>
                  <a:lnTo>
                    <a:pt x="28" y="9"/>
                  </a:lnTo>
                  <a:lnTo>
                    <a:pt x="27" y="6"/>
                  </a:lnTo>
                  <a:lnTo>
                    <a:pt x="25" y="4"/>
                  </a:lnTo>
                  <a:lnTo>
                    <a:pt x="23" y="2"/>
                  </a:lnTo>
                  <a:lnTo>
                    <a:pt x="20" y="1"/>
                  </a:lnTo>
                  <a:lnTo>
                    <a:pt x="18" y="0"/>
                  </a:lnTo>
                  <a:lnTo>
                    <a:pt x="15" y="0"/>
                  </a:lnTo>
                  <a:lnTo>
                    <a:pt x="12" y="0"/>
                  </a:lnTo>
                  <a:lnTo>
                    <a:pt x="9" y="1"/>
                  </a:lnTo>
                  <a:lnTo>
                    <a:pt x="7" y="2"/>
                  </a:lnTo>
                  <a:lnTo>
                    <a:pt x="4" y="3"/>
                  </a:lnTo>
                  <a:lnTo>
                    <a:pt x="2" y="6"/>
                  </a:lnTo>
                  <a:lnTo>
                    <a:pt x="1" y="8"/>
                  </a:lnTo>
                  <a:lnTo>
                    <a:pt x="0" y="11"/>
                  </a:lnTo>
                  <a:lnTo>
                    <a:pt x="0" y="14"/>
                  </a:lnTo>
                  <a:lnTo>
                    <a:pt x="0" y="16"/>
                  </a:lnTo>
                  <a:lnTo>
                    <a:pt x="1" y="19"/>
                  </a:lnTo>
                  <a:lnTo>
                    <a:pt x="2" y="21"/>
                  </a:lnTo>
                  <a:lnTo>
                    <a:pt x="4" y="24"/>
                  </a:lnTo>
                  <a:lnTo>
                    <a:pt x="6" y="26"/>
                  </a:lnTo>
                  <a:lnTo>
                    <a:pt x="8" y="27"/>
                  </a:lnTo>
                  <a:lnTo>
                    <a:pt x="11" y="28"/>
                  </a:lnTo>
                  <a:lnTo>
                    <a:pt x="14" y="28"/>
                  </a:lnTo>
                  <a:lnTo>
                    <a:pt x="17" y="28"/>
                  </a:lnTo>
                  <a:lnTo>
                    <a:pt x="20" y="28"/>
                  </a:lnTo>
                  <a:lnTo>
                    <a:pt x="22" y="26"/>
                  </a:lnTo>
                  <a:lnTo>
                    <a:pt x="24" y="25"/>
                  </a:lnTo>
                  <a:lnTo>
                    <a:pt x="26" y="22"/>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6041" name="Freeform 29"/>
            <p:cNvSpPr>
              <a:spLocks/>
            </p:cNvSpPr>
            <p:nvPr/>
          </p:nvSpPr>
          <p:spPr bwMode="auto">
            <a:xfrm>
              <a:off x="3244" y="3083"/>
              <a:ext cx="27" cy="27"/>
            </a:xfrm>
            <a:custGeom>
              <a:avLst/>
              <a:gdLst>
                <a:gd name="T0" fmla="*/ 6 w 27"/>
                <a:gd name="T1" fmla="*/ 24 h 27"/>
                <a:gd name="T2" fmla="*/ 4 w 27"/>
                <a:gd name="T3" fmla="*/ 22 h 27"/>
                <a:gd name="T4" fmla="*/ 2 w 27"/>
                <a:gd name="T5" fmla="*/ 20 h 27"/>
                <a:gd name="T6" fmla="*/ 1 w 27"/>
                <a:gd name="T7" fmla="*/ 18 h 27"/>
                <a:gd name="T8" fmla="*/ 0 w 27"/>
                <a:gd name="T9" fmla="*/ 15 h 27"/>
                <a:gd name="T10" fmla="*/ 0 w 27"/>
                <a:gd name="T11" fmla="*/ 13 h 27"/>
                <a:gd name="T12" fmla="*/ 0 w 27"/>
                <a:gd name="T13" fmla="*/ 10 h 27"/>
                <a:gd name="T14" fmla="*/ 1 w 27"/>
                <a:gd name="T15" fmla="*/ 8 h 27"/>
                <a:gd name="T16" fmla="*/ 2 w 27"/>
                <a:gd name="T17" fmla="*/ 5 h 27"/>
                <a:gd name="T18" fmla="*/ 4 w 27"/>
                <a:gd name="T19" fmla="*/ 3 h 27"/>
                <a:gd name="T20" fmla="*/ 6 w 27"/>
                <a:gd name="T21" fmla="*/ 1 h 27"/>
                <a:gd name="T22" fmla="*/ 9 w 27"/>
                <a:gd name="T23" fmla="*/ 1 h 27"/>
                <a:gd name="T24" fmla="*/ 11 w 27"/>
                <a:gd name="T25" fmla="*/ 0 h 27"/>
                <a:gd name="T26" fmla="*/ 13 w 27"/>
                <a:gd name="T27" fmla="*/ 0 h 27"/>
                <a:gd name="T28" fmla="*/ 16 w 27"/>
                <a:gd name="T29" fmla="*/ 0 h 27"/>
                <a:gd name="T30" fmla="*/ 19 w 27"/>
                <a:gd name="T31" fmla="*/ 1 h 27"/>
                <a:gd name="T32" fmla="*/ 21 w 27"/>
                <a:gd name="T33" fmla="*/ 2 h 27"/>
                <a:gd name="T34" fmla="*/ 23 w 27"/>
                <a:gd name="T35" fmla="*/ 4 h 27"/>
                <a:gd name="T36" fmla="*/ 24 w 27"/>
                <a:gd name="T37" fmla="*/ 6 h 27"/>
                <a:gd name="T38" fmla="*/ 26 w 27"/>
                <a:gd name="T39" fmla="*/ 8 h 27"/>
                <a:gd name="T40" fmla="*/ 26 w 27"/>
                <a:gd name="T41" fmla="*/ 10 h 27"/>
                <a:gd name="T42" fmla="*/ 26 w 27"/>
                <a:gd name="T43" fmla="*/ 13 h 27"/>
                <a:gd name="T44" fmla="*/ 26 w 27"/>
                <a:gd name="T45" fmla="*/ 16 h 27"/>
                <a:gd name="T46" fmla="*/ 25 w 27"/>
                <a:gd name="T47" fmla="*/ 18 h 27"/>
                <a:gd name="T48" fmla="*/ 24 w 27"/>
                <a:gd name="T49" fmla="*/ 20 h 27"/>
                <a:gd name="T50" fmla="*/ 22 w 27"/>
                <a:gd name="T51" fmla="*/ 22 h 27"/>
                <a:gd name="T52" fmla="*/ 20 w 27"/>
                <a:gd name="T53" fmla="*/ 24 h 27"/>
                <a:gd name="T54" fmla="*/ 18 w 27"/>
                <a:gd name="T55" fmla="*/ 25 h 27"/>
                <a:gd name="T56" fmla="*/ 16 w 27"/>
                <a:gd name="T57" fmla="*/ 26 h 27"/>
                <a:gd name="T58" fmla="*/ 13 w 27"/>
                <a:gd name="T59" fmla="*/ 26 h 27"/>
                <a:gd name="T60" fmla="*/ 10 w 27"/>
                <a:gd name="T61" fmla="*/ 26 h 27"/>
                <a:gd name="T62" fmla="*/ 8 w 27"/>
                <a:gd name="T63" fmla="*/ 25 h 27"/>
                <a:gd name="T64" fmla="*/ 6 w 27"/>
                <a:gd name="T65" fmla="*/ 24 h 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27"/>
                <a:gd name="T101" fmla="*/ 27 w 27"/>
                <a:gd name="T102" fmla="*/ 27 h 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27">
                  <a:moveTo>
                    <a:pt x="6" y="24"/>
                  </a:moveTo>
                  <a:lnTo>
                    <a:pt x="4" y="22"/>
                  </a:lnTo>
                  <a:lnTo>
                    <a:pt x="2" y="20"/>
                  </a:lnTo>
                  <a:lnTo>
                    <a:pt x="1" y="18"/>
                  </a:lnTo>
                  <a:lnTo>
                    <a:pt x="0" y="15"/>
                  </a:lnTo>
                  <a:lnTo>
                    <a:pt x="0" y="13"/>
                  </a:lnTo>
                  <a:lnTo>
                    <a:pt x="0" y="10"/>
                  </a:lnTo>
                  <a:lnTo>
                    <a:pt x="1" y="8"/>
                  </a:lnTo>
                  <a:lnTo>
                    <a:pt x="2" y="5"/>
                  </a:lnTo>
                  <a:lnTo>
                    <a:pt x="4" y="3"/>
                  </a:lnTo>
                  <a:lnTo>
                    <a:pt x="6" y="1"/>
                  </a:lnTo>
                  <a:lnTo>
                    <a:pt x="9" y="1"/>
                  </a:lnTo>
                  <a:lnTo>
                    <a:pt x="11" y="0"/>
                  </a:lnTo>
                  <a:lnTo>
                    <a:pt x="13" y="0"/>
                  </a:lnTo>
                  <a:lnTo>
                    <a:pt x="16" y="0"/>
                  </a:lnTo>
                  <a:lnTo>
                    <a:pt x="19" y="1"/>
                  </a:lnTo>
                  <a:lnTo>
                    <a:pt x="21" y="2"/>
                  </a:lnTo>
                  <a:lnTo>
                    <a:pt x="23" y="4"/>
                  </a:lnTo>
                  <a:lnTo>
                    <a:pt x="24" y="6"/>
                  </a:lnTo>
                  <a:lnTo>
                    <a:pt x="26" y="8"/>
                  </a:lnTo>
                  <a:lnTo>
                    <a:pt x="26" y="10"/>
                  </a:lnTo>
                  <a:lnTo>
                    <a:pt x="26" y="13"/>
                  </a:lnTo>
                  <a:lnTo>
                    <a:pt x="26" y="16"/>
                  </a:lnTo>
                  <a:lnTo>
                    <a:pt x="25" y="18"/>
                  </a:lnTo>
                  <a:lnTo>
                    <a:pt x="24" y="20"/>
                  </a:lnTo>
                  <a:lnTo>
                    <a:pt x="22" y="22"/>
                  </a:lnTo>
                  <a:lnTo>
                    <a:pt x="20" y="24"/>
                  </a:lnTo>
                  <a:lnTo>
                    <a:pt x="18" y="25"/>
                  </a:lnTo>
                  <a:lnTo>
                    <a:pt x="16" y="26"/>
                  </a:lnTo>
                  <a:lnTo>
                    <a:pt x="13" y="26"/>
                  </a:lnTo>
                  <a:lnTo>
                    <a:pt x="10" y="26"/>
                  </a:lnTo>
                  <a:lnTo>
                    <a:pt x="8" y="25"/>
                  </a:lnTo>
                  <a:lnTo>
                    <a:pt x="6" y="24"/>
                  </a:lnTo>
                </a:path>
              </a:pathLst>
            </a:custGeom>
            <a:solidFill>
              <a:srgbClr val="26262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6042" name="Freeform 30"/>
            <p:cNvSpPr>
              <a:spLocks/>
            </p:cNvSpPr>
            <p:nvPr/>
          </p:nvSpPr>
          <p:spPr bwMode="auto">
            <a:xfrm>
              <a:off x="3245" y="3084"/>
              <a:ext cx="25" cy="25"/>
            </a:xfrm>
            <a:custGeom>
              <a:avLst/>
              <a:gdLst>
                <a:gd name="T0" fmla="*/ 5 w 25"/>
                <a:gd name="T1" fmla="*/ 21 h 25"/>
                <a:gd name="T2" fmla="*/ 3 w 25"/>
                <a:gd name="T3" fmla="*/ 20 h 25"/>
                <a:gd name="T4" fmla="*/ 2 w 25"/>
                <a:gd name="T5" fmla="*/ 18 h 25"/>
                <a:gd name="T6" fmla="*/ 1 w 25"/>
                <a:gd name="T7" fmla="*/ 16 h 25"/>
                <a:gd name="T8" fmla="*/ 0 w 25"/>
                <a:gd name="T9" fmla="*/ 14 h 25"/>
                <a:gd name="T10" fmla="*/ 0 w 25"/>
                <a:gd name="T11" fmla="*/ 12 h 25"/>
                <a:gd name="T12" fmla="*/ 0 w 25"/>
                <a:gd name="T13" fmla="*/ 9 h 25"/>
                <a:gd name="T14" fmla="*/ 1 w 25"/>
                <a:gd name="T15" fmla="*/ 7 h 25"/>
                <a:gd name="T16" fmla="*/ 2 w 25"/>
                <a:gd name="T17" fmla="*/ 5 h 25"/>
                <a:gd name="T18" fmla="*/ 4 w 25"/>
                <a:gd name="T19" fmla="*/ 3 h 25"/>
                <a:gd name="T20" fmla="*/ 6 w 25"/>
                <a:gd name="T21" fmla="*/ 2 h 25"/>
                <a:gd name="T22" fmla="*/ 8 w 25"/>
                <a:gd name="T23" fmla="*/ 1 h 25"/>
                <a:gd name="T24" fmla="*/ 10 w 25"/>
                <a:gd name="T25" fmla="*/ 0 h 25"/>
                <a:gd name="T26" fmla="*/ 12 w 25"/>
                <a:gd name="T27" fmla="*/ 0 h 25"/>
                <a:gd name="T28" fmla="*/ 15 w 25"/>
                <a:gd name="T29" fmla="*/ 0 h 25"/>
                <a:gd name="T30" fmla="*/ 17 w 25"/>
                <a:gd name="T31" fmla="*/ 1 h 25"/>
                <a:gd name="T32" fmla="*/ 19 w 25"/>
                <a:gd name="T33" fmla="*/ 2 h 25"/>
                <a:gd name="T34" fmla="*/ 21 w 25"/>
                <a:gd name="T35" fmla="*/ 4 h 25"/>
                <a:gd name="T36" fmla="*/ 22 w 25"/>
                <a:gd name="T37" fmla="*/ 6 h 25"/>
                <a:gd name="T38" fmla="*/ 23 w 25"/>
                <a:gd name="T39" fmla="*/ 8 h 25"/>
                <a:gd name="T40" fmla="*/ 24 w 25"/>
                <a:gd name="T41" fmla="*/ 10 h 25"/>
                <a:gd name="T42" fmla="*/ 24 w 25"/>
                <a:gd name="T43" fmla="*/ 12 h 25"/>
                <a:gd name="T44" fmla="*/ 24 w 25"/>
                <a:gd name="T45" fmla="*/ 15 h 25"/>
                <a:gd name="T46" fmla="*/ 23 w 25"/>
                <a:gd name="T47" fmla="*/ 17 h 25"/>
                <a:gd name="T48" fmla="*/ 22 w 25"/>
                <a:gd name="T49" fmla="*/ 19 h 25"/>
                <a:gd name="T50" fmla="*/ 20 w 25"/>
                <a:gd name="T51" fmla="*/ 21 h 25"/>
                <a:gd name="T52" fmla="*/ 18 w 25"/>
                <a:gd name="T53" fmla="*/ 22 h 25"/>
                <a:gd name="T54" fmla="*/ 17 w 25"/>
                <a:gd name="T55" fmla="*/ 23 h 25"/>
                <a:gd name="T56" fmla="*/ 14 w 25"/>
                <a:gd name="T57" fmla="*/ 24 h 25"/>
                <a:gd name="T58" fmla="*/ 12 w 25"/>
                <a:gd name="T59" fmla="*/ 24 h 25"/>
                <a:gd name="T60" fmla="*/ 9 w 25"/>
                <a:gd name="T61" fmla="*/ 23 h 25"/>
                <a:gd name="T62" fmla="*/ 8 w 25"/>
                <a:gd name="T63" fmla="*/ 23 h 25"/>
                <a:gd name="T64" fmla="*/ 5 w 25"/>
                <a:gd name="T65" fmla="*/ 21 h 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
                <a:gd name="T100" fmla="*/ 0 h 25"/>
                <a:gd name="T101" fmla="*/ 25 w 25"/>
                <a:gd name="T102" fmla="*/ 25 h 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 h="25">
                  <a:moveTo>
                    <a:pt x="5" y="21"/>
                  </a:moveTo>
                  <a:lnTo>
                    <a:pt x="3" y="20"/>
                  </a:lnTo>
                  <a:lnTo>
                    <a:pt x="2" y="18"/>
                  </a:lnTo>
                  <a:lnTo>
                    <a:pt x="1" y="16"/>
                  </a:lnTo>
                  <a:lnTo>
                    <a:pt x="0" y="14"/>
                  </a:lnTo>
                  <a:lnTo>
                    <a:pt x="0" y="12"/>
                  </a:lnTo>
                  <a:lnTo>
                    <a:pt x="0" y="9"/>
                  </a:lnTo>
                  <a:lnTo>
                    <a:pt x="1" y="7"/>
                  </a:lnTo>
                  <a:lnTo>
                    <a:pt x="2" y="5"/>
                  </a:lnTo>
                  <a:lnTo>
                    <a:pt x="4" y="3"/>
                  </a:lnTo>
                  <a:lnTo>
                    <a:pt x="6" y="2"/>
                  </a:lnTo>
                  <a:lnTo>
                    <a:pt x="8" y="1"/>
                  </a:lnTo>
                  <a:lnTo>
                    <a:pt x="10" y="0"/>
                  </a:lnTo>
                  <a:lnTo>
                    <a:pt x="12" y="0"/>
                  </a:lnTo>
                  <a:lnTo>
                    <a:pt x="15" y="0"/>
                  </a:lnTo>
                  <a:lnTo>
                    <a:pt x="17" y="1"/>
                  </a:lnTo>
                  <a:lnTo>
                    <a:pt x="19" y="2"/>
                  </a:lnTo>
                  <a:lnTo>
                    <a:pt x="21" y="4"/>
                  </a:lnTo>
                  <a:lnTo>
                    <a:pt x="22" y="6"/>
                  </a:lnTo>
                  <a:lnTo>
                    <a:pt x="23" y="8"/>
                  </a:lnTo>
                  <a:lnTo>
                    <a:pt x="24" y="10"/>
                  </a:lnTo>
                  <a:lnTo>
                    <a:pt x="24" y="12"/>
                  </a:lnTo>
                  <a:lnTo>
                    <a:pt x="24" y="15"/>
                  </a:lnTo>
                  <a:lnTo>
                    <a:pt x="23" y="17"/>
                  </a:lnTo>
                  <a:lnTo>
                    <a:pt x="22" y="19"/>
                  </a:lnTo>
                  <a:lnTo>
                    <a:pt x="20" y="21"/>
                  </a:lnTo>
                  <a:lnTo>
                    <a:pt x="18" y="22"/>
                  </a:lnTo>
                  <a:lnTo>
                    <a:pt x="17" y="23"/>
                  </a:lnTo>
                  <a:lnTo>
                    <a:pt x="14" y="24"/>
                  </a:lnTo>
                  <a:lnTo>
                    <a:pt x="12" y="24"/>
                  </a:lnTo>
                  <a:lnTo>
                    <a:pt x="9" y="23"/>
                  </a:lnTo>
                  <a:lnTo>
                    <a:pt x="8" y="23"/>
                  </a:lnTo>
                  <a:lnTo>
                    <a:pt x="5" y="21"/>
                  </a:lnTo>
                </a:path>
              </a:pathLst>
            </a:custGeom>
            <a:solidFill>
              <a:srgbClr val="4C4C4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6043" name="Freeform 31"/>
            <p:cNvSpPr>
              <a:spLocks/>
            </p:cNvSpPr>
            <p:nvPr/>
          </p:nvSpPr>
          <p:spPr bwMode="auto">
            <a:xfrm>
              <a:off x="3247" y="3085"/>
              <a:ext cx="22" cy="22"/>
            </a:xfrm>
            <a:custGeom>
              <a:avLst/>
              <a:gdLst>
                <a:gd name="T0" fmla="*/ 4 w 22"/>
                <a:gd name="T1" fmla="*/ 19 h 22"/>
                <a:gd name="T2" fmla="*/ 3 w 22"/>
                <a:gd name="T3" fmla="*/ 18 h 22"/>
                <a:gd name="T4" fmla="*/ 1 w 22"/>
                <a:gd name="T5" fmla="*/ 16 h 22"/>
                <a:gd name="T6" fmla="*/ 0 w 22"/>
                <a:gd name="T7" fmla="*/ 15 h 22"/>
                <a:gd name="T8" fmla="*/ 0 w 22"/>
                <a:gd name="T9" fmla="*/ 13 h 22"/>
                <a:gd name="T10" fmla="*/ 0 w 22"/>
                <a:gd name="T11" fmla="*/ 11 h 22"/>
                <a:gd name="T12" fmla="*/ 0 w 22"/>
                <a:gd name="T13" fmla="*/ 9 h 22"/>
                <a:gd name="T14" fmla="*/ 0 w 22"/>
                <a:gd name="T15" fmla="*/ 7 h 22"/>
                <a:gd name="T16" fmla="*/ 1 w 22"/>
                <a:gd name="T17" fmla="*/ 5 h 22"/>
                <a:gd name="T18" fmla="*/ 3 w 22"/>
                <a:gd name="T19" fmla="*/ 3 h 22"/>
                <a:gd name="T20" fmla="*/ 5 w 22"/>
                <a:gd name="T21" fmla="*/ 2 h 22"/>
                <a:gd name="T22" fmla="*/ 7 w 22"/>
                <a:gd name="T23" fmla="*/ 1 h 22"/>
                <a:gd name="T24" fmla="*/ 8 w 22"/>
                <a:gd name="T25" fmla="*/ 0 h 22"/>
                <a:gd name="T26" fmla="*/ 10 w 22"/>
                <a:gd name="T27" fmla="*/ 0 h 22"/>
                <a:gd name="T28" fmla="*/ 12 w 22"/>
                <a:gd name="T29" fmla="*/ 0 h 22"/>
                <a:gd name="T30" fmla="*/ 15 w 22"/>
                <a:gd name="T31" fmla="*/ 1 h 22"/>
                <a:gd name="T32" fmla="*/ 16 w 22"/>
                <a:gd name="T33" fmla="*/ 2 h 22"/>
                <a:gd name="T34" fmla="*/ 18 w 22"/>
                <a:gd name="T35" fmla="*/ 4 h 22"/>
                <a:gd name="T36" fmla="*/ 19 w 22"/>
                <a:gd name="T37" fmla="*/ 5 h 22"/>
                <a:gd name="T38" fmla="*/ 20 w 22"/>
                <a:gd name="T39" fmla="*/ 7 h 22"/>
                <a:gd name="T40" fmla="*/ 21 w 22"/>
                <a:gd name="T41" fmla="*/ 9 h 22"/>
                <a:gd name="T42" fmla="*/ 21 w 22"/>
                <a:gd name="T43" fmla="*/ 11 h 22"/>
                <a:gd name="T44" fmla="*/ 20 w 22"/>
                <a:gd name="T45" fmla="*/ 13 h 22"/>
                <a:gd name="T46" fmla="*/ 20 w 22"/>
                <a:gd name="T47" fmla="*/ 15 h 22"/>
                <a:gd name="T48" fmla="*/ 19 w 22"/>
                <a:gd name="T49" fmla="*/ 17 h 22"/>
                <a:gd name="T50" fmla="*/ 17 w 22"/>
                <a:gd name="T51" fmla="*/ 18 h 22"/>
                <a:gd name="T52" fmla="*/ 16 w 22"/>
                <a:gd name="T53" fmla="*/ 20 h 22"/>
                <a:gd name="T54" fmla="*/ 14 w 22"/>
                <a:gd name="T55" fmla="*/ 21 h 22"/>
                <a:gd name="T56" fmla="*/ 12 w 22"/>
                <a:gd name="T57" fmla="*/ 21 h 22"/>
                <a:gd name="T58" fmla="*/ 10 w 22"/>
                <a:gd name="T59" fmla="*/ 21 h 22"/>
                <a:gd name="T60" fmla="*/ 8 w 22"/>
                <a:gd name="T61" fmla="*/ 21 h 22"/>
                <a:gd name="T62" fmla="*/ 6 w 22"/>
                <a:gd name="T63" fmla="*/ 20 h 22"/>
                <a:gd name="T64" fmla="*/ 4 w 22"/>
                <a:gd name="T65" fmla="*/ 19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
                <a:gd name="T100" fmla="*/ 0 h 22"/>
                <a:gd name="T101" fmla="*/ 22 w 22"/>
                <a:gd name="T102" fmla="*/ 22 h 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 h="22">
                  <a:moveTo>
                    <a:pt x="4" y="19"/>
                  </a:moveTo>
                  <a:lnTo>
                    <a:pt x="3" y="18"/>
                  </a:lnTo>
                  <a:lnTo>
                    <a:pt x="1" y="16"/>
                  </a:lnTo>
                  <a:lnTo>
                    <a:pt x="0" y="15"/>
                  </a:lnTo>
                  <a:lnTo>
                    <a:pt x="0" y="13"/>
                  </a:lnTo>
                  <a:lnTo>
                    <a:pt x="0" y="11"/>
                  </a:lnTo>
                  <a:lnTo>
                    <a:pt x="0" y="9"/>
                  </a:lnTo>
                  <a:lnTo>
                    <a:pt x="0" y="7"/>
                  </a:lnTo>
                  <a:lnTo>
                    <a:pt x="1" y="5"/>
                  </a:lnTo>
                  <a:lnTo>
                    <a:pt x="3" y="3"/>
                  </a:lnTo>
                  <a:lnTo>
                    <a:pt x="5" y="2"/>
                  </a:lnTo>
                  <a:lnTo>
                    <a:pt x="7" y="1"/>
                  </a:lnTo>
                  <a:lnTo>
                    <a:pt x="8" y="0"/>
                  </a:lnTo>
                  <a:lnTo>
                    <a:pt x="10" y="0"/>
                  </a:lnTo>
                  <a:lnTo>
                    <a:pt x="12" y="0"/>
                  </a:lnTo>
                  <a:lnTo>
                    <a:pt x="15" y="1"/>
                  </a:lnTo>
                  <a:lnTo>
                    <a:pt x="16" y="2"/>
                  </a:lnTo>
                  <a:lnTo>
                    <a:pt x="18" y="4"/>
                  </a:lnTo>
                  <a:lnTo>
                    <a:pt x="19" y="5"/>
                  </a:lnTo>
                  <a:lnTo>
                    <a:pt x="20" y="7"/>
                  </a:lnTo>
                  <a:lnTo>
                    <a:pt x="21" y="9"/>
                  </a:lnTo>
                  <a:lnTo>
                    <a:pt x="21" y="11"/>
                  </a:lnTo>
                  <a:lnTo>
                    <a:pt x="20" y="13"/>
                  </a:lnTo>
                  <a:lnTo>
                    <a:pt x="20" y="15"/>
                  </a:lnTo>
                  <a:lnTo>
                    <a:pt x="19" y="17"/>
                  </a:lnTo>
                  <a:lnTo>
                    <a:pt x="17" y="18"/>
                  </a:lnTo>
                  <a:lnTo>
                    <a:pt x="16" y="20"/>
                  </a:lnTo>
                  <a:lnTo>
                    <a:pt x="14" y="21"/>
                  </a:lnTo>
                  <a:lnTo>
                    <a:pt x="12" y="21"/>
                  </a:lnTo>
                  <a:lnTo>
                    <a:pt x="10" y="21"/>
                  </a:lnTo>
                  <a:lnTo>
                    <a:pt x="8" y="21"/>
                  </a:lnTo>
                  <a:lnTo>
                    <a:pt x="6" y="20"/>
                  </a:lnTo>
                  <a:lnTo>
                    <a:pt x="4" y="19"/>
                  </a:lnTo>
                </a:path>
              </a:pathLst>
            </a:custGeom>
            <a:solidFill>
              <a:srgbClr val="737373"/>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6044" name="Freeform 32"/>
            <p:cNvSpPr>
              <a:spLocks/>
            </p:cNvSpPr>
            <p:nvPr/>
          </p:nvSpPr>
          <p:spPr bwMode="auto">
            <a:xfrm>
              <a:off x="3248" y="3087"/>
              <a:ext cx="19" cy="19"/>
            </a:xfrm>
            <a:custGeom>
              <a:avLst/>
              <a:gdLst>
                <a:gd name="T0" fmla="*/ 4 w 19"/>
                <a:gd name="T1" fmla="*/ 16 h 19"/>
                <a:gd name="T2" fmla="*/ 2 w 19"/>
                <a:gd name="T3" fmla="*/ 14 h 19"/>
                <a:gd name="T4" fmla="*/ 0 w 19"/>
                <a:gd name="T5" fmla="*/ 11 h 19"/>
                <a:gd name="T6" fmla="*/ 0 w 19"/>
                <a:gd name="T7" fmla="*/ 7 h 19"/>
                <a:gd name="T8" fmla="*/ 2 w 19"/>
                <a:gd name="T9" fmla="*/ 4 h 19"/>
                <a:gd name="T10" fmla="*/ 4 w 19"/>
                <a:gd name="T11" fmla="*/ 1 h 19"/>
                <a:gd name="T12" fmla="*/ 7 w 19"/>
                <a:gd name="T13" fmla="*/ 0 h 19"/>
                <a:gd name="T14" fmla="*/ 11 w 19"/>
                <a:gd name="T15" fmla="*/ 0 h 19"/>
                <a:gd name="T16" fmla="*/ 15 w 19"/>
                <a:gd name="T17" fmla="*/ 1 h 19"/>
                <a:gd name="T18" fmla="*/ 17 w 19"/>
                <a:gd name="T19" fmla="*/ 4 h 19"/>
                <a:gd name="T20" fmla="*/ 18 w 19"/>
                <a:gd name="T21" fmla="*/ 7 h 19"/>
                <a:gd name="T22" fmla="*/ 18 w 19"/>
                <a:gd name="T23" fmla="*/ 11 h 19"/>
                <a:gd name="T24" fmla="*/ 17 w 19"/>
                <a:gd name="T25" fmla="*/ 14 h 19"/>
                <a:gd name="T26" fmla="*/ 14 w 19"/>
                <a:gd name="T27" fmla="*/ 17 h 19"/>
                <a:gd name="T28" fmla="*/ 11 w 19"/>
                <a:gd name="T29" fmla="*/ 18 h 19"/>
                <a:gd name="T30" fmla="*/ 7 w 19"/>
                <a:gd name="T31" fmla="*/ 18 h 19"/>
                <a:gd name="T32" fmla="*/ 4 w 19"/>
                <a:gd name="T33" fmla="*/ 16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4" y="16"/>
                  </a:moveTo>
                  <a:lnTo>
                    <a:pt x="2" y="14"/>
                  </a:lnTo>
                  <a:lnTo>
                    <a:pt x="0" y="11"/>
                  </a:lnTo>
                  <a:lnTo>
                    <a:pt x="0" y="7"/>
                  </a:lnTo>
                  <a:lnTo>
                    <a:pt x="2" y="4"/>
                  </a:lnTo>
                  <a:lnTo>
                    <a:pt x="4" y="1"/>
                  </a:lnTo>
                  <a:lnTo>
                    <a:pt x="7" y="0"/>
                  </a:lnTo>
                  <a:lnTo>
                    <a:pt x="11" y="0"/>
                  </a:lnTo>
                  <a:lnTo>
                    <a:pt x="15" y="1"/>
                  </a:lnTo>
                  <a:lnTo>
                    <a:pt x="17" y="4"/>
                  </a:lnTo>
                  <a:lnTo>
                    <a:pt x="18" y="7"/>
                  </a:lnTo>
                  <a:lnTo>
                    <a:pt x="18" y="11"/>
                  </a:lnTo>
                  <a:lnTo>
                    <a:pt x="17" y="14"/>
                  </a:lnTo>
                  <a:lnTo>
                    <a:pt x="14" y="17"/>
                  </a:lnTo>
                  <a:lnTo>
                    <a:pt x="11" y="18"/>
                  </a:lnTo>
                  <a:lnTo>
                    <a:pt x="7" y="18"/>
                  </a:lnTo>
                  <a:lnTo>
                    <a:pt x="4" y="16"/>
                  </a:lnTo>
                </a:path>
              </a:pathLst>
            </a:custGeom>
            <a:solidFill>
              <a:srgbClr val="9999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6045" name="Freeform 33"/>
            <p:cNvSpPr>
              <a:spLocks/>
            </p:cNvSpPr>
            <p:nvPr/>
          </p:nvSpPr>
          <p:spPr bwMode="auto">
            <a:xfrm>
              <a:off x="3250" y="3088"/>
              <a:ext cx="17" cy="17"/>
            </a:xfrm>
            <a:custGeom>
              <a:avLst/>
              <a:gdLst>
                <a:gd name="T0" fmla="*/ 3 w 17"/>
                <a:gd name="T1" fmla="*/ 14 h 17"/>
                <a:gd name="T2" fmla="*/ 1 w 17"/>
                <a:gd name="T3" fmla="*/ 12 h 17"/>
                <a:gd name="T4" fmla="*/ 0 w 17"/>
                <a:gd name="T5" fmla="*/ 9 h 17"/>
                <a:gd name="T6" fmla="*/ 0 w 17"/>
                <a:gd name="T7" fmla="*/ 6 h 17"/>
                <a:gd name="T8" fmla="*/ 1 w 17"/>
                <a:gd name="T9" fmla="*/ 4 h 17"/>
                <a:gd name="T10" fmla="*/ 3 w 17"/>
                <a:gd name="T11" fmla="*/ 1 h 17"/>
                <a:gd name="T12" fmla="*/ 6 w 17"/>
                <a:gd name="T13" fmla="*/ 0 h 17"/>
                <a:gd name="T14" fmla="*/ 9 w 17"/>
                <a:gd name="T15" fmla="*/ 0 h 17"/>
                <a:gd name="T16" fmla="*/ 12 w 17"/>
                <a:gd name="T17" fmla="*/ 2 h 17"/>
                <a:gd name="T18" fmla="*/ 14 w 17"/>
                <a:gd name="T19" fmla="*/ 4 h 17"/>
                <a:gd name="T20" fmla="*/ 16 w 17"/>
                <a:gd name="T21" fmla="*/ 6 h 17"/>
                <a:gd name="T22" fmla="*/ 16 w 17"/>
                <a:gd name="T23" fmla="*/ 10 h 17"/>
                <a:gd name="T24" fmla="*/ 13 w 17"/>
                <a:gd name="T25" fmla="*/ 13 h 17"/>
                <a:gd name="T26" fmla="*/ 11 w 17"/>
                <a:gd name="T27" fmla="*/ 14 h 17"/>
                <a:gd name="T28" fmla="*/ 9 w 17"/>
                <a:gd name="T29" fmla="*/ 16 h 17"/>
                <a:gd name="T30" fmla="*/ 5 w 17"/>
                <a:gd name="T31" fmla="*/ 16 h 17"/>
                <a:gd name="T32" fmla="*/ 3 w 17"/>
                <a:gd name="T33" fmla="*/ 14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7"/>
                <a:gd name="T53" fmla="*/ 17 w 17"/>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7">
                  <a:moveTo>
                    <a:pt x="3" y="14"/>
                  </a:moveTo>
                  <a:lnTo>
                    <a:pt x="1" y="12"/>
                  </a:lnTo>
                  <a:lnTo>
                    <a:pt x="0" y="9"/>
                  </a:lnTo>
                  <a:lnTo>
                    <a:pt x="0" y="6"/>
                  </a:lnTo>
                  <a:lnTo>
                    <a:pt x="1" y="4"/>
                  </a:lnTo>
                  <a:lnTo>
                    <a:pt x="3" y="1"/>
                  </a:lnTo>
                  <a:lnTo>
                    <a:pt x="6" y="0"/>
                  </a:lnTo>
                  <a:lnTo>
                    <a:pt x="9" y="0"/>
                  </a:lnTo>
                  <a:lnTo>
                    <a:pt x="12" y="2"/>
                  </a:lnTo>
                  <a:lnTo>
                    <a:pt x="14" y="4"/>
                  </a:lnTo>
                  <a:lnTo>
                    <a:pt x="16" y="6"/>
                  </a:lnTo>
                  <a:lnTo>
                    <a:pt x="16" y="10"/>
                  </a:lnTo>
                  <a:lnTo>
                    <a:pt x="13" y="13"/>
                  </a:lnTo>
                  <a:lnTo>
                    <a:pt x="11" y="14"/>
                  </a:lnTo>
                  <a:lnTo>
                    <a:pt x="9" y="16"/>
                  </a:lnTo>
                  <a:lnTo>
                    <a:pt x="5" y="16"/>
                  </a:lnTo>
                  <a:lnTo>
                    <a:pt x="3" y="14"/>
                  </a:lnTo>
                </a:path>
              </a:pathLst>
            </a:custGeom>
            <a:solidFill>
              <a:srgbClr val="BFBFB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6046" name="Freeform 34"/>
            <p:cNvSpPr>
              <a:spLocks/>
            </p:cNvSpPr>
            <p:nvPr/>
          </p:nvSpPr>
          <p:spPr bwMode="auto">
            <a:xfrm>
              <a:off x="3251" y="3090"/>
              <a:ext cx="17" cy="17"/>
            </a:xfrm>
            <a:custGeom>
              <a:avLst/>
              <a:gdLst>
                <a:gd name="T0" fmla="*/ 14 w 17"/>
                <a:gd name="T1" fmla="*/ 13 h 17"/>
                <a:gd name="T2" fmla="*/ 14 w 17"/>
                <a:gd name="T3" fmla="*/ 9 h 17"/>
                <a:gd name="T4" fmla="*/ 16 w 17"/>
                <a:gd name="T5" fmla="*/ 6 h 17"/>
                <a:gd name="T6" fmla="*/ 14 w 17"/>
                <a:gd name="T7" fmla="*/ 4 h 17"/>
                <a:gd name="T8" fmla="*/ 12 w 17"/>
                <a:gd name="T9" fmla="*/ 1 h 17"/>
                <a:gd name="T10" fmla="*/ 9 w 17"/>
                <a:gd name="T11" fmla="*/ 0 h 17"/>
                <a:gd name="T12" fmla="*/ 6 w 17"/>
                <a:gd name="T13" fmla="*/ 0 h 17"/>
                <a:gd name="T14" fmla="*/ 3 w 17"/>
                <a:gd name="T15" fmla="*/ 1 h 17"/>
                <a:gd name="T16" fmla="*/ 1 w 17"/>
                <a:gd name="T17" fmla="*/ 4 h 17"/>
                <a:gd name="T18" fmla="*/ 0 w 17"/>
                <a:gd name="T19" fmla="*/ 5 h 17"/>
                <a:gd name="T20" fmla="*/ 0 w 17"/>
                <a:gd name="T21" fmla="*/ 9 h 17"/>
                <a:gd name="T22" fmla="*/ 1 w 17"/>
                <a:gd name="T23" fmla="*/ 13 h 17"/>
                <a:gd name="T24" fmla="*/ 3 w 17"/>
                <a:gd name="T25" fmla="*/ 14 h 17"/>
                <a:gd name="T26" fmla="*/ 6 w 17"/>
                <a:gd name="T27" fmla="*/ 16 h 17"/>
                <a:gd name="T28" fmla="*/ 8 w 17"/>
                <a:gd name="T29" fmla="*/ 16 h 17"/>
                <a:gd name="T30" fmla="*/ 12 w 17"/>
                <a:gd name="T31" fmla="*/ 14 h 17"/>
                <a:gd name="T32" fmla="*/ 14 w 17"/>
                <a:gd name="T33" fmla="*/ 13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7"/>
                <a:gd name="T53" fmla="*/ 17 w 17"/>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7">
                  <a:moveTo>
                    <a:pt x="14" y="13"/>
                  </a:moveTo>
                  <a:lnTo>
                    <a:pt x="14" y="9"/>
                  </a:lnTo>
                  <a:lnTo>
                    <a:pt x="16" y="6"/>
                  </a:lnTo>
                  <a:lnTo>
                    <a:pt x="14" y="4"/>
                  </a:lnTo>
                  <a:lnTo>
                    <a:pt x="12" y="1"/>
                  </a:lnTo>
                  <a:lnTo>
                    <a:pt x="9" y="0"/>
                  </a:lnTo>
                  <a:lnTo>
                    <a:pt x="6" y="0"/>
                  </a:lnTo>
                  <a:lnTo>
                    <a:pt x="3" y="1"/>
                  </a:lnTo>
                  <a:lnTo>
                    <a:pt x="1" y="4"/>
                  </a:lnTo>
                  <a:lnTo>
                    <a:pt x="0" y="5"/>
                  </a:lnTo>
                  <a:lnTo>
                    <a:pt x="0" y="9"/>
                  </a:lnTo>
                  <a:lnTo>
                    <a:pt x="1" y="13"/>
                  </a:lnTo>
                  <a:lnTo>
                    <a:pt x="3" y="14"/>
                  </a:lnTo>
                  <a:lnTo>
                    <a:pt x="6" y="16"/>
                  </a:lnTo>
                  <a:lnTo>
                    <a:pt x="8" y="16"/>
                  </a:lnTo>
                  <a:lnTo>
                    <a:pt x="12" y="14"/>
                  </a:lnTo>
                  <a:lnTo>
                    <a:pt x="14" y="13"/>
                  </a:lnTo>
                </a:path>
              </a:pathLst>
            </a:custGeom>
            <a:solidFill>
              <a:srgbClr val="E5E5E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6047" name="Freeform 35"/>
            <p:cNvSpPr>
              <a:spLocks/>
            </p:cNvSpPr>
            <p:nvPr/>
          </p:nvSpPr>
          <p:spPr bwMode="auto">
            <a:xfrm>
              <a:off x="3457" y="3111"/>
              <a:ext cx="38" cy="38"/>
            </a:xfrm>
            <a:custGeom>
              <a:avLst/>
              <a:gdLst>
                <a:gd name="T0" fmla="*/ 33 w 38"/>
                <a:gd name="T1" fmla="*/ 7 h 38"/>
                <a:gd name="T2" fmla="*/ 31 w 38"/>
                <a:gd name="T3" fmla="*/ 5 h 38"/>
                <a:gd name="T4" fmla="*/ 28 w 38"/>
                <a:gd name="T5" fmla="*/ 2 h 38"/>
                <a:gd name="T6" fmla="*/ 25 w 38"/>
                <a:gd name="T7" fmla="*/ 1 h 38"/>
                <a:gd name="T8" fmla="*/ 21 w 38"/>
                <a:gd name="T9" fmla="*/ 0 h 38"/>
                <a:gd name="T10" fmla="*/ 18 w 38"/>
                <a:gd name="T11" fmla="*/ 0 h 38"/>
                <a:gd name="T12" fmla="*/ 14 w 38"/>
                <a:gd name="T13" fmla="*/ 0 h 38"/>
                <a:gd name="T14" fmla="*/ 11 w 38"/>
                <a:gd name="T15" fmla="*/ 2 h 38"/>
                <a:gd name="T16" fmla="*/ 8 w 38"/>
                <a:gd name="T17" fmla="*/ 4 h 38"/>
                <a:gd name="T18" fmla="*/ 5 w 38"/>
                <a:gd name="T19" fmla="*/ 6 h 38"/>
                <a:gd name="T20" fmla="*/ 3 w 38"/>
                <a:gd name="T21" fmla="*/ 9 h 38"/>
                <a:gd name="T22" fmla="*/ 1 w 38"/>
                <a:gd name="T23" fmla="*/ 12 h 38"/>
                <a:gd name="T24" fmla="*/ 0 w 38"/>
                <a:gd name="T25" fmla="*/ 16 h 38"/>
                <a:gd name="T26" fmla="*/ 0 w 38"/>
                <a:gd name="T27" fmla="*/ 19 h 38"/>
                <a:gd name="T28" fmla="*/ 1 w 38"/>
                <a:gd name="T29" fmla="*/ 23 h 38"/>
                <a:gd name="T30" fmla="*/ 2 w 38"/>
                <a:gd name="T31" fmla="*/ 26 h 38"/>
                <a:gd name="T32" fmla="*/ 4 w 38"/>
                <a:gd name="T33" fmla="*/ 29 h 38"/>
                <a:gd name="T34" fmla="*/ 6 w 38"/>
                <a:gd name="T35" fmla="*/ 32 h 38"/>
                <a:gd name="T36" fmla="*/ 9 w 38"/>
                <a:gd name="T37" fmla="*/ 34 h 38"/>
                <a:gd name="T38" fmla="*/ 12 w 38"/>
                <a:gd name="T39" fmla="*/ 35 h 38"/>
                <a:gd name="T40" fmla="*/ 16 w 38"/>
                <a:gd name="T41" fmla="*/ 36 h 38"/>
                <a:gd name="T42" fmla="*/ 19 w 38"/>
                <a:gd name="T43" fmla="*/ 37 h 38"/>
                <a:gd name="T44" fmla="*/ 23 w 38"/>
                <a:gd name="T45" fmla="*/ 36 h 38"/>
                <a:gd name="T46" fmla="*/ 27 w 38"/>
                <a:gd name="T47" fmla="*/ 35 h 38"/>
                <a:gd name="T48" fmla="*/ 30 w 38"/>
                <a:gd name="T49" fmla="*/ 33 h 38"/>
                <a:gd name="T50" fmla="*/ 33 w 38"/>
                <a:gd name="T51" fmla="*/ 31 h 38"/>
                <a:gd name="T52" fmla="*/ 35 w 38"/>
                <a:gd name="T53" fmla="*/ 27 h 38"/>
                <a:gd name="T54" fmla="*/ 36 w 38"/>
                <a:gd name="T55" fmla="*/ 24 h 38"/>
                <a:gd name="T56" fmla="*/ 37 w 38"/>
                <a:gd name="T57" fmla="*/ 21 h 38"/>
                <a:gd name="T58" fmla="*/ 37 w 38"/>
                <a:gd name="T59" fmla="*/ 17 h 38"/>
                <a:gd name="T60" fmla="*/ 36 w 38"/>
                <a:gd name="T61" fmla="*/ 14 h 38"/>
                <a:gd name="T62" fmla="*/ 35 w 38"/>
                <a:gd name="T63" fmla="*/ 11 h 38"/>
                <a:gd name="T64" fmla="*/ 33 w 38"/>
                <a:gd name="T65" fmla="*/ 7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38"/>
                <a:gd name="T101" fmla="*/ 38 w 38"/>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38">
                  <a:moveTo>
                    <a:pt x="33" y="7"/>
                  </a:moveTo>
                  <a:lnTo>
                    <a:pt x="31" y="5"/>
                  </a:lnTo>
                  <a:lnTo>
                    <a:pt x="28" y="2"/>
                  </a:lnTo>
                  <a:lnTo>
                    <a:pt x="25" y="1"/>
                  </a:lnTo>
                  <a:lnTo>
                    <a:pt x="21" y="0"/>
                  </a:lnTo>
                  <a:lnTo>
                    <a:pt x="18" y="0"/>
                  </a:lnTo>
                  <a:lnTo>
                    <a:pt x="14" y="0"/>
                  </a:lnTo>
                  <a:lnTo>
                    <a:pt x="11" y="2"/>
                  </a:lnTo>
                  <a:lnTo>
                    <a:pt x="8" y="4"/>
                  </a:lnTo>
                  <a:lnTo>
                    <a:pt x="5" y="6"/>
                  </a:lnTo>
                  <a:lnTo>
                    <a:pt x="3" y="9"/>
                  </a:lnTo>
                  <a:lnTo>
                    <a:pt x="1" y="12"/>
                  </a:lnTo>
                  <a:lnTo>
                    <a:pt x="0" y="16"/>
                  </a:lnTo>
                  <a:lnTo>
                    <a:pt x="0" y="19"/>
                  </a:lnTo>
                  <a:lnTo>
                    <a:pt x="1" y="23"/>
                  </a:lnTo>
                  <a:lnTo>
                    <a:pt x="2" y="26"/>
                  </a:lnTo>
                  <a:lnTo>
                    <a:pt x="4" y="29"/>
                  </a:lnTo>
                  <a:lnTo>
                    <a:pt x="6" y="32"/>
                  </a:lnTo>
                  <a:lnTo>
                    <a:pt x="9" y="34"/>
                  </a:lnTo>
                  <a:lnTo>
                    <a:pt x="12" y="35"/>
                  </a:lnTo>
                  <a:lnTo>
                    <a:pt x="16" y="36"/>
                  </a:lnTo>
                  <a:lnTo>
                    <a:pt x="19" y="37"/>
                  </a:lnTo>
                  <a:lnTo>
                    <a:pt x="23" y="36"/>
                  </a:lnTo>
                  <a:lnTo>
                    <a:pt x="27" y="35"/>
                  </a:lnTo>
                  <a:lnTo>
                    <a:pt x="30" y="33"/>
                  </a:lnTo>
                  <a:lnTo>
                    <a:pt x="33" y="31"/>
                  </a:lnTo>
                  <a:lnTo>
                    <a:pt x="35" y="27"/>
                  </a:lnTo>
                  <a:lnTo>
                    <a:pt x="36" y="24"/>
                  </a:lnTo>
                  <a:lnTo>
                    <a:pt x="37" y="21"/>
                  </a:lnTo>
                  <a:lnTo>
                    <a:pt x="37" y="17"/>
                  </a:lnTo>
                  <a:lnTo>
                    <a:pt x="36" y="14"/>
                  </a:lnTo>
                  <a:lnTo>
                    <a:pt x="35" y="11"/>
                  </a:lnTo>
                  <a:lnTo>
                    <a:pt x="33" y="7"/>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6048" name="Freeform 36"/>
            <p:cNvSpPr>
              <a:spLocks/>
            </p:cNvSpPr>
            <p:nvPr/>
          </p:nvSpPr>
          <p:spPr bwMode="auto">
            <a:xfrm>
              <a:off x="3476" y="3118"/>
              <a:ext cx="17" cy="17"/>
            </a:xfrm>
            <a:custGeom>
              <a:avLst/>
              <a:gdLst>
                <a:gd name="T0" fmla="*/ 13 w 17"/>
                <a:gd name="T1" fmla="*/ 12 h 17"/>
                <a:gd name="T2" fmla="*/ 14 w 17"/>
                <a:gd name="T3" fmla="*/ 10 h 17"/>
                <a:gd name="T4" fmla="*/ 16 w 17"/>
                <a:gd name="T5" fmla="*/ 6 h 17"/>
                <a:gd name="T6" fmla="*/ 13 w 17"/>
                <a:gd name="T7" fmla="*/ 3 h 17"/>
                <a:gd name="T8" fmla="*/ 11 w 17"/>
                <a:gd name="T9" fmla="*/ 1 h 17"/>
                <a:gd name="T10" fmla="*/ 8 w 17"/>
                <a:gd name="T11" fmla="*/ 0 h 17"/>
                <a:gd name="T12" fmla="*/ 6 w 17"/>
                <a:gd name="T13" fmla="*/ 0 h 17"/>
                <a:gd name="T14" fmla="*/ 3 w 17"/>
                <a:gd name="T15" fmla="*/ 1 h 17"/>
                <a:gd name="T16" fmla="*/ 1 w 17"/>
                <a:gd name="T17" fmla="*/ 3 h 17"/>
                <a:gd name="T18" fmla="*/ 0 w 17"/>
                <a:gd name="T19" fmla="*/ 6 h 17"/>
                <a:gd name="T20" fmla="*/ 0 w 17"/>
                <a:gd name="T21" fmla="*/ 10 h 17"/>
                <a:gd name="T22" fmla="*/ 1 w 17"/>
                <a:gd name="T23" fmla="*/ 12 h 17"/>
                <a:gd name="T24" fmla="*/ 3 w 17"/>
                <a:gd name="T25" fmla="*/ 14 h 17"/>
                <a:gd name="T26" fmla="*/ 6 w 17"/>
                <a:gd name="T27" fmla="*/ 16 h 17"/>
                <a:gd name="T28" fmla="*/ 8 w 17"/>
                <a:gd name="T29" fmla="*/ 16 h 17"/>
                <a:gd name="T30" fmla="*/ 11 w 17"/>
                <a:gd name="T31" fmla="*/ 14 h 17"/>
                <a:gd name="T32" fmla="*/ 13 w 17"/>
                <a:gd name="T33" fmla="*/ 12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7"/>
                <a:gd name="T53" fmla="*/ 17 w 17"/>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7">
                  <a:moveTo>
                    <a:pt x="13" y="12"/>
                  </a:moveTo>
                  <a:lnTo>
                    <a:pt x="14" y="10"/>
                  </a:lnTo>
                  <a:lnTo>
                    <a:pt x="16" y="6"/>
                  </a:lnTo>
                  <a:lnTo>
                    <a:pt x="13" y="3"/>
                  </a:lnTo>
                  <a:lnTo>
                    <a:pt x="11" y="1"/>
                  </a:lnTo>
                  <a:lnTo>
                    <a:pt x="8" y="0"/>
                  </a:lnTo>
                  <a:lnTo>
                    <a:pt x="6" y="0"/>
                  </a:lnTo>
                  <a:lnTo>
                    <a:pt x="3" y="1"/>
                  </a:lnTo>
                  <a:lnTo>
                    <a:pt x="1" y="3"/>
                  </a:lnTo>
                  <a:lnTo>
                    <a:pt x="0" y="6"/>
                  </a:lnTo>
                  <a:lnTo>
                    <a:pt x="0" y="10"/>
                  </a:lnTo>
                  <a:lnTo>
                    <a:pt x="1" y="12"/>
                  </a:lnTo>
                  <a:lnTo>
                    <a:pt x="3" y="14"/>
                  </a:lnTo>
                  <a:lnTo>
                    <a:pt x="6" y="16"/>
                  </a:lnTo>
                  <a:lnTo>
                    <a:pt x="8" y="16"/>
                  </a:lnTo>
                  <a:lnTo>
                    <a:pt x="11" y="14"/>
                  </a:lnTo>
                  <a:lnTo>
                    <a:pt x="13" y="12"/>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6049" name="Freeform 37"/>
            <p:cNvSpPr>
              <a:spLocks/>
            </p:cNvSpPr>
            <p:nvPr/>
          </p:nvSpPr>
          <p:spPr bwMode="auto">
            <a:xfrm>
              <a:off x="3476" y="3118"/>
              <a:ext cx="17" cy="17"/>
            </a:xfrm>
            <a:custGeom>
              <a:avLst/>
              <a:gdLst>
                <a:gd name="T0" fmla="*/ 3 w 17"/>
                <a:gd name="T1" fmla="*/ 13 h 17"/>
                <a:gd name="T2" fmla="*/ 1 w 17"/>
                <a:gd name="T3" fmla="*/ 11 h 17"/>
                <a:gd name="T4" fmla="*/ 0 w 17"/>
                <a:gd name="T5" fmla="*/ 9 h 17"/>
                <a:gd name="T6" fmla="*/ 1 w 17"/>
                <a:gd name="T7" fmla="*/ 6 h 17"/>
                <a:gd name="T8" fmla="*/ 2 w 17"/>
                <a:gd name="T9" fmla="*/ 3 h 17"/>
                <a:gd name="T10" fmla="*/ 4 w 17"/>
                <a:gd name="T11" fmla="*/ 1 h 17"/>
                <a:gd name="T12" fmla="*/ 6 w 17"/>
                <a:gd name="T13" fmla="*/ 0 h 17"/>
                <a:gd name="T14" fmla="*/ 9 w 17"/>
                <a:gd name="T15" fmla="*/ 1 h 17"/>
                <a:gd name="T16" fmla="*/ 12 w 17"/>
                <a:gd name="T17" fmla="*/ 2 h 17"/>
                <a:gd name="T18" fmla="*/ 14 w 17"/>
                <a:gd name="T19" fmla="*/ 4 h 17"/>
                <a:gd name="T20" fmla="*/ 16 w 17"/>
                <a:gd name="T21" fmla="*/ 6 h 17"/>
                <a:gd name="T22" fmla="*/ 14 w 17"/>
                <a:gd name="T23" fmla="*/ 10 h 17"/>
                <a:gd name="T24" fmla="*/ 13 w 17"/>
                <a:gd name="T25" fmla="*/ 12 h 17"/>
                <a:gd name="T26" fmla="*/ 11 w 17"/>
                <a:gd name="T27" fmla="*/ 14 h 17"/>
                <a:gd name="T28" fmla="*/ 9 w 17"/>
                <a:gd name="T29" fmla="*/ 16 h 17"/>
                <a:gd name="T30" fmla="*/ 6 w 17"/>
                <a:gd name="T31" fmla="*/ 14 h 17"/>
                <a:gd name="T32" fmla="*/ 3 w 17"/>
                <a:gd name="T33" fmla="*/ 13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7"/>
                <a:gd name="T53" fmla="*/ 17 w 17"/>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7">
                  <a:moveTo>
                    <a:pt x="3" y="13"/>
                  </a:moveTo>
                  <a:lnTo>
                    <a:pt x="1" y="11"/>
                  </a:lnTo>
                  <a:lnTo>
                    <a:pt x="0" y="9"/>
                  </a:lnTo>
                  <a:lnTo>
                    <a:pt x="1" y="6"/>
                  </a:lnTo>
                  <a:lnTo>
                    <a:pt x="2" y="3"/>
                  </a:lnTo>
                  <a:lnTo>
                    <a:pt x="4" y="1"/>
                  </a:lnTo>
                  <a:lnTo>
                    <a:pt x="6" y="0"/>
                  </a:lnTo>
                  <a:lnTo>
                    <a:pt x="9" y="1"/>
                  </a:lnTo>
                  <a:lnTo>
                    <a:pt x="12" y="2"/>
                  </a:lnTo>
                  <a:lnTo>
                    <a:pt x="14" y="4"/>
                  </a:lnTo>
                  <a:lnTo>
                    <a:pt x="16" y="6"/>
                  </a:lnTo>
                  <a:lnTo>
                    <a:pt x="14" y="10"/>
                  </a:lnTo>
                  <a:lnTo>
                    <a:pt x="13" y="12"/>
                  </a:lnTo>
                  <a:lnTo>
                    <a:pt x="11" y="14"/>
                  </a:lnTo>
                  <a:lnTo>
                    <a:pt x="9" y="16"/>
                  </a:lnTo>
                  <a:lnTo>
                    <a:pt x="6" y="14"/>
                  </a:lnTo>
                  <a:lnTo>
                    <a:pt x="3" y="13"/>
                  </a:lnTo>
                </a:path>
              </a:pathLst>
            </a:custGeom>
            <a:solidFill>
              <a:srgbClr val="26262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6050" name="Freeform 38"/>
            <p:cNvSpPr>
              <a:spLocks/>
            </p:cNvSpPr>
            <p:nvPr/>
          </p:nvSpPr>
          <p:spPr bwMode="auto">
            <a:xfrm>
              <a:off x="3477" y="3119"/>
              <a:ext cx="17" cy="17"/>
            </a:xfrm>
            <a:custGeom>
              <a:avLst/>
              <a:gdLst>
                <a:gd name="T0" fmla="*/ 4 w 17"/>
                <a:gd name="T1" fmla="*/ 14 h 17"/>
                <a:gd name="T2" fmla="*/ 1 w 17"/>
                <a:gd name="T3" fmla="*/ 12 h 17"/>
                <a:gd name="T4" fmla="*/ 0 w 17"/>
                <a:gd name="T5" fmla="*/ 9 h 17"/>
                <a:gd name="T6" fmla="*/ 0 w 17"/>
                <a:gd name="T7" fmla="*/ 6 h 17"/>
                <a:gd name="T8" fmla="*/ 1 w 17"/>
                <a:gd name="T9" fmla="*/ 4 h 17"/>
                <a:gd name="T10" fmla="*/ 4 w 17"/>
                <a:gd name="T11" fmla="*/ 1 h 17"/>
                <a:gd name="T12" fmla="*/ 6 w 17"/>
                <a:gd name="T13" fmla="*/ 0 h 17"/>
                <a:gd name="T14" fmla="*/ 9 w 17"/>
                <a:gd name="T15" fmla="*/ 0 h 17"/>
                <a:gd name="T16" fmla="*/ 13 w 17"/>
                <a:gd name="T17" fmla="*/ 1 h 17"/>
                <a:gd name="T18" fmla="*/ 14 w 17"/>
                <a:gd name="T19" fmla="*/ 4 h 17"/>
                <a:gd name="T20" fmla="*/ 16 w 17"/>
                <a:gd name="T21" fmla="*/ 6 h 17"/>
                <a:gd name="T22" fmla="*/ 16 w 17"/>
                <a:gd name="T23" fmla="*/ 9 h 17"/>
                <a:gd name="T24" fmla="*/ 14 w 17"/>
                <a:gd name="T25" fmla="*/ 12 h 17"/>
                <a:gd name="T26" fmla="*/ 12 w 17"/>
                <a:gd name="T27" fmla="*/ 14 h 17"/>
                <a:gd name="T28" fmla="*/ 9 w 17"/>
                <a:gd name="T29" fmla="*/ 16 h 17"/>
                <a:gd name="T30" fmla="*/ 6 w 17"/>
                <a:gd name="T31" fmla="*/ 16 h 17"/>
                <a:gd name="T32" fmla="*/ 4 w 17"/>
                <a:gd name="T33" fmla="*/ 14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7"/>
                <a:gd name="T53" fmla="*/ 17 w 17"/>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7">
                  <a:moveTo>
                    <a:pt x="4" y="14"/>
                  </a:moveTo>
                  <a:lnTo>
                    <a:pt x="1" y="12"/>
                  </a:lnTo>
                  <a:lnTo>
                    <a:pt x="0" y="9"/>
                  </a:lnTo>
                  <a:lnTo>
                    <a:pt x="0" y="6"/>
                  </a:lnTo>
                  <a:lnTo>
                    <a:pt x="1" y="4"/>
                  </a:lnTo>
                  <a:lnTo>
                    <a:pt x="4" y="1"/>
                  </a:lnTo>
                  <a:lnTo>
                    <a:pt x="6" y="0"/>
                  </a:lnTo>
                  <a:lnTo>
                    <a:pt x="9" y="0"/>
                  </a:lnTo>
                  <a:lnTo>
                    <a:pt x="13" y="1"/>
                  </a:lnTo>
                  <a:lnTo>
                    <a:pt x="14" y="4"/>
                  </a:lnTo>
                  <a:lnTo>
                    <a:pt x="16" y="6"/>
                  </a:lnTo>
                  <a:lnTo>
                    <a:pt x="16" y="9"/>
                  </a:lnTo>
                  <a:lnTo>
                    <a:pt x="14" y="12"/>
                  </a:lnTo>
                  <a:lnTo>
                    <a:pt x="12" y="14"/>
                  </a:lnTo>
                  <a:lnTo>
                    <a:pt x="9" y="16"/>
                  </a:lnTo>
                  <a:lnTo>
                    <a:pt x="6" y="16"/>
                  </a:lnTo>
                  <a:lnTo>
                    <a:pt x="4" y="14"/>
                  </a:lnTo>
                </a:path>
              </a:pathLst>
            </a:custGeom>
            <a:solidFill>
              <a:srgbClr val="4C4C4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6051" name="Freeform 39"/>
            <p:cNvSpPr>
              <a:spLocks/>
            </p:cNvSpPr>
            <p:nvPr/>
          </p:nvSpPr>
          <p:spPr bwMode="auto">
            <a:xfrm>
              <a:off x="3478" y="3120"/>
              <a:ext cx="17" cy="17"/>
            </a:xfrm>
            <a:custGeom>
              <a:avLst/>
              <a:gdLst>
                <a:gd name="T0" fmla="*/ 3 w 17"/>
                <a:gd name="T1" fmla="*/ 14 h 17"/>
                <a:gd name="T2" fmla="*/ 1 w 17"/>
                <a:gd name="T3" fmla="*/ 12 h 17"/>
                <a:gd name="T4" fmla="*/ 0 w 17"/>
                <a:gd name="T5" fmla="*/ 9 h 17"/>
                <a:gd name="T6" fmla="*/ 0 w 17"/>
                <a:gd name="T7" fmla="*/ 6 h 17"/>
                <a:gd name="T8" fmla="*/ 1 w 17"/>
                <a:gd name="T9" fmla="*/ 3 h 17"/>
                <a:gd name="T10" fmla="*/ 3 w 17"/>
                <a:gd name="T11" fmla="*/ 0 h 17"/>
                <a:gd name="T12" fmla="*/ 8 w 17"/>
                <a:gd name="T13" fmla="*/ 0 h 17"/>
                <a:gd name="T14" fmla="*/ 9 w 17"/>
                <a:gd name="T15" fmla="*/ 0 h 17"/>
                <a:gd name="T16" fmla="*/ 12 w 17"/>
                <a:gd name="T17" fmla="*/ 1 h 17"/>
                <a:gd name="T18" fmla="*/ 16 w 17"/>
                <a:gd name="T19" fmla="*/ 3 h 17"/>
                <a:gd name="T20" fmla="*/ 16 w 17"/>
                <a:gd name="T21" fmla="*/ 6 h 17"/>
                <a:gd name="T22" fmla="*/ 16 w 17"/>
                <a:gd name="T23" fmla="*/ 9 h 17"/>
                <a:gd name="T24" fmla="*/ 14 w 17"/>
                <a:gd name="T25" fmla="*/ 12 h 17"/>
                <a:gd name="T26" fmla="*/ 12 w 17"/>
                <a:gd name="T27" fmla="*/ 14 h 17"/>
                <a:gd name="T28" fmla="*/ 9 w 17"/>
                <a:gd name="T29" fmla="*/ 16 h 17"/>
                <a:gd name="T30" fmla="*/ 6 w 17"/>
                <a:gd name="T31" fmla="*/ 16 h 17"/>
                <a:gd name="T32" fmla="*/ 3 w 17"/>
                <a:gd name="T33" fmla="*/ 14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7"/>
                <a:gd name="T53" fmla="*/ 17 w 17"/>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7">
                  <a:moveTo>
                    <a:pt x="3" y="14"/>
                  </a:moveTo>
                  <a:lnTo>
                    <a:pt x="1" y="12"/>
                  </a:lnTo>
                  <a:lnTo>
                    <a:pt x="0" y="9"/>
                  </a:lnTo>
                  <a:lnTo>
                    <a:pt x="0" y="6"/>
                  </a:lnTo>
                  <a:lnTo>
                    <a:pt x="1" y="3"/>
                  </a:lnTo>
                  <a:lnTo>
                    <a:pt x="3" y="0"/>
                  </a:lnTo>
                  <a:lnTo>
                    <a:pt x="8" y="0"/>
                  </a:lnTo>
                  <a:lnTo>
                    <a:pt x="9" y="0"/>
                  </a:lnTo>
                  <a:lnTo>
                    <a:pt x="12" y="1"/>
                  </a:lnTo>
                  <a:lnTo>
                    <a:pt x="16" y="3"/>
                  </a:lnTo>
                  <a:lnTo>
                    <a:pt x="16" y="6"/>
                  </a:lnTo>
                  <a:lnTo>
                    <a:pt x="16" y="9"/>
                  </a:lnTo>
                  <a:lnTo>
                    <a:pt x="14" y="12"/>
                  </a:lnTo>
                  <a:lnTo>
                    <a:pt x="12" y="14"/>
                  </a:lnTo>
                  <a:lnTo>
                    <a:pt x="9" y="16"/>
                  </a:lnTo>
                  <a:lnTo>
                    <a:pt x="6" y="16"/>
                  </a:lnTo>
                  <a:lnTo>
                    <a:pt x="3" y="14"/>
                  </a:lnTo>
                </a:path>
              </a:pathLst>
            </a:custGeom>
            <a:solidFill>
              <a:srgbClr val="737373"/>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6052" name="Freeform 40"/>
            <p:cNvSpPr>
              <a:spLocks/>
            </p:cNvSpPr>
            <p:nvPr/>
          </p:nvSpPr>
          <p:spPr bwMode="auto">
            <a:xfrm>
              <a:off x="3479" y="3120"/>
              <a:ext cx="17" cy="17"/>
            </a:xfrm>
            <a:custGeom>
              <a:avLst/>
              <a:gdLst>
                <a:gd name="T0" fmla="*/ 3 w 17"/>
                <a:gd name="T1" fmla="*/ 16 h 17"/>
                <a:gd name="T2" fmla="*/ 0 w 17"/>
                <a:gd name="T3" fmla="*/ 12 h 17"/>
                <a:gd name="T4" fmla="*/ 0 w 17"/>
                <a:gd name="T5" fmla="*/ 10 h 17"/>
                <a:gd name="T6" fmla="*/ 0 w 17"/>
                <a:gd name="T7" fmla="*/ 7 h 17"/>
                <a:gd name="T8" fmla="*/ 0 w 17"/>
                <a:gd name="T9" fmla="*/ 3 h 17"/>
                <a:gd name="T10" fmla="*/ 3 w 17"/>
                <a:gd name="T11" fmla="*/ 1 h 17"/>
                <a:gd name="T12" fmla="*/ 5 w 17"/>
                <a:gd name="T13" fmla="*/ 0 h 17"/>
                <a:gd name="T14" fmla="*/ 8 w 17"/>
                <a:gd name="T15" fmla="*/ 0 h 17"/>
                <a:gd name="T16" fmla="*/ 12 w 17"/>
                <a:gd name="T17" fmla="*/ 1 h 17"/>
                <a:gd name="T18" fmla="*/ 14 w 17"/>
                <a:gd name="T19" fmla="*/ 5 h 17"/>
                <a:gd name="T20" fmla="*/ 16 w 17"/>
                <a:gd name="T21" fmla="*/ 7 h 17"/>
                <a:gd name="T22" fmla="*/ 16 w 17"/>
                <a:gd name="T23" fmla="*/ 10 h 17"/>
                <a:gd name="T24" fmla="*/ 14 w 17"/>
                <a:gd name="T25" fmla="*/ 12 h 17"/>
                <a:gd name="T26" fmla="*/ 10 w 17"/>
                <a:gd name="T27" fmla="*/ 16 h 17"/>
                <a:gd name="T28" fmla="*/ 8 w 17"/>
                <a:gd name="T29" fmla="*/ 16 h 17"/>
                <a:gd name="T30" fmla="*/ 5 w 17"/>
                <a:gd name="T31" fmla="*/ 16 h 17"/>
                <a:gd name="T32" fmla="*/ 3 w 17"/>
                <a:gd name="T33" fmla="*/ 16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7"/>
                <a:gd name="T53" fmla="*/ 17 w 17"/>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7">
                  <a:moveTo>
                    <a:pt x="3" y="16"/>
                  </a:moveTo>
                  <a:lnTo>
                    <a:pt x="0" y="12"/>
                  </a:lnTo>
                  <a:lnTo>
                    <a:pt x="0" y="10"/>
                  </a:lnTo>
                  <a:lnTo>
                    <a:pt x="0" y="7"/>
                  </a:lnTo>
                  <a:lnTo>
                    <a:pt x="0" y="3"/>
                  </a:lnTo>
                  <a:lnTo>
                    <a:pt x="3" y="1"/>
                  </a:lnTo>
                  <a:lnTo>
                    <a:pt x="5" y="0"/>
                  </a:lnTo>
                  <a:lnTo>
                    <a:pt x="8" y="0"/>
                  </a:lnTo>
                  <a:lnTo>
                    <a:pt x="12" y="1"/>
                  </a:lnTo>
                  <a:lnTo>
                    <a:pt x="14" y="5"/>
                  </a:lnTo>
                  <a:lnTo>
                    <a:pt x="16" y="7"/>
                  </a:lnTo>
                  <a:lnTo>
                    <a:pt x="16" y="10"/>
                  </a:lnTo>
                  <a:lnTo>
                    <a:pt x="14" y="12"/>
                  </a:lnTo>
                  <a:lnTo>
                    <a:pt x="10" y="16"/>
                  </a:lnTo>
                  <a:lnTo>
                    <a:pt x="8" y="16"/>
                  </a:lnTo>
                  <a:lnTo>
                    <a:pt x="5" y="16"/>
                  </a:lnTo>
                  <a:lnTo>
                    <a:pt x="3" y="16"/>
                  </a:lnTo>
                </a:path>
              </a:pathLst>
            </a:custGeom>
            <a:solidFill>
              <a:srgbClr val="9999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6053" name="Freeform 41"/>
            <p:cNvSpPr>
              <a:spLocks/>
            </p:cNvSpPr>
            <p:nvPr/>
          </p:nvSpPr>
          <p:spPr bwMode="auto">
            <a:xfrm>
              <a:off x="3479" y="3121"/>
              <a:ext cx="17" cy="17"/>
            </a:xfrm>
            <a:custGeom>
              <a:avLst/>
              <a:gdLst>
                <a:gd name="T0" fmla="*/ 4 w 17"/>
                <a:gd name="T1" fmla="*/ 14 h 17"/>
                <a:gd name="T2" fmla="*/ 2 w 17"/>
                <a:gd name="T3" fmla="*/ 12 h 17"/>
                <a:gd name="T4" fmla="*/ 0 w 17"/>
                <a:gd name="T5" fmla="*/ 10 h 17"/>
                <a:gd name="T6" fmla="*/ 0 w 17"/>
                <a:gd name="T7" fmla="*/ 6 h 17"/>
                <a:gd name="T8" fmla="*/ 2 w 17"/>
                <a:gd name="T9" fmla="*/ 4 h 17"/>
                <a:gd name="T10" fmla="*/ 4 w 17"/>
                <a:gd name="T11" fmla="*/ 2 h 17"/>
                <a:gd name="T12" fmla="*/ 8 w 17"/>
                <a:gd name="T13" fmla="*/ 0 h 17"/>
                <a:gd name="T14" fmla="*/ 10 w 17"/>
                <a:gd name="T15" fmla="*/ 0 h 17"/>
                <a:gd name="T16" fmla="*/ 12 w 17"/>
                <a:gd name="T17" fmla="*/ 2 h 17"/>
                <a:gd name="T18" fmla="*/ 14 w 17"/>
                <a:gd name="T19" fmla="*/ 4 h 17"/>
                <a:gd name="T20" fmla="*/ 16 w 17"/>
                <a:gd name="T21" fmla="*/ 8 h 17"/>
                <a:gd name="T22" fmla="*/ 16 w 17"/>
                <a:gd name="T23" fmla="*/ 10 h 17"/>
                <a:gd name="T24" fmla="*/ 14 w 17"/>
                <a:gd name="T25" fmla="*/ 12 h 17"/>
                <a:gd name="T26" fmla="*/ 12 w 17"/>
                <a:gd name="T27" fmla="*/ 14 h 17"/>
                <a:gd name="T28" fmla="*/ 10 w 17"/>
                <a:gd name="T29" fmla="*/ 16 h 17"/>
                <a:gd name="T30" fmla="*/ 6 w 17"/>
                <a:gd name="T31" fmla="*/ 16 h 17"/>
                <a:gd name="T32" fmla="*/ 4 w 17"/>
                <a:gd name="T33" fmla="*/ 14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7"/>
                <a:gd name="T53" fmla="*/ 17 w 17"/>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7">
                  <a:moveTo>
                    <a:pt x="4" y="14"/>
                  </a:moveTo>
                  <a:lnTo>
                    <a:pt x="2" y="12"/>
                  </a:lnTo>
                  <a:lnTo>
                    <a:pt x="0" y="10"/>
                  </a:lnTo>
                  <a:lnTo>
                    <a:pt x="0" y="6"/>
                  </a:lnTo>
                  <a:lnTo>
                    <a:pt x="2" y="4"/>
                  </a:lnTo>
                  <a:lnTo>
                    <a:pt x="4" y="2"/>
                  </a:lnTo>
                  <a:lnTo>
                    <a:pt x="8" y="0"/>
                  </a:lnTo>
                  <a:lnTo>
                    <a:pt x="10" y="0"/>
                  </a:lnTo>
                  <a:lnTo>
                    <a:pt x="12" y="2"/>
                  </a:lnTo>
                  <a:lnTo>
                    <a:pt x="14" y="4"/>
                  </a:lnTo>
                  <a:lnTo>
                    <a:pt x="16" y="8"/>
                  </a:lnTo>
                  <a:lnTo>
                    <a:pt x="16" y="10"/>
                  </a:lnTo>
                  <a:lnTo>
                    <a:pt x="14" y="12"/>
                  </a:lnTo>
                  <a:lnTo>
                    <a:pt x="12" y="14"/>
                  </a:lnTo>
                  <a:lnTo>
                    <a:pt x="10" y="16"/>
                  </a:lnTo>
                  <a:lnTo>
                    <a:pt x="6" y="16"/>
                  </a:lnTo>
                  <a:lnTo>
                    <a:pt x="4" y="14"/>
                  </a:lnTo>
                </a:path>
              </a:pathLst>
            </a:custGeom>
            <a:solidFill>
              <a:srgbClr val="BFBFB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6054" name="Freeform 42"/>
            <p:cNvSpPr>
              <a:spLocks/>
            </p:cNvSpPr>
            <p:nvPr/>
          </p:nvSpPr>
          <p:spPr bwMode="auto">
            <a:xfrm>
              <a:off x="3480" y="3122"/>
              <a:ext cx="17" cy="17"/>
            </a:xfrm>
            <a:custGeom>
              <a:avLst/>
              <a:gdLst>
                <a:gd name="T0" fmla="*/ 16 w 17"/>
                <a:gd name="T1" fmla="*/ 13 h 17"/>
                <a:gd name="T2" fmla="*/ 16 w 17"/>
                <a:gd name="T3" fmla="*/ 10 h 17"/>
                <a:gd name="T4" fmla="*/ 16 w 17"/>
                <a:gd name="T5" fmla="*/ 8 h 17"/>
                <a:gd name="T6" fmla="*/ 16 w 17"/>
                <a:gd name="T7" fmla="*/ 2 h 17"/>
                <a:gd name="T8" fmla="*/ 13 w 17"/>
                <a:gd name="T9" fmla="*/ 0 h 17"/>
                <a:gd name="T10" fmla="*/ 10 w 17"/>
                <a:gd name="T11" fmla="*/ 0 h 17"/>
                <a:gd name="T12" fmla="*/ 8 w 17"/>
                <a:gd name="T13" fmla="*/ 0 h 17"/>
                <a:gd name="T14" fmla="*/ 2 w 17"/>
                <a:gd name="T15" fmla="*/ 0 h 17"/>
                <a:gd name="T16" fmla="*/ 0 w 17"/>
                <a:gd name="T17" fmla="*/ 2 h 17"/>
                <a:gd name="T18" fmla="*/ 0 w 17"/>
                <a:gd name="T19" fmla="*/ 5 h 17"/>
                <a:gd name="T20" fmla="*/ 0 w 17"/>
                <a:gd name="T21" fmla="*/ 10 h 17"/>
                <a:gd name="T22" fmla="*/ 0 w 17"/>
                <a:gd name="T23" fmla="*/ 13 h 17"/>
                <a:gd name="T24" fmla="*/ 2 w 17"/>
                <a:gd name="T25" fmla="*/ 16 h 17"/>
                <a:gd name="T26" fmla="*/ 8 w 17"/>
                <a:gd name="T27" fmla="*/ 16 h 17"/>
                <a:gd name="T28" fmla="*/ 10 w 17"/>
                <a:gd name="T29" fmla="*/ 16 h 17"/>
                <a:gd name="T30" fmla="*/ 13 w 17"/>
                <a:gd name="T31" fmla="*/ 16 h 17"/>
                <a:gd name="T32" fmla="*/ 16 w 17"/>
                <a:gd name="T33" fmla="*/ 13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7"/>
                <a:gd name="T53" fmla="*/ 17 w 17"/>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7">
                  <a:moveTo>
                    <a:pt x="16" y="13"/>
                  </a:moveTo>
                  <a:lnTo>
                    <a:pt x="16" y="10"/>
                  </a:lnTo>
                  <a:lnTo>
                    <a:pt x="16" y="8"/>
                  </a:lnTo>
                  <a:lnTo>
                    <a:pt x="16" y="2"/>
                  </a:lnTo>
                  <a:lnTo>
                    <a:pt x="13" y="0"/>
                  </a:lnTo>
                  <a:lnTo>
                    <a:pt x="10" y="0"/>
                  </a:lnTo>
                  <a:lnTo>
                    <a:pt x="8" y="0"/>
                  </a:lnTo>
                  <a:lnTo>
                    <a:pt x="2" y="0"/>
                  </a:lnTo>
                  <a:lnTo>
                    <a:pt x="0" y="2"/>
                  </a:lnTo>
                  <a:lnTo>
                    <a:pt x="0" y="5"/>
                  </a:lnTo>
                  <a:lnTo>
                    <a:pt x="0" y="10"/>
                  </a:lnTo>
                  <a:lnTo>
                    <a:pt x="0" y="13"/>
                  </a:lnTo>
                  <a:lnTo>
                    <a:pt x="2" y="16"/>
                  </a:lnTo>
                  <a:lnTo>
                    <a:pt x="8" y="16"/>
                  </a:lnTo>
                  <a:lnTo>
                    <a:pt x="10" y="16"/>
                  </a:lnTo>
                  <a:lnTo>
                    <a:pt x="13" y="16"/>
                  </a:lnTo>
                  <a:lnTo>
                    <a:pt x="16" y="13"/>
                  </a:lnTo>
                </a:path>
              </a:pathLst>
            </a:custGeom>
            <a:solidFill>
              <a:srgbClr val="E5E5E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6055" name="Freeform 43"/>
            <p:cNvSpPr>
              <a:spLocks/>
            </p:cNvSpPr>
            <p:nvPr/>
          </p:nvSpPr>
          <p:spPr bwMode="auto">
            <a:xfrm>
              <a:off x="3052" y="2930"/>
              <a:ext cx="38" cy="37"/>
            </a:xfrm>
            <a:custGeom>
              <a:avLst/>
              <a:gdLst>
                <a:gd name="T0" fmla="*/ 33 w 38"/>
                <a:gd name="T1" fmla="*/ 7 h 37"/>
                <a:gd name="T2" fmla="*/ 31 w 38"/>
                <a:gd name="T3" fmla="*/ 4 h 37"/>
                <a:gd name="T4" fmla="*/ 27 w 38"/>
                <a:gd name="T5" fmla="*/ 2 h 37"/>
                <a:gd name="T6" fmla="*/ 25 w 38"/>
                <a:gd name="T7" fmla="*/ 1 h 37"/>
                <a:gd name="T8" fmla="*/ 21 w 38"/>
                <a:gd name="T9" fmla="*/ 0 h 37"/>
                <a:gd name="T10" fmla="*/ 17 w 38"/>
                <a:gd name="T11" fmla="*/ 0 h 37"/>
                <a:gd name="T12" fmla="*/ 14 w 38"/>
                <a:gd name="T13" fmla="*/ 1 h 37"/>
                <a:gd name="T14" fmla="*/ 11 w 38"/>
                <a:gd name="T15" fmla="*/ 2 h 37"/>
                <a:gd name="T16" fmla="*/ 7 w 38"/>
                <a:gd name="T17" fmla="*/ 3 h 37"/>
                <a:gd name="T18" fmla="*/ 5 w 38"/>
                <a:gd name="T19" fmla="*/ 6 h 37"/>
                <a:gd name="T20" fmla="*/ 3 w 38"/>
                <a:gd name="T21" fmla="*/ 9 h 37"/>
                <a:gd name="T22" fmla="*/ 1 w 38"/>
                <a:gd name="T23" fmla="*/ 12 h 37"/>
                <a:gd name="T24" fmla="*/ 0 w 38"/>
                <a:gd name="T25" fmla="*/ 16 h 37"/>
                <a:gd name="T26" fmla="*/ 0 w 38"/>
                <a:gd name="T27" fmla="*/ 19 h 37"/>
                <a:gd name="T28" fmla="*/ 0 w 38"/>
                <a:gd name="T29" fmla="*/ 23 h 37"/>
                <a:gd name="T30" fmla="*/ 2 w 38"/>
                <a:gd name="T31" fmla="*/ 26 h 37"/>
                <a:gd name="T32" fmla="*/ 4 w 38"/>
                <a:gd name="T33" fmla="*/ 29 h 37"/>
                <a:gd name="T34" fmla="*/ 6 w 38"/>
                <a:gd name="T35" fmla="*/ 32 h 37"/>
                <a:gd name="T36" fmla="*/ 9 w 38"/>
                <a:gd name="T37" fmla="*/ 34 h 37"/>
                <a:gd name="T38" fmla="*/ 12 w 38"/>
                <a:gd name="T39" fmla="*/ 36 h 37"/>
                <a:gd name="T40" fmla="*/ 16 w 38"/>
                <a:gd name="T41" fmla="*/ 36 h 37"/>
                <a:gd name="T42" fmla="*/ 19 w 38"/>
                <a:gd name="T43" fmla="*/ 36 h 37"/>
                <a:gd name="T44" fmla="*/ 23 w 38"/>
                <a:gd name="T45" fmla="*/ 36 h 37"/>
                <a:gd name="T46" fmla="*/ 26 w 38"/>
                <a:gd name="T47" fmla="*/ 35 h 37"/>
                <a:gd name="T48" fmla="*/ 29 w 38"/>
                <a:gd name="T49" fmla="*/ 33 h 37"/>
                <a:gd name="T50" fmla="*/ 32 w 38"/>
                <a:gd name="T51" fmla="*/ 30 h 37"/>
                <a:gd name="T52" fmla="*/ 34 w 38"/>
                <a:gd name="T53" fmla="*/ 27 h 37"/>
                <a:gd name="T54" fmla="*/ 35 w 38"/>
                <a:gd name="T55" fmla="*/ 24 h 37"/>
                <a:gd name="T56" fmla="*/ 36 w 38"/>
                <a:gd name="T57" fmla="*/ 21 h 37"/>
                <a:gd name="T58" fmla="*/ 37 w 38"/>
                <a:gd name="T59" fmla="*/ 17 h 37"/>
                <a:gd name="T60" fmla="*/ 36 w 38"/>
                <a:gd name="T61" fmla="*/ 14 h 37"/>
                <a:gd name="T62" fmla="*/ 35 w 38"/>
                <a:gd name="T63" fmla="*/ 11 h 37"/>
                <a:gd name="T64" fmla="*/ 33 w 38"/>
                <a:gd name="T65" fmla="*/ 7 h 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37"/>
                <a:gd name="T101" fmla="*/ 38 w 38"/>
                <a:gd name="T102" fmla="*/ 37 h 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37">
                  <a:moveTo>
                    <a:pt x="33" y="7"/>
                  </a:moveTo>
                  <a:lnTo>
                    <a:pt x="31" y="4"/>
                  </a:lnTo>
                  <a:lnTo>
                    <a:pt x="27" y="2"/>
                  </a:lnTo>
                  <a:lnTo>
                    <a:pt x="25" y="1"/>
                  </a:lnTo>
                  <a:lnTo>
                    <a:pt x="21" y="0"/>
                  </a:lnTo>
                  <a:lnTo>
                    <a:pt x="17" y="0"/>
                  </a:lnTo>
                  <a:lnTo>
                    <a:pt x="14" y="1"/>
                  </a:lnTo>
                  <a:lnTo>
                    <a:pt x="11" y="2"/>
                  </a:lnTo>
                  <a:lnTo>
                    <a:pt x="7" y="3"/>
                  </a:lnTo>
                  <a:lnTo>
                    <a:pt x="5" y="6"/>
                  </a:lnTo>
                  <a:lnTo>
                    <a:pt x="3" y="9"/>
                  </a:lnTo>
                  <a:lnTo>
                    <a:pt x="1" y="12"/>
                  </a:lnTo>
                  <a:lnTo>
                    <a:pt x="0" y="16"/>
                  </a:lnTo>
                  <a:lnTo>
                    <a:pt x="0" y="19"/>
                  </a:lnTo>
                  <a:lnTo>
                    <a:pt x="0" y="23"/>
                  </a:lnTo>
                  <a:lnTo>
                    <a:pt x="2" y="26"/>
                  </a:lnTo>
                  <a:lnTo>
                    <a:pt x="4" y="29"/>
                  </a:lnTo>
                  <a:lnTo>
                    <a:pt x="6" y="32"/>
                  </a:lnTo>
                  <a:lnTo>
                    <a:pt x="9" y="34"/>
                  </a:lnTo>
                  <a:lnTo>
                    <a:pt x="12" y="36"/>
                  </a:lnTo>
                  <a:lnTo>
                    <a:pt x="16" y="36"/>
                  </a:lnTo>
                  <a:lnTo>
                    <a:pt x="19" y="36"/>
                  </a:lnTo>
                  <a:lnTo>
                    <a:pt x="23" y="36"/>
                  </a:lnTo>
                  <a:lnTo>
                    <a:pt x="26" y="35"/>
                  </a:lnTo>
                  <a:lnTo>
                    <a:pt x="29" y="33"/>
                  </a:lnTo>
                  <a:lnTo>
                    <a:pt x="32" y="30"/>
                  </a:lnTo>
                  <a:lnTo>
                    <a:pt x="34" y="27"/>
                  </a:lnTo>
                  <a:lnTo>
                    <a:pt x="35" y="24"/>
                  </a:lnTo>
                  <a:lnTo>
                    <a:pt x="36" y="21"/>
                  </a:lnTo>
                  <a:lnTo>
                    <a:pt x="37" y="17"/>
                  </a:lnTo>
                  <a:lnTo>
                    <a:pt x="36" y="14"/>
                  </a:lnTo>
                  <a:lnTo>
                    <a:pt x="35" y="11"/>
                  </a:lnTo>
                  <a:lnTo>
                    <a:pt x="33" y="7"/>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6056" name="Freeform 44"/>
            <p:cNvSpPr>
              <a:spLocks/>
            </p:cNvSpPr>
            <p:nvPr/>
          </p:nvSpPr>
          <p:spPr bwMode="auto">
            <a:xfrm>
              <a:off x="3071" y="2937"/>
              <a:ext cx="17" cy="17"/>
            </a:xfrm>
            <a:custGeom>
              <a:avLst/>
              <a:gdLst>
                <a:gd name="T0" fmla="*/ 14 w 17"/>
                <a:gd name="T1" fmla="*/ 13 h 17"/>
                <a:gd name="T2" fmla="*/ 16 w 17"/>
                <a:gd name="T3" fmla="*/ 10 h 17"/>
                <a:gd name="T4" fmla="*/ 16 w 17"/>
                <a:gd name="T5" fmla="*/ 6 h 17"/>
                <a:gd name="T6" fmla="*/ 14 w 17"/>
                <a:gd name="T7" fmla="*/ 4 h 17"/>
                <a:gd name="T8" fmla="*/ 12 w 17"/>
                <a:gd name="T9" fmla="*/ 1 h 17"/>
                <a:gd name="T10" fmla="*/ 9 w 17"/>
                <a:gd name="T11" fmla="*/ 0 h 17"/>
                <a:gd name="T12" fmla="*/ 6 w 17"/>
                <a:gd name="T13" fmla="*/ 0 h 17"/>
                <a:gd name="T14" fmla="*/ 3 w 17"/>
                <a:gd name="T15" fmla="*/ 1 h 17"/>
                <a:gd name="T16" fmla="*/ 1 w 17"/>
                <a:gd name="T17" fmla="*/ 3 h 17"/>
                <a:gd name="T18" fmla="*/ 0 w 17"/>
                <a:gd name="T19" fmla="*/ 6 h 17"/>
                <a:gd name="T20" fmla="*/ 0 w 17"/>
                <a:gd name="T21" fmla="*/ 9 h 17"/>
                <a:gd name="T22" fmla="*/ 1 w 17"/>
                <a:gd name="T23" fmla="*/ 12 h 17"/>
                <a:gd name="T24" fmla="*/ 3 w 17"/>
                <a:gd name="T25" fmla="*/ 14 h 17"/>
                <a:gd name="T26" fmla="*/ 6 w 17"/>
                <a:gd name="T27" fmla="*/ 16 h 17"/>
                <a:gd name="T28" fmla="*/ 9 w 17"/>
                <a:gd name="T29" fmla="*/ 16 h 17"/>
                <a:gd name="T30" fmla="*/ 12 w 17"/>
                <a:gd name="T31" fmla="*/ 14 h 17"/>
                <a:gd name="T32" fmla="*/ 14 w 17"/>
                <a:gd name="T33" fmla="*/ 13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7"/>
                <a:gd name="T53" fmla="*/ 17 w 17"/>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7">
                  <a:moveTo>
                    <a:pt x="14" y="13"/>
                  </a:moveTo>
                  <a:lnTo>
                    <a:pt x="16" y="10"/>
                  </a:lnTo>
                  <a:lnTo>
                    <a:pt x="16" y="6"/>
                  </a:lnTo>
                  <a:lnTo>
                    <a:pt x="14" y="4"/>
                  </a:lnTo>
                  <a:lnTo>
                    <a:pt x="12" y="1"/>
                  </a:lnTo>
                  <a:lnTo>
                    <a:pt x="9" y="0"/>
                  </a:lnTo>
                  <a:lnTo>
                    <a:pt x="6" y="0"/>
                  </a:lnTo>
                  <a:lnTo>
                    <a:pt x="3" y="1"/>
                  </a:lnTo>
                  <a:lnTo>
                    <a:pt x="1" y="3"/>
                  </a:lnTo>
                  <a:lnTo>
                    <a:pt x="0" y="6"/>
                  </a:lnTo>
                  <a:lnTo>
                    <a:pt x="0" y="9"/>
                  </a:lnTo>
                  <a:lnTo>
                    <a:pt x="1" y="12"/>
                  </a:lnTo>
                  <a:lnTo>
                    <a:pt x="3" y="14"/>
                  </a:lnTo>
                  <a:lnTo>
                    <a:pt x="6" y="16"/>
                  </a:lnTo>
                  <a:lnTo>
                    <a:pt x="9" y="16"/>
                  </a:lnTo>
                  <a:lnTo>
                    <a:pt x="12" y="14"/>
                  </a:lnTo>
                  <a:lnTo>
                    <a:pt x="14" y="13"/>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6057" name="Freeform 45"/>
            <p:cNvSpPr>
              <a:spLocks/>
            </p:cNvSpPr>
            <p:nvPr/>
          </p:nvSpPr>
          <p:spPr bwMode="auto">
            <a:xfrm>
              <a:off x="3071" y="2938"/>
              <a:ext cx="17" cy="17"/>
            </a:xfrm>
            <a:custGeom>
              <a:avLst/>
              <a:gdLst>
                <a:gd name="T0" fmla="*/ 3 w 17"/>
                <a:gd name="T1" fmla="*/ 14 h 17"/>
                <a:gd name="T2" fmla="*/ 1 w 17"/>
                <a:gd name="T3" fmla="*/ 13 h 17"/>
                <a:gd name="T4" fmla="*/ 0 w 17"/>
                <a:gd name="T5" fmla="*/ 9 h 17"/>
                <a:gd name="T6" fmla="*/ 0 w 17"/>
                <a:gd name="T7" fmla="*/ 6 h 17"/>
                <a:gd name="T8" fmla="*/ 1 w 17"/>
                <a:gd name="T9" fmla="*/ 4 h 17"/>
                <a:gd name="T10" fmla="*/ 3 w 17"/>
                <a:gd name="T11" fmla="*/ 1 h 17"/>
                <a:gd name="T12" fmla="*/ 6 w 17"/>
                <a:gd name="T13" fmla="*/ 0 h 17"/>
                <a:gd name="T14" fmla="*/ 9 w 17"/>
                <a:gd name="T15" fmla="*/ 0 h 17"/>
                <a:gd name="T16" fmla="*/ 12 w 17"/>
                <a:gd name="T17" fmla="*/ 1 h 17"/>
                <a:gd name="T18" fmla="*/ 14 w 17"/>
                <a:gd name="T19" fmla="*/ 4 h 17"/>
                <a:gd name="T20" fmla="*/ 16 w 17"/>
                <a:gd name="T21" fmla="*/ 6 h 17"/>
                <a:gd name="T22" fmla="*/ 14 w 17"/>
                <a:gd name="T23" fmla="*/ 10 h 17"/>
                <a:gd name="T24" fmla="*/ 13 w 17"/>
                <a:gd name="T25" fmla="*/ 13 h 17"/>
                <a:gd name="T26" fmla="*/ 11 w 17"/>
                <a:gd name="T27" fmla="*/ 16 h 17"/>
                <a:gd name="T28" fmla="*/ 9 w 17"/>
                <a:gd name="T29" fmla="*/ 16 h 17"/>
                <a:gd name="T30" fmla="*/ 6 w 17"/>
                <a:gd name="T31" fmla="*/ 16 h 17"/>
                <a:gd name="T32" fmla="*/ 3 w 17"/>
                <a:gd name="T33" fmla="*/ 14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7"/>
                <a:gd name="T53" fmla="*/ 17 w 17"/>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7">
                  <a:moveTo>
                    <a:pt x="3" y="14"/>
                  </a:moveTo>
                  <a:lnTo>
                    <a:pt x="1" y="13"/>
                  </a:lnTo>
                  <a:lnTo>
                    <a:pt x="0" y="9"/>
                  </a:lnTo>
                  <a:lnTo>
                    <a:pt x="0" y="6"/>
                  </a:lnTo>
                  <a:lnTo>
                    <a:pt x="1" y="4"/>
                  </a:lnTo>
                  <a:lnTo>
                    <a:pt x="3" y="1"/>
                  </a:lnTo>
                  <a:lnTo>
                    <a:pt x="6" y="0"/>
                  </a:lnTo>
                  <a:lnTo>
                    <a:pt x="9" y="0"/>
                  </a:lnTo>
                  <a:lnTo>
                    <a:pt x="12" y="1"/>
                  </a:lnTo>
                  <a:lnTo>
                    <a:pt x="14" y="4"/>
                  </a:lnTo>
                  <a:lnTo>
                    <a:pt x="16" y="6"/>
                  </a:lnTo>
                  <a:lnTo>
                    <a:pt x="14" y="10"/>
                  </a:lnTo>
                  <a:lnTo>
                    <a:pt x="13" y="13"/>
                  </a:lnTo>
                  <a:lnTo>
                    <a:pt x="11" y="16"/>
                  </a:lnTo>
                  <a:lnTo>
                    <a:pt x="9" y="16"/>
                  </a:lnTo>
                  <a:lnTo>
                    <a:pt x="6" y="16"/>
                  </a:lnTo>
                  <a:lnTo>
                    <a:pt x="3" y="14"/>
                  </a:lnTo>
                </a:path>
              </a:pathLst>
            </a:custGeom>
            <a:solidFill>
              <a:srgbClr val="26262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6058" name="Freeform 46"/>
            <p:cNvSpPr>
              <a:spLocks/>
            </p:cNvSpPr>
            <p:nvPr/>
          </p:nvSpPr>
          <p:spPr bwMode="auto">
            <a:xfrm>
              <a:off x="3072" y="2938"/>
              <a:ext cx="17" cy="17"/>
            </a:xfrm>
            <a:custGeom>
              <a:avLst/>
              <a:gdLst>
                <a:gd name="T0" fmla="*/ 4 w 17"/>
                <a:gd name="T1" fmla="*/ 14 h 17"/>
                <a:gd name="T2" fmla="*/ 1 w 17"/>
                <a:gd name="T3" fmla="*/ 12 h 17"/>
                <a:gd name="T4" fmla="*/ 0 w 17"/>
                <a:gd name="T5" fmla="*/ 9 h 17"/>
                <a:gd name="T6" fmla="*/ 0 w 17"/>
                <a:gd name="T7" fmla="*/ 6 h 17"/>
                <a:gd name="T8" fmla="*/ 1 w 17"/>
                <a:gd name="T9" fmla="*/ 4 h 17"/>
                <a:gd name="T10" fmla="*/ 4 w 17"/>
                <a:gd name="T11" fmla="*/ 1 h 17"/>
                <a:gd name="T12" fmla="*/ 6 w 17"/>
                <a:gd name="T13" fmla="*/ 0 h 17"/>
                <a:gd name="T14" fmla="*/ 9 w 17"/>
                <a:gd name="T15" fmla="*/ 0 h 17"/>
                <a:gd name="T16" fmla="*/ 12 w 17"/>
                <a:gd name="T17" fmla="*/ 1 h 17"/>
                <a:gd name="T18" fmla="*/ 14 w 17"/>
                <a:gd name="T19" fmla="*/ 4 h 17"/>
                <a:gd name="T20" fmla="*/ 16 w 17"/>
                <a:gd name="T21" fmla="*/ 6 h 17"/>
                <a:gd name="T22" fmla="*/ 16 w 17"/>
                <a:gd name="T23" fmla="*/ 9 h 17"/>
                <a:gd name="T24" fmla="*/ 14 w 17"/>
                <a:gd name="T25" fmla="*/ 13 h 17"/>
                <a:gd name="T26" fmla="*/ 12 w 17"/>
                <a:gd name="T27" fmla="*/ 14 h 17"/>
                <a:gd name="T28" fmla="*/ 9 w 17"/>
                <a:gd name="T29" fmla="*/ 16 h 17"/>
                <a:gd name="T30" fmla="*/ 6 w 17"/>
                <a:gd name="T31" fmla="*/ 16 h 17"/>
                <a:gd name="T32" fmla="*/ 4 w 17"/>
                <a:gd name="T33" fmla="*/ 14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7"/>
                <a:gd name="T53" fmla="*/ 17 w 17"/>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7">
                  <a:moveTo>
                    <a:pt x="4" y="14"/>
                  </a:moveTo>
                  <a:lnTo>
                    <a:pt x="1" y="12"/>
                  </a:lnTo>
                  <a:lnTo>
                    <a:pt x="0" y="9"/>
                  </a:lnTo>
                  <a:lnTo>
                    <a:pt x="0" y="6"/>
                  </a:lnTo>
                  <a:lnTo>
                    <a:pt x="1" y="4"/>
                  </a:lnTo>
                  <a:lnTo>
                    <a:pt x="4" y="1"/>
                  </a:lnTo>
                  <a:lnTo>
                    <a:pt x="6" y="0"/>
                  </a:lnTo>
                  <a:lnTo>
                    <a:pt x="9" y="0"/>
                  </a:lnTo>
                  <a:lnTo>
                    <a:pt x="12" y="1"/>
                  </a:lnTo>
                  <a:lnTo>
                    <a:pt x="14" y="4"/>
                  </a:lnTo>
                  <a:lnTo>
                    <a:pt x="16" y="6"/>
                  </a:lnTo>
                  <a:lnTo>
                    <a:pt x="16" y="9"/>
                  </a:lnTo>
                  <a:lnTo>
                    <a:pt x="14" y="13"/>
                  </a:lnTo>
                  <a:lnTo>
                    <a:pt x="12" y="14"/>
                  </a:lnTo>
                  <a:lnTo>
                    <a:pt x="9" y="16"/>
                  </a:lnTo>
                  <a:lnTo>
                    <a:pt x="6" y="16"/>
                  </a:lnTo>
                  <a:lnTo>
                    <a:pt x="4" y="14"/>
                  </a:lnTo>
                </a:path>
              </a:pathLst>
            </a:custGeom>
            <a:solidFill>
              <a:srgbClr val="4C4C4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6059" name="Freeform 47"/>
            <p:cNvSpPr>
              <a:spLocks/>
            </p:cNvSpPr>
            <p:nvPr/>
          </p:nvSpPr>
          <p:spPr bwMode="auto">
            <a:xfrm>
              <a:off x="3073" y="2939"/>
              <a:ext cx="17" cy="17"/>
            </a:xfrm>
            <a:custGeom>
              <a:avLst/>
              <a:gdLst>
                <a:gd name="T0" fmla="*/ 3 w 17"/>
                <a:gd name="T1" fmla="*/ 16 h 17"/>
                <a:gd name="T2" fmla="*/ 0 w 17"/>
                <a:gd name="T3" fmla="*/ 12 h 17"/>
                <a:gd name="T4" fmla="*/ 0 w 17"/>
                <a:gd name="T5" fmla="*/ 9 h 17"/>
                <a:gd name="T6" fmla="*/ 0 w 17"/>
                <a:gd name="T7" fmla="*/ 6 h 17"/>
                <a:gd name="T8" fmla="*/ 1 w 17"/>
                <a:gd name="T9" fmla="*/ 3 h 17"/>
                <a:gd name="T10" fmla="*/ 3 w 17"/>
                <a:gd name="T11" fmla="*/ 1 h 17"/>
                <a:gd name="T12" fmla="*/ 6 w 17"/>
                <a:gd name="T13" fmla="*/ 0 h 17"/>
                <a:gd name="T14" fmla="*/ 9 w 17"/>
                <a:gd name="T15" fmla="*/ 0 h 17"/>
                <a:gd name="T16" fmla="*/ 12 w 17"/>
                <a:gd name="T17" fmla="*/ 1 h 17"/>
                <a:gd name="T18" fmla="*/ 14 w 17"/>
                <a:gd name="T19" fmla="*/ 3 h 17"/>
                <a:gd name="T20" fmla="*/ 16 w 17"/>
                <a:gd name="T21" fmla="*/ 6 h 17"/>
                <a:gd name="T22" fmla="*/ 16 w 17"/>
                <a:gd name="T23" fmla="*/ 9 h 17"/>
                <a:gd name="T24" fmla="*/ 14 w 17"/>
                <a:gd name="T25" fmla="*/ 12 h 17"/>
                <a:gd name="T26" fmla="*/ 12 w 17"/>
                <a:gd name="T27" fmla="*/ 16 h 17"/>
                <a:gd name="T28" fmla="*/ 8 w 17"/>
                <a:gd name="T29" fmla="*/ 16 h 17"/>
                <a:gd name="T30" fmla="*/ 6 w 17"/>
                <a:gd name="T31" fmla="*/ 16 h 17"/>
                <a:gd name="T32" fmla="*/ 3 w 17"/>
                <a:gd name="T33" fmla="*/ 16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7"/>
                <a:gd name="T53" fmla="*/ 17 w 17"/>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7">
                  <a:moveTo>
                    <a:pt x="3" y="16"/>
                  </a:moveTo>
                  <a:lnTo>
                    <a:pt x="0" y="12"/>
                  </a:lnTo>
                  <a:lnTo>
                    <a:pt x="0" y="9"/>
                  </a:lnTo>
                  <a:lnTo>
                    <a:pt x="0" y="6"/>
                  </a:lnTo>
                  <a:lnTo>
                    <a:pt x="1" y="3"/>
                  </a:lnTo>
                  <a:lnTo>
                    <a:pt x="3" y="1"/>
                  </a:lnTo>
                  <a:lnTo>
                    <a:pt x="6" y="0"/>
                  </a:lnTo>
                  <a:lnTo>
                    <a:pt x="9" y="0"/>
                  </a:lnTo>
                  <a:lnTo>
                    <a:pt x="12" y="1"/>
                  </a:lnTo>
                  <a:lnTo>
                    <a:pt x="14" y="3"/>
                  </a:lnTo>
                  <a:lnTo>
                    <a:pt x="16" y="6"/>
                  </a:lnTo>
                  <a:lnTo>
                    <a:pt x="16" y="9"/>
                  </a:lnTo>
                  <a:lnTo>
                    <a:pt x="14" y="12"/>
                  </a:lnTo>
                  <a:lnTo>
                    <a:pt x="12" y="16"/>
                  </a:lnTo>
                  <a:lnTo>
                    <a:pt x="8" y="16"/>
                  </a:lnTo>
                  <a:lnTo>
                    <a:pt x="6" y="16"/>
                  </a:lnTo>
                  <a:lnTo>
                    <a:pt x="3" y="16"/>
                  </a:lnTo>
                </a:path>
              </a:pathLst>
            </a:custGeom>
            <a:solidFill>
              <a:srgbClr val="737373"/>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6060" name="Freeform 48"/>
            <p:cNvSpPr>
              <a:spLocks/>
            </p:cNvSpPr>
            <p:nvPr/>
          </p:nvSpPr>
          <p:spPr bwMode="auto">
            <a:xfrm>
              <a:off x="3073" y="2940"/>
              <a:ext cx="17" cy="17"/>
            </a:xfrm>
            <a:custGeom>
              <a:avLst/>
              <a:gdLst>
                <a:gd name="T0" fmla="*/ 3 w 17"/>
                <a:gd name="T1" fmla="*/ 14 h 17"/>
                <a:gd name="T2" fmla="*/ 1 w 17"/>
                <a:gd name="T3" fmla="*/ 12 h 17"/>
                <a:gd name="T4" fmla="*/ 0 w 17"/>
                <a:gd name="T5" fmla="*/ 8 h 17"/>
                <a:gd name="T6" fmla="*/ 0 w 17"/>
                <a:gd name="T7" fmla="*/ 5 h 17"/>
                <a:gd name="T8" fmla="*/ 1 w 17"/>
                <a:gd name="T9" fmla="*/ 1 h 17"/>
                <a:gd name="T10" fmla="*/ 4 w 17"/>
                <a:gd name="T11" fmla="*/ 1 h 17"/>
                <a:gd name="T12" fmla="*/ 6 w 17"/>
                <a:gd name="T13" fmla="*/ 0 h 17"/>
                <a:gd name="T14" fmla="*/ 9 w 17"/>
                <a:gd name="T15" fmla="*/ 0 h 17"/>
                <a:gd name="T16" fmla="*/ 11 w 17"/>
                <a:gd name="T17" fmla="*/ 1 h 17"/>
                <a:gd name="T18" fmla="*/ 14 w 17"/>
                <a:gd name="T19" fmla="*/ 3 h 17"/>
                <a:gd name="T20" fmla="*/ 16 w 17"/>
                <a:gd name="T21" fmla="*/ 5 h 17"/>
                <a:gd name="T22" fmla="*/ 16 w 17"/>
                <a:gd name="T23" fmla="*/ 8 h 17"/>
                <a:gd name="T24" fmla="*/ 14 w 17"/>
                <a:gd name="T25" fmla="*/ 12 h 17"/>
                <a:gd name="T26" fmla="*/ 11 w 17"/>
                <a:gd name="T27" fmla="*/ 14 h 17"/>
                <a:gd name="T28" fmla="*/ 8 w 17"/>
                <a:gd name="T29" fmla="*/ 16 h 17"/>
                <a:gd name="T30" fmla="*/ 6 w 17"/>
                <a:gd name="T31" fmla="*/ 16 h 17"/>
                <a:gd name="T32" fmla="*/ 3 w 17"/>
                <a:gd name="T33" fmla="*/ 14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7"/>
                <a:gd name="T53" fmla="*/ 17 w 17"/>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7">
                  <a:moveTo>
                    <a:pt x="3" y="14"/>
                  </a:moveTo>
                  <a:lnTo>
                    <a:pt x="1" y="12"/>
                  </a:lnTo>
                  <a:lnTo>
                    <a:pt x="0" y="8"/>
                  </a:lnTo>
                  <a:lnTo>
                    <a:pt x="0" y="5"/>
                  </a:lnTo>
                  <a:lnTo>
                    <a:pt x="1" y="1"/>
                  </a:lnTo>
                  <a:lnTo>
                    <a:pt x="4" y="1"/>
                  </a:lnTo>
                  <a:lnTo>
                    <a:pt x="6" y="0"/>
                  </a:lnTo>
                  <a:lnTo>
                    <a:pt x="9" y="0"/>
                  </a:lnTo>
                  <a:lnTo>
                    <a:pt x="11" y="1"/>
                  </a:lnTo>
                  <a:lnTo>
                    <a:pt x="14" y="3"/>
                  </a:lnTo>
                  <a:lnTo>
                    <a:pt x="16" y="5"/>
                  </a:lnTo>
                  <a:lnTo>
                    <a:pt x="16" y="8"/>
                  </a:lnTo>
                  <a:lnTo>
                    <a:pt x="14" y="12"/>
                  </a:lnTo>
                  <a:lnTo>
                    <a:pt x="11" y="14"/>
                  </a:lnTo>
                  <a:lnTo>
                    <a:pt x="8" y="16"/>
                  </a:lnTo>
                  <a:lnTo>
                    <a:pt x="6" y="16"/>
                  </a:lnTo>
                  <a:lnTo>
                    <a:pt x="3" y="14"/>
                  </a:lnTo>
                </a:path>
              </a:pathLst>
            </a:custGeom>
            <a:solidFill>
              <a:srgbClr val="9999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6061" name="Freeform 49"/>
            <p:cNvSpPr>
              <a:spLocks/>
            </p:cNvSpPr>
            <p:nvPr/>
          </p:nvSpPr>
          <p:spPr bwMode="auto">
            <a:xfrm>
              <a:off x="3074" y="2940"/>
              <a:ext cx="17" cy="17"/>
            </a:xfrm>
            <a:custGeom>
              <a:avLst/>
              <a:gdLst>
                <a:gd name="T0" fmla="*/ 4 w 17"/>
                <a:gd name="T1" fmla="*/ 14 h 17"/>
                <a:gd name="T2" fmla="*/ 2 w 17"/>
                <a:gd name="T3" fmla="*/ 12 h 17"/>
                <a:gd name="T4" fmla="*/ 0 w 17"/>
                <a:gd name="T5" fmla="*/ 10 h 17"/>
                <a:gd name="T6" fmla="*/ 0 w 17"/>
                <a:gd name="T7" fmla="*/ 6 h 17"/>
                <a:gd name="T8" fmla="*/ 2 w 17"/>
                <a:gd name="T9" fmla="*/ 4 h 17"/>
                <a:gd name="T10" fmla="*/ 4 w 17"/>
                <a:gd name="T11" fmla="*/ 2 h 17"/>
                <a:gd name="T12" fmla="*/ 6 w 17"/>
                <a:gd name="T13" fmla="*/ 0 h 17"/>
                <a:gd name="T14" fmla="*/ 8 w 17"/>
                <a:gd name="T15" fmla="*/ 0 h 17"/>
                <a:gd name="T16" fmla="*/ 12 w 17"/>
                <a:gd name="T17" fmla="*/ 2 h 17"/>
                <a:gd name="T18" fmla="*/ 14 w 17"/>
                <a:gd name="T19" fmla="*/ 4 h 17"/>
                <a:gd name="T20" fmla="*/ 16 w 17"/>
                <a:gd name="T21" fmla="*/ 6 h 17"/>
                <a:gd name="T22" fmla="*/ 16 w 17"/>
                <a:gd name="T23" fmla="*/ 10 h 17"/>
                <a:gd name="T24" fmla="*/ 14 w 17"/>
                <a:gd name="T25" fmla="*/ 12 h 17"/>
                <a:gd name="T26" fmla="*/ 12 w 17"/>
                <a:gd name="T27" fmla="*/ 14 h 17"/>
                <a:gd name="T28" fmla="*/ 8 w 17"/>
                <a:gd name="T29" fmla="*/ 16 h 17"/>
                <a:gd name="T30" fmla="*/ 6 w 17"/>
                <a:gd name="T31" fmla="*/ 16 h 17"/>
                <a:gd name="T32" fmla="*/ 4 w 17"/>
                <a:gd name="T33" fmla="*/ 14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7"/>
                <a:gd name="T53" fmla="*/ 17 w 17"/>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7">
                  <a:moveTo>
                    <a:pt x="4" y="14"/>
                  </a:moveTo>
                  <a:lnTo>
                    <a:pt x="2" y="12"/>
                  </a:lnTo>
                  <a:lnTo>
                    <a:pt x="0" y="10"/>
                  </a:lnTo>
                  <a:lnTo>
                    <a:pt x="0" y="6"/>
                  </a:lnTo>
                  <a:lnTo>
                    <a:pt x="2" y="4"/>
                  </a:lnTo>
                  <a:lnTo>
                    <a:pt x="4" y="2"/>
                  </a:lnTo>
                  <a:lnTo>
                    <a:pt x="6" y="0"/>
                  </a:lnTo>
                  <a:lnTo>
                    <a:pt x="8" y="0"/>
                  </a:lnTo>
                  <a:lnTo>
                    <a:pt x="12" y="2"/>
                  </a:lnTo>
                  <a:lnTo>
                    <a:pt x="14" y="4"/>
                  </a:lnTo>
                  <a:lnTo>
                    <a:pt x="16" y="6"/>
                  </a:lnTo>
                  <a:lnTo>
                    <a:pt x="16" y="10"/>
                  </a:lnTo>
                  <a:lnTo>
                    <a:pt x="14" y="12"/>
                  </a:lnTo>
                  <a:lnTo>
                    <a:pt x="12" y="14"/>
                  </a:lnTo>
                  <a:lnTo>
                    <a:pt x="8" y="16"/>
                  </a:lnTo>
                  <a:lnTo>
                    <a:pt x="6" y="16"/>
                  </a:lnTo>
                  <a:lnTo>
                    <a:pt x="4" y="14"/>
                  </a:lnTo>
                </a:path>
              </a:pathLst>
            </a:custGeom>
            <a:solidFill>
              <a:srgbClr val="BFBFB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6062" name="Freeform 50"/>
            <p:cNvSpPr>
              <a:spLocks/>
            </p:cNvSpPr>
            <p:nvPr/>
          </p:nvSpPr>
          <p:spPr bwMode="auto">
            <a:xfrm>
              <a:off x="3075" y="2941"/>
              <a:ext cx="17" cy="17"/>
            </a:xfrm>
            <a:custGeom>
              <a:avLst/>
              <a:gdLst>
                <a:gd name="T0" fmla="*/ 13 w 17"/>
                <a:gd name="T1" fmla="*/ 11 h 17"/>
                <a:gd name="T2" fmla="*/ 16 w 17"/>
                <a:gd name="T3" fmla="*/ 9 h 17"/>
                <a:gd name="T4" fmla="*/ 16 w 17"/>
                <a:gd name="T5" fmla="*/ 6 h 17"/>
                <a:gd name="T6" fmla="*/ 16 w 17"/>
                <a:gd name="T7" fmla="*/ 2 h 17"/>
                <a:gd name="T8" fmla="*/ 13 w 17"/>
                <a:gd name="T9" fmla="*/ 0 h 17"/>
                <a:gd name="T10" fmla="*/ 8 w 17"/>
                <a:gd name="T11" fmla="*/ 0 h 17"/>
                <a:gd name="T12" fmla="*/ 5 w 17"/>
                <a:gd name="T13" fmla="*/ 0 h 17"/>
                <a:gd name="T14" fmla="*/ 2 w 17"/>
                <a:gd name="T15" fmla="*/ 0 h 17"/>
                <a:gd name="T16" fmla="*/ 0 w 17"/>
                <a:gd name="T17" fmla="*/ 2 h 17"/>
                <a:gd name="T18" fmla="*/ 0 w 17"/>
                <a:gd name="T19" fmla="*/ 4 h 17"/>
                <a:gd name="T20" fmla="*/ 0 w 17"/>
                <a:gd name="T21" fmla="*/ 9 h 17"/>
                <a:gd name="T22" fmla="*/ 0 w 17"/>
                <a:gd name="T23" fmla="*/ 11 h 17"/>
                <a:gd name="T24" fmla="*/ 2 w 17"/>
                <a:gd name="T25" fmla="*/ 13 h 17"/>
                <a:gd name="T26" fmla="*/ 5 w 17"/>
                <a:gd name="T27" fmla="*/ 16 h 17"/>
                <a:gd name="T28" fmla="*/ 8 w 17"/>
                <a:gd name="T29" fmla="*/ 16 h 17"/>
                <a:gd name="T30" fmla="*/ 10 w 17"/>
                <a:gd name="T31" fmla="*/ 13 h 17"/>
                <a:gd name="T32" fmla="*/ 13 w 17"/>
                <a:gd name="T33" fmla="*/ 11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7"/>
                <a:gd name="T53" fmla="*/ 17 w 17"/>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7">
                  <a:moveTo>
                    <a:pt x="13" y="11"/>
                  </a:moveTo>
                  <a:lnTo>
                    <a:pt x="16" y="9"/>
                  </a:lnTo>
                  <a:lnTo>
                    <a:pt x="16" y="6"/>
                  </a:lnTo>
                  <a:lnTo>
                    <a:pt x="16" y="2"/>
                  </a:lnTo>
                  <a:lnTo>
                    <a:pt x="13" y="0"/>
                  </a:lnTo>
                  <a:lnTo>
                    <a:pt x="8" y="0"/>
                  </a:lnTo>
                  <a:lnTo>
                    <a:pt x="5" y="0"/>
                  </a:lnTo>
                  <a:lnTo>
                    <a:pt x="2" y="0"/>
                  </a:lnTo>
                  <a:lnTo>
                    <a:pt x="0" y="2"/>
                  </a:lnTo>
                  <a:lnTo>
                    <a:pt x="0" y="4"/>
                  </a:lnTo>
                  <a:lnTo>
                    <a:pt x="0" y="9"/>
                  </a:lnTo>
                  <a:lnTo>
                    <a:pt x="0" y="11"/>
                  </a:lnTo>
                  <a:lnTo>
                    <a:pt x="2" y="13"/>
                  </a:lnTo>
                  <a:lnTo>
                    <a:pt x="5" y="16"/>
                  </a:lnTo>
                  <a:lnTo>
                    <a:pt x="8" y="16"/>
                  </a:lnTo>
                  <a:lnTo>
                    <a:pt x="10" y="13"/>
                  </a:lnTo>
                  <a:lnTo>
                    <a:pt x="13" y="11"/>
                  </a:lnTo>
                </a:path>
              </a:pathLst>
            </a:custGeom>
            <a:solidFill>
              <a:srgbClr val="E5E5E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6063" name="Freeform 51"/>
            <p:cNvSpPr>
              <a:spLocks/>
            </p:cNvSpPr>
            <p:nvPr/>
          </p:nvSpPr>
          <p:spPr bwMode="auto">
            <a:xfrm>
              <a:off x="3330" y="2841"/>
              <a:ext cx="37" cy="38"/>
            </a:xfrm>
            <a:custGeom>
              <a:avLst/>
              <a:gdLst>
                <a:gd name="T0" fmla="*/ 29 w 37"/>
                <a:gd name="T1" fmla="*/ 33 h 38"/>
                <a:gd name="T2" fmla="*/ 31 w 37"/>
                <a:gd name="T3" fmla="*/ 31 h 38"/>
                <a:gd name="T4" fmla="*/ 34 w 37"/>
                <a:gd name="T5" fmla="*/ 28 h 38"/>
                <a:gd name="T6" fmla="*/ 35 w 37"/>
                <a:gd name="T7" fmla="*/ 25 h 38"/>
                <a:gd name="T8" fmla="*/ 36 w 37"/>
                <a:gd name="T9" fmla="*/ 22 h 38"/>
                <a:gd name="T10" fmla="*/ 36 w 37"/>
                <a:gd name="T11" fmla="*/ 18 h 38"/>
                <a:gd name="T12" fmla="*/ 36 w 37"/>
                <a:gd name="T13" fmla="*/ 15 h 38"/>
                <a:gd name="T14" fmla="*/ 35 w 37"/>
                <a:gd name="T15" fmla="*/ 11 h 38"/>
                <a:gd name="T16" fmla="*/ 33 w 37"/>
                <a:gd name="T17" fmla="*/ 8 h 38"/>
                <a:gd name="T18" fmla="*/ 30 w 37"/>
                <a:gd name="T19" fmla="*/ 5 h 38"/>
                <a:gd name="T20" fmla="*/ 28 w 37"/>
                <a:gd name="T21" fmla="*/ 3 h 38"/>
                <a:gd name="T22" fmla="*/ 24 w 37"/>
                <a:gd name="T23" fmla="*/ 1 h 38"/>
                <a:gd name="T24" fmla="*/ 21 w 37"/>
                <a:gd name="T25" fmla="*/ 0 h 38"/>
                <a:gd name="T26" fmla="*/ 18 w 37"/>
                <a:gd name="T27" fmla="*/ 0 h 38"/>
                <a:gd name="T28" fmla="*/ 14 w 37"/>
                <a:gd name="T29" fmla="*/ 1 h 38"/>
                <a:gd name="T30" fmla="*/ 11 w 37"/>
                <a:gd name="T31" fmla="*/ 2 h 38"/>
                <a:gd name="T32" fmla="*/ 7 w 37"/>
                <a:gd name="T33" fmla="*/ 4 h 38"/>
                <a:gd name="T34" fmla="*/ 4 w 37"/>
                <a:gd name="T35" fmla="*/ 6 h 38"/>
                <a:gd name="T36" fmla="*/ 3 w 37"/>
                <a:gd name="T37" fmla="*/ 9 h 38"/>
                <a:gd name="T38" fmla="*/ 1 w 37"/>
                <a:gd name="T39" fmla="*/ 12 h 38"/>
                <a:gd name="T40" fmla="*/ 0 w 37"/>
                <a:gd name="T41" fmla="*/ 15 h 38"/>
                <a:gd name="T42" fmla="*/ 0 w 37"/>
                <a:gd name="T43" fmla="*/ 19 h 38"/>
                <a:gd name="T44" fmla="*/ 0 w 37"/>
                <a:gd name="T45" fmla="*/ 23 h 38"/>
                <a:gd name="T46" fmla="*/ 1 w 37"/>
                <a:gd name="T47" fmla="*/ 26 h 38"/>
                <a:gd name="T48" fmla="*/ 3 w 37"/>
                <a:gd name="T49" fmla="*/ 29 h 38"/>
                <a:gd name="T50" fmla="*/ 5 w 37"/>
                <a:gd name="T51" fmla="*/ 32 h 38"/>
                <a:gd name="T52" fmla="*/ 8 w 37"/>
                <a:gd name="T53" fmla="*/ 34 h 38"/>
                <a:gd name="T54" fmla="*/ 12 w 37"/>
                <a:gd name="T55" fmla="*/ 35 h 38"/>
                <a:gd name="T56" fmla="*/ 15 w 37"/>
                <a:gd name="T57" fmla="*/ 36 h 38"/>
                <a:gd name="T58" fmla="*/ 18 w 37"/>
                <a:gd name="T59" fmla="*/ 37 h 38"/>
                <a:gd name="T60" fmla="*/ 22 w 37"/>
                <a:gd name="T61" fmla="*/ 36 h 38"/>
                <a:gd name="T62" fmla="*/ 25 w 37"/>
                <a:gd name="T63" fmla="*/ 35 h 38"/>
                <a:gd name="T64" fmla="*/ 29 w 37"/>
                <a:gd name="T65" fmla="*/ 33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38"/>
                <a:gd name="T101" fmla="*/ 37 w 37"/>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38">
                  <a:moveTo>
                    <a:pt x="29" y="33"/>
                  </a:moveTo>
                  <a:lnTo>
                    <a:pt x="31" y="31"/>
                  </a:lnTo>
                  <a:lnTo>
                    <a:pt x="34" y="28"/>
                  </a:lnTo>
                  <a:lnTo>
                    <a:pt x="35" y="25"/>
                  </a:lnTo>
                  <a:lnTo>
                    <a:pt x="36" y="22"/>
                  </a:lnTo>
                  <a:lnTo>
                    <a:pt x="36" y="18"/>
                  </a:lnTo>
                  <a:lnTo>
                    <a:pt x="36" y="15"/>
                  </a:lnTo>
                  <a:lnTo>
                    <a:pt x="35" y="11"/>
                  </a:lnTo>
                  <a:lnTo>
                    <a:pt x="33" y="8"/>
                  </a:lnTo>
                  <a:lnTo>
                    <a:pt x="30" y="5"/>
                  </a:lnTo>
                  <a:lnTo>
                    <a:pt x="28" y="3"/>
                  </a:lnTo>
                  <a:lnTo>
                    <a:pt x="24" y="1"/>
                  </a:lnTo>
                  <a:lnTo>
                    <a:pt x="21" y="0"/>
                  </a:lnTo>
                  <a:lnTo>
                    <a:pt x="18" y="0"/>
                  </a:lnTo>
                  <a:lnTo>
                    <a:pt x="14" y="1"/>
                  </a:lnTo>
                  <a:lnTo>
                    <a:pt x="11" y="2"/>
                  </a:lnTo>
                  <a:lnTo>
                    <a:pt x="7" y="4"/>
                  </a:lnTo>
                  <a:lnTo>
                    <a:pt x="4" y="6"/>
                  </a:lnTo>
                  <a:lnTo>
                    <a:pt x="3" y="9"/>
                  </a:lnTo>
                  <a:lnTo>
                    <a:pt x="1" y="12"/>
                  </a:lnTo>
                  <a:lnTo>
                    <a:pt x="0" y="15"/>
                  </a:lnTo>
                  <a:lnTo>
                    <a:pt x="0" y="19"/>
                  </a:lnTo>
                  <a:lnTo>
                    <a:pt x="0" y="23"/>
                  </a:lnTo>
                  <a:lnTo>
                    <a:pt x="1" y="26"/>
                  </a:lnTo>
                  <a:lnTo>
                    <a:pt x="3" y="29"/>
                  </a:lnTo>
                  <a:lnTo>
                    <a:pt x="5" y="32"/>
                  </a:lnTo>
                  <a:lnTo>
                    <a:pt x="8" y="34"/>
                  </a:lnTo>
                  <a:lnTo>
                    <a:pt x="12" y="35"/>
                  </a:lnTo>
                  <a:lnTo>
                    <a:pt x="15" y="36"/>
                  </a:lnTo>
                  <a:lnTo>
                    <a:pt x="18" y="37"/>
                  </a:lnTo>
                  <a:lnTo>
                    <a:pt x="22" y="36"/>
                  </a:lnTo>
                  <a:lnTo>
                    <a:pt x="25" y="35"/>
                  </a:lnTo>
                  <a:lnTo>
                    <a:pt x="29" y="33"/>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6064" name="Freeform 52"/>
            <p:cNvSpPr>
              <a:spLocks/>
            </p:cNvSpPr>
            <p:nvPr/>
          </p:nvSpPr>
          <p:spPr bwMode="auto">
            <a:xfrm>
              <a:off x="3347" y="2847"/>
              <a:ext cx="17" cy="17"/>
            </a:xfrm>
            <a:custGeom>
              <a:avLst/>
              <a:gdLst>
                <a:gd name="T0" fmla="*/ 3 w 17"/>
                <a:gd name="T1" fmla="*/ 14 h 17"/>
                <a:gd name="T2" fmla="*/ 5 w 17"/>
                <a:gd name="T3" fmla="*/ 16 h 17"/>
                <a:gd name="T4" fmla="*/ 9 w 17"/>
                <a:gd name="T5" fmla="*/ 16 h 17"/>
                <a:gd name="T6" fmla="*/ 12 w 17"/>
                <a:gd name="T7" fmla="*/ 14 h 17"/>
                <a:gd name="T8" fmla="*/ 14 w 17"/>
                <a:gd name="T9" fmla="*/ 12 h 17"/>
                <a:gd name="T10" fmla="*/ 16 w 17"/>
                <a:gd name="T11" fmla="*/ 9 h 17"/>
                <a:gd name="T12" fmla="*/ 16 w 17"/>
                <a:gd name="T13" fmla="*/ 7 h 17"/>
                <a:gd name="T14" fmla="*/ 14 w 17"/>
                <a:gd name="T15" fmla="*/ 4 h 17"/>
                <a:gd name="T16" fmla="*/ 12 w 17"/>
                <a:gd name="T17" fmla="*/ 2 h 17"/>
                <a:gd name="T18" fmla="*/ 10 w 17"/>
                <a:gd name="T19" fmla="*/ 0 h 17"/>
                <a:gd name="T20" fmla="*/ 6 w 17"/>
                <a:gd name="T21" fmla="*/ 0 h 17"/>
                <a:gd name="T22" fmla="*/ 4 w 17"/>
                <a:gd name="T23" fmla="*/ 1 h 17"/>
                <a:gd name="T24" fmla="*/ 1 w 17"/>
                <a:gd name="T25" fmla="*/ 3 h 17"/>
                <a:gd name="T26" fmla="*/ 0 w 17"/>
                <a:gd name="T27" fmla="*/ 6 h 17"/>
                <a:gd name="T28" fmla="*/ 0 w 17"/>
                <a:gd name="T29" fmla="*/ 9 h 17"/>
                <a:gd name="T30" fmla="*/ 1 w 17"/>
                <a:gd name="T31" fmla="*/ 11 h 17"/>
                <a:gd name="T32" fmla="*/ 3 w 17"/>
                <a:gd name="T33" fmla="*/ 14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7"/>
                <a:gd name="T53" fmla="*/ 17 w 17"/>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7">
                  <a:moveTo>
                    <a:pt x="3" y="14"/>
                  </a:moveTo>
                  <a:lnTo>
                    <a:pt x="5" y="16"/>
                  </a:lnTo>
                  <a:lnTo>
                    <a:pt x="9" y="16"/>
                  </a:lnTo>
                  <a:lnTo>
                    <a:pt x="12" y="14"/>
                  </a:lnTo>
                  <a:lnTo>
                    <a:pt x="14" y="12"/>
                  </a:lnTo>
                  <a:lnTo>
                    <a:pt x="16" y="9"/>
                  </a:lnTo>
                  <a:lnTo>
                    <a:pt x="16" y="7"/>
                  </a:lnTo>
                  <a:lnTo>
                    <a:pt x="14" y="4"/>
                  </a:lnTo>
                  <a:lnTo>
                    <a:pt x="12" y="2"/>
                  </a:lnTo>
                  <a:lnTo>
                    <a:pt x="10" y="0"/>
                  </a:lnTo>
                  <a:lnTo>
                    <a:pt x="6" y="0"/>
                  </a:lnTo>
                  <a:lnTo>
                    <a:pt x="4" y="1"/>
                  </a:lnTo>
                  <a:lnTo>
                    <a:pt x="1" y="3"/>
                  </a:lnTo>
                  <a:lnTo>
                    <a:pt x="0" y="6"/>
                  </a:lnTo>
                  <a:lnTo>
                    <a:pt x="0" y="9"/>
                  </a:lnTo>
                  <a:lnTo>
                    <a:pt x="1" y="11"/>
                  </a:lnTo>
                  <a:lnTo>
                    <a:pt x="3" y="14"/>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6065" name="Freeform 53"/>
            <p:cNvSpPr>
              <a:spLocks/>
            </p:cNvSpPr>
            <p:nvPr/>
          </p:nvSpPr>
          <p:spPr bwMode="auto">
            <a:xfrm>
              <a:off x="3347" y="2848"/>
              <a:ext cx="17" cy="17"/>
            </a:xfrm>
            <a:custGeom>
              <a:avLst/>
              <a:gdLst>
                <a:gd name="T0" fmla="*/ 2 w 17"/>
                <a:gd name="T1" fmla="*/ 3 h 17"/>
                <a:gd name="T2" fmla="*/ 4 w 17"/>
                <a:gd name="T3" fmla="*/ 1 h 17"/>
                <a:gd name="T4" fmla="*/ 7 w 17"/>
                <a:gd name="T5" fmla="*/ 0 h 17"/>
                <a:gd name="T6" fmla="*/ 9 w 17"/>
                <a:gd name="T7" fmla="*/ 0 h 17"/>
                <a:gd name="T8" fmla="*/ 13 w 17"/>
                <a:gd name="T9" fmla="*/ 1 h 17"/>
                <a:gd name="T10" fmla="*/ 16 w 17"/>
                <a:gd name="T11" fmla="*/ 3 h 17"/>
                <a:gd name="T12" fmla="*/ 16 w 17"/>
                <a:gd name="T13" fmla="*/ 7 h 17"/>
                <a:gd name="T14" fmla="*/ 16 w 17"/>
                <a:gd name="T15" fmla="*/ 9 h 17"/>
                <a:gd name="T16" fmla="*/ 14 w 17"/>
                <a:gd name="T17" fmla="*/ 13 h 17"/>
                <a:gd name="T18" fmla="*/ 12 w 17"/>
                <a:gd name="T19" fmla="*/ 16 h 17"/>
                <a:gd name="T20" fmla="*/ 9 w 17"/>
                <a:gd name="T21" fmla="*/ 16 h 17"/>
                <a:gd name="T22" fmla="*/ 6 w 17"/>
                <a:gd name="T23" fmla="*/ 16 h 17"/>
                <a:gd name="T24" fmla="*/ 3 w 17"/>
                <a:gd name="T25" fmla="*/ 14 h 17"/>
                <a:gd name="T26" fmla="*/ 1 w 17"/>
                <a:gd name="T27" fmla="*/ 12 h 17"/>
                <a:gd name="T28" fmla="*/ 0 w 17"/>
                <a:gd name="T29" fmla="*/ 9 h 17"/>
                <a:gd name="T30" fmla="*/ 1 w 17"/>
                <a:gd name="T31" fmla="*/ 6 h 17"/>
                <a:gd name="T32" fmla="*/ 2 w 17"/>
                <a:gd name="T33" fmla="*/ 3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7"/>
                <a:gd name="T53" fmla="*/ 17 w 17"/>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7">
                  <a:moveTo>
                    <a:pt x="2" y="3"/>
                  </a:moveTo>
                  <a:lnTo>
                    <a:pt x="4" y="1"/>
                  </a:lnTo>
                  <a:lnTo>
                    <a:pt x="7" y="0"/>
                  </a:lnTo>
                  <a:lnTo>
                    <a:pt x="9" y="0"/>
                  </a:lnTo>
                  <a:lnTo>
                    <a:pt x="13" y="1"/>
                  </a:lnTo>
                  <a:lnTo>
                    <a:pt x="16" y="3"/>
                  </a:lnTo>
                  <a:lnTo>
                    <a:pt x="16" y="7"/>
                  </a:lnTo>
                  <a:lnTo>
                    <a:pt x="16" y="9"/>
                  </a:lnTo>
                  <a:lnTo>
                    <a:pt x="14" y="13"/>
                  </a:lnTo>
                  <a:lnTo>
                    <a:pt x="12" y="16"/>
                  </a:lnTo>
                  <a:lnTo>
                    <a:pt x="9" y="16"/>
                  </a:lnTo>
                  <a:lnTo>
                    <a:pt x="6" y="16"/>
                  </a:lnTo>
                  <a:lnTo>
                    <a:pt x="3" y="14"/>
                  </a:lnTo>
                  <a:lnTo>
                    <a:pt x="1" y="12"/>
                  </a:lnTo>
                  <a:lnTo>
                    <a:pt x="0" y="9"/>
                  </a:lnTo>
                  <a:lnTo>
                    <a:pt x="1" y="6"/>
                  </a:lnTo>
                  <a:lnTo>
                    <a:pt x="2" y="3"/>
                  </a:lnTo>
                </a:path>
              </a:pathLst>
            </a:custGeom>
            <a:solidFill>
              <a:srgbClr val="26262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6066" name="Freeform 54"/>
            <p:cNvSpPr>
              <a:spLocks/>
            </p:cNvSpPr>
            <p:nvPr/>
          </p:nvSpPr>
          <p:spPr bwMode="auto">
            <a:xfrm>
              <a:off x="3348" y="2849"/>
              <a:ext cx="17" cy="17"/>
            </a:xfrm>
            <a:custGeom>
              <a:avLst/>
              <a:gdLst>
                <a:gd name="T0" fmla="*/ 1 w 17"/>
                <a:gd name="T1" fmla="*/ 2 h 17"/>
                <a:gd name="T2" fmla="*/ 4 w 17"/>
                <a:gd name="T3" fmla="*/ 0 h 17"/>
                <a:gd name="T4" fmla="*/ 6 w 17"/>
                <a:gd name="T5" fmla="*/ 0 h 17"/>
                <a:gd name="T6" fmla="*/ 9 w 17"/>
                <a:gd name="T7" fmla="*/ 0 h 17"/>
                <a:gd name="T8" fmla="*/ 13 w 17"/>
                <a:gd name="T9" fmla="*/ 1 h 17"/>
                <a:gd name="T10" fmla="*/ 14 w 17"/>
                <a:gd name="T11" fmla="*/ 4 h 17"/>
                <a:gd name="T12" fmla="*/ 16 w 17"/>
                <a:gd name="T13" fmla="*/ 6 h 17"/>
                <a:gd name="T14" fmla="*/ 16 w 17"/>
                <a:gd name="T15" fmla="*/ 9 h 17"/>
                <a:gd name="T16" fmla="*/ 14 w 17"/>
                <a:gd name="T17" fmla="*/ 12 h 17"/>
                <a:gd name="T18" fmla="*/ 12 w 17"/>
                <a:gd name="T19" fmla="*/ 14 h 17"/>
                <a:gd name="T20" fmla="*/ 9 w 17"/>
                <a:gd name="T21" fmla="*/ 16 h 17"/>
                <a:gd name="T22" fmla="*/ 5 w 17"/>
                <a:gd name="T23" fmla="*/ 14 h 17"/>
                <a:gd name="T24" fmla="*/ 4 w 17"/>
                <a:gd name="T25" fmla="*/ 13 h 17"/>
                <a:gd name="T26" fmla="*/ 1 w 17"/>
                <a:gd name="T27" fmla="*/ 10 h 17"/>
                <a:gd name="T28" fmla="*/ 0 w 17"/>
                <a:gd name="T29" fmla="*/ 9 h 17"/>
                <a:gd name="T30" fmla="*/ 0 w 17"/>
                <a:gd name="T31" fmla="*/ 5 h 17"/>
                <a:gd name="T32" fmla="*/ 1 w 17"/>
                <a:gd name="T33" fmla="*/ 2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7"/>
                <a:gd name="T53" fmla="*/ 17 w 17"/>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7">
                  <a:moveTo>
                    <a:pt x="1" y="2"/>
                  </a:moveTo>
                  <a:lnTo>
                    <a:pt x="4" y="0"/>
                  </a:lnTo>
                  <a:lnTo>
                    <a:pt x="6" y="0"/>
                  </a:lnTo>
                  <a:lnTo>
                    <a:pt x="9" y="0"/>
                  </a:lnTo>
                  <a:lnTo>
                    <a:pt x="13" y="1"/>
                  </a:lnTo>
                  <a:lnTo>
                    <a:pt x="14" y="4"/>
                  </a:lnTo>
                  <a:lnTo>
                    <a:pt x="16" y="6"/>
                  </a:lnTo>
                  <a:lnTo>
                    <a:pt x="16" y="9"/>
                  </a:lnTo>
                  <a:lnTo>
                    <a:pt x="14" y="12"/>
                  </a:lnTo>
                  <a:lnTo>
                    <a:pt x="12" y="14"/>
                  </a:lnTo>
                  <a:lnTo>
                    <a:pt x="9" y="16"/>
                  </a:lnTo>
                  <a:lnTo>
                    <a:pt x="5" y="14"/>
                  </a:lnTo>
                  <a:lnTo>
                    <a:pt x="4" y="13"/>
                  </a:lnTo>
                  <a:lnTo>
                    <a:pt x="1" y="10"/>
                  </a:lnTo>
                  <a:lnTo>
                    <a:pt x="0" y="9"/>
                  </a:lnTo>
                  <a:lnTo>
                    <a:pt x="0" y="5"/>
                  </a:lnTo>
                  <a:lnTo>
                    <a:pt x="1" y="2"/>
                  </a:lnTo>
                </a:path>
              </a:pathLst>
            </a:custGeom>
            <a:solidFill>
              <a:srgbClr val="4C4C4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6067" name="Freeform 55"/>
            <p:cNvSpPr>
              <a:spLocks/>
            </p:cNvSpPr>
            <p:nvPr/>
          </p:nvSpPr>
          <p:spPr bwMode="auto">
            <a:xfrm>
              <a:off x="3349" y="2849"/>
              <a:ext cx="17" cy="17"/>
            </a:xfrm>
            <a:custGeom>
              <a:avLst/>
              <a:gdLst>
                <a:gd name="T0" fmla="*/ 1 w 17"/>
                <a:gd name="T1" fmla="*/ 4 h 17"/>
                <a:gd name="T2" fmla="*/ 3 w 17"/>
                <a:gd name="T3" fmla="*/ 1 h 17"/>
                <a:gd name="T4" fmla="*/ 6 w 17"/>
                <a:gd name="T5" fmla="*/ 0 h 17"/>
                <a:gd name="T6" fmla="*/ 9 w 17"/>
                <a:gd name="T7" fmla="*/ 0 h 17"/>
                <a:gd name="T8" fmla="*/ 12 w 17"/>
                <a:gd name="T9" fmla="*/ 1 h 17"/>
                <a:gd name="T10" fmla="*/ 16 w 17"/>
                <a:gd name="T11" fmla="*/ 4 h 17"/>
                <a:gd name="T12" fmla="*/ 16 w 17"/>
                <a:gd name="T13" fmla="*/ 7 h 17"/>
                <a:gd name="T14" fmla="*/ 16 w 17"/>
                <a:gd name="T15" fmla="*/ 10 h 17"/>
                <a:gd name="T16" fmla="*/ 14 w 17"/>
                <a:gd name="T17" fmla="*/ 13 h 17"/>
                <a:gd name="T18" fmla="*/ 12 w 17"/>
                <a:gd name="T19" fmla="*/ 14 h 17"/>
                <a:gd name="T20" fmla="*/ 9 w 17"/>
                <a:gd name="T21" fmla="*/ 16 h 17"/>
                <a:gd name="T22" fmla="*/ 4 w 17"/>
                <a:gd name="T23" fmla="*/ 16 h 17"/>
                <a:gd name="T24" fmla="*/ 3 w 17"/>
                <a:gd name="T25" fmla="*/ 14 h 17"/>
                <a:gd name="T26" fmla="*/ 0 w 17"/>
                <a:gd name="T27" fmla="*/ 11 h 17"/>
                <a:gd name="T28" fmla="*/ 0 w 17"/>
                <a:gd name="T29" fmla="*/ 10 h 17"/>
                <a:gd name="T30" fmla="*/ 0 w 17"/>
                <a:gd name="T31" fmla="*/ 7 h 17"/>
                <a:gd name="T32" fmla="*/ 1 w 17"/>
                <a:gd name="T33" fmla="*/ 4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7"/>
                <a:gd name="T53" fmla="*/ 17 w 17"/>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7">
                  <a:moveTo>
                    <a:pt x="1" y="4"/>
                  </a:moveTo>
                  <a:lnTo>
                    <a:pt x="3" y="1"/>
                  </a:lnTo>
                  <a:lnTo>
                    <a:pt x="6" y="0"/>
                  </a:lnTo>
                  <a:lnTo>
                    <a:pt x="9" y="0"/>
                  </a:lnTo>
                  <a:lnTo>
                    <a:pt x="12" y="1"/>
                  </a:lnTo>
                  <a:lnTo>
                    <a:pt x="16" y="4"/>
                  </a:lnTo>
                  <a:lnTo>
                    <a:pt x="16" y="7"/>
                  </a:lnTo>
                  <a:lnTo>
                    <a:pt x="16" y="10"/>
                  </a:lnTo>
                  <a:lnTo>
                    <a:pt x="14" y="13"/>
                  </a:lnTo>
                  <a:lnTo>
                    <a:pt x="12" y="14"/>
                  </a:lnTo>
                  <a:lnTo>
                    <a:pt x="9" y="16"/>
                  </a:lnTo>
                  <a:lnTo>
                    <a:pt x="4" y="16"/>
                  </a:lnTo>
                  <a:lnTo>
                    <a:pt x="3" y="14"/>
                  </a:lnTo>
                  <a:lnTo>
                    <a:pt x="0" y="11"/>
                  </a:lnTo>
                  <a:lnTo>
                    <a:pt x="0" y="10"/>
                  </a:lnTo>
                  <a:lnTo>
                    <a:pt x="0" y="7"/>
                  </a:lnTo>
                  <a:lnTo>
                    <a:pt x="1" y="4"/>
                  </a:lnTo>
                </a:path>
              </a:pathLst>
            </a:custGeom>
            <a:solidFill>
              <a:srgbClr val="737373"/>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6068" name="Freeform 56"/>
            <p:cNvSpPr>
              <a:spLocks/>
            </p:cNvSpPr>
            <p:nvPr/>
          </p:nvSpPr>
          <p:spPr bwMode="auto">
            <a:xfrm>
              <a:off x="3349" y="2850"/>
              <a:ext cx="17" cy="17"/>
            </a:xfrm>
            <a:custGeom>
              <a:avLst/>
              <a:gdLst>
                <a:gd name="T0" fmla="*/ 1 w 17"/>
                <a:gd name="T1" fmla="*/ 3 h 17"/>
                <a:gd name="T2" fmla="*/ 3 w 17"/>
                <a:gd name="T3" fmla="*/ 1 h 17"/>
                <a:gd name="T4" fmla="*/ 6 w 17"/>
                <a:gd name="T5" fmla="*/ 0 h 17"/>
                <a:gd name="T6" fmla="*/ 9 w 17"/>
                <a:gd name="T7" fmla="*/ 0 h 17"/>
                <a:gd name="T8" fmla="*/ 12 w 17"/>
                <a:gd name="T9" fmla="*/ 1 h 17"/>
                <a:gd name="T10" fmla="*/ 14 w 17"/>
                <a:gd name="T11" fmla="*/ 5 h 17"/>
                <a:gd name="T12" fmla="*/ 16 w 17"/>
                <a:gd name="T13" fmla="*/ 7 h 17"/>
                <a:gd name="T14" fmla="*/ 16 w 17"/>
                <a:gd name="T15" fmla="*/ 10 h 17"/>
                <a:gd name="T16" fmla="*/ 14 w 17"/>
                <a:gd name="T17" fmla="*/ 12 h 17"/>
                <a:gd name="T18" fmla="*/ 11 w 17"/>
                <a:gd name="T19" fmla="*/ 14 h 17"/>
                <a:gd name="T20" fmla="*/ 9 w 17"/>
                <a:gd name="T21" fmla="*/ 16 h 17"/>
                <a:gd name="T22" fmla="*/ 6 w 17"/>
                <a:gd name="T23" fmla="*/ 16 h 17"/>
                <a:gd name="T24" fmla="*/ 3 w 17"/>
                <a:gd name="T25" fmla="*/ 14 h 17"/>
                <a:gd name="T26" fmla="*/ 1 w 17"/>
                <a:gd name="T27" fmla="*/ 12 h 17"/>
                <a:gd name="T28" fmla="*/ 0 w 17"/>
                <a:gd name="T29" fmla="*/ 10 h 17"/>
                <a:gd name="T30" fmla="*/ 0 w 17"/>
                <a:gd name="T31" fmla="*/ 7 h 17"/>
                <a:gd name="T32" fmla="*/ 1 w 17"/>
                <a:gd name="T33" fmla="*/ 3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7"/>
                <a:gd name="T53" fmla="*/ 17 w 17"/>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7">
                  <a:moveTo>
                    <a:pt x="1" y="3"/>
                  </a:moveTo>
                  <a:lnTo>
                    <a:pt x="3" y="1"/>
                  </a:lnTo>
                  <a:lnTo>
                    <a:pt x="6" y="0"/>
                  </a:lnTo>
                  <a:lnTo>
                    <a:pt x="9" y="0"/>
                  </a:lnTo>
                  <a:lnTo>
                    <a:pt x="12" y="1"/>
                  </a:lnTo>
                  <a:lnTo>
                    <a:pt x="14" y="5"/>
                  </a:lnTo>
                  <a:lnTo>
                    <a:pt x="16" y="7"/>
                  </a:lnTo>
                  <a:lnTo>
                    <a:pt x="16" y="10"/>
                  </a:lnTo>
                  <a:lnTo>
                    <a:pt x="14" y="12"/>
                  </a:lnTo>
                  <a:lnTo>
                    <a:pt x="11" y="14"/>
                  </a:lnTo>
                  <a:lnTo>
                    <a:pt x="9" y="16"/>
                  </a:lnTo>
                  <a:lnTo>
                    <a:pt x="6" y="16"/>
                  </a:lnTo>
                  <a:lnTo>
                    <a:pt x="3" y="14"/>
                  </a:lnTo>
                  <a:lnTo>
                    <a:pt x="1" y="12"/>
                  </a:lnTo>
                  <a:lnTo>
                    <a:pt x="0" y="10"/>
                  </a:lnTo>
                  <a:lnTo>
                    <a:pt x="0" y="7"/>
                  </a:lnTo>
                  <a:lnTo>
                    <a:pt x="1" y="3"/>
                  </a:lnTo>
                </a:path>
              </a:pathLst>
            </a:custGeom>
            <a:solidFill>
              <a:srgbClr val="9999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6069" name="Freeform 57"/>
            <p:cNvSpPr>
              <a:spLocks/>
            </p:cNvSpPr>
            <p:nvPr/>
          </p:nvSpPr>
          <p:spPr bwMode="auto">
            <a:xfrm>
              <a:off x="3350" y="2851"/>
              <a:ext cx="17" cy="17"/>
            </a:xfrm>
            <a:custGeom>
              <a:avLst/>
              <a:gdLst>
                <a:gd name="T0" fmla="*/ 2 w 17"/>
                <a:gd name="T1" fmla="*/ 2 h 17"/>
                <a:gd name="T2" fmla="*/ 4 w 17"/>
                <a:gd name="T3" fmla="*/ 0 h 17"/>
                <a:gd name="T4" fmla="*/ 6 w 17"/>
                <a:gd name="T5" fmla="*/ 0 h 17"/>
                <a:gd name="T6" fmla="*/ 10 w 17"/>
                <a:gd name="T7" fmla="*/ 0 h 17"/>
                <a:gd name="T8" fmla="*/ 12 w 17"/>
                <a:gd name="T9" fmla="*/ 2 h 17"/>
                <a:gd name="T10" fmla="*/ 14 w 17"/>
                <a:gd name="T11" fmla="*/ 4 h 17"/>
                <a:gd name="T12" fmla="*/ 16 w 17"/>
                <a:gd name="T13" fmla="*/ 6 h 17"/>
                <a:gd name="T14" fmla="*/ 16 w 17"/>
                <a:gd name="T15" fmla="*/ 10 h 17"/>
                <a:gd name="T16" fmla="*/ 14 w 17"/>
                <a:gd name="T17" fmla="*/ 12 h 17"/>
                <a:gd name="T18" fmla="*/ 12 w 17"/>
                <a:gd name="T19" fmla="*/ 14 h 17"/>
                <a:gd name="T20" fmla="*/ 8 w 17"/>
                <a:gd name="T21" fmla="*/ 16 h 17"/>
                <a:gd name="T22" fmla="*/ 6 w 17"/>
                <a:gd name="T23" fmla="*/ 16 h 17"/>
                <a:gd name="T24" fmla="*/ 2 w 17"/>
                <a:gd name="T25" fmla="*/ 14 h 17"/>
                <a:gd name="T26" fmla="*/ 2 w 17"/>
                <a:gd name="T27" fmla="*/ 10 h 17"/>
                <a:gd name="T28" fmla="*/ 0 w 17"/>
                <a:gd name="T29" fmla="*/ 8 h 17"/>
                <a:gd name="T30" fmla="*/ 0 w 17"/>
                <a:gd name="T31" fmla="*/ 6 h 17"/>
                <a:gd name="T32" fmla="*/ 2 w 17"/>
                <a:gd name="T33" fmla="*/ 2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7"/>
                <a:gd name="T53" fmla="*/ 17 w 17"/>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7">
                  <a:moveTo>
                    <a:pt x="2" y="2"/>
                  </a:moveTo>
                  <a:lnTo>
                    <a:pt x="4" y="0"/>
                  </a:lnTo>
                  <a:lnTo>
                    <a:pt x="6" y="0"/>
                  </a:lnTo>
                  <a:lnTo>
                    <a:pt x="10" y="0"/>
                  </a:lnTo>
                  <a:lnTo>
                    <a:pt x="12" y="2"/>
                  </a:lnTo>
                  <a:lnTo>
                    <a:pt x="14" y="4"/>
                  </a:lnTo>
                  <a:lnTo>
                    <a:pt x="16" y="6"/>
                  </a:lnTo>
                  <a:lnTo>
                    <a:pt x="16" y="10"/>
                  </a:lnTo>
                  <a:lnTo>
                    <a:pt x="14" y="12"/>
                  </a:lnTo>
                  <a:lnTo>
                    <a:pt x="12" y="14"/>
                  </a:lnTo>
                  <a:lnTo>
                    <a:pt x="8" y="16"/>
                  </a:lnTo>
                  <a:lnTo>
                    <a:pt x="6" y="16"/>
                  </a:lnTo>
                  <a:lnTo>
                    <a:pt x="2" y="14"/>
                  </a:lnTo>
                  <a:lnTo>
                    <a:pt x="2" y="10"/>
                  </a:lnTo>
                  <a:lnTo>
                    <a:pt x="0" y="8"/>
                  </a:lnTo>
                  <a:lnTo>
                    <a:pt x="0" y="6"/>
                  </a:lnTo>
                  <a:lnTo>
                    <a:pt x="2" y="2"/>
                  </a:lnTo>
                </a:path>
              </a:pathLst>
            </a:custGeom>
            <a:solidFill>
              <a:srgbClr val="BFBFB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6070" name="Freeform 58"/>
            <p:cNvSpPr>
              <a:spLocks/>
            </p:cNvSpPr>
            <p:nvPr/>
          </p:nvSpPr>
          <p:spPr bwMode="auto">
            <a:xfrm>
              <a:off x="3351" y="2852"/>
              <a:ext cx="17" cy="17"/>
            </a:xfrm>
            <a:custGeom>
              <a:avLst/>
              <a:gdLst>
                <a:gd name="T0" fmla="*/ 2 w 17"/>
                <a:gd name="T1" fmla="*/ 13 h 17"/>
                <a:gd name="T2" fmla="*/ 5 w 17"/>
                <a:gd name="T3" fmla="*/ 16 h 17"/>
                <a:gd name="T4" fmla="*/ 8 w 17"/>
                <a:gd name="T5" fmla="*/ 16 h 17"/>
                <a:gd name="T6" fmla="*/ 13 w 17"/>
                <a:gd name="T7" fmla="*/ 13 h 17"/>
                <a:gd name="T8" fmla="*/ 16 w 17"/>
                <a:gd name="T9" fmla="*/ 10 h 17"/>
                <a:gd name="T10" fmla="*/ 16 w 17"/>
                <a:gd name="T11" fmla="*/ 10 h 17"/>
                <a:gd name="T12" fmla="*/ 16 w 17"/>
                <a:gd name="T13" fmla="*/ 5 h 17"/>
                <a:gd name="T14" fmla="*/ 16 w 17"/>
                <a:gd name="T15" fmla="*/ 2 h 17"/>
                <a:gd name="T16" fmla="*/ 13 w 17"/>
                <a:gd name="T17" fmla="*/ 0 h 17"/>
                <a:gd name="T18" fmla="*/ 10 w 17"/>
                <a:gd name="T19" fmla="*/ 0 h 17"/>
                <a:gd name="T20" fmla="*/ 5 w 17"/>
                <a:gd name="T21" fmla="*/ 0 h 17"/>
                <a:gd name="T22" fmla="*/ 2 w 17"/>
                <a:gd name="T23" fmla="*/ 0 h 17"/>
                <a:gd name="T24" fmla="*/ 0 w 17"/>
                <a:gd name="T25" fmla="*/ 2 h 17"/>
                <a:gd name="T26" fmla="*/ 0 w 17"/>
                <a:gd name="T27" fmla="*/ 5 h 17"/>
                <a:gd name="T28" fmla="*/ 0 w 17"/>
                <a:gd name="T29" fmla="*/ 8 h 17"/>
                <a:gd name="T30" fmla="*/ 0 w 17"/>
                <a:gd name="T31" fmla="*/ 10 h 17"/>
                <a:gd name="T32" fmla="*/ 2 w 17"/>
                <a:gd name="T33" fmla="*/ 13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7"/>
                <a:gd name="T53" fmla="*/ 17 w 17"/>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7">
                  <a:moveTo>
                    <a:pt x="2" y="13"/>
                  </a:moveTo>
                  <a:lnTo>
                    <a:pt x="5" y="16"/>
                  </a:lnTo>
                  <a:lnTo>
                    <a:pt x="8" y="16"/>
                  </a:lnTo>
                  <a:lnTo>
                    <a:pt x="13" y="13"/>
                  </a:lnTo>
                  <a:lnTo>
                    <a:pt x="16" y="10"/>
                  </a:lnTo>
                  <a:lnTo>
                    <a:pt x="16" y="5"/>
                  </a:lnTo>
                  <a:lnTo>
                    <a:pt x="16" y="2"/>
                  </a:lnTo>
                  <a:lnTo>
                    <a:pt x="13" y="0"/>
                  </a:lnTo>
                  <a:lnTo>
                    <a:pt x="10" y="0"/>
                  </a:lnTo>
                  <a:lnTo>
                    <a:pt x="5" y="0"/>
                  </a:lnTo>
                  <a:lnTo>
                    <a:pt x="2" y="0"/>
                  </a:lnTo>
                  <a:lnTo>
                    <a:pt x="0" y="2"/>
                  </a:lnTo>
                  <a:lnTo>
                    <a:pt x="0" y="5"/>
                  </a:lnTo>
                  <a:lnTo>
                    <a:pt x="0" y="8"/>
                  </a:lnTo>
                  <a:lnTo>
                    <a:pt x="0" y="10"/>
                  </a:lnTo>
                  <a:lnTo>
                    <a:pt x="2" y="13"/>
                  </a:lnTo>
                </a:path>
              </a:pathLst>
            </a:custGeom>
            <a:solidFill>
              <a:srgbClr val="E5E5E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6071" name="Freeform 59"/>
            <p:cNvSpPr>
              <a:spLocks/>
            </p:cNvSpPr>
            <p:nvPr/>
          </p:nvSpPr>
          <p:spPr bwMode="auto">
            <a:xfrm>
              <a:off x="3272" y="3314"/>
              <a:ext cx="38" cy="37"/>
            </a:xfrm>
            <a:custGeom>
              <a:avLst/>
              <a:gdLst>
                <a:gd name="T0" fmla="*/ 34 w 38"/>
                <a:gd name="T1" fmla="*/ 7 h 37"/>
                <a:gd name="T2" fmla="*/ 31 w 38"/>
                <a:gd name="T3" fmla="*/ 4 h 37"/>
                <a:gd name="T4" fmla="*/ 28 w 38"/>
                <a:gd name="T5" fmla="*/ 2 h 37"/>
                <a:gd name="T6" fmla="*/ 25 w 38"/>
                <a:gd name="T7" fmla="*/ 1 h 37"/>
                <a:gd name="T8" fmla="*/ 22 w 38"/>
                <a:gd name="T9" fmla="*/ 0 h 37"/>
                <a:gd name="T10" fmla="*/ 18 w 38"/>
                <a:gd name="T11" fmla="*/ 0 h 37"/>
                <a:gd name="T12" fmla="*/ 15 w 38"/>
                <a:gd name="T13" fmla="*/ 0 h 37"/>
                <a:gd name="T14" fmla="*/ 11 w 38"/>
                <a:gd name="T15" fmla="*/ 1 h 37"/>
                <a:gd name="T16" fmla="*/ 8 w 38"/>
                <a:gd name="T17" fmla="*/ 3 h 37"/>
                <a:gd name="T18" fmla="*/ 5 w 38"/>
                <a:gd name="T19" fmla="*/ 6 h 37"/>
                <a:gd name="T20" fmla="*/ 3 w 38"/>
                <a:gd name="T21" fmla="*/ 9 h 37"/>
                <a:gd name="T22" fmla="*/ 2 w 38"/>
                <a:gd name="T23" fmla="*/ 12 h 37"/>
                <a:gd name="T24" fmla="*/ 1 w 38"/>
                <a:gd name="T25" fmla="*/ 15 h 37"/>
                <a:gd name="T26" fmla="*/ 0 w 38"/>
                <a:gd name="T27" fmla="*/ 19 h 37"/>
                <a:gd name="T28" fmla="*/ 1 w 38"/>
                <a:gd name="T29" fmla="*/ 22 h 37"/>
                <a:gd name="T30" fmla="*/ 2 w 38"/>
                <a:gd name="T31" fmla="*/ 25 h 37"/>
                <a:gd name="T32" fmla="*/ 4 w 38"/>
                <a:gd name="T33" fmla="*/ 29 h 37"/>
                <a:gd name="T34" fmla="*/ 7 w 38"/>
                <a:gd name="T35" fmla="*/ 32 h 37"/>
                <a:gd name="T36" fmla="*/ 10 w 38"/>
                <a:gd name="T37" fmla="*/ 34 h 37"/>
                <a:gd name="T38" fmla="*/ 13 w 38"/>
                <a:gd name="T39" fmla="*/ 35 h 37"/>
                <a:gd name="T40" fmla="*/ 17 w 38"/>
                <a:gd name="T41" fmla="*/ 36 h 37"/>
                <a:gd name="T42" fmla="*/ 20 w 38"/>
                <a:gd name="T43" fmla="*/ 36 h 37"/>
                <a:gd name="T44" fmla="*/ 23 w 38"/>
                <a:gd name="T45" fmla="*/ 36 h 37"/>
                <a:gd name="T46" fmla="*/ 26 w 38"/>
                <a:gd name="T47" fmla="*/ 34 h 37"/>
                <a:gd name="T48" fmla="*/ 30 w 38"/>
                <a:gd name="T49" fmla="*/ 33 h 37"/>
                <a:gd name="T50" fmla="*/ 33 w 38"/>
                <a:gd name="T51" fmla="*/ 30 h 37"/>
                <a:gd name="T52" fmla="*/ 35 w 38"/>
                <a:gd name="T53" fmla="*/ 27 h 37"/>
                <a:gd name="T54" fmla="*/ 36 w 38"/>
                <a:gd name="T55" fmla="*/ 24 h 37"/>
                <a:gd name="T56" fmla="*/ 37 w 38"/>
                <a:gd name="T57" fmla="*/ 21 h 37"/>
                <a:gd name="T58" fmla="*/ 37 w 38"/>
                <a:gd name="T59" fmla="*/ 17 h 37"/>
                <a:gd name="T60" fmla="*/ 37 w 38"/>
                <a:gd name="T61" fmla="*/ 14 h 37"/>
                <a:gd name="T62" fmla="*/ 35 w 38"/>
                <a:gd name="T63" fmla="*/ 10 h 37"/>
                <a:gd name="T64" fmla="*/ 34 w 38"/>
                <a:gd name="T65" fmla="*/ 7 h 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37"/>
                <a:gd name="T101" fmla="*/ 38 w 38"/>
                <a:gd name="T102" fmla="*/ 37 h 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37">
                  <a:moveTo>
                    <a:pt x="34" y="7"/>
                  </a:moveTo>
                  <a:lnTo>
                    <a:pt x="31" y="4"/>
                  </a:lnTo>
                  <a:lnTo>
                    <a:pt x="28" y="2"/>
                  </a:lnTo>
                  <a:lnTo>
                    <a:pt x="25" y="1"/>
                  </a:lnTo>
                  <a:lnTo>
                    <a:pt x="22" y="0"/>
                  </a:lnTo>
                  <a:lnTo>
                    <a:pt x="18" y="0"/>
                  </a:lnTo>
                  <a:lnTo>
                    <a:pt x="15" y="0"/>
                  </a:lnTo>
                  <a:lnTo>
                    <a:pt x="11" y="1"/>
                  </a:lnTo>
                  <a:lnTo>
                    <a:pt x="8" y="3"/>
                  </a:lnTo>
                  <a:lnTo>
                    <a:pt x="5" y="6"/>
                  </a:lnTo>
                  <a:lnTo>
                    <a:pt x="3" y="9"/>
                  </a:lnTo>
                  <a:lnTo>
                    <a:pt x="2" y="12"/>
                  </a:lnTo>
                  <a:lnTo>
                    <a:pt x="1" y="15"/>
                  </a:lnTo>
                  <a:lnTo>
                    <a:pt x="0" y="19"/>
                  </a:lnTo>
                  <a:lnTo>
                    <a:pt x="1" y="22"/>
                  </a:lnTo>
                  <a:lnTo>
                    <a:pt x="2" y="25"/>
                  </a:lnTo>
                  <a:lnTo>
                    <a:pt x="4" y="29"/>
                  </a:lnTo>
                  <a:lnTo>
                    <a:pt x="7" y="32"/>
                  </a:lnTo>
                  <a:lnTo>
                    <a:pt x="10" y="34"/>
                  </a:lnTo>
                  <a:lnTo>
                    <a:pt x="13" y="35"/>
                  </a:lnTo>
                  <a:lnTo>
                    <a:pt x="17" y="36"/>
                  </a:lnTo>
                  <a:lnTo>
                    <a:pt x="20" y="36"/>
                  </a:lnTo>
                  <a:lnTo>
                    <a:pt x="23" y="36"/>
                  </a:lnTo>
                  <a:lnTo>
                    <a:pt x="26" y="34"/>
                  </a:lnTo>
                  <a:lnTo>
                    <a:pt x="30" y="33"/>
                  </a:lnTo>
                  <a:lnTo>
                    <a:pt x="33" y="30"/>
                  </a:lnTo>
                  <a:lnTo>
                    <a:pt x="35" y="27"/>
                  </a:lnTo>
                  <a:lnTo>
                    <a:pt x="36" y="24"/>
                  </a:lnTo>
                  <a:lnTo>
                    <a:pt x="37" y="21"/>
                  </a:lnTo>
                  <a:lnTo>
                    <a:pt x="37" y="17"/>
                  </a:lnTo>
                  <a:lnTo>
                    <a:pt x="37" y="14"/>
                  </a:lnTo>
                  <a:lnTo>
                    <a:pt x="35" y="10"/>
                  </a:lnTo>
                  <a:lnTo>
                    <a:pt x="34" y="7"/>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6072" name="Freeform 60"/>
            <p:cNvSpPr>
              <a:spLocks/>
            </p:cNvSpPr>
            <p:nvPr/>
          </p:nvSpPr>
          <p:spPr bwMode="auto">
            <a:xfrm>
              <a:off x="3291" y="3321"/>
              <a:ext cx="17" cy="17"/>
            </a:xfrm>
            <a:custGeom>
              <a:avLst/>
              <a:gdLst>
                <a:gd name="T0" fmla="*/ 14 w 17"/>
                <a:gd name="T1" fmla="*/ 12 h 17"/>
                <a:gd name="T2" fmla="*/ 16 w 17"/>
                <a:gd name="T3" fmla="*/ 9 h 17"/>
                <a:gd name="T4" fmla="*/ 16 w 17"/>
                <a:gd name="T5" fmla="*/ 6 h 17"/>
                <a:gd name="T6" fmla="*/ 14 w 17"/>
                <a:gd name="T7" fmla="*/ 3 h 17"/>
                <a:gd name="T8" fmla="*/ 12 w 17"/>
                <a:gd name="T9" fmla="*/ 1 h 17"/>
                <a:gd name="T10" fmla="*/ 9 w 17"/>
                <a:gd name="T11" fmla="*/ 0 h 17"/>
                <a:gd name="T12" fmla="*/ 6 w 17"/>
                <a:gd name="T13" fmla="*/ 0 h 17"/>
                <a:gd name="T14" fmla="*/ 4 w 17"/>
                <a:gd name="T15" fmla="*/ 1 h 17"/>
                <a:gd name="T16" fmla="*/ 1 w 17"/>
                <a:gd name="T17" fmla="*/ 3 h 17"/>
                <a:gd name="T18" fmla="*/ 0 w 17"/>
                <a:gd name="T19" fmla="*/ 5 h 17"/>
                <a:gd name="T20" fmla="*/ 0 w 17"/>
                <a:gd name="T21" fmla="*/ 9 h 17"/>
                <a:gd name="T22" fmla="*/ 1 w 17"/>
                <a:gd name="T23" fmla="*/ 11 h 17"/>
                <a:gd name="T24" fmla="*/ 3 w 17"/>
                <a:gd name="T25" fmla="*/ 14 h 17"/>
                <a:gd name="T26" fmla="*/ 6 w 17"/>
                <a:gd name="T27" fmla="*/ 16 h 17"/>
                <a:gd name="T28" fmla="*/ 9 w 17"/>
                <a:gd name="T29" fmla="*/ 16 h 17"/>
                <a:gd name="T30" fmla="*/ 11 w 17"/>
                <a:gd name="T31" fmla="*/ 14 h 17"/>
                <a:gd name="T32" fmla="*/ 14 w 17"/>
                <a:gd name="T33" fmla="*/ 12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7"/>
                <a:gd name="T53" fmla="*/ 17 w 17"/>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7">
                  <a:moveTo>
                    <a:pt x="14" y="12"/>
                  </a:moveTo>
                  <a:lnTo>
                    <a:pt x="16" y="9"/>
                  </a:lnTo>
                  <a:lnTo>
                    <a:pt x="16" y="6"/>
                  </a:lnTo>
                  <a:lnTo>
                    <a:pt x="14" y="3"/>
                  </a:lnTo>
                  <a:lnTo>
                    <a:pt x="12" y="1"/>
                  </a:lnTo>
                  <a:lnTo>
                    <a:pt x="9" y="0"/>
                  </a:lnTo>
                  <a:lnTo>
                    <a:pt x="6" y="0"/>
                  </a:lnTo>
                  <a:lnTo>
                    <a:pt x="4" y="1"/>
                  </a:lnTo>
                  <a:lnTo>
                    <a:pt x="1" y="3"/>
                  </a:lnTo>
                  <a:lnTo>
                    <a:pt x="0" y="5"/>
                  </a:lnTo>
                  <a:lnTo>
                    <a:pt x="0" y="9"/>
                  </a:lnTo>
                  <a:lnTo>
                    <a:pt x="1" y="11"/>
                  </a:lnTo>
                  <a:lnTo>
                    <a:pt x="3" y="14"/>
                  </a:lnTo>
                  <a:lnTo>
                    <a:pt x="6" y="16"/>
                  </a:lnTo>
                  <a:lnTo>
                    <a:pt x="9" y="16"/>
                  </a:lnTo>
                  <a:lnTo>
                    <a:pt x="11" y="14"/>
                  </a:lnTo>
                  <a:lnTo>
                    <a:pt x="14" y="12"/>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6073" name="Freeform 61"/>
            <p:cNvSpPr>
              <a:spLocks/>
            </p:cNvSpPr>
            <p:nvPr/>
          </p:nvSpPr>
          <p:spPr bwMode="auto">
            <a:xfrm>
              <a:off x="3292" y="3321"/>
              <a:ext cx="17" cy="17"/>
            </a:xfrm>
            <a:custGeom>
              <a:avLst/>
              <a:gdLst>
                <a:gd name="T0" fmla="*/ 3 w 17"/>
                <a:gd name="T1" fmla="*/ 14 h 17"/>
                <a:gd name="T2" fmla="*/ 1 w 17"/>
                <a:gd name="T3" fmla="*/ 12 h 17"/>
                <a:gd name="T4" fmla="*/ 0 w 17"/>
                <a:gd name="T5" fmla="*/ 9 h 17"/>
                <a:gd name="T6" fmla="*/ 0 w 17"/>
                <a:gd name="T7" fmla="*/ 6 h 17"/>
                <a:gd name="T8" fmla="*/ 1 w 17"/>
                <a:gd name="T9" fmla="*/ 3 h 17"/>
                <a:gd name="T10" fmla="*/ 3 w 17"/>
                <a:gd name="T11" fmla="*/ 1 h 17"/>
                <a:gd name="T12" fmla="*/ 7 w 17"/>
                <a:gd name="T13" fmla="*/ 0 h 17"/>
                <a:gd name="T14" fmla="*/ 9 w 17"/>
                <a:gd name="T15" fmla="*/ 0 h 17"/>
                <a:gd name="T16" fmla="*/ 12 w 17"/>
                <a:gd name="T17" fmla="*/ 1 h 17"/>
                <a:gd name="T18" fmla="*/ 14 w 17"/>
                <a:gd name="T19" fmla="*/ 3 h 17"/>
                <a:gd name="T20" fmla="*/ 16 w 17"/>
                <a:gd name="T21" fmla="*/ 7 h 17"/>
                <a:gd name="T22" fmla="*/ 16 w 17"/>
                <a:gd name="T23" fmla="*/ 9 h 17"/>
                <a:gd name="T24" fmla="*/ 14 w 17"/>
                <a:gd name="T25" fmla="*/ 12 h 17"/>
                <a:gd name="T26" fmla="*/ 12 w 17"/>
                <a:gd name="T27" fmla="*/ 14 h 17"/>
                <a:gd name="T28" fmla="*/ 8 w 17"/>
                <a:gd name="T29" fmla="*/ 16 h 17"/>
                <a:gd name="T30" fmla="*/ 6 w 17"/>
                <a:gd name="T31" fmla="*/ 16 h 17"/>
                <a:gd name="T32" fmla="*/ 3 w 17"/>
                <a:gd name="T33" fmla="*/ 14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7"/>
                <a:gd name="T53" fmla="*/ 17 w 17"/>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7">
                  <a:moveTo>
                    <a:pt x="3" y="14"/>
                  </a:moveTo>
                  <a:lnTo>
                    <a:pt x="1" y="12"/>
                  </a:lnTo>
                  <a:lnTo>
                    <a:pt x="0" y="9"/>
                  </a:lnTo>
                  <a:lnTo>
                    <a:pt x="0" y="6"/>
                  </a:lnTo>
                  <a:lnTo>
                    <a:pt x="1" y="3"/>
                  </a:lnTo>
                  <a:lnTo>
                    <a:pt x="3" y="1"/>
                  </a:lnTo>
                  <a:lnTo>
                    <a:pt x="7" y="0"/>
                  </a:lnTo>
                  <a:lnTo>
                    <a:pt x="9" y="0"/>
                  </a:lnTo>
                  <a:lnTo>
                    <a:pt x="12" y="1"/>
                  </a:lnTo>
                  <a:lnTo>
                    <a:pt x="14" y="3"/>
                  </a:lnTo>
                  <a:lnTo>
                    <a:pt x="16" y="7"/>
                  </a:lnTo>
                  <a:lnTo>
                    <a:pt x="16" y="9"/>
                  </a:lnTo>
                  <a:lnTo>
                    <a:pt x="14" y="12"/>
                  </a:lnTo>
                  <a:lnTo>
                    <a:pt x="12" y="14"/>
                  </a:lnTo>
                  <a:lnTo>
                    <a:pt x="8" y="16"/>
                  </a:lnTo>
                  <a:lnTo>
                    <a:pt x="6" y="16"/>
                  </a:lnTo>
                  <a:lnTo>
                    <a:pt x="3" y="14"/>
                  </a:lnTo>
                </a:path>
              </a:pathLst>
            </a:custGeom>
            <a:solidFill>
              <a:srgbClr val="26262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6074" name="Freeform 62"/>
            <p:cNvSpPr>
              <a:spLocks/>
            </p:cNvSpPr>
            <p:nvPr/>
          </p:nvSpPr>
          <p:spPr bwMode="auto">
            <a:xfrm>
              <a:off x="3293" y="3322"/>
              <a:ext cx="17" cy="17"/>
            </a:xfrm>
            <a:custGeom>
              <a:avLst/>
              <a:gdLst>
                <a:gd name="T0" fmla="*/ 2 w 17"/>
                <a:gd name="T1" fmla="*/ 14 h 17"/>
                <a:gd name="T2" fmla="*/ 0 w 17"/>
                <a:gd name="T3" fmla="*/ 13 h 17"/>
                <a:gd name="T4" fmla="*/ 0 w 17"/>
                <a:gd name="T5" fmla="*/ 10 h 17"/>
                <a:gd name="T6" fmla="*/ 0 w 17"/>
                <a:gd name="T7" fmla="*/ 7 h 17"/>
                <a:gd name="T8" fmla="*/ 1 w 17"/>
                <a:gd name="T9" fmla="*/ 2 h 17"/>
                <a:gd name="T10" fmla="*/ 4 w 17"/>
                <a:gd name="T11" fmla="*/ 1 h 17"/>
                <a:gd name="T12" fmla="*/ 7 w 17"/>
                <a:gd name="T13" fmla="*/ 0 h 17"/>
                <a:gd name="T14" fmla="*/ 8 w 17"/>
                <a:gd name="T15" fmla="*/ 0 h 17"/>
                <a:gd name="T16" fmla="*/ 13 w 17"/>
                <a:gd name="T17" fmla="*/ 1 h 17"/>
                <a:gd name="T18" fmla="*/ 16 w 17"/>
                <a:gd name="T19" fmla="*/ 4 h 17"/>
                <a:gd name="T20" fmla="*/ 16 w 17"/>
                <a:gd name="T21" fmla="*/ 7 h 17"/>
                <a:gd name="T22" fmla="*/ 16 w 17"/>
                <a:gd name="T23" fmla="*/ 10 h 17"/>
                <a:gd name="T24" fmla="*/ 14 w 17"/>
                <a:gd name="T25" fmla="*/ 13 h 17"/>
                <a:gd name="T26" fmla="*/ 13 w 17"/>
                <a:gd name="T27" fmla="*/ 16 h 17"/>
                <a:gd name="T28" fmla="*/ 8 w 17"/>
                <a:gd name="T29" fmla="*/ 16 h 17"/>
                <a:gd name="T30" fmla="*/ 7 w 17"/>
                <a:gd name="T31" fmla="*/ 16 h 17"/>
                <a:gd name="T32" fmla="*/ 2 w 17"/>
                <a:gd name="T33" fmla="*/ 14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7"/>
                <a:gd name="T53" fmla="*/ 17 w 17"/>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7">
                  <a:moveTo>
                    <a:pt x="2" y="14"/>
                  </a:moveTo>
                  <a:lnTo>
                    <a:pt x="0" y="13"/>
                  </a:lnTo>
                  <a:lnTo>
                    <a:pt x="0" y="10"/>
                  </a:lnTo>
                  <a:lnTo>
                    <a:pt x="0" y="7"/>
                  </a:lnTo>
                  <a:lnTo>
                    <a:pt x="1" y="2"/>
                  </a:lnTo>
                  <a:lnTo>
                    <a:pt x="4" y="1"/>
                  </a:lnTo>
                  <a:lnTo>
                    <a:pt x="7" y="0"/>
                  </a:lnTo>
                  <a:lnTo>
                    <a:pt x="8" y="0"/>
                  </a:lnTo>
                  <a:lnTo>
                    <a:pt x="13" y="1"/>
                  </a:lnTo>
                  <a:lnTo>
                    <a:pt x="16" y="4"/>
                  </a:lnTo>
                  <a:lnTo>
                    <a:pt x="16" y="7"/>
                  </a:lnTo>
                  <a:lnTo>
                    <a:pt x="16" y="10"/>
                  </a:lnTo>
                  <a:lnTo>
                    <a:pt x="14" y="13"/>
                  </a:lnTo>
                  <a:lnTo>
                    <a:pt x="13" y="16"/>
                  </a:lnTo>
                  <a:lnTo>
                    <a:pt x="8" y="16"/>
                  </a:lnTo>
                  <a:lnTo>
                    <a:pt x="7" y="16"/>
                  </a:lnTo>
                  <a:lnTo>
                    <a:pt x="2" y="14"/>
                  </a:lnTo>
                </a:path>
              </a:pathLst>
            </a:custGeom>
            <a:solidFill>
              <a:srgbClr val="4C4C4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6075" name="Freeform 63"/>
            <p:cNvSpPr>
              <a:spLocks/>
            </p:cNvSpPr>
            <p:nvPr/>
          </p:nvSpPr>
          <p:spPr bwMode="auto">
            <a:xfrm>
              <a:off x="3293" y="3322"/>
              <a:ext cx="17" cy="17"/>
            </a:xfrm>
            <a:custGeom>
              <a:avLst/>
              <a:gdLst>
                <a:gd name="T0" fmla="*/ 4 w 17"/>
                <a:gd name="T1" fmla="*/ 14 h 17"/>
                <a:gd name="T2" fmla="*/ 1 w 17"/>
                <a:gd name="T3" fmla="*/ 13 h 17"/>
                <a:gd name="T4" fmla="*/ 0 w 17"/>
                <a:gd name="T5" fmla="*/ 10 h 17"/>
                <a:gd name="T6" fmla="*/ 0 w 17"/>
                <a:gd name="T7" fmla="*/ 7 h 17"/>
                <a:gd name="T8" fmla="*/ 1 w 17"/>
                <a:gd name="T9" fmla="*/ 4 h 17"/>
                <a:gd name="T10" fmla="*/ 4 w 17"/>
                <a:gd name="T11" fmla="*/ 1 h 17"/>
                <a:gd name="T12" fmla="*/ 7 w 17"/>
                <a:gd name="T13" fmla="*/ 0 h 17"/>
                <a:gd name="T14" fmla="*/ 8 w 17"/>
                <a:gd name="T15" fmla="*/ 0 h 17"/>
                <a:gd name="T16" fmla="*/ 11 w 17"/>
                <a:gd name="T17" fmla="*/ 1 h 17"/>
                <a:gd name="T18" fmla="*/ 14 w 17"/>
                <a:gd name="T19" fmla="*/ 4 h 17"/>
                <a:gd name="T20" fmla="*/ 16 w 17"/>
                <a:gd name="T21" fmla="*/ 7 h 17"/>
                <a:gd name="T22" fmla="*/ 16 w 17"/>
                <a:gd name="T23" fmla="*/ 10 h 17"/>
                <a:gd name="T24" fmla="*/ 14 w 17"/>
                <a:gd name="T25" fmla="*/ 13 h 17"/>
                <a:gd name="T26" fmla="*/ 11 w 17"/>
                <a:gd name="T27" fmla="*/ 14 h 17"/>
                <a:gd name="T28" fmla="*/ 8 w 17"/>
                <a:gd name="T29" fmla="*/ 16 h 17"/>
                <a:gd name="T30" fmla="*/ 7 w 17"/>
                <a:gd name="T31" fmla="*/ 16 h 17"/>
                <a:gd name="T32" fmla="*/ 4 w 17"/>
                <a:gd name="T33" fmla="*/ 14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7"/>
                <a:gd name="T53" fmla="*/ 17 w 17"/>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7">
                  <a:moveTo>
                    <a:pt x="4" y="14"/>
                  </a:moveTo>
                  <a:lnTo>
                    <a:pt x="1" y="13"/>
                  </a:lnTo>
                  <a:lnTo>
                    <a:pt x="0" y="10"/>
                  </a:lnTo>
                  <a:lnTo>
                    <a:pt x="0" y="7"/>
                  </a:lnTo>
                  <a:lnTo>
                    <a:pt x="1" y="4"/>
                  </a:lnTo>
                  <a:lnTo>
                    <a:pt x="4" y="1"/>
                  </a:lnTo>
                  <a:lnTo>
                    <a:pt x="7" y="0"/>
                  </a:lnTo>
                  <a:lnTo>
                    <a:pt x="8" y="0"/>
                  </a:lnTo>
                  <a:lnTo>
                    <a:pt x="11" y="1"/>
                  </a:lnTo>
                  <a:lnTo>
                    <a:pt x="14" y="4"/>
                  </a:lnTo>
                  <a:lnTo>
                    <a:pt x="16" y="7"/>
                  </a:lnTo>
                  <a:lnTo>
                    <a:pt x="16" y="10"/>
                  </a:lnTo>
                  <a:lnTo>
                    <a:pt x="14" y="13"/>
                  </a:lnTo>
                  <a:lnTo>
                    <a:pt x="11" y="14"/>
                  </a:lnTo>
                  <a:lnTo>
                    <a:pt x="8" y="16"/>
                  </a:lnTo>
                  <a:lnTo>
                    <a:pt x="7" y="16"/>
                  </a:lnTo>
                  <a:lnTo>
                    <a:pt x="4" y="14"/>
                  </a:lnTo>
                </a:path>
              </a:pathLst>
            </a:custGeom>
            <a:solidFill>
              <a:srgbClr val="737373"/>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6076" name="Freeform 64"/>
            <p:cNvSpPr>
              <a:spLocks/>
            </p:cNvSpPr>
            <p:nvPr/>
          </p:nvSpPr>
          <p:spPr bwMode="auto">
            <a:xfrm>
              <a:off x="3294" y="3323"/>
              <a:ext cx="17" cy="17"/>
            </a:xfrm>
            <a:custGeom>
              <a:avLst/>
              <a:gdLst>
                <a:gd name="T0" fmla="*/ 3 w 17"/>
                <a:gd name="T1" fmla="*/ 14 h 17"/>
                <a:gd name="T2" fmla="*/ 1 w 17"/>
                <a:gd name="T3" fmla="*/ 12 h 17"/>
                <a:gd name="T4" fmla="*/ 0 w 17"/>
                <a:gd name="T5" fmla="*/ 10 h 17"/>
                <a:gd name="T6" fmla="*/ 0 w 17"/>
                <a:gd name="T7" fmla="*/ 7 h 17"/>
                <a:gd name="T8" fmla="*/ 1 w 17"/>
                <a:gd name="T9" fmla="*/ 3 h 17"/>
                <a:gd name="T10" fmla="*/ 3 w 17"/>
                <a:gd name="T11" fmla="*/ 1 h 17"/>
                <a:gd name="T12" fmla="*/ 7 w 17"/>
                <a:gd name="T13" fmla="*/ 0 h 17"/>
                <a:gd name="T14" fmla="*/ 8 w 17"/>
                <a:gd name="T15" fmla="*/ 0 h 17"/>
                <a:gd name="T16" fmla="*/ 12 w 17"/>
                <a:gd name="T17" fmla="*/ 1 h 17"/>
                <a:gd name="T18" fmla="*/ 14 w 17"/>
                <a:gd name="T19" fmla="*/ 3 h 17"/>
                <a:gd name="T20" fmla="*/ 16 w 17"/>
                <a:gd name="T21" fmla="*/ 7 h 17"/>
                <a:gd name="T22" fmla="*/ 16 w 17"/>
                <a:gd name="T23" fmla="*/ 10 h 17"/>
                <a:gd name="T24" fmla="*/ 14 w 17"/>
                <a:gd name="T25" fmla="*/ 12 h 17"/>
                <a:gd name="T26" fmla="*/ 12 w 17"/>
                <a:gd name="T27" fmla="*/ 16 h 17"/>
                <a:gd name="T28" fmla="*/ 8 w 17"/>
                <a:gd name="T29" fmla="*/ 16 h 17"/>
                <a:gd name="T30" fmla="*/ 7 w 17"/>
                <a:gd name="T31" fmla="*/ 16 h 17"/>
                <a:gd name="T32" fmla="*/ 3 w 17"/>
                <a:gd name="T33" fmla="*/ 14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7"/>
                <a:gd name="T53" fmla="*/ 17 w 17"/>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7">
                  <a:moveTo>
                    <a:pt x="3" y="14"/>
                  </a:moveTo>
                  <a:lnTo>
                    <a:pt x="1" y="12"/>
                  </a:lnTo>
                  <a:lnTo>
                    <a:pt x="0" y="10"/>
                  </a:lnTo>
                  <a:lnTo>
                    <a:pt x="0" y="7"/>
                  </a:lnTo>
                  <a:lnTo>
                    <a:pt x="1" y="3"/>
                  </a:lnTo>
                  <a:lnTo>
                    <a:pt x="3" y="1"/>
                  </a:lnTo>
                  <a:lnTo>
                    <a:pt x="7" y="0"/>
                  </a:lnTo>
                  <a:lnTo>
                    <a:pt x="8" y="0"/>
                  </a:lnTo>
                  <a:lnTo>
                    <a:pt x="12" y="1"/>
                  </a:lnTo>
                  <a:lnTo>
                    <a:pt x="14" y="3"/>
                  </a:lnTo>
                  <a:lnTo>
                    <a:pt x="16" y="7"/>
                  </a:lnTo>
                  <a:lnTo>
                    <a:pt x="16" y="10"/>
                  </a:lnTo>
                  <a:lnTo>
                    <a:pt x="14" y="12"/>
                  </a:lnTo>
                  <a:lnTo>
                    <a:pt x="12" y="16"/>
                  </a:lnTo>
                  <a:lnTo>
                    <a:pt x="8" y="16"/>
                  </a:lnTo>
                  <a:lnTo>
                    <a:pt x="7" y="16"/>
                  </a:lnTo>
                  <a:lnTo>
                    <a:pt x="3" y="14"/>
                  </a:lnTo>
                </a:path>
              </a:pathLst>
            </a:custGeom>
            <a:solidFill>
              <a:srgbClr val="9999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6077" name="Freeform 65"/>
            <p:cNvSpPr>
              <a:spLocks/>
            </p:cNvSpPr>
            <p:nvPr/>
          </p:nvSpPr>
          <p:spPr bwMode="auto">
            <a:xfrm>
              <a:off x="3295" y="3324"/>
              <a:ext cx="17" cy="17"/>
            </a:xfrm>
            <a:custGeom>
              <a:avLst/>
              <a:gdLst>
                <a:gd name="T0" fmla="*/ 2 w 17"/>
                <a:gd name="T1" fmla="*/ 14 h 17"/>
                <a:gd name="T2" fmla="*/ 0 w 17"/>
                <a:gd name="T3" fmla="*/ 12 h 17"/>
                <a:gd name="T4" fmla="*/ 0 w 17"/>
                <a:gd name="T5" fmla="*/ 10 h 17"/>
                <a:gd name="T6" fmla="*/ 0 w 17"/>
                <a:gd name="T7" fmla="*/ 6 h 17"/>
                <a:gd name="T8" fmla="*/ 0 w 17"/>
                <a:gd name="T9" fmla="*/ 2 h 17"/>
                <a:gd name="T10" fmla="*/ 4 w 17"/>
                <a:gd name="T11" fmla="*/ 0 h 17"/>
                <a:gd name="T12" fmla="*/ 6 w 17"/>
                <a:gd name="T13" fmla="*/ 0 h 17"/>
                <a:gd name="T14" fmla="*/ 9 w 17"/>
                <a:gd name="T15" fmla="*/ 0 h 17"/>
                <a:gd name="T16" fmla="*/ 13 w 17"/>
                <a:gd name="T17" fmla="*/ 2 h 17"/>
                <a:gd name="T18" fmla="*/ 16 w 17"/>
                <a:gd name="T19" fmla="*/ 4 h 17"/>
                <a:gd name="T20" fmla="*/ 16 w 17"/>
                <a:gd name="T21" fmla="*/ 6 h 17"/>
                <a:gd name="T22" fmla="*/ 16 w 17"/>
                <a:gd name="T23" fmla="*/ 10 h 17"/>
                <a:gd name="T24" fmla="*/ 16 w 17"/>
                <a:gd name="T25" fmla="*/ 12 h 17"/>
                <a:gd name="T26" fmla="*/ 11 w 17"/>
                <a:gd name="T27" fmla="*/ 14 h 17"/>
                <a:gd name="T28" fmla="*/ 9 w 17"/>
                <a:gd name="T29" fmla="*/ 16 h 17"/>
                <a:gd name="T30" fmla="*/ 6 w 17"/>
                <a:gd name="T31" fmla="*/ 16 h 17"/>
                <a:gd name="T32" fmla="*/ 2 w 17"/>
                <a:gd name="T33" fmla="*/ 14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7"/>
                <a:gd name="T53" fmla="*/ 17 w 17"/>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7">
                  <a:moveTo>
                    <a:pt x="2" y="14"/>
                  </a:moveTo>
                  <a:lnTo>
                    <a:pt x="0" y="12"/>
                  </a:lnTo>
                  <a:lnTo>
                    <a:pt x="0" y="10"/>
                  </a:lnTo>
                  <a:lnTo>
                    <a:pt x="0" y="6"/>
                  </a:lnTo>
                  <a:lnTo>
                    <a:pt x="0" y="2"/>
                  </a:lnTo>
                  <a:lnTo>
                    <a:pt x="4" y="0"/>
                  </a:lnTo>
                  <a:lnTo>
                    <a:pt x="6" y="0"/>
                  </a:lnTo>
                  <a:lnTo>
                    <a:pt x="9" y="0"/>
                  </a:lnTo>
                  <a:lnTo>
                    <a:pt x="13" y="2"/>
                  </a:lnTo>
                  <a:lnTo>
                    <a:pt x="16" y="4"/>
                  </a:lnTo>
                  <a:lnTo>
                    <a:pt x="16" y="6"/>
                  </a:lnTo>
                  <a:lnTo>
                    <a:pt x="16" y="10"/>
                  </a:lnTo>
                  <a:lnTo>
                    <a:pt x="16" y="12"/>
                  </a:lnTo>
                  <a:lnTo>
                    <a:pt x="11" y="14"/>
                  </a:lnTo>
                  <a:lnTo>
                    <a:pt x="9" y="16"/>
                  </a:lnTo>
                  <a:lnTo>
                    <a:pt x="6" y="16"/>
                  </a:lnTo>
                  <a:lnTo>
                    <a:pt x="2" y="14"/>
                  </a:lnTo>
                </a:path>
              </a:pathLst>
            </a:custGeom>
            <a:solidFill>
              <a:srgbClr val="BFBFB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6078" name="Freeform 66"/>
            <p:cNvSpPr>
              <a:spLocks/>
            </p:cNvSpPr>
            <p:nvPr/>
          </p:nvSpPr>
          <p:spPr bwMode="auto">
            <a:xfrm>
              <a:off x="3295" y="3324"/>
              <a:ext cx="17" cy="17"/>
            </a:xfrm>
            <a:custGeom>
              <a:avLst/>
              <a:gdLst>
                <a:gd name="T0" fmla="*/ 13 w 17"/>
                <a:gd name="T1" fmla="*/ 13 h 17"/>
                <a:gd name="T2" fmla="*/ 16 w 17"/>
                <a:gd name="T3" fmla="*/ 11 h 17"/>
                <a:gd name="T4" fmla="*/ 16 w 17"/>
                <a:gd name="T5" fmla="*/ 6 h 17"/>
                <a:gd name="T6" fmla="*/ 13 w 17"/>
                <a:gd name="T7" fmla="*/ 4 h 17"/>
                <a:gd name="T8" fmla="*/ 11 w 17"/>
                <a:gd name="T9" fmla="*/ 2 h 17"/>
                <a:gd name="T10" fmla="*/ 9 w 17"/>
                <a:gd name="T11" fmla="*/ 0 h 17"/>
                <a:gd name="T12" fmla="*/ 6 w 17"/>
                <a:gd name="T13" fmla="*/ 0 h 17"/>
                <a:gd name="T14" fmla="*/ 4 w 17"/>
                <a:gd name="T15" fmla="*/ 2 h 17"/>
                <a:gd name="T16" fmla="*/ 2 w 17"/>
                <a:gd name="T17" fmla="*/ 4 h 17"/>
                <a:gd name="T18" fmla="*/ 0 w 17"/>
                <a:gd name="T19" fmla="*/ 6 h 17"/>
                <a:gd name="T20" fmla="*/ 0 w 17"/>
                <a:gd name="T21" fmla="*/ 9 h 17"/>
                <a:gd name="T22" fmla="*/ 2 w 17"/>
                <a:gd name="T23" fmla="*/ 13 h 17"/>
                <a:gd name="T24" fmla="*/ 4 w 17"/>
                <a:gd name="T25" fmla="*/ 13 h 17"/>
                <a:gd name="T26" fmla="*/ 6 w 17"/>
                <a:gd name="T27" fmla="*/ 16 h 17"/>
                <a:gd name="T28" fmla="*/ 9 w 17"/>
                <a:gd name="T29" fmla="*/ 16 h 17"/>
                <a:gd name="T30" fmla="*/ 11 w 17"/>
                <a:gd name="T31" fmla="*/ 13 h 17"/>
                <a:gd name="T32" fmla="*/ 13 w 17"/>
                <a:gd name="T33" fmla="*/ 13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7"/>
                <a:gd name="T53" fmla="*/ 17 w 17"/>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7">
                  <a:moveTo>
                    <a:pt x="13" y="13"/>
                  </a:moveTo>
                  <a:lnTo>
                    <a:pt x="16" y="11"/>
                  </a:lnTo>
                  <a:lnTo>
                    <a:pt x="16" y="6"/>
                  </a:lnTo>
                  <a:lnTo>
                    <a:pt x="13" y="4"/>
                  </a:lnTo>
                  <a:lnTo>
                    <a:pt x="11" y="2"/>
                  </a:lnTo>
                  <a:lnTo>
                    <a:pt x="9" y="0"/>
                  </a:lnTo>
                  <a:lnTo>
                    <a:pt x="6" y="0"/>
                  </a:lnTo>
                  <a:lnTo>
                    <a:pt x="4" y="2"/>
                  </a:lnTo>
                  <a:lnTo>
                    <a:pt x="2" y="4"/>
                  </a:lnTo>
                  <a:lnTo>
                    <a:pt x="0" y="6"/>
                  </a:lnTo>
                  <a:lnTo>
                    <a:pt x="0" y="9"/>
                  </a:lnTo>
                  <a:lnTo>
                    <a:pt x="2" y="13"/>
                  </a:lnTo>
                  <a:lnTo>
                    <a:pt x="4" y="13"/>
                  </a:lnTo>
                  <a:lnTo>
                    <a:pt x="6" y="16"/>
                  </a:lnTo>
                  <a:lnTo>
                    <a:pt x="9" y="16"/>
                  </a:lnTo>
                  <a:lnTo>
                    <a:pt x="11" y="13"/>
                  </a:lnTo>
                  <a:lnTo>
                    <a:pt x="13" y="13"/>
                  </a:lnTo>
                </a:path>
              </a:pathLst>
            </a:custGeom>
            <a:solidFill>
              <a:srgbClr val="E5E5E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6079" name="Freeform 67"/>
            <p:cNvSpPr>
              <a:spLocks/>
            </p:cNvSpPr>
            <p:nvPr/>
          </p:nvSpPr>
          <p:spPr bwMode="auto">
            <a:xfrm>
              <a:off x="3022" y="3202"/>
              <a:ext cx="37" cy="37"/>
            </a:xfrm>
            <a:custGeom>
              <a:avLst/>
              <a:gdLst>
                <a:gd name="T0" fmla="*/ 33 w 37"/>
                <a:gd name="T1" fmla="*/ 7 h 37"/>
                <a:gd name="T2" fmla="*/ 30 w 37"/>
                <a:gd name="T3" fmla="*/ 4 h 37"/>
                <a:gd name="T4" fmla="*/ 27 w 37"/>
                <a:gd name="T5" fmla="*/ 2 h 37"/>
                <a:gd name="T6" fmla="*/ 24 w 37"/>
                <a:gd name="T7" fmla="*/ 1 h 37"/>
                <a:gd name="T8" fmla="*/ 20 w 37"/>
                <a:gd name="T9" fmla="*/ 0 h 37"/>
                <a:gd name="T10" fmla="*/ 17 w 37"/>
                <a:gd name="T11" fmla="*/ 0 h 37"/>
                <a:gd name="T12" fmla="*/ 13 w 37"/>
                <a:gd name="T13" fmla="*/ 0 h 37"/>
                <a:gd name="T14" fmla="*/ 10 w 37"/>
                <a:gd name="T15" fmla="*/ 1 h 37"/>
                <a:gd name="T16" fmla="*/ 7 w 37"/>
                <a:gd name="T17" fmla="*/ 3 h 37"/>
                <a:gd name="T18" fmla="*/ 4 w 37"/>
                <a:gd name="T19" fmla="*/ 6 h 37"/>
                <a:gd name="T20" fmla="*/ 2 w 37"/>
                <a:gd name="T21" fmla="*/ 9 h 37"/>
                <a:gd name="T22" fmla="*/ 1 w 37"/>
                <a:gd name="T23" fmla="*/ 12 h 37"/>
                <a:gd name="T24" fmla="*/ 0 w 37"/>
                <a:gd name="T25" fmla="*/ 15 h 37"/>
                <a:gd name="T26" fmla="*/ 0 w 37"/>
                <a:gd name="T27" fmla="*/ 19 h 37"/>
                <a:gd name="T28" fmla="*/ 0 w 37"/>
                <a:gd name="T29" fmla="*/ 22 h 37"/>
                <a:gd name="T30" fmla="*/ 1 w 37"/>
                <a:gd name="T31" fmla="*/ 26 h 37"/>
                <a:gd name="T32" fmla="*/ 3 w 37"/>
                <a:gd name="T33" fmla="*/ 29 h 37"/>
                <a:gd name="T34" fmla="*/ 6 w 37"/>
                <a:gd name="T35" fmla="*/ 32 h 37"/>
                <a:gd name="T36" fmla="*/ 9 w 37"/>
                <a:gd name="T37" fmla="*/ 34 h 37"/>
                <a:gd name="T38" fmla="*/ 12 w 37"/>
                <a:gd name="T39" fmla="*/ 35 h 37"/>
                <a:gd name="T40" fmla="*/ 15 w 37"/>
                <a:gd name="T41" fmla="*/ 36 h 37"/>
                <a:gd name="T42" fmla="*/ 19 w 37"/>
                <a:gd name="T43" fmla="*/ 36 h 37"/>
                <a:gd name="T44" fmla="*/ 22 w 37"/>
                <a:gd name="T45" fmla="*/ 36 h 37"/>
                <a:gd name="T46" fmla="*/ 26 w 37"/>
                <a:gd name="T47" fmla="*/ 35 h 37"/>
                <a:gd name="T48" fmla="*/ 29 w 37"/>
                <a:gd name="T49" fmla="*/ 33 h 37"/>
                <a:gd name="T50" fmla="*/ 32 w 37"/>
                <a:gd name="T51" fmla="*/ 30 h 37"/>
                <a:gd name="T52" fmla="*/ 34 w 37"/>
                <a:gd name="T53" fmla="*/ 27 h 37"/>
                <a:gd name="T54" fmla="*/ 35 w 37"/>
                <a:gd name="T55" fmla="*/ 24 h 37"/>
                <a:gd name="T56" fmla="*/ 36 w 37"/>
                <a:gd name="T57" fmla="*/ 20 h 37"/>
                <a:gd name="T58" fmla="*/ 36 w 37"/>
                <a:gd name="T59" fmla="*/ 17 h 37"/>
                <a:gd name="T60" fmla="*/ 36 w 37"/>
                <a:gd name="T61" fmla="*/ 14 h 37"/>
                <a:gd name="T62" fmla="*/ 35 w 37"/>
                <a:gd name="T63" fmla="*/ 10 h 37"/>
                <a:gd name="T64" fmla="*/ 33 w 37"/>
                <a:gd name="T65" fmla="*/ 7 h 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37"/>
                <a:gd name="T101" fmla="*/ 37 w 37"/>
                <a:gd name="T102" fmla="*/ 37 h 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37">
                  <a:moveTo>
                    <a:pt x="33" y="7"/>
                  </a:moveTo>
                  <a:lnTo>
                    <a:pt x="30" y="4"/>
                  </a:lnTo>
                  <a:lnTo>
                    <a:pt x="27" y="2"/>
                  </a:lnTo>
                  <a:lnTo>
                    <a:pt x="24" y="1"/>
                  </a:lnTo>
                  <a:lnTo>
                    <a:pt x="20" y="0"/>
                  </a:lnTo>
                  <a:lnTo>
                    <a:pt x="17" y="0"/>
                  </a:lnTo>
                  <a:lnTo>
                    <a:pt x="13" y="0"/>
                  </a:lnTo>
                  <a:lnTo>
                    <a:pt x="10" y="1"/>
                  </a:lnTo>
                  <a:lnTo>
                    <a:pt x="7" y="3"/>
                  </a:lnTo>
                  <a:lnTo>
                    <a:pt x="4" y="6"/>
                  </a:lnTo>
                  <a:lnTo>
                    <a:pt x="2" y="9"/>
                  </a:lnTo>
                  <a:lnTo>
                    <a:pt x="1" y="12"/>
                  </a:lnTo>
                  <a:lnTo>
                    <a:pt x="0" y="15"/>
                  </a:lnTo>
                  <a:lnTo>
                    <a:pt x="0" y="19"/>
                  </a:lnTo>
                  <a:lnTo>
                    <a:pt x="0" y="22"/>
                  </a:lnTo>
                  <a:lnTo>
                    <a:pt x="1" y="26"/>
                  </a:lnTo>
                  <a:lnTo>
                    <a:pt x="3" y="29"/>
                  </a:lnTo>
                  <a:lnTo>
                    <a:pt x="6" y="32"/>
                  </a:lnTo>
                  <a:lnTo>
                    <a:pt x="9" y="34"/>
                  </a:lnTo>
                  <a:lnTo>
                    <a:pt x="12" y="35"/>
                  </a:lnTo>
                  <a:lnTo>
                    <a:pt x="15" y="36"/>
                  </a:lnTo>
                  <a:lnTo>
                    <a:pt x="19" y="36"/>
                  </a:lnTo>
                  <a:lnTo>
                    <a:pt x="22" y="36"/>
                  </a:lnTo>
                  <a:lnTo>
                    <a:pt x="26" y="35"/>
                  </a:lnTo>
                  <a:lnTo>
                    <a:pt x="29" y="33"/>
                  </a:lnTo>
                  <a:lnTo>
                    <a:pt x="32" y="30"/>
                  </a:lnTo>
                  <a:lnTo>
                    <a:pt x="34" y="27"/>
                  </a:lnTo>
                  <a:lnTo>
                    <a:pt x="35" y="24"/>
                  </a:lnTo>
                  <a:lnTo>
                    <a:pt x="36" y="20"/>
                  </a:lnTo>
                  <a:lnTo>
                    <a:pt x="36" y="17"/>
                  </a:lnTo>
                  <a:lnTo>
                    <a:pt x="36" y="14"/>
                  </a:lnTo>
                  <a:lnTo>
                    <a:pt x="35" y="10"/>
                  </a:lnTo>
                  <a:lnTo>
                    <a:pt x="33" y="7"/>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6080" name="Freeform 68"/>
            <p:cNvSpPr>
              <a:spLocks/>
            </p:cNvSpPr>
            <p:nvPr/>
          </p:nvSpPr>
          <p:spPr bwMode="auto">
            <a:xfrm>
              <a:off x="3040" y="3209"/>
              <a:ext cx="17" cy="17"/>
            </a:xfrm>
            <a:custGeom>
              <a:avLst/>
              <a:gdLst>
                <a:gd name="T0" fmla="*/ 13 w 17"/>
                <a:gd name="T1" fmla="*/ 12 h 17"/>
                <a:gd name="T2" fmla="*/ 14 w 17"/>
                <a:gd name="T3" fmla="*/ 9 h 17"/>
                <a:gd name="T4" fmla="*/ 16 w 17"/>
                <a:gd name="T5" fmla="*/ 6 h 17"/>
                <a:gd name="T6" fmla="*/ 13 w 17"/>
                <a:gd name="T7" fmla="*/ 3 h 17"/>
                <a:gd name="T8" fmla="*/ 11 w 17"/>
                <a:gd name="T9" fmla="*/ 1 h 17"/>
                <a:gd name="T10" fmla="*/ 9 w 17"/>
                <a:gd name="T11" fmla="*/ 0 h 17"/>
                <a:gd name="T12" fmla="*/ 6 w 17"/>
                <a:gd name="T13" fmla="*/ 0 h 17"/>
                <a:gd name="T14" fmla="*/ 3 w 17"/>
                <a:gd name="T15" fmla="*/ 1 h 17"/>
                <a:gd name="T16" fmla="*/ 1 w 17"/>
                <a:gd name="T17" fmla="*/ 3 h 17"/>
                <a:gd name="T18" fmla="*/ 0 w 17"/>
                <a:gd name="T19" fmla="*/ 5 h 17"/>
                <a:gd name="T20" fmla="*/ 0 w 17"/>
                <a:gd name="T21" fmla="*/ 9 h 17"/>
                <a:gd name="T22" fmla="*/ 1 w 17"/>
                <a:gd name="T23" fmla="*/ 12 h 17"/>
                <a:gd name="T24" fmla="*/ 3 w 17"/>
                <a:gd name="T25" fmla="*/ 14 h 17"/>
                <a:gd name="T26" fmla="*/ 6 w 17"/>
                <a:gd name="T27" fmla="*/ 16 h 17"/>
                <a:gd name="T28" fmla="*/ 9 w 17"/>
                <a:gd name="T29" fmla="*/ 16 h 17"/>
                <a:gd name="T30" fmla="*/ 11 w 17"/>
                <a:gd name="T31" fmla="*/ 14 h 17"/>
                <a:gd name="T32" fmla="*/ 13 w 17"/>
                <a:gd name="T33" fmla="*/ 12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7"/>
                <a:gd name="T53" fmla="*/ 17 w 17"/>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7">
                  <a:moveTo>
                    <a:pt x="13" y="12"/>
                  </a:moveTo>
                  <a:lnTo>
                    <a:pt x="14" y="9"/>
                  </a:lnTo>
                  <a:lnTo>
                    <a:pt x="16" y="6"/>
                  </a:lnTo>
                  <a:lnTo>
                    <a:pt x="13" y="3"/>
                  </a:lnTo>
                  <a:lnTo>
                    <a:pt x="11" y="1"/>
                  </a:lnTo>
                  <a:lnTo>
                    <a:pt x="9" y="0"/>
                  </a:lnTo>
                  <a:lnTo>
                    <a:pt x="6" y="0"/>
                  </a:lnTo>
                  <a:lnTo>
                    <a:pt x="3" y="1"/>
                  </a:lnTo>
                  <a:lnTo>
                    <a:pt x="1" y="3"/>
                  </a:lnTo>
                  <a:lnTo>
                    <a:pt x="0" y="5"/>
                  </a:lnTo>
                  <a:lnTo>
                    <a:pt x="0" y="9"/>
                  </a:lnTo>
                  <a:lnTo>
                    <a:pt x="1" y="12"/>
                  </a:lnTo>
                  <a:lnTo>
                    <a:pt x="3" y="14"/>
                  </a:lnTo>
                  <a:lnTo>
                    <a:pt x="6" y="16"/>
                  </a:lnTo>
                  <a:lnTo>
                    <a:pt x="9" y="16"/>
                  </a:lnTo>
                  <a:lnTo>
                    <a:pt x="11" y="14"/>
                  </a:lnTo>
                  <a:lnTo>
                    <a:pt x="13" y="12"/>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6081" name="Freeform 69"/>
            <p:cNvSpPr>
              <a:spLocks/>
            </p:cNvSpPr>
            <p:nvPr/>
          </p:nvSpPr>
          <p:spPr bwMode="auto">
            <a:xfrm>
              <a:off x="3041" y="3210"/>
              <a:ext cx="17" cy="17"/>
            </a:xfrm>
            <a:custGeom>
              <a:avLst/>
              <a:gdLst>
                <a:gd name="T0" fmla="*/ 2 w 17"/>
                <a:gd name="T1" fmla="*/ 14 h 17"/>
                <a:gd name="T2" fmla="*/ 0 w 17"/>
                <a:gd name="T3" fmla="*/ 13 h 17"/>
                <a:gd name="T4" fmla="*/ 0 w 17"/>
                <a:gd name="T5" fmla="*/ 9 h 17"/>
                <a:gd name="T6" fmla="*/ 0 w 17"/>
                <a:gd name="T7" fmla="*/ 5 h 17"/>
                <a:gd name="T8" fmla="*/ 1 w 17"/>
                <a:gd name="T9" fmla="*/ 2 h 17"/>
                <a:gd name="T10" fmla="*/ 3 w 17"/>
                <a:gd name="T11" fmla="*/ 0 h 17"/>
                <a:gd name="T12" fmla="*/ 6 w 17"/>
                <a:gd name="T13" fmla="*/ 0 h 17"/>
                <a:gd name="T14" fmla="*/ 9 w 17"/>
                <a:gd name="T15" fmla="*/ 0 h 17"/>
                <a:gd name="T16" fmla="*/ 12 w 17"/>
                <a:gd name="T17" fmla="*/ 1 h 17"/>
                <a:gd name="T18" fmla="*/ 14 w 17"/>
                <a:gd name="T19" fmla="*/ 2 h 17"/>
                <a:gd name="T20" fmla="*/ 16 w 17"/>
                <a:gd name="T21" fmla="*/ 6 h 17"/>
                <a:gd name="T22" fmla="*/ 16 w 17"/>
                <a:gd name="T23" fmla="*/ 9 h 17"/>
                <a:gd name="T24" fmla="*/ 14 w 17"/>
                <a:gd name="T25" fmla="*/ 13 h 17"/>
                <a:gd name="T26" fmla="*/ 12 w 17"/>
                <a:gd name="T27" fmla="*/ 14 h 17"/>
                <a:gd name="T28" fmla="*/ 8 w 17"/>
                <a:gd name="T29" fmla="*/ 16 h 17"/>
                <a:gd name="T30" fmla="*/ 6 w 17"/>
                <a:gd name="T31" fmla="*/ 16 h 17"/>
                <a:gd name="T32" fmla="*/ 2 w 17"/>
                <a:gd name="T33" fmla="*/ 14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7"/>
                <a:gd name="T53" fmla="*/ 17 w 17"/>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7">
                  <a:moveTo>
                    <a:pt x="2" y="14"/>
                  </a:moveTo>
                  <a:lnTo>
                    <a:pt x="0" y="13"/>
                  </a:lnTo>
                  <a:lnTo>
                    <a:pt x="0" y="9"/>
                  </a:lnTo>
                  <a:lnTo>
                    <a:pt x="0" y="5"/>
                  </a:lnTo>
                  <a:lnTo>
                    <a:pt x="1" y="2"/>
                  </a:lnTo>
                  <a:lnTo>
                    <a:pt x="3" y="0"/>
                  </a:lnTo>
                  <a:lnTo>
                    <a:pt x="6" y="0"/>
                  </a:lnTo>
                  <a:lnTo>
                    <a:pt x="9" y="0"/>
                  </a:lnTo>
                  <a:lnTo>
                    <a:pt x="12" y="1"/>
                  </a:lnTo>
                  <a:lnTo>
                    <a:pt x="14" y="2"/>
                  </a:lnTo>
                  <a:lnTo>
                    <a:pt x="16" y="6"/>
                  </a:lnTo>
                  <a:lnTo>
                    <a:pt x="16" y="9"/>
                  </a:lnTo>
                  <a:lnTo>
                    <a:pt x="14" y="13"/>
                  </a:lnTo>
                  <a:lnTo>
                    <a:pt x="12" y="14"/>
                  </a:lnTo>
                  <a:lnTo>
                    <a:pt x="8" y="16"/>
                  </a:lnTo>
                  <a:lnTo>
                    <a:pt x="6" y="16"/>
                  </a:lnTo>
                  <a:lnTo>
                    <a:pt x="2" y="14"/>
                  </a:lnTo>
                </a:path>
              </a:pathLst>
            </a:custGeom>
            <a:solidFill>
              <a:srgbClr val="26262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6082" name="Freeform 70"/>
            <p:cNvSpPr>
              <a:spLocks/>
            </p:cNvSpPr>
            <p:nvPr/>
          </p:nvSpPr>
          <p:spPr bwMode="auto">
            <a:xfrm>
              <a:off x="3041" y="3210"/>
              <a:ext cx="17" cy="17"/>
            </a:xfrm>
            <a:custGeom>
              <a:avLst/>
              <a:gdLst>
                <a:gd name="T0" fmla="*/ 4 w 17"/>
                <a:gd name="T1" fmla="*/ 16 h 17"/>
                <a:gd name="T2" fmla="*/ 1 w 17"/>
                <a:gd name="T3" fmla="*/ 13 h 17"/>
                <a:gd name="T4" fmla="*/ 0 w 17"/>
                <a:gd name="T5" fmla="*/ 10 h 17"/>
                <a:gd name="T6" fmla="*/ 0 w 17"/>
                <a:gd name="T7" fmla="*/ 7 h 17"/>
                <a:gd name="T8" fmla="*/ 1 w 17"/>
                <a:gd name="T9" fmla="*/ 2 h 17"/>
                <a:gd name="T10" fmla="*/ 4 w 17"/>
                <a:gd name="T11" fmla="*/ 1 h 17"/>
                <a:gd name="T12" fmla="*/ 6 w 17"/>
                <a:gd name="T13" fmla="*/ 0 h 17"/>
                <a:gd name="T14" fmla="*/ 10 w 17"/>
                <a:gd name="T15" fmla="*/ 0 h 17"/>
                <a:gd name="T16" fmla="*/ 13 w 17"/>
                <a:gd name="T17" fmla="*/ 1 h 17"/>
                <a:gd name="T18" fmla="*/ 14 w 17"/>
                <a:gd name="T19" fmla="*/ 4 h 17"/>
                <a:gd name="T20" fmla="*/ 16 w 17"/>
                <a:gd name="T21" fmla="*/ 7 h 17"/>
                <a:gd name="T22" fmla="*/ 16 w 17"/>
                <a:gd name="T23" fmla="*/ 10 h 17"/>
                <a:gd name="T24" fmla="*/ 14 w 17"/>
                <a:gd name="T25" fmla="*/ 14 h 17"/>
                <a:gd name="T26" fmla="*/ 12 w 17"/>
                <a:gd name="T27" fmla="*/ 16 h 17"/>
                <a:gd name="T28" fmla="*/ 10 w 17"/>
                <a:gd name="T29" fmla="*/ 16 h 17"/>
                <a:gd name="T30" fmla="*/ 6 w 17"/>
                <a:gd name="T31" fmla="*/ 16 h 17"/>
                <a:gd name="T32" fmla="*/ 4 w 17"/>
                <a:gd name="T33" fmla="*/ 16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7"/>
                <a:gd name="T53" fmla="*/ 17 w 17"/>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7">
                  <a:moveTo>
                    <a:pt x="4" y="16"/>
                  </a:moveTo>
                  <a:lnTo>
                    <a:pt x="1" y="13"/>
                  </a:lnTo>
                  <a:lnTo>
                    <a:pt x="0" y="10"/>
                  </a:lnTo>
                  <a:lnTo>
                    <a:pt x="0" y="7"/>
                  </a:lnTo>
                  <a:lnTo>
                    <a:pt x="1" y="2"/>
                  </a:lnTo>
                  <a:lnTo>
                    <a:pt x="4" y="1"/>
                  </a:lnTo>
                  <a:lnTo>
                    <a:pt x="6" y="0"/>
                  </a:lnTo>
                  <a:lnTo>
                    <a:pt x="10" y="0"/>
                  </a:lnTo>
                  <a:lnTo>
                    <a:pt x="13" y="1"/>
                  </a:lnTo>
                  <a:lnTo>
                    <a:pt x="14" y="4"/>
                  </a:lnTo>
                  <a:lnTo>
                    <a:pt x="16" y="7"/>
                  </a:lnTo>
                  <a:lnTo>
                    <a:pt x="16" y="10"/>
                  </a:lnTo>
                  <a:lnTo>
                    <a:pt x="14" y="14"/>
                  </a:lnTo>
                  <a:lnTo>
                    <a:pt x="12" y="16"/>
                  </a:lnTo>
                  <a:lnTo>
                    <a:pt x="10" y="16"/>
                  </a:lnTo>
                  <a:lnTo>
                    <a:pt x="6" y="16"/>
                  </a:lnTo>
                  <a:lnTo>
                    <a:pt x="4" y="16"/>
                  </a:lnTo>
                </a:path>
              </a:pathLst>
            </a:custGeom>
            <a:solidFill>
              <a:srgbClr val="4C4C4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6083" name="Freeform 71"/>
            <p:cNvSpPr>
              <a:spLocks/>
            </p:cNvSpPr>
            <p:nvPr/>
          </p:nvSpPr>
          <p:spPr bwMode="auto">
            <a:xfrm>
              <a:off x="3042" y="3211"/>
              <a:ext cx="17" cy="17"/>
            </a:xfrm>
            <a:custGeom>
              <a:avLst/>
              <a:gdLst>
                <a:gd name="T0" fmla="*/ 3 w 17"/>
                <a:gd name="T1" fmla="*/ 14 h 17"/>
                <a:gd name="T2" fmla="*/ 1 w 17"/>
                <a:gd name="T3" fmla="*/ 12 h 17"/>
                <a:gd name="T4" fmla="*/ 0 w 17"/>
                <a:gd name="T5" fmla="*/ 9 h 17"/>
                <a:gd name="T6" fmla="*/ 0 w 17"/>
                <a:gd name="T7" fmla="*/ 6 h 17"/>
                <a:gd name="T8" fmla="*/ 1 w 17"/>
                <a:gd name="T9" fmla="*/ 3 h 17"/>
                <a:gd name="T10" fmla="*/ 3 w 17"/>
                <a:gd name="T11" fmla="*/ 0 h 17"/>
                <a:gd name="T12" fmla="*/ 8 w 17"/>
                <a:gd name="T13" fmla="*/ 0 h 17"/>
                <a:gd name="T14" fmla="*/ 11 w 17"/>
                <a:gd name="T15" fmla="*/ 0 h 17"/>
                <a:gd name="T16" fmla="*/ 12 w 17"/>
                <a:gd name="T17" fmla="*/ 0 h 17"/>
                <a:gd name="T18" fmla="*/ 16 w 17"/>
                <a:gd name="T19" fmla="*/ 3 h 17"/>
                <a:gd name="T20" fmla="*/ 16 w 17"/>
                <a:gd name="T21" fmla="*/ 6 h 17"/>
                <a:gd name="T22" fmla="*/ 16 w 17"/>
                <a:gd name="T23" fmla="*/ 9 h 17"/>
                <a:gd name="T24" fmla="*/ 14 w 17"/>
                <a:gd name="T25" fmla="*/ 12 h 17"/>
                <a:gd name="T26" fmla="*/ 12 w 17"/>
                <a:gd name="T27" fmla="*/ 14 h 17"/>
                <a:gd name="T28" fmla="*/ 9 w 17"/>
                <a:gd name="T29" fmla="*/ 16 h 17"/>
                <a:gd name="T30" fmla="*/ 6 w 17"/>
                <a:gd name="T31" fmla="*/ 16 h 17"/>
                <a:gd name="T32" fmla="*/ 3 w 17"/>
                <a:gd name="T33" fmla="*/ 14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7"/>
                <a:gd name="T53" fmla="*/ 17 w 17"/>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7">
                  <a:moveTo>
                    <a:pt x="3" y="14"/>
                  </a:moveTo>
                  <a:lnTo>
                    <a:pt x="1" y="12"/>
                  </a:lnTo>
                  <a:lnTo>
                    <a:pt x="0" y="9"/>
                  </a:lnTo>
                  <a:lnTo>
                    <a:pt x="0" y="6"/>
                  </a:lnTo>
                  <a:lnTo>
                    <a:pt x="1" y="3"/>
                  </a:lnTo>
                  <a:lnTo>
                    <a:pt x="3" y="0"/>
                  </a:lnTo>
                  <a:lnTo>
                    <a:pt x="8" y="0"/>
                  </a:lnTo>
                  <a:lnTo>
                    <a:pt x="11" y="0"/>
                  </a:lnTo>
                  <a:lnTo>
                    <a:pt x="12" y="0"/>
                  </a:lnTo>
                  <a:lnTo>
                    <a:pt x="16" y="3"/>
                  </a:lnTo>
                  <a:lnTo>
                    <a:pt x="16" y="6"/>
                  </a:lnTo>
                  <a:lnTo>
                    <a:pt x="16" y="9"/>
                  </a:lnTo>
                  <a:lnTo>
                    <a:pt x="14" y="12"/>
                  </a:lnTo>
                  <a:lnTo>
                    <a:pt x="12" y="14"/>
                  </a:lnTo>
                  <a:lnTo>
                    <a:pt x="9" y="16"/>
                  </a:lnTo>
                  <a:lnTo>
                    <a:pt x="6" y="16"/>
                  </a:lnTo>
                  <a:lnTo>
                    <a:pt x="3" y="14"/>
                  </a:lnTo>
                </a:path>
              </a:pathLst>
            </a:custGeom>
            <a:solidFill>
              <a:srgbClr val="737373"/>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6084" name="Freeform 72"/>
            <p:cNvSpPr>
              <a:spLocks/>
            </p:cNvSpPr>
            <p:nvPr/>
          </p:nvSpPr>
          <p:spPr bwMode="auto">
            <a:xfrm>
              <a:off x="3043" y="3211"/>
              <a:ext cx="17" cy="17"/>
            </a:xfrm>
            <a:custGeom>
              <a:avLst/>
              <a:gdLst>
                <a:gd name="T0" fmla="*/ 3 w 17"/>
                <a:gd name="T1" fmla="*/ 16 h 17"/>
                <a:gd name="T2" fmla="*/ 0 w 17"/>
                <a:gd name="T3" fmla="*/ 12 h 17"/>
                <a:gd name="T4" fmla="*/ 0 w 17"/>
                <a:gd name="T5" fmla="*/ 10 h 17"/>
                <a:gd name="T6" fmla="*/ 0 w 17"/>
                <a:gd name="T7" fmla="*/ 7 h 17"/>
                <a:gd name="T8" fmla="*/ 0 w 17"/>
                <a:gd name="T9" fmla="*/ 3 h 17"/>
                <a:gd name="T10" fmla="*/ 3 w 17"/>
                <a:gd name="T11" fmla="*/ 1 h 17"/>
                <a:gd name="T12" fmla="*/ 7 w 17"/>
                <a:gd name="T13" fmla="*/ 0 h 17"/>
                <a:gd name="T14" fmla="*/ 10 w 17"/>
                <a:gd name="T15" fmla="*/ 0 h 17"/>
                <a:gd name="T16" fmla="*/ 12 w 17"/>
                <a:gd name="T17" fmla="*/ 1 h 17"/>
                <a:gd name="T18" fmla="*/ 14 w 17"/>
                <a:gd name="T19" fmla="*/ 3 h 17"/>
                <a:gd name="T20" fmla="*/ 16 w 17"/>
                <a:gd name="T21" fmla="*/ 7 h 17"/>
                <a:gd name="T22" fmla="*/ 16 w 17"/>
                <a:gd name="T23" fmla="*/ 10 h 17"/>
                <a:gd name="T24" fmla="*/ 14 w 17"/>
                <a:gd name="T25" fmla="*/ 14 h 17"/>
                <a:gd name="T26" fmla="*/ 12 w 17"/>
                <a:gd name="T27" fmla="*/ 16 h 17"/>
                <a:gd name="T28" fmla="*/ 8 w 17"/>
                <a:gd name="T29" fmla="*/ 16 h 17"/>
                <a:gd name="T30" fmla="*/ 5 w 17"/>
                <a:gd name="T31" fmla="*/ 16 h 17"/>
                <a:gd name="T32" fmla="*/ 3 w 17"/>
                <a:gd name="T33" fmla="*/ 16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7"/>
                <a:gd name="T53" fmla="*/ 17 w 17"/>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7">
                  <a:moveTo>
                    <a:pt x="3" y="16"/>
                  </a:moveTo>
                  <a:lnTo>
                    <a:pt x="0" y="12"/>
                  </a:lnTo>
                  <a:lnTo>
                    <a:pt x="0" y="10"/>
                  </a:lnTo>
                  <a:lnTo>
                    <a:pt x="0" y="7"/>
                  </a:lnTo>
                  <a:lnTo>
                    <a:pt x="0" y="3"/>
                  </a:lnTo>
                  <a:lnTo>
                    <a:pt x="3" y="1"/>
                  </a:lnTo>
                  <a:lnTo>
                    <a:pt x="7" y="0"/>
                  </a:lnTo>
                  <a:lnTo>
                    <a:pt x="10" y="0"/>
                  </a:lnTo>
                  <a:lnTo>
                    <a:pt x="12" y="1"/>
                  </a:lnTo>
                  <a:lnTo>
                    <a:pt x="14" y="3"/>
                  </a:lnTo>
                  <a:lnTo>
                    <a:pt x="16" y="7"/>
                  </a:lnTo>
                  <a:lnTo>
                    <a:pt x="16" y="10"/>
                  </a:lnTo>
                  <a:lnTo>
                    <a:pt x="14" y="14"/>
                  </a:lnTo>
                  <a:lnTo>
                    <a:pt x="12" y="16"/>
                  </a:lnTo>
                  <a:lnTo>
                    <a:pt x="8" y="16"/>
                  </a:lnTo>
                  <a:lnTo>
                    <a:pt x="5" y="16"/>
                  </a:lnTo>
                  <a:lnTo>
                    <a:pt x="3" y="16"/>
                  </a:lnTo>
                </a:path>
              </a:pathLst>
            </a:custGeom>
            <a:solidFill>
              <a:srgbClr val="9999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6085" name="Freeform 73"/>
            <p:cNvSpPr>
              <a:spLocks/>
            </p:cNvSpPr>
            <p:nvPr/>
          </p:nvSpPr>
          <p:spPr bwMode="auto">
            <a:xfrm>
              <a:off x="3043" y="3212"/>
              <a:ext cx="17" cy="17"/>
            </a:xfrm>
            <a:custGeom>
              <a:avLst/>
              <a:gdLst>
                <a:gd name="T0" fmla="*/ 4 w 17"/>
                <a:gd name="T1" fmla="*/ 14 h 17"/>
                <a:gd name="T2" fmla="*/ 2 w 17"/>
                <a:gd name="T3" fmla="*/ 12 h 17"/>
                <a:gd name="T4" fmla="*/ 0 w 17"/>
                <a:gd name="T5" fmla="*/ 8 h 17"/>
                <a:gd name="T6" fmla="*/ 0 w 17"/>
                <a:gd name="T7" fmla="*/ 6 h 17"/>
                <a:gd name="T8" fmla="*/ 2 w 17"/>
                <a:gd name="T9" fmla="*/ 4 h 17"/>
                <a:gd name="T10" fmla="*/ 4 w 17"/>
                <a:gd name="T11" fmla="*/ 2 h 17"/>
                <a:gd name="T12" fmla="*/ 8 w 17"/>
                <a:gd name="T13" fmla="*/ 0 h 17"/>
                <a:gd name="T14" fmla="*/ 10 w 17"/>
                <a:gd name="T15" fmla="*/ 0 h 17"/>
                <a:gd name="T16" fmla="*/ 14 w 17"/>
                <a:gd name="T17" fmla="*/ 2 h 17"/>
                <a:gd name="T18" fmla="*/ 14 w 17"/>
                <a:gd name="T19" fmla="*/ 4 h 17"/>
                <a:gd name="T20" fmla="*/ 16 w 17"/>
                <a:gd name="T21" fmla="*/ 6 h 17"/>
                <a:gd name="T22" fmla="*/ 16 w 17"/>
                <a:gd name="T23" fmla="*/ 10 h 17"/>
                <a:gd name="T24" fmla="*/ 14 w 17"/>
                <a:gd name="T25" fmla="*/ 12 h 17"/>
                <a:gd name="T26" fmla="*/ 12 w 17"/>
                <a:gd name="T27" fmla="*/ 14 h 17"/>
                <a:gd name="T28" fmla="*/ 10 w 17"/>
                <a:gd name="T29" fmla="*/ 16 h 17"/>
                <a:gd name="T30" fmla="*/ 8 w 17"/>
                <a:gd name="T31" fmla="*/ 16 h 17"/>
                <a:gd name="T32" fmla="*/ 4 w 17"/>
                <a:gd name="T33" fmla="*/ 14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7"/>
                <a:gd name="T53" fmla="*/ 17 w 17"/>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7">
                  <a:moveTo>
                    <a:pt x="4" y="14"/>
                  </a:moveTo>
                  <a:lnTo>
                    <a:pt x="2" y="12"/>
                  </a:lnTo>
                  <a:lnTo>
                    <a:pt x="0" y="8"/>
                  </a:lnTo>
                  <a:lnTo>
                    <a:pt x="0" y="6"/>
                  </a:lnTo>
                  <a:lnTo>
                    <a:pt x="2" y="4"/>
                  </a:lnTo>
                  <a:lnTo>
                    <a:pt x="4" y="2"/>
                  </a:lnTo>
                  <a:lnTo>
                    <a:pt x="8" y="0"/>
                  </a:lnTo>
                  <a:lnTo>
                    <a:pt x="10" y="0"/>
                  </a:lnTo>
                  <a:lnTo>
                    <a:pt x="14" y="2"/>
                  </a:lnTo>
                  <a:lnTo>
                    <a:pt x="14" y="4"/>
                  </a:lnTo>
                  <a:lnTo>
                    <a:pt x="16" y="6"/>
                  </a:lnTo>
                  <a:lnTo>
                    <a:pt x="16" y="10"/>
                  </a:lnTo>
                  <a:lnTo>
                    <a:pt x="14" y="12"/>
                  </a:lnTo>
                  <a:lnTo>
                    <a:pt x="12" y="14"/>
                  </a:lnTo>
                  <a:lnTo>
                    <a:pt x="10" y="16"/>
                  </a:lnTo>
                  <a:lnTo>
                    <a:pt x="8" y="16"/>
                  </a:lnTo>
                  <a:lnTo>
                    <a:pt x="4" y="14"/>
                  </a:lnTo>
                </a:path>
              </a:pathLst>
            </a:custGeom>
            <a:solidFill>
              <a:srgbClr val="BFBFB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6086" name="Freeform 74"/>
            <p:cNvSpPr>
              <a:spLocks/>
            </p:cNvSpPr>
            <p:nvPr/>
          </p:nvSpPr>
          <p:spPr bwMode="auto">
            <a:xfrm>
              <a:off x="3044" y="3212"/>
              <a:ext cx="17" cy="17"/>
            </a:xfrm>
            <a:custGeom>
              <a:avLst/>
              <a:gdLst>
                <a:gd name="T0" fmla="*/ 16 w 17"/>
                <a:gd name="T1" fmla="*/ 13 h 17"/>
                <a:gd name="T2" fmla="*/ 16 w 17"/>
                <a:gd name="T3" fmla="*/ 11 h 17"/>
                <a:gd name="T4" fmla="*/ 16 w 17"/>
                <a:gd name="T5" fmla="*/ 6 h 17"/>
                <a:gd name="T6" fmla="*/ 16 w 17"/>
                <a:gd name="T7" fmla="*/ 4 h 17"/>
                <a:gd name="T8" fmla="*/ 13 w 17"/>
                <a:gd name="T9" fmla="*/ 2 h 17"/>
                <a:gd name="T10" fmla="*/ 10 w 17"/>
                <a:gd name="T11" fmla="*/ 0 h 17"/>
                <a:gd name="T12" fmla="*/ 8 w 17"/>
                <a:gd name="T13" fmla="*/ 0 h 17"/>
                <a:gd name="T14" fmla="*/ 5 w 17"/>
                <a:gd name="T15" fmla="*/ 2 h 17"/>
                <a:gd name="T16" fmla="*/ 2 w 17"/>
                <a:gd name="T17" fmla="*/ 4 h 17"/>
                <a:gd name="T18" fmla="*/ 0 w 17"/>
                <a:gd name="T19" fmla="*/ 6 h 17"/>
                <a:gd name="T20" fmla="*/ 0 w 17"/>
                <a:gd name="T21" fmla="*/ 9 h 17"/>
                <a:gd name="T22" fmla="*/ 0 w 17"/>
                <a:gd name="T23" fmla="*/ 13 h 17"/>
                <a:gd name="T24" fmla="*/ 2 w 17"/>
                <a:gd name="T25" fmla="*/ 16 h 17"/>
                <a:gd name="T26" fmla="*/ 8 w 17"/>
                <a:gd name="T27" fmla="*/ 16 h 17"/>
                <a:gd name="T28" fmla="*/ 10 w 17"/>
                <a:gd name="T29" fmla="*/ 16 h 17"/>
                <a:gd name="T30" fmla="*/ 13 w 17"/>
                <a:gd name="T31" fmla="*/ 16 h 17"/>
                <a:gd name="T32" fmla="*/ 16 w 17"/>
                <a:gd name="T33" fmla="*/ 13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7"/>
                <a:gd name="T53" fmla="*/ 17 w 17"/>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7">
                  <a:moveTo>
                    <a:pt x="16" y="13"/>
                  </a:moveTo>
                  <a:lnTo>
                    <a:pt x="16" y="11"/>
                  </a:lnTo>
                  <a:lnTo>
                    <a:pt x="16" y="6"/>
                  </a:lnTo>
                  <a:lnTo>
                    <a:pt x="16" y="4"/>
                  </a:lnTo>
                  <a:lnTo>
                    <a:pt x="13" y="2"/>
                  </a:lnTo>
                  <a:lnTo>
                    <a:pt x="10" y="0"/>
                  </a:lnTo>
                  <a:lnTo>
                    <a:pt x="8" y="0"/>
                  </a:lnTo>
                  <a:lnTo>
                    <a:pt x="5" y="2"/>
                  </a:lnTo>
                  <a:lnTo>
                    <a:pt x="2" y="4"/>
                  </a:lnTo>
                  <a:lnTo>
                    <a:pt x="0" y="6"/>
                  </a:lnTo>
                  <a:lnTo>
                    <a:pt x="0" y="9"/>
                  </a:lnTo>
                  <a:lnTo>
                    <a:pt x="0" y="13"/>
                  </a:lnTo>
                  <a:lnTo>
                    <a:pt x="2" y="16"/>
                  </a:lnTo>
                  <a:lnTo>
                    <a:pt x="8" y="16"/>
                  </a:lnTo>
                  <a:lnTo>
                    <a:pt x="10" y="16"/>
                  </a:lnTo>
                  <a:lnTo>
                    <a:pt x="13" y="16"/>
                  </a:lnTo>
                  <a:lnTo>
                    <a:pt x="16" y="13"/>
                  </a:lnTo>
                </a:path>
              </a:pathLst>
            </a:custGeom>
            <a:solidFill>
              <a:srgbClr val="E5E5E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grpSp>
      <p:grpSp>
        <p:nvGrpSpPr>
          <p:cNvPr id="15367" name="Group 75"/>
          <p:cNvGrpSpPr>
            <a:grpSpLocks/>
          </p:cNvGrpSpPr>
          <p:nvPr/>
        </p:nvGrpSpPr>
        <p:grpSpPr bwMode="auto">
          <a:xfrm>
            <a:off x="5766197" y="3352800"/>
            <a:ext cx="617934" cy="1449388"/>
            <a:chOff x="4276" y="1911"/>
            <a:chExt cx="584" cy="913"/>
          </a:xfrm>
        </p:grpSpPr>
        <p:sp>
          <p:nvSpPr>
            <p:cNvPr id="15728" name="Freeform 76"/>
            <p:cNvSpPr>
              <a:spLocks/>
            </p:cNvSpPr>
            <p:nvPr/>
          </p:nvSpPr>
          <p:spPr bwMode="auto">
            <a:xfrm>
              <a:off x="4276" y="2801"/>
              <a:ext cx="584" cy="23"/>
            </a:xfrm>
            <a:custGeom>
              <a:avLst/>
              <a:gdLst>
                <a:gd name="T0" fmla="*/ 0 w 584"/>
                <a:gd name="T1" fmla="*/ 0 h 23"/>
                <a:gd name="T2" fmla="*/ 583 w 584"/>
                <a:gd name="T3" fmla="*/ 0 h 23"/>
                <a:gd name="T4" fmla="*/ 583 w 584"/>
                <a:gd name="T5" fmla="*/ 22 h 23"/>
                <a:gd name="T6" fmla="*/ 0 w 584"/>
                <a:gd name="T7" fmla="*/ 22 h 23"/>
                <a:gd name="T8" fmla="*/ 0 w 584"/>
                <a:gd name="T9" fmla="*/ 0 h 23"/>
                <a:gd name="T10" fmla="*/ 0 60000 65536"/>
                <a:gd name="T11" fmla="*/ 0 60000 65536"/>
                <a:gd name="T12" fmla="*/ 0 60000 65536"/>
                <a:gd name="T13" fmla="*/ 0 60000 65536"/>
                <a:gd name="T14" fmla="*/ 0 60000 65536"/>
                <a:gd name="T15" fmla="*/ 0 w 584"/>
                <a:gd name="T16" fmla="*/ 0 h 23"/>
                <a:gd name="T17" fmla="*/ 584 w 584"/>
                <a:gd name="T18" fmla="*/ 23 h 23"/>
              </a:gdLst>
              <a:ahLst/>
              <a:cxnLst>
                <a:cxn ang="T10">
                  <a:pos x="T0" y="T1"/>
                </a:cxn>
                <a:cxn ang="T11">
                  <a:pos x="T2" y="T3"/>
                </a:cxn>
                <a:cxn ang="T12">
                  <a:pos x="T4" y="T5"/>
                </a:cxn>
                <a:cxn ang="T13">
                  <a:pos x="T6" y="T7"/>
                </a:cxn>
                <a:cxn ang="T14">
                  <a:pos x="T8" y="T9"/>
                </a:cxn>
              </a:cxnLst>
              <a:rect l="T15" t="T16" r="T17" b="T18"/>
              <a:pathLst>
                <a:path w="584" h="23">
                  <a:moveTo>
                    <a:pt x="0" y="0"/>
                  </a:moveTo>
                  <a:lnTo>
                    <a:pt x="583" y="0"/>
                  </a:lnTo>
                  <a:lnTo>
                    <a:pt x="583" y="22"/>
                  </a:lnTo>
                  <a:lnTo>
                    <a:pt x="0" y="22"/>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29" name="Freeform 77"/>
            <p:cNvSpPr>
              <a:spLocks/>
            </p:cNvSpPr>
            <p:nvPr/>
          </p:nvSpPr>
          <p:spPr bwMode="auto">
            <a:xfrm>
              <a:off x="4343" y="1963"/>
              <a:ext cx="258" cy="539"/>
            </a:xfrm>
            <a:custGeom>
              <a:avLst/>
              <a:gdLst>
                <a:gd name="T0" fmla="*/ 99 w 258"/>
                <a:gd name="T1" fmla="*/ 9 h 539"/>
                <a:gd name="T2" fmla="*/ 98 w 258"/>
                <a:gd name="T3" fmla="*/ 3 h 539"/>
                <a:gd name="T4" fmla="*/ 95 w 258"/>
                <a:gd name="T5" fmla="*/ 0 h 539"/>
                <a:gd name="T6" fmla="*/ 98 w 258"/>
                <a:gd name="T7" fmla="*/ 1 h 539"/>
                <a:gd name="T8" fmla="*/ 108 w 258"/>
                <a:gd name="T9" fmla="*/ 4 h 539"/>
                <a:gd name="T10" fmla="*/ 118 w 258"/>
                <a:gd name="T11" fmla="*/ 4 h 539"/>
                <a:gd name="T12" fmla="*/ 129 w 258"/>
                <a:gd name="T13" fmla="*/ 4 h 539"/>
                <a:gd name="T14" fmla="*/ 141 w 258"/>
                <a:gd name="T15" fmla="*/ 3 h 539"/>
                <a:gd name="T16" fmla="*/ 151 w 258"/>
                <a:gd name="T17" fmla="*/ 2 h 539"/>
                <a:gd name="T18" fmla="*/ 157 w 258"/>
                <a:gd name="T19" fmla="*/ 1 h 539"/>
                <a:gd name="T20" fmla="*/ 159 w 258"/>
                <a:gd name="T21" fmla="*/ 1 h 539"/>
                <a:gd name="T22" fmla="*/ 160 w 258"/>
                <a:gd name="T23" fmla="*/ 0 h 539"/>
                <a:gd name="T24" fmla="*/ 158 w 258"/>
                <a:gd name="T25" fmla="*/ 2 h 539"/>
                <a:gd name="T26" fmla="*/ 155 w 258"/>
                <a:gd name="T27" fmla="*/ 5 h 539"/>
                <a:gd name="T28" fmla="*/ 154 w 258"/>
                <a:gd name="T29" fmla="*/ 9 h 539"/>
                <a:gd name="T30" fmla="*/ 154 w 258"/>
                <a:gd name="T31" fmla="*/ 14 h 539"/>
                <a:gd name="T32" fmla="*/ 154 w 258"/>
                <a:gd name="T33" fmla="*/ 257 h 539"/>
                <a:gd name="T34" fmla="*/ 156 w 258"/>
                <a:gd name="T35" fmla="*/ 267 h 539"/>
                <a:gd name="T36" fmla="*/ 159 w 258"/>
                <a:gd name="T37" fmla="*/ 278 h 539"/>
                <a:gd name="T38" fmla="*/ 164 w 258"/>
                <a:gd name="T39" fmla="*/ 288 h 539"/>
                <a:gd name="T40" fmla="*/ 169 w 258"/>
                <a:gd name="T41" fmla="*/ 295 h 539"/>
                <a:gd name="T42" fmla="*/ 199 w 258"/>
                <a:gd name="T43" fmla="*/ 324 h 539"/>
                <a:gd name="T44" fmla="*/ 223 w 258"/>
                <a:gd name="T45" fmla="*/ 353 h 539"/>
                <a:gd name="T46" fmla="*/ 242 w 258"/>
                <a:gd name="T47" fmla="*/ 383 h 539"/>
                <a:gd name="T48" fmla="*/ 254 w 258"/>
                <a:gd name="T49" fmla="*/ 411 h 539"/>
                <a:gd name="T50" fmla="*/ 257 w 258"/>
                <a:gd name="T51" fmla="*/ 441 h 539"/>
                <a:gd name="T52" fmla="*/ 250 w 258"/>
                <a:gd name="T53" fmla="*/ 470 h 539"/>
                <a:gd name="T54" fmla="*/ 231 w 258"/>
                <a:gd name="T55" fmla="*/ 498 h 539"/>
                <a:gd name="T56" fmla="*/ 199 w 258"/>
                <a:gd name="T57" fmla="*/ 527 h 539"/>
                <a:gd name="T58" fmla="*/ 181 w 258"/>
                <a:gd name="T59" fmla="*/ 531 h 539"/>
                <a:gd name="T60" fmla="*/ 163 w 258"/>
                <a:gd name="T61" fmla="*/ 535 h 539"/>
                <a:gd name="T62" fmla="*/ 145 w 258"/>
                <a:gd name="T63" fmla="*/ 537 h 539"/>
                <a:gd name="T64" fmla="*/ 126 w 258"/>
                <a:gd name="T65" fmla="*/ 538 h 539"/>
                <a:gd name="T66" fmla="*/ 108 w 258"/>
                <a:gd name="T67" fmla="*/ 537 h 539"/>
                <a:gd name="T68" fmla="*/ 90 w 258"/>
                <a:gd name="T69" fmla="*/ 535 h 539"/>
                <a:gd name="T70" fmla="*/ 74 w 258"/>
                <a:gd name="T71" fmla="*/ 531 h 539"/>
                <a:gd name="T72" fmla="*/ 58 w 258"/>
                <a:gd name="T73" fmla="*/ 527 h 539"/>
                <a:gd name="T74" fmla="*/ 26 w 258"/>
                <a:gd name="T75" fmla="*/ 498 h 539"/>
                <a:gd name="T76" fmla="*/ 7 w 258"/>
                <a:gd name="T77" fmla="*/ 469 h 539"/>
                <a:gd name="T78" fmla="*/ 0 w 258"/>
                <a:gd name="T79" fmla="*/ 439 h 539"/>
                <a:gd name="T80" fmla="*/ 3 w 258"/>
                <a:gd name="T81" fmla="*/ 410 h 539"/>
                <a:gd name="T82" fmla="*/ 15 w 258"/>
                <a:gd name="T83" fmla="*/ 380 h 539"/>
                <a:gd name="T84" fmla="*/ 35 w 258"/>
                <a:gd name="T85" fmla="*/ 351 h 539"/>
                <a:gd name="T86" fmla="*/ 59 w 258"/>
                <a:gd name="T87" fmla="*/ 322 h 539"/>
                <a:gd name="T88" fmla="*/ 88 w 258"/>
                <a:gd name="T89" fmla="*/ 293 h 539"/>
                <a:gd name="T90" fmla="*/ 93 w 258"/>
                <a:gd name="T91" fmla="*/ 287 h 539"/>
                <a:gd name="T92" fmla="*/ 97 w 258"/>
                <a:gd name="T93" fmla="*/ 278 h 539"/>
                <a:gd name="T94" fmla="*/ 98 w 258"/>
                <a:gd name="T95" fmla="*/ 267 h 539"/>
                <a:gd name="T96" fmla="*/ 99 w 258"/>
                <a:gd name="T97" fmla="*/ 257 h 53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8"/>
                <a:gd name="T148" fmla="*/ 0 h 539"/>
                <a:gd name="T149" fmla="*/ 258 w 258"/>
                <a:gd name="T150" fmla="*/ 539 h 53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8" h="539">
                  <a:moveTo>
                    <a:pt x="99" y="14"/>
                  </a:moveTo>
                  <a:lnTo>
                    <a:pt x="99" y="9"/>
                  </a:lnTo>
                  <a:lnTo>
                    <a:pt x="99" y="6"/>
                  </a:lnTo>
                  <a:lnTo>
                    <a:pt x="98" y="3"/>
                  </a:lnTo>
                  <a:lnTo>
                    <a:pt x="96" y="1"/>
                  </a:lnTo>
                  <a:lnTo>
                    <a:pt x="95" y="0"/>
                  </a:lnTo>
                  <a:lnTo>
                    <a:pt x="98" y="1"/>
                  </a:lnTo>
                  <a:lnTo>
                    <a:pt x="104" y="3"/>
                  </a:lnTo>
                  <a:lnTo>
                    <a:pt x="108" y="4"/>
                  </a:lnTo>
                  <a:lnTo>
                    <a:pt x="113" y="4"/>
                  </a:lnTo>
                  <a:lnTo>
                    <a:pt x="118" y="4"/>
                  </a:lnTo>
                  <a:lnTo>
                    <a:pt x="124" y="4"/>
                  </a:lnTo>
                  <a:lnTo>
                    <a:pt x="129" y="4"/>
                  </a:lnTo>
                  <a:lnTo>
                    <a:pt x="135" y="4"/>
                  </a:lnTo>
                  <a:lnTo>
                    <a:pt x="141" y="3"/>
                  </a:lnTo>
                  <a:lnTo>
                    <a:pt x="146" y="3"/>
                  </a:lnTo>
                  <a:lnTo>
                    <a:pt x="151" y="2"/>
                  </a:lnTo>
                  <a:lnTo>
                    <a:pt x="154" y="2"/>
                  </a:lnTo>
                  <a:lnTo>
                    <a:pt x="157" y="1"/>
                  </a:lnTo>
                  <a:lnTo>
                    <a:pt x="158" y="1"/>
                  </a:lnTo>
                  <a:lnTo>
                    <a:pt x="159" y="1"/>
                  </a:lnTo>
                  <a:lnTo>
                    <a:pt x="160" y="0"/>
                  </a:lnTo>
                  <a:lnTo>
                    <a:pt x="158" y="2"/>
                  </a:lnTo>
                  <a:lnTo>
                    <a:pt x="157" y="3"/>
                  </a:lnTo>
                  <a:lnTo>
                    <a:pt x="155" y="5"/>
                  </a:lnTo>
                  <a:lnTo>
                    <a:pt x="155" y="6"/>
                  </a:lnTo>
                  <a:lnTo>
                    <a:pt x="154" y="9"/>
                  </a:lnTo>
                  <a:lnTo>
                    <a:pt x="154" y="11"/>
                  </a:lnTo>
                  <a:lnTo>
                    <a:pt x="154" y="14"/>
                  </a:lnTo>
                  <a:lnTo>
                    <a:pt x="154" y="18"/>
                  </a:lnTo>
                  <a:lnTo>
                    <a:pt x="154" y="257"/>
                  </a:lnTo>
                  <a:lnTo>
                    <a:pt x="155" y="262"/>
                  </a:lnTo>
                  <a:lnTo>
                    <a:pt x="156" y="267"/>
                  </a:lnTo>
                  <a:lnTo>
                    <a:pt x="157" y="273"/>
                  </a:lnTo>
                  <a:lnTo>
                    <a:pt x="159" y="278"/>
                  </a:lnTo>
                  <a:lnTo>
                    <a:pt x="161" y="284"/>
                  </a:lnTo>
                  <a:lnTo>
                    <a:pt x="164" y="288"/>
                  </a:lnTo>
                  <a:lnTo>
                    <a:pt x="167" y="292"/>
                  </a:lnTo>
                  <a:lnTo>
                    <a:pt x="169" y="295"/>
                  </a:lnTo>
                  <a:lnTo>
                    <a:pt x="185" y="310"/>
                  </a:lnTo>
                  <a:lnTo>
                    <a:pt x="199" y="324"/>
                  </a:lnTo>
                  <a:lnTo>
                    <a:pt x="212" y="339"/>
                  </a:lnTo>
                  <a:lnTo>
                    <a:pt x="223" y="353"/>
                  </a:lnTo>
                  <a:lnTo>
                    <a:pt x="234" y="368"/>
                  </a:lnTo>
                  <a:lnTo>
                    <a:pt x="242" y="383"/>
                  </a:lnTo>
                  <a:lnTo>
                    <a:pt x="249" y="397"/>
                  </a:lnTo>
                  <a:lnTo>
                    <a:pt x="254" y="411"/>
                  </a:lnTo>
                  <a:lnTo>
                    <a:pt x="257" y="426"/>
                  </a:lnTo>
                  <a:lnTo>
                    <a:pt x="257" y="441"/>
                  </a:lnTo>
                  <a:lnTo>
                    <a:pt x="255" y="455"/>
                  </a:lnTo>
                  <a:lnTo>
                    <a:pt x="250" y="470"/>
                  </a:lnTo>
                  <a:lnTo>
                    <a:pt x="242" y="484"/>
                  </a:lnTo>
                  <a:lnTo>
                    <a:pt x="231" y="498"/>
                  </a:lnTo>
                  <a:lnTo>
                    <a:pt x="217" y="512"/>
                  </a:lnTo>
                  <a:lnTo>
                    <a:pt x="199" y="527"/>
                  </a:lnTo>
                  <a:lnTo>
                    <a:pt x="190" y="529"/>
                  </a:lnTo>
                  <a:lnTo>
                    <a:pt x="181" y="531"/>
                  </a:lnTo>
                  <a:lnTo>
                    <a:pt x="172" y="534"/>
                  </a:lnTo>
                  <a:lnTo>
                    <a:pt x="163" y="535"/>
                  </a:lnTo>
                  <a:lnTo>
                    <a:pt x="154" y="537"/>
                  </a:lnTo>
                  <a:lnTo>
                    <a:pt x="145" y="537"/>
                  </a:lnTo>
                  <a:lnTo>
                    <a:pt x="135" y="538"/>
                  </a:lnTo>
                  <a:lnTo>
                    <a:pt x="126" y="538"/>
                  </a:lnTo>
                  <a:lnTo>
                    <a:pt x="117" y="538"/>
                  </a:lnTo>
                  <a:lnTo>
                    <a:pt x="108" y="537"/>
                  </a:lnTo>
                  <a:lnTo>
                    <a:pt x="99" y="537"/>
                  </a:lnTo>
                  <a:lnTo>
                    <a:pt x="90" y="535"/>
                  </a:lnTo>
                  <a:lnTo>
                    <a:pt x="82" y="534"/>
                  </a:lnTo>
                  <a:lnTo>
                    <a:pt x="74" y="531"/>
                  </a:lnTo>
                  <a:lnTo>
                    <a:pt x="66" y="529"/>
                  </a:lnTo>
                  <a:lnTo>
                    <a:pt x="58" y="527"/>
                  </a:lnTo>
                  <a:lnTo>
                    <a:pt x="40" y="512"/>
                  </a:lnTo>
                  <a:lnTo>
                    <a:pt x="26" y="498"/>
                  </a:lnTo>
                  <a:lnTo>
                    <a:pt x="15" y="483"/>
                  </a:lnTo>
                  <a:lnTo>
                    <a:pt x="7" y="469"/>
                  </a:lnTo>
                  <a:lnTo>
                    <a:pt x="2" y="453"/>
                  </a:lnTo>
                  <a:lnTo>
                    <a:pt x="0" y="439"/>
                  </a:lnTo>
                  <a:lnTo>
                    <a:pt x="0" y="424"/>
                  </a:lnTo>
                  <a:lnTo>
                    <a:pt x="3" y="410"/>
                  </a:lnTo>
                  <a:lnTo>
                    <a:pt x="9" y="395"/>
                  </a:lnTo>
                  <a:lnTo>
                    <a:pt x="15" y="380"/>
                  </a:lnTo>
                  <a:lnTo>
                    <a:pt x="24" y="366"/>
                  </a:lnTo>
                  <a:lnTo>
                    <a:pt x="35" y="351"/>
                  </a:lnTo>
                  <a:lnTo>
                    <a:pt x="46" y="336"/>
                  </a:lnTo>
                  <a:lnTo>
                    <a:pt x="59" y="322"/>
                  </a:lnTo>
                  <a:lnTo>
                    <a:pt x="73" y="308"/>
                  </a:lnTo>
                  <a:lnTo>
                    <a:pt x="88" y="293"/>
                  </a:lnTo>
                  <a:lnTo>
                    <a:pt x="90" y="291"/>
                  </a:lnTo>
                  <a:lnTo>
                    <a:pt x="93" y="287"/>
                  </a:lnTo>
                  <a:lnTo>
                    <a:pt x="95" y="283"/>
                  </a:lnTo>
                  <a:lnTo>
                    <a:pt x="97" y="278"/>
                  </a:lnTo>
                  <a:lnTo>
                    <a:pt x="98" y="273"/>
                  </a:lnTo>
                  <a:lnTo>
                    <a:pt x="98" y="267"/>
                  </a:lnTo>
                  <a:lnTo>
                    <a:pt x="99" y="262"/>
                  </a:lnTo>
                  <a:lnTo>
                    <a:pt x="99" y="257"/>
                  </a:lnTo>
                  <a:lnTo>
                    <a:pt x="99" y="14"/>
                  </a:lnTo>
                </a:path>
              </a:pathLst>
            </a:custGeom>
            <a:solidFill>
              <a:srgbClr val="9999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30" name="Freeform 78"/>
            <p:cNvSpPr>
              <a:spLocks/>
            </p:cNvSpPr>
            <p:nvPr/>
          </p:nvSpPr>
          <p:spPr bwMode="auto">
            <a:xfrm>
              <a:off x="4344" y="1963"/>
              <a:ext cx="256" cy="539"/>
            </a:xfrm>
            <a:custGeom>
              <a:avLst/>
              <a:gdLst>
                <a:gd name="T0" fmla="*/ 98 w 256"/>
                <a:gd name="T1" fmla="*/ 6 h 539"/>
                <a:gd name="T2" fmla="*/ 94 w 256"/>
                <a:gd name="T3" fmla="*/ 0 h 539"/>
                <a:gd name="T4" fmla="*/ 94 w 256"/>
                <a:gd name="T5" fmla="*/ 0 h 539"/>
                <a:gd name="T6" fmla="*/ 102 w 256"/>
                <a:gd name="T7" fmla="*/ 2 h 539"/>
                <a:gd name="T8" fmla="*/ 116 w 256"/>
                <a:gd name="T9" fmla="*/ 3 h 539"/>
                <a:gd name="T10" fmla="*/ 130 w 256"/>
                <a:gd name="T11" fmla="*/ 4 h 539"/>
                <a:gd name="T12" fmla="*/ 145 w 256"/>
                <a:gd name="T13" fmla="*/ 3 h 539"/>
                <a:gd name="T14" fmla="*/ 155 w 256"/>
                <a:gd name="T15" fmla="*/ 1 h 539"/>
                <a:gd name="T16" fmla="*/ 158 w 256"/>
                <a:gd name="T17" fmla="*/ 1 h 539"/>
                <a:gd name="T18" fmla="*/ 157 w 256"/>
                <a:gd name="T19" fmla="*/ 2 h 539"/>
                <a:gd name="T20" fmla="*/ 154 w 256"/>
                <a:gd name="T21" fmla="*/ 6 h 539"/>
                <a:gd name="T22" fmla="*/ 153 w 256"/>
                <a:gd name="T23" fmla="*/ 14 h 539"/>
                <a:gd name="T24" fmla="*/ 153 w 256"/>
                <a:gd name="T25" fmla="*/ 43 h 539"/>
                <a:gd name="T26" fmla="*/ 153 w 256"/>
                <a:gd name="T27" fmla="*/ 71 h 539"/>
                <a:gd name="T28" fmla="*/ 153 w 256"/>
                <a:gd name="T29" fmla="*/ 97 h 539"/>
                <a:gd name="T30" fmla="*/ 153 w 256"/>
                <a:gd name="T31" fmla="*/ 135 h 539"/>
                <a:gd name="T32" fmla="*/ 153 w 256"/>
                <a:gd name="T33" fmla="*/ 197 h 539"/>
                <a:gd name="T34" fmla="*/ 154 w 256"/>
                <a:gd name="T35" fmla="*/ 262 h 539"/>
                <a:gd name="T36" fmla="*/ 158 w 256"/>
                <a:gd name="T37" fmla="*/ 278 h 539"/>
                <a:gd name="T38" fmla="*/ 165 w 256"/>
                <a:gd name="T39" fmla="*/ 292 h 539"/>
                <a:gd name="T40" fmla="*/ 197 w 256"/>
                <a:gd name="T41" fmla="*/ 325 h 539"/>
                <a:gd name="T42" fmla="*/ 232 w 256"/>
                <a:gd name="T43" fmla="*/ 368 h 539"/>
                <a:gd name="T44" fmla="*/ 252 w 256"/>
                <a:gd name="T45" fmla="*/ 412 h 539"/>
                <a:gd name="T46" fmla="*/ 253 w 256"/>
                <a:gd name="T47" fmla="*/ 456 h 539"/>
                <a:gd name="T48" fmla="*/ 229 w 256"/>
                <a:gd name="T49" fmla="*/ 499 h 539"/>
                <a:gd name="T50" fmla="*/ 188 w 256"/>
                <a:gd name="T51" fmla="*/ 529 h 539"/>
                <a:gd name="T52" fmla="*/ 161 w 256"/>
                <a:gd name="T53" fmla="*/ 535 h 539"/>
                <a:gd name="T54" fmla="*/ 134 w 256"/>
                <a:gd name="T55" fmla="*/ 538 h 539"/>
                <a:gd name="T56" fmla="*/ 107 w 256"/>
                <a:gd name="T57" fmla="*/ 537 h 539"/>
                <a:gd name="T58" fmla="*/ 81 w 256"/>
                <a:gd name="T59" fmla="*/ 534 h 539"/>
                <a:gd name="T60" fmla="*/ 57 w 256"/>
                <a:gd name="T61" fmla="*/ 527 h 539"/>
                <a:gd name="T62" fmla="*/ 15 w 256"/>
                <a:gd name="T63" fmla="*/ 483 h 539"/>
                <a:gd name="T64" fmla="*/ 0 w 256"/>
                <a:gd name="T65" fmla="*/ 439 h 539"/>
                <a:gd name="T66" fmla="*/ 8 w 256"/>
                <a:gd name="T67" fmla="*/ 395 h 539"/>
                <a:gd name="T68" fmla="*/ 34 w 256"/>
                <a:gd name="T69" fmla="*/ 351 h 539"/>
                <a:gd name="T70" fmla="*/ 72 w 256"/>
                <a:gd name="T71" fmla="*/ 308 h 539"/>
                <a:gd name="T72" fmla="*/ 92 w 256"/>
                <a:gd name="T73" fmla="*/ 287 h 539"/>
                <a:gd name="T74" fmla="*/ 97 w 256"/>
                <a:gd name="T75" fmla="*/ 273 h 539"/>
                <a:gd name="T76" fmla="*/ 98 w 256"/>
                <a:gd name="T77" fmla="*/ 257 h 539"/>
                <a:gd name="T78" fmla="*/ 98 w 256"/>
                <a:gd name="T79" fmla="*/ 221 h 539"/>
                <a:gd name="T80" fmla="*/ 98 w 256"/>
                <a:gd name="T81" fmla="*/ 195 h 539"/>
                <a:gd name="T82" fmla="*/ 98 w 256"/>
                <a:gd name="T83" fmla="*/ 165 h 539"/>
                <a:gd name="T84" fmla="*/ 98 w 256"/>
                <a:gd name="T85" fmla="*/ 121 h 539"/>
                <a:gd name="T86" fmla="*/ 98 w 256"/>
                <a:gd name="T87" fmla="*/ 47 h 5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56"/>
                <a:gd name="T133" fmla="*/ 0 h 539"/>
                <a:gd name="T134" fmla="*/ 256 w 256"/>
                <a:gd name="T135" fmla="*/ 539 h 5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56" h="539">
                  <a:moveTo>
                    <a:pt x="98" y="14"/>
                  </a:moveTo>
                  <a:lnTo>
                    <a:pt x="98" y="9"/>
                  </a:lnTo>
                  <a:lnTo>
                    <a:pt x="98" y="6"/>
                  </a:lnTo>
                  <a:lnTo>
                    <a:pt x="97" y="3"/>
                  </a:lnTo>
                  <a:lnTo>
                    <a:pt x="95" y="1"/>
                  </a:lnTo>
                  <a:lnTo>
                    <a:pt x="94" y="0"/>
                  </a:lnTo>
                  <a:lnTo>
                    <a:pt x="93" y="0"/>
                  </a:lnTo>
                  <a:lnTo>
                    <a:pt x="94" y="0"/>
                  </a:lnTo>
                  <a:lnTo>
                    <a:pt x="95" y="1"/>
                  </a:lnTo>
                  <a:lnTo>
                    <a:pt x="97" y="1"/>
                  </a:lnTo>
                  <a:lnTo>
                    <a:pt x="102" y="2"/>
                  </a:lnTo>
                  <a:lnTo>
                    <a:pt x="107" y="3"/>
                  </a:lnTo>
                  <a:lnTo>
                    <a:pt x="112" y="3"/>
                  </a:lnTo>
                  <a:lnTo>
                    <a:pt x="116" y="3"/>
                  </a:lnTo>
                  <a:lnTo>
                    <a:pt x="121" y="4"/>
                  </a:lnTo>
                  <a:lnTo>
                    <a:pt x="125" y="4"/>
                  </a:lnTo>
                  <a:lnTo>
                    <a:pt x="130" y="4"/>
                  </a:lnTo>
                  <a:lnTo>
                    <a:pt x="135" y="4"/>
                  </a:lnTo>
                  <a:lnTo>
                    <a:pt x="140" y="3"/>
                  </a:lnTo>
                  <a:lnTo>
                    <a:pt x="145" y="3"/>
                  </a:lnTo>
                  <a:lnTo>
                    <a:pt x="150" y="2"/>
                  </a:lnTo>
                  <a:lnTo>
                    <a:pt x="153" y="2"/>
                  </a:lnTo>
                  <a:lnTo>
                    <a:pt x="155" y="1"/>
                  </a:lnTo>
                  <a:lnTo>
                    <a:pt x="157" y="1"/>
                  </a:lnTo>
                  <a:lnTo>
                    <a:pt x="158" y="1"/>
                  </a:lnTo>
                  <a:lnTo>
                    <a:pt x="158" y="0"/>
                  </a:lnTo>
                  <a:lnTo>
                    <a:pt x="159" y="0"/>
                  </a:lnTo>
                  <a:lnTo>
                    <a:pt x="157" y="2"/>
                  </a:lnTo>
                  <a:lnTo>
                    <a:pt x="155" y="3"/>
                  </a:lnTo>
                  <a:lnTo>
                    <a:pt x="154" y="5"/>
                  </a:lnTo>
                  <a:lnTo>
                    <a:pt x="154" y="6"/>
                  </a:lnTo>
                  <a:lnTo>
                    <a:pt x="153" y="9"/>
                  </a:lnTo>
                  <a:lnTo>
                    <a:pt x="153" y="11"/>
                  </a:lnTo>
                  <a:lnTo>
                    <a:pt x="153" y="14"/>
                  </a:lnTo>
                  <a:lnTo>
                    <a:pt x="153" y="18"/>
                  </a:lnTo>
                  <a:lnTo>
                    <a:pt x="153" y="31"/>
                  </a:lnTo>
                  <a:lnTo>
                    <a:pt x="153" y="43"/>
                  </a:lnTo>
                  <a:lnTo>
                    <a:pt x="153" y="54"/>
                  </a:lnTo>
                  <a:lnTo>
                    <a:pt x="153" y="63"/>
                  </a:lnTo>
                  <a:lnTo>
                    <a:pt x="153" y="71"/>
                  </a:lnTo>
                  <a:lnTo>
                    <a:pt x="153" y="80"/>
                  </a:lnTo>
                  <a:lnTo>
                    <a:pt x="153" y="88"/>
                  </a:lnTo>
                  <a:lnTo>
                    <a:pt x="153" y="97"/>
                  </a:lnTo>
                  <a:lnTo>
                    <a:pt x="153" y="108"/>
                  </a:lnTo>
                  <a:lnTo>
                    <a:pt x="153" y="121"/>
                  </a:lnTo>
                  <a:lnTo>
                    <a:pt x="153" y="135"/>
                  </a:lnTo>
                  <a:lnTo>
                    <a:pt x="153" y="152"/>
                  </a:lnTo>
                  <a:lnTo>
                    <a:pt x="153" y="173"/>
                  </a:lnTo>
                  <a:lnTo>
                    <a:pt x="153" y="197"/>
                  </a:lnTo>
                  <a:lnTo>
                    <a:pt x="153" y="224"/>
                  </a:lnTo>
                  <a:lnTo>
                    <a:pt x="153" y="257"/>
                  </a:lnTo>
                  <a:lnTo>
                    <a:pt x="154" y="262"/>
                  </a:lnTo>
                  <a:lnTo>
                    <a:pt x="154" y="267"/>
                  </a:lnTo>
                  <a:lnTo>
                    <a:pt x="156" y="273"/>
                  </a:lnTo>
                  <a:lnTo>
                    <a:pt x="158" y="278"/>
                  </a:lnTo>
                  <a:lnTo>
                    <a:pt x="160" y="284"/>
                  </a:lnTo>
                  <a:lnTo>
                    <a:pt x="162" y="288"/>
                  </a:lnTo>
                  <a:lnTo>
                    <a:pt x="165" y="292"/>
                  </a:lnTo>
                  <a:lnTo>
                    <a:pt x="168" y="295"/>
                  </a:lnTo>
                  <a:lnTo>
                    <a:pt x="183" y="310"/>
                  </a:lnTo>
                  <a:lnTo>
                    <a:pt x="197" y="325"/>
                  </a:lnTo>
                  <a:lnTo>
                    <a:pt x="210" y="339"/>
                  </a:lnTo>
                  <a:lnTo>
                    <a:pt x="222" y="354"/>
                  </a:lnTo>
                  <a:lnTo>
                    <a:pt x="232" y="368"/>
                  </a:lnTo>
                  <a:lnTo>
                    <a:pt x="241" y="383"/>
                  </a:lnTo>
                  <a:lnTo>
                    <a:pt x="247" y="398"/>
                  </a:lnTo>
                  <a:lnTo>
                    <a:pt x="252" y="412"/>
                  </a:lnTo>
                  <a:lnTo>
                    <a:pt x="255" y="427"/>
                  </a:lnTo>
                  <a:lnTo>
                    <a:pt x="255" y="442"/>
                  </a:lnTo>
                  <a:lnTo>
                    <a:pt x="253" y="456"/>
                  </a:lnTo>
                  <a:lnTo>
                    <a:pt x="247" y="470"/>
                  </a:lnTo>
                  <a:lnTo>
                    <a:pt x="240" y="485"/>
                  </a:lnTo>
                  <a:lnTo>
                    <a:pt x="229" y="499"/>
                  </a:lnTo>
                  <a:lnTo>
                    <a:pt x="214" y="513"/>
                  </a:lnTo>
                  <a:lnTo>
                    <a:pt x="197" y="527"/>
                  </a:lnTo>
                  <a:lnTo>
                    <a:pt x="188" y="529"/>
                  </a:lnTo>
                  <a:lnTo>
                    <a:pt x="179" y="531"/>
                  </a:lnTo>
                  <a:lnTo>
                    <a:pt x="170" y="534"/>
                  </a:lnTo>
                  <a:lnTo>
                    <a:pt x="161" y="535"/>
                  </a:lnTo>
                  <a:lnTo>
                    <a:pt x="152" y="537"/>
                  </a:lnTo>
                  <a:lnTo>
                    <a:pt x="143" y="537"/>
                  </a:lnTo>
                  <a:lnTo>
                    <a:pt x="134" y="538"/>
                  </a:lnTo>
                  <a:lnTo>
                    <a:pt x="125" y="538"/>
                  </a:lnTo>
                  <a:lnTo>
                    <a:pt x="116" y="538"/>
                  </a:lnTo>
                  <a:lnTo>
                    <a:pt x="107" y="537"/>
                  </a:lnTo>
                  <a:lnTo>
                    <a:pt x="98" y="537"/>
                  </a:lnTo>
                  <a:lnTo>
                    <a:pt x="90" y="535"/>
                  </a:lnTo>
                  <a:lnTo>
                    <a:pt x="81" y="534"/>
                  </a:lnTo>
                  <a:lnTo>
                    <a:pt x="73" y="531"/>
                  </a:lnTo>
                  <a:lnTo>
                    <a:pt x="65" y="529"/>
                  </a:lnTo>
                  <a:lnTo>
                    <a:pt x="57" y="527"/>
                  </a:lnTo>
                  <a:lnTo>
                    <a:pt x="40" y="512"/>
                  </a:lnTo>
                  <a:lnTo>
                    <a:pt x="26" y="498"/>
                  </a:lnTo>
                  <a:lnTo>
                    <a:pt x="15" y="483"/>
                  </a:lnTo>
                  <a:lnTo>
                    <a:pt x="7" y="469"/>
                  </a:lnTo>
                  <a:lnTo>
                    <a:pt x="2" y="454"/>
                  </a:lnTo>
                  <a:lnTo>
                    <a:pt x="0" y="439"/>
                  </a:lnTo>
                  <a:lnTo>
                    <a:pt x="0" y="425"/>
                  </a:lnTo>
                  <a:lnTo>
                    <a:pt x="3" y="410"/>
                  </a:lnTo>
                  <a:lnTo>
                    <a:pt x="8" y="395"/>
                  </a:lnTo>
                  <a:lnTo>
                    <a:pt x="15" y="380"/>
                  </a:lnTo>
                  <a:lnTo>
                    <a:pt x="23" y="366"/>
                  </a:lnTo>
                  <a:lnTo>
                    <a:pt x="34" y="351"/>
                  </a:lnTo>
                  <a:lnTo>
                    <a:pt x="45" y="336"/>
                  </a:lnTo>
                  <a:lnTo>
                    <a:pt x="58" y="322"/>
                  </a:lnTo>
                  <a:lnTo>
                    <a:pt x="72" y="308"/>
                  </a:lnTo>
                  <a:lnTo>
                    <a:pt x="87" y="293"/>
                  </a:lnTo>
                  <a:lnTo>
                    <a:pt x="89" y="291"/>
                  </a:lnTo>
                  <a:lnTo>
                    <a:pt x="92" y="287"/>
                  </a:lnTo>
                  <a:lnTo>
                    <a:pt x="94" y="283"/>
                  </a:lnTo>
                  <a:lnTo>
                    <a:pt x="96" y="278"/>
                  </a:lnTo>
                  <a:lnTo>
                    <a:pt x="97" y="273"/>
                  </a:lnTo>
                  <a:lnTo>
                    <a:pt x="97" y="267"/>
                  </a:lnTo>
                  <a:lnTo>
                    <a:pt x="98" y="262"/>
                  </a:lnTo>
                  <a:lnTo>
                    <a:pt x="98" y="257"/>
                  </a:lnTo>
                  <a:lnTo>
                    <a:pt x="98" y="243"/>
                  </a:lnTo>
                  <a:lnTo>
                    <a:pt x="98" y="231"/>
                  </a:lnTo>
                  <a:lnTo>
                    <a:pt x="98" y="221"/>
                  </a:lnTo>
                  <a:lnTo>
                    <a:pt x="98" y="212"/>
                  </a:lnTo>
                  <a:lnTo>
                    <a:pt x="98" y="203"/>
                  </a:lnTo>
                  <a:lnTo>
                    <a:pt x="98" y="195"/>
                  </a:lnTo>
                  <a:lnTo>
                    <a:pt x="98" y="186"/>
                  </a:lnTo>
                  <a:lnTo>
                    <a:pt x="98" y="176"/>
                  </a:lnTo>
                  <a:lnTo>
                    <a:pt x="98" y="165"/>
                  </a:lnTo>
                  <a:lnTo>
                    <a:pt x="98" y="153"/>
                  </a:lnTo>
                  <a:lnTo>
                    <a:pt x="98" y="138"/>
                  </a:lnTo>
                  <a:lnTo>
                    <a:pt x="98" y="121"/>
                  </a:lnTo>
                  <a:lnTo>
                    <a:pt x="98" y="100"/>
                  </a:lnTo>
                  <a:lnTo>
                    <a:pt x="98" y="75"/>
                  </a:lnTo>
                  <a:lnTo>
                    <a:pt x="98" y="47"/>
                  </a:lnTo>
                  <a:lnTo>
                    <a:pt x="98" y="14"/>
                  </a:lnTo>
                </a:path>
              </a:pathLst>
            </a:custGeom>
            <a:solidFill>
              <a:srgbClr val="9C9C9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31" name="Freeform 79"/>
            <p:cNvSpPr>
              <a:spLocks/>
            </p:cNvSpPr>
            <p:nvPr/>
          </p:nvSpPr>
          <p:spPr bwMode="auto">
            <a:xfrm>
              <a:off x="4344" y="1963"/>
              <a:ext cx="255" cy="538"/>
            </a:xfrm>
            <a:custGeom>
              <a:avLst/>
              <a:gdLst>
                <a:gd name="T0" fmla="*/ 98 w 255"/>
                <a:gd name="T1" fmla="*/ 6 h 538"/>
                <a:gd name="T2" fmla="*/ 95 w 255"/>
                <a:gd name="T3" fmla="*/ 0 h 538"/>
                <a:gd name="T4" fmla="*/ 94 w 255"/>
                <a:gd name="T5" fmla="*/ 0 h 538"/>
                <a:gd name="T6" fmla="*/ 102 w 255"/>
                <a:gd name="T7" fmla="*/ 2 h 538"/>
                <a:gd name="T8" fmla="*/ 116 w 255"/>
                <a:gd name="T9" fmla="*/ 3 h 538"/>
                <a:gd name="T10" fmla="*/ 130 w 255"/>
                <a:gd name="T11" fmla="*/ 4 h 538"/>
                <a:gd name="T12" fmla="*/ 144 w 255"/>
                <a:gd name="T13" fmla="*/ 3 h 538"/>
                <a:gd name="T14" fmla="*/ 155 w 255"/>
                <a:gd name="T15" fmla="*/ 1 h 538"/>
                <a:gd name="T16" fmla="*/ 157 w 255"/>
                <a:gd name="T17" fmla="*/ 1 h 538"/>
                <a:gd name="T18" fmla="*/ 156 w 255"/>
                <a:gd name="T19" fmla="*/ 2 h 538"/>
                <a:gd name="T20" fmla="*/ 153 w 255"/>
                <a:gd name="T21" fmla="*/ 6 h 538"/>
                <a:gd name="T22" fmla="*/ 153 w 255"/>
                <a:gd name="T23" fmla="*/ 14 h 538"/>
                <a:gd name="T24" fmla="*/ 153 w 255"/>
                <a:gd name="T25" fmla="*/ 43 h 538"/>
                <a:gd name="T26" fmla="*/ 153 w 255"/>
                <a:gd name="T27" fmla="*/ 71 h 538"/>
                <a:gd name="T28" fmla="*/ 153 w 255"/>
                <a:gd name="T29" fmla="*/ 97 h 538"/>
                <a:gd name="T30" fmla="*/ 153 w 255"/>
                <a:gd name="T31" fmla="*/ 135 h 538"/>
                <a:gd name="T32" fmla="*/ 153 w 255"/>
                <a:gd name="T33" fmla="*/ 197 h 538"/>
                <a:gd name="T34" fmla="*/ 153 w 255"/>
                <a:gd name="T35" fmla="*/ 262 h 538"/>
                <a:gd name="T36" fmla="*/ 157 w 255"/>
                <a:gd name="T37" fmla="*/ 278 h 538"/>
                <a:gd name="T38" fmla="*/ 165 w 255"/>
                <a:gd name="T39" fmla="*/ 292 h 538"/>
                <a:gd name="T40" fmla="*/ 197 w 255"/>
                <a:gd name="T41" fmla="*/ 325 h 538"/>
                <a:gd name="T42" fmla="*/ 232 w 255"/>
                <a:gd name="T43" fmla="*/ 369 h 538"/>
                <a:gd name="T44" fmla="*/ 252 w 255"/>
                <a:gd name="T45" fmla="*/ 413 h 538"/>
                <a:gd name="T46" fmla="*/ 252 w 255"/>
                <a:gd name="T47" fmla="*/ 457 h 538"/>
                <a:gd name="T48" fmla="*/ 228 w 255"/>
                <a:gd name="T49" fmla="*/ 499 h 538"/>
                <a:gd name="T50" fmla="*/ 188 w 255"/>
                <a:gd name="T51" fmla="*/ 529 h 538"/>
                <a:gd name="T52" fmla="*/ 161 w 255"/>
                <a:gd name="T53" fmla="*/ 535 h 538"/>
                <a:gd name="T54" fmla="*/ 134 w 255"/>
                <a:gd name="T55" fmla="*/ 537 h 538"/>
                <a:gd name="T56" fmla="*/ 107 w 255"/>
                <a:gd name="T57" fmla="*/ 537 h 538"/>
                <a:gd name="T58" fmla="*/ 82 w 255"/>
                <a:gd name="T59" fmla="*/ 533 h 538"/>
                <a:gd name="T60" fmla="*/ 58 w 255"/>
                <a:gd name="T61" fmla="*/ 527 h 538"/>
                <a:gd name="T62" fmla="*/ 16 w 255"/>
                <a:gd name="T63" fmla="*/ 484 h 538"/>
                <a:gd name="T64" fmla="*/ 0 w 255"/>
                <a:gd name="T65" fmla="*/ 440 h 538"/>
                <a:gd name="T66" fmla="*/ 8 w 255"/>
                <a:gd name="T67" fmla="*/ 396 h 538"/>
                <a:gd name="T68" fmla="*/ 34 w 255"/>
                <a:gd name="T69" fmla="*/ 351 h 538"/>
                <a:gd name="T70" fmla="*/ 72 w 255"/>
                <a:gd name="T71" fmla="*/ 308 h 538"/>
                <a:gd name="T72" fmla="*/ 92 w 255"/>
                <a:gd name="T73" fmla="*/ 288 h 538"/>
                <a:gd name="T74" fmla="*/ 97 w 255"/>
                <a:gd name="T75" fmla="*/ 273 h 538"/>
                <a:gd name="T76" fmla="*/ 98 w 255"/>
                <a:gd name="T77" fmla="*/ 257 h 538"/>
                <a:gd name="T78" fmla="*/ 98 w 255"/>
                <a:gd name="T79" fmla="*/ 221 h 538"/>
                <a:gd name="T80" fmla="*/ 98 w 255"/>
                <a:gd name="T81" fmla="*/ 195 h 538"/>
                <a:gd name="T82" fmla="*/ 98 w 255"/>
                <a:gd name="T83" fmla="*/ 165 h 538"/>
                <a:gd name="T84" fmla="*/ 98 w 255"/>
                <a:gd name="T85" fmla="*/ 121 h 538"/>
                <a:gd name="T86" fmla="*/ 98 w 255"/>
                <a:gd name="T87" fmla="*/ 47 h 5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55"/>
                <a:gd name="T133" fmla="*/ 0 h 538"/>
                <a:gd name="T134" fmla="*/ 255 w 255"/>
                <a:gd name="T135" fmla="*/ 538 h 53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55" h="538">
                  <a:moveTo>
                    <a:pt x="98" y="14"/>
                  </a:moveTo>
                  <a:lnTo>
                    <a:pt x="98" y="9"/>
                  </a:lnTo>
                  <a:lnTo>
                    <a:pt x="98" y="6"/>
                  </a:lnTo>
                  <a:lnTo>
                    <a:pt x="97" y="4"/>
                  </a:lnTo>
                  <a:lnTo>
                    <a:pt x="96" y="1"/>
                  </a:lnTo>
                  <a:lnTo>
                    <a:pt x="95" y="0"/>
                  </a:lnTo>
                  <a:lnTo>
                    <a:pt x="94" y="0"/>
                  </a:lnTo>
                  <a:lnTo>
                    <a:pt x="95" y="1"/>
                  </a:lnTo>
                  <a:lnTo>
                    <a:pt x="98" y="1"/>
                  </a:lnTo>
                  <a:lnTo>
                    <a:pt x="102" y="2"/>
                  </a:lnTo>
                  <a:lnTo>
                    <a:pt x="107" y="3"/>
                  </a:lnTo>
                  <a:lnTo>
                    <a:pt x="112" y="3"/>
                  </a:lnTo>
                  <a:lnTo>
                    <a:pt x="116" y="3"/>
                  </a:lnTo>
                  <a:lnTo>
                    <a:pt x="120" y="4"/>
                  </a:lnTo>
                  <a:lnTo>
                    <a:pt x="125" y="4"/>
                  </a:lnTo>
                  <a:lnTo>
                    <a:pt x="130" y="4"/>
                  </a:lnTo>
                  <a:lnTo>
                    <a:pt x="134" y="4"/>
                  </a:lnTo>
                  <a:lnTo>
                    <a:pt x="140" y="3"/>
                  </a:lnTo>
                  <a:lnTo>
                    <a:pt x="144" y="3"/>
                  </a:lnTo>
                  <a:lnTo>
                    <a:pt x="150" y="2"/>
                  </a:lnTo>
                  <a:lnTo>
                    <a:pt x="153" y="2"/>
                  </a:lnTo>
                  <a:lnTo>
                    <a:pt x="155" y="1"/>
                  </a:lnTo>
                  <a:lnTo>
                    <a:pt x="156" y="1"/>
                  </a:lnTo>
                  <a:lnTo>
                    <a:pt x="157" y="1"/>
                  </a:lnTo>
                  <a:lnTo>
                    <a:pt x="158" y="0"/>
                  </a:lnTo>
                  <a:lnTo>
                    <a:pt x="159" y="0"/>
                  </a:lnTo>
                  <a:lnTo>
                    <a:pt x="156" y="2"/>
                  </a:lnTo>
                  <a:lnTo>
                    <a:pt x="155" y="3"/>
                  </a:lnTo>
                  <a:lnTo>
                    <a:pt x="154" y="5"/>
                  </a:lnTo>
                  <a:lnTo>
                    <a:pt x="153" y="6"/>
                  </a:lnTo>
                  <a:lnTo>
                    <a:pt x="153" y="9"/>
                  </a:lnTo>
                  <a:lnTo>
                    <a:pt x="153" y="11"/>
                  </a:lnTo>
                  <a:lnTo>
                    <a:pt x="153" y="14"/>
                  </a:lnTo>
                  <a:lnTo>
                    <a:pt x="153" y="18"/>
                  </a:lnTo>
                  <a:lnTo>
                    <a:pt x="153" y="31"/>
                  </a:lnTo>
                  <a:lnTo>
                    <a:pt x="153" y="43"/>
                  </a:lnTo>
                  <a:lnTo>
                    <a:pt x="153" y="54"/>
                  </a:lnTo>
                  <a:lnTo>
                    <a:pt x="153" y="63"/>
                  </a:lnTo>
                  <a:lnTo>
                    <a:pt x="153" y="71"/>
                  </a:lnTo>
                  <a:lnTo>
                    <a:pt x="153" y="80"/>
                  </a:lnTo>
                  <a:lnTo>
                    <a:pt x="153" y="88"/>
                  </a:lnTo>
                  <a:lnTo>
                    <a:pt x="153" y="97"/>
                  </a:lnTo>
                  <a:lnTo>
                    <a:pt x="153" y="108"/>
                  </a:lnTo>
                  <a:lnTo>
                    <a:pt x="153" y="121"/>
                  </a:lnTo>
                  <a:lnTo>
                    <a:pt x="153" y="135"/>
                  </a:lnTo>
                  <a:lnTo>
                    <a:pt x="153" y="152"/>
                  </a:lnTo>
                  <a:lnTo>
                    <a:pt x="153" y="173"/>
                  </a:lnTo>
                  <a:lnTo>
                    <a:pt x="153" y="197"/>
                  </a:lnTo>
                  <a:lnTo>
                    <a:pt x="153" y="224"/>
                  </a:lnTo>
                  <a:lnTo>
                    <a:pt x="153" y="257"/>
                  </a:lnTo>
                  <a:lnTo>
                    <a:pt x="153" y="262"/>
                  </a:lnTo>
                  <a:lnTo>
                    <a:pt x="154" y="267"/>
                  </a:lnTo>
                  <a:lnTo>
                    <a:pt x="155" y="273"/>
                  </a:lnTo>
                  <a:lnTo>
                    <a:pt x="157" y="278"/>
                  </a:lnTo>
                  <a:lnTo>
                    <a:pt x="159" y="284"/>
                  </a:lnTo>
                  <a:lnTo>
                    <a:pt x="162" y="288"/>
                  </a:lnTo>
                  <a:lnTo>
                    <a:pt x="165" y="292"/>
                  </a:lnTo>
                  <a:lnTo>
                    <a:pt x="168" y="295"/>
                  </a:lnTo>
                  <a:lnTo>
                    <a:pt x="183" y="310"/>
                  </a:lnTo>
                  <a:lnTo>
                    <a:pt x="197" y="325"/>
                  </a:lnTo>
                  <a:lnTo>
                    <a:pt x="210" y="340"/>
                  </a:lnTo>
                  <a:lnTo>
                    <a:pt x="221" y="354"/>
                  </a:lnTo>
                  <a:lnTo>
                    <a:pt x="232" y="369"/>
                  </a:lnTo>
                  <a:lnTo>
                    <a:pt x="240" y="384"/>
                  </a:lnTo>
                  <a:lnTo>
                    <a:pt x="247" y="398"/>
                  </a:lnTo>
                  <a:lnTo>
                    <a:pt x="252" y="413"/>
                  </a:lnTo>
                  <a:lnTo>
                    <a:pt x="254" y="427"/>
                  </a:lnTo>
                  <a:lnTo>
                    <a:pt x="254" y="442"/>
                  </a:lnTo>
                  <a:lnTo>
                    <a:pt x="252" y="457"/>
                  </a:lnTo>
                  <a:lnTo>
                    <a:pt x="247" y="471"/>
                  </a:lnTo>
                  <a:lnTo>
                    <a:pt x="239" y="485"/>
                  </a:lnTo>
                  <a:lnTo>
                    <a:pt x="228" y="499"/>
                  </a:lnTo>
                  <a:lnTo>
                    <a:pt x="214" y="513"/>
                  </a:lnTo>
                  <a:lnTo>
                    <a:pt x="196" y="527"/>
                  </a:lnTo>
                  <a:lnTo>
                    <a:pt x="188" y="529"/>
                  </a:lnTo>
                  <a:lnTo>
                    <a:pt x="179" y="531"/>
                  </a:lnTo>
                  <a:lnTo>
                    <a:pt x="170" y="533"/>
                  </a:lnTo>
                  <a:lnTo>
                    <a:pt x="161" y="535"/>
                  </a:lnTo>
                  <a:lnTo>
                    <a:pt x="152" y="536"/>
                  </a:lnTo>
                  <a:lnTo>
                    <a:pt x="143" y="537"/>
                  </a:lnTo>
                  <a:lnTo>
                    <a:pt x="134" y="537"/>
                  </a:lnTo>
                  <a:lnTo>
                    <a:pt x="125" y="537"/>
                  </a:lnTo>
                  <a:lnTo>
                    <a:pt x="116" y="537"/>
                  </a:lnTo>
                  <a:lnTo>
                    <a:pt x="107" y="537"/>
                  </a:lnTo>
                  <a:lnTo>
                    <a:pt x="99" y="536"/>
                  </a:lnTo>
                  <a:lnTo>
                    <a:pt x="90" y="535"/>
                  </a:lnTo>
                  <a:lnTo>
                    <a:pt x="82" y="533"/>
                  </a:lnTo>
                  <a:lnTo>
                    <a:pt x="73" y="531"/>
                  </a:lnTo>
                  <a:lnTo>
                    <a:pt x="65" y="529"/>
                  </a:lnTo>
                  <a:lnTo>
                    <a:pt x="58" y="527"/>
                  </a:lnTo>
                  <a:lnTo>
                    <a:pt x="40" y="512"/>
                  </a:lnTo>
                  <a:lnTo>
                    <a:pt x="26" y="498"/>
                  </a:lnTo>
                  <a:lnTo>
                    <a:pt x="16" y="484"/>
                  </a:lnTo>
                  <a:lnTo>
                    <a:pt x="8" y="469"/>
                  </a:lnTo>
                  <a:lnTo>
                    <a:pt x="3" y="454"/>
                  </a:lnTo>
                  <a:lnTo>
                    <a:pt x="0" y="440"/>
                  </a:lnTo>
                  <a:lnTo>
                    <a:pt x="1" y="425"/>
                  </a:lnTo>
                  <a:lnTo>
                    <a:pt x="3" y="411"/>
                  </a:lnTo>
                  <a:lnTo>
                    <a:pt x="8" y="396"/>
                  </a:lnTo>
                  <a:lnTo>
                    <a:pt x="15" y="381"/>
                  </a:lnTo>
                  <a:lnTo>
                    <a:pt x="23" y="366"/>
                  </a:lnTo>
                  <a:lnTo>
                    <a:pt x="34" y="351"/>
                  </a:lnTo>
                  <a:lnTo>
                    <a:pt x="45" y="337"/>
                  </a:lnTo>
                  <a:lnTo>
                    <a:pt x="58" y="323"/>
                  </a:lnTo>
                  <a:lnTo>
                    <a:pt x="72" y="308"/>
                  </a:lnTo>
                  <a:lnTo>
                    <a:pt x="87" y="294"/>
                  </a:lnTo>
                  <a:lnTo>
                    <a:pt x="89" y="291"/>
                  </a:lnTo>
                  <a:lnTo>
                    <a:pt x="92" y="288"/>
                  </a:lnTo>
                  <a:lnTo>
                    <a:pt x="94" y="283"/>
                  </a:lnTo>
                  <a:lnTo>
                    <a:pt x="96" y="278"/>
                  </a:lnTo>
                  <a:lnTo>
                    <a:pt x="97" y="273"/>
                  </a:lnTo>
                  <a:lnTo>
                    <a:pt x="98" y="267"/>
                  </a:lnTo>
                  <a:lnTo>
                    <a:pt x="98" y="262"/>
                  </a:lnTo>
                  <a:lnTo>
                    <a:pt x="98" y="257"/>
                  </a:lnTo>
                  <a:lnTo>
                    <a:pt x="98" y="243"/>
                  </a:lnTo>
                  <a:lnTo>
                    <a:pt x="98" y="231"/>
                  </a:lnTo>
                  <a:lnTo>
                    <a:pt x="98" y="221"/>
                  </a:lnTo>
                  <a:lnTo>
                    <a:pt x="98" y="212"/>
                  </a:lnTo>
                  <a:lnTo>
                    <a:pt x="98" y="203"/>
                  </a:lnTo>
                  <a:lnTo>
                    <a:pt x="98" y="195"/>
                  </a:lnTo>
                  <a:lnTo>
                    <a:pt x="98" y="186"/>
                  </a:lnTo>
                  <a:lnTo>
                    <a:pt x="98" y="176"/>
                  </a:lnTo>
                  <a:lnTo>
                    <a:pt x="98" y="165"/>
                  </a:lnTo>
                  <a:lnTo>
                    <a:pt x="98" y="153"/>
                  </a:lnTo>
                  <a:lnTo>
                    <a:pt x="98" y="138"/>
                  </a:lnTo>
                  <a:lnTo>
                    <a:pt x="98" y="121"/>
                  </a:lnTo>
                  <a:lnTo>
                    <a:pt x="98" y="100"/>
                  </a:lnTo>
                  <a:lnTo>
                    <a:pt x="98" y="76"/>
                  </a:lnTo>
                  <a:lnTo>
                    <a:pt x="98" y="47"/>
                  </a:lnTo>
                  <a:lnTo>
                    <a:pt x="98" y="14"/>
                  </a:lnTo>
                </a:path>
              </a:pathLst>
            </a:custGeom>
            <a:solidFill>
              <a:srgbClr val="9E9E9E"/>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32" name="Freeform 80"/>
            <p:cNvSpPr>
              <a:spLocks/>
            </p:cNvSpPr>
            <p:nvPr/>
          </p:nvSpPr>
          <p:spPr bwMode="auto">
            <a:xfrm>
              <a:off x="4345" y="1963"/>
              <a:ext cx="253" cy="538"/>
            </a:xfrm>
            <a:custGeom>
              <a:avLst/>
              <a:gdLst>
                <a:gd name="T0" fmla="*/ 97 w 253"/>
                <a:gd name="T1" fmla="*/ 6 h 538"/>
                <a:gd name="T2" fmla="*/ 94 w 253"/>
                <a:gd name="T3" fmla="*/ 0 h 538"/>
                <a:gd name="T4" fmla="*/ 93 w 253"/>
                <a:gd name="T5" fmla="*/ 0 h 538"/>
                <a:gd name="T6" fmla="*/ 101 w 253"/>
                <a:gd name="T7" fmla="*/ 2 h 538"/>
                <a:gd name="T8" fmla="*/ 115 w 253"/>
                <a:gd name="T9" fmla="*/ 3 h 538"/>
                <a:gd name="T10" fmla="*/ 129 w 253"/>
                <a:gd name="T11" fmla="*/ 4 h 538"/>
                <a:gd name="T12" fmla="*/ 143 w 253"/>
                <a:gd name="T13" fmla="*/ 3 h 538"/>
                <a:gd name="T14" fmla="*/ 154 w 253"/>
                <a:gd name="T15" fmla="*/ 1 h 538"/>
                <a:gd name="T16" fmla="*/ 156 w 253"/>
                <a:gd name="T17" fmla="*/ 1 h 538"/>
                <a:gd name="T18" fmla="*/ 155 w 253"/>
                <a:gd name="T19" fmla="*/ 2 h 538"/>
                <a:gd name="T20" fmla="*/ 152 w 253"/>
                <a:gd name="T21" fmla="*/ 7 h 538"/>
                <a:gd name="T22" fmla="*/ 151 w 253"/>
                <a:gd name="T23" fmla="*/ 14 h 538"/>
                <a:gd name="T24" fmla="*/ 151 w 253"/>
                <a:gd name="T25" fmla="*/ 44 h 538"/>
                <a:gd name="T26" fmla="*/ 151 w 253"/>
                <a:gd name="T27" fmla="*/ 72 h 538"/>
                <a:gd name="T28" fmla="*/ 151 w 253"/>
                <a:gd name="T29" fmla="*/ 98 h 538"/>
                <a:gd name="T30" fmla="*/ 151 w 253"/>
                <a:gd name="T31" fmla="*/ 135 h 538"/>
                <a:gd name="T32" fmla="*/ 151 w 253"/>
                <a:gd name="T33" fmla="*/ 197 h 538"/>
                <a:gd name="T34" fmla="*/ 152 w 253"/>
                <a:gd name="T35" fmla="*/ 262 h 538"/>
                <a:gd name="T36" fmla="*/ 156 w 253"/>
                <a:gd name="T37" fmla="*/ 278 h 538"/>
                <a:gd name="T38" fmla="*/ 163 w 253"/>
                <a:gd name="T39" fmla="*/ 292 h 538"/>
                <a:gd name="T40" fmla="*/ 195 w 253"/>
                <a:gd name="T41" fmla="*/ 325 h 538"/>
                <a:gd name="T42" fmla="*/ 230 w 253"/>
                <a:gd name="T43" fmla="*/ 370 h 538"/>
                <a:gd name="T44" fmla="*/ 249 w 253"/>
                <a:gd name="T45" fmla="*/ 414 h 538"/>
                <a:gd name="T46" fmla="*/ 249 w 253"/>
                <a:gd name="T47" fmla="*/ 457 h 538"/>
                <a:gd name="T48" fmla="*/ 226 w 253"/>
                <a:gd name="T49" fmla="*/ 499 h 538"/>
                <a:gd name="T50" fmla="*/ 186 w 253"/>
                <a:gd name="T51" fmla="*/ 529 h 538"/>
                <a:gd name="T52" fmla="*/ 160 w 253"/>
                <a:gd name="T53" fmla="*/ 535 h 538"/>
                <a:gd name="T54" fmla="*/ 133 w 253"/>
                <a:gd name="T55" fmla="*/ 537 h 538"/>
                <a:gd name="T56" fmla="*/ 106 w 253"/>
                <a:gd name="T57" fmla="*/ 537 h 538"/>
                <a:gd name="T58" fmla="*/ 81 w 253"/>
                <a:gd name="T59" fmla="*/ 533 h 538"/>
                <a:gd name="T60" fmla="*/ 58 w 253"/>
                <a:gd name="T61" fmla="*/ 527 h 538"/>
                <a:gd name="T62" fmla="*/ 16 w 253"/>
                <a:gd name="T63" fmla="*/ 484 h 538"/>
                <a:gd name="T64" fmla="*/ 0 w 253"/>
                <a:gd name="T65" fmla="*/ 440 h 538"/>
                <a:gd name="T66" fmla="*/ 7 w 253"/>
                <a:gd name="T67" fmla="*/ 396 h 538"/>
                <a:gd name="T68" fmla="*/ 33 w 253"/>
                <a:gd name="T69" fmla="*/ 352 h 538"/>
                <a:gd name="T70" fmla="*/ 70 w 253"/>
                <a:gd name="T71" fmla="*/ 309 h 538"/>
                <a:gd name="T72" fmla="*/ 91 w 253"/>
                <a:gd name="T73" fmla="*/ 288 h 538"/>
                <a:gd name="T74" fmla="*/ 96 w 253"/>
                <a:gd name="T75" fmla="*/ 273 h 538"/>
                <a:gd name="T76" fmla="*/ 97 w 253"/>
                <a:gd name="T77" fmla="*/ 257 h 538"/>
                <a:gd name="T78" fmla="*/ 97 w 253"/>
                <a:gd name="T79" fmla="*/ 221 h 538"/>
                <a:gd name="T80" fmla="*/ 97 w 253"/>
                <a:gd name="T81" fmla="*/ 195 h 538"/>
                <a:gd name="T82" fmla="*/ 97 w 253"/>
                <a:gd name="T83" fmla="*/ 165 h 538"/>
                <a:gd name="T84" fmla="*/ 97 w 253"/>
                <a:gd name="T85" fmla="*/ 121 h 538"/>
                <a:gd name="T86" fmla="*/ 97 w 253"/>
                <a:gd name="T87" fmla="*/ 47 h 5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53"/>
                <a:gd name="T133" fmla="*/ 0 h 538"/>
                <a:gd name="T134" fmla="*/ 253 w 253"/>
                <a:gd name="T135" fmla="*/ 538 h 53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53" h="538">
                  <a:moveTo>
                    <a:pt x="97" y="14"/>
                  </a:moveTo>
                  <a:lnTo>
                    <a:pt x="97" y="10"/>
                  </a:lnTo>
                  <a:lnTo>
                    <a:pt x="97" y="6"/>
                  </a:lnTo>
                  <a:lnTo>
                    <a:pt x="96" y="4"/>
                  </a:lnTo>
                  <a:lnTo>
                    <a:pt x="95" y="1"/>
                  </a:lnTo>
                  <a:lnTo>
                    <a:pt x="94" y="0"/>
                  </a:lnTo>
                  <a:lnTo>
                    <a:pt x="93" y="0"/>
                  </a:lnTo>
                  <a:lnTo>
                    <a:pt x="95" y="1"/>
                  </a:lnTo>
                  <a:lnTo>
                    <a:pt x="97" y="1"/>
                  </a:lnTo>
                  <a:lnTo>
                    <a:pt x="101" y="2"/>
                  </a:lnTo>
                  <a:lnTo>
                    <a:pt x="107" y="3"/>
                  </a:lnTo>
                  <a:lnTo>
                    <a:pt x="111" y="3"/>
                  </a:lnTo>
                  <a:lnTo>
                    <a:pt x="115" y="3"/>
                  </a:lnTo>
                  <a:lnTo>
                    <a:pt x="120" y="4"/>
                  </a:lnTo>
                  <a:lnTo>
                    <a:pt x="124" y="4"/>
                  </a:lnTo>
                  <a:lnTo>
                    <a:pt x="129" y="4"/>
                  </a:lnTo>
                  <a:lnTo>
                    <a:pt x="133" y="4"/>
                  </a:lnTo>
                  <a:lnTo>
                    <a:pt x="139" y="3"/>
                  </a:lnTo>
                  <a:lnTo>
                    <a:pt x="143" y="3"/>
                  </a:lnTo>
                  <a:lnTo>
                    <a:pt x="148" y="2"/>
                  </a:lnTo>
                  <a:lnTo>
                    <a:pt x="151" y="2"/>
                  </a:lnTo>
                  <a:lnTo>
                    <a:pt x="154" y="1"/>
                  </a:lnTo>
                  <a:lnTo>
                    <a:pt x="155" y="1"/>
                  </a:lnTo>
                  <a:lnTo>
                    <a:pt x="156" y="1"/>
                  </a:lnTo>
                  <a:lnTo>
                    <a:pt x="156" y="0"/>
                  </a:lnTo>
                  <a:lnTo>
                    <a:pt x="157" y="0"/>
                  </a:lnTo>
                  <a:lnTo>
                    <a:pt x="155" y="2"/>
                  </a:lnTo>
                  <a:lnTo>
                    <a:pt x="153" y="3"/>
                  </a:lnTo>
                  <a:lnTo>
                    <a:pt x="152" y="5"/>
                  </a:lnTo>
                  <a:lnTo>
                    <a:pt x="152" y="7"/>
                  </a:lnTo>
                  <a:lnTo>
                    <a:pt x="151" y="9"/>
                  </a:lnTo>
                  <a:lnTo>
                    <a:pt x="151" y="12"/>
                  </a:lnTo>
                  <a:lnTo>
                    <a:pt x="151" y="14"/>
                  </a:lnTo>
                  <a:lnTo>
                    <a:pt x="151" y="18"/>
                  </a:lnTo>
                  <a:lnTo>
                    <a:pt x="151" y="32"/>
                  </a:lnTo>
                  <a:lnTo>
                    <a:pt x="151" y="44"/>
                  </a:lnTo>
                  <a:lnTo>
                    <a:pt x="151" y="54"/>
                  </a:lnTo>
                  <a:lnTo>
                    <a:pt x="151" y="63"/>
                  </a:lnTo>
                  <a:lnTo>
                    <a:pt x="151" y="72"/>
                  </a:lnTo>
                  <a:lnTo>
                    <a:pt x="151" y="80"/>
                  </a:lnTo>
                  <a:lnTo>
                    <a:pt x="151" y="89"/>
                  </a:lnTo>
                  <a:lnTo>
                    <a:pt x="151" y="98"/>
                  </a:lnTo>
                  <a:lnTo>
                    <a:pt x="151" y="108"/>
                  </a:lnTo>
                  <a:lnTo>
                    <a:pt x="151" y="121"/>
                  </a:lnTo>
                  <a:lnTo>
                    <a:pt x="151" y="135"/>
                  </a:lnTo>
                  <a:lnTo>
                    <a:pt x="151" y="152"/>
                  </a:lnTo>
                  <a:lnTo>
                    <a:pt x="151" y="173"/>
                  </a:lnTo>
                  <a:lnTo>
                    <a:pt x="151" y="197"/>
                  </a:lnTo>
                  <a:lnTo>
                    <a:pt x="151" y="224"/>
                  </a:lnTo>
                  <a:lnTo>
                    <a:pt x="151" y="257"/>
                  </a:lnTo>
                  <a:lnTo>
                    <a:pt x="152" y="262"/>
                  </a:lnTo>
                  <a:lnTo>
                    <a:pt x="152" y="267"/>
                  </a:lnTo>
                  <a:lnTo>
                    <a:pt x="154" y="273"/>
                  </a:lnTo>
                  <a:lnTo>
                    <a:pt x="156" y="278"/>
                  </a:lnTo>
                  <a:lnTo>
                    <a:pt x="158" y="284"/>
                  </a:lnTo>
                  <a:lnTo>
                    <a:pt x="160" y="288"/>
                  </a:lnTo>
                  <a:lnTo>
                    <a:pt x="163" y="292"/>
                  </a:lnTo>
                  <a:lnTo>
                    <a:pt x="166" y="295"/>
                  </a:lnTo>
                  <a:lnTo>
                    <a:pt x="181" y="310"/>
                  </a:lnTo>
                  <a:lnTo>
                    <a:pt x="195" y="325"/>
                  </a:lnTo>
                  <a:lnTo>
                    <a:pt x="209" y="340"/>
                  </a:lnTo>
                  <a:lnTo>
                    <a:pt x="220" y="355"/>
                  </a:lnTo>
                  <a:lnTo>
                    <a:pt x="230" y="370"/>
                  </a:lnTo>
                  <a:lnTo>
                    <a:pt x="238" y="385"/>
                  </a:lnTo>
                  <a:lnTo>
                    <a:pt x="245" y="399"/>
                  </a:lnTo>
                  <a:lnTo>
                    <a:pt x="249" y="414"/>
                  </a:lnTo>
                  <a:lnTo>
                    <a:pt x="252" y="428"/>
                  </a:lnTo>
                  <a:lnTo>
                    <a:pt x="252" y="443"/>
                  </a:lnTo>
                  <a:lnTo>
                    <a:pt x="249" y="457"/>
                  </a:lnTo>
                  <a:lnTo>
                    <a:pt x="244" y="471"/>
                  </a:lnTo>
                  <a:lnTo>
                    <a:pt x="237" y="486"/>
                  </a:lnTo>
                  <a:lnTo>
                    <a:pt x="226" y="499"/>
                  </a:lnTo>
                  <a:lnTo>
                    <a:pt x="211" y="513"/>
                  </a:lnTo>
                  <a:lnTo>
                    <a:pt x="194" y="527"/>
                  </a:lnTo>
                  <a:lnTo>
                    <a:pt x="186" y="529"/>
                  </a:lnTo>
                  <a:lnTo>
                    <a:pt x="177" y="531"/>
                  </a:lnTo>
                  <a:lnTo>
                    <a:pt x="168" y="533"/>
                  </a:lnTo>
                  <a:lnTo>
                    <a:pt x="160" y="535"/>
                  </a:lnTo>
                  <a:lnTo>
                    <a:pt x="151" y="536"/>
                  </a:lnTo>
                  <a:lnTo>
                    <a:pt x="142" y="537"/>
                  </a:lnTo>
                  <a:lnTo>
                    <a:pt x="133" y="537"/>
                  </a:lnTo>
                  <a:lnTo>
                    <a:pt x="124" y="537"/>
                  </a:lnTo>
                  <a:lnTo>
                    <a:pt x="115" y="537"/>
                  </a:lnTo>
                  <a:lnTo>
                    <a:pt x="106" y="537"/>
                  </a:lnTo>
                  <a:lnTo>
                    <a:pt x="98" y="536"/>
                  </a:lnTo>
                  <a:lnTo>
                    <a:pt x="89" y="535"/>
                  </a:lnTo>
                  <a:lnTo>
                    <a:pt x="81" y="533"/>
                  </a:lnTo>
                  <a:lnTo>
                    <a:pt x="73" y="531"/>
                  </a:lnTo>
                  <a:lnTo>
                    <a:pt x="65" y="529"/>
                  </a:lnTo>
                  <a:lnTo>
                    <a:pt x="58" y="527"/>
                  </a:lnTo>
                  <a:lnTo>
                    <a:pt x="40" y="512"/>
                  </a:lnTo>
                  <a:lnTo>
                    <a:pt x="26" y="498"/>
                  </a:lnTo>
                  <a:lnTo>
                    <a:pt x="16" y="484"/>
                  </a:lnTo>
                  <a:lnTo>
                    <a:pt x="7" y="470"/>
                  </a:lnTo>
                  <a:lnTo>
                    <a:pt x="3" y="455"/>
                  </a:lnTo>
                  <a:lnTo>
                    <a:pt x="0" y="440"/>
                  </a:lnTo>
                  <a:lnTo>
                    <a:pt x="0" y="426"/>
                  </a:lnTo>
                  <a:lnTo>
                    <a:pt x="3" y="411"/>
                  </a:lnTo>
                  <a:lnTo>
                    <a:pt x="7" y="396"/>
                  </a:lnTo>
                  <a:lnTo>
                    <a:pt x="14" y="382"/>
                  </a:lnTo>
                  <a:lnTo>
                    <a:pt x="22" y="367"/>
                  </a:lnTo>
                  <a:lnTo>
                    <a:pt x="33" y="352"/>
                  </a:lnTo>
                  <a:lnTo>
                    <a:pt x="44" y="337"/>
                  </a:lnTo>
                  <a:lnTo>
                    <a:pt x="57" y="323"/>
                  </a:lnTo>
                  <a:lnTo>
                    <a:pt x="70" y="309"/>
                  </a:lnTo>
                  <a:lnTo>
                    <a:pt x="86" y="294"/>
                  </a:lnTo>
                  <a:lnTo>
                    <a:pt x="88" y="291"/>
                  </a:lnTo>
                  <a:lnTo>
                    <a:pt x="91" y="288"/>
                  </a:lnTo>
                  <a:lnTo>
                    <a:pt x="93" y="283"/>
                  </a:lnTo>
                  <a:lnTo>
                    <a:pt x="95" y="278"/>
                  </a:lnTo>
                  <a:lnTo>
                    <a:pt x="96" y="273"/>
                  </a:lnTo>
                  <a:lnTo>
                    <a:pt x="97" y="267"/>
                  </a:lnTo>
                  <a:lnTo>
                    <a:pt x="97" y="262"/>
                  </a:lnTo>
                  <a:lnTo>
                    <a:pt x="97" y="257"/>
                  </a:lnTo>
                  <a:lnTo>
                    <a:pt x="97" y="243"/>
                  </a:lnTo>
                  <a:lnTo>
                    <a:pt x="97" y="231"/>
                  </a:lnTo>
                  <a:lnTo>
                    <a:pt x="97" y="221"/>
                  </a:lnTo>
                  <a:lnTo>
                    <a:pt x="97" y="212"/>
                  </a:lnTo>
                  <a:lnTo>
                    <a:pt x="97" y="203"/>
                  </a:lnTo>
                  <a:lnTo>
                    <a:pt x="97" y="195"/>
                  </a:lnTo>
                  <a:lnTo>
                    <a:pt x="97" y="186"/>
                  </a:lnTo>
                  <a:lnTo>
                    <a:pt x="97" y="176"/>
                  </a:lnTo>
                  <a:lnTo>
                    <a:pt x="97" y="165"/>
                  </a:lnTo>
                  <a:lnTo>
                    <a:pt x="97" y="153"/>
                  </a:lnTo>
                  <a:lnTo>
                    <a:pt x="97" y="138"/>
                  </a:lnTo>
                  <a:lnTo>
                    <a:pt x="97" y="121"/>
                  </a:lnTo>
                  <a:lnTo>
                    <a:pt x="97" y="100"/>
                  </a:lnTo>
                  <a:lnTo>
                    <a:pt x="97" y="76"/>
                  </a:lnTo>
                  <a:lnTo>
                    <a:pt x="97" y="47"/>
                  </a:lnTo>
                  <a:lnTo>
                    <a:pt x="97" y="14"/>
                  </a:lnTo>
                </a:path>
              </a:pathLst>
            </a:custGeom>
            <a:solidFill>
              <a:srgbClr val="9E9E9E"/>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33" name="Freeform 81"/>
            <p:cNvSpPr>
              <a:spLocks/>
            </p:cNvSpPr>
            <p:nvPr/>
          </p:nvSpPr>
          <p:spPr bwMode="auto">
            <a:xfrm>
              <a:off x="4346" y="1963"/>
              <a:ext cx="251" cy="538"/>
            </a:xfrm>
            <a:custGeom>
              <a:avLst/>
              <a:gdLst>
                <a:gd name="T0" fmla="*/ 97 w 251"/>
                <a:gd name="T1" fmla="*/ 6 h 538"/>
                <a:gd name="T2" fmla="*/ 93 w 251"/>
                <a:gd name="T3" fmla="*/ 0 h 538"/>
                <a:gd name="T4" fmla="*/ 92 w 251"/>
                <a:gd name="T5" fmla="*/ 0 h 538"/>
                <a:gd name="T6" fmla="*/ 100 w 251"/>
                <a:gd name="T7" fmla="*/ 2 h 538"/>
                <a:gd name="T8" fmla="*/ 114 w 251"/>
                <a:gd name="T9" fmla="*/ 3 h 538"/>
                <a:gd name="T10" fmla="*/ 128 w 251"/>
                <a:gd name="T11" fmla="*/ 4 h 538"/>
                <a:gd name="T12" fmla="*/ 142 w 251"/>
                <a:gd name="T13" fmla="*/ 3 h 538"/>
                <a:gd name="T14" fmla="*/ 152 w 251"/>
                <a:gd name="T15" fmla="*/ 1 h 538"/>
                <a:gd name="T16" fmla="*/ 155 w 251"/>
                <a:gd name="T17" fmla="*/ 1 h 538"/>
                <a:gd name="T18" fmla="*/ 154 w 251"/>
                <a:gd name="T19" fmla="*/ 2 h 538"/>
                <a:gd name="T20" fmla="*/ 150 w 251"/>
                <a:gd name="T21" fmla="*/ 7 h 538"/>
                <a:gd name="T22" fmla="*/ 150 w 251"/>
                <a:gd name="T23" fmla="*/ 14 h 538"/>
                <a:gd name="T24" fmla="*/ 150 w 251"/>
                <a:gd name="T25" fmla="*/ 44 h 538"/>
                <a:gd name="T26" fmla="*/ 150 w 251"/>
                <a:gd name="T27" fmla="*/ 72 h 538"/>
                <a:gd name="T28" fmla="*/ 150 w 251"/>
                <a:gd name="T29" fmla="*/ 98 h 538"/>
                <a:gd name="T30" fmla="*/ 150 w 251"/>
                <a:gd name="T31" fmla="*/ 136 h 538"/>
                <a:gd name="T32" fmla="*/ 150 w 251"/>
                <a:gd name="T33" fmla="*/ 197 h 538"/>
                <a:gd name="T34" fmla="*/ 151 w 251"/>
                <a:gd name="T35" fmla="*/ 262 h 538"/>
                <a:gd name="T36" fmla="*/ 155 w 251"/>
                <a:gd name="T37" fmla="*/ 278 h 538"/>
                <a:gd name="T38" fmla="*/ 162 w 251"/>
                <a:gd name="T39" fmla="*/ 292 h 538"/>
                <a:gd name="T40" fmla="*/ 194 w 251"/>
                <a:gd name="T41" fmla="*/ 326 h 538"/>
                <a:gd name="T42" fmla="*/ 228 w 251"/>
                <a:gd name="T43" fmla="*/ 370 h 538"/>
                <a:gd name="T44" fmla="*/ 247 w 251"/>
                <a:gd name="T45" fmla="*/ 415 h 538"/>
                <a:gd name="T46" fmla="*/ 247 w 251"/>
                <a:gd name="T47" fmla="*/ 458 h 538"/>
                <a:gd name="T48" fmla="*/ 224 w 251"/>
                <a:gd name="T49" fmla="*/ 500 h 538"/>
                <a:gd name="T50" fmla="*/ 184 w 251"/>
                <a:gd name="T51" fmla="*/ 529 h 538"/>
                <a:gd name="T52" fmla="*/ 158 w 251"/>
                <a:gd name="T53" fmla="*/ 535 h 538"/>
                <a:gd name="T54" fmla="*/ 132 w 251"/>
                <a:gd name="T55" fmla="*/ 537 h 538"/>
                <a:gd name="T56" fmla="*/ 106 w 251"/>
                <a:gd name="T57" fmla="*/ 537 h 538"/>
                <a:gd name="T58" fmla="*/ 81 w 251"/>
                <a:gd name="T59" fmla="*/ 533 h 538"/>
                <a:gd name="T60" fmla="*/ 57 w 251"/>
                <a:gd name="T61" fmla="*/ 527 h 538"/>
                <a:gd name="T62" fmla="*/ 15 w 251"/>
                <a:gd name="T63" fmla="*/ 484 h 538"/>
                <a:gd name="T64" fmla="*/ 0 w 251"/>
                <a:gd name="T65" fmla="*/ 441 h 538"/>
                <a:gd name="T66" fmla="*/ 6 w 251"/>
                <a:gd name="T67" fmla="*/ 397 h 538"/>
                <a:gd name="T68" fmla="*/ 32 w 251"/>
                <a:gd name="T69" fmla="*/ 352 h 538"/>
                <a:gd name="T70" fmla="*/ 69 w 251"/>
                <a:gd name="T71" fmla="*/ 309 h 538"/>
                <a:gd name="T72" fmla="*/ 90 w 251"/>
                <a:gd name="T73" fmla="*/ 288 h 538"/>
                <a:gd name="T74" fmla="*/ 95 w 251"/>
                <a:gd name="T75" fmla="*/ 273 h 538"/>
                <a:gd name="T76" fmla="*/ 97 w 251"/>
                <a:gd name="T77" fmla="*/ 258 h 538"/>
                <a:gd name="T78" fmla="*/ 97 w 251"/>
                <a:gd name="T79" fmla="*/ 221 h 538"/>
                <a:gd name="T80" fmla="*/ 97 w 251"/>
                <a:gd name="T81" fmla="*/ 195 h 538"/>
                <a:gd name="T82" fmla="*/ 97 w 251"/>
                <a:gd name="T83" fmla="*/ 165 h 538"/>
                <a:gd name="T84" fmla="*/ 97 w 251"/>
                <a:gd name="T85" fmla="*/ 121 h 538"/>
                <a:gd name="T86" fmla="*/ 97 w 251"/>
                <a:gd name="T87" fmla="*/ 47 h 5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51"/>
                <a:gd name="T133" fmla="*/ 0 h 538"/>
                <a:gd name="T134" fmla="*/ 251 w 251"/>
                <a:gd name="T135" fmla="*/ 538 h 53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51" h="538">
                  <a:moveTo>
                    <a:pt x="97" y="14"/>
                  </a:moveTo>
                  <a:lnTo>
                    <a:pt x="97" y="10"/>
                  </a:lnTo>
                  <a:lnTo>
                    <a:pt x="97" y="6"/>
                  </a:lnTo>
                  <a:lnTo>
                    <a:pt x="96" y="4"/>
                  </a:lnTo>
                  <a:lnTo>
                    <a:pt x="94" y="1"/>
                  </a:lnTo>
                  <a:lnTo>
                    <a:pt x="93" y="0"/>
                  </a:lnTo>
                  <a:lnTo>
                    <a:pt x="92" y="0"/>
                  </a:lnTo>
                  <a:lnTo>
                    <a:pt x="94" y="1"/>
                  </a:lnTo>
                  <a:lnTo>
                    <a:pt x="96" y="2"/>
                  </a:lnTo>
                  <a:lnTo>
                    <a:pt x="100" y="2"/>
                  </a:lnTo>
                  <a:lnTo>
                    <a:pt x="106" y="3"/>
                  </a:lnTo>
                  <a:lnTo>
                    <a:pt x="110" y="3"/>
                  </a:lnTo>
                  <a:lnTo>
                    <a:pt x="114" y="3"/>
                  </a:lnTo>
                  <a:lnTo>
                    <a:pt x="119" y="4"/>
                  </a:lnTo>
                  <a:lnTo>
                    <a:pt x="123" y="4"/>
                  </a:lnTo>
                  <a:lnTo>
                    <a:pt x="128" y="4"/>
                  </a:lnTo>
                  <a:lnTo>
                    <a:pt x="132" y="4"/>
                  </a:lnTo>
                  <a:lnTo>
                    <a:pt x="137" y="3"/>
                  </a:lnTo>
                  <a:lnTo>
                    <a:pt x="142" y="3"/>
                  </a:lnTo>
                  <a:lnTo>
                    <a:pt x="147" y="2"/>
                  </a:lnTo>
                  <a:lnTo>
                    <a:pt x="150" y="2"/>
                  </a:lnTo>
                  <a:lnTo>
                    <a:pt x="152" y="1"/>
                  </a:lnTo>
                  <a:lnTo>
                    <a:pt x="153" y="1"/>
                  </a:lnTo>
                  <a:lnTo>
                    <a:pt x="154" y="1"/>
                  </a:lnTo>
                  <a:lnTo>
                    <a:pt x="155" y="1"/>
                  </a:lnTo>
                  <a:lnTo>
                    <a:pt x="155" y="0"/>
                  </a:lnTo>
                  <a:lnTo>
                    <a:pt x="156" y="0"/>
                  </a:lnTo>
                  <a:lnTo>
                    <a:pt x="154" y="2"/>
                  </a:lnTo>
                  <a:lnTo>
                    <a:pt x="152" y="3"/>
                  </a:lnTo>
                  <a:lnTo>
                    <a:pt x="151" y="5"/>
                  </a:lnTo>
                  <a:lnTo>
                    <a:pt x="150" y="7"/>
                  </a:lnTo>
                  <a:lnTo>
                    <a:pt x="150" y="9"/>
                  </a:lnTo>
                  <a:lnTo>
                    <a:pt x="150" y="12"/>
                  </a:lnTo>
                  <a:lnTo>
                    <a:pt x="150" y="14"/>
                  </a:lnTo>
                  <a:lnTo>
                    <a:pt x="150" y="18"/>
                  </a:lnTo>
                  <a:lnTo>
                    <a:pt x="150" y="32"/>
                  </a:lnTo>
                  <a:lnTo>
                    <a:pt x="150" y="44"/>
                  </a:lnTo>
                  <a:lnTo>
                    <a:pt x="150" y="54"/>
                  </a:lnTo>
                  <a:lnTo>
                    <a:pt x="150" y="63"/>
                  </a:lnTo>
                  <a:lnTo>
                    <a:pt x="150" y="72"/>
                  </a:lnTo>
                  <a:lnTo>
                    <a:pt x="150" y="80"/>
                  </a:lnTo>
                  <a:lnTo>
                    <a:pt x="150" y="89"/>
                  </a:lnTo>
                  <a:lnTo>
                    <a:pt x="150" y="98"/>
                  </a:lnTo>
                  <a:lnTo>
                    <a:pt x="150" y="109"/>
                  </a:lnTo>
                  <a:lnTo>
                    <a:pt x="150" y="121"/>
                  </a:lnTo>
                  <a:lnTo>
                    <a:pt x="150" y="136"/>
                  </a:lnTo>
                  <a:lnTo>
                    <a:pt x="150" y="153"/>
                  </a:lnTo>
                  <a:lnTo>
                    <a:pt x="150" y="173"/>
                  </a:lnTo>
                  <a:lnTo>
                    <a:pt x="150" y="197"/>
                  </a:lnTo>
                  <a:lnTo>
                    <a:pt x="150" y="225"/>
                  </a:lnTo>
                  <a:lnTo>
                    <a:pt x="150" y="258"/>
                  </a:lnTo>
                  <a:lnTo>
                    <a:pt x="151" y="262"/>
                  </a:lnTo>
                  <a:lnTo>
                    <a:pt x="151" y="267"/>
                  </a:lnTo>
                  <a:lnTo>
                    <a:pt x="153" y="273"/>
                  </a:lnTo>
                  <a:lnTo>
                    <a:pt x="155" y="278"/>
                  </a:lnTo>
                  <a:lnTo>
                    <a:pt x="157" y="284"/>
                  </a:lnTo>
                  <a:lnTo>
                    <a:pt x="159" y="288"/>
                  </a:lnTo>
                  <a:lnTo>
                    <a:pt x="162" y="292"/>
                  </a:lnTo>
                  <a:lnTo>
                    <a:pt x="165" y="295"/>
                  </a:lnTo>
                  <a:lnTo>
                    <a:pt x="180" y="310"/>
                  </a:lnTo>
                  <a:lnTo>
                    <a:pt x="194" y="326"/>
                  </a:lnTo>
                  <a:lnTo>
                    <a:pt x="207" y="341"/>
                  </a:lnTo>
                  <a:lnTo>
                    <a:pt x="219" y="355"/>
                  </a:lnTo>
                  <a:lnTo>
                    <a:pt x="228" y="370"/>
                  </a:lnTo>
                  <a:lnTo>
                    <a:pt x="237" y="385"/>
                  </a:lnTo>
                  <a:lnTo>
                    <a:pt x="243" y="400"/>
                  </a:lnTo>
                  <a:lnTo>
                    <a:pt x="247" y="415"/>
                  </a:lnTo>
                  <a:lnTo>
                    <a:pt x="250" y="429"/>
                  </a:lnTo>
                  <a:lnTo>
                    <a:pt x="250" y="444"/>
                  </a:lnTo>
                  <a:lnTo>
                    <a:pt x="247" y="458"/>
                  </a:lnTo>
                  <a:lnTo>
                    <a:pt x="242" y="472"/>
                  </a:lnTo>
                  <a:lnTo>
                    <a:pt x="235" y="487"/>
                  </a:lnTo>
                  <a:lnTo>
                    <a:pt x="224" y="500"/>
                  </a:lnTo>
                  <a:lnTo>
                    <a:pt x="210" y="514"/>
                  </a:lnTo>
                  <a:lnTo>
                    <a:pt x="193" y="527"/>
                  </a:lnTo>
                  <a:lnTo>
                    <a:pt x="184" y="529"/>
                  </a:lnTo>
                  <a:lnTo>
                    <a:pt x="176" y="532"/>
                  </a:lnTo>
                  <a:lnTo>
                    <a:pt x="167" y="534"/>
                  </a:lnTo>
                  <a:lnTo>
                    <a:pt x="158" y="535"/>
                  </a:lnTo>
                  <a:lnTo>
                    <a:pt x="149" y="536"/>
                  </a:lnTo>
                  <a:lnTo>
                    <a:pt x="141" y="537"/>
                  </a:lnTo>
                  <a:lnTo>
                    <a:pt x="132" y="537"/>
                  </a:lnTo>
                  <a:lnTo>
                    <a:pt x="123" y="537"/>
                  </a:lnTo>
                  <a:lnTo>
                    <a:pt x="114" y="537"/>
                  </a:lnTo>
                  <a:lnTo>
                    <a:pt x="106" y="537"/>
                  </a:lnTo>
                  <a:lnTo>
                    <a:pt x="97" y="536"/>
                  </a:lnTo>
                  <a:lnTo>
                    <a:pt x="89" y="535"/>
                  </a:lnTo>
                  <a:lnTo>
                    <a:pt x="81" y="533"/>
                  </a:lnTo>
                  <a:lnTo>
                    <a:pt x="73" y="531"/>
                  </a:lnTo>
                  <a:lnTo>
                    <a:pt x="65" y="529"/>
                  </a:lnTo>
                  <a:lnTo>
                    <a:pt x="57" y="527"/>
                  </a:lnTo>
                  <a:lnTo>
                    <a:pt x="40" y="512"/>
                  </a:lnTo>
                  <a:lnTo>
                    <a:pt x="26" y="498"/>
                  </a:lnTo>
                  <a:lnTo>
                    <a:pt x="15" y="484"/>
                  </a:lnTo>
                  <a:lnTo>
                    <a:pt x="7" y="470"/>
                  </a:lnTo>
                  <a:lnTo>
                    <a:pt x="2" y="455"/>
                  </a:lnTo>
                  <a:lnTo>
                    <a:pt x="0" y="441"/>
                  </a:lnTo>
                  <a:lnTo>
                    <a:pt x="0" y="426"/>
                  </a:lnTo>
                  <a:lnTo>
                    <a:pt x="2" y="411"/>
                  </a:lnTo>
                  <a:lnTo>
                    <a:pt x="6" y="397"/>
                  </a:lnTo>
                  <a:lnTo>
                    <a:pt x="13" y="382"/>
                  </a:lnTo>
                  <a:lnTo>
                    <a:pt x="22" y="368"/>
                  </a:lnTo>
                  <a:lnTo>
                    <a:pt x="32" y="352"/>
                  </a:lnTo>
                  <a:lnTo>
                    <a:pt x="43" y="338"/>
                  </a:lnTo>
                  <a:lnTo>
                    <a:pt x="56" y="323"/>
                  </a:lnTo>
                  <a:lnTo>
                    <a:pt x="69" y="309"/>
                  </a:lnTo>
                  <a:lnTo>
                    <a:pt x="85" y="294"/>
                  </a:lnTo>
                  <a:lnTo>
                    <a:pt x="87" y="292"/>
                  </a:lnTo>
                  <a:lnTo>
                    <a:pt x="90" y="288"/>
                  </a:lnTo>
                  <a:lnTo>
                    <a:pt x="92" y="284"/>
                  </a:lnTo>
                  <a:lnTo>
                    <a:pt x="94" y="278"/>
                  </a:lnTo>
                  <a:lnTo>
                    <a:pt x="95" y="273"/>
                  </a:lnTo>
                  <a:lnTo>
                    <a:pt x="96" y="268"/>
                  </a:lnTo>
                  <a:lnTo>
                    <a:pt x="97" y="263"/>
                  </a:lnTo>
                  <a:lnTo>
                    <a:pt x="97" y="258"/>
                  </a:lnTo>
                  <a:lnTo>
                    <a:pt x="97" y="243"/>
                  </a:lnTo>
                  <a:lnTo>
                    <a:pt x="97" y="232"/>
                  </a:lnTo>
                  <a:lnTo>
                    <a:pt x="97" y="221"/>
                  </a:lnTo>
                  <a:lnTo>
                    <a:pt x="97" y="212"/>
                  </a:lnTo>
                  <a:lnTo>
                    <a:pt x="97" y="203"/>
                  </a:lnTo>
                  <a:lnTo>
                    <a:pt x="97" y="195"/>
                  </a:lnTo>
                  <a:lnTo>
                    <a:pt x="97" y="186"/>
                  </a:lnTo>
                  <a:lnTo>
                    <a:pt x="97" y="176"/>
                  </a:lnTo>
                  <a:lnTo>
                    <a:pt x="97" y="165"/>
                  </a:lnTo>
                  <a:lnTo>
                    <a:pt x="97" y="153"/>
                  </a:lnTo>
                  <a:lnTo>
                    <a:pt x="97" y="138"/>
                  </a:lnTo>
                  <a:lnTo>
                    <a:pt x="97" y="121"/>
                  </a:lnTo>
                  <a:lnTo>
                    <a:pt x="97" y="100"/>
                  </a:lnTo>
                  <a:lnTo>
                    <a:pt x="97" y="76"/>
                  </a:lnTo>
                  <a:lnTo>
                    <a:pt x="97" y="47"/>
                  </a:lnTo>
                  <a:lnTo>
                    <a:pt x="97" y="14"/>
                  </a:lnTo>
                </a:path>
              </a:pathLst>
            </a:custGeom>
            <a:solidFill>
              <a:srgbClr val="A1A1A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34" name="Freeform 82"/>
            <p:cNvSpPr>
              <a:spLocks/>
            </p:cNvSpPr>
            <p:nvPr/>
          </p:nvSpPr>
          <p:spPr bwMode="auto">
            <a:xfrm>
              <a:off x="4346" y="1963"/>
              <a:ext cx="250" cy="538"/>
            </a:xfrm>
            <a:custGeom>
              <a:avLst/>
              <a:gdLst>
                <a:gd name="T0" fmla="*/ 97 w 250"/>
                <a:gd name="T1" fmla="*/ 10 h 538"/>
                <a:gd name="T2" fmla="*/ 96 w 250"/>
                <a:gd name="T3" fmla="*/ 5 h 538"/>
                <a:gd name="T4" fmla="*/ 94 w 250"/>
                <a:gd name="T5" fmla="*/ 1 h 538"/>
                <a:gd name="T6" fmla="*/ 92 w 250"/>
                <a:gd name="T7" fmla="*/ 0 h 538"/>
                <a:gd name="T8" fmla="*/ 96 w 250"/>
                <a:gd name="T9" fmla="*/ 2 h 538"/>
                <a:gd name="T10" fmla="*/ 110 w 250"/>
                <a:gd name="T11" fmla="*/ 3 h 538"/>
                <a:gd name="T12" fmla="*/ 123 w 250"/>
                <a:gd name="T13" fmla="*/ 4 h 538"/>
                <a:gd name="T14" fmla="*/ 137 w 250"/>
                <a:gd name="T15" fmla="*/ 3 h 538"/>
                <a:gd name="T16" fmla="*/ 150 w 250"/>
                <a:gd name="T17" fmla="*/ 2 h 538"/>
                <a:gd name="T18" fmla="*/ 154 w 250"/>
                <a:gd name="T19" fmla="*/ 1 h 538"/>
                <a:gd name="T20" fmla="*/ 156 w 250"/>
                <a:gd name="T21" fmla="*/ 0 h 538"/>
                <a:gd name="T22" fmla="*/ 151 w 250"/>
                <a:gd name="T23" fmla="*/ 5 h 538"/>
                <a:gd name="T24" fmla="*/ 150 w 250"/>
                <a:gd name="T25" fmla="*/ 12 h 538"/>
                <a:gd name="T26" fmla="*/ 150 w 250"/>
                <a:gd name="T27" fmla="*/ 32 h 538"/>
                <a:gd name="T28" fmla="*/ 150 w 250"/>
                <a:gd name="T29" fmla="*/ 63 h 538"/>
                <a:gd name="T30" fmla="*/ 150 w 250"/>
                <a:gd name="T31" fmla="*/ 89 h 538"/>
                <a:gd name="T32" fmla="*/ 150 w 250"/>
                <a:gd name="T33" fmla="*/ 121 h 538"/>
                <a:gd name="T34" fmla="*/ 150 w 250"/>
                <a:gd name="T35" fmla="*/ 173 h 538"/>
                <a:gd name="T36" fmla="*/ 150 w 250"/>
                <a:gd name="T37" fmla="*/ 258 h 538"/>
                <a:gd name="T38" fmla="*/ 152 w 250"/>
                <a:gd name="T39" fmla="*/ 273 h 538"/>
                <a:gd name="T40" fmla="*/ 159 w 250"/>
                <a:gd name="T41" fmla="*/ 288 h 538"/>
                <a:gd name="T42" fmla="*/ 179 w 250"/>
                <a:gd name="T43" fmla="*/ 310 h 538"/>
                <a:gd name="T44" fmla="*/ 218 w 250"/>
                <a:gd name="T45" fmla="*/ 356 h 538"/>
                <a:gd name="T46" fmla="*/ 242 w 250"/>
                <a:gd name="T47" fmla="*/ 401 h 538"/>
                <a:gd name="T48" fmla="*/ 249 w 250"/>
                <a:gd name="T49" fmla="*/ 445 h 538"/>
                <a:gd name="T50" fmla="*/ 233 w 250"/>
                <a:gd name="T51" fmla="*/ 487 h 538"/>
                <a:gd name="T52" fmla="*/ 192 w 250"/>
                <a:gd name="T53" fmla="*/ 527 h 538"/>
                <a:gd name="T54" fmla="*/ 166 w 250"/>
                <a:gd name="T55" fmla="*/ 534 h 538"/>
                <a:gd name="T56" fmla="*/ 140 w 250"/>
                <a:gd name="T57" fmla="*/ 537 h 538"/>
                <a:gd name="T58" fmla="*/ 114 w 250"/>
                <a:gd name="T59" fmla="*/ 537 h 538"/>
                <a:gd name="T60" fmla="*/ 89 w 250"/>
                <a:gd name="T61" fmla="*/ 535 h 538"/>
                <a:gd name="T62" fmla="*/ 66 w 250"/>
                <a:gd name="T63" fmla="*/ 529 h 538"/>
                <a:gd name="T64" fmla="*/ 27 w 250"/>
                <a:gd name="T65" fmla="*/ 499 h 538"/>
                <a:gd name="T66" fmla="*/ 3 w 250"/>
                <a:gd name="T67" fmla="*/ 456 h 538"/>
                <a:gd name="T68" fmla="*/ 3 w 250"/>
                <a:gd name="T69" fmla="*/ 412 h 538"/>
                <a:gd name="T70" fmla="*/ 22 w 250"/>
                <a:gd name="T71" fmla="*/ 368 h 538"/>
                <a:gd name="T72" fmla="*/ 56 w 250"/>
                <a:gd name="T73" fmla="*/ 324 h 538"/>
                <a:gd name="T74" fmla="*/ 87 w 250"/>
                <a:gd name="T75" fmla="*/ 292 h 538"/>
                <a:gd name="T76" fmla="*/ 94 w 250"/>
                <a:gd name="T77" fmla="*/ 278 h 538"/>
                <a:gd name="T78" fmla="*/ 97 w 250"/>
                <a:gd name="T79" fmla="*/ 263 h 538"/>
                <a:gd name="T80" fmla="*/ 97 w 250"/>
                <a:gd name="T81" fmla="*/ 232 h 538"/>
                <a:gd name="T82" fmla="*/ 97 w 250"/>
                <a:gd name="T83" fmla="*/ 203 h 538"/>
                <a:gd name="T84" fmla="*/ 97 w 250"/>
                <a:gd name="T85" fmla="*/ 176 h 538"/>
                <a:gd name="T86" fmla="*/ 97 w 250"/>
                <a:gd name="T87" fmla="*/ 139 h 538"/>
                <a:gd name="T88" fmla="*/ 97 w 250"/>
                <a:gd name="T89" fmla="*/ 76 h 53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50"/>
                <a:gd name="T136" fmla="*/ 0 h 538"/>
                <a:gd name="T137" fmla="*/ 250 w 250"/>
                <a:gd name="T138" fmla="*/ 538 h 53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50" h="538">
                  <a:moveTo>
                    <a:pt x="97" y="15"/>
                  </a:moveTo>
                  <a:lnTo>
                    <a:pt x="97" y="12"/>
                  </a:lnTo>
                  <a:lnTo>
                    <a:pt x="97" y="10"/>
                  </a:lnTo>
                  <a:lnTo>
                    <a:pt x="97" y="8"/>
                  </a:lnTo>
                  <a:lnTo>
                    <a:pt x="97" y="6"/>
                  </a:lnTo>
                  <a:lnTo>
                    <a:pt x="96" y="5"/>
                  </a:lnTo>
                  <a:lnTo>
                    <a:pt x="96" y="4"/>
                  </a:lnTo>
                  <a:lnTo>
                    <a:pt x="95" y="2"/>
                  </a:lnTo>
                  <a:lnTo>
                    <a:pt x="94" y="1"/>
                  </a:lnTo>
                  <a:lnTo>
                    <a:pt x="93" y="0"/>
                  </a:lnTo>
                  <a:lnTo>
                    <a:pt x="92" y="0"/>
                  </a:lnTo>
                  <a:lnTo>
                    <a:pt x="93" y="0"/>
                  </a:lnTo>
                  <a:lnTo>
                    <a:pt x="94" y="1"/>
                  </a:lnTo>
                  <a:lnTo>
                    <a:pt x="96" y="2"/>
                  </a:lnTo>
                  <a:lnTo>
                    <a:pt x="100" y="2"/>
                  </a:lnTo>
                  <a:lnTo>
                    <a:pt x="106" y="3"/>
                  </a:lnTo>
                  <a:lnTo>
                    <a:pt x="110" y="3"/>
                  </a:lnTo>
                  <a:lnTo>
                    <a:pt x="114" y="3"/>
                  </a:lnTo>
                  <a:lnTo>
                    <a:pt x="119" y="4"/>
                  </a:lnTo>
                  <a:lnTo>
                    <a:pt x="123" y="4"/>
                  </a:lnTo>
                  <a:lnTo>
                    <a:pt x="128" y="4"/>
                  </a:lnTo>
                  <a:lnTo>
                    <a:pt x="132" y="4"/>
                  </a:lnTo>
                  <a:lnTo>
                    <a:pt x="137" y="3"/>
                  </a:lnTo>
                  <a:lnTo>
                    <a:pt x="142" y="3"/>
                  </a:lnTo>
                  <a:lnTo>
                    <a:pt x="147" y="2"/>
                  </a:lnTo>
                  <a:lnTo>
                    <a:pt x="150" y="2"/>
                  </a:lnTo>
                  <a:lnTo>
                    <a:pt x="152" y="2"/>
                  </a:lnTo>
                  <a:lnTo>
                    <a:pt x="153" y="1"/>
                  </a:lnTo>
                  <a:lnTo>
                    <a:pt x="154" y="1"/>
                  </a:lnTo>
                  <a:lnTo>
                    <a:pt x="155" y="1"/>
                  </a:lnTo>
                  <a:lnTo>
                    <a:pt x="156" y="0"/>
                  </a:lnTo>
                  <a:lnTo>
                    <a:pt x="153" y="2"/>
                  </a:lnTo>
                  <a:lnTo>
                    <a:pt x="152" y="4"/>
                  </a:lnTo>
                  <a:lnTo>
                    <a:pt x="151" y="5"/>
                  </a:lnTo>
                  <a:lnTo>
                    <a:pt x="150" y="7"/>
                  </a:lnTo>
                  <a:lnTo>
                    <a:pt x="150" y="9"/>
                  </a:lnTo>
                  <a:lnTo>
                    <a:pt x="150" y="12"/>
                  </a:lnTo>
                  <a:lnTo>
                    <a:pt x="150" y="14"/>
                  </a:lnTo>
                  <a:lnTo>
                    <a:pt x="150" y="18"/>
                  </a:lnTo>
                  <a:lnTo>
                    <a:pt x="150" y="32"/>
                  </a:lnTo>
                  <a:lnTo>
                    <a:pt x="150" y="44"/>
                  </a:lnTo>
                  <a:lnTo>
                    <a:pt x="150" y="54"/>
                  </a:lnTo>
                  <a:lnTo>
                    <a:pt x="150" y="63"/>
                  </a:lnTo>
                  <a:lnTo>
                    <a:pt x="150" y="72"/>
                  </a:lnTo>
                  <a:lnTo>
                    <a:pt x="150" y="80"/>
                  </a:lnTo>
                  <a:lnTo>
                    <a:pt x="150" y="89"/>
                  </a:lnTo>
                  <a:lnTo>
                    <a:pt x="150" y="98"/>
                  </a:lnTo>
                  <a:lnTo>
                    <a:pt x="150" y="109"/>
                  </a:lnTo>
                  <a:lnTo>
                    <a:pt x="150" y="121"/>
                  </a:lnTo>
                  <a:lnTo>
                    <a:pt x="150" y="136"/>
                  </a:lnTo>
                  <a:lnTo>
                    <a:pt x="150" y="153"/>
                  </a:lnTo>
                  <a:lnTo>
                    <a:pt x="150" y="173"/>
                  </a:lnTo>
                  <a:lnTo>
                    <a:pt x="150" y="197"/>
                  </a:lnTo>
                  <a:lnTo>
                    <a:pt x="150" y="225"/>
                  </a:lnTo>
                  <a:lnTo>
                    <a:pt x="150" y="258"/>
                  </a:lnTo>
                  <a:lnTo>
                    <a:pt x="150" y="262"/>
                  </a:lnTo>
                  <a:lnTo>
                    <a:pt x="151" y="267"/>
                  </a:lnTo>
                  <a:lnTo>
                    <a:pt x="152" y="273"/>
                  </a:lnTo>
                  <a:lnTo>
                    <a:pt x="154" y="278"/>
                  </a:lnTo>
                  <a:lnTo>
                    <a:pt x="156" y="284"/>
                  </a:lnTo>
                  <a:lnTo>
                    <a:pt x="159" y="288"/>
                  </a:lnTo>
                  <a:lnTo>
                    <a:pt x="161" y="292"/>
                  </a:lnTo>
                  <a:lnTo>
                    <a:pt x="164" y="295"/>
                  </a:lnTo>
                  <a:lnTo>
                    <a:pt x="179" y="310"/>
                  </a:lnTo>
                  <a:lnTo>
                    <a:pt x="193" y="326"/>
                  </a:lnTo>
                  <a:lnTo>
                    <a:pt x="206" y="341"/>
                  </a:lnTo>
                  <a:lnTo>
                    <a:pt x="218" y="356"/>
                  </a:lnTo>
                  <a:lnTo>
                    <a:pt x="228" y="371"/>
                  </a:lnTo>
                  <a:lnTo>
                    <a:pt x="236" y="386"/>
                  </a:lnTo>
                  <a:lnTo>
                    <a:pt x="242" y="401"/>
                  </a:lnTo>
                  <a:lnTo>
                    <a:pt x="246" y="416"/>
                  </a:lnTo>
                  <a:lnTo>
                    <a:pt x="249" y="430"/>
                  </a:lnTo>
                  <a:lnTo>
                    <a:pt x="249" y="445"/>
                  </a:lnTo>
                  <a:lnTo>
                    <a:pt x="246" y="459"/>
                  </a:lnTo>
                  <a:lnTo>
                    <a:pt x="241" y="473"/>
                  </a:lnTo>
                  <a:lnTo>
                    <a:pt x="233" y="487"/>
                  </a:lnTo>
                  <a:lnTo>
                    <a:pt x="222" y="501"/>
                  </a:lnTo>
                  <a:lnTo>
                    <a:pt x="209" y="514"/>
                  </a:lnTo>
                  <a:lnTo>
                    <a:pt x="192" y="527"/>
                  </a:lnTo>
                  <a:lnTo>
                    <a:pt x="183" y="529"/>
                  </a:lnTo>
                  <a:lnTo>
                    <a:pt x="175" y="532"/>
                  </a:lnTo>
                  <a:lnTo>
                    <a:pt x="166" y="534"/>
                  </a:lnTo>
                  <a:lnTo>
                    <a:pt x="158" y="535"/>
                  </a:lnTo>
                  <a:lnTo>
                    <a:pt x="149" y="536"/>
                  </a:lnTo>
                  <a:lnTo>
                    <a:pt x="140" y="537"/>
                  </a:lnTo>
                  <a:lnTo>
                    <a:pt x="132" y="537"/>
                  </a:lnTo>
                  <a:lnTo>
                    <a:pt x="123" y="537"/>
                  </a:lnTo>
                  <a:lnTo>
                    <a:pt x="114" y="537"/>
                  </a:lnTo>
                  <a:lnTo>
                    <a:pt x="106" y="537"/>
                  </a:lnTo>
                  <a:lnTo>
                    <a:pt x="97" y="536"/>
                  </a:lnTo>
                  <a:lnTo>
                    <a:pt x="89" y="535"/>
                  </a:lnTo>
                  <a:lnTo>
                    <a:pt x="81" y="534"/>
                  </a:lnTo>
                  <a:lnTo>
                    <a:pt x="73" y="532"/>
                  </a:lnTo>
                  <a:lnTo>
                    <a:pt x="66" y="529"/>
                  </a:lnTo>
                  <a:lnTo>
                    <a:pt x="58" y="527"/>
                  </a:lnTo>
                  <a:lnTo>
                    <a:pt x="41" y="513"/>
                  </a:lnTo>
                  <a:lnTo>
                    <a:pt x="27" y="499"/>
                  </a:lnTo>
                  <a:lnTo>
                    <a:pt x="16" y="485"/>
                  </a:lnTo>
                  <a:lnTo>
                    <a:pt x="8" y="470"/>
                  </a:lnTo>
                  <a:lnTo>
                    <a:pt x="3" y="456"/>
                  </a:lnTo>
                  <a:lnTo>
                    <a:pt x="0" y="441"/>
                  </a:lnTo>
                  <a:lnTo>
                    <a:pt x="0" y="427"/>
                  </a:lnTo>
                  <a:lnTo>
                    <a:pt x="3" y="412"/>
                  </a:lnTo>
                  <a:lnTo>
                    <a:pt x="7" y="397"/>
                  </a:lnTo>
                  <a:lnTo>
                    <a:pt x="13" y="383"/>
                  </a:lnTo>
                  <a:lnTo>
                    <a:pt x="22" y="368"/>
                  </a:lnTo>
                  <a:lnTo>
                    <a:pt x="32" y="353"/>
                  </a:lnTo>
                  <a:lnTo>
                    <a:pt x="43" y="338"/>
                  </a:lnTo>
                  <a:lnTo>
                    <a:pt x="56" y="324"/>
                  </a:lnTo>
                  <a:lnTo>
                    <a:pt x="69" y="309"/>
                  </a:lnTo>
                  <a:lnTo>
                    <a:pt x="85" y="294"/>
                  </a:lnTo>
                  <a:lnTo>
                    <a:pt x="87" y="292"/>
                  </a:lnTo>
                  <a:lnTo>
                    <a:pt x="90" y="288"/>
                  </a:lnTo>
                  <a:lnTo>
                    <a:pt x="92" y="284"/>
                  </a:lnTo>
                  <a:lnTo>
                    <a:pt x="94" y="278"/>
                  </a:lnTo>
                  <a:lnTo>
                    <a:pt x="95" y="273"/>
                  </a:lnTo>
                  <a:lnTo>
                    <a:pt x="96" y="268"/>
                  </a:lnTo>
                  <a:lnTo>
                    <a:pt x="97" y="263"/>
                  </a:lnTo>
                  <a:lnTo>
                    <a:pt x="97" y="258"/>
                  </a:lnTo>
                  <a:lnTo>
                    <a:pt x="97" y="243"/>
                  </a:lnTo>
                  <a:lnTo>
                    <a:pt x="97" y="232"/>
                  </a:lnTo>
                  <a:lnTo>
                    <a:pt x="97" y="221"/>
                  </a:lnTo>
                  <a:lnTo>
                    <a:pt x="97" y="212"/>
                  </a:lnTo>
                  <a:lnTo>
                    <a:pt x="97" y="203"/>
                  </a:lnTo>
                  <a:lnTo>
                    <a:pt x="97" y="195"/>
                  </a:lnTo>
                  <a:lnTo>
                    <a:pt x="97" y="186"/>
                  </a:lnTo>
                  <a:lnTo>
                    <a:pt x="97" y="176"/>
                  </a:lnTo>
                  <a:lnTo>
                    <a:pt x="97" y="166"/>
                  </a:lnTo>
                  <a:lnTo>
                    <a:pt x="97" y="153"/>
                  </a:lnTo>
                  <a:lnTo>
                    <a:pt x="97" y="139"/>
                  </a:lnTo>
                  <a:lnTo>
                    <a:pt x="97" y="121"/>
                  </a:lnTo>
                  <a:lnTo>
                    <a:pt x="97" y="100"/>
                  </a:lnTo>
                  <a:lnTo>
                    <a:pt x="97" y="76"/>
                  </a:lnTo>
                  <a:lnTo>
                    <a:pt x="97" y="48"/>
                  </a:lnTo>
                  <a:lnTo>
                    <a:pt x="97" y="15"/>
                  </a:lnTo>
                </a:path>
              </a:pathLst>
            </a:custGeom>
            <a:solidFill>
              <a:srgbClr val="A3A3A3"/>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35" name="Freeform 83"/>
            <p:cNvSpPr>
              <a:spLocks/>
            </p:cNvSpPr>
            <p:nvPr/>
          </p:nvSpPr>
          <p:spPr bwMode="auto">
            <a:xfrm>
              <a:off x="4347" y="1963"/>
              <a:ext cx="248" cy="538"/>
            </a:xfrm>
            <a:custGeom>
              <a:avLst/>
              <a:gdLst>
                <a:gd name="T0" fmla="*/ 96 w 248"/>
                <a:gd name="T1" fmla="*/ 6 h 538"/>
                <a:gd name="T2" fmla="*/ 93 w 248"/>
                <a:gd name="T3" fmla="*/ 1 h 538"/>
                <a:gd name="T4" fmla="*/ 92 w 248"/>
                <a:gd name="T5" fmla="*/ 0 h 538"/>
                <a:gd name="T6" fmla="*/ 100 w 248"/>
                <a:gd name="T7" fmla="*/ 2 h 538"/>
                <a:gd name="T8" fmla="*/ 113 w 248"/>
                <a:gd name="T9" fmla="*/ 3 h 538"/>
                <a:gd name="T10" fmla="*/ 127 w 248"/>
                <a:gd name="T11" fmla="*/ 4 h 538"/>
                <a:gd name="T12" fmla="*/ 140 w 248"/>
                <a:gd name="T13" fmla="*/ 3 h 538"/>
                <a:gd name="T14" fmla="*/ 150 w 248"/>
                <a:gd name="T15" fmla="*/ 2 h 538"/>
                <a:gd name="T16" fmla="*/ 153 w 248"/>
                <a:gd name="T17" fmla="*/ 1 h 538"/>
                <a:gd name="T18" fmla="*/ 152 w 248"/>
                <a:gd name="T19" fmla="*/ 2 h 538"/>
                <a:gd name="T20" fmla="*/ 149 w 248"/>
                <a:gd name="T21" fmla="*/ 7 h 538"/>
                <a:gd name="T22" fmla="*/ 148 w 248"/>
                <a:gd name="T23" fmla="*/ 15 h 538"/>
                <a:gd name="T24" fmla="*/ 148 w 248"/>
                <a:gd name="T25" fmla="*/ 44 h 538"/>
                <a:gd name="T26" fmla="*/ 148 w 248"/>
                <a:gd name="T27" fmla="*/ 72 h 538"/>
                <a:gd name="T28" fmla="*/ 148 w 248"/>
                <a:gd name="T29" fmla="*/ 98 h 538"/>
                <a:gd name="T30" fmla="*/ 148 w 248"/>
                <a:gd name="T31" fmla="*/ 136 h 538"/>
                <a:gd name="T32" fmla="*/ 148 w 248"/>
                <a:gd name="T33" fmla="*/ 197 h 538"/>
                <a:gd name="T34" fmla="*/ 149 w 248"/>
                <a:gd name="T35" fmla="*/ 262 h 538"/>
                <a:gd name="T36" fmla="*/ 153 w 248"/>
                <a:gd name="T37" fmla="*/ 278 h 538"/>
                <a:gd name="T38" fmla="*/ 160 w 248"/>
                <a:gd name="T39" fmla="*/ 292 h 538"/>
                <a:gd name="T40" fmla="*/ 192 w 248"/>
                <a:gd name="T41" fmla="*/ 326 h 538"/>
                <a:gd name="T42" fmla="*/ 226 w 248"/>
                <a:gd name="T43" fmla="*/ 372 h 538"/>
                <a:gd name="T44" fmla="*/ 245 w 248"/>
                <a:gd name="T45" fmla="*/ 417 h 538"/>
                <a:gd name="T46" fmla="*/ 244 w 248"/>
                <a:gd name="T47" fmla="*/ 460 h 538"/>
                <a:gd name="T48" fmla="*/ 221 w 248"/>
                <a:gd name="T49" fmla="*/ 501 h 538"/>
                <a:gd name="T50" fmla="*/ 182 w 248"/>
                <a:gd name="T51" fmla="*/ 529 h 538"/>
                <a:gd name="T52" fmla="*/ 156 w 248"/>
                <a:gd name="T53" fmla="*/ 535 h 538"/>
                <a:gd name="T54" fmla="*/ 131 w 248"/>
                <a:gd name="T55" fmla="*/ 537 h 538"/>
                <a:gd name="T56" fmla="*/ 105 w 248"/>
                <a:gd name="T57" fmla="*/ 537 h 538"/>
                <a:gd name="T58" fmla="*/ 80 w 248"/>
                <a:gd name="T59" fmla="*/ 534 h 538"/>
                <a:gd name="T60" fmla="*/ 58 w 248"/>
                <a:gd name="T61" fmla="*/ 527 h 538"/>
                <a:gd name="T62" fmla="*/ 16 w 248"/>
                <a:gd name="T63" fmla="*/ 485 h 538"/>
                <a:gd name="T64" fmla="*/ 0 w 248"/>
                <a:gd name="T65" fmla="*/ 442 h 538"/>
                <a:gd name="T66" fmla="*/ 6 w 248"/>
                <a:gd name="T67" fmla="*/ 398 h 538"/>
                <a:gd name="T68" fmla="*/ 31 w 248"/>
                <a:gd name="T69" fmla="*/ 353 h 538"/>
                <a:gd name="T70" fmla="*/ 68 w 248"/>
                <a:gd name="T71" fmla="*/ 309 h 538"/>
                <a:gd name="T72" fmla="*/ 89 w 248"/>
                <a:gd name="T73" fmla="*/ 288 h 538"/>
                <a:gd name="T74" fmla="*/ 94 w 248"/>
                <a:gd name="T75" fmla="*/ 274 h 538"/>
                <a:gd name="T76" fmla="*/ 96 w 248"/>
                <a:gd name="T77" fmla="*/ 258 h 538"/>
                <a:gd name="T78" fmla="*/ 96 w 248"/>
                <a:gd name="T79" fmla="*/ 221 h 538"/>
                <a:gd name="T80" fmla="*/ 96 w 248"/>
                <a:gd name="T81" fmla="*/ 195 h 538"/>
                <a:gd name="T82" fmla="*/ 96 w 248"/>
                <a:gd name="T83" fmla="*/ 166 h 538"/>
                <a:gd name="T84" fmla="*/ 96 w 248"/>
                <a:gd name="T85" fmla="*/ 121 h 538"/>
                <a:gd name="T86" fmla="*/ 96 w 248"/>
                <a:gd name="T87" fmla="*/ 48 h 5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48"/>
                <a:gd name="T133" fmla="*/ 0 h 538"/>
                <a:gd name="T134" fmla="*/ 248 w 248"/>
                <a:gd name="T135" fmla="*/ 538 h 53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48" h="538">
                  <a:moveTo>
                    <a:pt x="96" y="15"/>
                  </a:moveTo>
                  <a:lnTo>
                    <a:pt x="96" y="10"/>
                  </a:lnTo>
                  <a:lnTo>
                    <a:pt x="96" y="6"/>
                  </a:lnTo>
                  <a:lnTo>
                    <a:pt x="95" y="4"/>
                  </a:lnTo>
                  <a:lnTo>
                    <a:pt x="94" y="1"/>
                  </a:lnTo>
                  <a:lnTo>
                    <a:pt x="93" y="1"/>
                  </a:lnTo>
                  <a:lnTo>
                    <a:pt x="92" y="0"/>
                  </a:lnTo>
                  <a:lnTo>
                    <a:pt x="93" y="1"/>
                  </a:lnTo>
                  <a:lnTo>
                    <a:pt x="96" y="2"/>
                  </a:lnTo>
                  <a:lnTo>
                    <a:pt x="100" y="2"/>
                  </a:lnTo>
                  <a:lnTo>
                    <a:pt x="105" y="3"/>
                  </a:lnTo>
                  <a:lnTo>
                    <a:pt x="109" y="3"/>
                  </a:lnTo>
                  <a:lnTo>
                    <a:pt x="113" y="3"/>
                  </a:lnTo>
                  <a:lnTo>
                    <a:pt x="118" y="4"/>
                  </a:lnTo>
                  <a:lnTo>
                    <a:pt x="122" y="4"/>
                  </a:lnTo>
                  <a:lnTo>
                    <a:pt x="127" y="4"/>
                  </a:lnTo>
                  <a:lnTo>
                    <a:pt x="131" y="4"/>
                  </a:lnTo>
                  <a:lnTo>
                    <a:pt x="136" y="3"/>
                  </a:lnTo>
                  <a:lnTo>
                    <a:pt x="140" y="3"/>
                  </a:lnTo>
                  <a:lnTo>
                    <a:pt x="145" y="2"/>
                  </a:lnTo>
                  <a:lnTo>
                    <a:pt x="148" y="2"/>
                  </a:lnTo>
                  <a:lnTo>
                    <a:pt x="150" y="2"/>
                  </a:lnTo>
                  <a:lnTo>
                    <a:pt x="152" y="2"/>
                  </a:lnTo>
                  <a:lnTo>
                    <a:pt x="153" y="1"/>
                  </a:lnTo>
                  <a:lnTo>
                    <a:pt x="154" y="0"/>
                  </a:lnTo>
                  <a:lnTo>
                    <a:pt x="152" y="2"/>
                  </a:lnTo>
                  <a:lnTo>
                    <a:pt x="151" y="4"/>
                  </a:lnTo>
                  <a:lnTo>
                    <a:pt x="149" y="5"/>
                  </a:lnTo>
                  <a:lnTo>
                    <a:pt x="149" y="7"/>
                  </a:lnTo>
                  <a:lnTo>
                    <a:pt x="148" y="9"/>
                  </a:lnTo>
                  <a:lnTo>
                    <a:pt x="148" y="12"/>
                  </a:lnTo>
                  <a:lnTo>
                    <a:pt x="148" y="15"/>
                  </a:lnTo>
                  <a:lnTo>
                    <a:pt x="148" y="19"/>
                  </a:lnTo>
                  <a:lnTo>
                    <a:pt x="148" y="32"/>
                  </a:lnTo>
                  <a:lnTo>
                    <a:pt x="148" y="44"/>
                  </a:lnTo>
                  <a:lnTo>
                    <a:pt x="148" y="54"/>
                  </a:lnTo>
                  <a:lnTo>
                    <a:pt x="148" y="64"/>
                  </a:lnTo>
                  <a:lnTo>
                    <a:pt x="148" y="72"/>
                  </a:lnTo>
                  <a:lnTo>
                    <a:pt x="148" y="80"/>
                  </a:lnTo>
                  <a:lnTo>
                    <a:pt x="148" y="89"/>
                  </a:lnTo>
                  <a:lnTo>
                    <a:pt x="148" y="98"/>
                  </a:lnTo>
                  <a:lnTo>
                    <a:pt x="148" y="109"/>
                  </a:lnTo>
                  <a:lnTo>
                    <a:pt x="148" y="121"/>
                  </a:lnTo>
                  <a:lnTo>
                    <a:pt x="148" y="136"/>
                  </a:lnTo>
                  <a:lnTo>
                    <a:pt x="148" y="153"/>
                  </a:lnTo>
                  <a:lnTo>
                    <a:pt x="148" y="173"/>
                  </a:lnTo>
                  <a:lnTo>
                    <a:pt x="148" y="197"/>
                  </a:lnTo>
                  <a:lnTo>
                    <a:pt x="148" y="225"/>
                  </a:lnTo>
                  <a:lnTo>
                    <a:pt x="148" y="258"/>
                  </a:lnTo>
                  <a:lnTo>
                    <a:pt x="149" y="262"/>
                  </a:lnTo>
                  <a:lnTo>
                    <a:pt x="149" y="267"/>
                  </a:lnTo>
                  <a:lnTo>
                    <a:pt x="151" y="273"/>
                  </a:lnTo>
                  <a:lnTo>
                    <a:pt x="153" y="278"/>
                  </a:lnTo>
                  <a:lnTo>
                    <a:pt x="155" y="284"/>
                  </a:lnTo>
                  <a:lnTo>
                    <a:pt x="157" y="289"/>
                  </a:lnTo>
                  <a:lnTo>
                    <a:pt x="160" y="292"/>
                  </a:lnTo>
                  <a:lnTo>
                    <a:pt x="163" y="295"/>
                  </a:lnTo>
                  <a:lnTo>
                    <a:pt x="178" y="311"/>
                  </a:lnTo>
                  <a:lnTo>
                    <a:pt x="192" y="326"/>
                  </a:lnTo>
                  <a:lnTo>
                    <a:pt x="205" y="342"/>
                  </a:lnTo>
                  <a:lnTo>
                    <a:pt x="217" y="357"/>
                  </a:lnTo>
                  <a:lnTo>
                    <a:pt x="226" y="372"/>
                  </a:lnTo>
                  <a:lnTo>
                    <a:pt x="234" y="387"/>
                  </a:lnTo>
                  <a:lnTo>
                    <a:pt x="241" y="402"/>
                  </a:lnTo>
                  <a:lnTo>
                    <a:pt x="245" y="417"/>
                  </a:lnTo>
                  <a:lnTo>
                    <a:pt x="247" y="431"/>
                  </a:lnTo>
                  <a:lnTo>
                    <a:pt x="247" y="445"/>
                  </a:lnTo>
                  <a:lnTo>
                    <a:pt x="244" y="460"/>
                  </a:lnTo>
                  <a:lnTo>
                    <a:pt x="239" y="474"/>
                  </a:lnTo>
                  <a:lnTo>
                    <a:pt x="231" y="487"/>
                  </a:lnTo>
                  <a:lnTo>
                    <a:pt x="221" y="501"/>
                  </a:lnTo>
                  <a:lnTo>
                    <a:pt x="207" y="514"/>
                  </a:lnTo>
                  <a:lnTo>
                    <a:pt x="191" y="527"/>
                  </a:lnTo>
                  <a:lnTo>
                    <a:pt x="182" y="529"/>
                  </a:lnTo>
                  <a:lnTo>
                    <a:pt x="174" y="532"/>
                  </a:lnTo>
                  <a:lnTo>
                    <a:pt x="165" y="534"/>
                  </a:lnTo>
                  <a:lnTo>
                    <a:pt x="156" y="535"/>
                  </a:lnTo>
                  <a:lnTo>
                    <a:pt x="148" y="536"/>
                  </a:lnTo>
                  <a:lnTo>
                    <a:pt x="139" y="537"/>
                  </a:lnTo>
                  <a:lnTo>
                    <a:pt x="131" y="537"/>
                  </a:lnTo>
                  <a:lnTo>
                    <a:pt x="122" y="537"/>
                  </a:lnTo>
                  <a:lnTo>
                    <a:pt x="113" y="537"/>
                  </a:lnTo>
                  <a:lnTo>
                    <a:pt x="105" y="537"/>
                  </a:lnTo>
                  <a:lnTo>
                    <a:pt x="97" y="536"/>
                  </a:lnTo>
                  <a:lnTo>
                    <a:pt x="88" y="535"/>
                  </a:lnTo>
                  <a:lnTo>
                    <a:pt x="80" y="534"/>
                  </a:lnTo>
                  <a:lnTo>
                    <a:pt x="73" y="532"/>
                  </a:lnTo>
                  <a:lnTo>
                    <a:pt x="65" y="529"/>
                  </a:lnTo>
                  <a:lnTo>
                    <a:pt x="58" y="527"/>
                  </a:lnTo>
                  <a:lnTo>
                    <a:pt x="41" y="513"/>
                  </a:lnTo>
                  <a:lnTo>
                    <a:pt x="27" y="499"/>
                  </a:lnTo>
                  <a:lnTo>
                    <a:pt x="16" y="485"/>
                  </a:lnTo>
                  <a:lnTo>
                    <a:pt x="8" y="470"/>
                  </a:lnTo>
                  <a:lnTo>
                    <a:pt x="3" y="456"/>
                  </a:lnTo>
                  <a:lnTo>
                    <a:pt x="0" y="442"/>
                  </a:lnTo>
                  <a:lnTo>
                    <a:pt x="0" y="427"/>
                  </a:lnTo>
                  <a:lnTo>
                    <a:pt x="2" y="412"/>
                  </a:lnTo>
                  <a:lnTo>
                    <a:pt x="6" y="398"/>
                  </a:lnTo>
                  <a:lnTo>
                    <a:pt x="13" y="383"/>
                  </a:lnTo>
                  <a:lnTo>
                    <a:pt x="21" y="368"/>
                  </a:lnTo>
                  <a:lnTo>
                    <a:pt x="31" y="353"/>
                  </a:lnTo>
                  <a:lnTo>
                    <a:pt x="42" y="339"/>
                  </a:lnTo>
                  <a:lnTo>
                    <a:pt x="54" y="324"/>
                  </a:lnTo>
                  <a:lnTo>
                    <a:pt x="68" y="309"/>
                  </a:lnTo>
                  <a:lnTo>
                    <a:pt x="84" y="295"/>
                  </a:lnTo>
                  <a:lnTo>
                    <a:pt x="86" y="292"/>
                  </a:lnTo>
                  <a:lnTo>
                    <a:pt x="89" y="288"/>
                  </a:lnTo>
                  <a:lnTo>
                    <a:pt x="91" y="284"/>
                  </a:lnTo>
                  <a:lnTo>
                    <a:pt x="93" y="279"/>
                  </a:lnTo>
                  <a:lnTo>
                    <a:pt x="94" y="274"/>
                  </a:lnTo>
                  <a:lnTo>
                    <a:pt x="95" y="268"/>
                  </a:lnTo>
                  <a:lnTo>
                    <a:pt x="96" y="263"/>
                  </a:lnTo>
                  <a:lnTo>
                    <a:pt x="96" y="258"/>
                  </a:lnTo>
                  <a:lnTo>
                    <a:pt x="96" y="243"/>
                  </a:lnTo>
                  <a:lnTo>
                    <a:pt x="96" y="232"/>
                  </a:lnTo>
                  <a:lnTo>
                    <a:pt x="96" y="221"/>
                  </a:lnTo>
                  <a:lnTo>
                    <a:pt x="96" y="212"/>
                  </a:lnTo>
                  <a:lnTo>
                    <a:pt x="96" y="204"/>
                  </a:lnTo>
                  <a:lnTo>
                    <a:pt x="96" y="195"/>
                  </a:lnTo>
                  <a:lnTo>
                    <a:pt x="96" y="186"/>
                  </a:lnTo>
                  <a:lnTo>
                    <a:pt x="96" y="177"/>
                  </a:lnTo>
                  <a:lnTo>
                    <a:pt x="96" y="166"/>
                  </a:lnTo>
                  <a:lnTo>
                    <a:pt x="96" y="153"/>
                  </a:lnTo>
                  <a:lnTo>
                    <a:pt x="96" y="139"/>
                  </a:lnTo>
                  <a:lnTo>
                    <a:pt x="96" y="121"/>
                  </a:lnTo>
                  <a:lnTo>
                    <a:pt x="96" y="100"/>
                  </a:lnTo>
                  <a:lnTo>
                    <a:pt x="96" y="76"/>
                  </a:lnTo>
                  <a:lnTo>
                    <a:pt x="96" y="48"/>
                  </a:lnTo>
                  <a:lnTo>
                    <a:pt x="96" y="15"/>
                  </a:lnTo>
                </a:path>
              </a:pathLst>
            </a:custGeom>
            <a:solidFill>
              <a:srgbClr val="A6A6A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36" name="Freeform 84"/>
            <p:cNvSpPr>
              <a:spLocks/>
            </p:cNvSpPr>
            <p:nvPr/>
          </p:nvSpPr>
          <p:spPr bwMode="auto">
            <a:xfrm>
              <a:off x="4347" y="1963"/>
              <a:ext cx="247" cy="538"/>
            </a:xfrm>
            <a:custGeom>
              <a:avLst/>
              <a:gdLst>
                <a:gd name="T0" fmla="*/ 96 w 247"/>
                <a:gd name="T1" fmla="*/ 10 h 538"/>
                <a:gd name="T2" fmla="*/ 96 w 247"/>
                <a:gd name="T3" fmla="*/ 5 h 538"/>
                <a:gd name="T4" fmla="*/ 94 w 247"/>
                <a:gd name="T5" fmla="*/ 1 h 538"/>
                <a:gd name="T6" fmla="*/ 92 w 247"/>
                <a:gd name="T7" fmla="*/ 0 h 538"/>
                <a:gd name="T8" fmla="*/ 96 w 247"/>
                <a:gd name="T9" fmla="*/ 2 h 538"/>
                <a:gd name="T10" fmla="*/ 109 w 247"/>
                <a:gd name="T11" fmla="*/ 3 h 538"/>
                <a:gd name="T12" fmla="*/ 122 w 247"/>
                <a:gd name="T13" fmla="*/ 4 h 538"/>
                <a:gd name="T14" fmla="*/ 136 w 247"/>
                <a:gd name="T15" fmla="*/ 3 h 538"/>
                <a:gd name="T16" fmla="*/ 148 w 247"/>
                <a:gd name="T17" fmla="*/ 2 h 538"/>
                <a:gd name="T18" fmla="*/ 152 w 247"/>
                <a:gd name="T19" fmla="*/ 2 h 538"/>
                <a:gd name="T20" fmla="*/ 154 w 247"/>
                <a:gd name="T21" fmla="*/ 0 h 538"/>
                <a:gd name="T22" fmla="*/ 149 w 247"/>
                <a:gd name="T23" fmla="*/ 5 h 538"/>
                <a:gd name="T24" fmla="*/ 148 w 247"/>
                <a:gd name="T25" fmla="*/ 12 h 538"/>
                <a:gd name="T26" fmla="*/ 148 w 247"/>
                <a:gd name="T27" fmla="*/ 32 h 538"/>
                <a:gd name="T28" fmla="*/ 148 w 247"/>
                <a:gd name="T29" fmla="*/ 64 h 538"/>
                <a:gd name="T30" fmla="*/ 148 w 247"/>
                <a:gd name="T31" fmla="*/ 89 h 538"/>
                <a:gd name="T32" fmla="*/ 148 w 247"/>
                <a:gd name="T33" fmla="*/ 121 h 538"/>
                <a:gd name="T34" fmla="*/ 148 w 247"/>
                <a:gd name="T35" fmla="*/ 173 h 538"/>
                <a:gd name="T36" fmla="*/ 148 w 247"/>
                <a:gd name="T37" fmla="*/ 258 h 538"/>
                <a:gd name="T38" fmla="*/ 151 w 247"/>
                <a:gd name="T39" fmla="*/ 273 h 538"/>
                <a:gd name="T40" fmla="*/ 157 w 247"/>
                <a:gd name="T41" fmla="*/ 289 h 538"/>
                <a:gd name="T42" fmla="*/ 178 w 247"/>
                <a:gd name="T43" fmla="*/ 311 h 538"/>
                <a:gd name="T44" fmla="*/ 216 w 247"/>
                <a:gd name="T45" fmla="*/ 357 h 538"/>
                <a:gd name="T46" fmla="*/ 240 w 247"/>
                <a:gd name="T47" fmla="*/ 402 h 538"/>
                <a:gd name="T48" fmla="*/ 245 w 247"/>
                <a:gd name="T49" fmla="*/ 446 h 538"/>
                <a:gd name="T50" fmla="*/ 230 w 247"/>
                <a:gd name="T51" fmla="*/ 488 h 538"/>
                <a:gd name="T52" fmla="*/ 190 w 247"/>
                <a:gd name="T53" fmla="*/ 527 h 538"/>
                <a:gd name="T54" fmla="*/ 165 w 247"/>
                <a:gd name="T55" fmla="*/ 534 h 538"/>
                <a:gd name="T56" fmla="*/ 139 w 247"/>
                <a:gd name="T57" fmla="*/ 537 h 538"/>
                <a:gd name="T58" fmla="*/ 113 w 247"/>
                <a:gd name="T59" fmla="*/ 537 h 538"/>
                <a:gd name="T60" fmla="*/ 89 w 247"/>
                <a:gd name="T61" fmla="*/ 535 h 538"/>
                <a:gd name="T62" fmla="*/ 65 w 247"/>
                <a:gd name="T63" fmla="*/ 529 h 538"/>
                <a:gd name="T64" fmla="*/ 27 w 247"/>
                <a:gd name="T65" fmla="*/ 499 h 538"/>
                <a:gd name="T66" fmla="*/ 3 w 247"/>
                <a:gd name="T67" fmla="*/ 456 h 538"/>
                <a:gd name="T68" fmla="*/ 2 w 247"/>
                <a:gd name="T69" fmla="*/ 413 h 538"/>
                <a:gd name="T70" fmla="*/ 21 w 247"/>
                <a:gd name="T71" fmla="*/ 368 h 538"/>
                <a:gd name="T72" fmla="*/ 54 w 247"/>
                <a:gd name="T73" fmla="*/ 324 h 538"/>
                <a:gd name="T74" fmla="*/ 87 w 247"/>
                <a:gd name="T75" fmla="*/ 292 h 538"/>
                <a:gd name="T76" fmla="*/ 94 w 247"/>
                <a:gd name="T77" fmla="*/ 279 h 538"/>
                <a:gd name="T78" fmla="*/ 96 w 247"/>
                <a:gd name="T79" fmla="*/ 263 h 538"/>
                <a:gd name="T80" fmla="*/ 96 w 247"/>
                <a:gd name="T81" fmla="*/ 232 h 538"/>
                <a:gd name="T82" fmla="*/ 96 w 247"/>
                <a:gd name="T83" fmla="*/ 204 h 538"/>
                <a:gd name="T84" fmla="*/ 96 w 247"/>
                <a:gd name="T85" fmla="*/ 177 h 538"/>
                <a:gd name="T86" fmla="*/ 96 w 247"/>
                <a:gd name="T87" fmla="*/ 139 h 538"/>
                <a:gd name="T88" fmla="*/ 96 w 247"/>
                <a:gd name="T89" fmla="*/ 77 h 53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7"/>
                <a:gd name="T136" fmla="*/ 0 h 538"/>
                <a:gd name="T137" fmla="*/ 247 w 247"/>
                <a:gd name="T138" fmla="*/ 538 h 53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7" h="538">
                  <a:moveTo>
                    <a:pt x="96" y="15"/>
                  </a:moveTo>
                  <a:lnTo>
                    <a:pt x="96" y="13"/>
                  </a:lnTo>
                  <a:lnTo>
                    <a:pt x="96" y="10"/>
                  </a:lnTo>
                  <a:lnTo>
                    <a:pt x="96" y="8"/>
                  </a:lnTo>
                  <a:lnTo>
                    <a:pt x="96" y="7"/>
                  </a:lnTo>
                  <a:lnTo>
                    <a:pt x="96" y="5"/>
                  </a:lnTo>
                  <a:lnTo>
                    <a:pt x="95" y="4"/>
                  </a:lnTo>
                  <a:lnTo>
                    <a:pt x="95" y="3"/>
                  </a:lnTo>
                  <a:lnTo>
                    <a:pt x="94" y="1"/>
                  </a:lnTo>
                  <a:lnTo>
                    <a:pt x="93" y="1"/>
                  </a:lnTo>
                  <a:lnTo>
                    <a:pt x="92" y="0"/>
                  </a:lnTo>
                  <a:lnTo>
                    <a:pt x="92" y="1"/>
                  </a:lnTo>
                  <a:lnTo>
                    <a:pt x="94" y="1"/>
                  </a:lnTo>
                  <a:lnTo>
                    <a:pt x="96" y="2"/>
                  </a:lnTo>
                  <a:lnTo>
                    <a:pt x="100" y="2"/>
                  </a:lnTo>
                  <a:lnTo>
                    <a:pt x="105" y="3"/>
                  </a:lnTo>
                  <a:lnTo>
                    <a:pt x="109" y="3"/>
                  </a:lnTo>
                  <a:lnTo>
                    <a:pt x="113" y="3"/>
                  </a:lnTo>
                  <a:lnTo>
                    <a:pt x="118" y="4"/>
                  </a:lnTo>
                  <a:lnTo>
                    <a:pt x="122" y="4"/>
                  </a:lnTo>
                  <a:lnTo>
                    <a:pt x="126" y="4"/>
                  </a:lnTo>
                  <a:lnTo>
                    <a:pt x="131" y="4"/>
                  </a:lnTo>
                  <a:lnTo>
                    <a:pt x="136" y="3"/>
                  </a:lnTo>
                  <a:lnTo>
                    <a:pt x="140" y="3"/>
                  </a:lnTo>
                  <a:lnTo>
                    <a:pt x="145" y="2"/>
                  </a:lnTo>
                  <a:lnTo>
                    <a:pt x="148" y="2"/>
                  </a:lnTo>
                  <a:lnTo>
                    <a:pt x="150" y="2"/>
                  </a:lnTo>
                  <a:lnTo>
                    <a:pt x="151" y="2"/>
                  </a:lnTo>
                  <a:lnTo>
                    <a:pt x="152" y="2"/>
                  </a:lnTo>
                  <a:lnTo>
                    <a:pt x="152" y="1"/>
                  </a:lnTo>
                  <a:lnTo>
                    <a:pt x="153" y="1"/>
                  </a:lnTo>
                  <a:lnTo>
                    <a:pt x="154" y="0"/>
                  </a:lnTo>
                  <a:lnTo>
                    <a:pt x="152" y="2"/>
                  </a:lnTo>
                  <a:lnTo>
                    <a:pt x="150" y="4"/>
                  </a:lnTo>
                  <a:lnTo>
                    <a:pt x="149" y="5"/>
                  </a:lnTo>
                  <a:lnTo>
                    <a:pt x="148" y="7"/>
                  </a:lnTo>
                  <a:lnTo>
                    <a:pt x="148" y="9"/>
                  </a:lnTo>
                  <a:lnTo>
                    <a:pt x="148" y="12"/>
                  </a:lnTo>
                  <a:lnTo>
                    <a:pt x="148" y="15"/>
                  </a:lnTo>
                  <a:lnTo>
                    <a:pt x="148" y="19"/>
                  </a:lnTo>
                  <a:lnTo>
                    <a:pt x="148" y="32"/>
                  </a:lnTo>
                  <a:lnTo>
                    <a:pt x="148" y="44"/>
                  </a:lnTo>
                  <a:lnTo>
                    <a:pt x="148" y="54"/>
                  </a:lnTo>
                  <a:lnTo>
                    <a:pt x="148" y="64"/>
                  </a:lnTo>
                  <a:lnTo>
                    <a:pt x="148" y="72"/>
                  </a:lnTo>
                  <a:lnTo>
                    <a:pt x="148" y="80"/>
                  </a:lnTo>
                  <a:lnTo>
                    <a:pt x="148" y="89"/>
                  </a:lnTo>
                  <a:lnTo>
                    <a:pt x="148" y="98"/>
                  </a:lnTo>
                  <a:lnTo>
                    <a:pt x="148" y="109"/>
                  </a:lnTo>
                  <a:lnTo>
                    <a:pt x="148" y="121"/>
                  </a:lnTo>
                  <a:lnTo>
                    <a:pt x="148" y="136"/>
                  </a:lnTo>
                  <a:lnTo>
                    <a:pt x="148" y="153"/>
                  </a:lnTo>
                  <a:lnTo>
                    <a:pt x="148" y="173"/>
                  </a:lnTo>
                  <a:lnTo>
                    <a:pt x="148" y="197"/>
                  </a:lnTo>
                  <a:lnTo>
                    <a:pt x="148" y="225"/>
                  </a:lnTo>
                  <a:lnTo>
                    <a:pt x="148" y="258"/>
                  </a:lnTo>
                  <a:lnTo>
                    <a:pt x="148" y="262"/>
                  </a:lnTo>
                  <a:lnTo>
                    <a:pt x="149" y="267"/>
                  </a:lnTo>
                  <a:lnTo>
                    <a:pt x="151" y="273"/>
                  </a:lnTo>
                  <a:lnTo>
                    <a:pt x="152" y="278"/>
                  </a:lnTo>
                  <a:lnTo>
                    <a:pt x="155" y="284"/>
                  </a:lnTo>
                  <a:lnTo>
                    <a:pt x="157" y="289"/>
                  </a:lnTo>
                  <a:lnTo>
                    <a:pt x="159" y="292"/>
                  </a:lnTo>
                  <a:lnTo>
                    <a:pt x="162" y="295"/>
                  </a:lnTo>
                  <a:lnTo>
                    <a:pt x="178" y="311"/>
                  </a:lnTo>
                  <a:lnTo>
                    <a:pt x="191" y="326"/>
                  </a:lnTo>
                  <a:lnTo>
                    <a:pt x="205" y="342"/>
                  </a:lnTo>
                  <a:lnTo>
                    <a:pt x="216" y="357"/>
                  </a:lnTo>
                  <a:lnTo>
                    <a:pt x="226" y="372"/>
                  </a:lnTo>
                  <a:lnTo>
                    <a:pt x="234" y="388"/>
                  </a:lnTo>
                  <a:lnTo>
                    <a:pt x="240" y="402"/>
                  </a:lnTo>
                  <a:lnTo>
                    <a:pt x="244" y="418"/>
                  </a:lnTo>
                  <a:lnTo>
                    <a:pt x="246" y="432"/>
                  </a:lnTo>
                  <a:lnTo>
                    <a:pt x="245" y="446"/>
                  </a:lnTo>
                  <a:lnTo>
                    <a:pt x="243" y="461"/>
                  </a:lnTo>
                  <a:lnTo>
                    <a:pt x="238" y="475"/>
                  </a:lnTo>
                  <a:lnTo>
                    <a:pt x="230" y="488"/>
                  </a:lnTo>
                  <a:lnTo>
                    <a:pt x="219" y="502"/>
                  </a:lnTo>
                  <a:lnTo>
                    <a:pt x="206" y="514"/>
                  </a:lnTo>
                  <a:lnTo>
                    <a:pt x="190" y="527"/>
                  </a:lnTo>
                  <a:lnTo>
                    <a:pt x="182" y="529"/>
                  </a:lnTo>
                  <a:lnTo>
                    <a:pt x="173" y="532"/>
                  </a:lnTo>
                  <a:lnTo>
                    <a:pt x="165" y="534"/>
                  </a:lnTo>
                  <a:lnTo>
                    <a:pt x="156" y="535"/>
                  </a:lnTo>
                  <a:lnTo>
                    <a:pt x="147" y="536"/>
                  </a:lnTo>
                  <a:lnTo>
                    <a:pt x="139" y="537"/>
                  </a:lnTo>
                  <a:lnTo>
                    <a:pt x="130" y="537"/>
                  </a:lnTo>
                  <a:lnTo>
                    <a:pt x="122" y="537"/>
                  </a:lnTo>
                  <a:lnTo>
                    <a:pt x="113" y="537"/>
                  </a:lnTo>
                  <a:lnTo>
                    <a:pt x="105" y="537"/>
                  </a:lnTo>
                  <a:lnTo>
                    <a:pt x="97" y="536"/>
                  </a:lnTo>
                  <a:lnTo>
                    <a:pt x="89" y="535"/>
                  </a:lnTo>
                  <a:lnTo>
                    <a:pt x="81" y="533"/>
                  </a:lnTo>
                  <a:lnTo>
                    <a:pt x="73" y="532"/>
                  </a:lnTo>
                  <a:lnTo>
                    <a:pt x="65" y="529"/>
                  </a:lnTo>
                  <a:lnTo>
                    <a:pt x="58" y="527"/>
                  </a:lnTo>
                  <a:lnTo>
                    <a:pt x="41" y="513"/>
                  </a:lnTo>
                  <a:lnTo>
                    <a:pt x="27" y="499"/>
                  </a:lnTo>
                  <a:lnTo>
                    <a:pt x="16" y="485"/>
                  </a:lnTo>
                  <a:lnTo>
                    <a:pt x="8" y="471"/>
                  </a:lnTo>
                  <a:lnTo>
                    <a:pt x="3" y="456"/>
                  </a:lnTo>
                  <a:lnTo>
                    <a:pt x="1" y="442"/>
                  </a:lnTo>
                  <a:lnTo>
                    <a:pt x="0" y="427"/>
                  </a:lnTo>
                  <a:lnTo>
                    <a:pt x="2" y="413"/>
                  </a:lnTo>
                  <a:lnTo>
                    <a:pt x="6" y="398"/>
                  </a:lnTo>
                  <a:lnTo>
                    <a:pt x="13" y="383"/>
                  </a:lnTo>
                  <a:lnTo>
                    <a:pt x="21" y="368"/>
                  </a:lnTo>
                  <a:lnTo>
                    <a:pt x="31" y="354"/>
                  </a:lnTo>
                  <a:lnTo>
                    <a:pt x="41" y="339"/>
                  </a:lnTo>
                  <a:lnTo>
                    <a:pt x="54" y="324"/>
                  </a:lnTo>
                  <a:lnTo>
                    <a:pt x="68" y="309"/>
                  </a:lnTo>
                  <a:lnTo>
                    <a:pt x="84" y="295"/>
                  </a:lnTo>
                  <a:lnTo>
                    <a:pt x="87" y="292"/>
                  </a:lnTo>
                  <a:lnTo>
                    <a:pt x="89" y="288"/>
                  </a:lnTo>
                  <a:lnTo>
                    <a:pt x="92" y="284"/>
                  </a:lnTo>
                  <a:lnTo>
                    <a:pt x="94" y="279"/>
                  </a:lnTo>
                  <a:lnTo>
                    <a:pt x="94" y="274"/>
                  </a:lnTo>
                  <a:lnTo>
                    <a:pt x="95" y="268"/>
                  </a:lnTo>
                  <a:lnTo>
                    <a:pt x="96" y="263"/>
                  </a:lnTo>
                  <a:lnTo>
                    <a:pt x="96" y="258"/>
                  </a:lnTo>
                  <a:lnTo>
                    <a:pt x="96" y="243"/>
                  </a:lnTo>
                  <a:lnTo>
                    <a:pt x="96" y="232"/>
                  </a:lnTo>
                  <a:lnTo>
                    <a:pt x="96" y="221"/>
                  </a:lnTo>
                  <a:lnTo>
                    <a:pt x="96" y="212"/>
                  </a:lnTo>
                  <a:lnTo>
                    <a:pt x="96" y="204"/>
                  </a:lnTo>
                  <a:lnTo>
                    <a:pt x="96" y="195"/>
                  </a:lnTo>
                  <a:lnTo>
                    <a:pt x="96" y="186"/>
                  </a:lnTo>
                  <a:lnTo>
                    <a:pt x="96" y="177"/>
                  </a:lnTo>
                  <a:lnTo>
                    <a:pt x="96" y="166"/>
                  </a:lnTo>
                  <a:lnTo>
                    <a:pt x="96" y="154"/>
                  </a:lnTo>
                  <a:lnTo>
                    <a:pt x="96" y="139"/>
                  </a:lnTo>
                  <a:lnTo>
                    <a:pt x="96" y="121"/>
                  </a:lnTo>
                  <a:lnTo>
                    <a:pt x="96" y="101"/>
                  </a:lnTo>
                  <a:lnTo>
                    <a:pt x="96" y="77"/>
                  </a:lnTo>
                  <a:lnTo>
                    <a:pt x="96" y="48"/>
                  </a:lnTo>
                  <a:lnTo>
                    <a:pt x="96" y="15"/>
                  </a:lnTo>
                </a:path>
              </a:pathLst>
            </a:custGeom>
            <a:solidFill>
              <a:srgbClr val="A6A6A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37" name="Freeform 85"/>
            <p:cNvSpPr>
              <a:spLocks/>
            </p:cNvSpPr>
            <p:nvPr/>
          </p:nvSpPr>
          <p:spPr bwMode="auto">
            <a:xfrm>
              <a:off x="4348" y="1963"/>
              <a:ext cx="245" cy="538"/>
            </a:xfrm>
            <a:custGeom>
              <a:avLst/>
              <a:gdLst>
                <a:gd name="T0" fmla="*/ 95 w 245"/>
                <a:gd name="T1" fmla="*/ 11 h 538"/>
                <a:gd name="T2" fmla="*/ 95 w 245"/>
                <a:gd name="T3" fmla="*/ 5 h 538"/>
                <a:gd name="T4" fmla="*/ 93 w 245"/>
                <a:gd name="T5" fmla="*/ 1 h 538"/>
                <a:gd name="T6" fmla="*/ 91 w 245"/>
                <a:gd name="T7" fmla="*/ 0 h 538"/>
                <a:gd name="T8" fmla="*/ 95 w 245"/>
                <a:gd name="T9" fmla="*/ 2 h 538"/>
                <a:gd name="T10" fmla="*/ 108 w 245"/>
                <a:gd name="T11" fmla="*/ 3 h 538"/>
                <a:gd name="T12" fmla="*/ 121 w 245"/>
                <a:gd name="T13" fmla="*/ 4 h 538"/>
                <a:gd name="T14" fmla="*/ 134 w 245"/>
                <a:gd name="T15" fmla="*/ 3 h 538"/>
                <a:gd name="T16" fmla="*/ 147 w 245"/>
                <a:gd name="T17" fmla="*/ 2 h 538"/>
                <a:gd name="T18" fmla="*/ 151 w 245"/>
                <a:gd name="T19" fmla="*/ 2 h 538"/>
                <a:gd name="T20" fmla="*/ 153 w 245"/>
                <a:gd name="T21" fmla="*/ 0 h 538"/>
                <a:gd name="T22" fmla="*/ 148 w 245"/>
                <a:gd name="T23" fmla="*/ 5 h 538"/>
                <a:gd name="T24" fmla="*/ 147 w 245"/>
                <a:gd name="T25" fmla="*/ 12 h 538"/>
                <a:gd name="T26" fmla="*/ 147 w 245"/>
                <a:gd name="T27" fmla="*/ 32 h 538"/>
                <a:gd name="T28" fmla="*/ 147 w 245"/>
                <a:gd name="T29" fmla="*/ 64 h 538"/>
                <a:gd name="T30" fmla="*/ 147 w 245"/>
                <a:gd name="T31" fmla="*/ 89 h 538"/>
                <a:gd name="T32" fmla="*/ 147 w 245"/>
                <a:gd name="T33" fmla="*/ 121 h 538"/>
                <a:gd name="T34" fmla="*/ 147 w 245"/>
                <a:gd name="T35" fmla="*/ 173 h 538"/>
                <a:gd name="T36" fmla="*/ 147 w 245"/>
                <a:gd name="T37" fmla="*/ 258 h 538"/>
                <a:gd name="T38" fmla="*/ 149 w 245"/>
                <a:gd name="T39" fmla="*/ 273 h 538"/>
                <a:gd name="T40" fmla="*/ 155 w 245"/>
                <a:gd name="T41" fmla="*/ 289 h 538"/>
                <a:gd name="T42" fmla="*/ 176 w 245"/>
                <a:gd name="T43" fmla="*/ 311 h 538"/>
                <a:gd name="T44" fmla="*/ 214 w 245"/>
                <a:gd name="T45" fmla="*/ 358 h 538"/>
                <a:gd name="T46" fmla="*/ 238 w 245"/>
                <a:gd name="T47" fmla="*/ 403 h 538"/>
                <a:gd name="T48" fmla="*/ 243 w 245"/>
                <a:gd name="T49" fmla="*/ 447 h 538"/>
                <a:gd name="T50" fmla="*/ 228 w 245"/>
                <a:gd name="T51" fmla="*/ 489 h 538"/>
                <a:gd name="T52" fmla="*/ 188 w 245"/>
                <a:gd name="T53" fmla="*/ 528 h 538"/>
                <a:gd name="T54" fmla="*/ 163 w 245"/>
                <a:gd name="T55" fmla="*/ 534 h 538"/>
                <a:gd name="T56" fmla="*/ 138 w 245"/>
                <a:gd name="T57" fmla="*/ 537 h 538"/>
                <a:gd name="T58" fmla="*/ 112 w 245"/>
                <a:gd name="T59" fmla="*/ 537 h 538"/>
                <a:gd name="T60" fmla="*/ 88 w 245"/>
                <a:gd name="T61" fmla="*/ 535 h 538"/>
                <a:gd name="T62" fmla="*/ 65 w 245"/>
                <a:gd name="T63" fmla="*/ 529 h 538"/>
                <a:gd name="T64" fmla="*/ 27 w 245"/>
                <a:gd name="T65" fmla="*/ 500 h 538"/>
                <a:gd name="T66" fmla="*/ 3 w 245"/>
                <a:gd name="T67" fmla="*/ 457 h 538"/>
                <a:gd name="T68" fmla="*/ 2 w 245"/>
                <a:gd name="T69" fmla="*/ 413 h 538"/>
                <a:gd name="T70" fmla="*/ 20 w 245"/>
                <a:gd name="T71" fmla="*/ 369 h 538"/>
                <a:gd name="T72" fmla="*/ 53 w 245"/>
                <a:gd name="T73" fmla="*/ 325 h 538"/>
                <a:gd name="T74" fmla="*/ 86 w 245"/>
                <a:gd name="T75" fmla="*/ 292 h 538"/>
                <a:gd name="T76" fmla="*/ 93 w 245"/>
                <a:gd name="T77" fmla="*/ 279 h 538"/>
                <a:gd name="T78" fmla="*/ 95 w 245"/>
                <a:gd name="T79" fmla="*/ 263 h 538"/>
                <a:gd name="T80" fmla="*/ 95 w 245"/>
                <a:gd name="T81" fmla="*/ 232 h 538"/>
                <a:gd name="T82" fmla="*/ 95 w 245"/>
                <a:gd name="T83" fmla="*/ 204 h 538"/>
                <a:gd name="T84" fmla="*/ 95 w 245"/>
                <a:gd name="T85" fmla="*/ 177 h 538"/>
                <a:gd name="T86" fmla="*/ 95 w 245"/>
                <a:gd name="T87" fmla="*/ 139 h 538"/>
                <a:gd name="T88" fmla="*/ 95 w 245"/>
                <a:gd name="T89" fmla="*/ 77 h 53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5"/>
                <a:gd name="T136" fmla="*/ 0 h 538"/>
                <a:gd name="T137" fmla="*/ 245 w 245"/>
                <a:gd name="T138" fmla="*/ 538 h 53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5" h="538">
                  <a:moveTo>
                    <a:pt x="95" y="15"/>
                  </a:moveTo>
                  <a:lnTo>
                    <a:pt x="95" y="13"/>
                  </a:lnTo>
                  <a:lnTo>
                    <a:pt x="95" y="11"/>
                  </a:lnTo>
                  <a:lnTo>
                    <a:pt x="95" y="9"/>
                  </a:lnTo>
                  <a:lnTo>
                    <a:pt x="95" y="7"/>
                  </a:lnTo>
                  <a:lnTo>
                    <a:pt x="95" y="5"/>
                  </a:lnTo>
                  <a:lnTo>
                    <a:pt x="94" y="4"/>
                  </a:lnTo>
                  <a:lnTo>
                    <a:pt x="94" y="3"/>
                  </a:lnTo>
                  <a:lnTo>
                    <a:pt x="93" y="1"/>
                  </a:lnTo>
                  <a:lnTo>
                    <a:pt x="92" y="1"/>
                  </a:lnTo>
                  <a:lnTo>
                    <a:pt x="91" y="0"/>
                  </a:lnTo>
                  <a:lnTo>
                    <a:pt x="92" y="1"/>
                  </a:lnTo>
                  <a:lnTo>
                    <a:pt x="93" y="1"/>
                  </a:lnTo>
                  <a:lnTo>
                    <a:pt x="95" y="2"/>
                  </a:lnTo>
                  <a:lnTo>
                    <a:pt x="99" y="2"/>
                  </a:lnTo>
                  <a:lnTo>
                    <a:pt x="104" y="3"/>
                  </a:lnTo>
                  <a:lnTo>
                    <a:pt x="108" y="3"/>
                  </a:lnTo>
                  <a:lnTo>
                    <a:pt x="112" y="3"/>
                  </a:lnTo>
                  <a:lnTo>
                    <a:pt x="116" y="4"/>
                  </a:lnTo>
                  <a:lnTo>
                    <a:pt x="121" y="4"/>
                  </a:lnTo>
                  <a:lnTo>
                    <a:pt x="125" y="4"/>
                  </a:lnTo>
                  <a:lnTo>
                    <a:pt x="130" y="4"/>
                  </a:lnTo>
                  <a:lnTo>
                    <a:pt x="134" y="3"/>
                  </a:lnTo>
                  <a:lnTo>
                    <a:pt x="139" y="3"/>
                  </a:lnTo>
                  <a:lnTo>
                    <a:pt x="144" y="2"/>
                  </a:lnTo>
                  <a:lnTo>
                    <a:pt x="147" y="2"/>
                  </a:lnTo>
                  <a:lnTo>
                    <a:pt x="149" y="2"/>
                  </a:lnTo>
                  <a:lnTo>
                    <a:pt x="150" y="2"/>
                  </a:lnTo>
                  <a:lnTo>
                    <a:pt x="151" y="2"/>
                  </a:lnTo>
                  <a:lnTo>
                    <a:pt x="151" y="1"/>
                  </a:lnTo>
                  <a:lnTo>
                    <a:pt x="152" y="1"/>
                  </a:lnTo>
                  <a:lnTo>
                    <a:pt x="153" y="0"/>
                  </a:lnTo>
                  <a:lnTo>
                    <a:pt x="151" y="2"/>
                  </a:lnTo>
                  <a:lnTo>
                    <a:pt x="149" y="4"/>
                  </a:lnTo>
                  <a:lnTo>
                    <a:pt x="148" y="5"/>
                  </a:lnTo>
                  <a:lnTo>
                    <a:pt x="147" y="7"/>
                  </a:lnTo>
                  <a:lnTo>
                    <a:pt x="147" y="10"/>
                  </a:lnTo>
                  <a:lnTo>
                    <a:pt x="147" y="12"/>
                  </a:lnTo>
                  <a:lnTo>
                    <a:pt x="147" y="15"/>
                  </a:lnTo>
                  <a:lnTo>
                    <a:pt x="147" y="19"/>
                  </a:lnTo>
                  <a:lnTo>
                    <a:pt x="147" y="32"/>
                  </a:lnTo>
                  <a:lnTo>
                    <a:pt x="147" y="44"/>
                  </a:lnTo>
                  <a:lnTo>
                    <a:pt x="147" y="55"/>
                  </a:lnTo>
                  <a:lnTo>
                    <a:pt x="147" y="64"/>
                  </a:lnTo>
                  <a:lnTo>
                    <a:pt x="147" y="72"/>
                  </a:lnTo>
                  <a:lnTo>
                    <a:pt x="147" y="80"/>
                  </a:lnTo>
                  <a:lnTo>
                    <a:pt x="147" y="89"/>
                  </a:lnTo>
                  <a:lnTo>
                    <a:pt x="147" y="98"/>
                  </a:lnTo>
                  <a:lnTo>
                    <a:pt x="147" y="109"/>
                  </a:lnTo>
                  <a:lnTo>
                    <a:pt x="147" y="121"/>
                  </a:lnTo>
                  <a:lnTo>
                    <a:pt x="147" y="136"/>
                  </a:lnTo>
                  <a:lnTo>
                    <a:pt x="147" y="153"/>
                  </a:lnTo>
                  <a:lnTo>
                    <a:pt x="147" y="173"/>
                  </a:lnTo>
                  <a:lnTo>
                    <a:pt x="147" y="197"/>
                  </a:lnTo>
                  <a:lnTo>
                    <a:pt x="147" y="225"/>
                  </a:lnTo>
                  <a:lnTo>
                    <a:pt x="147" y="258"/>
                  </a:lnTo>
                  <a:lnTo>
                    <a:pt x="147" y="262"/>
                  </a:lnTo>
                  <a:lnTo>
                    <a:pt x="148" y="267"/>
                  </a:lnTo>
                  <a:lnTo>
                    <a:pt x="149" y="273"/>
                  </a:lnTo>
                  <a:lnTo>
                    <a:pt x="151" y="278"/>
                  </a:lnTo>
                  <a:lnTo>
                    <a:pt x="153" y="284"/>
                  </a:lnTo>
                  <a:lnTo>
                    <a:pt x="155" y="289"/>
                  </a:lnTo>
                  <a:lnTo>
                    <a:pt x="158" y="292"/>
                  </a:lnTo>
                  <a:lnTo>
                    <a:pt x="161" y="295"/>
                  </a:lnTo>
                  <a:lnTo>
                    <a:pt x="176" y="311"/>
                  </a:lnTo>
                  <a:lnTo>
                    <a:pt x="190" y="326"/>
                  </a:lnTo>
                  <a:lnTo>
                    <a:pt x="203" y="342"/>
                  </a:lnTo>
                  <a:lnTo>
                    <a:pt x="214" y="358"/>
                  </a:lnTo>
                  <a:lnTo>
                    <a:pt x="224" y="373"/>
                  </a:lnTo>
                  <a:lnTo>
                    <a:pt x="232" y="388"/>
                  </a:lnTo>
                  <a:lnTo>
                    <a:pt x="238" y="403"/>
                  </a:lnTo>
                  <a:lnTo>
                    <a:pt x="242" y="418"/>
                  </a:lnTo>
                  <a:lnTo>
                    <a:pt x="244" y="433"/>
                  </a:lnTo>
                  <a:lnTo>
                    <a:pt x="243" y="447"/>
                  </a:lnTo>
                  <a:lnTo>
                    <a:pt x="241" y="461"/>
                  </a:lnTo>
                  <a:lnTo>
                    <a:pt x="235" y="475"/>
                  </a:lnTo>
                  <a:lnTo>
                    <a:pt x="228" y="489"/>
                  </a:lnTo>
                  <a:lnTo>
                    <a:pt x="217" y="502"/>
                  </a:lnTo>
                  <a:lnTo>
                    <a:pt x="204" y="515"/>
                  </a:lnTo>
                  <a:lnTo>
                    <a:pt x="188" y="528"/>
                  </a:lnTo>
                  <a:lnTo>
                    <a:pt x="180" y="530"/>
                  </a:lnTo>
                  <a:lnTo>
                    <a:pt x="172" y="532"/>
                  </a:lnTo>
                  <a:lnTo>
                    <a:pt x="163" y="534"/>
                  </a:lnTo>
                  <a:lnTo>
                    <a:pt x="155" y="535"/>
                  </a:lnTo>
                  <a:lnTo>
                    <a:pt x="146" y="536"/>
                  </a:lnTo>
                  <a:lnTo>
                    <a:pt x="138" y="537"/>
                  </a:lnTo>
                  <a:lnTo>
                    <a:pt x="129" y="537"/>
                  </a:lnTo>
                  <a:lnTo>
                    <a:pt x="121" y="537"/>
                  </a:lnTo>
                  <a:lnTo>
                    <a:pt x="112" y="537"/>
                  </a:lnTo>
                  <a:lnTo>
                    <a:pt x="104" y="537"/>
                  </a:lnTo>
                  <a:lnTo>
                    <a:pt x="96" y="536"/>
                  </a:lnTo>
                  <a:lnTo>
                    <a:pt x="88" y="535"/>
                  </a:lnTo>
                  <a:lnTo>
                    <a:pt x="80" y="533"/>
                  </a:lnTo>
                  <a:lnTo>
                    <a:pt x="73" y="532"/>
                  </a:lnTo>
                  <a:lnTo>
                    <a:pt x="65" y="529"/>
                  </a:lnTo>
                  <a:lnTo>
                    <a:pt x="58" y="527"/>
                  </a:lnTo>
                  <a:lnTo>
                    <a:pt x="41" y="513"/>
                  </a:lnTo>
                  <a:lnTo>
                    <a:pt x="27" y="500"/>
                  </a:lnTo>
                  <a:lnTo>
                    <a:pt x="16" y="486"/>
                  </a:lnTo>
                  <a:lnTo>
                    <a:pt x="8" y="471"/>
                  </a:lnTo>
                  <a:lnTo>
                    <a:pt x="3" y="457"/>
                  </a:lnTo>
                  <a:lnTo>
                    <a:pt x="0" y="443"/>
                  </a:lnTo>
                  <a:lnTo>
                    <a:pt x="0" y="428"/>
                  </a:lnTo>
                  <a:lnTo>
                    <a:pt x="2" y="413"/>
                  </a:lnTo>
                  <a:lnTo>
                    <a:pt x="6" y="399"/>
                  </a:lnTo>
                  <a:lnTo>
                    <a:pt x="12" y="384"/>
                  </a:lnTo>
                  <a:lnTo>
                    <a:pt x="20" y="369"/>
                  </a:lnTo>
                  <a:lnTo>
                    <a:pt x="30" y="354"/>
                  </a:lnTo>
                  <a:lnTo>
                    <a:pt x="40" y="340"/>
                  </a:lnTo>
                  <a:lnTo>
                    <a:pt x="53" y="325"/>
                  </a:lnTo>
                  <a:lnTo>
                    <a:pt x="67" y="310"/>
                  </a:lnTo>
                  <a:lnTo>
                    <a:pt x="83" y="295"/>
                  </a:lnTo>
                  <a:lnTo>
                    <a:pt x="86" y="292"/>
                  </a:lnTo>
                  <a:lnTo>
                    <a:pt x="88" y="289"/>
                  </a:lnTo>
                  <a:lnTo>
                    <a:pt x="91" y="284"/>
                  </a:lnTo>
                  <a:lnTo>
                    <a:pt x="93" y="279"/>
                  </a:lnTo>
                  <a:lnTo>
                    <a:pt x="93" y="274"/>
                  </a:lnTo>
                  <a:lnTo>
                    <a:pt x="94" y="268"/>
                  </a:lnTo>
                  <a:lnTo>
                    <a:pt x="95" y="263"/>
                  </a:lnTo>
                  <a:lnTo>
                    <a:pt x="95" y="258"/>
                  </a:lnTo>
                  <a:lnTo>
                    <a:pt x="95" y="243"/>
                  </a:lnTo>
                  <a:lnTo>
                    <a:pt x="95" y="232"/>
                  </a:lnTo>
                  <a:lnTo>
                    <a:pt x="95" y="221"/>
                  </a:lnTo>
                  <a:lnTo>
                    <a:pt x="95" y="212"/>
                  </a:lnTo>
                  <a:lnTo>
                    <a:pt x="95" y="204"/>
                  </a:lnTo>
                  <a:lnTo>
                    <a:pt x="95" y="195"/>
                  </a:lnTo>
                  <a:lnTo>
                    <a:pt x="95" y="186"/>
                  </a:lnTo>
                  <a:lnTo>
                    <a:pt x="95" y="177"/>
                  </a:lnTo>
                  <a:lnTo>
                    <a:pt x="95" y="166"/>
                  </a:lnTo>
                  <a:lnTo>
                    <a:pt x="95" y="154"/>
                  </a:lnTo>
                  <a:lnTo>
                    <a:pt x="95" y="139"/>
                  </a:lnTo>
                  <a:lnTo>
                    <a:pt x="95" y="121"/>
                  </a:lnTo>
                  <a:lnTo>
                    <a:pt x="95" y="101"/>
                  </a:lnTo>
                  <a:lnTo>
                    <a:pt x="95" y="77"/>
                  </a:lnTo>
                  <a:lnTo>
                    <a:pt x="95" y="48"/>
                  </a:lnTo>
                  <a:lnTo>
                    <a:pt x="95" y="15"/>
                  </a:lnTo>
                </a:path>
              </a:pathLst>
            </a:custGeom>
            <a:solidFill>
              <a:srgbClr val="A8A8A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38" name="Freeform 86"/>
            <p:cNvSpPr>
              <a:spLocks/>
            </p:cNvSpPr>
            <p:nvPr/>
          </p:nvSpPr>
          <p:spPr bwMode="auto">
            <a:xfrm>
              <a:off x="4348" y="1963"/>
              <a:ext cx="244" cy="538"/>
            </a:xfrm>
            <a:custGeom>
              <a:avLst/>
              <a:gdLst>
                <a:gd name="T0" fmla="*/ 96 w 244"/>
                <a:gd name="T1" fmla="*/ 11 h 538"/>
                <a:gd name="T2" fmla="*/ 95 w 244"/>
                <a:gd name="T3" fmla="*/ 5 h 538"/>
                <a:gd name="T4" fmla="*/ 93 w 244"/>
                <a:gd name="T5" fmla="*/ 1 h 538"/>
                <a:gd name="T6" fmla="*/ 91 w 244"/>
                <a:gd name="T7" fmla="*/ 0 h 538"/>
                <a:gd name="T8" fmla="*/ 95 w 244"/>
                <a:gd name="T9" fmla="*/ 2 h 538"/>
                <a:gd name="T10" fmla="*/ 108 w 244"/>
                <a:gd name="T11" fmla="*/ 3 h 538"/>
                <a:gd name="T12" fmla="*/ 121 w 244"/>
                <a:gd name="T13" fmla="*/ 4 h 538"/>
                <a:gd name="T14" fmla="*/ 134 w 244"/>
                <a:gd name="T15" fmla="*/ 4 h 538"/>
                <a:gd name="T16" fmla="*/ 146 w 244"/>
                <a:gd name="T17" fmla="*/ 2 h 538"/>
                <a:gd name="T18" fmla="*/ 150 w 244"/>
                <a:gd name="T19" fmla="*/ 2 h 538"/>
                <a:gd name="T20" fmla="*/ 152 w 244"/>
                <a:gd name="T21" fmla="*/ 0 h 538"/>
                <a:gd name="T22" fmla="*/ 147 w 244"/>
                <a:gd name="T23" fmla="*/ 5 h 538"/>
                <a:gd name="T24" fmla="*/ 146 w 244"/>
                <a:gd name="T25" fmla="*/ 12 h 538"/>
                <a:gd name="T26" fmla="*/ 146 w 244"/>
                <a:gd name="T27" fmla="*/ 32 h 538"/>
                <a:gd name="T28" fmla="*/ 146 w 244"/>
                <a:gd name="T29" fmla="*/ 64 h 538"/>
                <a:gd name="T30" fmla="*/ 146 w 244"/>
                <a:gd name="T31" fmla="*/ 89 h 538"/>
                <a:gd name="T32" fmla="*/ 146 w 244"/>
                <a:gd name="T33" fmla="*/ 122 h 538"/>
                <a:gd name="T34" fmla="*/ 146 w 244"/>
                <a:gd name="T35" fmla="*/ 174 h 538"/>
                <a:gd name="T36" fmla="*/ 146 w 244"/>
                <a:gd name="T37" fmla="*/ 258 h 538"/>
                <a:gd name="T38" fmla="*/ 149 w 244"/>
                <a:gd name="T39" fmla="*/ 273 h 538"/>
                <a:gd name="T40" fmla="*/ 155 w 244"/>
                <a:gd name="T41" fmla="*/ 289 h 538"/>
                <a:gd name="T42" fmla="*/ 176 w 244"/>
                <a:gd name="T43" fmla="*/ 311 h 538"/>
                <a:gd name="T44" fmla="*/ 214 w 244"/>
                <a:gd name="T45" fmla="*/ 358 h 538"/>
                <a:gd name="T46" fmla="*/ 237 w 244"/>
                <a:gd name="T47" fmla="*/ 404 h 538"/>
                <a:gd name="T48" fmla="*/ 243 w 244"/>
                <a:gd name="T49" fmla="*/ 448 h 538"/>
                <a:gd name="T50" fmla="*/ 226 w 244"/>
                <a:gd name="T51" fmla="*/ 489 h 538"/>
                <a:gd name="T52" fmla="*/ 187 w 244"/>
                <a:gd name="T53" fmla="*/ 528 h 538"/>
                <a:gd name="T54" fmla="*/ 163 w 244"/>
                <a:gd name="T55" fmla="*/ 534 h 538"/>
                <a:gd name="T56" fmla="*/ 137 w 244"/>
                <a:gd name="T57" fmla="*/ 537 h 538"/>
                <a:gd name="T58" fmla="*/ 112 w 244"/>
                <a:gd name="T59" fmla="*/ 537 h 538"/>
                <a:gd name="T60" fmla="*/ 88 w 244"/>
                <a:gd name="T61" fmla="*/ 535 h 538"/>
                <a:gd name="T62" fmla="*/ 66 w 244"/>
                <a:gd name="T63" fmla="*/ 530 h 538"/>
                <a:gd name="T64" fmla="*/ 28 w 244"/>
                <a:gd name="T65" fmla="*/ 500 h 538"/>
                <a:gd name="T66" fmla="*/ 4 w 244"/>
                <a:gd name="T67" fmla="*/ 458 h 538"/>
                <a:gd name="T68" fmla="*/ 2 w 244"/>
                <a:gd name="T69" fmla="*/ 414 h 538"/>
                <a:gd name="T70" fmla="*/ 20 w 244"/>
                <a:gd name="T71" fmla="*/ 369 h 538"/>
                <a:gd name="T72" fmla="*/ 53 w 244"/>
                <a:gd name="T73" fmla="*/ 325 h 538"/>
                <a:gd name="T74" fmla="*/ 86 w 244"/>
                <a:gd name="T75" fmla="*/ 292 h 538"/>
                <a:gd name="T76" fmla="*/ 93 w 244"/>
                <a:gd name="T77" fmla="*/ 279 h 538"/>
                <a:gd name="T78" fmla="*/ 96 w 244"/>
                <a:gd name="T79" fmla="*/ 263 h 538"/>
                <a:gd name="T80" fmla="*/ 96 w 244"/>
                <a:gd name="T81" fmla="*/ 232 h 538"/>
                <a:gd name="T82" fmla="*/ 96 w 244"/>
                <a:gd name="T83" fmla="*/ 204 h 538"/>
                <a:gd name="T84" fmla="*/ 96 w 244"/>
                <a:gd name="T85" fmla="*/ 177 h 538"/>
                <a:gd name="T86" fmla="*/ 96 w 244"/>
                <a:gd name="T87" fmla="*/ 139 h 538"/>
                <a:gd name="T88" fmla="*/ 96 w 244"/>
                <a:gd name="T89" fmla="*/ 77 h 53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4"/>
                <a:gd name="T136" fmla="*/ 0 h 538"/>
                <a:gd name="T137" fmla="*/ 244 w 244"/>
                <a:gd name="T138" fmla="*/ 538 h 53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4" h="538">
                  <a:moveTo>
                    <a:pt x="96" y="15"/>
                  </a:moveTo>
                  <a:lnTo>
                    <a:pt x="96" y="13"/>
                  </a:lnTo>
                  <a:lnTo>
                    <a:pt x="96" y="11"/>
                  </a:lnTo>
                  <a:lnTo>
                    <a:pt x="96" y="9"/>
                  </a:lnTo>
                  <a:lnTo>
                    <a:pt x="96" y="7"/>
                  </a:lnTo>
                  <a:lnTo>
                    <a:pt x="95" y="5"/>
                  </a:lnTo>
                  <a:lnTo>
                    <a:pt x="95" y="4"/>
                  </a:lnTo>
                  <a:lnTo>
                    <a:pt x="94" y="3"/>
                  </a:lnTo>
                  <a:lnTo>
                    <a:pt x="93" y="1"/>
                  </a:lnTo>
                  <a:lnTo>
                    <a:pt x="92" y="1"/>
                  </a:lnTo>
                  <a:lnTo>
                    <a:pt x="92" y="0"/>
                  </a:lnTo>
                  <a:lnTo>
                    <a:pt x="91" y="0"/>
                  </a:lnTo>
                  <a:lnTo>
                    <a:pt x="92" y="1"/>
                  </a:lnTo>
                  <a:lnTo>
                    <a:pt x="93" y="1"/>
                  </a:lnTo>
                  <a:lnTo>
                    <a:pt x="95" y="2"/>
                  </a:lnTo>
                  <a:lnTo>
                    <a:pt x="99" y="3"/>
                  </a:lnTo>
                  <a:lnTo>
                    <a:pt x="104" y="3"/>
                  </a:lnTo>
                  <a:lnTo>
                    <a:pt x="108" y="3"/>
                  </a:lnTo>
                  <a:lnTo>
                    <a:pt x="112" y="4"/>
                  </a:lnTo>
                  <a:lnTo>
                    <a:pt x="116" y="4"/>
                  </a:lnTo>
                  <a:lnTo>
                    <a:pt x="121" y="4"/>
                  </a:lnTo>
                  <a:lnTo>
                    <a:pt x="125" y="4"/>
                  </a:lnTo>
                  <a:lnTo>
                    <a:pt x="130" y="4"/>
                  </a:lnTo>
                  <a:lnTo>
                    <a:pt x="134" y="4"/>
                  </a:lnTo>
                  <a:lnTo>
                    <a:pt x="139" y="3"/>
                  </a:lnTo>
                  <a:lnTo>
                    <a:pt x="144" y="3"/>
                  </a:lnTo>
                  <a:lnTo>
                    <a:pt x="146" y="2"/>
                  </a:lnTo>
                  <a:lnTo>
                    <a:pt x="149" y="2"/>
                  </a:lnTo>
                  <a:lnTo>
                    <a:pt x="150" y="2"/>
                  </a:lnTo>
                  <a:lnTo>
                    <a:pt x="151" y="1"/>
                  </a:lnTo>
                  <a:lnTo>
                    <a:pt x="152" y="0"/>
                  </a:lnTo>
                  <a:lnTo>
                    <a:pt x="150" y="2"/>
                  </a:lnTo>
                  <a:lnTo>
                    <a:pt x="149" y="4"/>
                  </a:lnTo>
                  <a:lnTo>
                    <a:pt x="147" y="5"/>
                  </a:lnTo>
                  <a:lnTo>
                    <a:pt x="147" y="7"/>
                  </a:lnTo>
                  <a:lnTo>
                    <a:pt x="146" y="10"/>
                  </a:lnTo>
                  <a:lnTo>
                    <a:pt x="146" y="12"/>
                  </a:lnTo>
                  <a:lnTo>
                    <a:pt x="146" y="15"/>
                  </a:lnTo>
                  <a:lnTo>
                    <a:pt x="146" y="19"/>
                  </a:lnTo>
                  <a:lnTo>
                    <a:pt x="146" y="32"/>
                  </a:lnTo>
                  <a:lnTo>
                    <a:pt x="146" y="44"/>
                  </a:lnTo>
                  <a:lnTo>
                    <a:pt x="146" y="55"/>
                  </a:lnTo>
                  <a:lnTo>
                    <a:pt x="146" y="64"/>
                  </a:lnTo>
                  <a:lnTo>
                    <a:pt x="146" y="72"/>
                  </a:lnTo>
                  <a:lnTo>
                    <a:pt x="146" y="80"/>
                  </a:lnTo>
                  <a:lnTo>
                    <a:pt x="146" y="89"/>
                  </a:lnTo>
                  <a:lnTo>
                    <a:pt x="146" y="98"/>
                  </a:lnTo>
                  <a:lnTo>
                    <a:pt x="146" y="109"/>
                  </a:lnTo>
                  <a:lnTo>
                    <a:pt x="146" y="122"/>
                  </a:lnTo>
                  <a:lnTo>
                    <a:pt x="146" y="136"/>
                  </a:lnTo>
                  <a:lnTo>
                    <a:pt x="146" y="153"/>
                  </a:lnTo>
                  <a:lnTo>
                    <a:pt x="146" y="174"/>
                  </a:lnTo>
                  <a:lnTo>
                    <a:pt x="146" y="197"/>
                  </a:lnTo>
                  <a:lnTo>
                    <a:pt x="146" y="225"/>
                  </a:lnTo>
                  <a:lnTo>
                    <a:pt x="146" y="258"/>
                  </a:lnTo>
                  <a:lnTo>
                    <a:pt x="147" y="262"/>
                  </a:lnTo>
                  <a:lnTo>
                    <a:pt x="147" y="267"/>
                  </a:lnTo>
                  <a:lnTo>
                    <a:pt x="149" y="273"/>
                  </a:lnTo>
                  <a:lnTo>
                    <a:pt x="151" y="278"/>
                  </a:lnTo>
                  <a:lnTo>
                    <a:pt x="153" y="284"/>
                  </a:lnTo>
                  <a:lnTo>
                    <a:pt x="155" y="289"/>
                  </a:lnTo>
                  <a:lnTo>
                    <a:pt x="158" y="292"/>
                  </a:lnTo>
                  <a:lnTo>
                    <a:pt x="161" y="295"/>
                  </a:lnTo>
                  <a:lnTo>
                    <a:pt x="176" y="311"/>
                  </a:lnTo>
                  <a:lnTo>
                    <a:pt x="190" y="327"/>
                  </a:lnTo>
                  <a:lnTo>
                    <a:pt x="203" y="343"/>
                  </a:lnTo>
                  <a:lnTo>
                    <a:pt x="214" y="358"/>
                  </a:lnTo>
                  <a:lnTo>
                    <a:pt x="224" y="374"/>
                  </a:lnTo>
                  <a:lnTo>
                    <a:pt x="231" y="389"/>
                  </a:lnTo>
                  <a:lnTo>
                    <a:pt x="237" y="404"/>
                  </a:lnTo>
                  <a:lnTo>
                    <a:pt x="241" y="419"/>
                  </a:lnTo>
                  <a:lnTo>
                    <a:pt x="243" y="434"/>
                  </a:lnTo>
                  <a:lnTo>
                    <a:pt x="243" y="448"/>
                  </a:lnTo>
                  <a:lnTo>
                    <a:pt x="240" y="462"/>
                  </a:lnTo>
                  <a:lnTo>
                    <a:pt x="235" y="476"/>
                  </a:lnTo>
                  <a:lnTo>
                    <a:pt x="226" y="489"/>
                  </a:lnTo>
                  <a:lnTo>
                    <a:pt x="217" y="503"/>
                  </a:lnTo>
                  <a:lnTo>
                    <a:pt x="203" y="515"/>
                  </a:lnTo>
                  <a:lnTo>
                    <a:pt x="187" y="528"/>
                  </a:lnTo>
                  <a:lnTo>
                    <a:pt x="179" y="530"/>
                  </a:lnTo>
                  <a:lnTo>
                    <a:pt x="171" y="532"/>
                  </a:lnTo>
                  <a:lnTo>
                    <a:pt x="163" y="534"/>
                  </a:lnTo>
                  <a:lnTo>
                    <a:pt x="155" y="535"/>
                  </a:lnTo>
                  <a:lnTo>
                    <a:pt x="146" y="536"/>
                  </a:lnTo>
                  <a:lnTo>
                    <a:pt x="137" y="537"/>
                  </a:lnTo>
                  <a:lnTo>
                    <a:pt x="129" y="537"/>
                  </a:lnTo>
                  <a:lnTo>
                    <a:pt x="121" y="537"/>
                  </a:lnTo>
                  <a:lnTo>
                    <a:pt x="112" y="537"/>
                  </a:lnTo>
                  <a:lnTo>
                    <a:pt x="104" y="537"/>
                  </a:lnTo>
                  <a:lnTo>
                    <a:pt x="96" y="536"/>
                  </a:lnTo>
                  <a:lnTo>
                    <a:pt x="88" y="535"/>
                  </a:lnTo>
                  <a:lnTo>
                    <a:pt x="81" y="534"/>
                  </a:lnTo>
                  <a:lnTo>
                    <a:pt x="73" y="532"/>
                  </a:lnTo>
                  <a:lnTo>
                    <a:pt x="66" y="530"/>
                  </a:lnTo>
                  <a:lnTo>
                    <a:pt x="58" y="528"/>
                  </a:lnTo>
                  <a:lnTo>
                    <a:pt x="42" y="514"/>
                  </a:lnTo>
                  <a:lnTo>
                    <a:pt x="28" y="500"/>
                  </a:lnTo>
                  <a:lnTo>
                    <a:pt x="17" y="486"/>
                  </a:lnTo>
                  <a:lnTo>
                    <a:pt x="9" y="472"/>
                  </a:lnTo>
                  <a:lnTo>
                    <a:pt x="4" y="458"/>
                  </a:lnTo>
                  <a:lnTo>
                    <a:pt x="1" y="443"/>
                  </a:lnTo>
                  <a:lnTo>
                    <a:pt x="0" y="428"/>
                  </a:lnTo>
                  <a:lnTo>
                    <a:pt x="2" y="414"/>
                  </a:lnTo>
                  <a:lnTo>
                    <a:pt x="6" y="399"/>
                  </a:lnTo>
                  <a:lnTo>
                    <a:pt x="12" y="385"/>
                  </a:lnTo>
                  <a:lnTo>
                    <a:pt x="20" y="369"/>
                  </a:lnTo>
                  <a:lnTo>
                    <a:pt x="30" y="355"/>
                  </a:lnTo>
                  <a:lnTo>
                    <a:pt x="40" y="340"/>
                  </a:lnTo>
                  <a:lnTo>
                    <a:pt x="53" y="325"/>
                  </a:lnTo>
                  <a:lnTo>
                    <a:pt x="67" y="310"/>
                  </a:lnTo>
                  <a:lnTo>
                    <a:pt x="83" y="295"/>
                  </a:lnTo>
                  <a:lnTo>
                    <a:pt x="86" y="292"/>
                  </a:lnTo>
                  <a:lnTo>
                    <a:pt x="88" y="289"/>
                  </a:lnTo>
                  <a:lnTo>
                    <a:pt x="91" y="284"/>
                  </a:lnTo>
                  <a:lnTo>
                    <a:pt x="93" y="279"/>
                  </a:lnTo>
                  <a:lnTo>
                    <a:pt x="94" y="274"/>
                  </a:lnTo>
                  <a:lnTo>
                    <a:pt x="95" y="268"/>
                  </a:lnTo>
                  <a:lnTo>
                    <a:pt x="96" y="263"/>
                  </a:lnTo>
                  <a:lnTo>
                    <a:pt x="96" y="258"/>
                  </a:lnTo>
                  <a:lnTo>
                    <a:pt x="96" y="243"/>
                  </a:lnTo>
                  <a:lnTo>
                    <a:pt x="96" y="232"/>
                  </a:lnTo>
                  <a:lnTo>
                    <a:pt x="96" y="221"/>
                  </a:lnTo>
                  <a:lnTo>
                    <a:pt x="96" y="212"/>
                  </a:lnTo>
                  <a:lnTo>
                    <a:pt x="96" y="204"/>
                  </a:lnTo>
                  <a:lnTo>
                    <a:pt x="96" y="195"/>
                  </a:lnTo>
                  <a:lnTo>
                    <a:pt x="96" y="186"/>
                  </a:lnTo>
                  <a:lnTo>
                    <a:pt x="96" y="177"/>
                  </a:lnTo>
                  <a:lnTo>
                    <a:pt x="96" y="166"/>
                  </a:lnTo>
                  <a:lnTo>
                    <a:pt x="96" y="154"/>
                  </a:lnTo>
                  <a:lnTo>
                    <a:pt x="96" y="139"/>
                  </a:lnTo>
                  <a:lnTo>
                    <a:pt x="96" y="121"/>
                  </a:lnTo>
                  <a:lnTo>
                    <a:pt x="96" y="101"/>
                  </a:lnTo>
                  <a:lnTo>
                    <a:pt x="96" y="77"/>
                  </a:lnTo>
                  <a:lnTo>
                    <a:pt x="96" y="48"/>
                  </a:lnTo>
                  <a:lnTo>
                    <a:pt x="96" y="15"/>
                  </a:lnTo>
                </a:path>
              </a:pathLst>
            </a:custGeom>
            <a:solidFill>
              <a:srgbClr val="ABABAB"/>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39" name="Freeform 87"/>
            <p:cNvSpPr>
              <a:spLocks/>
            </p:cNvSpPr>
            <p:nvPr/>
          </p:nvSpPr>
          <p:spPr bwMode="auto">
            <a:xfrm>
              <a:off x="4349" y="1964"/>
              <a:ext cx="242" cy="537"/>
            </a:xfrm>
            <a:custGeom>
              <a:avLst/>
              <a:gdLst>
                <a:gd name="T0" fmla="*/ 95 w 242"/>
                <a:gd name="T1" fmla="*/ 10 h 537"/>
                <a:gd name="T2" fmla="*/ 95 w 242"/>
                <a:gd name="T3" fmla="*/ 4 h 537"/>
                <a:gd name="T4" fmla="*/ 92 w 242"/>
                <a:gd name="T5" fmla="*/ 0 h 537"/>
                <a:gd name="T6" fmla="*/ 91 w 242"/>
                <a:gd name="T7" fmla="*/ 0 h 537"/>
                <a:gd name="T8" fmla="*/ 95 w 242"/>
                <a:gd name="T9" fmla="*/ 1 h 537"/>
                <a:gd name="T10" fmla="*/ 108 w 242"/>
                <a:gd name="T11" fmla="*/ 2 h 537"/>
                <a:gd name="T12" fmla="*/ 120 w 242"/>
                <a:gd name="T13" fmla="*/ 3 h 537"/>
                <a:gd name="T14" fmla="*/ 133 w 242"/>
                <a:gd name="T15" fmla="*/ 3 h 537"/>
                <a:gd name="T16" fmla="*/ 145 w 242"/>
                <a:gd name="T17" fmla="*/ 1 h 537"/>
                <a:gd name="T18" fmla="*/ 149 w 242"/>
                <a:gd name="T19" fmla="*/ 1 h 537"/>
                <a:gd name="T20" fmla="*/ 151 w 242"/>
                <a:gd name="T21" fmla="*/ 0 h 537"/>
                <a:gd name="T22" fmla="*/ 146 w 242"/>
                <a:gd name="T23" fmla="*/ 4 h 537"/>
                <a:gd name="T24" fmla="*/ 145 w 242"/>
                <a:gd name="T25" fmla="*/ 11 h 537"/>
                <a:gd name="T26" fmla="*/ 145 w 242"/>
                <a:gd name="T27" fmla="*/ 31 h 537"/>
                <a:gd name="T28" fmla="*/ 145 w 242"/>
                <a:gd name="T29" fmla="*/ 63 h 537"/>
                <a:gd name="T30" fmla="*/ 145 w 242"/>
                <a:gd name="T31" fmla="*/ 88 h 537"/>
                <a:gd name="T32" fmla="*/ 145 w 242"/>
                <a:gd name="T33" fmla="*/ 121 h 537"/>
                <a:gd name="T34" fmla="*/ 145 w 242"/>
                <a:gd name="T35" fmla="*/ 173 h 537"/>
                <a:gd name="T36" fmla="*/ 145 w 242"/>
                <a:gd name="T37" fmla="*/ 257 h 537"/>
                <a:gd name="T38" fmla="*/ 147 w 242"/>
                <a:gd name="T39" fmla="*/ 272 h 537"/>
                <a:gd name="T40" fmla="*/ 154 w 242"/>
                <a:gd name="T41" fmla="*/ 288 h 537"/>
                <a:gd name="T42" fmla="*/ 175 w 242"/>
                <a:gd name="T43" fmla="*/ 310 h 537"/>
                <a:gd name="T44" fmla="*/ 213 w 242"/>
                <a:gd name="T45" fmla="*/ 358 h 537"/>
                <a:gd name="T46" fmla="*/ 235 w 242"/>
                <a:gd name="T47" fmla="*/ 404 h 537"/>
                <a:gd name="T48" fmla="*/ 241 w 242"/>
                <a:gd name="T49" fmla="*/ 448 h 537"/>
                <a:gd name="T50" fmla="*/ 225 w 242"/>
                <a:gd name="T51" fmla="*/ 489 h 537"/>
                <a:gd name="T52" fmla="*/ 186 w 242"/>
                <a:gd name="T53" fmla="*/ 527 h 537"/>
                <a:gd name="T54" fmla="*/ 161 w 242"/>
                <a:gd name="T55" fmla="*/ 533 h 537"/>
                <a:gd name="T56" fmla="*/ 136 w 242"/>
                <a:gd name="T57" fmla="*/ 536 h 537"/>
                <a:gd name="T58" fmla="*/ 112 w 242"/>
                <a:gd name="T59" fmla="*/ 536 h 537"/>
                <a:gd name="T60" fmla="*/ 88 w 242"/>
                <a:gd name="T61" fmla="*/ 534 h 537"/>
                <a:gd name="T62" fmla="*/ 65 w 242"/>
                <a:gd name="T63" fmla="*/ 529 h 537"/>
                <a:gd name="T64" fmla="*/ 28 w 242"/>
                <a:gd name="T65" fmla="*/ 499 h 537"/>
                <a:gd name="T66" fmla="*/ 3 w 242"/>
                <a:gd name="T67" fmla="*/ 457 h 537"/>
                <a:gd name="T68" fmla="*/ 2 w 242"/>
                <a:gd name="T69" fmla="*/ 413 h 537"/>
                <a:gd name="T70" fmla="*/ 19 w 242"/>
                <a:gd name="T71" fmla="*/ 369 h 537"/>
                <a:gd name="T72" fmla="*/ 52 w 242"/>
                <a:gd name="T73" fmla="*/ 325 h 537"/>
                <a:gd name="T74" fmla="*/ 84 w 242"/>
                <a:gd name="T75" fmla="*/ 291 h 537"/>
                <a:gd name="T76" fmla="*/ 92 w 242"/>
                <a:gd name="T77" fmla="*/ 278 h 537"/>
                <a:gd name="T78" fmla="*/ 95 w 242"/>
                <a:gd name="T79" fmla="*/ 262 h 537"/>
                <a:gd name="T80" fmla="*/ 95 w 242"/>
                <a:gd name="T81" fmla="*/ 231 h 537"/>
                <a:gd name="T82" fmla="*/ 95 w 242"/>
                <a:gd name="T83" fmla="*/ 203 h 537"/>
                <a:gd name="T84" fmla="*/ 95 w 242"/>
                <a:gd name="T85" fmla="*/ 176 h 537"/>
                <a:gd name="T86" fmla="*/ 95 w 242"/>
                <a:gd name="T87" fmla="*/ 138 h 537"/>
                <a:gd name="T88" fmla="*/ 95 w 242"/>
                <a:gd name="T89" fmla="*/ 76 h 53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2"/>
                <a:gd name="T136" fmla="*/ 0 h 537"/>
                <a:gd name="T137" fmla="*/ 242 w 242"/>
                <a:gd name="T138" fmla="*/ 537 h 53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2" h="537">
                  <a:moveTo>
                    <a:pt x="95" y="15"/>
                  </a:moveTo>
                  <a:lnTo>
                    <a:pt x="95" y="12"/>
                  </a:lnTo>
                  <a:lnTo>
                    <a:pt x="95" y="10"/>
                  </a:lnTo>
                  <a:lnTo>
                    <a:pt x="95" y="8"/>
                  </a:lnTo>
                  <a:lnTo>
                    <a:pt x="95" y="6"/>
                  </a:lnTo>
                  <a:lnTo>
                    <a:pt x="95" y="4"/>
                  </a:lnTo>
                  <a:lnTo>
                    <a:pt x="94" y="3"/>
                  </a:lnTo>
                  <a:lnTo>
                    <a:pt x="93" y="2"/>
                  </a:lnTo>
                  <a:lnTo>
                    <a:pt x="92" y="0"/>
                  </a:lnTo>
                  <a:lnTo>
                    <a:pt x="91" y="0"/>
                  </a:lnTo>
                  <a:lnTo>
                    <a:pt x="92" y="0"/>
                  </a:lnTo>
                  <a:lnTo>
                    <a:pt x="95" y="1"/>
                  </a:lnTo>
                  <a:lnTo>
                    <a:pt x="99" y="2"/>
                  </a:lnTo>
                  <a:lnTo>
                    <a:pt x="104" y="2"/>
                  </a:lnTo>
                  <a:lnTo>
                    <a:pt x="108" y="2"/>
                  </a:lnTo>
                  <a:lnTo>
                    <a:pt x="111" y="3"/>
                  </a:lnTo>
                  <a:lnTo>
                    <a:pt x="116" y="3"/>
                  </a:lnTo>
                  <a:lnTo>
                    <a:pt x="120" y="3"/>
                  </a:lnTo>
                  <a:lnTo>
                    <a:pt x="124" y="3"/>
                  </a:lnTo>
                  <a:lnTo>
                    <a:pt x="128" y="3"/>
                  </a:lnTo>
                  <a:lnTo>
                    <a:pt x="133" y="3"/>
                  </a:lnTo>
                  <a:lnTo>
                    <a:pt x="137" y="2"/>
                  </a:lnTo>
                  <a:lnTo>
                    <a:pt x="142" y="2"/>
                  </a:lnTo>
                  <a:lnTo>
                    <a:pt x="145" y="1"/>
                  </a:lnTo>
                  <a:lnTo>
                    <a:pt x="147" y="1"/>
                  </a:lnTo>
                  <a:lnTo>
                    <a:pt x="148" y="1"/>
                  </a:lnTo>
                  <a:lnTo>
                    <a:pt x="149" y="1"/>
                  </a:lnTo>
                  <a:lnTo>
                    <a:pt x="150" y="0"/>
                  </a:lnTo>
                  <a:lnTo>
                    <a:pt x="151" y="0"/>
                  </a:lnTo>
                  <a:lnTo>
                    <a:pt x="149" y="1"/>
                  </a:lnTo>
                  <a:lnTo>
                    <a:pt x="147" y="3"/>
                  </a:lnTo>
                  <a:lnTo>
                    <a:pt x="146" y="4"/>
                  </a:lnTo>
                  <a:lnTo>
                    <a:pt x="145" y="6"/>
                  </a:lnTo>
                  <a:lnTo>
                    <a:pt x="145" y="9"/>
                  </a:lnTo>
                  <a:lnTo>
                    <a:pt x="145" y="11"/>
                  </a:lnTo>
                  <a:lnTo>
                    <a:pt x="145" y="14"/>
                  </a:lnTo>
                  <a:lnTo>
                    <a:pt x="145" y="18"/>
                  </a:lnTo>
                  <a:lnTo>
                    <a:pt x="145" y="31"/>
                  </a:lnTo>
                  <a:lnTo>
                    <a:pt x="145" y="43"/>
                  </a:lnTo>
                  <a:lnTo>
                    <a:pt x="145" y="54"/>
                  </a:lnTo>
                  <a:lnTo>
                    <a:pt x="145" y="63"/>
                  </a:lnTo>
                  <a:lnTo>
                    <a:pt x="145" y="71"/>
                  </a:lnTo>
                  <a:lnTo>
                    <a:pt x="145" y="79"/>
                  </a:lnTo>
                  <a:lnTo>
                    <a:pt x="145" y="88"/>
                  </a:lnTo>
                  <a:lnTo>
                    <a:pt x="145" y="97"/>
                  </a:lnTo>
                  <a:lnTo>
                    <a:pt x="145" y="108"/>
                  </a:lnTo>
                  <a:lnTo>
                    <a:pt x="145" y="121"/>
                  </a:lnTo>
                  <a:lnTo>
                    <a:pt x="145" y="135"/>
                  </a:lnTo>
                  <a:lnTo>
                    <a:pt x="145" y="152"/>
                  </a:lnTo>
                  <a:lnTo>
                    <a:pt x="145" y="173"/>
                  </a:lnTo>
                  <a:lnTo>
                    <a:pt x="145" y="196"/>
                  </a:lnTo>
                  <a:lnTo>
                    <a:pt x="145" y="224"/>
                  </a:lnTo>
                  <a:lnTo>
                    <a:pt x="145" y="257"/>
                  </a:lnTo>
                  <a:lnTo>
                    <a:pt x="145" y="261"/>
                  </a:lnTo>
                  <a:lnTo>
                    <a:pt x="146" y="266"/>
                  </a:lnTo>
                  <a:lnTo>
                    <a:pt x="147" y="272"/>
                  </a:lnTo>
                  <a:lnTo>
                    <a:pt x="149" y="277"/>
                  </a:lnTo>
                  <a:lnTo>
                    <a:pt x="151" y="283"/>
                  </a:lnTo>
                  <a:lnTo>
                    <a:pt x="154" y="288"/>
                  </a:lnTo>
                  <a:lnTo>
                    <a:pt x="156" y="291"/>
                  </a:lnTo>
                  <a:lnTo>
                    <a:pt x="159" y="294"/>
                  </a:lnTo>
                  <a:lnTo>
                    <a:pt x="175" y="310"/>
                  </a:lnTo>
                  <a:lnTo>
                    <a:pt x="189" y="326"/>
                  </a:lnTo>
                  <a:lnTo>
                    <a:pt x="201" y="342"/>
                  </a:lnTo>
                  <a:lnTo>
                    <a:pt x="213" y="358"/>
                  </a:lnTo>
                  <a:lnTo>
                    <a:pt x="222" y="373"/>
                  </a:lnTo>
                  <a:lnTo>
                    <a:pt x="230" y="389"/>
                  </a:lnTo>
                  <a:lnTo>
                    <a:pt x="235" y="404"/>
                  </a:lnTo>
                  <a:lnTo>
                    <a:pt x="239" y="419"/>
                  </a:lnTo>
                  <a:lnTo>
                    <a:pt x="241" y="434"/>
                  </a:lnTo>
                  <a:lnTo>
                    <a:pt x="241" y="448"/>
                  </a:lnTo>
                  <a:lnTo>
                    <a:pt x="238" y="462"/>
                  </a:lnTo>
                  <a:lnTo>
                    <a:pt x="233" y="476"/>
                  </a:lnTo>
                  <a:lnTo>
                    <a:pt x="225" y="489"/>
                  </a:lnTo>
                  <a:lnTo>
                    <a:pt x="215" y="502"/>
                  </a:lnTo>
                  <a:lnTo>
                    <a:pt x="201" y="514"/>
                  </a:lnTo>
                  <a:lnTo>
                    <a:pt x="186" y="527"/>
                  </a:lnTo>
                  <a:lnTo>
                    <a:pt x="178" y="529"/>
                  </a:lnTo>
                  <a:lnTo>
                    <a:pt x="170" y="531"/>
                  </a:lnTo>
                  <a:lnTo>
                    <a:pt x="161" y="533"/>
                  </a:lnTo>
                  <a:lnTo>
                    <a:pt x="153" y="534"/>
                  </a:lnTo>
                  <a:lnTo>
                    <a:pt x="145" y="535"/>
                  </a:lnTo>
                  <a:lnTo>
                    <a:pt x="136" y="536"/>
                  </a:lnTo>
                  <a:lnTo>
                    <a:pt x="128" y="536"/>
                  </a:lnTo>
                  <a:lnTo>
                    <a:pt x="120" y="536"/>
                  </a:lnTo>
                  <a:lnTo>
                    <a:pt x="112" y="536"/>
                  </a:lnTo>
                  <a:lnTo>
                    <a:pt x="103" y="536"/>
                  </a:lnTo>
                  <a:lnTo>
                    <a:pt x="96" y="535"/>
                  </a:lnTo>
                  <a:lnTo>
                    <a:pt x="88" y="534"/>
                  </a:lnTo>
                  <a:lnTo>
                    <a:pt x="80" y="533"/>
                  </a:lnTo>
                  <a:lnTo>
                    <a:pt x="73" y="531"/>
                  </a:lnTo>
                  <a:lnTo>
                    <a:pt x="65" y="529"/>
                  </a:lnTo>
                  <a:lnTo>
                    <a:pt x="58" y="527"/>
                  </a:lnTo>
                  <a:lnTo>
                    <a:pt x="41" y="513"/>
                  </a:lnTo>
                  <a:lnTo>
                    <a:pt x="28" y="499"/>
                  </a:lnTo>
                  <a:lnTo>
                    <a:pt x="17" y="486"/>
                  </a:lnTo>
                  <a:lnTo>
                    <a:pt x="9" y="471"/>
                  </a:lnTo>
                  <a:lnTo>
                    <a:pt x="3" y="457"/>
                  </a:lnTo>
                  <a:lnTo>
                    <a:pt x="1" y="443"/>
                  </a:lnTo>
                  <a:lnTo>
                    <a:pt x="0" y="428"/>
                  </a:lnTo>
                  <a:lnTo>
                    <a:pt x="2" y="413"/>
                  </a:lnTo>
                  <a:lnTo>
                    <a:pt x="5" y="399"/>
                  </a:lnTo>
                  <a:lnTo>
                    <a:pt x="11" y="384"/>
                  </a:lnTo>
                  <a:lnTo>
                    <a:pt x="19" y="369"/>
                  </a:lnTo>
                  <a:lnTo>
                    <a:pt x="28" y="354"/>
                  </a:lnTo>
                  <a:lnTo>
                    <a:pt x="39" y="339"/>
                  </a:lnTo>
                  <a:lnTo>
                    <a:pt x="52" y="325"/>
                  </a:lnTo>
                  <a:lnTo>
                    <a:pt x="66" y="309"/>
                  </a:lnTo>
                  <a:lnTo>
                    <a:pt x="81" y="295"/>
                  </a:lnTo>
                  <a:lnTo>
                    <a:pt x="84" y="291"/>
                  </a:lnTo>
                  <a:lnTo>
                    <a:pt x="87" y="288"/>
                  </a:lnTo>
                  <a:lnTo>
                    <a:pt x="90" y="283"/>
                  </a:lnTo>
                  <a:lnTo>
                    <a:pt x="92" y="278"/>
                  </a:lnTo>
                  <a:lnTo>
                    <a:pt x="93" y="273"/>
                  </a:lnTo>
                  <a:lnTo>
                    <a:pt x="94" y="267"/>
                  </a:lnTo>
                  <a:lnTo>
                    <a:pt x="95" y="262"/>
                  </a:lnTo>
                  <a:lnTo>
                    <a:pt x="95" y="257"/>
                  </a:lnTo>
                  <a:lnTo>
                    <a:pt x="95" y="242"/>
                  </a:lnTo>
                  <a:lnTo>
                    <a:pt x="95" y="231"/>
                  </a:lnTo>
                  <a:lnTo>
                    <a:pt x="95" y="220"/>
                  </a:lnTo>
                  <a:lnTo>
                    <a:pt x="95" y="211"/>
                  </a:lnTo>
                  <a:lnTo>
                    <a:pt x="95" y="203"/>
                  </a:lnTo>
                  <a:lnTo>
                    <a:pt x="95" y="194"/>
                  </a:lnTo>
                  <a:lnTo>
                    <a:pt x="95" y="186"/>
                  </a:lnTo>
                  <a:lnTo>
                    <a:pt x="95" y="176"/>
                  </a:lnTo>
                  <a:lnTo>
                    <a:pt x="95" y="165"/>
                  </a:lnTo>
                  <a:lnTo>
                    <a:pt x="95" y="153"/>
                  </a:lnTo>
                  <a:lnTo>
                    <a:pt x="95" y="138"/>
                  </a:lnTo>
                  <a:lnTo>
                    <a:pt x="95" y="121"/>
                  </a:lnTo>
                  <a:lnTo>
                    <a:pt x="95" y="100"/>
                  </a:lnTo>
                  <a:lnTo>
                    <a:pt x="95" y="76"/>
                  </a:lnTo>
                  <a:lnTo>
                    <a:pt x="95" y="48"/>
                  </a:lnTo>
                  <a:lnTo>
                    <a:pt x="95" y="15"/>
                  </a:lnTo>
                </a:path>
              </a:pathLst>
            </a:custGeom>
            <a:solidFill>
              <a:srgbClr val="ADADA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40" name="Freeform 88"/>
            <p:cNvSpPr>
              <a:spLocks/>
            </p:cNvSpPr>
            <p:nvPr/>
          </p:nvSpPr>
          <p:spPr bwMode="auto">
            <a:xfrm>
              <a:off x="4350" y="1964"/>
              <a:ext cx="240" cy="537"/>
            </a:xfrm>
            <a:custGeom>
              <a:avLst/>
              <a:gdLst>
                <a:gd name="T0" fmla="*/ 94 w 240"/>
                <a:gd name="T1" fmla="*/ 10 h 537"/>
                <a:gd name="T2" fmla="*/ 94 w 240"/>
                <a:gd name="T3" fmla="*/ 4 h 537"/>
                <a:gd name="T4" fmla="*/ 91 w 240"/>
                <a:gd name="T5" fmla="*/ 0 h 537"/>
                <a:gd name="T6" fmla="*/ 90 w 240"/>
                <a:gd name="T7" fmla="*/ 0 h 537"/>
                <a:gd name="T8" fmla="*/ 94 w 240"/>
                <a:gd name="T9" fmla="*/ 1 h 537"/>
                <a:gd name="T10" fmla="*/ 107 w 240"/>
                <a:gd name="T11" fmla="*/ 2 h 537"/>
                <a:gd name="T12" fmla="*/ 119 w 240"/>
                <a:gd name="T13" fmla="*/ 3 h 537"/>
                <a:gd name="T14" fmla="*/ 132 w 240"/>
                <a:gd name="T15" fmla="*/ 3 h 537"/>
                <a:gd name="T16" fmla="*/ 144 w 240"/>
                <a:gd name="T17" fmla="*/ 1 h 537"/>
                <a:gd name="T18" fmla="*/ 147 w 240"/>
                <a:gd name="T19" fmla="*/ 1 h 537"/>
                <a:gd name="T20" fmla="*/ 150 w 240"/>
                <a:gd name="T21" fmla="*/ 0 h 537"/>
                <a:gd name="T22" fmla="*/ 145 w 240"/>
                <a:gd name="T23" fmla="*/ 5 h 537"/>
                <a:gd name="T24" fmla="*/ 144 w 240"/>
                <a:gd name="T25" fmla="*/ 12 h 537"/>
                <a:gd name="T26" fmla="*/ 144 w 240"/>
                <a:gd name="T27" fmla="*/ 32 h 537"/>
                <a:gd name="T28" fmla="*/ 144 w 240"/>
                <a:gd name="T29" fmla="*/ 63 h 537"/>
                <a:gd name="T30" fmla="*/ 144 w 240"/>
                <a:gd name="T31" fmla="*/ 88 h 537"/>
                <a:gd name="T32" fmla="*/ 144 w 240"/>
                <a:gd name="T33" fmla="*/ 121 h 537"/>
                <a:gd name="T34" fmla="*/ 144 w 240"/>
                <a:gd name="T35" fmla="*/ 173 h 537"/>
                <a:gd name="T36" fmla="*/ 144 w 240"/>
                <a:gd name="T37" fmla="*/ 257 h 537"/>
                <a:gd name="T38" fmla="*/ 146 w 240"/>
                <a:gd name="T39" fmla="*/ 272 h 537"/>
                <a:gd name="T40" fmla="*/ 153 w 240"/>
                <a:gd name="T41" fmla="*/ 288 h 537"/>
                <a:gd name="T42" fmla="*/ 173 w 240"/>
                <a:gd name="T43" fmla="*/ 310 h 537"/>
                <a:gd name="T44" fmla="*/ 211 w 240"/>
                <a:gd name="T45" fmla="*/ 359 h 537"/>
                <a:gd name="T46" fmla="*/ 233 w 240"/>
                <a:gd name="T47" fmla="*/ 405 h 537"/>
                <a:gd name="T48" fmla="*/ 238 w 240"/>
                <a:gd name="T49" fmla="*/ 449 h 537"/>
                <a:gd name="T50" fmla="*/ 223 w 240"/>
                <a:gd name="T51" fmla="*/ 490 h 537"/>
                <a:gd name="T52" fmla="*/ 184 w 240"/>
                <a:gd name="T53" fmla="*/ 527 h 537"/>
                <a:gd name="T54" fmla="*/ 160 w 240"/>
                <a:gd name="T55" fmla="*/ 533 h 537"/>
                <a:gd name="T56" fmla="*/ 135 w 240"/>
                <a:gd name="T57" fmla="*/ 536 h 537"/>
                <a:gd name="T58" fmla="*/ 110 w 240"/>
                <a:gd name="T59" fmla="*/ 536 h 537"/>
                <a:gd name="T60" fmla="*/ 87 w 240"/>
                <a:gd name="T61" fmla="*/ 534 h 537"/>
                <a:gd name="T62" fmla="*/ 65 w 240"/>
                <a:gd name="T63" fmla="*/ 529 h 537"/>
                <a:gd name="T64" fmla="*/ 28 w 240"/>
                <a:gd name="T65" fmla="*/ 499 h 537"/>
                <a:gd name="T66" fmla="*/ 3 w 240"/>
                <a:gd name="T67" fmla="*/ 457 h 537"/>
                <a:gd name="T68" fmla="*/ 1 w 240"/>
                <a:gd name="T69" fmla="*/ 414 h 537"/>
                <a:gd name="T70" fmla="*/ 18 w 240"/>
                <a:gd name="T71" fmla="*/ 369 h 537"/>
                <a:gd name="T72" fmla="*/ 51 w 240"/>
                <a:gd name="T73" fmla="*/ 325 h 537"/>
                <a:gd name="T74" fmla="*/ 83 w 240"/>
                <a:gd name="T75" fmla="*/ 292 h 537"/>
                <a:gd name="T76" fmla="*/ 91 w 240"/>
                <a:gd name="T77" fmla="*/ 279 h 537"/>
                <a:gd name="T78" fmla="*/ 94 w 240"/>
                <a:gd name="T79" fmla="*/ 262 h 537"/>
                <a:gd name="T80" fmla="*/ 94 w 240"/>
                <a:gd name="T81" fmla="*/ 231 h 537"/>
                <a:gd name="T82" fmla="*/ 94 w 240"/>
                <a:gd name="T83" fmla="*/ 203 h 537"/>
                <a:gd name="T84" fmla="*/ 94 w 240"/>
                <a:gd name="T85" fmla="*/ 176 h 537"/>
                <a:gd name="T86" fmla="*/ 94 w 240"/>
                <a:gd name="T87" fmla="*/ 138 h 537"/>
                <a:gd name="T88" fmla="*/ 94 w 240"/>
                <a:gd name="T89" fmla="*/ 76 h 53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0"/>
                <a:gd name="T136" fmla="*/ 0 h 537"/>
                <a:gd name="T137" fmla="*/ 240 w 240"/>
                <a:gd name="T138" fmla="*/ 537 h 53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0" h="537">
                  <a:moveTo>
                    <a:pt x="94" y="15"/>
                  </a:moveTo>
                  <a:lnTo>
                    <a:pt x="94" y="12"/>
                  </a:lnTo>
                  <a:lnTo>
                    <a:pt x="94" y="10"/>
                  </a:lnTo>
                  <a:lnTo>
                    <a:pt x="94" y="8"/>
                  </a:lnTo>
                  <a:lnTo>
                    <a:pt x="94" y="6"/>
                  </a:lnTo>
                  <a:lnTo>
                    <a:pt x="94" y="4"/>
                  </a:lnTo>
                  <a:lnTo>
                    <a:pt x="93" y="3"/>
                  </a:lnTo>
                  <a:lnTo>
                    <a:pt x="92" y="2"/>
                  </a:lnTo>
                  <a:lnTo>
                    <a:pt x="91" y="0"/>
                  </a:lnTo>
                  <a:lnTo>
                    <a:pt x="90" y="0"/>
                  </a:lnTo>
                  <a:lnTo>
                    <a:pt x="91" y="0"/>
                  </a:lnTo>
                  <a:lnTo>
                    <a:pt x="94" y="1"/>
                  </a:lnTo>
                  <a:lnTo>
                    <a:pt x="98" y="2"/>
                  </a:lnTo>
                  <a:lnTo>
                    <a:pt x="103" y="2"/>
                  </a:lnTo>
                  <a:lnTo>
                    <a:pt x="107" y="2"/>
                  </a:lnTo>
                  <a:lnTo>
                    <a:pt x="110" y="3"/>
                  </a:lnTo>
                  <a:lnTo>
                    <a:pt x="115" y="3"/>
                  </a:lnTo>
                  <a:lnTo>
                    <a:pt x="119" y="3"/>
                  </a:lnTo>
                  <a:lnTo>
                    <a:pt x="123" y="3"/>
                  </a:lnTo>
                  <a:lnTo>
                    <a:pt x="127" y="3"/>
                  </a:lnTo>
                  <a:lnTo>
                    <a:pt x="132" y="3"/>
                  </a:lnTo>
                  <a:lnTo>
                    <a:pt x="136" y="2"/>
                  </a:lnTo>
                  <a:lnTo>
                    <a:pt x="141" y="2"/>
                  </a:lnTo>
                  <a:lnTo>
                    <a:pt x="144" y="1"/>
                  </a:lnTo>
                  <a:lnTo>
                    <a:pt x="146" y="1"/>
                  </a:lnTo>
                  <a:lnTo>
                    <a:pt x="147" y="1"/>
                  </a:lnTo>
                  <a:lnTo>
                    <a:pt x="148" y="1"/>
                  </a:lnTo>
                  <a:lnTo>
                    <a:pt x="149" y="0"/>
                  </a:lnTo>
                  <a:lnTo>
                    <a:pt x="150" y="0"/>
                  </a:lnTo>
                  <a:lnTo>
                    <a:pt x="148" y="2"/>
                  </a:lnTo>
                  <a:lnTo>
                    <a:pt x="146" y="3"/>
                  </a:lnTo>
                  <a:lnTo>
                    <a:pt x="145" y="5"/>
                  </a:lnTo>
                  <a:lnTo>
                    <a:pt x="144" y="7"/>
                  </a:lnTo>
                  <a:lnTo>
                    <a:pt x="144" y="9"/>
                  </a:lnTo>
                  <a:lnTo>
                    <a:pt x="144" y="12"/>
                  </a:lnTo>
                  <a:lnTo>
                    <a:pt x="144" y="14"/>
                  </a:lnTo>
                  <a:lnTo>
                    <a:pt x="144" y="18"/>
                  </a:lnTo>
                  <a:lnTo>
                    <a:pt x="144" y="32"/>
                  </a:lnTo>
                  <a:lnTo>
                    <a:pt x="144" y="44"/>
                  </a:lnTo>
                  <a:lnTo>
                    <a:pt x="144" y="54"/>
                  </a:lnTo>
                  <a:lnTo>
                    <a:pt x="144" y="63"/>
                  </a:lnTo>
                  <a:lnTo>
                    <a:pt x="144" y="71"/>
                  </a:lnTo>
                  <a:lnTo>
                    <a:pt x="144" y="79"/>
                  </a:lnTo>
                  <a:lnTo>
                    <a:pt x="144" y="88"/>
                  </a:lnTo>
                  <a:lnTo>
                    <a:pt x="144" y="97"/>
                  </a:lnTo>
                  <a:lnTo>
                    <a:pt x="144" y="108"/>
                  </a:lnTo>
                  <a:lnTo>
                    <a:pt x="144" y="121"/>
                  </a:lnTo>
                  <a:lnTo>
                    <a:pt x="144" y="135"/>
                  </a:lnTo>
                  <a:lnTo>
                    <a:pt x="144" y="152"/>
                  </a:lnTo>
                  <a:lnTo>
                    <a:pt x="144" y="173"/>
                  </a:lnTo>
                  <a:lnTo>
                    <a:pt x="144" y="197"/>
                  </a:lnTo>
                  <a:lnTo>
                    <a:pt x="144" y="224"/>
                  </a:lnTo>
                  <a:lnTo>
                    <a:pt x="144" y="257"/>
                  </a:lnTo>
                  <a:lnTo>
                    <a:pt x="144" y="262"/>
                  </a:lnTo>
                  <a:lnTo>
                    <a:pt x="145" y="267"/>
                  </a:lnTo>
                  <a:lnTo>
                    <a:pt x="146" y="272"/>
                  </a:lnTo>
                  <a:lnTo>
                    <a:pt x="148" y="278"/>
                  </a:lnTo>
                  <a:lnTo>
                    <a:pt x="150" y="283"/>
                  </a:lnTo>
                  <a:lnTo>
                    <a:pt x="153" y="288"/>
                  </a:lnTo>
                  <a:lnTo>
                    <a:pt x="155" y="291"/>
                  </a:lnTo>
                  <a:lnTo>
                    <a:pt x="158" y="294"/>
                  </a:lnTo>
                  <a:lnTo>
                    <a:pt x="173" y="310"/>
                  </a:lnTo>
                  <a:lnTo>
                    <a:pt x="187" y="326"/>
                  </a:lnTo>
                  <a:lnTo>
                    <a:pt x="200" y="342"/>
                  </a:lnTo>
                  <a:lnTo>
                    <a:pt x="211" y="359"/>
                  </a:lnTo>
                  <a:lnTo>
                    <a:pt x="220" y="374"/>
                  </a:lnTo>
                  <a:lnTo>
                    <a:pt x="228" y="390"/>
                  </a:lnTo>
                  <a:lnTo>
                    <a:pt x="233" y="405"/>
                  </a:lnTo>
                  <a:lnTo>
                    <a:pt x="237" y="420"/>
                  </a:lnTo>
                  <a:lnTo>
                    <a:pt x="239" y="435"/>
                  </a:lnTo>
                  <a:lnTo>
                    <a:pt x="238" y="449"/>
                  </a:lnTo>
                  <a:lnTo>
                    <a:pt x="235" y="463"/>
                  </a:lnTo>
                  <a:lnTo>
                    <a:pt x="230" y="477"/>
                  </a:lnTo>
                  <a:lnTo>
                    <a:pt x="223" y="490"/>
                  </a:lnTo>
                  <a:lnTo>
                    <a:pt x="212" y="503"/>
                  </a:lnTo>
                  <a:lnTo>
                    <a:pt x="199" y="515"/>
                  </a:lnTo>
                  <a:lnTo>
                    <a:pt x="184" y="527"/>
                  </a:lnTo>
                  <a:lnTo>
                    <a:pt x="176" y="529"/>
                  </a:lnTo>
                  <a:lnTo>
                    <a:pt x="168" y="531"/>
                  </a:lnTo>
                  <a:lnTo>
                    <a:pt x="160" y="533"/>
                  </a:lnTo>
                  <a:lnTo>
                    <a:pt x="152" y="534"/>
                  </a:lnTo>
                  <a:lnTo>
                    <a:pt x="143" y="535"/>
                  </a:lnTo>
                  <a:lnTo>
                    <a:pt x="135" y="536"/>
                  </a:lnTo>
                  <a:lnTo>
                    <a:pt x="127" y="536"/>
                  </a:lnTo>
                  <a:lnTo>
                    <a:pt x="119" y="536"/>
                  </a:lnTo>
                  <a:lnTo>
                    <a:pt x="110" y="536"/>
                  </a:lnTo>
                  <a:lnTo>
                    <a:pt x="103" y="536"/>
                  </a:lnTo>
                  <a:lnTo>
                    <a:pt x="95" y="535"/>
                  </a:lnTo>
                  <a:lnTo>
                    <a:pt x="87" y="534"/>
                  </a:lnTo>
                  <a:lnTo>
                    <a:pt x="80" y="533"/>
                  </a:lnTo>
                  <a:lnTo>
                    <a:pt x="72" y="531"/>
                  </a:lnTo>
                  <a:lnTo>
                    <a:pt x="65" y="529"/>
                  </a:lnTo>
                  <a:lnTo>
                    <a:pt x="58" y="527"/>
                  </a:lnTo>
                  <a:lnTo>
                    <a:pt x="41" y="513"/>
                  </a:lnTo>
                  <a:lnTo>
                    <a:pt x="28" y="499"/>
                  </a:lnTo>
                  <a:lnTo>
                    <a:pt x="17" y="486"/>
                  </a:lnTo>
                  <a:lnTo>
                    <a:pt x="9" y="471"/>
                  </a:lnTo>
                  <a:lnTo>
                    <a:pt x="3" y="457"/>
                  </a:lnTo>
                  <a:lnTo>
                    <a:pt x="0" y="443"/>
                  </a:lnTo>
                  <a:lnTo>
                    <a:pt x="0" y="428"/>
                  </a:lnTo>
                  <a:lnTo>
                    <a:pt x="1" y="414"/>
                  </a:lnTo>
                  <a:lnTo>
                    <a:pt x="5" y="399"/>
                  </a:lnTo>
                  <a:lnTo>
                    <a:pt x="11" y="384"/>
                  </a:lnTo>
                  <a:lnTo>
                    <a:pt x="18" y="369"/>
                  </a:lnTo>
                  <a:lnTo>
                    <a:pt x="28" y="354"/>
                  </a:lnTo>
                  <a:lnTo>
                    <a:pt x="38" y="340"/>
                  </a:lnTo>
                  <a:lnTo>
                    <a:pt x="51" y="325"/>
                  </a:lnTo>
                  <a:lnTo>
                    <a:pt x="65" y="310"/>
                  </a:lnTo>
                  <a:lnTo>
                    <a:pt x="80" y="295"/>
                  </a:lnTo>
                  <a:lnTo>
                    <a:pt x="83" y="292"/>
                  </a:lnTo>
                  <a:lnTo>
                    <a:pt x="86" y="288"/>
                  </a:lnTo>
                  <a:lnTo>
                    <a:pt x="89" y="283"/>
                  </a:lnTo>
                  <a:lnTo>
                    <a:pt x="91" y="279"/>
                  </a:lnTo>
                  <a:lnTo>
                    <a:pt x="92" y="273"/>
                  </a:lnTo>
                  <a:lnTo>
                    <a:pt x="93" y="268"/>
                  </a:lnTo>
                  <a:lnTo>
                    <a:pt x="94" y="262"/>
                  </a:lnTo>
                  <a:lnTo>
                    <a:pt x="94" y="257"/>
                  </a:lnTo>
                  <a:lnTo>
                    <a:pt x="94" y="243"/>
                  </a:lnTo>
                  <a:lnTo>
                    <a:pt x="94" y="231"/>
                  </a:lnTo>
                  <a:lnTo>
                    <a:pt x="94" y="221"/>
                  </a:lnTo>
                  <a:lnTo>
                    <a:pt x="94" y="212"/>
                  </a:lnTo>
                  <a:lnTo>
                    <a:pt x="94" y="203"/>
                  </a:lnTo>
                  <a:lnTo>
                    <a:pt x="94" y="195"/>
                  </a:lnTo>
                  <a:lnTo>
                    <a:pt x="94" y="186"/>
                  </a:lnTo>
                  <a:lnTo>
                    <a:pt x="94" y="176"/>
                  </a:lnTo>
                  <a:lnTo>
                    <a:pt x="94" y="165"/>
                  </a:lnTo>
                  <a:lnTo>
                    <a:pt x="94" y="153"/>
                  </a:lnTo>
                  <a:lnTo>
                    <a:pt x="94" y="138"/>
                  </a:lnTo>
                  <a:lnTo>
                    <a:pt x="94" y="121"/>
                  </a:lnTo>
                  <a:lnTo>
                    <a:pt x="94" y="100"/>
                  </a:lnTo>
                  <a:lnTo>
                    <a:pt x="94" y="76"/>
                  </a:lnTo>
                  <a:lnTo>
                    <a:pt x="94" y="48"/>
                  </a:lnTo>
                  <a:lnTo>
                    <a:pt x="94" y="15"/>
                  </a:lnTo>
                </a:path>
              </a:pathLst>
            </a:custGeom>
            <a:solidFill>
              <a:srgbClr val="B0B0B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41" name="Freeform 89"/>
            <p:cNvSpPr>
              <a:spLocks/>
            </p:cNvSpPr>
            <p:nvPr/>
          </p:nvSpPr>
          <p:spPr bwMode="auto">
            <a:xfrm>
              <a:off x="4350" y="1964"/>
              <a:ext cx="239" cy="537"/>
            </a:xfrm>
            <a:custGeom>
              <a:avLst/>
              <a:gdLst>
                <a:gd name="T0" fmla="*/ 94 w 239"/>
                <a:gd name="T1" fmla="*/ 10 h 537"/>
                <a:gd name="T2" fmla="*/ 94 w 239"/>
                <a:gd name="T3" fmla="*/ 4 h 537"/>
                <a:gd name="T4" fmla="*/ 91 w 239"/>
                <a:gd name="T5" fmla="*/ 1 h 537"/>
                <a:gd name="T6" fmla="*/ 90 w 239"/>
                <a:gd name="T7" fmla="*/ 0 h 537"/>
                <a:gd name="T8" fmla="*/ 94 w 239"/>
                <a:gd name="T9" fmla="*/ 1 h 537"/>
                <a:gd name="T10" fmla="*/ 107 w 239"/>
                <a:gd name="T11" fmla="*/ 2 h 537"/>
                <a:gd name="T12" fmla="*/ 119 w 239"/>
                <a:gd name="T13" fmla="*/ 3 h 537"/>
                <a:gd name="T14" fmla="*/ 132 w 239"/>
                <a:gd name="T15" fmla="*/ 3 h 537"/>
                <a:gd name="T16" fmla="*/ 144 w 239"/>
                <a:gd name="T17" fmla="*/ 1 h 537"/>
                <a:gd name="T18" fmla="*/ 147 w 239"/>
                <a:gd name="T19" fmla="*/ 1 h 537"/>
                <a:gd name="T20" fmla="*/ 149 w 239"/>
                <a:gd name="T21" fmla="*/ 0 h 537"/>
                <a:gd name="T22" fmla="*/ 144 w 239"/>
                <a:gd name="T23" fmla="*/ 5 h 537"/>
                <a:gd name="T24" fmla="*/ 144 w 239"/>
                <a:gd name="T25" fmla="*/ 12 h 537"/>
                <a:gd name="T26" fmla="*/ 144 w 239"/>
                <a:gd name="T27" fmla="*/ 32 h 537"/>
                <a:gd name="T28" fmla="*/ 144 w 239"/>
                <a:gd name="T29" fmla="*/ 63 h 537"/>
                <a:gd name="T30" fmla="*/ 144 w 239"/>
                <a:gd name="T31" fmla="*/ 88 h 537"/>
                <a:gd name="T32" fmla="*/ 144 w 239"/>
                <a:gd name="T33" fmla="*/ 121 h 537"/>
                <a:gd name="T34" fmla="*/ 144 w 239"/>
                <a:gd name="T35" fmla="*/ 173 h 537"/>
                <a:gd name="T36" fmla="*/ 144 w 239"/>
                <a:gd name="T37" fmla="*/ 257 h 537"/>
                <a:gd name="T38" fmla="*/ 146 w 239"/>
                <a:gd name="T39" fmla="*/ 273 h 537"/>
                <a:gd name="T40" fmla="*/ 152 w 239"/>
                <a:gd name="T41" fmla="*/ 288 h 537"/>
                <a:gd name="T42" fmla="*/ 173 w 239"/>
                <a:gd name="T43" fmla="*/ 311 h 537"/>
                <a:gd name="T44" fmla="*/ 210 w 239"/>
                <a:gd name="T45" fmla="*/ 359 h 537"/>
                <a:gd name="T46" fmla="*/ 233 w 239"/>
                <a:gd name="T47" fmla="*/ 406 h 537"/>
                <a:gd name="T48" fmla="*/ 237 w 239"/>
                <a:gd name="T49" fmla="*/ 450 h 537"/>
                <a:gd name="T50" fmla="*/ 222 w 239"/>
                <a:gd name="T51" fmla="*/ 490 h 537"/>
                <a:gd name="T52" fmla="*/ 183 w 239"/>
                <a:gd name="T53" fmla="*/ 527 h 537"/>
                <a:gd name="T54" fmla="*/ 160 w 239"/>
                <a:gd name="T55" fmla="*/ 533 h 537"/>
                <a:gd name="T56" fmla="*/ 135 w 239"/>
                <a:gd name="T57" fmla="*/ 536 h 537"/>
                <a:gd name="T58" fmla="*/ 111 w 239"/>
                <a:gd name="T59" fmla="*/ 536 h 537"/>
                <a:gd name="T60" fmla="*/ 87 w 239"/>
                <a:gd name="T61" fmla="*/ 534 h 537"/>
                <a:gd name="T62" fmla="*/ 65 w 239"/>
                <a:gd name="T63" fmla="*/ 529 h 537"/>
                <a:gd name="T64" fmla="*/ 29 w 239"/>
                <a:gd name="T65" fmla="*/ 500 h 537"/>
                <a:gd name="T66" fmla="*/ 4 w 239"/>
                <a:gd name="T67" fmla="*/ 458 h 537"/>
                <a:gd name="T68" fmla="*/ 2 w 239"/>
                <a:gd name="T69" fmla="*/ 414 h 537"/>
                <a:gd name="T70" fmla="*/ 18 w 239"/>
                <a:gd name="T71" fmla="*/ 370 h 537"/>
                <a:gd name="T72" fmla="*/ 51 w 239"/>
                <a:gd name="T73" fmla="*/ 325 h 537"/>
                <a:gd name="T74" fmla="*/ 83 w 239"/>
                <a:gd name="T75" fmla="*/ 292 h 537"/>
                <a:gd name="T76" fmla="*/ 91 w 239"/>
                <a:gd name="T77" fmla="*/ 279 h 537"/>
                <a:gd name="T78" fmla="*/ 94 w 239"/>
                <a:gd name="T79" fmla="*/ 262 h 537"/>
                <a:gd name="T80" fmla="*/ 94 w 239"/>
                <a:gd name="T81" fmla="*/ 231 h 537"/>
                <a:gd name="T82" fmla="*/ 94 w 239"/>
                <a:gd name="T83" fmla="*/ 203 h 537"/>
                <a:gd name="T84" fmla="*/ 94 w 239"/>
                <a:gd name="T85" fmla="*/ 176 h 537"/>
                <a:gd name="T86" fmla="*/ 94 w 239"/>
                <a:gd name="T87" fmla="*/ 139 h 537"/>
                <a:gd name="T88" fmla="*/ 94 w 239"/>
                <a:gd name="T89" fmla="*/ 76 h 53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9"/>
                <a:gd name="T136" fmla="*/ 0 h 537"/>
                <a:gd name="T137" fmla="*/ 239 w 239"/>
                <a:gd name="T138" fmla="*/ 537 h 53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9" h="537">
                  <a:moveTo>
                    <a:pt x="94" y="15"/>
                  </a:moveTo>
                  <a:lnTo>
                    <a:pt x="94" y="12"/>
                  </a:lnTo>
                  <a:lnTo>
                    <a:pt x="94" y="10"/>
                  </a:lnTo>
                  <a:lnTo>
                    <a:pt x="94" y="8"/>
                  </a:lnTo>
                  <a:lnTo>
                    <a:pt x="94" y="6"/>
                  </a:lnTo>
                  <a:lnTo>
                    <a:pt x="94" y="4"/>
                  </a:lnTo>
                  <a:lnTo>
                    <a:pt x="93" y="3"/>
                  </a:lnTo>
                  <a:lnTo>
                    <a:pt x="93" y="2"/>
                  </a:lnTo>
                  <a:lnTo>
                    <a:pt x="91" y="1"/>
                  </a:lnTo>
                  <a:lnTo>
                    <a:pt x="91" y="0"/>
                  </a:lnTo>
                  <a:lnTo>
                    <a:pt x="90" y="0"/>
                  </a:lnTo>
                  <a:lnTo>
                    <a:pt x="91" y="0"/>
                  </a:lnTo>
                  <a:lnTo>
                    <a:pt x="91" y="1"/>
                  </a:lnTo>
                  <a:lnTo>
                    <a:pt x="94" y="1"/>
                  </a:lnTo>
                  <a:lnTo>
                    <a:pt x="98" y="2"/>
                  </a:lnTo>
                  <a:lnTo>
                    <a:pt x="103" y="2"/>
                  </a:lnTo>
                  <a:lnTo>
                    <a:pt x="107" y="2"/>
                  </a:lnTo>
                  <a:lnTo>
                    <a:pt x="110" y="3"/>
                  </a:lnTo>
                  <a:lnTo>
                    <a:pt x="115" y="3"/>
                  </a:lnTo>
                  <a:lnTo>
                    <a:pt x="119" y="3"/>
                  </a:lnTo>
                  <a:lnTo>
                    <a:pt x="123" y="3"/>
                  </a:lnTo>
                  <a:lnTo>
                    <a:pt x="127" y="3"/>
                  </a:lnTo>
                  <a:lnTo>
                    <a:pt x="132" y="3"/>
                  </a:lnTo>
                  <a:lnTo>
                    <a:pt x="136" y="2"/>
                  </a:lnTo>
                  <a:lnTo>
                    <a:pt x="141" y="2"/>
                  </a:lnTo>
                  <a:lnTo>
                    <a:pt x="144" y="1"/>
                  </a:lnTo>
                  <a:lnTo>
                    <a:pt x="145" y="1"/>
                  </a:lnTo>
                  <a:lnTo>
                    <a:pt x="147" y="1"/>
                  </a:lnTo>
                  <a:lnTo>
                    <a:pt x="148" y="1"/>
                  </a:lnTo>
                  <a:lnTo>
                    <a:pt x="148" y="0"/>
                  </a:lnTo>
                  <a:lnTo>
                    <a:pt x="149" y="0"/>
                  </a:lnTo>
                  <a:lnTo>
                    <a:pt x="147" y="2"/>
                  </a:lnTo>
                  <a:lnTo>
                    <a:pt x="146" y="3"/>
                  </a:lnTo>
                  <a:lnTo>
                    <a:pt x="144" y="5"/>
                  </a:lnTo>
                  <a:lnTo>
                    <a:pt x="144" y="7"/>
                  </a:lnTo>
                  <a:lnTo>
                    <a:pt x="144" y="9"/>
                  </a:lnTo>
                  <a:lnTo>
                    <a:pt x="144" y="12"/>
                  </a:lnTo>
                  <a:lnTo>
                    <a:pt x="144" y="14"/>
                  </a:lnTo>
                  <a:lnTo>
                    <a:pt x="144" y="18"/>
                  </a:lnTo>
                  <a:lnTo>
                    <a:pt x="144" y="32"/>
                  </a:lnTo>
                  <a:lnTo>
                    <a:pt x="144" y="44"/>
                  </a:lnTo>
                  <a:lnTo>
                    <a:pt x="144" y="54"/>
                  </a:lnTo>
                  <a:lnTo>
                    <a:pt x="144" y="63"/>
                  </a:lnTo>
                  <a:lnTo>
                    <a:pt x="144" y="71"/>
                  </a:lnTo>
                  <a:lnTo>
                    <a:pt x="144" y="79"/>
                  </a:lnTo>
                  <a:lnTo>
                    <a:pt x="144" y="88"/>
                  </a:lnTo>
                  <a:lnTo>
                    <a:pt x="144" y="97"/>
                  </a:lnTo>
                  <a:lnTo>
                    <a:pt x="144" y="108"/>
                  </a:lnTo>
                  <a:lnTo>
                    <a:pt x="144" y="121"/>
                  </a:lnTo>
                  <a:lnTo>
                    <a:pt x="144" y="135"/>
                  </a:lnTo>
                  <a:lnTo>
                    <a:pt x="144" y="152"/>
                  </a:lnTo>
                  <a:lnTo>
                    <a:pt x="144" y="173"/>
                  </a:lnTo>
                  <a:lnTo>
                    <a:pt x="144" y="197"/>
                  </a:lnTo>
                  <a:lnTo>
                    <a:pt x="144" y="224"/>
                  </a:lnTo>
                  <a:lnTo>
                    <a:pt x="144" y="257"/>
                  </a:lnTo>
                  <a:lnTo>
                    <a:pt x="144" y="262"/>
                  </a:lnTo>
                  <a:lnTo>
                    <a:pt x="144" y="267"/>
                  </a:lnTo>
                  <a:lnTo>
                    <a:pt x="146" y="273"/>
                  </a:lnTo>
                  <a:lnTo>
                    <a:pt x="148" y="278"/>
                  </a:lnTo>
                  <a:lnTo>
                    <a:pt x="150" y="283"/>
                  </a:lnTo>
                  <a:lnTo>
                    <a:pt x="152" y="288"/>
                  </a:lnTo>
                  <a:lnTo>
                    <a:pt x="154" y="292"/>
                  </a:lnTo>
                  <a:lnTo>
                    <a:pt x="157" y="295"/>
                  </a:lnTo>
                  <a:lnTo>
                    <a:pt x="173" y="311"/>
                  </a:lnTo>
                  <a:lnTo>
                    <a:pt x="187" y="327"/>
                  </a:lnTo>
                  <a:lnTo>
                    <a:pt x="199" y="343"/>
                  </a:lnTo>
                  <a:lnTo>
                    <a:pt x="210" y="359"/>
                  </a:lnTo>
                  <a:lnTo>
                    <a:pt x="220" y="375"/>
                  </a:lnTo>
                  <a:lnTo>
                    <a:pt x="227" y="391"/>
                  </a:lnTo>
                  <a:lnTo>
                    <a:pt x="233" y="406"/>
                  </a:lnTo>
                  <a:lnTo>
                    <a:pt x="236" y="421"/>
                  </a:lnTo>
                  <a:lnTo>
                    <a:pt x="238" y="435"/>
                  </a:lnTo>
                  <a:lnTo>
                    <a:pt x="237" y="450"/>
                  </a:lnTo>
                  <a:lnTo>
                    <a:pt x="234" y="464"/>
                  </a:lnTo>
                  <a:lnTo>
                    <a:pt x="229" y="477"/>
                  </a:lnTo>
                  <a:lnTo>
                    <a:pt x="222" y="490"/>
                  </a:lnTo>
                  <a:lnTo>
                    <a:pt x="211" y="503"/>
                  </a:lnTo>
                  <a:lnTo>
                    <a:pt x="199" y="515"/>
                  </a:lnTo>
                  <a:lnTo>
                    <a:pt x="183" y="527"/>
                  </a:lnTo>
                  <a:lnTo>
                    <a:pt x="175" y="529"/>
                  </a:lnTo>
                  <a:lnTo>
                    <a:pt x="168" y="531"/>
                  </a:lnTo>
                  <a:lnTo>
                    <a:pt x="160" y="533"/>
                  </a:lnTo>
                  <a:lnTo>
                    <a:pt x="151" y="534"/>
                  </a:lnTo>
                  <a:lnTo>
                    <a:pt x="143" y="535"/>
                  </a:lnTo>
                  <a:lnTo>
                    <a:pt x="135" y="536"/>
                  </a:lnTo>
                  <a:lnTo>
                    <a:pt x="127" y="536"/>
                  </a:lnTo>
                  <a:lnTo>
                    <a:pt x="119" y="536"/>
                  </a:lnTo>
                  <a:lnTo>
                    <a:pt x="111" y="536"/>
                  </a:lnTo>
                  <a:lnTo>
                    <a:pt x="103" y="536"/>
                  </a:lnTo>
                  <a:lnTo>
                    <a:pt x="95" y="535"/>
                  </a:lnTo>
                  <a:lnTo>
                    <a:pt x="87" y="534"/>
                  </a:lnTo>
                  <a:lnTo>
                    <a:pt x="80" y="532"/>
                  </a:lnTo>
                  <a:lnTo>
                    <a:pt x="73" y="531"/>
                  </a:lnTo>
                  <a:lnTo>
                    <a:pt x="65" y="529"/>
                  </a:lnTo>
                  <a:lnTo>
                    <a:pt x="58" y="527"/>
                  </a:lnTo>
                  <a:lnTo>
                    <a:pt x="42" y="513"/>
                  </a:lnTo>
                  <a:lnTo>
                    <a:pt x="29" y="500"/>
                  </a:lnTo>
                  <a:lnTo>
                    <a:pt x="18" y="486"/>
                  </a:lnTo>
                  <a:lnTo>
                    <a:pt x="10" y="472"/>
                  </a:lnTo>
                  <a:lnTo>
                    <a:pt x="4" y="458"/>
                  </a:lnTo>
                  <a:lnTo>
                    <a:pt x="1" y="443"/>
                  </a:lnTo>
                  <a:lnTo>
                    <a:pt x="0" y="429"/>
                  </a:lnTo>
                  <a:lnTo>
                    <a:pt x="2" y="414"/>
                  </a:lnTo>
                  <a:lnTo>
                    <a:pt x="5" y="400"/>
                  </a:lnTo>
                  <a:lnTo>
                    <a:pt x="11" y="385"/>
                  </a:lnTo>
                  <a:lnTo>
                    <a:pt x="18" y="370"/>
                  </a:lnTo>
                  <a:lnTo>
                    <a:pt x="28" y="355"/>
                  </a:lnTo>
                  <a:lnTo>
                    <a:pt x="38" y="340"/>
                  </a:lnTo>
                  <a:lnTo>
                    <a:pt x="51" y="325"/>
                  </a:lnTo>
                  <a:lnTo>
                    <a:pt x="65" y="310"/>
                  </a:lnTo>
                  <a:lnTo>
                    <a:pt x="80" y="295"/>
                  </a:lnTo>
                  <a:lnTo>
                    <a:pt x="83" y="292"/>
                  </a:lnTo>
                  <a:lnTo>
                    <a:pt x="86" y="288"/>
                  </a:lnTo>
                  <a:lnTo>
                    <a:pt x="89" y="284"/>
                  </a:lnTo>
                  <a:lnTo>
                    <a:pt x="91" y="279"/>
                  </a:lnTo>
                  <a:lnTo>
                    <a:pt x="92" y="274"/>
                  </a:lnTo>
                  <a:lnTo>
                    <a:pt x="93" y="268"/>
                  </a:lnTo>
                  <a:lnTo>
                    <a:pt x="94" y="262"/>
                  </a:lnTo>
                  <a:lnTo>
                    <a:pt x="94" y="257"/>
                  </a:lnTo>
                  <a:lnTo>
                    <a:pt x="94" y="243"/>
                  </a:lnTo>
                  <a:lnTo>
                    <a:pt x="94" y="231"/>
                  </a:lnTo>
                  <a:lnTo>
                    <a:pt x="94" y="221"/>
                  </a:lnTo>
                  <a:lnTo>
                    <a:pt x="94" y="212"/>
                  </a:lnTo>
                  <a:lnTo>
                    <a:pt x="94" y="203"/>
                  </a:lnTo>
                  <a:lnTo>
                    <a:pt x="94" y="195"/>
                  </a:lnTo>
                  <a:lnTo>
                    <a:pt x="94" y="186"/>
                  </a:lnTo>
                  <a:lnTo>
                    <a:pt x="94" y="176"/>
                  </a:lnTo>
                  <a:lnTo>
                    <a:pt x="94" y="165"/>
                  </a:lnTo>
                  <a:lnTo>
                    <a:pt x="94" y="153"/>
                  </a:lnTo>
                  <a:lnTo>
                    <a:pt x="94" y="139"/>
                  </a:lnTo>
                  <a:lnTo>
                    <a:pt x="94" y="121"/>
                  </a:lnTo>
                  <a:lnTo>
                    <a:pt x="94" y="100"/>
                  </a:lnTo>
                  <a:lnTo>
                    <a:pt x="94" y="76"/>
                  </a:lnTo>
                  <a:lnTo>
                    <a:pt x="94" y="48"/>
                  </a:lnTo>
                  <a:lnTo>
                    <a:pt x="94" y="15"/>
                  </a:lnTo>
                </a:path>
              </a:pathLst>
            </a:custGeom>
            <a:solidFill>
              <a:srgbClr val="B0B0B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42" name="Freeform 90"/>
            <p:cNvSpPr>
              <a:spLocks/>
            </p:cNvSpPr>
            <p:nvPr/>
          </p:nvSpPr>
          <p:spPr bwMode="auto">
            <a:xfrm>
              <a:off x="4351" y="1964"/>
              <a:ext cx="237" cy="537"/>
            </a:xfrm>
            <a:custGeom>
              <a:avLst/>
              <a:gdLst>
                <a:gd name="T0" fmla="*/ 94 w 237"/>
                <a:gd name="T1" fmla="*/ 11 h 537"/>
                <a:gd name="T2" fmla="*/ 93 w 237"/>
                <a:gd name="T3" fmla="*/ 5 h 537"/>
                <a:gd name="T4" fmla="*/ 91 w 237"/>
                <a:gd name="T5" fmla="*/ 1 h 537"/>
                <a:gd name="T6" fmla="*/ 89 w 237"/>
                <a:gd name="T7" fmla="*/ 0 h 537"/>
                <a:gd name="T8" fmla="*/ 93 w 237"/>
                <a:gd name="T9" fmla="*/ 1 h 537"/>
                <a:gd name="T10" fmla="*/ 106 w 237"/>
                <a:gd name="T11" fmla="*/ 3 h 537"/>
                <a:gd name="T12" fmla="*/ 117 w 237"/>
                <a:gd name="T13" fmla="*/ 3 h 537"/>
                <a:gd name="T14" fmla="*/ 130 w 237"/>
                <a:gd name="T15" fmla="*/ 3 h 537"/>
                <a:gd name="T16" fmla="*/ 142 w 237"/>
                <a:gd name="T17" fmla="*/ 2 h 537"/>
                <a:gd name="T18" fmla="*/ 146 w 237"/>
                <a:gd name="T19" fmla="*/ 1 h 537"/>
                <a:gd name="T20" fmla="*/ 148 w 237"/>
                <a:gd name="T21" fmla="*/ 0 h 537"/>
                <a:gd name="T22" fmla="*/ 143 w 237"/>
                <a:gd name="T23" fmla="*/ 5 h 537"/>
                <a:gd name="T24" fmla="*/ 142 w 237"/>
                <a:gd name="T25" fmla="*/ 12 h 537"/>
                <a:gd name="T26" fmla="*/ 142 w 237"/>
                <a:gd name="T27" fmla="*/ 32 h 537"/>
                <a:gd name="T28" fmla="*/ 142 w 237"/>
                <a:gd name="T29" fmla="*/ 63 h 537"/>
                <a:gd name="T30" fmla="*/ 142 w 237"/>
                <a:gd name="T31" fmla="*/ 88 h 537"/>
                <a:gd name="T32" fmla="*/ 142 w 237"/>
                <a:gd name="T33" fmla="*/ 121 h 537"/>
                <a:gd name="T34" fmla="*/ 142 w 237"/>
                <a:gd name="T35" fmla="*/ 173 h 537"/>
                <a:gd name="T36" fmla="*/ 142 w 237"/>
                <a:gd name="T37" fmla="*/ 257 h 537"/>
                <a:gd name="T38" fmla="*/ 144 w 237"/>
                <a:gd name="T39" fmla="*/ 273 h 537"/>
                <a:gd name="T40" fmla="*/ 151 w 237"/>
                <a:gd name="T41" fmla="*/ 288 h 537"/>
                <a:gd name="T42" fmla="*/ 171 w 237"/>
                <a:gd name="T43" fmla="*/ 311 h 537"/>
                <a:gd name="T44" fmla="*/ 209 w 237"/>
                <a:gd name="T45" fmla="*/ 359 h 537"/>
                <a:gd name="T46" fmla="*/ 231 w 237"/>
                <a:gd name="T47" fmla="*/ 406 h 537"/>
                <a:gd name="T48" fmla="*/ 235 w 237"/>
                <a:gd name="T49" fmla="*/ 451 h 537"/>
                <a:gd name="T50" fmla="*/ 219 w 237"/>
                <a:gd name="T51" fmla="*/ 491 h 537"/>
                <a:gd name="T52" fmla="*/ 181 w 237"/>
                <a:gd name="T53" fmla="*/ 527 h 537"/>
                <a:gd name="T54" fmla="*/ 158 w 237"/>
                <a:gd name="T55" fmla="*/ 533 h 537"/>
                <a:gd name="T56" fmla="*/ 134 w 237"/>
                <a:gd name="T57" fmla="*/ 536 h 537"/>
                <a:gd name="T58" fmla="*/ 110 w 237"/>
                <a:gd name="T59" fmla="*/ 536 h 537"/>
                <a:gd name="T60" fmla="*/ 87 w 237"/>
                <a:gd name="T61" fmla="*/ 534 h 537"/>
                <a:gd name="T62" fmla="*/ 64 w 237"/>
                <a:gd name="T63" fmla="*/ 529 h 537"/>
                <a:gd name="T64" fmla="*/ 28 w 237"/>
                <a:gd name="T65" fmla="*/ 500 h 537"/>
                <a:gd name="T66" fmla="*/ 4 w 237"/>
                <a:gd name="T67" fmla="*/ 458 h 537"/>
                <a:gd name="T68" fmla="*/ 1 w 237"/>
                <a:gd name="T69" fmla="*/ 415 h 537"/>
                <a:gd name="T70" fmla="*/ 17 w 237"/>
                <a:gd name="T71" fmla="*/ 370 h 537"/>
                <a:gd name="T72" fmla="*/ 50 w 237"/>
                <a:gd name="T73" fmla="*/ 325 h 537"/>
                <a:gd name="T74" fmla="*/ 82 w 237"/>
                <a:gd name="T75" fmla="*/ 292 h 537"/>
                <a:gd name="T76" fmla="*/ 90 w 237"/>
                <a:gd name="T77" fmla="*/ 279 h 537"/>
                <a:gd name="T78" fmla="*/ 93 w 237"/>
                <a:gd name="T79" fmla="*/ 263 h 537"/>
                <a:gd name="T80" fmla="*/ 94 w 237"/>
                <a:gd name="T81" fmla="*/ 231 h 537"/>
                <a:gd name="T82" fmla="*/ 94 w 237"/>
                <a:gd name="T83" fmla="*/ 203 h 537"/>
                <a:gd name="T84" fmla="*/ 94 w 237"/>
                <a:gd name="T85" fmla="*/ 176 h 537"/>
                <a:gd name="T86" fmla="*/ 94 w 237"/>
                <a:gd name="T87" fmla="*/ 139 h 537"/>
                <a:gd name="T88" fmla="*/ 94 w 237"/>
                <a:gd name="T89" fmla="*/ 76 h 53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7"/>
                <a:gd name="T136" fmla="*/ 0 h 537"/>
                <a:gd name="T137" fmla="*/ 237 w 237"/>
                <a:gd name="T138" fmla="*/ 537 h 53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7" h="537">
                  <a:moveTo>
                    <a:pt x="94" y="15"/>
                  </a:moveTo>
                  <a:lnTo>
                    <a:pt x="94" y="12"/>
                  </a:lnTo>
                  <a:lnTo>
                    <a:pt x="94" y="11"/>
                  </a:lnTo>
                  <a:lnTo>
                    <a:pt x="94" y="8"/>
                  </a:lnTo>
                  <a:lnTo>
                    <a:pt x="94" y="6"/>
                  </a:lnTo>
                  <a:lnTo>
                    <a:pt x="93" y="5"/>
                  </a:lnTo>
                  <a:lnTo>
                    <a:pt x="93" y="3"/>
                  </a:lnTo>
                  <a:lnTo>
                    <a:pt x="92" y="2"/>
                  </a:lnTo>
                  <a:lnTo>
                    <a:pt x="91" y="1"/>
                  </a:lnTo>
                  <a:lnTo>
                    <a:pt x="90" y="0"/>
                  </a:lnTo>
                  <a:lnTo>
                    <a:pt x="89" y="0"/>
                  </a:lnTo>
                  <a:lnTo>
                    <a:pt x="90" y="0"/>
                  </a:lnTo>
                  <a:lnTo>
                    <a:pt x="91" y="1"/>
                  </a:lnTo>
                  <a:lnTo>
                    <a:pt x="93" y="1"/>
                  </a:lnTo>
                  <a:lnTo>
                    <a:pt x="97" y="2"/>
                  </a:lnTo>
                  <a:lnTo>
                    <a:pt x="102" y="2"/>
                  </a:lnTo>
                  <a:lnTo>
                    <a:pt x="106" y="3"/>
                  </a:lnTo>
                  <a:lnTo>
                    <a:pt x="109" y="3"/>
                  </a:lnTo>
                  <a:lnTo>
                    <a:pt x="114" y="3"/>
                  </a:lnTo>
                  <a:lnTo>
                    <a:pt x="117" y="3"/>
                  </a:lnTo>
                  <a:lnTo>
                    <a:pt x="122" y="3"/>
                  </a:lnTo>
                  <a:lnTo>
                    <a:pt x="126" y="3"/>
                  </a:lnTo>
                  <a:lnTo>
                    <a:pt x="130" y="3"/>
                  </a:lnTo>
                  <a:lnTo>
                    <a:pt x="134" y="2"/>
                  </a:lnTo>
                  <a:lnTo>
                    <a:pt x="139" y="2"/>
                  </a:lnTo>
                  <a:lnTo>
                    <a:pt x="142" y="2"/>
                  </a:lnTo>
                  <a:lnTo>
                    <a:pt x="144" y="1"/>
                  </a:lnTo>
                  <a:lnTo>
                    <a:pt x="145" y="1"/>
                  </a:lnTo>
                  <a:lnTo>
                    <a:pt x="146" y="1"/>
                  </a:lnTo>
                  <a:lnTo>
                    <a:pt x="147" y="0"/>
                  </a:lnTo>
                  <a:lnTo>
                    <a:pt x="148" y="0"/>
                  </a:lnTo>
                  <a:lnTo>
                    <a:pt x="146" y="2"/>
                  </a:lnTo>
                  <a:lnTo>
                    <a:pt x="144" y="3"/>
                  </a:lnTo>
                  <a:lnTo>
                    <a:pt x="143" y="5"/>
                  </a:lnTo>
                  <a:lnTo>
                    <a:pt x="143" y="7"/>
                  </a:lnTo>
                  <a:lnTo>
                    <a:pt x="143" y="9"/>
                  </a:lnTo>
                  <a:lnTo>
                    <a:pt x="142" y="12"/>
                  </a:lnTo>
                  <a:lnTo>
                    <a:pt x="142" y="14"/>
                  </a:lnTo>
                  <a:lnTo>
                    <a:pt x="142" y="18"/>
                  </a:lnTo>
                  <a:lnTo>
                    <a:pt x="142" y="32"/>
                  </a:lnTo>
                  <a:lnTo>
                    <a:pt x="142" y="44"/>
                  </a:lnTo>
                  <a:lnTo>
                    <a:pt x="142" y="54"/>
                  </a:lnTo>
                  <a:lnTo>
                    <a:pt x="142" y="63"/>
                  </a:lnTo>
                  <a:lnTo>
                    <a:pt x="142" y="71"/>
                  </a:lnTo>
                  <a:lnTo>
                    <a:pt x="142" y="80"/>
                  </a:lnTo>
                  <a:lnTo>
                    <a:pt x="142" y="88"/>
                  </a:lnTo>
                  <a:lnTo>
                    <a:pt x="142" y="98"/>
                  </a:lnTo>
                  <a:lnTo>
                    <a:pt x="142" y="109"/>
                  </a:lnTo>
                  <a:lnTo>
                    <a:pt x="142" y="121"/>
                  </a:lnTo>
                  <a:lnTo>
                    <a:pt x="142" y="136"/>
                  </a:lnTo>
                  <a:lnTo>
                    <a:pt x="142" y="153"/>
                  </a:lnTo>
                  <a:lnTo>
                    <a:pt x="142" y="173"/>
                  </a:lnTo>
                  <a:lnTo>
                    <a:pt x="142" y="197"/>
                  </a:lnTo>
                  <a:lnTo>
                    <a:pt x="142" y="224"/>
                  </a:lnTo>
                  <a:lnTo>
                    <a:pt x="142" y="257"/>
                  </a:lnTo>
                  <a:lnTo>
                    <a:pt x="143" y="262"/>
                  </a:lnTo>
                  <a:lnTo>
                    <a:pt x="143" y="267"/>
                  </a:lnTo>
                  <a:lnTo>
                    <a:pt x="144" y="273"/>
                  </a:lnTo>
                  <a:lnTo>
                    <a:pt x="146" y="278"/>
                  </a:lnTo>
                  <a:lnTo>
                    <a:pt x="148" y="283"/>
                  </a:lnTo>
                  <a:lnTo>
                    <a:pt x="151" y="288"/>
                  </a:lnTo>
                  <a:lnTo>
                    <a:pt x="153" y="292"/>
                  </a:lnTo>
                  <a:lnTo>
                    <a:pt x="156" y="295"/>
                  </a:lnTo>
                  <a:lnTo>
                    <a:pt x="171" y="311"/>
                  </a:lnTo>
                  <a:lnTo>
                    <a:pt x="186" y="327"/>
                  </a:lnTo>
                  <a:lnTo>
                    <a:pt x="198" y="344"/>
                  </a:lnTo>
                  <a:lnTo>
                    <a:pt x="209" y="359"/>
                  </a:lnTo>
                  <a:lnTo>
                    <a:pt x="218" y="376"/>
                  </a:lnTo>
                  <a:lnTo>
                    <a:pt x="225" y="391"/>
                  </a:lnTo>
                  <a:lnTo>
                    <a:pt x="231" y="406"/>
                  </a:lnTo>
                  <a:lnTo>
                    <a:pt x="234" y="421"/>
                  </a:lnTo>
                  <a:lnTo>
                    <a:pt x="236" y="436"/>
                  </a:lnTo>
                  <a:lnTo>
                    <a:pt x="235" y="451"/>
                  </a:lnTo>
                  <a:lnTo>
                    <a:pt x="232" y="464"/>
                  </a:lnTo>
                  <a:lnTo>
                    <a:pt x="227" y="478"/>
                  </a:lnTo>
                  <a:lnTo>
                    <a:pt x="219" y="491"/>
                  </a:lnTo>
                  <a:lnTo>
                    <a:pt x="209" y="503"/>
                  </a:lnTo>
                  <a:lnTo>
                    <a:pt x="196" y="516"/>
                  </a:lnTo>
                  <a:lnTo>
                    <a:pt x="181" y="527"/>
                  </a:lnTo>
                  <a:lnTo>
                    <a:pt x="174" y="529"/>
                  </a:lnTo>
                  <a:lnTo>
                    <a:pt x="166" y="531"/>
                  </a:lnTo>
                  <a:lnTo>
                    <a:pt x="158" y="533"/>
                  </a:lnTo>
                  <a:lnTo>
                    <a:pt x="150" y="534"/>
                  </a:lnTo>
                  <a:lnTo>
                    <a:pt x="142" y="535"/>
                  </a:lnTo>
                  <a:lnTo>
                    <a:pt x="134" y="536"/>
                  </a:lnTo>
                  <a:lnTo>
                    <a:pt x="125" y="536"/>
                  </a:lnTo>
                  <a:lnTo>
                    <a:pt x="117" y="536"/>
                  </a:lnTo>
                  <a:lnTo>
                    <a:pt x="110" y="536"/>
                  </a:lnTo>
                  <a:lnTo>
                    <a:pt x="102" y="536"/>
                  </a:lnTo>
                  <a:lnTo>
                    <a:pt x="94" y="535"/>
                  </a:lnTo>
                  <a:lnTo>
                    <a:pt x="87" y="534"/>
                  </a:lnTo>
                  <a:lnTo>
                    <a:pt x="79" y="533"/>
                  </a:lnTo>
                  <a:lnTo>
                    <a:pt x="72" y="531"/>
                  </a:lnTo>
                  <a:lnTo>
                    <a:pt x="64" y="529"/>
                  </a:lnTo>
                  <a:lnTo>
                    <a:pt x="58" y="527"/>
                  </a:lnTo>
                  <a:lnTo>
                    <a:pt x="42" y="514"/>
                  </a:lnTo>
                  <a:lnTo>
                    <a:pt x="28" y="500"/>
                  </a:lnTo>
                  <a:lnTo>
                    <a:pt x="18" y="486"/>
                  </a:lnTo>
                  <a:lnTo>
                    <a:pt x="10" y="472"/>
                  </a:lnTo>
                  <a:lnTo>
                    <a:pt x="4" y="458"/>
                  </a:lnTo>
                  <a:lnTo>
                    <a:pt x="1" y="444"/>
                  </a:lnTo>
                  <a:lnTo>
                    <a:pt x="0" y="429"/>
                  </a:lnTo>
                  <a:lnTo>
                    <a:pt x="1" y="415"/>
                  </a:lnTo>
                  <a:lnTo>
                    <a:pt x="4" y="400"/>
                  </a:lnTo>
                  <a:lnTo>
                    <a:pt x="10" y="385"/>
                  </a:lnTo>
                  <a:lnTo>
                    <a:pt x="17" y="370"/>
                  </a:lnTo>
                  <a:lnTo>
                    <a:pt x="27" y="355"/>
                  </a:lnTo>
                  <a:lnTo>
                    <a:pt x="37" y="341"/>
                  </a:lnTo>
                  <a:lnTo>
                    <a:pt x="50" y="325"/>
                  </a:lnTo>
                  <a:lnTo>
                    <a:pt x="63" y="310"/>
                  </a:lnTo>
                  <a:lnTo>
                    <a:pt x="79" y="295"/>
                  </a:lnTo>
                  <a:lnTo>
                    <a:pt x="82" y="292"/>
                  </a:lnTo>
                  <a:lnTo>
                    <a:pt x="85" y="288"/>
                  </a:lnTo>
                  <a:lnTo>
                    <a:pt x="88" y="284"/>
                  </a:lnTo>
                  <a:lnTo>
                    <a:pt x="90" y="279"/>
                  </a:lnTo>
                  <a:lnTo>
                    <a:pt x="91" y="274"/>
                  </a:lnTo>
                  <a:lnTo>
                    <a:pt x="93" y="268"/>
                  </a:lnTo>
                  <a:lnTo>
                    <a:pt x="93" y="263"/>
                  </a:lnTo>
                  <a:lnTo>
                    <a:pt x="94" y="257"/>
                  </a:lnTo>
                  <a:lnTo>
                    <a:pt x="94" y="243"/>
                  </a:lnTo>
                  <a:lnTo>
                    <a:pt x="94" y="231"/>
                  </a:lnTo>
                  <a:lnTo>
                    <a:pt x="94" y="221"/>
                  </a:lnTo>
                  <a:lnTo>
                    <a:pt x="94" y="212"/>
                  </a:lnTo>
                  <a:lnTo>
                    <a:pt x="94" y="203"/>
                  </a:lnTo>
                  <a:lnTo>
                    <a:pt x="94" y="195"/>
                  </a:lnTo>
                  <a:lnTo>
                    <a:pt x="94" y="186"/>
                  </a:lnTo>
                  <a:lnTo>
                    <a:pt x="94" y="176"/>
                  </a:lnTo>
                  <a:lnTo>
                    <a:pt x="94" y="165"/>
                  </a:lnTo>
                  <a:lnTo>
                    <a:pt x="94" y="153"/>
                  </a:lnTo>
                  <a:lnTo>
                    <a:pt x="94" y="139"/>
                  </a:lnTo>
                  <a:lnTo>
                    <a:pt x="94" y="121"/>
                  </a:lnTo>
                  <a:lnTo>
                    <a:pt x="94" y="100"/>
                  </a:lnTo>
                  <a:lnTo>
                    <a:pt x="94" y="76"/>
                  </a:lnTo>
                  <a:lnTo>
                    <a:pt x="94" y="48"/>
                  </a:lnTo>
                  <a:lnTo>
                    <a:pt x="94" y="15"/>
                  </a:lnTo>
                </a:path>
              </a:pathLst>
            </a:custGeom>
            <a:solidFill>
              <a:srgbClr val="B2B2B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43" name="Freeform 91"/>
            <p:cNvSpPr>
              <a:spLocks/>
            </p:cNvSpPr>
            <p:nvPr/>
          </p:nvSpPr>
          <p:spPr bwMode="auto">
            <a:xfrm>
              <a:off x="4351" y="1964"/>
              <a:ext cx="236" cy="537"/>
            </a:xfrm>
            <a:custGeom>
              <a:avLst/>
              <a:gdLst>
                <a:gd name="T0" fmla="*/ 94 w 236"/>
                <a:gd name="T1" fmla="*/ 11 h 537"/>
                <a:gd name="T2" fmla="*/ 93 w 236"/>
                <a:gd name="T3" fmla="*/ 5 h 537"/>
                <a:gd name="T4" fmla="*/ 91 w 236"/>
                <a:gd name="T5" fmla="*/ 1 h 537"/>
                <a:gd name="T6" fmla="*/ 90 w 236"/>
                <a:gd name="T7" fmla="*/ 0 h 537"/>
                <a:gd name="T8" fmla="*/ 93 w 236"/>
                <a:gd name="T9" fmla="*/ 1 h 537"/>
                <a:gd name="T10" fmla="*/ 106 w 236"/>
                <a:gd name="T11" fmla="*/ 3 h 537"/>
                <a:gd name="T12" fmla="*/ 118 w 236"/>
                <a:gd name="T13" fmla="*/ 3 h 537"/>
                <a:gd name="T14" fmla="*/ 130 w 236"/>
                <a:gd name="T15" fmla="*/ 3 h 537"/>
                <a:gd name="T16" fmla="*/ 142 w 236"/>
                <a:gd name="T17" fmla="*/ 2 h 537"/>
                <a:gd name="T18" fmla="*/ 145 w 236"/>
                <a:gd name="T19" fmla="*/ 1 h 537"/>
                <a:gd name="T20" fmla="*/ 147 w 236"/>
                <a:gd name="T21" fmla="*/ 0 h 537"/>
                <a:gd name="T22" fmla="*/ 143 w 236"/>
                <a:gd name="T23" fmla="*/ 5 h 537"/>
                <a:gd name="T24" fmla="*/ 142 w 236"/>
                <a:gd name="T25" fmla="*/ 12 h 537"/>
                <a:gd name="T26" fmla="*/ 142 w 236"/>
                <a:gd name="T27" fmla="*/ 32 h 537"/>
                <a:gd name="T28" fmla="*/ 142 w 236"/>
                <a:gd name="T29" fmla="*/ 63 h 537"/>
                <a:gd name="T30" fmla="*/ 142 w 236"/>
                <a:gd name="T31" fmla="*/ 88 h 537"/>
                <a:gd name="T32" fmla="*/ 142 w 236"/>
                <a:gd name="T33" fmla="*/ 121 h 537"/>
                <a:gd name="T34" fmla="*/ 142 w 236"/>
                <a:gd name="T35" fmla="*/ 173 h 537"/>
                <a:gd name="T36" fmla="*/ 142 w 236"/>
                <a:gd name="T37" fmla="*/ 257 h 537"/>
                <a:gd name="T38" fmla="*/ 144 w 236"/>
                <a:gd name="T39" fmla="*/ 273 h 537"/>
                <a:gd name="T40" fmla="*/ 150 w 236"/>
                <a:gd name="T41" fmla="*/ 288 h 537"/>
                <a:gd name="T42" fmla="*/ 171 w 236"/>
                <a:gd name="T43" fmla="*/ 311 h 537"/>
                <a:gd name="T44" fmla="*/ 208 w 236"/>
                <a:gd name="T45" fmla="*/ 360 h 537"/>
                <a:gd name="T46" fmla="*/ 230 w 236"/>
                <a:gd name="T47" fmla="*/ 407 h 537"/>
                <a:gd name="T48" fmla="*/ 234 w 236"/>
                <a:gd name="T49" fmla="*/ 451 h 537"/>
                <a:gd name="T50" fmla="*/ 218 w 236"/>
                <a:gd name="T51" fmla="*/ 492 h 537"/>
                <a:gd name="T52" fmla="*/ 181 w 236"/>
                <a:gd name="T53" fmla="*/ 527 h 537"/>
                <a:gd name="T54" fmla="*/ 157 w 236"/>
                <a:gd name="T55" fmla="*/ 533 h 537"/>
                <a:gd name="T56" fmla="*/ 134 w 236"/>
                <a:gd name="T57" fmla="*/ 536 h 537"/>
                <a:gd name="T58" fmla="*/ 110 w 236"/>
                <a:gd name="T59" fmla="*/ 536 h 537"/>
                <a:gd name="T60" fmla="*/ 87 w 236"/>
                <a:gd name="T61" fmla="*/ 534 h 537"/>
                <a:gd name="T62" fmla="*/ 65 w 236"/>
                <a:gd name="T63" fmla="*/ 529 h 537"/>
                <a:gd name="T64" fmla="*/ 29 w 236"/>
                <a:gd name="T65" fmla="*/ 500 h 537"/>
                <a:gd name="T66" fmla="*/ 5 w 236"/>
                <a:gd name="T67" fmla="*/ 459 h 537"/>
                <a:gd name="T68" fmla="*/ 1 w 236"/>
                <a:gd name="T69" fmla="*/ 415 h 537"/>
                <a:gd name="T70" fmla="*/ 17 w 236"/>
                <a:gd name="T71" fmla="*/ 371 h 537"/>
                <a:gd name="T72" fmla="*/ 50 w 236"/>
                <a:gd name="T73" fmla="*/ 326 h 537"/>
                <a:gd name="T74" fmla="*/ 82 w 236"/>
                <a:gd name="T75" fmla="*/ 292 h 537"/>
                <a:gd name="T76" fmla="*/ 90 w 236"/>
                <a:gd name="T77" fmla="*/ 279 h 537"/>
                <a:gd name="T78" fmla="*/ 93 w 236"/>
                <a:gd name="T79" fmla="*/ 263 h 537"/>
                <a:gd name="T80" fmla="*/ 94 w 236"/>
                <a:gd name="T81" fmla="*/ 231 h 537"/>
                <a:gd name="T82" fmla="*/ 94 w 236"/>
                <a:gd name="T83" fmla="*/ 203 h 537"/>
                <a:gd name="T84" fmla="*/ 94 w 236"/>
                <a:gd name="T85" fmla="*/ 176 h 537"/>
                <a:gd name="T86" fmla="*/ 94 w 236"/>
                <a:gd name="T87" fmla="*/ 139 h 537"/>
                <a:gd name="T88" fmla="*/ 94 w 236"/>
                <a:gd name="T89" fmla="*/ 76 h 53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6"/>
                <a:gd name="T136" fmla="*/ 0 h 537"/>
                <a:gd name="T137" fmla="*/ 236 w 236"/>
                <a:gd name="T138" fmla="*/ 537 h 53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6" h="537">
                  <a:moveTo>
                    <a:pt x="94" y="15"/>
                  </a:moveTo>
                  <a:lnTo>
                    <a:pt x="94" y="12"/>
                  </a:lnTo>
                  <a:lnTo>
                    <a:pt x="94" y="11"/>
                  </a:lnTo>
                  <a:lnTo>
                    <a:pt x="94" y="8"/>
                  </a:lnTo>
                  <a:lnTo>
                    <a:pt x="94" y="6"/>
                  </a:lnTo>
                  <a:lnTo>
                    <a:pt x="93" y="5"/>
                  </a:lnTo>
                  <a:lnTo>
                    <a:pt x="93" y="3"/>
                  </a:lnTo>
                  <a:lnTo>
                    <a:pt x="92" y="2"/>
                  </a:lnTo>
                  <a:lnTo>
                    <a:pt x="91" y="1"/>
                  </a:lnTo>
                  <a:lnTo>
                    <a:pt x="90" y="0"/>
                  </a:lnTo>
                  <a:lnTo>
                    <a:pt x="91" y="1"/>
                  </a:lnTo>
                  <a:lnTo>
                    <a:pt x="93" y="1"/>
                  </a:lnTo>
                  <a:lnTo>
                    <a:pt x="97" y="2"/>
                  </a:lnTo>
                  <a:lnTo>
                    <a:pt x="102" y="2"/>
                  </a:lnTo>
                  <a:lnTo>
                    <a:pt x="106" y="3"/>
                  </a:lnTo>
                  <a:lnTo>
                    <a:pt x="110" y="3"/>
                  </a:lnTo>
                  <a:lnTo>
                    <a:pt x="114" y="3"/>
                  </a:lnTo>
                  <a:lnTo>
                    <a:pt x="118" y="3"/>
                  </a:lnTo>
                  <a:lnTo>
                    <a:pt x="122" y="3"/>
                  </a:lnTo>
                  <a:lnTo>
                    <a:pt x="126" y="3"/>
                  </a:lnTo>
                  <a:lnTo>
                    <a:pt x="130" y="3"/>
                  </a:lnTo>
                  <a:lnTo>
                    <a:pt x="134" y="2"/>
                  </a:lnTo>
                  <a:lnTo>
                    <a:pt x="139" y="2"/>
                  </a:lnTo>
                  <a:lnTo>
                    <a:pt x="142" y="2"/>
                  </a:lnTo>
                  <a:lnTo>
                    <a:pt x="144" y="1"/>
                  </a:lnTo>
                  <a:lnTo>
                    <a:pt x="145" y="1"/>
                  </a:lnTo>
                  <a:lnTo>
                    <a:pt x="146" y="1"/>
                  </a:lnTo>
                  <a:lnTo>
                    <a:pt x="146" y="0"/>
                  </a:lnTo>
                  <a:lnTo>
                    <a:pt x="147" y="0"/>
                  </a:lnTo>
                  <a:lnTo>
                    <a:pt x="145" y="2"/>
                  </a:lnTo>
                  <a:lnTo>
                    <a:pt x="144" y="3"/>
                  </a:lnTo>
                  <a:lnTo>
                    <a:pt x="143" y="5"/>
                  </a:lnTo>
                  <a:lnTo>
                    <a:pt x="143" y="7"/>
                  </a:lnTo>
                  <a:lnTo>
                    <a:pt x="142" y="9"/>
                  </a:lnTo>
                  <a:lnTo>
                    <a:pt x="142" y="12"/>
                  </a:lnTo>
                  <a:lnTo>
                    <a:pt x="142" y="14"/>
                  </a:lnTo>
                  <a:lnTo>
                    <a:pt x="142" y="18"/>
                  </a:lnTo>
                  <a:lnTo>
                    <a:pt x="142" y="32"/>
                  </a:lnTo>
                  <a:lnTo>
                    <a:pt x="142" y="44"/>
                  </a:lnTo>
                  <a:lnTo>
                    <a:pt x="142" y="54"/>
                  </a:lnTo>
                  <a:lnTo>
                    <a:pt x="142" y="63"/>
                  </a:lnTo>
                  <a:lnTo>
                    <a:pt x="142" y="71"/>
                  </a:lnTo>
                  <a:lnTo>
                    <a:pt x="142" y="80"/>
                  </a:lnTo>
                  <a:lnTo>
                    <a:pt x="142" y="88"/>
                  </a:lnTo>
                  <a:lnTo>
                    <a:pt x="142" y="98"/>
                  </a:lnTo>
                  <a:lnTo>
                    <a:pt x="142" y="109"/>
                  </a:lnTo>
                  <a:lnTo>
                    <a:pt x="142" y="121"/>
                  </a:lnTo>
                  <a:lnTo>
                    <a:pt x="142" y="136"/>
                  </a:lnTo>
                  <a:lnTo>
                    <a:pt x="142" y="153"/>
                  </a:lnTo>
                  <a:lnTo>
                    <a:pt x="142" y="173"/>
                  </a:lnTo>
                  <a:lnTo>
                    <a:pt x="142" y="197"/>
                  </a:lnTo>
                  <a:lnTo>
                    <a:pt x="142" y="224"/>
                  </a:lnTo>
                  <a:lnTo>
                    <a:pt x="142" y="257"/>
                  </a:lnTo>
                  <a:lnTo>
                    <a:pt x="143" y="262"/>
                  </a:lnTo>
                  <a:lnTo>
                    <a:pt x="143" y="267"/>
                  </a:lnTo>
                  <a:lnTo>
                    <a:pt x="144" y="273"/>
                  </a:lnTo>
                  <a:lnTo>
                    <a:pt x="146" y="278"/>
                  </a:lnTo>
                  <a:lnTo>
                    <a:pt x="148" y="283"/>
                  </a:lnTo>
                  <a:lnTo>
                    <a:pt x="150" y="288"/>
                  </a:lnTo>
                  <a:lnTo>
                    <a:pt x="152" y="292"/>
                  </a:lnTo>
                  <a:lnTo>
                    <a:pt x="155" y="295"/>
                  </a:lnTo>
                  <a:lnTo>
                    <a:pt x="171" y="311"/>
                  </a:lnTo>
                  <a:lnTo>
                    <a:pt x="185" y="328"/>
                  </a:lnTo>
                  <a:lnTo>
                    <a:pt x="197" y="344"/>
                  </a:lnTo>
                  <a:lnTo>
                    <a:pt x="208" y="360"/>
                  </a:lnTo>
                  <a:lnTo>
                    <a:pt x="217" y="376"/>
                  </a:lnTo>
                  <a:lnTo>
                    <a:pt x="225" y="392"/>
                  </a:lnTo>
                  <a:lnTo>
                    <a:pt x="230" y="407"/>
                  </a:lnTo>
                  <a:lnTo>
                    <a:pt x="233" y="422"/>
                  </a:lnTo>
                  <a:lnTo>
                    <a:pt x="235" y="437"/>
                  </a:lnTo>
                  <a:lnTo>
                    <a:pt x="234" y="451"/>
                  </a:lnTo>
                  <a:lnTo>
                    <a:pt x="231" y="465"/>
                  </a:lnTo>
                  <a:lnTo>
                    <a:pt x="226" y="478"/>
                  </a:lnTo>
                  <a:lnTo>
                    <a:pt x="218" y="492"/>
                  </a:lnTo>
                  <a:lnTo>
                    <a:pt x="208" y="504"/>
                  </a:lnTo>
                  <a:lnTo>
                    <a:pt x="196" y="516"/>
                  </a:lnTo>
                  <a:lnTo>
                    <a:pt x="181" y="527"/>
                  </a:lnTo>
                  <a:lnTo>
                    <a:pt x="173" y="529"/>
                  </a:lnTo>
                  <a:lnTo>
                    <a:pt x="165" y="531"/>
                  </a:lnTo>
                  <a:lnTo>
                    <a:pt x="157" y="533"/>
                  </a:lnTo>
                  <a:lnTo>
                    <a:pt x="150" y="534"/>
                  </a:lnTo>
                  <a:lnTo>
                    <a:pt x="142" y="535"/>
                  </a:lnTo>
                  <a:lnTo>
                    <a:pt x="134" y="536"/>
                  </a:lnTo>
                  <a:lnTo>
                    <a:pt x="125" y="536"/>
                  </a:lnTo>
                  <a:lnTo>
                    <a:pt x="118" y="536"/>
                  </a:lnTo>
                  <a:lnTo>
                    <a:pt x="110" y="536"/>
                  </a:lnTo>
                  <a:lnTo>
                    <a:pt x="102" y="536"/>
                  </a:lnTo>
                  <a:lnTo>
                    <a:pt x="95" y="535"/>
                  </a:lnTo>
                  <a:lnTo>
                    <a:pt x="87" y="534"/>
                  </a:lnTo>
                  <a:lnTo>
                    <a:pt x="80" y="533"/>
                  </a:lnTo>
                  <a:lnTo>
                    <a:pt x="72" y="531"/>
                  </a:lnTo>
                  <a:lnTo>
                    <a:pt x="65" y="529"/>
                  </a:lnTo>
                  <a:lnTo>
                    <a:pt x="59" y="527"/>
                  </a:lnTo>
                  <a:lnTo>
                    <a:pt x="43" y="514"/>
                  </a:lnTo>
                  <a:lnTo>
                    <a:pt x="29" y="500"/>
                  </a:lnTo>
                  <a:lnTo>
                    <a:pt x="19" y="486"/>
                  </a:lnTo>
                  <a:lnTo>
                    <a:pt x="10" y="473"/>
                  </a:lnTo>
                  <a:lnTo>
                    <a:pt x="5" y="459"/>
                  </a:lnTo>
                  <a:lnTo>
                    <a:pt x="1" y="444"/>
                  </a:lnTo>
                  <a:lnTo>
                    <a:pt x="0" y="430"/>
                  </a:lnTo>
                  <a:lnTo>
                    <a:pt x="1" y="415"/>
                  </a:lnTo>
                  <a:lnTo>
                    <a:pt x="5" y="401"/>
                  </a:lnTo>
                  <a:lnTo>
                    <a:pt x="10" y="386"/>
                  </a:lnTo>
                  <a:lnTo>
                    <a:pt x="17" y="371"/>
                  </a:lnTo>
                  <a:lnTo>
                    <a:pt x="27" y="356"/>
                  </a:lnTo>
                  <a:lnTo>
                    <a:pt x="37" y="341"/>
                  </a:lnTo>
                  <a:lnTo>
                    <a:pt x="50" y="326"/>
                  </a:lnTo>
                  <a:lnTo>
                    <a:pt x="63" y="311"/>
                  </a:lnTo>
                  <a:lnTo>
                    <a:pt x="79" y="296"/>
                  </a:lnTo>
                  <a:lnTo>
                    <a:pt x="82" y="292"/>
                  </a:lnTo>
                  <a:lnTo>
                    <a:pt x="85" y="289"/>
                  </a:lnTo>
                  <a:lnTo>
                    <a:pt x="88" y="284"/>
                  </a:lnTo>
                  <a:lnTo>
                    <a:pt x="90" y="279"/>
                  </a:lnTo>
                  <a:lnTo>
                    <a:pt x="91" y="274"/>
                  </a:lnTo>
                  <a:lnTo>
                    <a:pt x="93" y="268"/>
                  </a:lnTo>
                  <a:lnTo>
                    <a:pt x="93" y="263"/>
                  </a:lnTo>
                  <a:lnTo>
                    <a:pt x="94" y="257"/>
                  </a:lnTo>
                  <a:lnTo>
                    <a:pt x="94" y="243"/>
                  </a:lnTo>
                  <a:lnTo>
                    <a:pt x="94" y="231"/>
                  </a:lnTo>
                  <a:lnTo>
                    <a:pt x="94" y="221"/>
                  </a:lnTo>
                  <a:lnTo>
                    <a:pt x="94" y="212"/>
                  </a:lnTo>
                  <a:lnTo>
                    <a:pt x="94" y="203"/>
                  </a:lnTo>
                  <a:lnTo>
                    <a:pt x="94" y="195"/>
                  </a:lnTo>
                  <a:lnTo>
                    <a:pt x="94" y="186"/>
                  </a:lnTo>
                  <a:lnTo>
                    <a:pt x="94" y="176"/>
                  </a:lnTo>
                  <a:lnTo>
                    <a:pt x="94" y="165"/>
                  </a:lnTo>
                  <a:lnTo>
                    <a:pt x="94" y="153"/>
                  </a:lnTo>
                  <a:lnTo>
                    <a:pt x="94" y="139"/>
                  </a:lnTo>
                  <a:lnTo>
                    <a:pt x="94" y="121"/>
                  </a:lnTo>
                  <a:lnTo>
                    <a:pt x="94" y="100"/>
                  </a:lnTo>
                  <a:lnTo>
                    <a:pt x="94" y="76"/>
                  </a:lnTo>
                  <a:lnTo>
                    <a:pt x="94" y="48"/>
                  </a:lnTo>
                  <a:lnTo>
                    <a:pt x="94" y="15"/>
                  </a:lnTo>
                </a:path>
              </a:pathLst>
            </a:custGeom>
            <a:solidFill>
              <a:srgbClr val="B5B5B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44" name="Freeform 92"/>
            <p:cNvSpPr>
              <a:spLocks/>
            </p:cNvSpPr>
            <p:nvPr/>
          </p:nvSpPr>
          <p:spPr bwMode="auto">
            <a:xfrm>
              <a:off x="4352" y="1964"/>
              <a:ext cx="234" cy="537"/>
            </a:xfrm>
            <a:custGeom>
              <a:avLst/>
              <a:gdLst>
                <a:gd name="T0" fmla="*/ 93 w 234"/>
                <a:gd name="T1" fmla="*/ 11 h 537"/>
                <a:gd name="T2" fmla="*/ 93 w 234"/>
                <a:gd name="T3" fmla="*/ 5 h 537"/>
                <a:gd name="T4" fmla="*/ 90 w 234"/>
                <a:gd name="T5" fmla="*/ 1 h 537"/>
                <a:gd name="T6" fmla="*/ 89 w 234"/>
                <a:gd name="T7" fmla="*/ 0 h 537"/>
                <a:gd name="T8" fmla="*/ 93 w 234"/>
                <a:gd name="T9" fmla="*/ 1 h 537"/>
                <a:gd name="T10" fmla="*/ 105 w 234"/>
                <a:gd name="T11" fmla="*/ 3 h 537"/>
                <a:gd name="T12" fmla="*/ 116 w 234"/>
                <a:gd name="T13" fmla="*/ 3 h 537"/>
                <a:gd name="T14" fmla="*/ 129 w 234"/>
                <a:gd name="T15" fmla="*/ 3 h 537"/>
                <a:gd name="T16" fmla="*/ 141 w 234"/>
                <a:gd name="T17" fmla="*/ 2 h 537"/>
                <a:gd name="T18" fmla="*/ 144 w 234"/>
                <a:gd name="T19" fmla="*/ 1 h 537"/>
                <a:gd name="T20" fmla="*/ 146 w 234"/>
                <a:gd name="T21" fmla="*/ 0 h 537"/>
                <a:gd name="T22" fmla="*/ 142 w 234"/>
                <a:gd name="T23" fmla="*/ 5 h 537"/>
                <a:gd name="T24" fmla="*/ 140 w 234"/>
                <a:gd name="T25" fmla="*/ 12 h 537"/>
                <a:gd name="T26" fmla="*/ 140 w 234"/>
                <a:gd name="T27" fmla="*/ 32 h 537"/>
                <a:gd name="T28" fmla="*/ 141 w 234"/>
                <a:gd name="T29" fmla="*/ 63 h 537"/>
                <a:gd name="T30" fmla="*/ 141 w 234"/>
                <a:gd name="T31" fmla="*/ 88 h 537"/>
                <a:gd name="T32" fmla="*/ 141 w 234"/>
                <a:gd name="T33" fmla="*/ 121 h 537"/>
                <a:gd name="T34" fmla="*/ 141 w 234"/>
                <a:gd name="T35" fmla="*/ 173 h 537"/>
                <a:gd name="T36" fmla="*/ 141 w 234"/>
                <a:gd name="T37" fmla="*/ 257 h 537"/>
                <a:gd name="T38" fmla="*/ 143 w 234"/>
                <a:gd name="T39" fmla="*/ 273 h 537"/>
                <a:gd name="T40" fmla="*/ 149 w 234"/>
                <a:gd name="T41" fmla="*/ 288 h 537"/>
                <a:gd name="T42" fmla="*/ 169 w 234"/>
                <a:gd name="T43" fmla="*/ 311 h 537"/>
                <a:gd name="T44" fmla="*/ 207 w 234"/>
                <a:gd name="T45" fmla="*/ 361 h 537"/>
                <a:gd name="T46" fmla="*/ 228 w 234"/>
                <a:gd name="T47" fmla="*/ 408 h 537"/>
                <a:gd name="T48" fmla="*/ 232 w 234"/>
                <a:gd name="T49" fmla="*/ 452 h 537"/>
                <a:gd name="T50" fmla="*/ 216 w 234"/>
                <a:gd name="T51" fmla="*/ 492 h 537"/>
                <a:gd name="T52" fmla="*/ 179 w 234"/>
                <a:gd name="T53" fmla="*/ 528 h 537"/>
                <a:gd name="T54" fmla="*/ 156 w 234"/>
                <a:gd name="T55" fmla="*/ 533 h 537"/>
                <a:gd name="T56" fmla="*/ 132 w 234"/>
                <a:gd name="T57" fmla="*/ 536 h 537"/>
                <a:gd name="T58" fmla="*/ 109 w 234"/>
                <a:gd name="T59" fmla="*/ 536 h 537"/>
                <a:gd name="T60" fmla="*/ 86 w 234"/>
                <a:gd name="T61" fmla="*/ 534 h 537"/>
                <a:gd name="T62" fmla="*/ 65 w 234"/>
                <a:gd name="T63" fmla="*/ 529 h 537"/>
                <a:gd name="T64" fmla="*/ 29 w 234"/>
                <a:gd name="T65" fmla="*/ 501 h 537"/>
                <a:gd name="T66" fmla="*/ 4 w 234"/>
                <a:gd name="T67" fmla="*/ 459 h 537"/>
                <a:gd name="T68" fmla="*/ 1 w 234"/>
                <a:gd name="T69" fmla="*/ 416 h 537"/>
                <a:gd name="T70" fmla="*/ 16 w 234"/>
                <a:gd name="T71" fmla="*/ 371 h 537"/>
                <a:gd name="T72" fmla="*/ 49 w 234"/>
                <a:gd name="T73" fmla="*/ 326 h 537"/>
                <a:gd name="T74" fmla="*/ 81 w 234"/>
                <a:gd name="T75" fmla="*/ 292 h 537"/>
                <a:gd name="T76" fmla="*/ 89 w 234"/>
                <a:gd name="T77" fmla="*/ 279 h 537"/>
                <a:gd name="T78" fmla="*/ 92 w 234"/>
                <a:gd name="T79" fmla="*/ 263 h 537"/>
                <a:gd name="T80" fmla="*/ 93 w 234"/>
                <a:gd name="T81" fmla="*/ 231 h 537"/>
                <a:gd name="T82" fmla="*/ 93 w 234"/>
                <a:gd name="T83" fmla="*/ 203 h 537"/>
                <a:gd name="T84" fmla="*/ 93 w 234"/>
                <a:gd name="T85" fmla="*/ 177 h 537"/>
                <a:gd name="T86" fmla="*/ 93 w 234"/>
                <a:gd name="T87" fmla="*/ 139 h 537"/>
                <a:gd name="T88" fmla="*/ 93 w 234"/>
                <a:gd name="T89" fmla="*/ 77 h 53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4"/>
                <a:gd name="T136" fmla="*/ 0 h 537"/>
                <a:gd name="T137" fmla="*/ 234 w 234"/>
                <a:gd name="T138" fmla="*/ 537 h 53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4" h="537">
                  <a:moveTo>
                    <a:pt x="93" y="16"/>
                  </a:moveTo>
                  <a:lnTo>
                    <a:pt x="93" y="13"/>
                  </a:lnTo>
                  <a:lnTo>
                    <a:pt x="93" y="11"/>
                  </a:lnTo>
                  <a:lnTo>
                    <a:pt x="93" y="9"/>
                  </a:lnTo>
                  <a:lnTo>
                    <a:pt x="93" y="7"/>
                  </a:lnTo>
                  <a:lnTo>
                    <a:pt x="93" y="5"/>
                  </a:lnTo>
                  <a:lnTo>
                    <a:pt x="92" y="3"/>
                  </a:lnTo>
                  <a:lnTo>
                    <a:pt x="91" y="2"/>
                  </a:lnTo>
                  <a:lnTo>
                    <a:pt x="90" y="1"/>
                  </a:lnTo>
                  <a:lnTo>
                    <a:pt x="89" y="0"/>
                  </a:lnTo>
                  <a:lnTo>
                    <a:pt x="90" y="1"/>
                  </a:lnTo>
                  <a:lnTo>
                    <a:pt x="93" y="1"/>
                  </a:lnTo>
                  <a:lnTo>
                    <a:pt x="96" y="2"/>
                  </a:lnTo>
                  <a:lnTo>
                    <a:pt x="101" y="2"/>
                  </a:lnTo>
                  <a:lnTo>
                    <a:pt x="105" y="3"/>
                  </a:lnTo>
                  <a:lnTo>
                    <a:pt x="109" y="3"/>
                  </a:lnTo>
                  <a:lnTo>
                    <a:pt x="113" y="3"/>
                  </a:lnTo>
                  <a:lnTo>
                    <a:pt x="116" y="3"/>
                  </a:lnTo>
                  <a:lnTo>
                    <a:pt x="121" y="3"/>
                  </a:lnTo>
                  <a:lnTo>
                    <a:pt x="125" y="3"/>
                  </a:lnTo>
                  <a:lnTo>
                    <a:pt x="129" y="3"/>
                  </a:lnTo>
                  <a:lnTo>
                    <a:pt x="133" y="2"/>
                  </a:lnTo>
                  <a:lnTo>
                    <a:pt x="138" y="2"/>
                  </a:lnTo>
                  <a:lnTo>
                    <a:pt x="141" y="2"/>
                  </a:lnTo>
                  <a:lnTo>
                    <a:pt x="142" y="1"/>
                  </a:lnTo>
                  <a:lnTo>
                    <a:pt x="144" y="1"/>
                  </a:lnTo>
                  <a:lnTo>
                    <a:pt x="145" y="1"/>
                  </a:lnTo>
                  <a:lnTo>
                    <a:pt x="146" y="0"/>
                  </a:lnTo>
                  <a:lnTo>
                    <a:pt x="144" y="2"/>
                  </a:lnTo>
                  <a:lnTo>
                    <a:pt x="143" y="3"/>
                  </a:lnTo>
                  <a:lnTo>
                    <a:pt x="142" y="5"/>
                  </a:lnTo>
                  <a:lnTo>
                    <a:pt x="141" y="7"/>
                  </a:lnTo>
                  <a:lnTo>
                    <a:pt x="141" y="9"/>
                  </a:lnTo>
                  <a:lnTo>
                    <a:pt x="140" y="12"/>
                  </a:lnTo>
                  <a:lnTo>
                    <a:pt x="140" y="15"/>
                  </a:lnTo>
                  <a:lnTo>
                    <a:pt x="140" y="19"/>
                  </a:lnTo>
                  <a:lnTo>
                    <a:pt x="140" y="32"/>
                  </a:lnTo>
                  <a:lnTo>
                    <a:pt x="140" y="44"/>
                  </a:lnTo>
                  <a:lnTo>
                    <a:pt x="140" y="54"/>
                  </a:lnTo>
                  <a:lnTo>
                    <a:pt x="141" y="63"/>
                  </a:lnTo>
                  <a:lnTo>
                    <a:pt x="141" y="71"/>
                  </a:lnTo>
                  <a:lnTo>
                    <a:pt x="141" y="80"/>
                  </a:lnTo>
                  <a:lnTo>
                    <a:pt x="141" y="88"/>
                  </a:lnTo>
                  <a:lnTo>
                    <a:pt x="141" y="98"/>
                  </a:lnTo>
                  <a:lnTo>
                    <a:pt x="141" y="109"/>
                  </a:lnTo>
                  <a:lnTo>
                    <a:pt x="141" y="121"/>
                  </a:lnTo>
                  <a:lnTo>
                    <a:pt x="141" y="136"/>
                  </a:lnTo>
                  <a:lnTo>
                    <a:pt x="141" y="153"/>
                  </a:lnTo>
                  <a:lnTo>
                    <a:pt x="141" y="173"/>
                  </a:lnTo>
                  <a:lnTo>
                    <a:pt x="141" y="197"/>
                  </a:lnTo>
                  <a:lnTo>
                    <a:pt x="141" y="224"/>
                  </a:lnTo>
                  <a:lnTo>
                    <a:pt x="141" y="257"/>
                  </a:lnTo>
                  <a:lnTo>
                    <a:pt x="141" y="262"/>
                  </a:lnTo>
                  <a:lnTo>
                    <a:pt x="142" y="267"/>
                  </a:lnTo>
                  <a:lnTo>
                    <a:pt x="143" y="273"/>
                  </a:lnTo>
                  <a:lnTo>
                    <a:pt x="145" y="278"/>
                  </a:lnTo>
                  <a:lnTo>
                    <a:pt x="147" y="283"/>
                  </a:lnTo>
                  <a:lnTo>
                    <a:pt x="149" y="288"/>
                  </a:lnTo>
                  <a:lnTo>
                    <a:pt x="151" y="292"/>
                  </a:lnTo>
                  <a:lnTo>
                    <a:pt x="154" y="295"/>
                  </a:lnTo>
                  <a:lnTo>
                    <a:pt x="169" y="311"/>
                  </a:lnTo>
                  <a:lnTo>
                    <a:pt x="184" y="328"/>
                  </a:lnTo>
                  <a:lnTo>
                    <a:pt x="196" y="344"/>
                  </a:lnTo>
                  <a:lnTo>
                    <a:pt x="207" y="361"/>
                  </a:lnTo>
                  <a:lnTo>
                    <a:pt x="216" y="377"/>
                  </a:lnTo>
                  <a:lnTo>
                    <a:pt x="223" y="393"/>
                  </a:lnTo>
                  <a:lnTo>
                    <a:pt x="228" y="408"/>
                  </a:lnTo>
                  <a:lnTo>
                    <a:pt x="231" y="423"/>
                  </a:lnTo>
                  <a:lnTo>
                    <a:pt x="233" y="438"/>
                  </a:lnTo>
                  <a:lnTo>
                    <a:pt x="232" y="452"/>
                  </a:lnTo>
                  <a:lnTo>
                    <a:pt x="229" y="466"/>
                  </a:lnTo>
                  <a:lnTo>
                    <a:pt x="224" y="479"/>
                  </a:lnTo>
                  <a:lnTo>
                    <a:pt x="216" y="492"/>
                  </a:lnTo>
                  <a:lnTo>
                    <a:pt x="206" y="505"/>
                  </a:lnTo>
                  <a:lnTo>
                    <a:pt x="194" y="516"/>
                  </a:lnTo>
                  <a:lnTo>
                    <a:pt x="179" y="528"/>
                  </a:lnTo>
                  <a:lnTo>
                    <a:pt x="172" y="530"/>
                  </a:lnTo>
                  <a:lnTo>
                    <a:pt x="164" y="531"/>
                  </a:lnTo>
                  <a:lnTo>
                    <a:pt x="156" y="533"/>
                  </a:lnTo>
                  <a:lnTo>
                    <a:pt x="148" y="534"/>
                  </a:lnTo>
                  <a:lnTo>
                    <a:pt x="140" y="536"/>
                  </a:lnTo>
                  <a:lnTo>
                    <a:pt x="132" y="536"/>
                  </a:lnTo>
                  <a:lnTo>
                    <a:pt x="124" y="536"/>
                  </a:lnTo>
                  <a:lnTo>
                    <a:pt x="116" y="536"/>
                  </a:lnTo>
                  <a:lnTo>
                    <a:pt x="109" y="536"/>
                  </a:lnTo>
                  <a:lnTo>
                    <a:pt x="101" y="536"/>
                  </a:lnTo>
                  <a:lnTo>
                    <a:pt x="94" y="535"/>
                  </a:lnTo>
                  <a:lnTo>
                    <a:pt x="86" y="534"/>
                  </a:lnTo>
                  <a:lnTo>
                    <a:pt x="79" y="533"/>
                  </a:lnTo>
                  <a:lnTo>
                    <a:pt x="72" y="531"/>
                  </a:lnTo>
                  <a:lnTo>
                    <a:pt x="65" y="529"/>
                  </a:lnTo>
                  <a:lnTo>
                    <a:pt x="58" y="527"/>
                  </a:lnTo>
                  <a:lnTo>
                    <a:pt x="42" y="514"/>
                  </a:lnTo>
                  <a:lnTo>
                    <a:pt x="29" y="501"/>
                  </a:lnTo>
                  <a:lnTo>
                    <a:pt x="18" y="487"/>
                  </a:lnTo>
                  <a:lnTo>
                    <a:pt x="10" y="473"/>
                  </a:lnTo>
                  <a:lnTo>
                    <a:pt x="4" y="459"/>
                  </a:lnTo>
                  <a:lnTo>
                    <a:pt x="0" y="445"/>
                  </a:lnTo>
                  <a:lnTo>
                    <a:pt x="0" y="430"/>
                  </a:lnTo>
                  <a:lnTo>
                    <a:pt x="1" y="416"/>
                  </a:lnTo>
                  <a:lnTo>
                    <a:pt x="4" y="401"/>
                  </a:lnTo>
                  <a:lnTo>
                    <a:pt x="9" y="386"/>
                  </a:lnTo>
                  <a:lnTo>
                    <a:pt x="16" y="371"/>
                  </a:lnTo>
                  <a:lnTo>
                    <a:pt x="26" y="356"/>
                  </a:lnTo>
                  <a:lnTo>
                    <a:pt x="36" y="341"/>
                  </a:lnTo>
                  <a:lnTo>
                    <a:pt x="49" y="326"/>
                  </a:lnTo>
                  <a:lnTo>
                    <a:pt x="62" y="311"/>
                  </a:lnTo>
                  <a:lnTo>
                    <a:pt x="78" y="296"/>
                  </a:lnTo>
                  <a:lnTo>
                    <a:pt x="81" y="292"/>
                  </a:lnTo>
                  <a:lnTo>
                    <a:pt x="84" y="289"/>
                  </a:lnTo>
                  <a:lnTo>
                    <a:pt x="87" y="284"/>
                  </a:lnTo>
                  <a:lnTo>
                    <a:pt x="89" y="279"/>
                  </a:lnTo>
                  <a:lnTo>
                    <a:pt x="90" y="274"/>
                  </a:lnTo>
                  <a:lnTo>
                    <a:pt x="92" y="268"/>
                  </a:lnTo>
                  <a:lnTo>
                    <a:pt x="92" y="263"/>
                  </a:lnTo>
                  <a:lnTo>
                    <a:pt x="93" y="257"/>
                  </a:lnTo>
                  <a:lnTo>
                    <a:pt x="93" y="243"/>
                  </a:lnTo>
                  <a:lnTo>
                    <a:pt x="93" y="231"/>
                  </a:lnTo>
                  <a:lnTo>
                    <a:pt x="93" y="221"/>
                  </a:lnTo>
                  <a:lnTo>
                    <a:pt x="93" y="212"/>
                  </a:lnTo>
                  <a:lnTo>
                    <a:pt x="93" y="203"/>
                  </a:lnTo>
                  <a:lnTo>
                    <a:pt x="93" y="195"/>
                  </a:lnTo>
                  <a:lnTo>
                    <a:pt x="93" y="186"/>
                  </a:lnTo>
                  <a:lnTo>
                    <a:pt x="93" y="177"/>
                  </a:lnTo>
                  <a:lnTo>
                    <a:pt x="93" y="166"/>
                  </a:lnTo>
                  <a:lnTo>
                    <a:pt x="93" y="153"/>
                  </a:lnTo>
                  <a:lnTo>
                    <a:pt x="93" y="139"/>
                  </a:lnTo>
                  <a:lnTo>
                    <a:pt x="93" y="122"/>
                  </a:lnTo>
                  <a:lnTo>
                    <a:pt x="93" y="101"/>
                  </a:lnTo>
                  <a:lnTo>
                    <a:pt x="93" y="77"/>
                  </a:lnTo>
                  <a:lnTo>
                    <a:pt x="93" y="48"/>
                  </a:lnTo>
                  <a:lnTo>
                    <a:pt x="93" y="16"/>
                  </a:lnTo>
                </a:path>
              </a:pathLst>
            </a:custGeom>
            <a:solidFill>
              <a:srgbClr val="B8B8B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45" name="Freeform 93"/>
            <p:cNvSpPr>
              <a:spLocks/>
            </p:cNvSpPr>
            <p:nvPr/>
          </p:nvSpPr>
          <p:spPr bwMode="auto">
            <a:xfrm>
              <a:off x="4352" y="1964"/>
              <a:ext cx="233" cy="537"/>
            </a:xfrm>
            <a:custGeom>
              <a:avLst/>
              <a:gdLst>
                <a:gd name="T0" fmla="*/ 93 w 233"/>
                <a:gd name="T1" fmla="*/ 11 h 537"/>
                <a:gd name="T2" fmla="*/ 93 w 233"/>
                <a:gd name="T3" fmla="*/ 5 h 537"/>
                <a:gd name="T4" fmla="*/ 90 w 233"/>
                <a:gd name="T5" fmla="*/ 1 h 537"/>
                <a:gd name="T6" fmla="*/ 89 w 233"/>
                <a:gd name="T7" fmla="*/ 0 h 537"/>
                <a:gd name="T8" fmla="*/ 93 w 233"/>
                <a:gd name="T9" fmla="*/ 1 h 537"/>
                <a:gd name="T10" fmla="*/ 105 w 233"/>
                <a:gd name="T11" fmla="*/ 3 h 537"/>
                <a:gd name="T12" fmla="*/ 116 w 233"/>
                <a:gd name="T13" fmla="*/ 3 h 537"/>
                <a:gd name="T14" fmla="*/ 129 w 233"/>
                <a:gd name="T15" fmla="*/ 3 h 537"/>
                <a:gd name="T16" fmla="*/ 143 w 233"/>
                <a:gd name="T17" fmla="*/ 1 h 537"/>
                <a:gd name="T18" fmla="*/ 144 w 233"/>
                <a:gd name="T19" fmla="*/ 2 h 537"/>
                <a:gd name="T20" fmla="*/ 141 w 233"/>
                <a:gd name="T21" fmla="*/ 7 h 537"/>
                <a:gd name="T22" fmla="*/ 140 w 233"/>
                <a:gd name="T23" fmla="*/ 15 h 537"/>
                <a:gd name="T24" fmla="*/ 140 w 233"/>
                <a:gd name="T25" fmla="*/ 44 h 537"/>
                <a:gd name="T26" fmla="*/ 140 w 233"/>
                <a:gd name="T27" fmla="*/ 71 h 537"/>
                <a:gd name="T28" fmla="*/ 140 w 233"/>
                <a:gd name="T29" fmla="*/ 98 h 537"/>
                <a:gd name="T30" fmla="*/ 140 w 233"/>
                <a:gd name="T31" fmla="*/ 136 h 537"/>
                <a:gd name="T32" fmla="*/ 140 w 233"/>
                <a:gd name="T33" fmla="*/ 197 h 537"/>
                <a:gd name="T34" fmla="*/ 141 w 233"/>
                <a:gd name="T35" fmla="*/ 262 h 537"/>
                <a:gd name="T36" fmla="*/ 144 w 233"/>
                <a:gd name="T37" fmla="*/ 278 h 537"/>
                <a:gd name="T38" fmla="*/ 151 w 233"/>
                <a:gd name="T39" fmla="*/ 292 h 537"/>
                <a:gd name="T40" fmla="*/ 183 w 233"/>
                <a:gd name="T41" fmla="*/ 328 h 537"/>
                <a:gd name="T42" fmla="*/ 215 w 233"/>
                <a:gd name="T43" fmla="*/ 377 h 537"/>
                <a:gd name="T44" fmla="*/ 231 w 233"/>
                <a:gd name="T45" fmla="*/ 424 h 537"/>
                <a:gd name="T46" fmla="*/ 228 w 233"/>
                <a:gd name="T47" fmla="*/ 467 h 537"/>
                <a:gd name="T48" fmla="*/ 205 w 233"/>
                <a:gd name="T49" fmla="*/ 505 h 537"/>
                <a:gd name="T50" fmla="*/ 171 w 233"/>
                <a:gd name="T51" fmla="*/ 530 h 537"/>
                <a:gd name="T52" fmla="*/ 148 w 233"/>
                <a:gd name="T53" fmla="*/ 534 h 537"/>
                <a:gd name="T54" fmla="*/ 124 w 233"/>
                <a:gd name="T55" fmla="*/ 536 h 537"/>
                <a:gd name="T56" fmla="*/ 101 w 233"/>
                <a:gd name="T57" fmla="*/ 536 h 537"/>
                <a:gd name="T58" fmla="*/ 80 w 233"/>
                <a:gd name="T59" fmla="*/ 533 h 537"/>
                <a:gd name="T60" fmla="*/ 59 w 233"/>
                <a:gd name="T61" fmla="*/ 527 h 537"/>
                <a:gd name="T62" fmla="*/ 19 w 233"/>
                <a:gd name="T63" fmla="*/ 487 h 537"/>
                <a:gd name="T64" fmla="*/ 1 w 233"/>
                <a:gd name="T65" fmla="*/ 445 h 537"/>
                <a:gd name="T66" fmla="*/ 4 w 233"/>
                <a:gd name="T67" fmla="*/ 401 h 537"/>
                <a:gd name="T68" fmla="*/ 26 w 233"/>
                <a:gd name="T69" fmla="*/ 357 h 537"/>
                <a:gd name="T70" fmla="*/ 62 w 233"/>
                <a:gd name="T71" fmla="*/ 311 h 537"/>
                <a:gd name="T72" fmla="*/ 85 w 233"/>
                <a:gd name="T73" fmla="*/ 289 h 537"/>
                <a:gd name="T74" fmla="*/ 91 w 233"/>
                <a:gd name="T75" fmla="*/ 274 h 537"/>
                <a:gd name="T76" fmla="*/ 93 w 233"/>
                <a:gd name="T77" fmla="*/ 257 h 537"/>
                <a:gd name="T78" fmla="*/ 93 w 233"/>
                <a:gd name="T79" fmla="*/ 221 h 537"/>
                <a:gd name="T80" fmla="*/ 93 w 233"/>
                <a:gd name="T81" fmla="*/ 195 h 537"/>
                <a:gd name="T82" fmla="*/ 93 w 233"/>
                <a:gd name="T83" fmla="*/ 166 h 537"/>
                <a:gd name="T84" fmla="*/ 93 w 233"/>
                <a:gd name="T85" fmla="*/ 122 h 537"/>
                <a:gd name="T86" fmla="*/ 93 w 233"/>
                <a:gd name="T87" fmla="*/ 48 h 5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3"/>
                <a:gd name="T133" fmla="*/ 0 h 537"/>
                <a:gd name="T134" fmla="*/ 233 w 233"/>
                <a:gd name="T135" fmla="*/ 537 h 53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3" h="537">
                  <a:moveTo>
                    <a:pt x="93" y="16"/>
                  </a:moveTo>
                  <a:lnTo>
                    <a:pt x="93" y="13"/>
                  </a:lnTo>
                  <a:lnTo>
                    <a:pt x="93" y="11"/>
                  </a:lnTo>
                  <a:lnTo>
                    <a:pt x="93" y="9"/>
                  </a:lnTo>
                  <a:lnTo>
                    <a:pt x="93" y="7"/>
                  </a:lnTo>
                  <a:lnTo>
                    <a:pt x="93" y="5"/>
                  </a:lnTo>
                  <a:lnTo>
                    <a:pt x="92" y="3"/>
                  </a:lnTo>
                  <a:lnTo>
                    <a:pt x="91" y="2"/>
                  </a:lnTo>
                  <a:lnTo>
                    <a:pt x="90" y="1"/>
                  </a:lnTo>
                  <a:lnTo>
                    <a:pt x="90" y="0"/>
                  </a:lnTo>
                  <a:lnTo>
                    <a:pt x="89" y="0"/>
                  </a:lnTo>
                  <a:lnTo>
                    <a:pt x="91" y="1"/>
                  </a:lnTo>
                  <a:lnTo>
                    <a:pt x="93" y="1"/>
                  </a:lnTo>
                  <a:lnTo>
                    <a:pt x="97" y="2"/>
                  </a:lnTo>
                  <a:lnTo>
                    <a:pt x="101" y="2"/>
                  </a:lnTo>
                  <a:lnTo>
                    <a:pt x="105" y="3"/>
                  </a:lnTo>
                  <a:lnTo>
                    <a:pt x="109" y="3"/>
                  </a:lnTo>
                  <a:lnTo>
                    <a:pt x="113" y="3"/>
                  </a:lnTo>
                  <a:lnTo>
                    <a:pt x="116" y="3"/>
                  </a:lnTo>
                  <a:lnTo>
                    <a:pt x="121" y="3"/>
                  </a:lnTo>
                  <a:lnTo>
                    <a:pt x="125" y="3"/>
                  </a:lnTo>
                  <a:lnTo>
                    <a:pt x="129" y="3"/>
                  </a:lnTo>
                  <a:lnTo>
                    <a:pt x="133" y="2"/>
                  </a:lnTo>
                  <a:lnTo>
                    <a:pt x="140" y="2"/>
                  </a:lnTo>
                  <a:lnTo>
                    <a:pt x="143" y="1"/>
                  </a:lnTo>
                  <a:lnTo>
                    <a:pt x="144" y="1"/>
                  </a:lnTo>
                  <a:lnTo>
                    <a:pt x="146" y="0"/>
                  </a:lnTo>
                  <a:lnTo>
                    <a:pt x="144" y="2"/>
                  </a:lnTo>
                  <a:lnTo>
                    <a:pt x="142" y="3"/>
                  </a:lnTo>
                  <a:lnTo>
                    <a:pt x="142" y="5"/>
                  </a:lnTo>
                  <a:lnTo>
                    <a:pt x="141" y="7"/>
                  </a:lnTo>
                  <a:lnTo>
                    <a:pt x="141" y="10"/>
                  </a:lnTo>
                  <a:lnTo>
                    <a:pt x="140" y="12"/>
                  </a:lnTo>
                  <a:lnTo>
                    <a:pt x="140" y="15"/>
                  </a:lnTo>
                  <a:lnTo>
                    <a:pt x="140" y="19"/>
                  </a:lnTo>
                  <a:lnTo>
                    <a:pt x="140" y="32"/>
                  </a:lnTo>
                  <a:lnTo>
                    <a:pt x="140" y="44"/>
                  </a:lnTo>
                  <a:lnTo>
                    <a:pt x="140" y="54"/>
                  </a:lnTo>
                  <a:lnTo>
                    <a:pt x="140" y="63"/>
                  </a:lnTo>
                  <a:lnTo>
                    <a:pt x="140" y="71"/>
                  </a:lnTo>
                  <a:lnTo>
                    <a:pt x="140" y="80"/>
                  </a:lnTo>
                  <a:lnTo>
                    <a:pt x="140" y="88"/>
                  </a:lnTo>
                  <a:lnTo>
                    <a:pt x="140" y="98"/>
                  </a:lnTo>
                  <a:lnTo>
                    <a:pt x="140" y="109"/>
                  </a:lnTo>
                  <a:lnTo>
                    <a:pt x="140" y="121"/>
                  </a:lnTo>
                  <a:lnTo>
                    <a:pt x="140" y="136"/>
                  </a:lnTo>
                  <a:lnTo>
                    <a:pt x="140" y="153"/>
                  </a:lnTo>
                  <a:lnTo>
                    <a:pt x="140" y="173"/>
                  </a:lnTo>
                  <a:lnTo>
                    <a:pt x="140" y="197"/>
                  </a:lnTo>
                  <a:lnTo>
                    <a:pt x="140" y="224"/>
                  </a:lnTo>
                  <a:lnTo>
                    <a:pt x="140" y="257"/>
                  </a:lnTo>
                  <a:lnTo>
                    <a:pt x="141" y="262"/>
                  </a:lnTo>
                  <a:lnTo>
                    <a:pt x="141" y="267"/>
                  </a:lnTo>
                  <a:lnTo>
                    <a:pt x="142" y="273"/>
                  </a:lnTo>
                  <a:lnTo>
                    <a:pt x="144" y="278"/>
                  </a:lnTo>
                  <a:lnTo>
                    <a:pt x="146" y="283"/>
                  </a:lnTo>
                  <a:lnTo>
                    <a:pt x="149" y="288"/>
                  </a:lnTo>
                  <a:lnTo>
                    <a:pt x="151" y="292"/>
                  </a:lnTo>
                  <a:lnTo>
                    <a:pt x="153" y="295"/>
                  </a:lnTo>
                  <a:lnTo>
                    <a:pt x="169" y="312"/>
                  </a:lnTo>
                  <a:lnTo>
                    <a:pt x="183" y="328"/>
                  </a:lnTo>
                  <a:lnTo>
                    <a:pt x="196" y="345"/>
                  </a:lnTo>
                  <a:lnTo>
                    <a:pt x="206" y="361"/>
                  </a:lnTo>
                  <a:lnTo>
                    <a:pt x="215" y="377"/>
                  </a:lnTo>
                  <a:lnTo>
                    <a:pt x="222" y="393"/>
                  </a:lnTo>
                  <a:lnTo>
                    <a:pt x="228" y="409"/>
                  </a:lnTo>
                  <a:lnTo>
                    <a:pt x="231" y="424"/>
                  </a:lnTo>
                  <a:lnTo>
                    <a:pt x="232" y="438"/>
                  </a:lnTo>
                  <a:lnTo>
                    <a:pt x="231" y="453"/>
                  </a:lnTo>
                  <a:lnTo>
                    <a:pt x="228" y="467"/>
                  </a:lnTo>
                  <a:lnTo>
                    <a:pt x="222" y="480"/>
                  </a:lnTo>
                  <a:lnTo>
                    <a:pt x="215" y="493"/>
                  </a:lnTo>
                  <a:lnTo>
                    <a:pt x="205" y="505"/>
                  </a:lnTo>
                  <a:lnTo>
                    <a:pt x="193" y="517"/>
                  </a:lnTo>
                  <a:lnTo>
                    <a:pt x="178" y="528"/>
                  </a:lnTo>
                  <a:lnTo>
                    <a:pt x="171" y="530"/>
                  </a:lnTo>
                  <a:lnTo>
                    <a:pt x="163" y="531"/>
                  </a:lnTo>
                  <a:lnTo>
                    <a:pt x="155" y="533"/>
                  </a:lnTo>
                  <a:lnTo>
                    <a:pt x="148" y="534"/>
                  </a:lnTo>
                  <a:lnTo>
                    <a:pt x="140" y="536"/>
                  </a:lnTo>
                  <a:lnTo>
                    <a:pt x="132" y="536"/>
                  </a:lnTo>
                  <a:lnTo>
                    <a:pt x="124" y="536"/>
                  </a:lnTo>
                  <a:lnTo>
                    <a:pt x="116" y="536"/>
                  </a:lnTo>
                  <a:lnTo>
                    <a:pt x="109" y="536"/>
                  </a:lnTo>
                  <a:lnTo>
                    <a:pt x="101" y="536"/>
                  </a:lnTo>
                  <a:lnTo>
                    <a:pt x="94" y="535"/>
                  </a:lnTo>
                  <a:lnTo>
                    <a:pt x="87" y="534"/>
                  </a:lnTo>
                  <a:lnTo>
                    <a:pt x="80" y="533"/>
                  </a:lnTo>
                  <a:lnTo>
                    <a:pt x="72" y="531"/>
                  </a:lnTo>
                  <a:lnTo>
                    <a:pt x="66" y="529"/>
                  </a:lnTo>
                  <a:lnTo>
                    <a:pt x="59" y="527"/>
                  </a:lnTo>
                  <a:lnTo>
                    <a:pt x="43" y="514"/>
                  </a:lnTo>
                  <a:lnTo>
                    <a:pt x="30" y="501"/>
                  </a:lnTo>
                  <a:lnTo>
                    <a:pt x="19" y="487"/>
                  </a:lnTo>
                  <a:lnTo>
                    <a:pt x="11" y="474"/>
                  </a:lnTo>
                  <a:lnTo>
                    <a:pt x="5" y="460"/>
                  </a:lnTo>
                  <a:lnTo>
                    <a:pt x="1" y="445"/>
                  </a:lnTo>
                  <a:lnTo>
                    <a:pt x="0" y="431"/>
                  </a:lnTo>
                  <a:lnTo>
                    <a:pt x="1" y="417"/>
                  </a:lnTo>
                  <a:lnTo>
                    <a:pt x="4" y="401"/>
                  </a:lnTo>
                  <a:lnTo>
                    <a:pt x="9" y="387"/>
                  </a:lnTo>
                  <a:lnTo>
                    <a:pt x="17" y="372"/>
                  </a:lnTo>
                  <a:lnTo>
                    <a:pt x="26" y="357"/>
                  </a:lnTo>
                  <a:lnTo>
                    <a:pt x="36" y="342"/>
                  </a:lnTo>
                  <a:lnTo>
                    <a:pt x="48" y="326"/>
                  </a:lnTo>
                  <a:lnTo>
                    <a:pt x="62" y="311"/>
                  </a:lnTo>
                  <a:lnTo>
                    <a:pt x="78" y="296"/>
                  </a:lnTo>
                  <a:lnTo>
                    <a:pt x="81" y="293"/>
                  </a:lnTo>
                  <a:lnTo>
                    <a:pt x="85" y="289"/>
                  </a:lnTo>
                  <a:lnTo>
                    <a:pt x="87" y="284"/>
                  </a:lnTo>
                  <a:lnTo>
                    <a:pt x="89" y="279"/>
                  </a:lnTo>
                  <a:lnTo>
                    <a:pt x="91" y="274"/>
                  </a:lnTo>
                  <a:lnTo>
                    <a:pt x="92" y="268"/>
                  </a:lnTo>
                  <a:lnTo>
                    <a:pt x="93" y="263"/>
                  </a:lnTo>
                  <a:lnTo>
                    <a:pt x="93" y="257"/>
                  </a:lnTo>
                  <a:lnTo>
                    <a:pt x="93" y="243"/>
                  </a:lnTo>
                  <a:lnTo>
                    <a:pt x="93" y="232"/>
                  </a:lnTo>
                  <a:lnTo>
                    <a:pt x="93" y="221"/>
                  </a:lnTo>
                  <a:lnTo>
                    <a:pt x="93" y="212"/>
                  </a:lnTo>
                  <a:lnTo>
                    <a:pt x="93" y="203"/>
                  </a:lnTo>
                  <a:lnTo>
                    <a:pt x="93" y="195"/>
                  </a:lnTo>
                  <a:lnTo>
                    <a:pt x="93" y="186"/>
                  </a:lnTo>
                  <a:lnTo>
                    <a:pt x="93" y="177"/>
                  </a:lnTo>
                  <a:lnTo>
                    <a:pt x="93" y="166"/>
                  </a:lnTo>
                  <a:lnTo>
                    <a:pt x="93" y="154"/>
                  </a:lnTo>
                  <a:lnTo>
                    <a:pt x="93" y="139"/>
                  </a:lnTo>
                  <a:lnTo>
                    <a:pt x="93" y="122"/>
                  </a:lnTo>
                  <a:lnTo>
                    <a:pt x="93" y="101"/>
                  </a:lnTo>
                  <a:lnTo>
                    <a:pt x="93" y="77"/>
                  </a:lnTo>
                  <a:lnTo>
                    <a:pt x="93" y="48"/>
                  </a:lnTo>
                  <a:lnTo>
                    <a:pt x="93" y="16"/>
                  </a:lnTo>
                </a:path>
              </a:pathLst>
            </a:custGeom>
            <a:solidFill>
              <a:srgbClr val="BABAB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46" name="Freeform 94"/>
            <p:cNvSpPr>
              <a:spLocks/>
            </p:cNvSpPr>
            <p:nvPr/>
          </p:nvSpPr>
          <p:spPr bwMode="auto">
            <a:xfrm>
              <a:off x="4353" y="1964"/>
              <a:ext cx="231" cy="537"/>
            </a:xfrm>
            <a:custGeom>
              <a:avLst/>
              <a:gdLst>
                <a:gd name="T0" fmla="*/ 93 w 231"/>
                <a:gd name="T1" fmla="*/ 11 h 537"/>
                <a:gd name="T2" fmla="*/ 92 w 231"/>
                <a:gd name="T3" fmla="*/ 5 h 537"/>
                <a:gd name="T4" fmla="*/ 90 w 231"/>
                <a:gd name="T5" fmla="*/ 1 h 537"/>
                <a:gd name="T6" fmla="*/ 88 w 231"/>
                <a:gd name="T7" fmla="*/ 0 h 537"/>
                <a:gd name="T8" fmla="*/ 92 w 231"/>
                <a:gd name="T9" fmla="*/ 2 h 537"/>
                <a:gd name="T10" fmla="*/ 104 w 231"/>
                <a:gd name="T11" fmla="*/ 3 h 537"/>
                <a:gd name="T12" fmla="*/ 115 w 231"/>
                <a:gd name="T13" fmla="*/ 3 h 537"/>
                <a:gd name="T14" fmla="*/ 127 w 231"/>
                <a:gd name="T15" fmla="*/ 3 h 537"/>
                <a:gd name="T16" fmla="*/ 142 w 231"/>
                <a:gd name="T17" fmla="*/ 1 h 537"/>
                <a:gd name="T18" fmla="*/ 142 w 231"/>
                <a:gd name="T19" fmla="*/ 2 h 537"/>
                <a:gd name="T20" fmla="*/ 140 w 231"/>
                <a:gd name="T21" fmla="*/ 7 h 537"/>
                <a:gd name="T22" fmla="*/ 139 w 231"/>
                <a:gd name="T23" fmla="*/ 15 h 537"/>
                <a:gd name="T24" fmla="*/ 139 w 231"/>
                <a:gd name="T25" fmla="*/ 44 h 537"/>
                <a:gd name="T26" fmla="*/ 139 w 231"/>
                <a:gd name="T27" fmla="*/ 71 h 537"/>
                <a:gd name="T28" fmla="*/ 139 w 231"/>
                <a:gd name="T29" fmla="*/ 98 h 537"/>
                <a:gd name="T30" fmla="*/ 139 w 231"/>
                <a:gd name="T31" fmla="*/ 136 h 537"/>
                <a:gd name="T32" fmla="*/ 139 w 231"/>
                <a:gd name="T33" fmla="*/ 197 h 537"/>
                <a:gd name="T34" fmla="*/ 140 w 231"/>
                <a:gd name="T35" fmla="*/ 262 h 537"/>
                <a:gd name="T36" fmla="*/ 143 w 231"/>
                <a:gd name="T37" fmla="*/ 278 h 537"/>
                <a:gd name="T38" fmla="*/ 150 w 231"/>
                <a:gd name="T39" fmla="*/ 292 h 537"/>
                <a:gd name="T40" fmla="*/ 182 w 231"/>
                <a:gd name="T41" fmla="*/ 329 h 537"/>
                <a:gd name="T42" fmla="*/ 213 w 231"/>
                <a:gd name="T43" fmla="*/ 378 h 537"/>
                <a:gd name="T44" fmla="*/ 229 w 231"/>
                <a:gd name="T45" fmla="*/ 425 h 537"/>
                <a:gd name="T46" fmla="*/ 226 w 231"/>
                <a:gd name="T47" fmla="*/ 468 h 537"/>
                <a:gd name="T48" fmla="*/ 203 w 231"/>
                <a:gd name="T49" fmla="*/ 505 h 537"/>
                <a:gd name="T50" fmla="*/ 169 w 231"/>
                <a:gd name="T51" fmla="*/ 530 h 537"/>
                <a:gd name="T52" fmla="*/ 146 w 231"/>
                <a:gd name="T53" fmla="*/ 534 h 537"/>
                <a:gd name="T54" fmla="*/ 123 w 231"/>
                <a:gd name="T55" fmla="*/ 536 h 537"/>
                <a:gd name="T56" fmla="*/ 100 w 231"/>
                <a:gd name="T57" fmla="*/ 536 h 537"/>
                <a:gd name="T58" fmla="*/ 79 w 231"/>
                <a:gd name="T59" fmla="*/ 533 h 537"/>
                <a:gd name="T60" fmla="*/ 59 w 231"/>
                <a:gd name="T61" fmla="*/ 528 h 537"/>
                <a:gd name="T62" fmla="*/ 19 w 231"/>
                <a:gd name="T63" fmla="*/ 488 h 537"/>
                <a:gd name="T64" fmla="*/ 1 w 231"/>
                <a:gd name="T65" fmla="*/ 446 h 537"/>
                <a:gd name="T66" fmla="*/ 4 w 231"/>
                <a:gd name="T67" fmla="*/ 402 h 537"/>
                <a:gd name="T68" fmla="*/ 25 w 231"/>
                <a:gd name="T69" fmla="*/ 357 h 537"/>
                <a:gd name="T70" fmla="*/ 61 w 231"/>
                <a:gd name="T71" fmla="*/ 311 h 537"/>
                <a:gd name="T72" fmla="*/ 84 w 231"/>
                <a:gd name="T73" fmla="*/ 289 h 537"/>
                <a:gd name="T74" fmla="*/ 90 w 231"/>
                <a:gd name="T75" fmla="*/ 274 h 537"/>
                <a:gd name="T76" fmla="*/ 92 w 231"/>
                <a:gd name="T77" fmla="*/ 257 h 537"/>
                <a:gd name="T78" fmla="*/ 92 w 231"/>
                <a:gd name="T79" fmla="*/ 221 h 537"/>
                <a:gd name="T80" fmla="*/ 92 w 231"/>
                <a:gd name="T81" fmla="*/ 195 h 537"/>
                <a:gd name="T82" fmla="*/ 93 w 231"/>
                <a:gd name="T83" fmla="*/ 166 h 537"/>
                <a:gd name="T84" fmla="*/ 93 w 231"/>
                <a:gd name="T85" fmla="*/ 122 h 537"/>
                <a:gd name="T86" fmla="*/ 93 w 231"/>
                <a:gd name="T87" fmla="*/ 48 h 5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1"/>
                <a:gd name="T133" fmla="*/ 0 h 537"/>
                <a:gd name="T134" fmla="*/ 231 w 231"/>
                <a:gd name="T135" fmla="*/ 537 h 53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1" h="537">
                  <a:moveTo>
                    <a:pt x="93" y="16"/>
                  </a:moveTo>
                  <a:lnTo>
                    <a:pt x="93" y="13"/>
                  </a:lnTo>
                  <a:lnTo>
                    <a:pt x="93" y="11"/>
                  </a:lnTo>
                  <a:lnTo>
                    <a:pt x="93" y="9"/>
                  </a:lnTo>
                  <a:lnTo>
                    <a:pt x="93" y="7"/>
                  </a:lnTo>
                  <a:lnTo>
                    <a:pt x="92" y="5"/>
                  </a:lnTo>
                  <a:lnTo>
                    <a:pt x="92" y="3"/>
                  </a:lnTo>
                  <a:lnTo>
                    <a:pt x="91" y="2"/>
                  </a:lnTo>
                  <a:lnTo>
                    <a:pt x="90" y="1"/>
                  </a:lnTo>
                  <a:lnTo>
                    <a:pt x="89" y="0"/>
                  </a:lnTo>
                  <a:lnTo>
                    <a:pt x="88" y="0"/>
                  </a:lnTo>
                  <a:lnTo>
                    <a:pt x="90" y="1"/>
                  </a:lnTo>
                  <a:lnTo>
                    <a:pt x="92" y="2"/>
                  </a:lnTo>
                  <a:lnTo>
                    <a:pt x="96" y="2"/>
                  </a:lnTo>
                  <a:lnTo>
                    <a:pt x="101" y="3"/>
                  </a:lnTo>
                  <a:lnTo>
                    <a:pt x="104" y="3"/>
                  </a:lnTo>
                  <a:lnTo>
                    <a:pt x="108" y="3"/>
                  </a:lnTo>
                  <a:lnTo>
                    <a:pt x="112" y="3"/>
                  </a:lnTo>
                  <a:lnTo>
                    <a:pt x="115" y="3"/>
                  </a:lnTo>
                  <a:lnTo>
                    <a:pt x="119" y="3"/>
                  </a:lnTo>
                  <a:lnTo>
                    <a:pt x="123" y="3"/>
                  </a:lnTo>
                  <a:lnTo>
                    <a:pt x="127" y="3"/>
                  </a:lnTo>
                  <a:lnTo>
                    <a:pt x="132" y="3"/>
                  </a:lnTo>
                  <a:lnTo>
                    <a:pt x="139" y="2"/>
                  </a:lnTo>
                  <a:lnTo>
                    <a:pt x="142" y="1"/>
                  </a:lnTo>
                  <a:lnTo>
                    <a:pt x="143" y="1"/>
                  </a:lnTo>
                  <a:lnTo>
                    <a:pt x="144" y="0"/>
                  </a:lnTo>
                  <a:lnTo>
                    <a:pt x="142" y="2"/>
                  </a:lnTo>
                  <a:lnTo>
                    <a:pt x="141" y="3"/>
                  </a:lnTo>
                  <a:lnTo>
                    <a:pt x="140" y="5"/>
                  </a:lnTo>
                  <a:lnTo>
                    <a:pt x="140" y="7"/>
                  </a:lnTo>
                  <a:lnTo>
                    <a:pt x="139" y="10"/>
                  </a:lnTo>
                  <a:lnTo>
                    <a:pt x="139" y="12"/>
                  </a:lnTo>
                  <a:lnTo>
                    <a:pt x="139" y="15"/>
                  </a:lnTo>
                  <a:lnTo>
                    <a:pt x="139" y="19"/>
                  </a:lnTo>
                  <a:lnTo>
                    <a:pt x="139" y="32"/>
                  </a:lnTo>
                  <a:lnTo>
                    <a:pt x="139" y="44"/>
                  </a:lnTo>
                  <a:lnTo>
                    <a:pt x="139" y="54"/>
                  </a:lnTo>
                  <a:lnTo>
                    <a:pt x="139" y="63"/>
                  </a:lnTo>
                  <a:lnTo>
                    <a:pt x="139" y="71"/>
                  </a:lnTo>
                  <a:lnTo>
                    <a:pt x="139" y="80"/>
                  </a:lnTo>
                  <a:lnTo>
                    <a:pt x="139" y="88"/>
                  </a:lnTo>
                  <a:lnTo>
                    <a:pt x="139" y="98"/>
                  </a:lnTo>
                  <a:lnTo>
                    <a:pt x="139" y="109"/>
                  </a:lnTo>
                  <a:lnTo>
                    <a:pt x="139" y="121"/>
                  </a:lnTo>
                  <a:lnTo>
                    <a:pt x="139" y="136"/>
                  </a:lnTo>
                  <a:lnTo>
                    <a:pt x="139" y="153"/>
                  </a:lnTo>
                  <a:lnTo>
                    <a:pt x="139" y="173"/>
                  </a:lnTo>
                  <a:lnTo>
                    <a:pt x="139" y="197"/>
                  </a:lnTo>
                  <a:lnTo>
                    <a:pt x="139" y="224"/>
                  </a:lnTo>
                  <a:lnTo>
                    <a:pt x="139" y="257"/>
                  </a:lnTo>
                  <a:lnTo>
                    <a:pt x="140" y="262"/>
                  </a:lnTo>
                  <a:lnTo>
                    <a:pt x="140" y="267"/>
                  </a:lnTo>
                  <a:lnTo>
                    <a:pt x="141" y="273"/>
                  </a:lnTo>
                  <a:lnTo>
                    <a:pt x="143" y="278"/>
                  </a:lnTo>
                  <a:lnTo>
                    <a:pt x="145" y="283"/>
                  </a:lnTo>
                  <a:lnTo>
                    <a:pt x="147" y="288"/>
                  </a:lnTo>
                  <a:lnTo>
                    <a:pt x="150" y="292"/>
                  </a:lnTo>
                  <a:lnTo>
                    <a:pt x="152" y="295"/>
                  </a:lnTo>
                  <a:lnTo>
                    <a:pt x="168" y="312"/>
                  </a:lnTo>
                  <a:lnTo>
                    <a:pt x="182" y="329"/>
                  </a:lnTo>
                  <a:lnTo>
                    <a:pt x="194" y="345"/>
                  </a:lnTo>
                  <a:lnTo>
                    <a:pt x="205" y="362"/>
                  </a:lnTo>
                  <a:lnTo>
                    <a:pt x="213" y="378"/>
                  </a:lnTo>
                  <a:lnTo>
                    <a:pt x="221" y="394"/>
                  </a:lnTo>
                  <a:lnTo>
                    <a:pt x="226" y="410"/>
                  </a:lnTo>
                  <a:lnTo>
                    <a:pt x="229" y="425"/>
                  </a:lnTo>
                  <a:lnTo>
                    <a:pt x="230" y="439"/>
                  </a:lnTo>
                  <a:lnTo>
                    <a:pt x="229" y="453"/>
                  </a:lnTo>
                  <a:lnTo>
                    <a:pt x="226" y="468"/>
                  </a:lnTo>
                  <a:lnTo>
                    <a:pt x="221" y="481"/>
                  </a:lnTo>
                  <a:lnTo>
                    <a:pt x="213" y="494"/>
                  </a:lnTo>
                  <a:lnTo>
                    <a:pt x="203" y="505"/>
                  </a:lnTo>
                  <a:lnTo>
                    <a:pt x="191" y="517"/>
                  </a:lnTo>
                  <a:lnTo>
                    <a:pt x="177" y="528"/>
                  </a:lnTo>
                  <a:lnTo>
                    <a:pt x="169" y="530"/>
                  </a:lnTo>
                  <a:lnTo>
                    <a:pt x="162" y="531"/>
                  </a:lnTo>
                  <a:lnTo>
                    <a:pt x="154" y="533"/>
                  </a:lnTo>
                  <a:lnTo>
                    <a:pt x="146" y="534"/>
                  </a:lnTo>
                  <a:lnTo>
                    <a:pt x="139" y="535"/>
                  </a:lnTo>
                  <a:lnTo>
                    <a:pt x="131" y="536"/>
                  </a:lnTo>
                  <a:lnTo>
                    <a:pt x="123" y="536"/>
                  </a:lnTo>
                  <a:lnTo>
                    <a:pt x="115" y="536"/>
                  </a:lnTo>
                  <a:lnTo>
                    <a:pt x="108" y="536"/>
                  </a:lnTo>
                  <a:lnTo>
                    <a:pt x="100" y="536"/>
                  </a:lnTo>
                  <a:lnTo>
                    <a:pt x="93" y="535"/>
                  </a:lnTo>
                  <a:lnTo>
                    <a:pt x="86" y="534"/>
                  </a:lnTo>
                  <a:lnTo>
                    <a:pt x="79" y="533"/>
                  </a:lnTo>
                  <a:lnTo>
                    <a:pt x="72" y="531"/>
                  </a:lnTo>
                  <a:lnTo>
                    <a:pt x="65" y="529"/>
                  </a:lnTo>
                  <a:lnTo>
                    <a:pt x="59" y="528"/>
                  </a:lnTo>
                  <a:lnTo>
                    <a:pt x="43" y="515"/>
                  </a:lnTo>
                  <a:lnTo>
                    <a:pt x="29" y="501"/>
                  </a:lnTo>
                  <a:lnTo>
                    <a:pt x="19" y="488"/>
                  </a:lnTo>
                  <a:lnTo>
                    <a:pt x="10" y="474"/>
                  </a:lnTo>
                  <a:lnTo>
                    <a:pt x="5" y="460"/>
                  </a:lnTo>
                  <a:lnTo>
                    <a:pt x="1" y="446"/>
                  </a:lnTo>
                  <a:lnTo>
                    <a:pt x="0" y="431"/>
                  </a:lnTo>
                  <a:lnTo>
                    <a:pt x="0" y="417"/>
                  </a:lnTo>
                  <a:lnTo>
                    <a:pt x="4" y="402"/>
                  </a:lnTo>
                  <a:lnTo>
                    <a:pt x="8" y="387"/>
                  </a:lnTo>
                  <a:lnTo>
                    <a:pt x="16" y="372"/>
                  </a:lnTo>
                  <a:lnTo>
                    <a:pt x="25" y="357"/>
                  </a:lnTo>
                  <a:lnTo>
                    <a:pt x="35" y="342"/>
                  </a:lnTo>
                  <a:lnTo>
                    <a:pt x="47" y="327"/>
                  </a:lnTo>
                  <a:lnTo>
                    <a:pt x="61" y="311"/>
                  </a:lnTo>
                  <a:lnTo>
                    <a:pt x="77" y="296"/>
                  </a:lnTo>
                  <a:lnTo>
                    <a:pt x="80" y="293"/>
                  </a:lnTo>
                  <a:lnTo>
                    <a:pt x="84" y="289"/>
                  </a:lnTo>
                  <a:lnTo>
                    <a:pt x="86" y="284"/>
                  </a:lnTo>
                  <a:lnTo>
                    <a:pt x="88" y="280"/>
                  </a:lnTo>
                  <a:lnTo>
                    <a:pt x="90" y="274"/>
                  </a:lnTo>
                  <a:lnTo>
                    <a:pt x="91" y="269"/>
                  </a:lnTo>
                  <a:lnTo>
                    <a:pt x="92" y="263"/>
                  </a:lnTo>
                  <a:lnTo>
                    <a:pt x="92" y="257"/>
                  </a:lnTo>
                  <a:lnTo>
                    <a:pt x="92" y="243"/>
                  </a:lnTo>
                  <a:lnTo>
                    <a:pt x="92" y="232"/>
                  </a:lnTo>
                  <a:lnTo>
                    <a:pt x="92" y="221"/>
                  </a:lnTo>
                  <a:lnTo>
                    <a:pt x="92" y="212"/>
                  </a:lnTo>
                  <a:lnTo>
                    <a:pt x="92" y="203"/>
                  </a:lnTo>
                  <a:lnTo>
                    <a:pt x="92" y="195"/>
                  </a:lnTo>
                  <a:lnTo>
                    <a:pt x="92" y="186"/>
                  </a:lnTo>
                  <a:lnTo>
                    <a:pt x="93" y="177"/>
                  </a:lnTo>
                  <a:lnTo>
                    <a:pt x="93" y="166"/>
                  </a:lnTo>
                  <a:lnTo>
                    <a:pt x="93" y="154"/>
                  </a:lnTo>
                  <a:lnTo>
                    <a:pt x="93" y="139"/>
                  </a:lnTo>
                  <a:lnTo>
                    <a:pt x="93" y="122"/>
                  </a:lnTo>
                  <a:lnTo>
                    <a:pt x="93" y="101"/>
                  </a:lnTo>
                  <a:lnTo>
                    <a:pt x="93" y="77"/>
                  </a:lnTo>
                  <a:lnTo>
                    <a:pt x="93" y="48"/>
                  </a:lnTo>
                  <a:lnTo>
                    <a:pt x="93" y="16"/>
                  </a:lnTo>
                </a:path>
              </a:pathLst>
            </a:custGeom>
            <a:solidFill>
              <a:srgbClr val="BABAB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47" name="Freeform 95"/>
            <p:cNvSpPr>
              <a:spLocks/>
            </p:cNvSpPr>
            <p:nvPr/>
          </p:nvSpPr>
          <p:spPr bwMode="auto">
            <a:xfrm>
              <a:off x="4353" y="1964"/>
              <a:ext cx="230" cy="537"/>
            </a:xfrm>
            <a:custGeom>
              <a:avLst/>
              <a:gdLst>
                <a:gd name="T0" fmla="*/ 93 w 230"/>
                <a:gd name="T1" fmla="*/ 11 h 537"/>
                <a:gd name="T2" fmla="*/ 92 w 230"/>
                <a:gd name="T3" fmla="*/ 5 h 537"/>
                <a:gd name="T4" fmla="*/ 90 w 230"/>
                <a:gd name="T5" fmla="*/ 1 h 537"/>
                <a:gd name="T6" fmla="*/ 88 w 230"/>
                <a:gd name="T7" fmla="*/ 0 h 537"/>
                <a:gd name="T8" fmla="*/ 92 w 230"/>
                <a:gd name="T9" fmla="*/ 2 h 537"/>
                <a:gd name="T10" fmla="*/ 104 w 230"/>
                <a:gd name="T11" fmla="*/ 3 h 537"/>
                <a:gd name="T12" fmla="*/ 115 w 230"/>
                <a:gd name="T13" fmla="*/ 3 h 537"/>
                <a:gd name="T14" fmla="*/ 127 w 230"/>
                <a:gd name="T15" fmla="*/ 3 h 537"/>
                <a:gd name="T16" fmla="*/ 141 w 230"/>
                <a:gd name="T17" fmla="*/ 1 h 537"/>
                <a:gd name="T18" fmla="*/ 142 w 230"/>
                <a:gd name="T19" fmla="*/ 2 h 537"/>
                <a:gd name="T20" fmla="*/ 139 w 230"/>
                <a:gd name="T21" fmla="*/ 7 h 537"/>
                <a:gd name="T22" fmla="*/ 138 w 230"/>
                <a:gd name="T23" fmla="*/ 15 h 537"/>
                <a:gd name="T24" fmla="*/ 138 w 230"/>
                <a:gd name="T25" fmla="*/ 44 h 537"/>
                <a:gd name="T26" fmla="*/ 138 w 230"/>
                <a:gd name="T27" fmla="*/ 72 h 537"/>
                <a:gd name="T28" fmla="*/ 139 w 230"/>
                <a:gd name="T29" fmla="*/ 98 h 537"/>
                <a:gd name="T30" fmla="*/ 139 w 230"/>
                <a:gd name="T31" fmla="*/ 136 h 537"/>
                <a:gd name="T32" fmla="*/ 139 w 230"/>
                <a:gd name="T33" fmla="*/ 197 h 537"/>
                <a:gd name="T34" fmla="*/ 139 w 230"/>
                <a:gd name="T35" fmla="*/ 262 h 537"/>
                <a:gd name="T36" fmla="*/ 143 w 230"/>
                <a:gd name="T37" fmla="*/ 278 h 537"/>
                <a:gd name="T38" fmla="*/ 150 w 230"/>
                <a:gd name="T39" fmla="*/ 292 h 537"/>
                <a:gd name="T40" fmla="*/ 182 w 230"/>
                <a:gd name="T41" fmla="*/ 329 h 537"/>
                <a:gd name="T42" fmla="*/ 213 w 230"/>
                <a:gd name="T43" fmla="*/ 379 h 537"/>
                <a:gd name="T44" fmla="*/ 228 w 230"/>
                <a:gd name="T45" fmla="*/ 426 h 537"/>
                <a:gd name="T46" fmla="*/ 224 w 230"/>
                <a:gd name="T47" fmla="*/ 468 h 537"/>
                <a:gd name="T48" fmla="*/ 202 w 230"/>
                <a:gd name="T49" fmla="*/ 506 h 537"/>
                <a:gd name="T50" fmla="*/ 168 w 230"/>
                <a:gd name="T51" fmla="*/ 530 h 537"/>
                <a:gd name="T52" fmla="*/ 146 w 230"/>
                <a:gd name="T53" fmla="*/ 534 h 537"/>
                <a:gd name="T54" fmla="*/ 123 w 230"/>
                <a:gd name="T55" fmla="*/ 536 h 537"/>
                <a:gd name="T56" fmla="*/ 100 w 230"/>
                <a:gd name="T57" fmla="*/ 536 h 537"/>
                <a:gd name="T58" fmla="*/ 79 w 230"/>
                <a:gd name="T59" fmla="*/ 533 h 537"/>
                <a:gd name="T60" fmla="*/ 59 w 230"/>
                <a:gd name="T61" fmla="*/ 528 h 537"/>
                <a:gd name="T62" fmla="*/ 19 w 230"/>
                <a:gd name="T63" fmla="*/ 488 h 537"/>
                <a:gd name="T64" fmla="*/ 2 w 230"/>
                <a:gd name="T65" fmla="*/ 446 h 537"/>
                <a:gd name="T66" fmla="*/ 4 w 230"/>
                <a:gd name="T67" fmla="*/ 402 h 537"/>
                <a:gd name="T68" fmla="*/ 25 w 230"/>
                <a:gd name="T69" fmla="*/ 358 h 537"/>
                <a:gd name="T70" fmla="*/ 61 w 230"/>
                <a:gd name="T71" fmla="*/ 312 h 537"/>
                <a:gd name="T72" fmla="*/ 84 w 230"/>
                <a:gd name="T73" fmla="*/ 289 h 537"/>
                <a:gd name="T74" fmla="*/ 90 w 230"/>
                <a:gd name="T75" fmla="*/ 274 h 537"/>
                <a:gd name="T76" fmla="*/ 93 w 230"/>
                <a:gd name="T77" fmla="*/ 257 h 537"/>
                <a:gd name="T78" fmla="*/ 93 w 230"/>
                <a:gd name="T79" fmla="*/ 221 h 537"/>
                <a:gd name="T80" fmla="*/ 93 w 230"/>
                <a:gd name="T81" fmla="*/ 195 h 537"/>
                <a:gd name="T82" fmla="*/ 93 w 230"/>
                <a:gd name="T83" fmla="*/ 166 h 537"/>
                <a:gd name="T84" fmla="*/ 93 w 230"/>
                <a:gd name="T85" fmla="*/ 122 h 537"/>
                <a:gd name="T86" fmla="*/ 93 w 230"/>
                <a:gd name="T87" fmla="*/ 49 h 5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0"/>
                <a:gd name="T133" fmla="*/ 0 h 537"/>
                <a:gd name="T134" fmla="*/ 230 w 230"/>
                <a:gd name="T135" fmla="*/ 537 h 53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0" h="537">
                  <a:moveTo>
                    <a:pt x="93" y="16"/>
                  </a:moveTo>
                  <a:lnTo>
                    <a:pt x="93" y="13"/>
                  </a:lnTo>
                  <a:lnTo>
                    <a:pt x="93" y="11"/>
                  </a:lnTo>
                  <a:lnTo>
                    <a:pt x="93" y="9"/>
                  </a:lnTo>
                  <a:lnTo>
                    <a:pt x="93" y="7"/>
                  </a:lnTo>
                  <a:lnTo>
                    <a:pt x="92" y="5"/>
                  </a:lnTo>
                  <a:lnTo>
                    <a:pt x="92" y="3"/>
                  </a:lnTo>
                  <a:lnTo>
                    <a:pt x="91" y="2"/>
                  </a:lnTo>
                  <a:lnTo>
                    <a:pt x="90" y="1"/>
                  </a:lnTo>
                  <a:lnTo>
                    <a:pt x="89" y="0"/>
                  </a:lnTo>
                  <a:lnTo>
                    <a:pt x="88" y="0"/>
                  </a:lnTo>
                  <a:lnTo>
                    <a:pt x="89" y="0"/>
                  </a:lnTo>
                  <a:lnTo>
                    <a:pt x="90" y="1"/>
                  </a:lnTo>
                  <a:lnTo>
                    <a:pt x="92" y="2"/>
                  </a:lnTo>
                  <a:lnTo>
                    <a:pt x="96" y="2"/>
                  </a:lnTo>
                  <a:lnTo>
                    <a:pt x="101" y="3"/>
                  </a:lnTo>
                  <a:lnTo>
                    <a:pt x="104" y="3"/>
                  </a:lnTo>
                  <a:lnTo>
                    <a:pt x="108" y="3"/>
                  </a:lnTo>
                  <a:lnTo>
                    <a:pt x="112" y="3"/>
                  </a:lnTo>
                  <a:lnTo>
                    <a:pt x="115" y="3"/>
                  </a:lnTo>
                  <a:lnTo>
                    <a:pt x="119" y="3"/>
                  </a:lnTo>
                  <a:lnTo>
                    <a:pt x="123" y="3"/>
                  </a:lnTo>
                  <a:lnTo>
                    <a:pt x="127" y="3"/>
                  </a:lnTo>
                  <a:lnTo>
                    <a:pt x="132" y="3"/>
                  </a:lnTo>
                  <a:lnTo>
                    <a:pt x="139" y="2"/>
                  </a:lnTo>
                  <a:lnTo>
                    <a:pt x="141" y="1"/>
                  </a:lnTo>
                  <a:lnTo>
                    <a:pt x="143" y="1"/>
                  </a:lnTo>
                  <a:lnTo>
                    <a:pt x="144" y="0"/>
                  </a:lnTo>
                  <a:lnTo>
                    <a:pt x="142" y="2"/>
                  </a:lnTo>
                  <a:lnTo>
                    <a:pt x="141" y="3"/>
                  </a:lnTo>
                  <a:lnTo>
                    <a:pt x="140" y="5"/>
                  </a:lnTo>
                  <a:lnTo>
                    <a:pt x="139" y="7"/>
                  </a:lnTo>
                  <a:lnTo>
                    <a:pt x="139" y="10"/>
                  </a:lnTo>
                  <a:lnTo>
                    <a:pt x="138" y="12"/>
                  </a:lnTo>
                  <a:lnTo>
                    <a:pt x="138" y="15"/>
                  </a:lnTo>
                  <a:lnTo>
                    <a:pt x="138" y="19"/>
                  </a:lnTo>
                  <a:lnTo>
                    <a:pt x="138" y="32"/>
                  </a:lnTo>
                  <a:lnTo>
                    <a:pt x="138" y="44"/>
                  </a:lnTo>
                  <a:lnTo>
                    <a:pt x="138" y="54"/>
                  </a:lnTo>
                  <a:lnTo>
                    <a:pt x="138" y="63"/>
                  </a:lnTo>
                  <a:lnTo>
                    <a:pt x="138" y="72"/>
                  </a:lnTo>
                  <a:lnTo>
                    <a:pt x="138" y="80"/>
                  </a:lnTo>
                  <a:lnTo>
                    <a:pt x="138" y="89"/>
                  </a:lnTo>
                  <a:lnTo>
                    <a:pt x="139" y="98"/>
                  </a:lnTo>
                  <a:lnTo>
                    <a:pt x="139" y="109"/>
                  </a:lnTo>
                  <a:lnTo>
                    <a:pt x="139" y="122"/>
                  </a:lnTo>
                  <a:lnTo>
                    <a:pt x="139" y="136"/>
                  </a:lnTo>
                  <a:lnTo>
                    <a:pt x="139" y="153"/>
                  </a:lnTo>
                  <a:lnTo>
                    <a:pt x="139" y="173"/>
                  </a:lnTo>
                  <a:lnTo>
                    <a:pt x="139" y="197"/>
                  </a:lnTo>
                  <a:lnTo>
                    <a:pt x="139" y="225"/>
                  </a:lnTo>
                  <a:lnTo>
                    <a:pt x="139" y="257"/>
                  </a:lnTo>
                  <a:lnTo>
                    <a:pt x="139" y="262"/>
                  </a:lnTo>
                  <a:lnTo>
                    <a:pt x="140" y="267"/>
                  </a:lnTo>
                  <a:lnTo>
                    <a:pt x="141" y="273"/>
                  </a:lnTo>
                  <a:lnTo>
                    <a:pt x="143" y="278"/>
                  </a:lnTo>
                  <a:lnTo>
                    <a:pt x="145" y="283"/>
                  </a:lnTo>
                  <a:lnTo>
                    <a:pt x="147" y="288"/>
                  </a:lnTo>
                  <a:lnTo>
                    <a:pt x="150" y="292"/>
                  </a:lnTo>
                  <a:lnTo>
                    <a:pt x="152" y="295"/>
                  </a:lnTo>
                  <a:lnTo>
                    <a:pt x="168" y="312"/>
                  </a:lnTo>
                  <a:lnTo>
                    <a:pt x="182" y="329"/>
                  </a:lnTo>
                  <a:lnTo>
                    <a:pt x="194" y="346"/>
                  </a:lnTo>
                  <a:lnTo>
                    <a:pt x="204" y="362"/>
                  </a:lnTo>
                  <a:lnTo>
                    <a:pt x="213" y="379"/>
                  </a:lnTo>
                  <a:lnTo>
                    <a:pt x="220" y="395"/>
                  </a:lnTo>
                  <a:lnTo>
                    <a:pt x="225" y="410"/>
                  </a:lnTo>
                  <a:lnTo>
                    <a:pt x="228" y="426"/>
                  </a:lnTo>
                  <a:lnTo>
                    <a:pt x="229" y="440"/>
                  </a:lnTo>
                  <a:lnTo>
                    <a:pt x="228" y="454"/>
                  </a:lnTo>
                  <a:lnTo>
                    <a:pt x="224" y="468"/>
                  </a:lnTo>
                  <a:lnTo>
                    <a:pt x="219" y="481"/>
                  </a:lnTo>
                  <a:lnTo>
                    <a:pt x="212" y="494"/>
                  </a:lnTo>
                  <a:lnTo>
                    <a:pt x="202" y="506"/>
                  </a:lnTo>
                  <a:lnTo>
                    <a:pt x="190" y="517"/>
                  </a:lnTo>
                  <a:lnTo>
                    <a:pt x="176" y="528"/>
                  </a:lnTo>
                  <a:lnTo>
                    <a:pt x="168" y="530"/>
                  </a:lnTo>
                  <a:lnTo>
                    <a:pt x="161" y="531"/>
                  </a:lnTo>
                  <a:lnTo>
                    <a:pt x="153" y="533"/>
                  </a:lnTo>
                  <a:lnTo>
                    <a:pt x="146" y="534"/>
                  </a:lnTo>
                  <a:lnTo>
                    <a:pt x="138" y="535"/>
                  </a:lnTo>
                  <a:lnTo>
                    <a:pt x="131" y="536"/>
                  </a:lnTo>
                  <a:lnTo>
                    <a:pt x="123" y="536"/>
                  </a:lnTo>
                  <a:lnTo>
                    <a:pt x="115" y="536"/>
                  </a:lnTo>
                  <a:lnTo>
                    <a:pt x="108" y="536"/>
                  </a:lnTo>
                  <a:lnTo>
                    <a:pt x="100" y="536"/>
                  </a:lnTo>
                  <a:lnTo>
                    <a:pt x="93" y="535"/>
                  </a:lnTo>
                  <a:lnTo>
                    <a:pt x="86" y="534"/>
                  </a:lnTo>
                  <a:lnTo>
                    <a:pt x="79" y="533"/>
                  </a:lnTo>
                  <a:lnTo>
                    <a:pt x="72" y="531"/>
                  </a:lnTo>
                  <a:lnTo>
                    <a:pt x="66" y="529"/>
                  </a:lnTo>
                  <a:lnTo>
                    <a:pt x="59" y="528"/>
                  </a:lnTo>
                  <a:lnTo>
                    <a:pt x="43" y="515"/>
                  </a:lnTo>
                  <a:lnTo>
                    <a:pt x="30" y="502"/>
                  </a:lnTo>
                  <a:lnTo>
                    <a:pt x="19" y="488"/>
                  </a:lnTo>
                  <a:lnTo>
                    <a:pt x="11" y="475"/>
                  </a:lnTo>
                  <a:lnTo>
                    <a:pt x="5" y="460"/>
                  </a:lnTo>
                  <a:lnTo>
                    <a:pt x="2" y="446"/>
                  </a:lnTo>
                  <a:lnTo>
                    <a:pt x="0" y="432"/>
                  </a:lnTo>
                  <a:lnTo>
                    <a:pt x="1" y="418"/>
                  </a:lnTo>
                  <a:lnTo>
                    <a:pt x="4" y="402"/>
                  </a:lnTo>
                  <a:lnTo>
                    <a:pt x="9" y="388"/>
                  </a:lnTo>
                  <a:lnTo>
                    <a:pt x="16" y="373"/>
                  </a:lnTo>
                  <a:lnTo>
                    <a:pt x="25" y="358"/>
                  </a:lnTo>
                  <a:lnTo>
                    <a:pt x="35" y="342"/>
                  </a:lnTo>
                  <a:lnTo>
                    <a:pt x="47" y="327"/>
                  </a:lnTo>
                  <a:lnTo>
                    <a:pt x="61" y="312"/>
                  </a:lnTo>
                  <a:lnTo>
                    <a:pt x="77" y="296"/>
                  </a:lnTo>
                  <a:lnTo>
                    <a:pt x="80" y="293"/>
                  </a:lnTo>
                  <a:lnTo>
                    <a:pt x="84" y="289"/>
                  </a:lnTo>
                  <a:lnTo>
                    <a:pt x="87" y="284"/>
                  </a:lnTo>
                  <a:lnTo>
                    <a:pt x="88" y="280"/>
                  </a:lnTo>
                  <a:lnTo>
                    <a:pt x="90" y="274"/>
                  </a:lnTo>
                  <a:lnTo>
                    <a:pt x="92" y="269"/>
                  </a:lnTo>
                  <a:lnTo>
                    <a:pt x="92" y="263"/>
                  </a:lnTo>
                  <a:lnTo>
                    <a:pt x="93" y="257"/>
                  </a:lnTo>
                  <a:lnTo>
                    <a:pt x="93" y="243"/>
                  </a:lnTo>
                  <a:lnTo>
                    <a:pt x="93" y="232"/>
                  </a:lnTo>
                  <a:lnTo>
                    <a:pt x="93" y="221"/>
                  </a:lnTo>
                  <a:lnTo>
                    <a:pt x="93" y="212"/>
                  </a:lnTo>
                  <a:lnTo>
                    <a:pt x="93" y="203"/>
                  </a:lnTo>
                  <a:lnTo>
                    <a:pt x="93" y="195"/>
                  </a:lnTo>
                  <a:lnTo>
                    <a:pt x="93" y="186"/>
                  </a:lnTo>
                  <a:lnTo>
                    <a:pt x="93" y="177"/>
                  </a:lnTo>
                  <a:lnTo>
                    <a:pt x="93" y="166"/>
                  </a:lnTo>
                  <a:lnTo>
                    <a:pt x="93" y="154"/>
                  </a:lnTo>
                  <a:lnTo>
                    <a:pt x="93" y="139"/>
                  </a:lnTo>
                  <a:lnTo>
                    <a:pt x="93" y="122"/>
                  </a:lnTo>
                  <a:lnTo>
                    <a:pt x="93" y="101"/>
                  </a:lnTo>
                  <a:lnTo>
                    <a:pt x="93" y="77"/>
                  </a:lnTo>
                  <a:lnTo>
                    <a:pt x="93" y="49"/>
                  </a:lnTo>
                  <a:lnTo>
                    <a:pt x="93" y="16"/>
                  </a:lnTo>
                </a:path>
              </a:pathLst>
            </a:custGeom>
            <a:solidFill>
              <a:srgbClr val="BDBDB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48" name="Freeform 96"/>
            <p:cNvSpPr>
              <a:spLocks/>
            </p:cNvSpPr>
            <p:nvPr/>
          </p:nvSpPr>
          <p:spPr bwMode="auto">
            <a:xfrm>
              <a:off x="4354" y="1964"/>
              <a:ext cx="228" cy="537"/>
            </a:xfrm>
            <a:custGeom>
              <a:avLst/>
              <a:gdLst>
                <a:gd name="T0" fmla="*/ 92 w 228"/>
                <a:gd name="T1" fmla="*/ 11 h 537"/>
                <a:gd name="T2" fmla="*/ 91 w 228"/>
                <a:gd name="T3" fmla="*/ 5 h 537"/>
                <a:gd name="T4" fmla="*/ 89 w 228"/>
                <a:gd name="T5" fmla="*/ 1 h 537"/>
                <a:gd name="T6" fmla="*/ 88 w 228"/>
                <a:gd name="T7" fmla="*/ 0 h 537"/>
                <a:gd name="T8" fmla="*/ 92 w 228"/>
                <a:gd name="T9" fmla="*/ 2 h 537"/>
                <a:gd name="T10" fmla="*/ 104 w 228"/>
                <a:gd name="T11" fmla="*/ 3 h 537"/>
                <a:gd name="T12" fmla="*/ 114 w 228"/>
                <a:gd name="T13" fmla="*/ 3 h 537"/>
                <a:gd name="T14" fmla="*/ 126 w 228"/>
                <a:gd name="T15" fmla="*/ 3 h 537"/>
                <a:gd name="T16" fmla="*/ 140 w 228"/>
                <a:gd name="T17" fmla="*/ 1 h 537"/>
                <a:gd name="T18" fmla="*/ 141 w 228"/>
                <a:gd name="T19" fmla="*/ 2 h 537"/>
                <a:gd name="T20" fmla="*/ 138 w 228"/>
                <a:gd name="T21" fmla="*/ 7 h 537"/>
                <a:gd name="T22" fmla="*/ 137 w 228"/>
                <a:gd name="T23" fmla="*/ 15 h 537"/>
                <a:gd name="T24" fmla="*/ 137 w 228"/>
                <a:gd name="T25" fmla="*/ 45 h 537"/>
                <a:gd name="T26" fmla="*/ 137 w 228"/>
                <a:gd name="T27" fmla="*/ 72 h 537"/>
                <a:gd name="T28" fmla="*/ 137 w 228"/>
                <a:gd name="T29" fmla="*/ 98 h 537"/>
                <a:gd name="T30" fmla="*/ 137 w 228"/>
                <a:gd name="T31" fmla="*/ 136 h 537"/>
                <a:gd name="T32" fmla="*/ 137 w 228"/>
                <a:gd name="T33" fmla="*/ 197 h 537"/>
                <a:gd name="T34" fmla="*/ 138 w 228"/>
                <a:gd name="T35" fmla="*/ 262 h 537"/>
                <a:gd name="T36" fmla="*/ 141 w 228"/>
                <a:gd name="T37" fmla="*/ 278 h 537"/>
                <a:gd name="T38" fmla="*/ 148 w 228"/>
                <a:gd name="T39" fmla="*/ 292 h 537"/>
                <a:gd name="T40" fmla="*/ 180 w 228"/>
                <a:gd name="T41" fmla="*/ 329 h 537"/>
                <a:gd name="T42" fmla="*/ 211 w 228"/>
                <a:gd name="T43" fmla="*/ 379 h 537"/>
                <a:gd name="T44" fmla="*/ 226 w 228"/>
                <a:gd name="T45" fmla="*/ 426 h 537"/>
                <a:gd name="T46" fmla="*/ 222 w 228"/>
                <a:gd name="T47" fmla="*/ 469 h 537"/>
                <a:gd name="T48" fmla="*/ 200 w 228"/>
                <a:gd name="T49" fmla="*/ 506 h 537"/>
                <a:gd name="T50" fmla="*/ 167 w 228"/>
                <a:gd name="T51" fmla="*/ 530 h 537"/>
                <a:gd name="T52" fmla="*/ 145 w 228"/>
                <a:gd name="T53" fmla="*/ 534 h 537"/>
                <a:gd name="T54" fmla="*/ 122 w 228"/>
                <a:gd name="T55" fmla="*/ 536 h 537"/>
                <a:gd name="T56" fmla="*/ 100 w 228"/>
                <a:gd name="T57" fmla="*/ 536 h 537"/>
                <a:gd name="T58" fmla="*/ 78 w 228"/>
                <a:gd name="T59" fmla="*/ 533 h 537"/>
                <a:gd name="T60" fmla="*/ 59 w 228"/>
                <a:gd name="T61" fmla="*/ 528 h 537"/>
                <a:gd name="T62" fmla="*/ 19 w 228"/>
                <a:gd name="T63" fmla="*/ 488 h 537"/>
                <a:gd name="T64" fmla="*/ 1 w 228"/>
                <a:gd name="T65" fmla="*/ 447 h 537"/>
                <a:gd name="T66" fmla="*/ 3 w 228"/>
                <a:gd name="T67" fmla="*/ 403 h 537"/>
                <a:gd name="T68" fmla="*/ 24 w 228"/>
                <a:gd name="T69" fmla="*/ 358 h 537"/>
                <a:gd name="T70" fmla="*/ 60 w 228"/>
                <a:gd name="T71" fmla="*/ 312 h 537"/>
                <a:gd name="T72" fmla="*/ 83 w 228"/>
                <a:gd name="T73" fmla="*/ 290 h 537"/>
                <a:gd name="T74" fmla="*/ 89 w 228"/>
                <a:gd name="T75" fmla="*/ 275 h 537"/>
                <a:gd name="T76" fmla="*/ 92 w 228"/>
                <a:gd name="T77" fmla="*/ 257 h 537"/>
                <a:gd name="T78" fmla="*/ 92 w 228"/>
                <a:gd name="T79" fmla="*/ 221 h 537"/>
                <a:gd name="T80" fmla="*/ 92 w 228"/>
                <a:gd name="T81" fmla="*/ 195 h 537"/>
                <a:gd name="T82" fmla="*/ 92 w 228"/>
                <a:gd name="T83" fmla="*/ 166 h 537"/>
                <a:gd name="T84" fmla="*/ 92 w 228"/>
                <a:gd name="T85" fmla="*/ 122 h 537"/>
                <a:gd name="T86" fmla="*/ 92 w 228"/>
                <a:gd name="T87" fmla="*/ 49 h 5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8"/>
                <a:gd name="T133" fmla="*/ 0 h 537"/>
                <a:gd name="T134" fmla="*/ 228 w 228"/>
                <a:gd name="T135" fmla="*/ 537 h 53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8" h="537">
                  <a:moveTo>
                    <a:pt x="92" y="16"/>
                  </a:moveTo>
                  <a:lnTo>
                    <a:pt x="92" y="13"/>
                  </a:lnTo>
                  <a:lnTo>
                    <a:pt x="92" y="11"/>
                  </a:lnTo>
                  <a:lnTo>
                    <a:pt x="92" y="9"/>
                  </a:lnTo>
                  <a:lnTo>
                    <a:pt x="92" y="7"/>
                  </a:lnTo>
                  <a:lnTo>
                    <a:pt x="91" y="5"/>
                  </a:lnTo>
                  <a:lnTo>
                    <a:pt x="91" y="4"/>
                  </a:lnTo>
                  <a:lnTo>
                    <a:pt x="90" y="3"/>
                  </a:lnTo>
                  <a:lnTo>
                    <a:pt x="89" y="1"/>
                  </a:lnTo>
                  <a:lnTo>
                    <a:pt x="88" y="1"/>
                  </a:lnTo>
                  <a:lnTo>
                    <a:pt x="88" y="0"/>
                  </a:lnTo>
                  <a:lnTo>
                    <a:pt x="88" y="1"/>
                  </a:lnTo>
                  <a:lnTo>
                    <a:pt x="89" y="1"/>
                  </a:lnTo>
                  <a:lnTo>
                    <a:pt x="92" y="2"/>
                  </a:lnTo>
                  <a:lnTo>
                    <a:pt x="95" y="2"/>
                  </a:lnTo>
                  <a:lnTo>
                    <a:pt x="100" y="3"/>
                  </a:lnTo>
                  <a:lnTo>
                    <a:pt x="104" y="3"/>
                  </a:lnTo>
                  <a:lnTo>
                    <a:pt x="107" y="3"/>
                  </a:lnTo>
                  <a:lnTo>
                    <a:pt x="111" y="3"/>
                  </a:lnTo>
                  <a:lnTo>
                    <a:pt x="114" y="3"/>
                  </a:lnTo>
                  <a:lnTo>
                    <a:pt x="118" y="3"/>
                  </a:lnTo>
                  <a:lnTo>
                    <a:pt x="122" y="3"/>
                  </a:lnTo>
                  <a:lnTo>
                    <a:pt x="126" y="3"/>
                  </a:lnTo>
                  <a:lnTo>
                    <a:pt x="130" y="3"/>
                  </a:lnTo>
                  <a:lnTo>
                    <a:pt x="137" y="2"/>
                  </a:lnTo>
                  <a:lnTo>
                    <a:pt x="140" y="1"/>
                  </a:lnTo>
                  <a:lnTo>
                    <a:pt x="141" y="1"/>
                  </a:lnTo>
                  <a:lnTo>
                    <a:pt x="143" y="0"/>
                  </a:lnTo>
                  <a:lnTo>
                    <a:pt x="141" y="2"/>
                  </a:lnTo>
                  <a:lnTo>
                    <a:pt x="140" y="3"/>
                  </a:lnTo>
                  <a:lnTo>
                    <a:pt x="139" y="5"/>
                  </a:lnTo>
                  <a:lnTo>
                    <a:pt x="138" y="7"/>
                  </a:lnTo>
                  <a:lnTo>
                    <a:pt x="138" y="10"/>
                  </a:lnTo>
                  <a:lnTo>
                    <a:pt x="137" y="12"/>
                  </a:lnTo>
                  <a:lnTo>
                    <a:pt x="137" y="15"/>
                  </a:lnTo>
                  <a:lnTo>
                    <a:pt x="137" y="19"/>
                  </a:lnTo>
                  <a:lnTo>
                    <a:pt x="137" y="33"/>
                  </a:lnTo>
                  <a:lnTo>
                    <a:pt x="137" y="45"/>
                  </a:lnTo>
                  <a:lnTo>
                    <a:pt x="137" y="54"/>
                  </a:lnTo>
                  <a:lnTo>
                    <a:pt x="137" y="63"/>
                  </a:lnTo>
                  <a:lnTo>
                    <a:pt x="137" y="72"/>
                  </a:lnTo>
                  <a:lnTo>
                    <a:pt x="137" y="80"/>
                  </a:lnTo>
                  <a:lnTo>
                    <a:pt x="137" y="89"/>
                  </a:lnTo>
                  <a:lnTo>
                    <a:pt x="137" y="98"/>
                  </a:lnTo>
                  <a:lnTo>
                    <a:pt x="137" y="109"/>
                  </a:lnTo>
                  <a:lnTo>
                    <a:pt x="137" y="122"/>
                  </a:lnTo>
                  <a:lnTo>
                    <a:pt x="137" y="136"/>
                  </a:lnTo>
                  <a:lnTo>
                    <a:pt x="137" y="153"/>
                  </a:lnTo>
                  <a:lnTo>
                    <a:pt x="137" y="173"/>
                  </a:lnTo>
                  <a:lnTo>
                    <a:pt x="137" y="197"/>
                  </a:lnTo>
                  <a:lnTo>
                    <a:pt x="137" y="225"/>
                  </a:lnTo>
                  <a:lnTo>
                    <a:pt x="137" y="257"/>
                  </a:lnTo>
                  <a:lnTo>
                    <a:pt x="138" y="262"/>
                  </a:lnTo>
                  <a:lnTo>
                    <a:pt x="138" y="267"/>
                  </a:lnTo>
                  <a:lnTo>
                    <a:pt x="140" y="273"/>
                  </a:lnTo>
                  <a:lnTo>
                    <a:pt x="141" y="278"/>
                  </a:lnTo>
                  <a:lnTo>
                    <a:pt x="143" y="283"/>
                  </a:lnTo>
                  <a:lnTo>
                    <a:pt x="146" y="288"/>
                  </a:lnTo>
                  <a:lnTo>
                    <a:pt x="148" y="292"/>
                  </a:lnTo>
                  <a:lnTo>
                    <a:pt x="150" y="295"/>
                  </a:lnTo>
                  <a:lnTo>
                    <a:pt x="166" y="312"/>
                  </a:lnTo>
                  <a:lnTo>
                    <a:pt x="180" y="329"/>
                  </a:lnTo>
                  <a:lnTo>
                    <a:pt x="193" y="346"/>
                  </a:lnTo>
                  <a:lnTo>
                    <a:pt x="203" y="363"/>
                  </a:lnTo>
                  <a:lnTo>
                    <a:pt x="211" y="379"/>
                  </a:lnTo>
                  <a:lnTo>
                    <a:pt x="218" y="395"/>
                  </a:lnTo>
                  <a:lnTo>
                    <a:pt x="223" y="411"/>
                  </a:lnTo>
                  <a:lnTo>
                    <a:pt x="226" y="426"/>
                  </a:lnTo>
                  <a:lnTo>
                    <a:pt x="227" y="441"/>
                  </a:lnTo>
                  <a:lnTo>
                    <a:pt x="226" y="455"/>
                  </a:lnTo>
                  <a:lnTo>
                    <a:pt x="222" y="469"/>
                  </a:lnTo>
                  <a:lnTo>
                    <a:pt x="217" y="482"/>
                  </a:lnTo>
                  <a:lnTo>
                    <a:pt x="210" y="494"/>
                  </a:lnTo>
                  <a:lnTo>
                    <a:pt x="200" y="506"/>
                  </a:lnTo>
                  <a:lnTo>
                    <a:pt x="188" y="518"/>
                  </a:lnTo>
                  <a:lnTo>
                    <a:pt x="175" y="528"/>
                  </a:lnTo>
                  <a:lnTo>
                    <a:pt x="167" y="530"/>
                  </a:lnTo>
                  <a:lnTo>
                    <a:pt x="160" y="532"/>
                  </a:lnTo>
                  <a:lnTo>
                    <a:pt x="152" y="533"/>
                  </a:lnTo>
                  <a:lnTo>
                    <a:pt x="145" y="534"/>
                  </a:lnTo>
                  <a:lnTo>
                    <a:pt x="137" y="535"/>
                  </a:lnTo>
                  <a:lnTo>
                    <a:pt x="130" y="536"/>
                  </a:lnTo>
                  <a:lnTo>
                    <a:pt x="122" y="536"/>
                  </a:lnTo>
                  <a:lnTo>
                    <a:pt x="114" y="536"/>
                  </a:lnTo>
                  <a:lnTo>
                    <a:pt x="107" y="536"/>
                  </a:lnTo>
                  <a:lnTo>
                    <a:pt x="100" y="536"/>
                  </a:lnTo>
                  <a:lnTo>
                    <a:pt x="93" y="535"/>
                  </a:lnTo>
                  <a:lnTo>
                    <a:pt x="86" y="534"/>
                  </a:lnTo>
                  <a:lnTo>
                    <a:pt x="78" y="533"/>
                  </a:lnTo>
                  <a:lnTo>
                    <a:pt x="72" y="531"/>
                  </a:lnTo>
                  <a:lnTo>
                    <a:pt x="65" y="529"/>
                  </a:lnTo>
                  <a:lnTo>
                    <a:pt x="59" y="528"/>
                  </a:lnTo>
                  <a:lnTo>
                    <a:pt x="43" y="515"/>
                  </a:lnTo>
                  <a:lnTo>
                    <a:pt x="30" y="502"/>
                  </a:lnTo>
                  <a:lnTo>
                    <a:pt x="19" y="488"/>
                  </a:lnTo>
                  <a:lnTo>
                    <a:pt x="11" y="475"/>
                  </a:lnTo>
                  <a:lnTo>
                    <a:pt x="5" y="461"/>
                  </a:lnTo>
                  <a:lnTo>
                    <a:pt x="1" y="447"/>
                  </a:lnTo>
                  <a:lnTo>
                    <a:pt x="0" y="432"/>
                  </a:lnTo>
                  <a:lnTo>
                    <a:pt x="0" y="418"/>
                  </a:lnTo>
                  <a:lnTo>
                    <a:pt x="3" y="403"/>
                  </a:lnTo>
                  <a:lnTo>
                    <a:pt x="8" y="388"/>
                  </a:lnTo>
                  <a:lnTo>
                    <a:pt x="15" y="373"/>
                  </a:lnTo>
                  <a:lnTo>
                    <a:pt x="24" y="358"/>
                  </a:lnTo>
                  <a:lnTo>
                    <a:pt x="34" y="343"/>
                  </a:lnTo>
                  <a:lnTo>
                    <a:pt x="46" y="327"/>
                  </a:lnTo>
                  <a:lnTo>
                    <a:pt x="60" y="312"/>
                  </a:lnTo>
                  <a:lnTo>
                    <a:pt x="76" y="297"/>
                  </a:lnTo>
                  <a:lnTo>
                    <a:pt x="79" y="293"/>
                  </a:lnTo>
                  <a:lnTo>
                    <a:pt x="83" y="290"/>
                  </a:lnTo>
                  <a:lnTo>
                    <a:pt x="86" y="285"/>
                  </a:lnTo>
                  <a:lnTo>
                    <a:pt x="87" y="280"/>
                  </a:lnTo>
                  <a:lnTo>
                    <a:pt x="89" y="275"/>
                  </a:lnTo>
                  <a:lnTo>
                    <a:pt x="91" y="269"/>
                  </a:lnTo>
                  <a:lnTo>
                    <a:pt x="91" y="263"/>
                  </a:lnTo>
                  <a:lnTo>
                    <a:pt x="92" y="257"/>
                  </a:lnTo>
                  <a:lnTo>
                    <a:pt x="92" y="243"/>
                  </a:lnTo>
                  <a:lnTo>
                    <a:pt x="92" y="232"/>
                  </a:lnTo>
                  <a:lnTo>
                    <a:pt x="92" y="221"/>
                  </a:lnTo>
                  <a:lnTo>
                    <a:pt x="92" y="212"/>
                  </a:lnTo>
                  <a:lnTo>
                    <a:pt x="92" y="204"/>
                  </a:lnTo>
                  <a:lnTo>
                    <a:pt x="92" y="195"/>
                  </a:lnTo>
                  <a:lnTo>
                    <a:pt x="92" y="186"/>
                  </a:lnTo>
                  <a:lnTo>
                    <a:pt x="92" y="177"/>
                  </a:lnTo>
                  <a:lnTo>
                    <a:pt x="92" y="166"/>
                  </a:lnTo>
                  <a:lnTo>
                    <a:pt x="92" y="154"/>
                  </a:lnTo>
                  <a:lnTo>
                    <a:pt x="92" y="139"/>
                  </a:lnTo>
                  <a:lnTo>
                    <a:pt x="92" y="122"/>
                  </a:lnTo>
                  <a:lnTo>
                    <a:pt x="92" y="101"/>
                  </a:lnTo>
                  <a:lnTo>
                    <a:pt x="92" y="77"/>
                  </a:lnTo>
                  <a:lnTo>
                    <a:pt x="92" y="49"/>
                  </a:lnTo>
                  <a:lnTo>
                    <a:pt x="92" y="16"/>
                  </a:lnTo>
                </a:path>
              </a:pathLst>
            </a:custGeom>
            <a:solidFill>
              <a:srgbClr val="BFBFB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49" name="Freeform 97"/>
            <p:cNvSpPr>
              <a:spLocks/>
            </p:cNvSpPr>
            <p:nvPr/>
          </p:nvSpPr>
          <p:spPr bwMode="auto">
            <a:xfrm>
              <a:off x="4354" y="1964"/>
              <a:ext cx="227" cy="537"/>
            </a:xfrm>
            <a:custGeom>
              <a:avLst/>
              <a:gdLst>
                <a:gd name="T0" fmla="*/ 92 w 227"/>
                <a:gd name="T1" fmla="*/ 12 h 537"/>
                <a:gd name="T2" fmla="*/ 92 w 227"/>
                <a:gd name="T3" fmla="*/ 6 h 537"/>
                <a:gd name="T4" fmla="*/ 89 w 227"/>
                <a:gd name="T5" fmla="*/ 1 h 537"/>
                <a:gd name="T6" fmla="*/ 88 w 227"/>
                <a:gd name="T7" fmla="*/ 0 h 537"/>
                <a:gd name="T8" fmla="*/ 92 w 227"/>
                <a:gd name="T9" fmla="*/ 2 h 537"/>
                <a:gd name="T10" fmla="*/ 104 w 227"/>
                <a:gd name="T11" fmla="*/ 3 h 537"/>
                <a:gd name="T12" fmla="*/ 114 w 227"/>
                <a:gd name="T13" fmla="*/ 3 h 537"/>
                <a:gd name="T14" fmla="*/ 126 w 227"/>
                <a:gd name="T15" fmla="*/ 3 h 537"/>
                <a:gd name="T16" fmla="*/ 140 w 227"/>
                <a:gd name="T17" fmla="*/ 2 h 537"/>
                <a:gd name="T18" fmla="*/ 140 w 227"/>
                <a:gd name="T19" fmla="*/ 2 h 537"/>
                <a:gd name="T20" fmla="*/ 138 w 227"/>
                <a:gd name="T21" fmla="*/ 8 h 537"/>
                <a:gd name="T22" fmla="*/ 137 w 227"/>
                <a:gd name="T23" fmla="*/ 15 h 537"/>
                <a:gd name="T24" fmla="*/ 137 w 227"/>
                <a:gd name="T25" fmla="*/ 45 h 537"/>
                <a:gd name="T26" fmla="*/ 137 w 227"/>
                <a:gd name="T27" fmla="*/ 72 h 537"/>
                <a:gd name="T28" fmla="*/ 137 w 227"/>
                <a:gd name="T29" fmla="*/ 98 h 537"/>
                <a:gd name="T30" fmla="*/ 137 w 227"/>
                <a:gd name="T31" fmla="*/ 136 h 537"/>
                <a:gd name="T32" fmla="*/ 137 w 227"/>
                <a:gd name="T33" fmla="*/ 197 h 537"/>
                <a:gd name="T34" fmla="*/ 138 w 227"/>
                <a:gd name="T35" fmla="*/ 262 h 537"/>
                <a:gd name="T36" fmla="*/ 141 w 227"/>
                <a:gd name="T37" fmla="*/ 278 h 537"/>
                <a:gd name="T38" fmla="*/ 148 w 227"/>
                <a:gd name="T39" fmla="*/ 292 h 537"/>
                <a:gd name="T40" fmla="*/ 180 w 227"/>
                <a:gd name="T41" fmla="*/ 330 h 537"/>
                <a:gd name="T42" fmla="*/ 211 w 227"/>
                <a:gd name="T43" fmla="*/ 380 h 537"/>
                <a:gd name="T44" fmla="*/ 225 w 227"/>
                <a:gd name="T45" fmla="*/ 427 h 537"/>
                <a:gd name="T46" fmla="*/ 221 w 227"/>
                <a:gd name="T47" fmla="*/ 470 h 537"/>
                <a:gd name="T48" fmla="*/ 199 w 227"/>
                <a:gd name="T49" fmla="*/ 507 h 537"/>
                <a:gd name="T50" fmla="*/ 167 w 227"/>
                <a:gd name="T51" fmla="*/ 530 h 537"/>
                <a:gd name="T52" fmla="*/ 144 w 227"/>
                <a:gd name="T53" fmla="*/ 534 h 537"/>
                <a:gd name="T54" fmla="*/ 122 w 227"/>
                <a:gd name="T55" fmla="*/ 536 h 537"/>
                <a:gd name="T56" fmla="*/ 100 w 227"/>
                <a:gd name="T57" fmla="*/ 536 h 537"/>
                <a:gd name="T58" fmla="*/ 79 w 227"/>
                <a:gd name="T59" fmla="*/ 533 h 537"/>
                <a:gd name="T60" fmla="*/ 60 w 227"/>
                <a:gd name="T61" fmla="*/ 528 h 537"/>
                <a:gd name="T62" fmla="*/ 20 w 227"/>
                <a:gd name="T63" fmla="*/ 489 h 537"/>
                <a:gd name="T64" fmla="*/ 2 w 227"/>
                <a:gd name="T65" fmla="*/ 447 h 537"/>
                <a:gd name="T66" fmla="*/ 4 w 227"/>
                <a:gd name="T67" fmla="*/ 403 h 537"/>
                <a:gd name="T68" fmla="*/ 24 w 227"/>
                <a:gd name="T69" fmla="*/ 359 h 537"/>
                <a:gd name="T70" fmla="*/ 60 w 227"/>
                <a:gd name="T71" fmla="*/ 313 h 537"/>
                <a:gd name="T72" fmla="*/ 83 w 227"/>
                <a:gd name="T73" fmla="*/ 290 h 537"/>
                <a:gd name="T74" fmla="*/ 90 w 227"/>
                <a:gd name="T75" fmla="*/ 275 h 537"/>
                <a:gd name="T76" fmla="*/ 92 w 227"/>
                <a:gd name="T77" fmla="*/ 257 h 537"/>
                <a:gd name="T78" fmla="*/ 92 w 227"/>
                <a:gd name="T79" fmla="*/ 222 h 537"/>
                <a:gd name="T80" fmla="*/ 92 w 227"/>
                <a:gd name="T81" fmla="*/ 195 h 537"/>
                <a:gd name="T82" fmla="*/ 92 w 227"/>
                <a:gd name="T83" fmla="*/ 166 h 537"/>
                <a:gd name="T84" fmla="*/ 92 w 227"/>
                <a:gd name="T85" fmla="*/ 122 h 537"/>
                <a:gd name="T86" fmla="*/ 92 w 227"/>
                <a:gd name="T87" fmla="*/ 49 h 5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7"/>
                <a:gd name="T133" fmla="*/ 0 h 537"/>
                <a:gd name="T134" fmla="*/ 227 w 227"/>
                <a:gd name="T135" fmla="*/ 537 h 53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7" h="537">
                  <a:moveTo>
                    <a:pt x="92" y="17"/>
                  </a:moveTo>
                  <a:lnTo>
                    <a:pt x="92" y="14"/>
                  </a:lnTo>
                  <a:lnTo>
                    <a:pt x="92" y="12"/>
                  </a:lnTo>
                  <a:lnTo>
                    <a:pt x="92" y="10"/>
                  </a:lnTo>
                  <a:lnTo>
                    <a:pt x="92" y="7"/>
                  </a:lnTo>
                  <a:lnTo>
                    <a:pt x="92" y="6"/>
                  </a:lnTo>
                  <a:lnTo>
                    <a:pt x="91" y="4"/>
                  </a:lnTo>
                  <a:lnTo>
                    <a:pt x="90" y="3"/>
                  </a:lnTo>
                  <a:lnTo>
                    <a:pt x="89" y="1"/>
                  </a:lnTo>
                  <a:lnTo>
                    <a:pt x="88" y="0"/>
                  </a:lnTo>
                  <a:lnTo>
                    <a:pt x="88" y="1"/>
                  </a:lnTo>
                  <a:lnTo>
                    <a:pt x="89" y="1"/>
                  </a:lnTo>
                  <a:lnTo>
                    <a:pt x="92" y="2"/>
                  </a:lnTo>
                  <a:lnTo>
                    <a:pt x="95" y="2"/>
                  </a:lnTo>
                  <a:lnTo>
                    <a:pt x="100" y="3"/>
                  </a:lnTo>
                  <a:lnTo>
                    <a:pt x="104" y="3"/>
                  </a:lnTo>
                  <a:lnTo>
                    <a:pt x="107" y="3"/>
                  </a:lnTo>
                  <a:lnTo>
                    <a:pt x="111" y="3"/>
                  </a:lnTo>
                  <a:lnTo>
                    <a:pt x="114" y="3"/>
                  </a:lnTo>
                  <a:lnTo>
                    <a:pt x="118" y="3"/>
                  </a:lnTo>
                  <a:lnTo>
                    <a:pt x="122" y="3"/>
                  </a:lnTo>
                  <a:lnTo>
                    <a:pt x="126" y="3"/>
                  </a:lnTo>
                  <a:lnTo>
                    <a:pt x="130" y="3"/>
                  </a:lnTo>
                  <a:lnTo>
                    <a:pt x="137" y="2"/>
                  </a:lnTo>
                  <a:lnTo>
                    <a:pt x="140" y="2"/>
                  </a:lnTo>
                  <a:lnTo>
                    <a:pt x="141" y="1"/>
                  </a:lnTo>
                  <a:lnTo>
                    <a:pt x="142" y="1"/>
                  </a:lnTo>
                  <a:lnTo>
                    <a:pt x="140" y="2"/>
                  </a:lnTo>
                  <a:lnTo>
                    <a:pt x="139" y="4"/>
                  </a:lnTo>
                  <a:lnTo>
                    <a:pt x="138" y="5"/>
                  </a:lnTo>
                  <a:lnTo>
                    <a:pt x="138" y="8"/>
                  </a:lnTo>
                  <a:lnTo>
                    <a:pt x="137" y="10"/>
                  </a:lnTo>
                  <a:lnTo>
                    <a:pt x="137" y="12"/>
                  </a:lnTo>
                  <a:lnTo>
                    <a:pt x="137" y="15"/>
                  </a:lnTo>
                  <a:lnTo>
                    <a:pt x="137" y="19"/>
                  </a:lnTo>
                  <a:lnTo>
                    <a:pt x="137" y="33"/>
                  </a:lnTo>
                  <a:lnTo>
                    <a:pt x="137" y="45"/>
                  </a:lnTo>
                  <a:lnTo>
                    <a:pt x="137" y="54"/>
                  </a:lnTo>
                  <a:lnTo>
                    <a:pt x="137" y="64"/>
                  </a:lnTo>
                  <a:lnTo>
                    <a:pt x="137" y="72"/>
                  </a:lnTo>
                  <a:lnTo>
                    <a:pt x="137" y="80"/>
                  </a:lnTo>
                  <a:lnTo>
                    <a:pt x="137" y="89"/>
                  </a:lnTo>
                  <a:lnTo>
                    <a:pt x="137" y="98"/>
                  </a:lnTo>
                  <a:lnTo>
                    <a:pt x="137" y="109"/>
                  </a:lnTo>
                  <a:lnTo>
                    <a:pt x="137" y="122"/>
                  </a:lnTo>
                  <a:lnTo>
                    <a:pt x="137" y="136"/>
                  </a:lnTo>
                  <a:lnTo>
                    <a:pt x="137" y="153"/>
                  </a:lnTo>
                  <a:lnTo>
                    <a:pt x="137" y="173"/>
                  </a:lnTo>
                  <a:lnTo>
                    <a:pt x="137" y="197"/>
                  </a:lnTo>
                  <a:lnTo>
                    <a:pt x="137" y="225"/>
                  </a:lnTo>
                  <a:lnTo>
                    <a:pt x="137" y="257"/>
                  </a:lnTo>
                  <a:lnTo>
                    <a:pt x="138" y="262"/>
                  </a:lnTo>
                  <a:lnTo>
                    <a:pt x="138" y="267"/>
                  </a:lnTo>
                  <a:lnTo>
                    <a:pt x="140" y="273"/>
                  </a:lnTo>
                  <a:lnTo>
                    <a:pt x="141" y="278"/>
                  </a:lnTo>
                  <a:lnTo>
                    <a:pt x="143" y="283"/>
                  </a:lnTo>
                  <a:lnTo>
                    <a:pt x="145" y="288"/>
                  </a:lnTo>
                  <a:lnTo>
                    <a:pt x="148" y="292"/>
                  </a:lnTo>
                  <a:lnTo>
                    <a:pt x="150" y="295"/>
                  </a:lnTo>
                  <a:lnTo>
                    <a:pt x="166" y="312"/>
                  </a:lnTo>
                  <a:lnTo>
                    <a:pt x="180" y="330"/>
                  </a:lnTo>
                  <a:lnTo>
                    <a:pt x="192" y="347"/>
                  </a:lnTo>
                  <a:lnTo>
                    <a:pt x="202" y="363"/>
                  </a:lnTo>
                  <a:lnTo>
                    <a:pt x="211" y="380"/>
                  </a:lnTo>
                  <a:lnTo>
                    <a:pt x="218" y="396"/>
                  </a:lnTo>
                  <a:lnTo>
                    <a:pt x="222" y="412"/>
                  </a:lnTo>
                  <a:lnTo>
                    <a:pt x="225" y="427"/>
                  </a:lnTo>
                  <a:lnTo>
                    <a:pt x="226" y="442"/>
                  </a:lnTo>
                  <a:lnTo>
                    <a:pt x="224" y="456"/>
                  </a:lnTo>
                  <a:lnTo>
                    <a:pt x="221" y="470"/>
                  </a:lnTo>
                  <a:lnTo>
                    <a:pt x="216" y="483"/>
                  </a:lnTo>
                  <a:lnTo>
                    <a:pt x="209" y="495"/>
                  </a:lnTo>
                  <a:lnTo>
                    <a:pt x="199" y="507"/>
                  </a:lnTo>
                  <a:lnTo>
                    <a:pt x="187" y="518"/>
                  </a:lnTo>
                  <a:lnTo>
                    <a:pt x="174" y="528"/>
                  </a:lnTo>
                  <a:lnTo>
                    <a:pt x="167" y="530"/>
                  </a:lnTo>
                  <a:lnTo>
                    <a:pt x="159" y="532"/>
                  </a:lnTo>
                  <a:lnTo>
                    <a:pt x="151" y="533"/>
                  </a:lnTo>
                  <a:lnTo>
                    <a:pt x="144" y="534"/>
                  </a:lnTo>
                  <a:lnTo>
                    <a:pt x="137" y="535"/>
                  </a:lnTo>
                  <a:lnTo>
                    <a:pt x="129" y="536"/>
                  </a:lnTo>
                  <a:lnTo>
                    <a:pt x="122" y="536"/>
                  </a:lnTo>
                  <a:lnTo>
                    <a:pt x="114" y="536"/>
                  </a:lnTo>
                  <a:lnTo>
                    <a:pt x="107" y="536"/>
                  </a:lnTo>
                  <a:lnTo>
                    <a:pt x="100" y="536"/>
                  </a:lnTo>
                  <a:lnTo>
                    <a:pt x="93" y="535"/>
                  </a:lnTo>
                  <a:lnTo>
                    <a:pt x="86" y="534"/>
                  </a:lnTo>
                  <a:lnTo>
                    <a:pt x="79" y="533"/>
                  </a:lnTo>
                  <a:lnTo>
                    <a:pt x="72" y="531"/>
                  </a:lnTo>
                  <a:lnTo>
                    <a:pt x="66" y="529"/>
                  </a:lnTo>
                  <a:lnTo>
                    <a:pt x="60" y="528"/>
                  </a:lnTo>
                  <a:lnTo>
                    <a:pt x="44" y="515"/>
                  </a:lnTo>
                  <a:lnTo>
                    <a:pt x="31" y="502"/>
                  </a:lnTo>
                  <a:lnTo>
                    <a:pt x="20" y="489"/>
                  </a:lnTo>
                  <a:lnTo>
                    <a:pt x="12" y="475"/>
                  </a:lnTo>
                  <a:lnTo>
                    <a:pt x="6" y="461"/>
                  </a:lnTo>
                  <a:lnTo>
                    <a:pt x="2" y="447"/>
                  </a:lnTo>
                  <a:lnTo>
                    <a:pt x="0" y="433"/>
                  </a:lnTo>
                  <a:lnTo>
                    <a:pt x="1" y="418"/>
                  </a:lnTo>
                  <a:lnTo>
                    <a:pt x="4" y="403"/>
                  </a:lnTo>
                  <a:lnTo>
                    <a:pt x="8" y="389"/>
                  </a:lnTo>
                  <a:lnTo>
                    <a:pt x="15" y="374"/>
                  </a:lnTo>
                  <a:lnTo>
                    <a:pt x="24" y="359"/>
                  </a:lnTo>
                  <a:lnTo>
                    <a:pt x="34" y="343"/>
                  </a:lnTo>
                  <a:lnTo>
                    <a:pt x="46" y="328"/>
                  </a:lnTo>
                  <a:lnTo>
                    <a:pt x="60" y="313"/>
                  </a:lnTo>
                  <a:lnTo>
                    <a:pt x="76" y="297"/>
                  </a:lnTo>
                  <a:lnTo>
                    <a:pt x="79" y="294"/>
                  </a:lnTo>
                  <a:lnTo>
                    <a:pt x="83" y="290"/>
                  </a:lnTo>
                  <a:lnTo>
                    <a:pt x="86" y="285"/>
                  </a:lnTo>
                  <a:lnTo>
                    <a:pt x="88" y="280"/>
                  </a:lnTo>
                  <a:lnTo>
                    <a:pt x="90" y="275"/>
                  </a:lnTo>
                  <a:lnTo>
                    <a:pt x="91" y="269"/>
                  </a:lnTo>
                  <a:lnTo>
                    <a:pt x="92" y="263"/>
                  </a:lnTo>
                  <a:lnTo>
                    <a:pt x="92" y="257"/>
                  </a:lnTo>
                  <a:lnTo>
                    <a:pt x="92" y="244"/>
                  </a:lnTo>
                  <a:lnTo>
                    <a:pt x="92" y="232"/>
                  </a:lnTo>
                  <a:lnTo>
                    <a:pt x="92" y="222"/>
                  </a:lnTo>
                  <a:lnTo>
                    <a:pt x="92" y="212"/>
                  </a:lnTo>
                  <a:lnTo>
                    <a:pt x="92" y="204"/>
                  </a:lnTo>
                  <a:lnTo>
                    <a:pt x="92" y="195"/>
                  </a:lnTo>
                  <a:lnTo>
                    <a:pt x="92" y="187"/>
                  </a:lnTo>
                  <a:lnTo>
                    <a:pt x="92" y="177"/>
                  </a:lnTo>
                  <a:lnTo>
                    <a:pt x="92" y="166"/>
                  </a:lnTo>
                  <a:lnTo>
                    <a:pt x="92" y="154"/>
                  </a:lnTo>
                  <a:lnTo>
                    <a:pt x="92" y="139"/>
                  </a:lnTo>
                  <a:lnTo>
                    <a:pt x="92" y="122"/>
                  </a:lnTo>
                  <a:lnTo>
                    <a:pt x="92" y="102"/>
                  </a:lnTo>
                  <a:lnTo>
                    <a:pt x="92" y="78"/>
                  </a:lnTo>
                  <a:lnTo>
                    <a:pt x="92" y="49"/>
                  </a:lnTo>
                  <a:lnTo>
                    <a:pt x="92" y="17"/>
                  </a:lnTo>
                </a:path>
              </a:pathLst>
            </a:custGeom>
            <a:solidFill>
              <a:srgbClr val="C2C2C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50" name="Freeform 98"/>
            <p:cNvSpPr>
              <a:spLocks/>
            </p:cNvSpPr>
            <p:nvPr/>
          </p:nvSpPr>
          <p:spPr bwMode="auto">
            <a:xfrm>
              <a:off x="4355" y="1964"/>
              <a:ext cx="225" cy="537"/>
            </a:xfrm>
            <a:custGeom>
              <a:avLst/>
              <a:gdLst>
                <a:gd name="T0" fmla="*/ 91 w 225"/>
                <a:gd name="T1" fmla="*/ 12 h 537"/>
                <a:gd name="T2" fmla="*/ 91 w 225"/>
                <a:gd name="T3" fmla="*/ 6 h 537"/>
                <a:gd name="T4" fmla="*/ 89 w 225"/>
                <a:gd name="T5" fmla="*/ 1 h 537"/>
                <a:gd name="T6" fmla="*/ 87 w 225"/>
                <a:gd name="T7" fmla="*/ 0 h 537"/>
                <a:gd name="T8" fmla="*/ 91 w 225"/>
                <a:gd name="T9" fmla="*/ 2 h 537"/>
                <a:gd name="T10" fmla="*/ 103 w 225"/>
                <a:gd name="T11" fmla="*/ 3 h 537"/>
                <a:gd name="T12" fmla="*/ 113 w 225"/>
                <a:gd name="T13" fmla="*/ 3 h 537"/>
                <a:gd name="T14" fmla="*/ 125 w 225"/>
                <a:gd name="T15" fmla="*/ 3 h 537"/>
                <a:gd name="T16" fmla="*/ 139 w 225"/>
                <a:gd name="T17" fmla="*/ 2 h 537"/>
                <a:gd name="T18" fmla="*/ 139 w 225"/>
                <a:gd name="T19" fmla="*/ 3 h 537"/>
                <a:gd name="T20" fmla="*/ 136 w 225"/>
                <a:gd name="T21" fmla="*/ 8 h 537"/>
                <a:gd name="T22" fmla="*/ 135 w 225"/>
                <a:gd name="T23" fmla="*/ 15 h 537"/>
                <a:gd name="T24" fmla="*/ 135 w 225"/>
                <a:gd name="T25" fmla="*/ 45 h 537"/>
                <a:gd name="T26" fmla="*/ 135 w 225"/>
                <a:gd name="T27" fmla="*/ 72 h 537"/>
                <a:gd name="T28" fmla="*/ 135 w 225"/>
                <a:gd name="T29" fmla="*/ 98 h 537"/>
                <a:gd name="T30" fmla="*/ 135 w 225"/>
                <a:gd name="T31" fmla="*/ 136 h 537"/>
                <a:gd name="T32" fmla="*/ 136 w 225"/>
                <a:gd name="T33" fmla="*/ 197 h 537"/>
                <a:gd name="T34" fmla="*/ 136 w 225"/>
                <a:gd name="T35" fmla="*/ 262 h 537"/>
                <a:gd name="T36" fmla="*/ 139 w 225"/>
                <a:gd name="T37" fmla="*/ 278 h 537"/>
                <a:gd name="T38" fmla="*/ 146 w 225"/>
                <a:gd name="T39" fmla="*/ 292 h 537"/>
                <a:gd name="T40" fmla="*/ 178 w 225"/>
                <a:gd name="T41" fmla="*/ 330 h 537"/>
                <a:gd name="T42" fmla="*/ 210 w 225"/>
                <a:gd name="T43" fmla="*/ 381 h 537"/>
                <a:gd name="T44" fmla="*/ 223 w 225"/>
                <a:gd name="T45" fmla="*/ 428 h 537"/>
                <a:gd name="T46" fmla="*/ 219 w 225"/>
                <a:gd name="T47" fmla="*/ 470 h 537"/>
                <a:gd name="T48" fmla="*/ 197 w 225"/>
                <a:gd name="T49" fmla="*/ 507 h 537"/>
                <a:gd name="T50" fmla="*/ 165 w 225"/>
                <a:gd name="T51" fmla="*/ 530 h 537"/>
                <a:gd name="T52" fmla="*/ 143 w 225"/>
                <a:gd name="T53" fmla="*/ 534 h 537"/>
                <a:gd name="T54" fmla="*/ 121 w 225"/>
                <a:gd name="T55" fmla="*/ 536 h 537"/>
                <a:gd name="T56" fmla="*/ 99 w 225"/>
                <a:gd name="T57" fmla="*/ 536 h 537"/>
                <a:gd name="T58" fmla="*/ 78 w 225"/>
                <a:gd name="T59" fmla="*/ 533 h 537"/>
                <a:gd name="T60" fmla="*/ 59 w 225"/>
                <a:gd name="T61" fmla="*/ 528 h 537"/>
                <a:gd name="T62" fmla="*/ 20 w 225"/>
                <a:gd name="T63" fmla="*/ 489 h 537"/>
                <a:gd name="T64" fmla="*/ 2 w 225"/>
                <a:gd name="T65" fmla="*/ 448 h 537"/>
                <a:gd name="T66" fmla="*/ 3 w 225"/>
                <a:gd name="T67" fmla="*/ 404 h 537"/>
                <a:gd name="T68" fmla="*/ 23 w 225"/>
                <a:gd name="T69" fmla="*/ 359 h 537"/>
                <a:gd name="T70" fmla="*/ 59 w 225"/>
                <a:gd name="T71" fmla="*/ 313 h 537"/>
                <a:gd name="T72" fmla="*/ 82 w 225"/>
                <a:gd name="T73" fmla="*/ 290 h 537"/>
                <a:gd name="T74" fmla="*/ 89 w 225"/>
                <a:gd name="T75" fmla="*/ 275 h 537"/>
                <a:gd name="T76" fmla="*/ 91 w 225"/>
                <a:gd name="T77" fmla="*/ 257 h 537"/>
                <a:gd name="T78" fmla="*/ 91 w 225"/>
                <a:gd name="T79" fmla="*/ 222 h 537"/>
                <a:gd name="T80" fmla="*/ 91 w 225"/>
                <a:gd name="T81" fmla="*/ 196 h 537"/>
                <a:gd name="T82" fmla="*/ 91 w 225"/>
                <a:gd name="T83" fmla="*/ 166 h 537"/>
                <a:gd name="T84" fmla="*/ 91 w 225"/>
                <a:gd name="T85" fmla="*/ 122 h 537"/>
                <a:gd name="T86" fmla="*/ 91 w 225"/>
                <a:gd name="T87" fmla="*/ 49 h 5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5"/>
                <a:gd name="T133" fmla="*/ 0 h 537"/>
                <a:gd name="T134" fmla="*/ 225 w 225"/>
                <a:gd name="T135" fmla="*/ 537 h 53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5" h="537">
                  <a:moveTo>
                    <a:pt x="91" y="17"/>
                  </a:moveTo>
                  <a:lnTo>
                    <a:pt x="91" y="14"/>
                  </a:lnTo>
                  <a:lnTo>
                    <a:pt x="91" y="12"/>
                  </a:lnTo>
                  <a:lnTo>
                    <a:pt x="91" y="10"/>
                  </a:lnTo>
                  <a:lnTo>
                    <a:pt x="91" y="7"/>
                  </a:lnTo>
                  <a:lnTo>
                    <a:pt x="91" y="6"/>
                  </a:lnTo>
                  <a:lnTo>
                    <a:pt x="90" y="4"/>
                  </a:lnTo>
                  <a:lnTo>
                    <a:pt x="90" y="3"/>
                  </a:lnTo>
                  <a:lnTo>
                    <a:pt x="89" y="1"/>
                  </a:lnTo>
                  <a:lnTo>
                    <a:pt x="88" y="1"/>
                  </a:lnTo>
                  <a:lnTo>
                    <a:pt x="87" y="0"/>
                  </a:lnTo>
                  <a:lnTo>
                    <a:pt x="88" y="1"/>
                  </a:lnTo>
                  <a:lnTo>
                    <a:pt x="89" y="1"/>
                  </a:lnTo>
                  <a:lnTo>
                    <a:pt x="91" y="2"/>
                  </a:lnTo>
                  <a:lnTo>
                    <a:pt x="95" y="2"/>
                  </a:lnTo>
                  <a:lnTo>
                    <a:pt x="99" y="3"/>
                  </a:lnTo>
                  <a:lnTo>
                    <a:pt x="103" y="3"/>
                  </a:lnTo>
                  <a:lnTo>
                    <a:pt x="106" y="3"/>
                  </a:lnTo>
                  <a:lnTo>
                    <a:pt x="110" y="3"/>
                  </a:lnTo>
                  <a:lnTo>
                    <a:pt x="113" y="3"/>
                  </a:lnTo>
                  <a:lnTo>
                    <a:pt x="117" y="3"/>
                  </a:lnTo>
                  <a:lnTo>
                    <a:pt x="121" y="3"/>
                  </a:lnTo>
                  <a:lnTo>
                    <a:pt x="125" y="3"/>
                  </a:lnTo>
                  <a:lnTo>
                    <a:pt x="129" y="3"/>
                  </a:lnTo>
                  <a:lnTo>
                    <a:pt x="136" y="2"/>
                  </a:lnTo>
                  <a:lnTo>
                    <a:pt x="139" y="2"/>
                  </a:lnTo>
                  <a:lnTo>
                    <a:pt x="141" y="1"/>
                  </a:lnTo>
                  <a:lnTo>
                    <a:pt x="139" y="3"/>
                  </a:lnTo>
                  <a:lnTo>
                    <a:pt x="138" y="4"/>
                  </a:lnTo>
                  <a:lnTo>
                    <a:pt x="137" y="6"/>
                  </a:lnTo>
                  <a:lnTo>
                    <a:pt x="136" y="8"/>
                  </a:lnTo>
                  <a:lnTo>
                    <a:pt x="136" y="10"/>
                  </a:lnTo>
                  <a:lnTo>
                    <a:pt x="135" y="12"/>
                  </a:lnTo>
                  <a:lnTo>
                    <a:pt x="135" y="15"/>
                  </a:lnTo>
                  <a:lnTo>
                    <a:pt x="135" y="19"/>
                  </a:lnTo>
                  <a:lnTo>
                    <a:pt x="135" y="33"/>
                  </a:lnTo>
                  <a:lnTo>
                    <a:pt x="135" y="45"/>
                  </a:lnTo>
                  <a:lnTo>
                    <a:pt x="135" y="54"/>
                  </a:lnTo>
                  <a:lnTo>
                    <a:pt x="135" y="64"/>
                  </a:lnTo>
                  <a:lnTo>
                    <a:pt x="135" y="72"/>
                  </a:lnTo>
                  <a:lnTo>
                    <a:pt x="135" y="80"/>
                  </a:lnTo>
                  <a:lnTo>
                    <a:pt x="135" y="89"/>
                  </a:lnTo>
                  <a:lnTo>
                    <a:pt x="135" y="98"/>
                  </a:lnTo>
                  <a:lnTo>
                    <a:pt x="135" y="109"/>
                  </a:lnTo>
                  <a:lnTo>
                    <a:pt x="135" y="122"/>
                  </a:lnTo>
                  <a:lnTo>
                    <a:pt x="135" y="136"/>
                  </a:lnTo>
                  <a:lnTo>
                    <a:pt x="135" y="153"/>
                  </a:lnTo>
                  <a:lnTo>
                    <a:pt x="136" y="173"/>
                  </a:lnTo>
                  <a:lnTo>
                    <a:pt x="136" y="197"/>
                  </a:lnTo>
                  <a:lnTo>
                    <a:pt x="136" y="225"/>
                  </a:lnTo>
                  <a:lnTo>
                    <a:pt x="136" y="257"/>
                  </a:lnTo>
                  <a:lnTo>
                    <a:pt x="136" y="262"/>
                  </a:lnTo>
                  <a:lnTo>
                    <a:pt x="137" y="267"/>
                  </a:lnTo>
                  <a:lnTo>
                    <a:pt x="138" y="273"/>
                  </a:lnTo>
                  <a:lnTo>
                    <a:pt x="139" y="278"/>
                  </a:lnTo>
                  <a:lnTo>
                    <a:pt x="141" y="283"/>
                  </a:lnTo>
                  <a:lnTo>
                    <a:pt x="144" y="288"/>
                  </a:lnTo>
                  <a:lnTo>
                    <a:pt x="146" y="292"/>
                  </a:lnTo>
                  <a:lnTo>
                    <a:pt x="148" y="295"/>
                  </a:lnTo>
                  <a:lnTo>
                    <a:pt x="165" y="312"/>
                  </a:lnTo>
                  <a:lnTo>
                    <a:pt x="178" y="330"/>
                  </a:lnTo>
                  <a:lnTo>
                    <a:pt x="191" y="347"/>
                  </a:lnTo>
                  <a:lnTo>
                    <a:pt x="201" y="364"/>
                  </a:lnTo>
                  <a:lnTo>
                    <a:pt x="210" y="381"/>
                  </a:lnTo>
                  <a:lnTo>
                    <a:pt x="216" y="397"/>
                  </a:lnTo>
                  <a:lnTo>
                    <a:pt x="220" y="412"/>
                  </a:lnTo>
                  <a:lnTo>
                    <a:pt x="223" y="428"/>
                  </a:lnTo>
                  <a:lnTo>
                    <a:pt x="224" y="443"/>
                  </a:lnTo>
                  <a:lnTo>
                    <a:pt x="222" y="457"/>
                  </a:lnTo>
                  <a:lnTo>
                    <a:pt x="219" y="470"/>
                  </a:lnTo>
                  <a:lnTo>
                    <a:pt x="214" y="484"/>
                  </a:lnTo>
                  <a:lnTo>
                    <a:pt x="207" y="496"/>
                  </a:lnTo>
                  <a:lnTo>
                    <a:pt x="197" y="507"/>
                  </a:lnTo>
                  <a:lnTo>
                    <a:pt x="186" y="518"/>
                  </a:lnTo>
                  <a:lnTo>
                    <a:pt x="172" y="528"/>
                  </a:lnTo>
                  <a:lnTo>
                    <a:pt x="165" y="530"/>
                  </a:lnTo>
                  <a:lnTo>
                    <a:pt x="157" y="532"/>
                  </a:lnTo>
                  <a:lnTo>
                    <a:pt x="150" y="533"/>
                  </a:lnTo>
                  <a:lnTo>
                    <a:pt x="143" y="534"/>
                  </a:lnTo>
                  <a:lnTo>
                    <a:pt x="135" y="535"/>
                  </a:lnTo>
                  <a:lnTo>
                    <a:pt x="128" y="536"/>
                  </a:lnTo>
                  <a:lnTo>
                    <a:pt x="121" y="536"/>
                  </a:lnTo>
                  <a:lnTo>
                    <a:pt x="113" y="536"/>
                  </a:lnTo>
                  <a:lnTo>
                    <a:pt x="106" y="536"/>
                  </a:lnTo>
                  <a:lnTo>
                    <a:pt x="99" y="536"/>
                  </a:lnTo>
                  <a:lnTo>
                    <a:pt x="92" y="535"/>
                  </a:lnTo>
                  <a:lnTo>
                    <a:pt x="85" y="534"/>
                  </a:lnTo>
                  <a:lnTo>
                    <a:pt x="78" y="533"/>
                  </a:lnTo>
                  <a:lnTo>
                    <a:pt x="72" y="531"/>
                  </a:lnTo>
                  <a:lnTo>
                    <a:pt x="66" y="529"/>
                  </a:lnTo>
                  <a:lnTo>
                    <a:pt x="59" y="528"/>
                  </a:lnTo>
                  <a:lnTo>
                    <a:pt x="44" y="515"/>
                  </a:lnTo>
                  <a:lnTo>
                    <a:pt x="31" y="502"/>
                  </a:lnTo>
                  <a:lnTo>
                    <a:pt x="20" y="489"/>
                  </a:lnTo>
                  <a:lnTo>
                    <a:pt x="12" y="476"/>
                  </a:lnTo>
                  <a:lnTo>
                    <a:pt x="6" y="462"/>
                  </a:lnTo>
                  <a:lnTo>
                    <a:pt x="2" y="448"/>
                  </a:lnTo>
                  <a:lnTo>
                    <a:pt x="0" y="434"/>
                  </a:lnTo>
                  <a:lnTo>
                    <a:pt x="0" y="419"/>
                  </a:lnTo>
                  <a:lnTo>
                    <a:pt x="3" y="404"/>
                  </a:lnTo>
                  <a:lnTo>
                    <a:pt x="7" y="389"/>
                  </a:lnTo>
                  <a:lnTo>
                    <a:pt x="14" y="374"/>
                  </a:lnTo>
                  <a:lnTo>
                    <a:pt x="23" y="359"/>
                  </a:lnTo>
                  <a:lnTo>
                    <a:pt x="33" y="343"/>
                  </a:lnTo>
                  <a:lnTo>
                    <a:pt x="45" y="328"/>
                  </a:lnTo>
                  <a:lnTo>
                    <a:pt x="59" y="313"/>
                  </a:lnTo>
                  <a:lnTo>
                    <a:pt x="75" y="297"/>
                  </a:lnTo>
                  <a:lnTo>
                    <a:pt x="78" y="294"/>
                  </a:lnTo>
                  <a:lnTo>
                    <a:pt x="82" y="290"/>
                  </a:lnTo>
                  <a:lnTo>
                    <a:pt x="85" y="285"/>
                  </a:lnTo>
                  <a:lnTo>
                    <a:pt x="87" y="280"/>
                  </a:lnTo>
                  <a:lnTo>
                    <a:pt x="89" y="275"/>
                  </a:lnTo>
                  <a:lnTo>
                    <a:pt x="90" y="269"/>
                  </a:lnTo>
                  <a:lnTo>
                    <a:pt x="91" y="264"/>
                  </a:lnTo>
                  <a:lnTo>
                    <a:pt x="91" y="257"/>
                  </a:lnTo>
                  <a:lnTo>
                    <a:pt x="91" y="244"/>
                  </a:lnTo>
                  <a:lnTo>
                    <a:pt x="91" y="232"/>
                  </a:lnTo>
                  <a:lnTo>
                    <a:pt x="91" y="222"/>
                  </a:lnTo>
                  <a:lnTo>
                    <a:pt x="91" y="212"/>
                  </a:lnTo>
                  <a:lnTo>
                    <a:pt x="91" y="204"/>
                  </a:lnTo>
                  <a:lnTo>
                    <a:pt x="91" y="196"/>
                  </a:lnTo>
                  <a:lnTo>
                    <a:pt x="91" y="187"/>
                  </a:lnTo>
                  <a:lnTo>
                    <a:pt x="91" y="177"/>
                  </a:lnTo>
                  <a:lnTo>
                    <a:pt x="91" y="166"/>
                  </a:lnTo>
                  <a:lnTo>
                    <a:pt x="91" y="154"/>
                  </a:lnTo>
                  <a:lnTo>
                    <a:pt x="91" y="139"/>
                  </a:lnTo>
                  <a:lnTo>
                    <a:pt x="91" y="122"/>
                  </a:lnTo>
                  <a:lnTo>
                    <a:pt x="91" y="102"/>
                  </a:lnTo>
                  <a:lnTo>
                    <a:pt x="91" y="78"/>
                  </a:lnTo>
                  <a:lnTo>
                    <a:pt x="91" y="49"/>
                  </a:lnTo>
                  <a:lnTo>
                    <a:pt x="91" y="17"/>
                  </a:lnTo>
                </a:path>
              </a:pathLst>
            </a:custGeom>
            <a:solidFill>
              <a:srgbClr val="C2C2C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51" name="Freeform 99"/>
            <p:cNvSpPr>
              <a:spLocks/>
            </p:cNvSpPr>
            <p:nvPr/>
          </p:nvSpPr>
          <p:spPr bwMode="auto">
            <a:xfrm>
              <a:off x="4355" y="1964"/>
              <a:ext cx="224" cy="537"/>
            </a:xfrm>
            <a:custGeom>
              <a:avLst/>
              <a:gdLst>
                <a:gd name="T0" fmla="*/ 92 w 224"/>
                <a:gd name="T1" fmla="*/ 12 h 537"/>
                <a:gd name="T2" fmla="*/ 91 w 224"/>
                <a:gd name="T3" fmla="*/ 6 h 537"/>
                <a:gd name="T4" fmla="*/ 89 w 224"/>
                <a:gd name="T5" fmla="*/ 1 h 537"/>
                <a:gd name="T6" fmla="*/ 87 w 224"/>
                <a:gd name="T7" fmla="*/ 0 h 537"/>
                <a:gd name="T8" fmla="*/ 91 w 224"/>
                <a:gd name="T9" fmla="*/ 2 h 537"/>
                <a:gd name="T10" fmla="*/ 103 w 224"/>
                <a:gd name="T11" fmla="*/ 3 h 537"/>
                <a:gd name="T12" fmla="*/ 113 w 224"/>
                <a:gd name="T13" fmla="*/ 3 h 537"/>
                <a:gd name="T14" fmla="*/ 125 w 224"/>
                <a:gd name="T15" fmla="*/ 3 h 537"/>
                <a:gd name="T16" fmla="*/ 139 w 224"/>
                <a:gd name="T17" fmla="*/ 2 h 537"/>
                <a:gd name="T18" fmla="*/ 139 w 224"/>
                <a:gd name="T19" fmla="*/ 3 h 537"/>
                <a:gd name="T20" fmla="*/ 136 w 224"/>
                <a:gd name="T21" fmla="*/ 8 h 537"/>
                <a:gd name="T22" fmla="*/ 135 w 224"/>
                <a:gd name="T23" fmla="*/ 15 h 537"/>
                <a:gd name="T24" fmla="*/ 135 w 224"/>
                <a:gd name="T25" fmla="*/ 45 h 537"/>
                <a:gd name="T26" fmla="*/ 135 w 224"/>
                <a:gd name="T27" fmla="*/ 72 h 537"/>
                <a:gd name="T28" fmla="*/ 135 w 224"/>
                <a:gd name="T29" fmla="*/ 98 h 537"/>
                <a:gd name="T30" fmla="*/ 135 w 224"/>
                <a:gd name="T31" fmla="*/ 136 h 537"/>
                <a:gd name="T32" fmla="*/ 135 w 224"/>
                <a:gd name="T33" fmla="*/ 197 h 537"/>
                <a:gd name="T34" fmla="*/ 136 w 224"/>
                <a:gd name="T35" fmla="*/ 262 h 537"/>
                <a:gd name="T36" fmla="*/ 139 w 224"/>
                <a:gd name="T37" fmla="*/ 278 h 537"/>
                <a:gd name="T38" fmla="*/ 146 w 224"/>
                <a:gd name="T39" fmla="*/ 292 h 537"/>
                <a:gd name="T40" fmla="*/ 178 w 224"/>
                <a:gd name="T41" fmla="*/ 330 h 537"/>
                <a:gd name="T42" fmla="*/ 209 w 224"/>
                <a:gd name="T43" fmla="*/ 381 h 537"/>
                <a:gd name="T44" fmla="*/ 222 w 224"/>
                <a:gd name="T45" fmla="*/ 429 h 537"/>
                <a:gd name="T46" fmla="*/ 218 w 224"/>
                <a:gd name="T47" fmla="*/ 471 h 537"/>
                <a:gd name="T48" fmla="*/ 196 w 224"/>
                <a:gd name="T49" fmla="*/ 508 h 537"/>
                <a:gd name="T50" fmla="*/ 164 w 224"/>
                <a:gd name="T51" fmla="*/ 530 h 537"/>
                <a:gd name="T52" fmla="*/ 142 w 224"/>
                <a:gd name="T53" fmla="*/ 535 h 537"/>
                <a:gd name="T54" fmla="*/ 121 w 224"/>
                <a:gd name="T55" fmla="*/ 536 h 537"/>
                <a:gd name="T56" fmla="*/ 99 w 224"/>
                <a:gd name="T57" fmla="*/ 536 h 537"/>
                <a:gd name="T58" fmla="*/ 79 w 224"/>
                <a:gd name="T59" fmla="*/ 533 h 537"/>
                <a:gd name="T60" fmla="*/ 60 w 224"/>
                <a:gd name="T61" fmla="*/ 528 h 537"/>
                <a:gd name="T62" fmla="*/ 21 w 224"/>
                <a:gd name="T63" fmla="*/ 489 h 537"/>
                <a:gd name="T64" fmla="*/ 2 w 224"/>
                <a:gd name="T65" fmla="*/ 448 h 537"/>
                <a:gd name="T66" fmla="*/ 3 w 224"/>
                <a:gd name="T67" fmla="*/ 405 h 537"/>
                <a:gd name="T68" fmla="*/ 23 w 224"/>
                <a:gd name="T69" fmla="*/ 359 h 537"/>
                <a:gd name="T70" fmla="*/ 59 w 224"/>
                <a:gd name="T71" fmla="*/ 313 h 537"/>
                <a:gd name="T72" fmla="*/ 82 w 224"/>
                <a:gd name="T73" fmla="*/ 290 h 537"/>
                <a:gd name="T74" fmla="*/ 89 w 224"/>
                <a:gd name="T75" fmla="*/ 275 h 537"/>
                <a:gd name="T76" fmla="*/ 91 w 224"/>
                <a:gd name="T77" fmla="*/ 257 h 537"/>
                <a:gd name="T78" fmla="*/ 91 w 224"/>
                <a:gd name="T79" fmla="*/ 222 h 537"/>
                <a:gd name="T80" fmla="*/ 92 w 224"/>
                <a:gd name="T81" fmla="*/ 196 h 537"/>
                <a:gd name="T82" fmla="*/ 92 w 224"/>
                <a:gd name="T83" fmla="*/ 166 h 537"/>
                <a:gd name="T84" fmla="*/ 92 w 224"/>
                <a:gd name="T85" fmla="*/ 122 h 537"/>
                <a:gd name="T86" fmla="*/ 92 w 224"/>
                <a:gd name="T87" fmla="*/ 49 h 5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4"/>
                <a:gd name="T133" fmla="*/ 0 h 537"/>
                <a:gd name="T134" fmla="*/ 224 w 224"/>
                <a:gd name="T135" fmla="*/ 537 h 53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4" h="537">
                  <a:moveTo>
                    <a:pt x="92" y="17"/>
                  </a:moveTo>
                  <a:lnTo>
                    <a:pt x="92" y="14"/>
                  </a:lnTo>
                  <a:lnTo>
                    <a:pt x="92" y="12"/>
                  </a:lnTo>
                  <a:lnTo>
                    <a:pt x="92" y="10"/>
                  </a:lnTo>
                  <a:lnTo>
                    <a:pt x="92" y="7"/>
                  </a:lnTo>
                  <a:lnTo>
                    <a:pt x="91" y="6"/>
                  </a:lnTo>
                  <a:lnTo>
                    <a:pt x="91" y="4"/>
                  </a:lnTo>
                  <a:lnTo>
                    <a:pt x="90" y="3"/>
                  </a:lnTo>
                  <a:lnTo>
                    <a:pt x="89" y="1"/>
                  </a:lnTo>
                  <a:lnTo>
                    <a:pt x="88" y="1"/>
                  </a:lnTo>
                  <a:lnTo>
                    <a:pt x="88" y="0"/>
                  </a:lnTo>
                  <a:lnTo>
                    <a:pt x="87" y="0"/>
                  </a:lnTo>
                  <a:lnTo>
                    <a:pt x="88" y="1"/>
                  </a:lnTo>
                  <a:lnTo>
                    <a:pt x="89" y="1"/>
                  </a:lnTo>
                  <a:lnTo>
                    <a:pt x="91" y="2"/>
                  </a:lnTo>
                  <a:lnTo>
                    <a:pt x="95" y="2"/>
                  </a:lnTo>
                  <a:lnTo>
                    <a:pt x="99" y="3"/>
                  </a:lnTo>
                  <a:lnTo>
                    <a:pt x="103" y="3"/>
                  </a:lnTo>
                  <a:lnTo>
                    <a:pt x="106" y="3"/>
                  </a:lnTo>
                  <a:lnTo>
                    <a:pt x="110" y="3"/>
                  </a:lnTo>
                  <a:lnTo>
                    <a:pt x="113" y="3"/>
                  </a:lnTo>
                  <a:lnTo>
                    <a:pt x="117" y="3"/>
                  </a:lnTo>
                  <a:lnTo>
                    <a:pt x="121" y="3"/>
                  </a:lnTo>
                  <a:lnTo>
                    <a:pt x="125" y="3"/>
                  </a:lnTo>
                  <a:lnTo>
                    <a:pt x="129" y="3"/>
                  </a:lnTo>
                  <a:lnTo>
                    <a:pt x="135" y="2"/>
                  </a:lnTo>
                  <a:lnTo>
                    <a:pt x="139" y="2"/>
                  </a:lnTo>
                  <a:lnTo>
                    <a:pt x="141" y="1"/>
                  </a:lnTo>
                  <a:lnTo>
                    <a:pt x="139" y="3"/>
                  </a:lnTo>
                  <a:lnTo>
                    <a:pt x="138" y="4"/>
                  </a:lnTo>
                  <a:lnTo>
                    <a:pt x="137" y="6"/>
                  </a:lnTo>
                  <a:lnTo>
                    <a:pt x="136" y="8"/>
                  </a:lnTo>
                  <a:lnTo>
                    <a:pt x="136" y="10"/>
                  </a:lnTo>
                  <a:lnTo>
                    <a:pt x="135" y="12"/>
                  </a:lnTo>
                  <a:lnTo>
                    <a:pt x="135" y="15"/>
                  </a:lnTo>
                  <a:lnTo>
                    <a:pt x="135" y="19"/>
                  </a:lnTo>
                  <a:lnTo>
                    <a:pt x="135" y="33"/>
                  </a:lnTo>
                  <a:lnTo>
                    <a:pt x="135" y="45"/>
                  </a:lnTo>
                  <a:lnTo>
                    <a:pt x="135" y="54"/>
                  </a:lnTo>
                  <a:lnTo>
                    <a:pt x="135" y="64"/>
                  </a:lnTo>
                  <a:lnTo>
                    <a:pt x="135" y="72"/>
                  </a:lnTo>
                  <a:lnTo>
                    <a:pt x="135" y="80"/>
                  </a:lnTo>
                  <a:lnTo>
                    <a:pt x="135" y="89"/>
                  </a:lnTo>
                  <a:lnTo>
                    <a:pt x="135" y="98"/>
                  </a:lnTo>
                  <a:lnTo>
                    <a:pt x="135" y="109"/>
                  </a:lnTo>
                  <a:lnTo>
                    <a:pt x="135" y="122"/>
                  </a:lnTo>
                  <a:lnTo>
                    <a:pt x="135" y="136"/>
                  </a:lnTo>
                  <a:lnTo>
                    <a:pt x="135" y="153"/>
                  </a:lnTo>
                  <a:lnTo>
                    <a:pt x="135" y="173"/>
                  </a:lnTo>
                  <a:lnTo>
                    <a:pt x="135" y="197"/>
                  </a:lnTo>
                  <a:lnTo>
                    <a:pt x="135" y="225"/>
                  </a:lnTo>
                  <a:lnTo>
                    <a:pt x="135" y="257"/>
                  </a:lnTo>
                  <a:lnTo>
                    <a:pt x="136" y="262"/>
                  </a:lnTo>
                  <a:lnTo>
                    <a:pt x="136" y="267"/>
                  </a:lnTo>
                  <a:lnTo>
                    <a:pt x="138" y="273"/>
                  </a:lnTo>
                  <a:lnTo>
                    <a:pt x="139" y="278"/>
                  </a:lnTo>
                  <a:lnTo>
                    <a:pt x="141" y="283"/>
                  </a:lnTo>
                  <a:lnTo>
                    <a:pt x="143" y="288"/>
                  </a:lnTo>
                  <a:lnTo>
                    <a:pt x="146" y="292"/>
                  </a:lnTo>
                  <a:lnTo>
                    <a:pt x="148" y="295"/>
                  </a:lnTo>
                  <a:lnTo>
                    <a:pt x="164" y="313"/>
                  </a:lnTo>
                  <a:lnTo>
                    <a:pt x="178" y="330"/>
                  </a:lnTo>
                  <a:lnTo>
                    <a:pt x="190" y="348"/>
                  </a:lnTo>
                  <a:lnTo>
                    <a:pt x="201" y="365"/>
                  </a:lnTo>
                  <a:lnTo>
                    <a:pt x="209" y="381"/>
                  </a:lnTo>
                  <a:lnTo>
                    <a:pt x="215" y="398"/>
                  </a:lnTo>
                  <a:lnTo>
                    <a:pt x="220" y="413"/>
                  </a:lnTo>
                  <a:lnTo>
                    <a:pt x="222" y="429"/>
                  </a:lnTo>
                  <a:lnTo>
                    <a:pt x="223" y="443"/>
                  </a:lnTo>
                  <a:lnTo>
                    <a:pt x="221" y="458"/>
                  </a:lnTo>
                  <a:lnTo>
                    <a:pt x="218" y="471"/>
                  </a:lnTo>
                  <a:lnTo>
                    <a:pt x="213" y="485"/>
                  </a:lnTo>
                  <a:lnTo>
                    <a:pt x="205" y="497"/>
                  </a:lnTo>
                  <a:lnTo>
                    <a:pt x="196" y="508"/>
                  </a:lnTo>
                  <a:lnTo>
                    <a:pt x="184" y="519"/>
                  </a:lnTo>
                  <a:lnTo>
                    <a:pt x="171" y="528"/>
                  </a:lnTo>
                  <a:lnTo>
                    <a:pt x="164" y="530"/>
                  </a:lnTo>
                  <a:lnTo>
                    <a:pt x="157" y="532"/>
                  </a:lnTo>
                  <a:lnTo>
                    <a:pt x="149" y="533"/>
                  </a:lnTo>
                  <a:lnTo>
                    <a:pt x="142" y="535"/>
                  </a:lnTo>
                  <a:lnTo>
                    <a:pt x="135" y="535"/>
                  </a:lnTo>
                  <a:lnTo>
                    <a:pt x="128" y="536"/>
                  </a:lnTo>
                  <a:lnTo>
                    <a:pt x="121" y="536"/>
                  </a:lnTo>
                  <a:lnTo>
                    <a:pt x="113" y="536"/>
                  </a:lnTo>
                  <a:lnTo>
                    <a:pt x="106" y="536"/>
                  </a:lnTo>
                  <a:lnTo>
                    <a:pt x="99" y="536"/>
                  </a:lnTo>
                  <a:lnTo>
                    <a:pt x="92" y="535"/>
                  </a:lnTo>
                  <a:lnTo>
                    <a:pt x="86" y="534"/>
                  </a:lnTo>
                  <a:lnTo>
                    <a:pt x="79" y="533"/>
                  </a:lnTo>
                  <a:lnTo>
                    <a:pt x="72" y="531"/>
                  </a:lnTo>
                  <a:lnTo>
                    <a:pt x="66" y="530"/>
                  </a:lnTo>
                  <a:lnTo>
                    <a:pt x="60" y="528"/>
                  </a:lnTo>
                  <a:lnTo>
                    <a:pt x="44" y="516"/>
                  </a:lnTo>
                  <a:lnTo>
                    <a:pt x="32" y="503"/>
                  </a:lnTo>
                  <a:lnTo>
                    <a:pt x="21" y="489"/>
                  </a:lnTo>
                  <a:lnTo>
                    <a:pt x="12" y="476"/>
                  </a:lnTo>
                  <a:lnTo>
                    <a:pt x="6" y="462"/>
                  </a:lnTo>
                  <a:lnTo>
                    <a:pt x="2" y="448"/>
                  </a:lnTo>
                  <a:lnTo>
                    <a:pt x="0" y="434"/>
                  </a:lnTo>
                  <a:lnTo>
                    <a:pt x="1" y="419"/>
                  </a:lnTo>
                  <a:lnTo>
                    <a:pt x="3" y="405"/>
                  </a:lnTo>
                  <a:lnTo>
                    <a:pt x="7" y="390"/>
                  </a:lnTo>
                  <a:lnTo>
                    <a:pt x="14" y="375"/>
                  </a:lnTo>
                  <a:lnTo>
                    <a:pt x="23" y="359"/>
                  </a:lnTo>
                  <a:lnTo>
                    <a:pt x="33" y="344"/>
                  </a:lnTo>
                  <a:lnTo>
                    <a:pt x="45" y="329"/>
                  </a:lnTo>
                  <a:lnTo>
                    <a:pt x="59" y="313"/>
                  </a:lnTo>
                  <a:lnTo>
                    <a:pt x="75" y="298"/>
                  </a:lnTo>
                  <a:lnTo>
                    <a:pt x="78" y="294"/>
                  </a:lnTo>
                  <a:lnTo>
                    <a:pt x="82" y="290"/>
                  </a:lnTo>
                  <a:lnTo>
                    <a:pt x="85" y="285"/>
                  </a:lnTo>
                  <a:lnTo>
                    <a:pt x="87" y="280"/>
                  </a:lnTo>
                  <a:lnTo>
                    <a:pt x="89" y="275"/>
                  </a:lnTo>
                  <a:lnTo>
                    <a:pt x="90" y="269"/>
                  </a:lnTo>
                  <a:lnTo>
                    <a:pt x="91" y="264"/>
                  </a:lnTo>
                  <a:lnTo>
                    <a:pt x="91" y="257"/>
                  </a:lnTo>
                  <a:lnTo>
                    <a:pt x="91" y="244"/>
                  </a:lnTo>
                  <a:lnTo>
                    <a:pt x="91" y="232"/>
                  </a:lnTo>
                  <a:lnTo>
                    <a:pt x="91" y="222"/>
                  </a:lnTo>
                  <a:lnTo>
                    <a:pt x="92" y="212"/>
                  </a:lnTo>
                  <a:lnTo>
                    <a:pt x="92" y="204"/>
                  </a:lnTo>
                  <a:lnTo>
                    <a:pt x="92" y="196"/>
                  </a:lnTo>
                  <a:lnTo>
                    <a:pt x="92" y="187"/>
                  </a:lnTo>
                  <a:lnTo>
                    <a:pt x="92" y="177"/>
                  </a:lnTo>
                  <a:lnTo>
                    <a:pt x="92" y="166"/>
                  </a:lnTo>
                  <a:lnTo>
                    <a:pt x="92" y="154"/>
                  </a:lnTo>
                  <a:lnTo>
                    <a:pt x="92" y="139"/>
                  </a:lnTo>
                  <a:lnTo>
                    <a:pt x="92" y="122"/>
                  </a:lnTo>
                  <a:lnTo>
                    <a:pt x="92" y="102"/>
                  </a:lnTo>
                  <a:lnTo>
                    <a:pt x="92" y="78"/>
                  </a:lnTo>
                  <a:lnTo>
                    <a:pt x="92" y="49"/>
                  </a:lnTo>
                  <a:lnTo>
                    <a:pt x="92" y="17"/>
                  </a:lnTo>
                </a:path>
              </a:pathLst>
            </a:custGeom>
            <a:solidFill>
              <a:srgbClr val="C4C4C4"/>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52" name="Freeform 100"/>
            <p:cNvSpPr>
              <a:spLocks/>
            </p:cNvSpPr>
            <p:nvPr/>
          </p:nvSpPr>
          <p:spPr bwMode="auto">
            <a:xfrm>
              <a:off x="4356" y="1964"/>
              <a:ext cx="222" cy="537"/>
            </a:xfrm>
            <a:custGeom>
              <a:avLst/>
              <a:gdLst>
                <a:gd name="T0" fmla="*/ 91 w 222"/>
                <a:gd name="T1" fmla="*/ 12 h 537"/>
                <a:gd name="T2" fmla="*/ 90 w 222"/>
                <a:gd name="T3" fmla="*/ 6 h 537"/>
                <a:gd name="T4" fmla="*/ 88 w 222"/>
                <a:gd name="T5" fmla="*/ 1 h 537"/>
                <a:gd name="T6" fmla="*/ 87 w 222"/>
                <a:gd name="T7" fmla="*/ 1 h 537"/>
                <a:gd name="T8" fmla="*/ 90 w 222"/>
                <a:gd name="T9" fmla="*/ 2 h 537"/>
                <a:gd name="T10" fmla="*/ 102 w 222"/>
                <a:gd name="T11" fmla="*/ 3 h 537"/>
                <a:gd name="T12" fmla="*/ 112 w 222"/>
                <a:gd name="T13" fmla="*/ 3 h 537"/>
                <a:gd name="T14" fmla="*/ 123 w 222"/>
                <a:gd name="T15" fmla="*/ 3 h 537"/>
                <a:gd name="T16" fmla="*/ 137 w 222"/>
                <a:gd name="T17" fmla="*/ 2 h 537"/>
                <a:gd name="T18" fmla="*/ 138 w 222"/>
                <a:gd name="T19" fmla="*/ 3 h 537"/>
                <a:gd name="T20" fmla="*/ 135 w 222"/>
                <a:gd name="T21" fmla="*/ 8 h 537"/>
                <a:gd name="T22" fmla="*/ 134 w 222"/>
                <a:gd name="T23" fmla="*/ 16 h 537"/>
                <a:gd name="T24" fmla="*/ 134 w 222"/>
                <a:gd name="T25" fmla="*/ 45 h 537"/>
                <a:gd name="T26" fmla="*/ 134 w 222"/>
                <a:gd name="T27" fmla="*/ 72 h 537"/>
                <a:gd name="T28" fmla="*/ 134 w 222"/>
                <a:gd name="T29" fmla="*/ 99 h 537"/>
                <a:gd name="T30" fmla="*/ 134 w 222"/>
                <a:gd name="T31" fmla="*/ 136 h 537"/>
                <a:gd name="T32" fmla="*/ 134 w 222"/>
                <a:gd name="T33" fmla="*/ 198 h 537"/>
                <a:gd name="T34" fmla="*/ 135 w 222"/>
                <a:gd name="T35" fmla="*/ 262 h 537"/>
                <a:gd name="T36" fmla="*/ 138 w 222"/>
                <a:gd name="T37" fmla="*/ 278 h 537"/>
                <a:gd name="T38" fmla="*/ 144 w 222"/>
                <a:gd name="T39" fmla="*/ 292 h 537"/>
                <a:gd name="T40" fmla="*/ 176 w 222"/>
                <a:gd name="T41" fmla="*/ 331 h 537"/>
                <a:gd name="T42" fmla="*/ 207 w 222"/>
                <a:gd name="T43" fmla="*/ 382 h 537"/>
                <a:gd name="T44" fmla="*/ 220 w 222"/>
                <a:gd name="T45" fmla="*/ 429 h 537"/>
                <a:gd name="T46" fmla="*/ 216 w 222"/>
                <a:gd name="T47" fmla="*/ 472 h 537"/>
                <a:gd name="T48" fmla="*/ 194 w 222"/>
                <a:gd name="T49" fmla="*/ 509 h 537"/>
                <a:gd name="T50" fmla="*/ 163 w 222"/>
                <a:gd name="T51" fmla="*/ 530 h 537"/>
                <a:gd name="T52" fmla="*/ 141 w 222"/>
                <a:gd name="T53" fmla="*/ 535 h 537"/>
                <a:gd name="T54" fmla="*/ 120 w 222"/>
                <a:gd name="T55" fmla="*/ 536 h 537"/>
                <a:gd name="T56" fmla="*/ 98 w 222"/>
                <a:gd name="T57" fmla="*/ 536 h 537"/>
                <a:gd name="T58" fmla="*/ 78 w 222"/>
                <a:gd name="T59" fmla="*/ 533 h 537"/>
                <a:gd name="T60" fmla="*/ 59 w 222"/>
                <a:gd name="T61" fmla="*/ 528 h 537"/>
                <a:gd name="T62" fmla="*/ 21 w 222"/>
                <a:gd name="T63" fmla="*/ 490 h 537"/>
                <a:gd name="T64" fmla="*/ 2 w 222"/>
                <a:gd name="T65" fmla="*/ 449 h 537"/>
                <a:gd name="T66" fmla="*/ 3 w 222"/>
                <a:gd name="T67" fmla="*/ 405 h 537"/>
                <a:gd name="T68" fmla="*/ 22 w 222"/>
                <a:gd name="T69" fmla="*/ 360 h 537"/>
                <a:gd name="T70" fmla="*/ 58 w 222"/>
                <a:gd name="T71" fmla="*/ 313 h 537"/>
                <a:gd name="T72" fmla="*/ 81 w 222"/>
                <a:gd name="T73" fmla="*/ 290 h 537"/>
                <a:gd name="T74" fmla="*/ 88 w 222"/>
                <a:gd name="T75" fmla="*/ 275 h 537"/>
                <a:gd name="T76" fmla="*/ 91 w 222"/>
                <a:gd name="T77" fmla="*/ 257 h 537"/>
                <a:gd name="T78" fmla="*/ 91 w 222"/>
                <a:gd name="T79" fmla="*/ 222 h 537"/>
                <a:gd name="T80" fmla="*/ 91 w 222"/>
                <a:gd name="T81" fmla="*/ 196 h 537"/>
                <a:gd name="T82" fmla="*/ 91 w 222"/>
                <a:gd name="T83" fmla="*/ 167 h 537"/>
                <a:gd name="T84" fmla="*/ 91 w 222"/>
                <a:gd name="T85" fmla="*/ 122 h 537"/>
                <a:gd name="T86" fmla="*/ 91 w 222"/>
                <a:gd name="T87" fmla="*/ 50 h 5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2"/>
                <a:gd name="T133" fmla="*/ 0 h 537"/>
                <a:gd name="T134" fmla="*/ 222 w 222"/>
                <a:gd name="T135" fmla="*/ 537 h 53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2" h="537">
                  <a:moveTo>
                    <a:pt x="91" y="17"/>
                  </a:moveTo>
                  <a:lnTo>
                    <a:pt x="91" y="14"/>
                  </a:lnTo>
                  <a:lnTo>
                    <a:pt x="91" y="12"/>
                  </a:lnTo>
                  <a:lnTo>
                    <a:pt x="91" y="10"/>
                  </a:lnTo>
                  <a:lnTo>
                    <a:pt x="91" y="8"/>
                  </a:lnTo>
                  <a:lnTo>
                    <a:pt x="90" y="6"/>
                  </a:lnTo>
                  <a:lnTo>
                    <a:pt x="90" y="4"/>
                  </a:lnTo>
                  <a:lnTo>
                    <a:pt x="89" y="3"/>
                  </a:lnTo>
                  <a:lnTo>
                    <a:pt x="88" y="1"/>
                  </a:lnTo>
                  <a:lnTo>
                    <a:pt x="87" y="1"/>
                  </a:lnTo>
                  <a:lnTo>
                    <a:pt x="87" y="0"/>
                  </a:lnTo>
                  <a:lnTo>
                    <a:pt x="87" y="1"/>
                  </a:lnTo>
                  <a:lnTo>
                    <a:pt x="88" y="1"/>
                  </a:lnTo>
                  <a:lnTo>
                    <a:pt x="90" y="2"/>
                  </a:lnTo>
                  <a:lnTo>
                    <a:pt x="94" y="2"/>
                  </a:lnTo>
                  <a:lnTo>
                    <a:pt x="98" y="3"/>
                  </a:lnTo>
                  <a:lnTo>
                    <a:pt x="102" y="3"/>
                  </a:lnTo>
                  <a:lnTo>
                    <a:pt x="105" y="3"/>
                  </a:lnTo>
                  <a:lnTo>
                    <a:pt x="109" y="3"/>
                  </a:lnTo>
                  <a:lnTo>
                    <a:pt x="112" y="3"/>
                  </a:lnTo>
                  <a:lnTo>
                    <a:pt x="116" y="3"/>
                  </a:lnTo>
                  <a:lnTo>
                    <a:pt x="120" y="3"/>
                  </a:lnTo>
                  <a:lnTo>
                    <a:pt x="123" y="3"/>
                  </a:lnTo>
                  <a:lnTo>
                    <a:pt x="127" y="3"/>
                  </a:lnTo>
                  <a:lnTo>
                    <a:pt x="134" y="2"/>
                  </a:lnTo>
                  <a:lnTo>
                    <a:pt x="137" y="2"/>
                  </a:lnTo>
                  <a:lnTo>
                    <a:pt x="138" y="2"/>
                  </a:lnTo>
                  <a:lnTo>
                    <a:pt x="139" y="1"/>
                  </a:lnTo>
                  <a:lnTo>
                    <a:pt x="138" y="3"/>
                  </a:lnTo>
                  <a:lnTo>
                    <a:pt x="136" y="4"/>
                  </a:lnTo>
                  <a:lnTo>
                    <a:pt x="135" y="6"/>
                  </a:lnTo>
                  <a:lnTo>
                    <a:pt x="135" y="8"/>
                  </a:lnTo>
                  <a:lnTo>
                    <a:pt x="134" y="10"/>
                  </a:lnTo>
                  <a:lnTo>
                    <a:pt x="134" y="12"/>
                  </a:lnTo>
                  <a:lnTo>
                    <a:pt x="134" y="16"/>
                  </a:lnTo>
                  <a:lnTo>
                    <a:pt x="134" y="19"/>
                  </a:lnTo>
                  <a:lnTo>
                    <a:pt x="134" y="33"/>
                  </a:lnTo>
                  <a:lnTo>
                    <a:pt x="134" y="45"/>
                  </a:lnTo>
                  <a:lnTo>
                    <a:pt x="134" y="55"/>
                  </a:lnTo>
                  <a:lnTo>
                    <a:pt x="134" y="64"/>
                  </a:lnTo>
                  <a:lnTo>
                    <a:pt x="134" y="72"/>
                  </a:lnTo>
                  <a:lnTo>
                    <a:pt x="134" y="81"/>
                  </a:lnTo>
                  <a:lnTo>
                    <a:pt x="134" y="89"/>
                  </a:lnTo>
                  <a:lnTo>
                    <a:pt x="134" y="99"/>
                  </a:lnTo>
                  <a:lnTo>
                    <a:pt x="134" y="109"/>
                  </a:lnTo>
                  <a:lnTo>
                    <a:pt x="134" y="122"/>
                  </a:lnTo>
                  <a:lnTo>
                    <a:pt x="134" y="136"/>
                  </a:lnTo>
                  <a:lnTo>
                    <a:pt x="134" y="153"/>
                  </a:lnTo>
                  <a:lnTo>
                    <a:pt x="134" y="173"/>
                  </a:lnTo>
                  <a:lnTo>
                    <a:pt x="134" y="198"/>
                  </a:lnTo>
                  <a:lnTo>
                    <a:pt x="134" y="225"/>
                  </a:lnTo>
                  <a:lnTo>
                    <a:pt x="134" y="257"/>
                  </a:lnTo>
                  <a:lnTo>
                    <a:pt x="135" y="262"/>
                  </a:lnTo>
                  <a:lnTo>
                    <a:pt x="135" y="267"/>
                  </a:lnTo>
                  <a:lnTo>
                    <a:pt x="137" y="273"/>
                  </a:lnTo>
                  <a:lnTo>
                    <a:pt x="138" y="278"/>
                  </a:lnTo>
                  <a:lnTo>
                    <a:pt x="140" y="283"/>
                  </a:lnTo>
                  <a:lnTo>
                    <a:pt x="142" y="288"/>
                  </a:lnTo>
                  <a:lnTo>
                    <a:pt x="144" y="292"/>
                  </a:lnTo>
                  <a:lnTo>
                    <a:pt x="147" y="295"/>
                  </a:lnTo>
                  <a:lnTo>
                    <a:pt x="163" y="313"/>
                  </a:lnTo>
                  <a:lnTo>
                    <a:pt x="176" y="331"/>
                  </a:lnTo>
                  <a:lnTo>
                    <a:pt x="189" y="348"/>
                  </a:lnTo>
                  <a:lnTo>
                    <a:pt x="199" y="365"/>
                  </a:lnTo>
                  <a:lnTo>
                    <a:pt x="207" y="382"/>
                  </a:lnTo>
                  <a:lnTo>
                    <a:pt x="213" y="398"/>
                  </a:lnTo>
                  <a:lnTo>
                    <a:pt x="218" y="414"/>
                  </a:lnTo>
                  <a:lnTo>
                    <a:pt x="220" y="429"/>
                  </a:lnTo>
                  <a:lnTo>
                    <a:pt x="221" y="444"/>
                  </a:lnTo>
                  <a:lnTo>
                    <a:pt x="219" y="459"/>
                  </a:lnTo>
                  <a:lnTo>
                    <a:pt x="216" y="472"/>
                  </a:lnTo>
                  <a:lnTo>
                    <a:pt x="210" y="485"/>
                  </a:lnTo>
                  <a:lnTo>
                    <a:pt x="203" y="497"/>
                  </a:lnTo>
                  <a:lnTo>
                    <a:pt x="194" y="509"/>
                  </a:lnTo>
                  <a:lnTo>
                    <a:pt x="183" y="519"/>
                  </a:lnTo>
                  <a:lnTo>
                    <a:pt x="170" y="528"/>
                  </a:lnTo>
                  <a:lnTo>
                    <a:pt x="163" y="530"/>
                  </a:lnTo>
                  <a:lnTo>
                    <a:pt x="156" y="532"/>
                  </a:lnTo>
                  <a:lnTo>
                    <a:pt x="148" y="533"/>
                  </a:lnTo>
                  <a:lnTo>
                    <a:pt x="141" y="535"/>
                  </a:lnTo>
                  <a:lnTo>
                    <a:pt x="134" y="535"/>
                  </a:lnTo>
                  <a:lnTo>
                    <a:pt x="127" y="536"/>
                  </a:lnTo>
                  <a:lnTo>
                    <a:pt x="120" y="536"/>
                  </a:lnTo>
                  <a:lnTo>
                    <a:pt x="112" y="536"/>
                  </a:lnTo>
                  <a:lnTo>
                    <a:pt x="105" y="536"/>
                  </a:lnTo>
                  <a:lnTo>
                    <a:pt x="98" y="536"/>
                  </a:lnTo>
                  <a:lnTo>
                    <a:pt x="92" y="535"/>
                  </a:lnTo>
                  <a:lnTo>
                    <a:pt x="85" y="534"/>
                  </a:lnTo>
                  <a:lnTo>
                    <a:pt x="78" y="533"/>
                  </a:lnTo>
                  <a:lnTo>
                    <a:pt x="72" y="531"/>
                  </a:lnTo>
                  <a:lnTo>
                    <a:pt x="66" y="530"/>
                  </a:lnTo>
                  <a:lnTo>
                    <a:pt x="59" y="528"/>
                  </a:lnTo>
                  <a:lnTo>
                    <a:pt x="44" y="516"/>
                  </a:lnTo>
                  <a:lnTo>
                    <a:pt x="31" y="503"/>
                  </a:lnTo>
                  <a:lnTo>
                    <a:pt x="21" y="490"/>
                  </a:lnTo>
                  <a:lnTo>
                    <a:pt x="12" y="476"/>
                  </a:lnTo>
                  <a:lnTo>
                    <a:pt x="6" y="462"/>
                  </a:lnTo>
                  <a:lnTo>
                    <a:pt x="2" y="449"/>
                  </a:lnTo>
                  <a:lnTo>
                    <a:pt x="0" y="434"/>
                  </a:lnTo>
                  <a:lnTo>
                    <a:pt x="0" y="420"/>
                  </a:lnTo>
                  <a:lnTo>
                    <a:pt x="3" y="405"/>
                  </a:lnTo>
                  <a:lnTo>
                    <a:pt x="7" y="390"/>
                  </a:lnTo>
                  <a:lnTo>
                    <a:pt x="13" y="375"/>
                  </a:lnTo>
                  <a:lnTo>
                    <a:pt x="22" y="360"/>
                  </a:lnTo>
                  <a:lnTo>
                    <a:pt x="32" y="344"/>
                  </a:lnTo>
                  <a:lnTo>
                    <a:pt x="44" y="329"/>
                  </a:lnTo>
                  <a:lnTo>
                    <a:pt x="58" y="313"/>
                  </a:lnTo>
                  <a:lnTo>
                    <a:pt x="74" y="298"/>
                  </a:lnTo>
                  <a:lnTo>
                    <a:pt x="78" y="294"/>
                  </a:lnTo>
                  <a:lnTo>
                    <a:pt x="81" y="290"/>
                  </a:lnTo>
                  <a:lnTo>
                    <a:pt x="84" y="286"/>
                  </a:lnTo>
                  <a:lnTo>
                    <a:pt x="86" y="281"/>
                  </a:lnTo>
                  <a:lnTo>
                    <a:pt x="88" y="275"/>
                  </a:lnTo>
                  <a:lnTo>
                    <a:pt x="89" y="270"/>
                  </a:lnTo>
                  <a:lnTo>
                    <a:pt x="90" y="264"/>
                  </a:lnTo>
                  <a:lnTo>
                    <a:pt x="91" y="257"/>
                  </a:lnTo>
                  <a:lnTo>
                    <a:pt x="91" y="244"/>
                  </a:lnTo>
                  <a:lnTo>
                    <a:pt x="91" y="232"/>
                  </a:lnTo>
                  <a:lnTo>
                    <a:pt x="91" y="222"/>
                  </a:lnTo>
                  <a:lnTo>
                    <a:pt x="91" y="212"/>
                  </a:lnTo>
                  <a:lnTo>
                    <a:pt x="91" y="204"/>
                  </a:lnTo>
                  <a:lnTo>
                    <a:pt x="91" y="196"/>
                  </a:lnTo>
                  <a:lnTo>
                    <a:pt x="91" y="187"/>
                  </a:lnTo>
                  <a:lnTo>
                    <a:pt x="91" y="177"/>
                  </a:lnTo>
                  <a:lnTo>
                    <a:pt x="91" y="167"/>
                  </a:lnTo>
                  <a:lnTo>
                    <a:pt x="91" y="154"/>
                  </a:lnTo>
                  <a:lnTo>
                    <a:pt x="91" y="139"/>
                  </a:lnTo>
                  <a:lnTo>
                    <a:pt x="91" y="122"/>
                  </a:lnTo>
                  <a:lnTo>
                    <a:pt x="91" y="102"/>
                  </a:lnTo>
                  <a:lnTo>
                    <a:pt x="91" y="78"/>
                  </a:lnTo>
                  <a:lnTo>
                    <a:pt x="91" y="50"/>
                  </a:lnTo>
                  <a:lnTo>
                    <a:pt x="91" y="17"/>
                  </a:lnTo>
                </a:path>
              </a:pathLst>
            </a:custGeom>
            <a:solidFill>
              <a:srgbClr val="C7C7C7"/>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53" name="Freeform 101"/>
            <p:cNvSpPr>
              <a:spLocks/>
            </p:cNvSpPr>
            <p:nvPr/>
          </p:nvSpPr>
          <p:spPr bwMode="auto">
            <a:xfrm>
              <a:off x="4357" y="1965"/>
              <a:ext cx="220" cy="536"/>
            </a:xfrm>
            <a:custGeom>
              <a:avLst/>
              <a:gdLst>
                <a:gd name="T0" fmla="*/ 90 w 220"/>
                <a:gd name="T1" fmla="*/ 11 h 536"/>
                <a:gd name="T2" fmla="*/ 90 w 220"/>
                <a:gd name="T3" fmla="*/ 5 h 536"/>
                <a:gd name="T4" fmla="*/ 87 w 220"/>
                <a:gd name="T5" fmla="*/ 0 h 536"/>
                <a:gd name="T6" fmla="*/ 86 w 220"/>
                <a:gd name="T7" fmla="*/ 0 h 536"/>
                <a:gd name="T8" fmla="*/ 90 w 220"/>
                <a:gd name="T9" fmla="*/ 1 h 536"/>
                <a:gd name="T10" fmla="*/ 101 w 220"/>
                <a:gd name="T11" fmla="*/ 2 h 536"/>
                <a:gd name="T12" fmla="*/ 111 w 220"/>
                <a:gd name="T13" fmla="*/ 2 h 536"/>
                <a:gd name="T14" fmla="*/ 122 w 220"/>
                <a:gd name="T15" fmla="*/ 2 h 536"/>
                <a:gd name="T16" fmla="*/ 136 w 220"/>
                <a:gd name="T17" fmla="*/ 1 h 536"/>
                <a:gd name="T18" fmla="*/ 137 w 220"/>
                <a:gd name="T19" fmla="*/ 2 h 536"/>
                <a:gd name="T20" fmla="*/ 133 w 220"/>
                <a:gd name="T21" fmla="*/ 7 h 536"/>
                <a:gd name="T22" fmla="*/ 132 w 220"/>
                <a:gd name="T23" fmla="*/ 15 h 536"/>
                <a:gd name="T24" fmla="*/ 132 w 220"/>
                <a:gd name="T25" fmla="*/ 44 h 536"/>
                <a:gd name="T26" fmla="*/ 132 w 220"/>
                <a:gd name="T27" fmla="*/ 71 h 536"/>
                <a:gd name="T28" fmla="*/ 133 w 220"/>
                <a:gd name="T29" fmla="*/ 98 h 536"/>
                <a:gd name="T30" fmla="*/ 133 w 220"/>
                <a:gd name="T31" fmla="*/ 135 h 536"/>
                <a:gd name="T32" fmla="*/ 133 w 220"/>
                <a:gd name="T33" fmla="*/ 197 h 536"/>
                <a:gd name="T34" fmla="*/ 133 w 220"/>
                <a:gd name="T35" fmla="*/ 261 h 536"/>
                <a:gd name="T36" fmla="*/ 137 w 220"/>
                <a:gd name="T37" fmla="*/ 277 h 536"/>
                <a:gd name="T38" fmla="*/ 143 w 220"/>
                <a:gd name="T39" fmla="*/ 291 h 536"/>
                <a:gd name="T40" fmla="*/ 175 w 220"/>
                <a:gd name="T41" fmla="*/ 330 h 536"/>
                <a:gd name="T42" fmla="*/ 206 w 220"/>
                <a:gd name="T43" fmla="*/ 382 h 536"/>
                <a:gd name="T44" fmla="*/ 218 w 220"/>
                <a:gd name="T45" fmla="*/ 429 h 536"/>
                <a:gd name="T46" fmla="*/ 214 w 220"/>
                <a:gd name="T47" fmla="*/ 472 h 536"/>
                <a:gd name="T48" fmla="*/ 192 w 220"/>
                <a:gd name="T49" fmla="*/ 508 h 536"/>
                <a:gd name="T50" fmla="*/ 161 w 220"/>
                <a:gd name="T51" fmla="*/ 529 h 536"/>
                <a:gd name="T52" fmla="*/ 139 w 220"/>
                <a:gd name="T53" fmla="*/ 534 h 536"/>
                <a:gd name="T54" fmla="*/ 118 w 220"/>
                <a:gd name="T55" fmla="*/ 535 h 536"/>
                <a:gd name="T56" fmla="*/ 97 w 220"/>
                <a:gd name="T57" fmla="*/ 535 h 536"/>
                <a:gd name="T58" fmla="*/ 78 w 220"/>
                <a:gd name="T59" fmla="*/ 532 h 536"/>
                <a:gd name="T60" fmla="*/ 59 w 220"/>
                <a:gd name="T61" fmla="*/ 527 h 536"/>
                <a:gd name="T62" fmla="*/ 21 w 220"/>
                <a:gd name="T63" fmla="*/ 489 h 536"/>
                <a:gd name="T64" fmla="*/ 2 w 220"/>
                <a:gd name="T65" fmla="*/ 448 h 536"/>
                <a:gd name="T66" fmla="*/ 2 w 220"/>
                <a:gd name="T67" fmla="*/ 404 h 536"/>
                <a:gd name="T68" fmla="*/ 21 w 220"/>
                <a:gd name="T69" fmla="*/ 359 h 536"/>
                <a:gd name="T70" fmla="*/ 57 w 220"/>
                <a:gd name="T71" fmla="*/ 312 h 536"/>
                <a:gd name="T72" fmla="*/ 80 w 220"/>
                <a:gd name="T73" fmla="*/ 289 h 536"/>
                <a:gd name="T74" fmla="*/ 87 w 220"/>
                <a:gd name="T75" fmla="*/ 274 h 536"/>
                <a:gd name="T76" fmla="*/ 90 w 220"/>
                <a:gd name="T77" fmla="*/ 256 h 536"/>
                <a:gd name="T78" fmla="*/ 90 w 220"/>
                <a:gd name="T79" fmla="*/ 221 h 536"/>
                <a:gd name="T80" fmla="*/ 90 w 220"/>
                <a:gd name="T81" fmla="*/ 195 h 536"/>
                <a:gd name="T82" fmla="*/ 90 w 220"/>
                <a:gd name="T83" fmla="*/ 166 h 536"/>
                <a:gd name="T84" fmla="*/ 90 w 220"/>
                <a:gd name="T85" fmla="*/ 121 h 536"/>
                <a:gd name="T86" fmla="*/ 90 w 220"/>
                <a:gd name="T87" fmla="*/ 49 h 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0"/>
                <a:gd name="T133" fmla="*/ 0 h 536"/>
                <a:gd name="T134" fmla="*/ 220 w 220"/>
                <a:gd name="T135" fmla="*/ 536 h 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0" h="536">
                  <a:moveTo>
                    <a:pt x="90" y="16"/>
                  </a:moveTo>
                  <a:lnTo>
                    <a:pt x="90" y="13"/>
                  </a:lnTo>
                  <a:lnTo>
                    <a:pt x="90" y="11"/>
                  </a:lnTo>
                  <a:lnTo>
                    <a:pt x="90" y="9"/>
                  </a:lnTo>
                  <a:lnTo>
                    <a:pt x="90" y="7"/>
                  </a:lnTo>
                  <a:lnTo>
                    <a:pt x="90" y="5"/>
                  </a:lnTo>
                  <a:lnTo>
                    <a:pt x="89" y="3"/>
                  </a:lnTo>
                  <a:lnTo>
                    <a:pt x="88" y="2"/>
                  </a:lnTo>
                  <a:lnTo>
                    <a:pt x="87" y="0"/>
                  </a:lnTo>
                  <a:lnTo>
                    <a:pt x="86" y="0"/>
                  </a:lnTo>
                  <a:lnTo>
                    <a:pt x="88" y="1"/>
                  </a:lnTo>
                  <a:lnTo>
                    <a:pt x="90" y="1"/>
                  </a:lnTo>
                  <a:lnTo>
                    <a:pt x="93" y="1"/>
                  </a:lnTo>
                  <a:lnTo>
                    <a:pt x="98" y="2"/>
                  </a:lnTo>
                  <a:lnTo>
                    <a:pt x="101" y="2"/>
                  </a:lnTo>
                  <a:lnTo>
                    <a:pt x="104" y="2"/>
                  </a:lnTo>
                  <a:lnTo>
                    <a:pt x="108" y="2"/>
                  </a:lnTo>
                  <a:lnTo>
                    <a:pt x="111" y="2"/>
                  </a:lnTo>
                  <a:lnTo>
                    <a:pt x="115" y="2"/>
                  </a:lnTo>
                  <a:lnTo>
                    <a:pt x="119" y="2"/>
                  </a:lnTo>
                  <a:lnTo>
                    <a:pt x="122" y="2"/>
                  </a:lnTo>
                  <a:lnTo>
                    <a:pt x="126" y="2"/>
                  </a:lnTo>
                  <a:lnTo>
                    <a:pt x="133" y="1"/>
                  </a:lnTo>
                  <a:lnTo>
                    <a:pt x="136" y="1"/>
                  </a:lnTo>
                  <a:lnTo>
                    <a:pt x="137" y="1"/>
                  </a:lnTo>
                  <a:lnTo>
                    <a:pt x="138" y="0"/>
                  </a:lnTo>
                  <a:lnTo>
                    <a:pt x="137" y="2"/>
                  </a:lnTo>
                  <a:lnTo>
                    <a:pt x="135" y="3"/>
                  </a:lnTo>
                  <a:lnTo>
                    <a:pt x="134" y="5"/>
                  </a:lnTo>
                  <a:lnTo>
                    <a:pt x="133" y="7"/>
                  </a:lnTo>
                  <a:lnTo>
                    <a:pt x="133" y="9"/>
                  </a:lnTo>
                  <a:lnTo>
                    <a:pt x="132" y="12"/>
                  </a:lnTo>
                  <a:lnTo>
                    <a:pt x="132" y="15"/>
                  </a:lnTo>
                  <a:lnTo>
                    <a:pt x="132" y="19"/>
                  </a:lnTo>
                  <a:lnTo>
                    <a:pt x="132" y="32"/>
                  </a:lnTo>
                  <a:lnTo>
                    <a:pt x="132" y="44"/>
                  </a:lnTo>
                  <a:lnTo>
                    <a:pt x="132" y="54"/>
                  </a:lnTo>
                  <a:lnTo>
                    <a:pt x="132" y="63"/>
                  </a:lnTo>
                  <a:lnTo>
                    <a:pt x="132" y="71"/>
                  </a:lnTo>
                  <a:lnTo>
                    <a:pt x="132" y="80"/>
                  </a:lnTo>
                  <a:lnTo>
                    <a:pt x="132" y="88"/>
                  </a:lnTo>
                  <a:lnTo>
                    <a:pt x="133" y="98"/>
                  </a:lnTo>
                  <a:lnTo>
                    <a:pt x="133" y="108"/>
                  </a:lnTo>
                  <a:lnTo>
                    <a:pt x="133" y="121"/>
                  </a:lnTo>
                  <a:lnTo>
                    <a:pt x="133" y="135"/>
                  </a:lnTo>
                  <a:lnTo>
                    <a:pt x="133" y="152"/>
                  </a:lnTo>
                  <a:lnTo>
                    <a:pt x="133" y="172"/>
                  </a:lnTo>
                  <a:lnTo>
                    <a:pt x="133" y="197"/>
                  </a:lnTo>
                  <a:lnTo>
                    <a:pt x="133" y="224"/>
                  </a:lnTo>
                  <a:lnTo>
                    <a:pt x="133" y="256"/>
                  </a:lnTo>
                  <a:lnTo>
                    <a:pt x="133" y="261"/>
                  </a:lnTo>
                  <a:lnTo>
                    <a:pt x="134" y="266"/>
                  </a:lnTo>
                  <a:lnTo>
                    <a:pt x="135" y="272"/>
                  </a:lnTo>
                  <a:lnTo>
                    <a:pt x="137" y="277"/>
                  </a:lnTo>
                  <a:lnTo>
                    <a:pt x="138" y="282"/>
                  </a:lnTo>
                  <a:lnTo>
                    <a:pt x="140" y="287"/>
                  </a:lnTo>
                  <a:lnTo>
                    <a:pt x="143" y="291"/>
                  </a:lnTo>
                  <a:lnTo>
                    <a:pt x="145" y="294"/>
                  </a:lnTo>
                  <a:lnTo>
                    <a:pt x="161" y="312"/>
                  </a:lnTo>
                  <a:lnTo>
                    <a:pt x="175" y="330"/>
                  </a:lnTo>
                  <a:lnTo>
                    <a:pt x="187" y="348"/>
                  </a:lnTo>
                  <a:lnTo>
                    <a:pt x="198" y="365"/>
                  </a:lnTo>
                  <a:lnTo>
                    <a:pt x="206" y="382"/>
                  </a:lnTo>
                  <a:lnTo>
                    <a:pt x="212" y="398"/>
                  </a:lnTo>
                  <a:lnTo>
                    <a:pt x="216" y="414"/>
                  </a:lnTo>
                  <a:lnTo>
                    <a:pt x="218" y="429"/>
                  </a:lnTo>
                  <a:lnTo>
                    <a:pt x="219" y="444"/>
                  </a:lnTo>
                  <a:lnTo>
                    <a:pt x="217" y="459"/>
                  </a:lnTo>
                  <a:lnTo>
                    <a:pt x="214" y="472"/>
                  </a:lnTo>
                  <a:lnTo>
                    <a:pt x="208" y="485"/>
                  </a:lnTo>
                  <a:lnTo>
                    <a:pt x="201" y="497"/>
                  </a:lnTo>
                  <a:lnTo>
                    <a:pt x="192" y="508"/>
                  </a:lnTo>
                  <a:lnTo>
                    <a:pt x="181" y="518"/>
                  </a:lnTo>
                  <a:lnTo>
                    <a:pt x="168" y="527"/>
                  </a:lnTo>
                  <a:lnTo>
                    <a:pt x="161" y="529"/>
                  </a:lnTo>
                  <a:lnTo>
                    <a:pt x="154" y="531"/>
                  </a:lnTo>
                  <a:lnTo>
                    <a:pt x="146" y="532"/>
                  </a:lnTo>
                  <a:lnTo>
                    <a:pt x="139" y="534"/>
                  </a:lnTo>
                  <a:lnTo>
                    <a:pt x="132" y="534"/>
                  </a:lnTo>
                  <a:lnTo>
                    <a:pt x="125" y="535"/>
                  </a:lnTo>
                  <a:lnTo>
                    <a:pt x="118" y="535"/>
                  </a:lnTo>
                  <a:lnTo>
                    <a:pt x="111" y="535"/>
                  </a:lnTo>
                  <a:lnTo>
                    <a:pt x="104" y="535"/>
                  </a:lnTo>
                  <a:lnTo>
                    <a:pt x="97" y="535"/>
                  </a:lnTo>
                  <a:lnTo>
                    <a:pt x="91" y="534"/>
                  </a:lnTo>
                  <a:lnTo>
                    <a:pt x="84" y="533"/>
                  </a:lnTo>
                  <a:lnTo>
                    <a:pt x="78" y="532"/>
                  </a:lnTo>
                  <a:lnTo>
                    <a:pt x="71" y="530"/>
                  </a:lnTo>
                  <a:lnTo>
                    <a:pt x="65" y="529"/>
                  </a:lnTo>
                  <a:lnTo>
                    <a:pt x="59" y="527"/>
                  </a:lnTo>
                  <a:lnTo>
                    <a:pt x="44" y="515"/>
                  </a:lnTo>
                  <a:lnTo>
                    <a:pt x="31" y="502"/>
                  </a:lnTo>
                  <a:lnTo>
                    <a:pt x="21" y="489"/>
                  </a:lnTo>
                  <a:lnTo>
                    <a:pt x="12" y="476"/>
                  </a:lnTo>
                  <a:lnTo>
                    <a:pt x="6" y="462"/>
                  </a:lnTo>
                  <a:lnTo>
                    <a:pt x="2" y="448"/>
                  </a:lnTo>
                  <a:lnTo>
                    <a:pt x="0" y="434"/>
                  </a:lnTo>
                  <a:lnTo>
                    <a:pt x="0" y="419"/>
                  </a:lnTo>
                  <a:lnTo>
                    <a:pt x="2" y="404"/>
                  </a:lnTo>
                  <a:lnTo>
                    <a:pt x="6" y="390"/>
                  </a:lnTo>
                  <a:lnTo>
                    <a:pt x="13" y="375"/>
                  </a:lnTo>
                  <a:lnTo>
                    <a:pt x="21" y="359"/>
                  </a:lnTo>
                  <a:lnTo>
                    <a:pt x="31" y="343"/>
                  </a:lnTo>
                  <a:lnTo>
                    <a:pt x="43" y="328"/>
                  </a:lnTo>
                  <a:lnTo>
                    <a:pt x="57" y="312"/>
                  </a:lnTo>
                  <a:lnTo>
                    <a:pt x="73" y="297"/>
                  </a:lnTo>
                  <a:lnTo>
                    <a:pt x="77" y="293"/>
                  </a:lnTo>
                  <a:lnTo>
                    <a:pt x="80" y="289"/>
                  </a:lnTo>
                  <a:lnTo>
                    <a:pt x="83" y="285"/>
                  </a:lnTo>
                  <a:lnTo>
                    <a:pt x="85" y="280"/>
                  </a:lnTo>
                  <a:lnTo>
                    <a:pt x="87" y="274"/>
                  </a:lnTo>
                  <a:lnTo>
                    <a:pt x="89" y="269"/>
                  </a:lnTo>
                  <a:lnTo>
                    <a:pt x="89" y="263"/>
                  </a:lnTo>
                  <a:lnTo>
                    <a:pt x="90" y="256"/>
                  </a:lnTo>
                  <a:lnTo>
                    <a:pt x="90" y="243"/>
                  </a:lnTo>
                  <a:lnTo>
                    <a:pt x="90" y="231"/>
                  </a:lnTo>
                  <a:lnTo>
                    <a:pt x="90" y="221"/>
                  </a:lnTo>
                  <a:lnTo>
                    <a:pt x="90" y="211"/>
                  </a:lnTo>
                  <a:lnTo>
                    <a:pt x="90" y="203"/>
                  </a:lnTo>
                  <a:lnTo>
                    <a:pt x="90" y="195"/>
                  </a:lnTo>
                  <a:lnTo>
                    <a:pt x="90" y="186"/>
                  </a:lnTo>
                  <a:lnTo>
                    <a:pt x="90" y="176"/>
                  </a:lnTo>
                  <a:lnTo>
                    <a:pt x="90" y="166"/>
                  </a:lnTo>
                  <a:lnTo>
                    <a:pt x="90" y="153"/>
                  </a:lnTo>
                  <a:lnTo>
                    <a:pt x="90" y="138"/>
                  </a:lnTo>
                  <a:lnTo>
                    <a:pt x="90" y="121"/>
                  </a:lnTo>
                  <a:lnTo>
                    <a:pt x="90" y="101"/>
                  </a:lnTo>
                  <a:lnTo>
                    <a:pt x="90" y="77"/>
                  </a:lnTo>
                  <a:lnTo>
                    <a:pt x="90" y="49"/>
                  </a:lnTo>
                  <a:lnTo>
                    <a:pt x="90" y="16"/>
                  </a:lnTo>
                </a:path>
              </a:pathLst>
            </a:custGeom>
            <a:solidFill>
              <a:srgbClr val="C9C9C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54" name="Freeform 102"/>
            <p:cNvSpPr>
              <a:spLocks/>
            </p:cNvSpPr>
            <p:nvPr/>
          </p:nvSpPr>
          <p:spPr bwMode="auto">
            <a:xfrm>
              <a:off x="4357" y="1965"/>
              <a:ext cx="218" cy="536"/>
            </a:xfrm>
            <a:custGeom>
              <a:avLst/>
              <a:gdLst>
                <a:gd name="T0" fmla="*/ 90 w 218"/>
                <a:gd name="T1" fmla="*/ 11 h 536"/>
                <a:gd name="T2" fmla="*/ 90 w 218"/>
                <a:gd name="T3" fmla="*/ 5 h 536"/>
                <a:gd name="T4" fmla="*/ 88 w 218"/>
                <a:gd name="T5" fmla="*/ 0 h 536"/>
                <a:gd name="T6" fmla="*/ 90 w 218"/>
                <a:gd name="T7" fmla="*/ 1 h 536"/>
                <a:gd name="T8" fmla="*/ 104 w 218"/>
                <a:gd name="T9" fmla="*/ 2 h 536"/>
                <a:gd name="T10" fmla="*/ 115 w 218"/>
                <a:gd name="T11" fmla="*/ 2 h 536"/>
                <a:gd name="T12" fmla="*/ 126 w 218"/>
                <a:gd name="T13" fmla="*/ 2 h 536"/>
                <a:gd name="T14" fmla="*/ 136 w 218"/>
                <a:gd name="T15" fmla="*/ 1 h 536"/>
                <a:gd name="T16" fmla="*/ 135 w 218"/>
                <a:gd name="T17" fmla="*/ 3 h 536"/>
                <a:gd name="T18" fmla="*/ 132 w 218"/>
                <a:gd name="T19" fmla="*/ 9 h 536"/>
                <a:gd name="T20" fmla="*/ 132 w 218"/>
                <a:gd name="T21" fmla="*/ 19 h 536"/>
                <a:gd name="T22" fmla="*/ 132 w 218"/>
                <a:gd name="T23" fmla="*/ 54 h 536"/>
                <a:gd name="T24" fmla="*/ 132 w 218"/>
                <a:gd name="T25" fmla="*/ 80 h 536"/>
                <a:gd name="T26" fmla="*/ 132 w 218"/>
                <a:gd name="T27" fmla="*/ 108 h 536"/>
                <a:gd name="T28" fmla="*/ 132 w 218"/>
                <a:gd name="T29" fmla="*/ 152 h 536"/>
                <a:gd name="T30" fmla="*/ 132 w 218"/>
                <a:gd name="T31" fmla="*/ 224 h 536"/>
                <a:gd name="T32" fmla="*/ 133 w 218"/>
                <a:gd name="T33" fmla="*/ 266 h 536"/>
                <a:gd name="T34" fmla="*/ 138 w 218"/>
                <a:gd name="T35" fmla="*/ 282 h 536"/>
                <a:gd name="T36" fmla="*/ 145 w 218"/>
                <a:gd name="T37" fmla="*/ 294 h 536"/>
                <a:gd name="T38" fmla="*/ 187 w 218"/>
                <a:gd name="T39" fmla="*/ 348 h 536"/>
                <a:gd name="T40" fmla="*/ 211 w 218"/>
                <a:gd name="T41" fmla="*/ 399 h 536"/>
                <a:gd name="T42" fmla="*/ 217 w 218"/>
                <a:gd name="T43" fmla="*/ 445 h 536"/>
                <a:gd name="T44" fmla="*/ 207 w 218"/>
                <a:gd name="T45" fmla="*/ 485 h 536"/>
                <a:gd name="T46" fmla="*/ 180 w 218"/>
                <a:gd name="T47" fmla="*/ 519 h 536"/>
                <a:gd name="T48" fmla="*/ 153 w 218"/>
                <a:gd name="T49" fmla="*/ 531 h 536"/>
                <a:gd name="T50" fmla="*/ 132 w 218"/>
                <a:gd name="T51" fmla="*/ 534 h 536"/>
                <a:gd name="T52" fmla="*/ 111 w 218"/>
                <a:gd name="T53" fmla="*/ 535 h 536"/>
                <a:gd name="T54" fmla="*/ 91 w 218"/>
                <a:gd name="T55" fmla="*/ 534 h 536"/>
                <a:gd name="T56" fmla="*/ 72 w 218"/>
                <a:gd name="T57" fmla="*/ 530 h 536"/>
                <a:gd name="T58" fmla="*/ 45 w 218"/>
                <a:gd name="T59" fmla="*/ 515 h 536"/>
                <a:gd name="T60" fmla="*/ 13 w 218"/>
                <a:gd name="T61" fmla="*/ 476 h 536"/>
                <a:gd name="T62" fmla="*/ 0 w 218"/>
                <a:gd name="T63" fmla="*/ 434 h 536"/>
                <a:gd name="T64" fmla="*/ 6 w 218"/>
                <a:gd name="T65" fmla="*/ 390 h 536"/>
                <a:gd name="T66" fmla="*/ 31 w 218"/>
                <a:gd name="T67" fmla="*/ 344 h 536"/>
                <a:gd name="T68" fmla="*/ 73 w 218"/>
                <a:gd name="T69" fmla="*/ 297 h 536"/>
                <a:gd name="T70" fmla="*/ 83 w 218"/>
                <a:gd name="T71" fmla="*/ 285 h 536"/>
                <a:gd name="T72" fmla="*/ 89 w 218"/>
                <a:gd name="T73" fmla="*/ 269 h 536"/>
                <a:gd name="T74" fmla="*/ 90 w 218"/>
                <a:gd name="T75" fmla="*/ 243 h 536"/>
                <a:gd name="T76" fmla="*/ 90 w 218"/>
                <a:gd name="T77" fmla="*/ 212 h 536"/>
                <a:gd name="T78" fmla="*/ 90 w 218"/>
                <a:gd name="T79" fmla="*/ 186 h 536"/>
                <a:gd name="T80" fmla="*/ 90 w 218"/>
                <a:gd name="T81" fmla="*/ 154 h 536"/>
                <a:gd name="T82" fmla="*/ 90 w 218"/>
                <a:gd name="T83" fmla="*/ 101 h 536"/>
                <a:gd name="T84" fmla="*/ 90 w 218"/>
                <a:gd name="T85" fmla="*/ 17 h 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536"/>
                <a:gd name="T131" fmla="*/ 218 w 218"/>
                <a:gd name="T132" fmla="*/ 536 h 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536">
                  <a:moveTo>
                    <a:pt x="90" y="17"/>
                  </a:moveTo>
                  <a:lnTo>
                    <a:pt x="90" y="14"/>
                  </a:lnTo>
                  <a:lnTo>
                    <a:pt x="90" y="11"/>
                  </a:lnTo>
                  <a:lnTo>
                    <a:pt x="90" y="9"/>
                  </a:lnTo>
                  <a:lnTo>
                    <a:pt x="90" y="7"/>
                  </a:lnTo>
                  <a:lnTo>
                    <a:pt x="90" y="5"/>
                  </a:lnTo>
                  <a:lnTo>
                    <a:pt x="89" y="3"/>
                  </a:lnTo>
                  <a:lnTo>
                    <a:pt x="89" y="2"/>
                  </a:lnTo>
                  <a:lnTo>
                    <a:pt x="88" y="0"/>
                  </a:lnTo>
                  <a:lnTo>
                    <a:pt x="86" y="0"/>
                  </a:lnTo>
                  <a:lnTo>
                    <a:pt x="87" y="0"/>
                  </a:lnTo>
                  <a:lnTo>
                    <a:pt x="90" y="1"/>
                  </a:lnTo>
                  <a:lnTo>
                    <a:pt x="98" y="2"/>
                  </a:lnTo>
                  <a:lnTo>
                    <a:pt x="101" y="2"/>
                  </a:lnTo>
                  <a:lnTo>
                    <a:pt x="104" y="2"/>
                  </a:lnTo>
                  <a:lnTo>
                    <a:pt x="108" y="2"/>
                  </a:lnTo>
                  <a:lnTo>
                    <a:pt x="111" y="2"/>
                  </a:lnTo>
                  <a:lnTo>
                    <a:pt x="115" y="2"/>
                  </a:lnTo>
                  <a:lnTo>
                    <a:pt x="119" y="2"/>
                  </a:lnTo>
                  <a:lnTo>
                    <a:pt x="122" y="2"/>
                  </a:lnTo>
                  <a:lnTo>
                    <a:pt x="126" y="2"/>
                  </a:lnTo>
                  <a:lnTo>
                    <a:pt x="132" y="1"/>
                  </a:lnTo>
                  <a:lnTo>
                    <a:pt x="135" y="1"/>
                  </a:lnTo>
                  <a:lnTo>
                    <a:pt x="136" y="1"/>
                  </a:lnTo>
                  <a:lnTo>
                    <a:pt x="137" y="0"/>
                  </a:lnTo>
                  <a:lnTo>
                    <a:pt x="136" y="2"/>
                  </a:lnTo>
                  <a:lnTo>
                    <a:pt x="135" y="3"/>
                  </a:lnTo>
                  <a:lnTo>
                    <a:pt x="134" y="5"/>
                  </a:lnTo>
                  <a:lnTo>
                    <a:pt x="133" y="7"/>
                  </a:lnTo>
                  <a:lnTo>
                    <a:pt x="132" y="9"/>
                  </a:lnTo>
                  <a:lnTo>
                    <a:pt x="132" y="12"/>
                  </a:lnTo>
                  <a:lnTo>
                    <a:pt x="132" y="15"/>
                  </a:lnTo>
                  <a:lnTo>
                    <a:pt x="132" y="19"/>
                  </a:lnTo>
                  <a:lnTo>
                    <a:pt x="132" y="32"/>
                  </a:lnTo>
                  <a:lnTo>
                    <a:pt x="132" y="44"/>
                  </a:lnTo>
                  <a:lnTo>
                    <a:pt x="132" y="54"/>
                  </a:lnTo>
                  <a:lnTo>
                    <a:pt x="132" y="63"/>
                  </a:lnTo>
                  <a:lnTo>
                    <a:pt x="132" y="71"/>
                  </a:lnTo>
                  <a:lnTo>
                    <a:pt x="132" y="80"/>
                  </a:lnTo>
                  <a:lnTo>
                    <a:pt x="132" y="88"/>
                  </a:lnTo>
                  <a:lnTo>
                    <a:pt x="132" y="98"/>
                  </a:lnTo>
                  <a:lnTo>
                    <a:pt x="132" y="108"/>
                  </a:lnTo>
                  <a:lnTo>
                    <a:pt x="132" y="121"/>
                  </a:lnTo>
                  <a:lnTo>
                    <a:pt x="132" y="135"/>
                  </a:lnTo>
                  <a:lnTo>
                    <a:pt x="132" y="152"/>
                  </a:lnTo>
                  <a:lnTo>
                    <a:pt x="132" y="172"/>
                  </a:lnTo>
                  <a:lnTo>
                    <a:pt x="132" y="197"/>
                  </a:lnTo>
                  <a:lnTo>
                    <a:pt x="132" y="224"/>
                  </a:lnTo>
                  <a:lnTo>
                    <a:pt x="132" y="256"/>
                  </a:lnTo>
                  <a:lnTo>
                    <a:pt x="133" y="261"/>
                  </a:lnTo>
                  <a:lnTo>
                    <a:pt x="133" y="266"/>
                  </a:lnTo>
                  <a:lnTo>
                    <a:pt x="135" y="272"/>
                  </a:lnTo>
                  <a:lnTo>
                    <a:pt x="136" y="277"/>
                  </a:lnTo>
                  <a:lnTo>
                    <a:pt x="138" y="282"/>
                  </a:lnTo>
                  <a:lnTo>
                    <a:pt x="140" y="287"/>
                  </a:lnTo>
                  <a:lnTo>
                    <a:pt x="142" y="291"/>
                  </a:lnTo>
                  <a:lnTo>
                    <a:pt x="145" y="294"/>
                  </a:lnTo>
                  <a:lnTo>
                    <a:pt x="161" y="312"/>
                  </a:lnTo>
                  <a:lnTo>
                    <a:pt x="175" y="330"/>
                  </a:lnTo>
                  <a:lnTo>
                    <a:pt x="187" y="348"/>
                  </a:lnTo>
                  <a:lnTo>
                    <a:pt x="197" y="365"/>
                  </a:lnTo>
                  <a:lnTo>
                    <a:pt x="205" y="382"/>
                  </a:lnTo>
                  <a:lnTo>
                    <a:pt x="211" y="399"/>
                  </a:lnTo>
                  <a:lnTo>
                    <a:pt x="215" y="415"/>
                  </a:lnTo>
                  <a:lnTo>
                    <a:pt x="217" y="430"/>
                  </a:lnTo>
                  <a:lnTo>
                    <a:pt x="217" y="445"/>
                  </a:lnTo>
                  <a:lnTo>
                    <a:pt x="216" y="459"/>
                  </a:lnTo>
                  <a:lnTo>
                    <a:pt x="213" y="473"/>
                  </a:lnTo>
                  <a:lnTo>
                    <a:pt x="207" y="485"/>
                  </a:lnTo>
                  <a:lnTo>
                    <a:pt x="200" y="497"/>
                  </a:lnTo>
                  <a:lnTo>
                    <a:pt x="191" y="508"/>
                  </a:lnTo>
                  <a:lnTo>
                    <a:pt x="180" y="519"/>
                  </a:lnTo>
                  <a:lnTo>
                    <a:pt x="167" y="527"/>
                  </a:lnTo>
                  <a:lnTo>
                    <a:pt x="160" y="529"/>
                  </a:lnTo>
                  <a:lnTo>
                    <a:pt x="153" y="531"/>
                  </a:lnTo>
                  <a:lnTo>
                    <a:pt x="146" y="532"/>
                  </a:lnTo>
                  <a:lnTo>
                    <a:pt x="139" y="534"/>
                  </a:lnTo>
                  <a:lnTo>
                    <a:pt x="132" y="534"/>
                  </a:lnTo>
                  <a:lnTo>
                    <a:pt x="125" y="535"/>
                  </a:lnTo>
                  <a:lnTo>
                    <a:pt x="118" y="535"/>
                  </a:lnTo>
                  <a:lnTo>
                    <a:pt x="111" y="535"/>
                  </a:lnTo>
                  <a:lnTo>
                    <a:pt x="104" y="535"/>
                  </a:lnTo>
                  <a:lnTo>
                    <a:pt x="98" y="535"/>
                  </a:lnTo>
                  <a:lnTo>
                    <a:pt x="91" y="534"/>
                  </a:lnTo>
                  <a:lnTo>
                    <a:pt x="84" y="533"/>
                  </a:lnTo>
                  <a:lnTo>
                    <a:pt x="78" y="532"/>
                  </a:lnTo>
                  <a:lnTo>
                    <a:pt x="72" y="530"/>
                  </a:lnTo>
                  <a:lnTo>
                    <a:pt x="66" y="529"/>
                  </a:lnTo>
                  <a:lnTo>
                    <a:pt x="60" y="527"/>
                  </a:lnTo>
                  <a:lnTo>
                    <a:pt x="45" y="515"/>
                  </a:lnTo>
                  <a:lnTo>
                    <a:pt x="32" y="502"/>
                  </a:lnTo>
                  <a:lnTo>
                    <a:pt x="22" y="489"/>
                  </a:lnTo>
                  <a:lnTo>
                    <a:pt x="13" y="476"/>
                  </a:lnTo>
                  <a:lnTo>
                    <a:pt x="6" y="462"/>
                  </a:lnTo>
                  <a:lnTo>
                    <a:pt x="2" y="449"/>
                  </a:lnTo>
                  <a:lnTo>
                    <a:pt x="0" y="434"/>
                  </a:lnTo>
                  <a:lnTo>
                    <a:pt x="0" y="420"/>
                  </a:lnTo>
                  <a:lnTo>
                    <a:pt x="2" y="405"/>
                  </a:lnTo>
                  <a:lnTo>
                    <a:pt x="6" y="390"/>
                  </a:lnTo>
                  <a:lnTo>
                    <a:pt x="13" y="375"/>
                  </a:lnTo>
                  <a:lnTo>
                    <a:pt x="21" y="360"/>
                  </a:lnTo>
                  <a:lnTo>
                    <a:pt x="31" y="344"/>
                  </a:lnTo>
                  <a:lnTo>
                    <a:pt x="43" y="329"/>
                  </a:lnTo>
                  <a:lnTo>
                    <a:pt x="57" y="313"/>
                  </a:lnTo>
                  <a:lnTo>
                    <a:pt x="73" y="297"/>
                  </a:lnTo>
                  <a:lnTo>
                    <a:pt x="77" y="294"/>
                  </a:lnTo>
                  <a:lnTo>
                    <a:pt x="80" y="290"/>
                  </a:lnTo>
                  <a:lnTo>
                    <a:pt x="83" y="285"/>
                  </a:lnTo>
                  <a:lnTo>
                    <a:pt x="85" y="280"/>
                  </a:lnTo>
                  <a:lnTo>
                    <a:pt x="87" y="274"/>
                  </a:lnTo>
                  <a:lnTo>
                    <a:pt x="89" y="269"/>
                  </a:lnTo>
                  <a:lnTo>
                    <a:pt x="90" y="263"/>
                  </a:lnTo>
                  <a:lnTo>
                    <a:pt x="90" y="256"/>
                  </a:lnTo>
                  <a:lnTo>
                    <a:pt x="90" y="243"/>
                  </a:lnTo>
                  <a:lnTo>
                    <a:pt x="90" y="231"/>
                  </a:lnTo>
                  <a:lnTo>
                    <a:pt x="90" y="221"/>
                  </a:lnTo>
                  <a:lnTo>
                    <a:pt x="90" y="212"/>
                  </a:lnTo>
                  <a:lnTo>
                    <a:pt x="90" y="203"/>
                  </a:lnTo>
                  <a:lnTo>
                    <a:pt x="90" y="195"/>
                  </a:lnTo>
                  <a:lnTo>
                    <a:pt x="90" y="186"/>
                  </a:lnTo>
                  <a:lnTo>
                    <a:pt x="90" y="177"/>
                  </a:lnTo>
                  <a:lnTo>
                    <a:pt x="90" y="166"/>
                  </a:lnTo>
                  <a:lnTo>
                    <a:pt x="90" y="154"/>
                  </a:lnTo>
                  <a:lnTo>
                    <a:pt x="90" y="139"/>
                  </a:lnTo>
                  <a:lnTo>
                    <a:pt x="90" y="121"/>
                  </a:lnTo>
                  <a:lnTo>
                    <a:pt x="90" y="101"/>
                  </a:lnTo>
                  <a:lnTo>
                    <a:pt x="90" y="77"/>
                  </a:lnTo>
                  <a:lnTo>
                    <a:pt x="90" y="49"/>
                  </a:lnTo>
                  <a:lnTo>
                    <a:pt x="90" y="17"/>
                  </a:lnTo>
                </a:path>
              </a:pathLst>
            </a:custGeom>
            <a:solidFill>
              <a:srgbClr val="CCCCC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55" name="Freeform 103"/>
            <p:cNvSpPr>
              <a:spLocks/>
            </p:cNvSpPr>
            <p:nvPr/>
          </p:nvSpPr>
          <p:spPr bwMode="auto">
            <a:xfrm>
              <a:off x="4358" y="1965"/>
              <a:ext cx="217" cy="536"/>
            </a:xfrm>
            <a:custGeom>
              <a:avLst/>
              <a:gdLst>
                <a:gd name="T0" fmla="*/ 90 w 217"/>
                <a:gd name="T1" fmla="*/ 11 h 536"/>
                <a:gd name="T2" fmla="*/ 89 w 217"/>
                <a:gd name="T3" fmla="*/ 5 h 536"/>
                <a:gd name="T4" fmla="*/ 87 w 217"/>
                <a:gd name="T5" fmla="*/ 1 h 536"/>
                <a:gd name="T6" fmla="*/ 89 w 217"/>
                <a:gd name="T7" fmla="*/ 1 h 536"/>
                <a:gd name="T8" fmla="*/ 103 w 217"/>
                <a:gd name="T9" fmla="*/ 2 h 536"/>
                <a:gd name="T10" fmla="*/ 114 w 217"/>
                <a:gd name="T11" fmla="*/ 2 h 536"/>
                <a:gd name="T12" fmla="*/ 125 w 217"/>
                <a:gd name="T13" fmla="*/ 2 h 536"/>
                <a:gd name="T14" fmla="*/ 135 w 217"/>
                <a:gd name="T15" fmla="*/ 1 h 536"/>
                <a:gd name="T16" fmla="*/ 133 w 217"/>
                <a:gd name="T17" fmla="*/ 3 h 536"/>
                <a:gd name="T18" fmla="*/ 131 w 217"/>
                <a:gd name="T19" fmla="*/ 9 h 536"/>
                <a:gd name="T20" fmla="*/ 131 w 217"/>
                <a:gd name="T21" fmla="*/ 19 h 536"/>
                <a:gd name="T22" fmla="*/ 131 w 217"/>
                <a:gd name="T23" fmla="*/ 54 h 536"/>
                <a:gd name="T24" fmla="*/ 131 w 217"/>
                <a:gd name="T25" fmla="*/ 80 h 536"/>
                <a:gd name="T26" fmla="*/ 131 w 217"/>
                <a:gd name="T27" fmla="*/ 108 h 536"/>
                <a:gd name="T28" fmla="*/ 131 w 217"/>
                <a:gd name="T29" fmla="*/ 152 h 536"/>
                <a:gd name="T30" fmla="*/ 131 w 217"/>
                <a:gd name="T31" fmla="*/ 224 h 536"/>
                <a:gd name="T32" fmla="*/ 132 w 217"/>
                <a:gd name="T33" fmla="*/ 266 h 536"/>
                <a:gd name="T34" fmla="*/ 137 w 217"/>
                <a:gd name="T35" fmla="*/ 282 h 536"/>
                <a:gd name="T36" fmla="*/ 143 w 217"/>
                <a:gd name="T37" fmla="*/ 294 h 536"/>
                <a:gd name="T38" fmla="*/ 185 w 217"/>
                <a:gd name="T39" fmla="*/ 348 h 536"/>
                <a:gd name="T40" fmla="*/ 209 w 217"/>
                <a:gd name="T41" fmla="*/ 399 h 536"/>
                <a:gd name="T42" fmla="*/ 216 w 217"/>
                <a:gd name="T43" fmla="*/ 446 h 536"/>
                <a:gd name="T44" fmla="*/ 205 w 217"/>
                <a:gd name="T45" fmla="*/ 486 h 536"/>
                <a:gd name="T46" fmla="*/ 178 w 217"/>
                <a:gd name="T47" fmla="*/ 519 h 536"/>
                <a:gd name="T48" fmla="*/ 152 w 217"/>
                <a:gd name="T49" fmla="*/ 531 h 536"/>
                <a:gd name="T50" fmla="*/ 131 w 217"/>
                <a:gd name="T51" fmla="*/ 535 h 536"/>
                <a:gd name="T52" fmla="*/ 110 w 217"/>
                <a:gd name="T53" fmla="*/ 535 h 536"/>
                <a:gd name="T54" fmla="*/ 90 w 217"/>
                <a:gd name="T55" fmla="*/ 534 h 536"/>
                <a:gd name="T56" fmla="*/ 72 w 217"/>
                <a:gd name="T57" fmla="*/ 531 h 536"/>
                <a:gd name="T58" fmla="*/ 45 w 217"/>
                <a:gd name="T59" fmla="*/ 515 h 536"/>
                <a:gd name="T60" fmla="*/ 13 w 217"/>
                <a:gd name="T61" fmla="*/ 476 h 536"/>
                <a:gd name="T62" fmla="*/ 0 w 217"/>
                <a:gd name="T63" fmla="*/ 435 h 536"/>
                <a:gd name="T64" fmla="*/ 5 w 217"/>
                <a:gd name="T65" fmla="*/ 391 h 536"/>
                <a:gd name="T66" fmla="*/ 30 w 217"/>
                <a:gd name="T67" fmla="*/ 344 h 536"/>
                <a:gd name="T68" fmla="*/ 72 w 217"/>
                <a:gd name="T69" fmla="*/ 297 h 536"/>
                <a:gd name="T70" fmla="*/ 82 w 217"/>
                <a:gd name="T71" fmla="*/ 285 h 536"/>
                <a:gd name="T72" fmla="*/ 88 w 217"/>
                <a:gd name="T73" fmla="*/ 269 h 536"/>
                <a:gd name="T74" fmla="*/ 89 w 217"/>
                <a:gd name="T75" fmla="*/ 243 h 536"/>
                <a:gd name="T76" fmla="*/ 89 w 217"/>
                <a:gd name="T77" fmla="*/ 212 h 536"/>
                <a:gd name="T78" fmla="*/ 89 w 217"/>
                <a:gd name="T79" fmla="*/ 186 h 536"/>
                <a:gd name="T80" fmla="*/ 90 w 217"/>
                <a:gd name="T81" fmla="*/ 154 h 536"/>
                <a:gd name="T82" fmla="*/ 90 w 217"/>
                <a:gd name="T83" fmla="*/ 101 h 536"/>
                <a:gd name="T84" fmla="*/ 90 w 217"/>
                <a:gd name="T85" fmla="*/ 17 h 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7"/>
                <a:gd name="T130" fmla="*/ 0 h 536"/>
                <a:gd name="T131" fmla="*/ 217 w 217"/>
                <a:gd name="T132" fmla="*/ 536 h 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7" h="536">
                  <a:moveTo>
                    <a:pt x="90" y="17"/>
                  </a:moveTo>
                  <a:lnTo>
                    <a:pt x="90" y="14"/>
                  </a:lnTo>
                  <a:lnTo>
                    <a:pt x="90" y="11"/>
                  </a:lnTo>
                  <a:lnTo>
                    <a:pt x="90" y="9"/>
                  </a:lnTo>
                  <a:lnTo>
                    <a:pt x="89" y="7"/>
                  </a:lnTo>
                  <a:lnTo>
                    <a:pt x="89" y="5"/>
                  </a:lnTo>
                  <a:lnTo>
                    <a:pt x="88" y="3"/>
                  </a:lnTo>
                  <a:lnTo>
                    <a:pt x="88" y="2"/>
                  </a:lnTo>
                  <a:lnTo>
                    <a:pt x="87" y="1"/>
                  </a:lnTo>
                  <a:lnTo>
                    <a:pt x="86" y="0"/>
                  </a:lnTo>
                  <a:lnTo>
                    <a:pt x="89" y="1"/>
                  </a:lnTo>
                  <a:lnTo>
                    <a:pt x="97" y="2"/>
                  </a:lnTo>
                  <a:lnTo>
                    <a:pt x="100" y="2"/>
                  </a:lnTo>
                  <a:lnTo>
                    <a:pt x="103" y="2"/>
                  </a:lnTo>
                  <a:lnTo>
                    <a:pt x="107" y="2"/>
                  </a:lnTo>
                  <a:lnTo>
                    <a:pt x="110" y="2"/>
                  </a:lnTo>
                  <a:lnTo>
                    <a:pt x="114" y="2"/>
                  </a:lnTo>
                  <a:lnTo>
                    <a:pt x="118" y="2"/>
                  </a:lnTo>
                  <a:lnTo>
                    <a:pt x="121" y="2"/>
                  </a:lnTo>
                  <a:lnTo>
                    <a:pt x="125" y="2"/>
                  </a:lnTo>
                  <a:lnTo>
                    <a:pt x="131" y="1"/>
                  </a:lnTo>
                  <a:lnTo>
                    <a:pt x="134" y="1"/>
                  </a:lnTo>
                  <a:lnTo>
                    <a:pt x="135" y="1"/>
                  </a:lnTo>
                  <a:lnTo>
                    <a:pt x="136" y="0"/>
                  </a:lnTo>
                  <a:lnTo>
                    <a:pt x="135" y="2"/>
                  </a:lnTo>
                  <a:lnTo>
                    <a:pt x="133" y="3"/>
                  </a:lnTo>
                  <a:lnTo>
                    <a:pt x="132" y="5"/>
                  </a:lnTo>
                  <a:lnTo>
                    <a:pt x="132" y="7"/>
                  </a:lnTo>
                  <a:lnTo>
                    <a:pt x="131" y="9"/>
                  </a:lnTo>
                  <a:lnTo>
                    <a:pt x="131" y="12"/>
                  </a:lnTo>
                  <a:lnTo>
                    <a:pt x="131" y="15"/>
                  </a:lnTo>
                  <a:lnTo>
                    <a:pt x="131" y="19"/>
                  </a:lnTo>
                  <a:lnTo>
                    <a:pt x="131" y="32"/>
                  </a:lnTo>
                  <a:lnTo>
                    <a:pt x="131" y="44"/>
                  </a:lnTo>
                  <a:lnTo>
                    <a:pt x="131" y="54"/>
                  </a:lnTo>
                  <a:lnTo>
                    <a:pt x="131" y="63"/>
                  </a:lnTo>
                  <a:lnTo>
                    <a:pt x="131" y="71"/>
                  </a:lnTo>
                  <a:lnTo>
                    <a:pt x="131" y="80"/>
                  </a:lnTo>
                  <a:lnTo>
                    <a:pt x="131" y="88"/>
                  </a:lnTo>
                  <a:lnTo>
                    <a:pt x="131" y="98"/>
                  </a:lnTo>
                  <a:lnTo>
                    <a:pt x="131" y="108"/>
                  </a:lnTo>
                  <a:lnTo>
                    <a:pt x="131" y="121"/>
                  </a:lnTo>
                  <a:lnTo>
                    <a:pt x="131" y="135"/>
                  </a:lnTo>
                  <a:lnTo>
                    <a:pt x="131" y="152"/>
                  </a:lnTo>
                  <a:lnTo>
                    <a:pt x="131" y="172"/>
                  </a:lnTo>
                  <a:lnTo>
                    <a:pt x="131" y="197"/>
                  </a:lnTo>
                  <a:lnTo>
                    <a:pt x="131" y="224"/>
                  </a:lnTo>
                  <a:lnTo>
                    <a:pt x="131" y="256"/>
                  </a:lnTo>
                  <a:lnTo>
                    <a:pt x="132" y="261"/>
                  </a:lnTo>
                  <a:lnTo>
                    <a:pt x="132" y="266"/>
                  </a:lnTo>
                  <a:lnTo>
                    <a:pt x="134" y="272"/>
                  </a:lnTo>
                  <a:lnTo>
                    <a:pt x="135" y="277"/>
                  </a:lnTo>
                  <a:lnTo>
                    <a:pt x="137" y="282"/>
                  </a:lnTo>
                  <a:lnTo>
                    <a:pt x="139" y="287"/>
                  </a:lnTo>
                  <a:lnTo>
                    <a:pt x="141" y="291"/>
                  </a:lnTo>
                  <a:lnTo>
                    <a:pt x="143" y="294"/>
                  </a:lnTo>
                  <a:lnTo>
                    <a:pt x="159" y="312"/>
                  </a:lnTo>
                  <a:lnTo>
                    <a:pt x="173" y="330"/>
                  </a:lnTo>
                  <a:lnTo>
                    <a:pt x="185" y="348"/>
                  </a:lnTo>
                  <a:lnTo>
                    <a:pt x="195" y="366"/>
                  </a:lnTo>
                  <a:lnTo>
                    <a:pt x="203" y="383"/>
                  </a:lnTo>
                  <a:lnTo>
                    <a:pt x="209" y="399"/>
                  </a:lnTo>
                  <a:lnTo>
                    <a:pt x="213" y="416"/>
                  </a:lnTo>
                  <a:lnTo>
                    <a:pt x="216" y="431"/>
                  </a:lnTo>
                  <a:lnTo>
                    <a:pt x="216" y="446"/>
                  </a:lnTo>
                  <a:lnTo>
                    <a:pt x="214" y="460"/>
                  </a:lnTo>
                  <a:lnTo>
                    <a:pt x="210" y="474"/>
                  </a:lnTo>
                  <a:lnTo>
                    <a:pt x="205" y="486"/>
                  </a:lnTo>
                  <a:lnTo>
                    <a:pt x="198" y="498"/>
                  </a:lnTo>
                  <a:lnTo>
                    <a:pt x="189" y="509"/>
                  </a:lnTo>
                  <a:lnTo>
                    <a:pt x="178" y="519"/>
                  </a:lnTo>
                  <a:lnTo>
                    <a:pt x="165" y="528"/>
                  </a:lnTo>
                  <a:lnTo>
                    <a:pt x="158" y="530"/>
                  </a:lnTo>
                  <a:lnTo>
                    <a:pt x="152" y="531"/>
                  </a:lnTo>
                  <a:lnTo>
                    <a:pt x="145" y="533"/>
                  </a:lnTo>
                  <a:lnTo>
                    <a:pt x="138" y="534"/>
                  </a:lnTo>
                  <a:lnTo>
                    <a:pt x="131" y="535"/>
                  </a:lnTo>
                  <a:lnTo>
                    <a:pt x="124" y="535"/>
                  </a:lnTo>
                  <a:lnTo>
                    <a:pt x="117" y="535"/>
                  </a:lnTo>
                  <a:lnTo>
                    <a:pt x="110" y="535"/>
                  </a:lnTo>
                  <a:lnTo>
                    <a:pt x="103" y="535"/>
                  </a:lnTo>
                  <a:lnTo>
                    <a:pt x="97" y="535"/>
                  </a:lnTo>
                  <a:lnTo>
                    <a:pt x="90" y="534"/>
                  </a:lnTo>
                  <a:lnTo>
                    <a:pt x="84" y="533"/>
                  </a:lnTo>
                  <a:lnTo>
                    <a:pt x="77" y="532"/>
                  </a:lnTo>
                  <a:lnTo>
                    <a:pt x="72" y="531"/>
                  </a:lnTo>
                  <a:lnTo>
                    <a:pt x="65" y="529"/>
                  </a:lnTo>
                  <a:lnTo>
                    <a:pt x="60" y="527"/>
                  </a:lnTo>
                  <a:lnTo>
                    <a:pt x="45" y="515"/>
                  </a:lnTo>
                  <a:lnTo>
                    <a:pt x="32" y="503"/>
                  </a:lnTo>
                  <a:lnTo>
                    <a:pt x="21" y="490"/>
                  </a:lnTo>
                  <a:lnTo>
                    <a:pt x="13" y="476"/>
                  </a:lnTo>
                  <a:lnTo>
                    <a:pt x="6" y="463"/>
                  </a:lnTo>
                  <a:lnTo>
                    <a:pt x="2" y="449"/>
                  </a:lnTo>
                  <a:lnTo>
                    <a:pt x="0" y="435"/>
                  </a:lnTo>
                  <a:lnTo>
                    <a:pt x="0" y="420"/>
                  </a:lnTo>
                  <a:lnTo>
                    <a:pt x="2" y="406"/>
                  </a:lnTo>
                  <a:lnTo>
                    <a:pt x="5" y="391"/>
                  </a:lnTo>
                  <a:lnTo>
                    <a:pt x="12" y="375"/>
                  </a:lnTo>
                  <a:lnTo>
                    <a:pt x="20" y="360"/>
                  </a:lnTo>
                  <a:lnTo>
                    <a:pt x="30" y="344"/>
                  </a:lnTo>
                  <a:lnTo>
                    <a:pt x="42" y="329"/>
                  </a:lnTo>
                  <a:lnTo>
                    <a:pt x="56" y="313"/>
                  </a:lnTo>
                  <a:lnTo>
                    <a:pt x="72" y="297"/>
                  </a:lnTo>
                  <a:lnTo>
                    <a:pt x="76" y="294"/>
                  </a:lnTo>
                  <a:lnTo>
                    <a:pt x="79" y="290"/>
                  </a:lnTo>
                  <a:lnTo>
                    <a:pt x="82" y="285"/>
                  </a:lnTo>
                  <a:lnTo>
                    <a:pt x="84" y="280"/>
                  </a:lnTo>
                  <a:lnTo>
                    <a:pt x="86" y="274"/>
                  </a:lnTo>
                  <a:lnTo>
                    <a:pt x="88" y="269"/>
                  </a:lnTo>
                  <a:lnTo>
                    <a:pt x="89" y="263"/>
                  </a:lnTo>
                  <a:lnTo>
                    <a:pt x="89" y="256"/>
                  </a:lnTo>
                  <a:lnTo>
                    <a:pt x="89" y="243"/>
                  </a:lnTo>
                  <a:lnTo>
                    <a:pt x="89" y="231"/>
                  </a:lnTo>
                  <a:lnTo>
                    <a:pt x="89" y="221"/>
                  </a:lnTo>
                  <a:lnTo>
                    <a:pt x="89" y="212"/>
                  </a:lnTo>
                  <a:lnTo>
                    <a:pt x="89" y="203"/>
                  </a:lnTo>
                  <a:lnTo>
                    <a:pt x="89" y="195"/>
                  </a:lnTo>
                  <a:lnTo>
                    <a:pt x="89" y="186"/>
                  </a:lnTo>
                  <a:lnTo>
                    <a:pt x="90" y="177"/>
                  </a:lnTo>
                  <a:lnTo>
                    <a:pt x="90" y="166"/>
                  </a:lnTo>
                  <a:lnTo>
                    <a:pt x="90" y="154"/>
                  </a:lnTo>
                  <a:lnTo>
                    <a:pt x="90" y="139"/>
                  </a:lnTo>
                  <a:lnTo>
                    <a:pt x="90" y="121"/>
                  </a:lnTo>
                  <a:lnTo>
                    <a:pt x="90" y="101"/>
                  </a:lnTo>
                  <a:lnTo>
                    <a:pt x="90" y="77"/>
                  </a:lnTo>
                  <a:lnTo>
                    <a:pt x="90" y="49"/>
                  </a:lnTo>
                  <a:lnTo>
                    <a:pt x="90" y="17"/>
                  </a:lnTo>
                </a:path>
              </a:pathLst>
            </a:custGeom>
            <a:solidFill>
              <a:srgbClr val="CCCCC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56" name="Freeform 104"/>
            <p:cNvSpPr>
              <a:spLocks/>
            </p:cNvSpPr>
            <p:nvPr/>
          </p:nvSpPr>
          <p:spPr bwMode="auto">
            <a:xfrm>
              <a:off x="4358" y="1965"/>
              <a:ext cx="216" cy="536"/>
            </a:xfrm>
            <a:custGeom>
              <a:avLst/>
              <a:gdLst>
                <a:gd name="T0" fmla="*/ 90 w 216"/>
                <a:gd name="T1" fmla="*/ 11 h 536"/>
                <a:gd name="T2" fmla="*/ 89 w 216"/>
                <a:gd name="T3" fmla="*/ 5 h 536"/>
                <a:gd name="T4" fmla="*/ 87 w 216"/>
                <a:gd name="T5" fmla="*/ 1 h 536"/>
                <a:gd name="T6" fmla="*/ 89 w 216"/>
                <a:gd name="T7" fmla="*/ 1 h 536"/>
                <a:gd name="T8" fmla="*/ 103 w 216"/>
                <a:gd name="T9" fmla="*/ 2 h 536"/>
                <a:gd name="T10" fmla="*/ 114 w 216"/>
                <a:gd name="T11" fmla="*/ 2 h 536"/>
                <a:gd name="T12" fmla="*/ 124 w 216"/>
                <a:gd name="T13" fmla="*/ 2 h 536"/>
                <a:gd name="T14" fmla="*/ 135 w 216"/>
                <a:gd name="T15" fmla="*/ 1 h 536"/>
                <a:gd name="T16" fmla="*/ 133 w 216"/>
                <a:gd name="T17" fmla="*/ 3 h 536"/>
                <a:gd name="T18" fmla="*/ 131 w 216"/>
                <a:gd name="T19" fmla="*/ 10 h 536"/>
                <a:gd name="T20" fmla="*/ 130 w 216"/>
                <a:gd name="T21" fmla="*/ 19 h 536"/>
                <a:gd name="T22" fmla="*/ 130 w 216"/>
                <a:gd name="T23" fmla="*/ 54 h 536"/>
                <a:gd name="T24" fmla="*/ 130 w 216"/>
                <a:gd name="T25" fmla="*/ 80 h 536"/>
                <a:gd name="T26" fmla="*/ 130 w 216"/>
                <a:gd name="T27" fmla="*/ 108 h 536"/>
                <a:gd name="T28" fmla="*/ 130 w 216"/>
                <a:gd name="T29" fmla="*/ 152 h 536"/>
                <a:gd name="T30" fmla="*/ 131 w 216"/>
                <a:gd name="T31" fmla="*/ 224 h 536"/>
                <a:gd name="T32" fmla="*/ 132 w 216"/>
                <a:gd name="T33" fmla="*/ 266 h 536"/>
                <a:gd name="T34" fmla="*/ 136 w 216"/>
                <a:gd name="T35" fmla="*/ 282 h 536"/>
                <a:gd name="T36" fmla="*/ 143 w 216"/>
                <a:gd name="T37" fmla="*/ 294 h 536"/>
                <a:gd name="T38" fmla="*/ 185 w 216"/>
                <a:gd name="T39" fmla="*/ 349 h 536"/>
                <a:gd name="T40" fmla="*/ 209 w 216"/>
                <a:gd name="T41" fmla="*/ 400 h 536"/>
                <a:gd name="T42" fmla="*/ 215 w 216"/>
                <a:gd name="T43" fmla="*/ 447 h 536"/>
                <a:gd name="T44" fmla="*/ 204 w 216"/>
                <a:gd name="T45" fmla="*/ 487 h 536"/>
                <a:gd name="T46" fmla="*/ 177 w 216"/>
                <a:gd name="T47" fmla="*/ 519 h 536"/>
                <a:gd name="T48" fmla="*/ 151 w 216"/>
                <a:gd name="T49" fmla="*/ 531 h 536"/>
                <a:gd name="T50" fmla="*/ 130 w 216"/>
                <a:gd name="T51" fmla="*/ 535 h 536"/>
                <a:gd name="T52" fmla="*/ 110 w 216"/>
                <a:gd name="T53" fmla="*/ 535 h 536"/>
                <a:gd name="T54" fmla="*/ 91 w 216"/>
                <a:gd name="T55" fmla="*/ 534 h 536"/>
                <a:gd name="T56" fmla="*/ 72 w 216"/>
                <a:gd name="T57" fmla="*/ 531 h 536"/>
                <a:gd name="T58" fmla="*/ 46 w 216"/>
                <a:gd name="T59" fmla="*/ 516 h 536"/>
                <a:gd name="T60" fmla="*/ 13 w 216"/>
                <a:gd name="T61" fmla="*/ 477 h 536"/>
                <a:gd name="T62" fmla="*/ 0 w 216"/>
                <a:gd name="T63" fmla="*/ 435 h 536"/>
                <a:gd name="T64" fmla="*/ 6 w 216"/>
                <a:gd name="T65" fmla="*/ 391 h 536"/>
                <a:gd name="T66" fmla="*/ 30 w 216"/>
                <a:gd name="T67" fmla="*/ 345 h 536"/>
                <a:gd name="T68" fmla="*/ 72 w 216"/>
                <a:gd name="T69" fmla="*/ 298 h 536"/>
                <a:gd name="T70" fmla="*/ 82 w 216"/>
                <a:gd name="T71" fmla="*/ 285 h 536"/>
                <a:gd name="T72" fmla="*/ 88 w 216"/>
                <a:gd name="T73" fmla="*/ 269 h 536"/>
                <a:gd name="T74" fmla="*/ 90 w 216"/>
                <a:gd name="T75" fmla="*/ 243 h 536"/>
                <a:gd name="T76" fmla="*/ 90 w 216"/>
                <a:gd name="T77" fmla="*/ 212 h 536"/>
                <a:gd name="T78" fmla="*/ 90 w 216"/>
                <a:gd name="T79" fmla="*/ 186 h 536"/>
                <a:gd name="T80" fmla="*/ 90 w 216"/>
                <a:gd name="T81" fmla="*/ 154 h 536"/>
                <a:gd name="T82" fmla="*/ 90 w 216"/>
                <a:gd name="T83" fmla="*/ 101 h 536"/>
                <a:gd name="T84" fmla="*/ 90 w 216"/>
                <a:gd name="T85" fmla="*/ 17 h 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6"/>
                <a:gd name="T130" fmla="*/ 0 h 536"/>
                <a:gd name="T131" fmla="*/ 216 w 216"/>
                <a:gd name="T132" fmla="*/ 536 h 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6" h="536">
                  <a:moveTo>
                    <a:pt x="90" y="17"/>
                  </a:moveTo>
                  <a:lnTo>
                    <a:pt x="90" y="14"/>
                  </a:lnTo>
                  <a:lnTo>
                    <a:pt x="90" y="11"/>
                  </a:lnTo>
                  <a:lnTo>
                    <a:pt x="90" y="9"/>
                  </a:lnTo>
                  <a:lnTo>
                    <a:pt x="90" y="7"/>
                  </a:lnTo>
                  <a:lnTo>
                    <a:pt x="89" y="5"/>
                  </a:lnTo>
                  <a:lnTo>
                    <a:pt x="89" y="3"/>
                  </a:lnTo>
                  <a:lnTo>
                    <a:pt x="88" y="2"/>
                  </a:lnTo>
                  <a:lnTo>
                    <a:pt x="87" y="1"/>
                  </a:lnTo>
                  <a:lnTo>
                    <a:pt x="86" y="0"/>
                  </a:lnTo>
                  <a:lnTo>
                    <a:pt x="89" y="1"/>
                  </a:lnTo>
                  <a:lnTo>
                    <a:pt x="97" y="2"/>
                  </a:lnTo>
                  <a:lnTo>
                    <a:pt x="100" y="2"/>
                  </a:lnTo>
                  <a:lnTo>
                    <a:pt x="103" y="2"/>
                  </a:lnTo>
                  <a:lnTo>
                    <a:pt x="107" y="2"/>
                  </a:lnTo>
                  <a:lnTo>
                    <a:pt x="110" y="2"/>
                  </a:lnTo>
                  <a:lnTo>
                    <a:pt x="114" y="2"/>
                  </a:lnTo>
                  <a:lnTo>
                    <a:pt x="117" y="2"/>
                  </a:lnTo>
                  <a:lnTo>
                    <a:pt x="121" y="2"/>
                  </a:lnTo>
                  <a:lnTo>
                    <a:pt x="124" y="2"/>
                  </a:lnTo>
                  <a:lnTo>
                    <a:pt x="131" y="1"/>
                  </a:lnTo>
                  <a:lnTo>
                    <a:pt x="134" y="1"/>
                  </a:lnTo>
                  <a:lnTo>
                    <a:pt x="135" y="1"/>
                  </a:lnTo>
                  <a:lnTo>
                    <a:pt x="136" y="0"/>
                  </a:lnTo>
                  <a:lnTo>
                    <a:pt x="135" y="2"/>
                  </a:lnTo>
                  <a:lnTo>
                    <a:pt x="133" y="3"/>
                  </a:lnTo>
                  <a:lnTo>
                    <a:pt x="132" y="5"/>
                  </a:lnTo>
                  <a:lnTo>
                    <a:pt x="131" y="7"/>
                  </a:lnTo>
                  <a:lnTo>
                    <a:pt x="131" y="10"/>
                  </a:lnTo>
                  <a:lnTo>
                    <a:pt x="130" y="12"/>
                  </a:lnTo>
                  <a:lnTo>
                    <a:pt x="130" y="15"/>
                  </a:lnTo>
                  <a:lnTo>
                    <a:pt x="130" y="19"/>
                  </a:lnTo>
                  <a:lnTo>
                    <a:pt x="130" y="32"/>
                  </a:lnTo>
                  <a:lnTo>
                    <a:pt x="130" y="44"/>
                  </a:lnTo>
                  <a:lnTo>
                    <a:pt x="130" y="54"/>
                  </a:lnTo>
                  <a:lnTo>
                    <a:pt x="130" y="63"/>
                  </a:lnTo>
                  <a:lnTo>
                    <a:pt x="130" y="71"/>
                  </a:lnTo>
                  <a:lnTo>
                    <a:pt x="130" y="80"/>
                  </a:lnTo>
                  <a:lnTo>
                    <a:pt x="130" y="88"/>
                  </a:lnTo>
                  <a:lnTo>
                    <a:pt x="130" y="98"/>
                  </a:lnTo>
                  <a:lnTo>
                    <a:pt x="130" y="108"/>
                  </a:lnTo>
                  <a:lnTo>
                    <a:pt x="130" y="121"/>
                  </a:lnTo>
                  <a:lnTo>
                    <a:pt x="130" y="135"/>
                  </a:lnTo>
                  <a:lnTo>
                    <a:pt x="130" y="152"/>
                  </a:lnTo>
                  <a:lnTo>
                    <a:pt x="131" y="172"/>
                  </a:lnTo>
                  <a:lnTo>
                    <a:pt x="131" y="197"/>
                  </a:lnTo>
                  <a:lnTo>
                    <a:pt x="131" y="224"/>
                  </a:lnTo>
                  <a:lnTo>
                    <a:pt x="131" y="256"/>
                  </a:lnTo>
                  <a:lnTo>
                    <a:pt x="131" y="261"/>
                  </a:lnTo>
                  <a:lnTo>
                    <a:pt x="132" y="266"/>
                  </a:lnTo>
                  <a:lnTo>
                    <a:pt x="133" y="272"/>
                  </a:lnTo>
                  <a:lnTo>
                    <a:pt x="135" y="277"/>
                  </a:lnTo>
                  <a:lnTo>
                    <a:pt x="136" y="282"/>
                  </a:lnTo>
                  <a:lnTo>
                    <a:pt x="138" y="287"/>
                  </a:lnTo>
                  <a:lnTo>
                    <a:pt x="140" y="291"/>
                  </a:lnTo>
                  <a:lnTo>
                    <a:pt x="143" y="294"/>
                  </a:lnTo>
                  <a:lnTo>
                    <a:pt x="159" y="312"/>
                  </a:lnTo>
                  <a:lnTo>
                    <a:pt x="173" y="331"/>
                  </a:lnTo>
                  <a:lnTo>
                    <a:pt x="185" y="349"/>
                  </a:lnTo>
                  <a:lnTo>
                    <a:pt x="195" y="366"/>
                  </a:lnTo>
                  <a:lnTo>
                    <a:pt x="203" y="383"/>
                  </a:lnTo>
                  <a:lnTo>
                    <a:pt x="209" y="400"/>
                  </a:lnTo>
                  <a:lnTo>
                    <a:pt x="213" y="416"/>
                  </a:lnTo>
                  <a:lnTo>
                    <a:pt x="215" y="432"/>
                  </a:lnTo>
                  <a:lnTo>
                    <a:pt x="215" y="447"/>
                  </a:lnTo>
                  <a:lnTo>
                    <a:pt x="213" y="461"/>
                  </a:lnTo>
                  <a:lnTo>
                    <a:pt x="209" y="474"/>
                  </a:lnTo>
                  <a:lnTo>
                    <a:pt x="204" y="487"/>
                  </a:lnTo>
                  <a:lnTo>
                    <a:pt x="197" y="499"/>
                  </a:lnTo>
                  <a:lnTo>
                    <a:pt x="188" y="510"/>
                  </a:lnTo>
                  <a:lnTo>
                    <a:pt x="177" y="519"/>
                  </a:lnTo>
                  <a:lnTo>
                    <a:pt x="165" y="528"/>
                  </a:lnTo>
                  <a:lnTo>
                    <a:pt x="158" y="530"/>
                  </a:lnTo>
                  <a:lnTo>
                    <a:pt x="151" y="531"/>
                  </a:lnTo>
                  <a:lnTo>
                    <a:pt x="144" y="533"/>
                  </a:lnTo>
                  <a:lnTo>
                    <a:pt x="137" y="534"/>
                  </a:lnTo>
                  <a:lnTo>
                    <a:pt x="130" y="535"/>
                  </a:lnTo>
                  <a:lnTo>
                    <a:pt x="124" y="535"/>
                  </a:lnTo>
                  <a:lnTo>
                    <a:pt x="117" y="535"/>
                  </a:lnTo>
                  <a:lnTo>
                    <a:pt x="110" y="535"/>
                  </a:lnTo>
                  <a:lnTo>
                    <a:pt x="103" y="535"/>
                  </a:lnTo>
                  <a:lnTo>
                    <a:pt x="97" y="535"/>
                  </a:lnTo>
                  <a:lnTo>
                    <a:pt x="91" y="534"/>
                  </a:lnTo>
                  <a:lnTo>
                    <a:pt x="84" y="533"/>
                  </a:lnTo>
                  <a:lnTo>
                    <a:pt x="78" y="532"/>
                  </a:lnTo>
                  <a:lnTo>
                    <a:pt x="72" y="531"/>
                  </a:lnTo>
                  <a:lnTo>
                    <a:pt x="66" y="529"/>
                  </a:lnTo>
                  <a:lnTo>
                    <a:pt x="60" y="527"/>
                  </a:lnTo>
                  <a:lnTo>
                    <a:pt x="46" y="516"/>
                  </a:lnTo>
                  <a:lnTo>
                    <a:pt x="33" y="503"/>
                  </a:lnTo>
                  <a:lnTo>
                    <a:pt x="22" y="490"/>
                  </a:lnTo>
                  <a:lnTo>
                    <a:pt x="13" y="477"/>
                  </a:lnTo>
                  <a:lnTo>
                    <a:pt x="7" y="463"/>
                  </a:lnTo>
                  <a:lnTo>
                    <a:pt x="3" y="450"/>
                  </a:lnTo>
                  <a:lnTo>
                    <a:pt x="0" y="435"/>
                  </a:lnTo>
                  <a:lnTo>
                    <a:pt x="0" y="421"/>
                  </a:lnTo>
                  <a:lnTo>
                    <a:pt x="2" y="406"/>
                  </a:lnTo>
                  <a:lnTo>
                    <a:pt x="6" y="391"/>
                  </a:lnTo>
                  <a:lnTo>
                    <a:pt x="12" y="376"/>
                  </a:lnTo>
                  <a:lnTo>
                    <a:pt x="20" y="360"/>
                  </a:lnTo>
                  <a:lnTo>
                    <a:pt x="30" y="345"/>
                  </a:lnTo>
                  <a:lnTo>
                    <a:pt x="42" y="329"/>
                  </a:lnTo>
                  <a:lnTo>
                    <a:pt x="56" y="314"/>
                  </a:lnTo>
                  <a:lnTo>
                    <a:pt x="72" y="298"/>
                  </a:lnTo>
                  <a:lnTo>
                    <a:pt x="76" y="294"/>
                  </a:lnTo>
                  <a:lnTo>
                    <a:pt x="79" y="290"/>
                  </a:lnTo>
                  <a:lnTo>
                    <a:pt x="82" y="285"/>
                  </a:lnTo>
                  <a:lnTo>
                    <a:pt x="85" y="281"/>
                  </a:lnTo>
                  <a:lnTo>
                    <a:pt x="87" y="275"/>
                  </a:lnTo>
                  <a:lnTo>
                    <a:pt x="88" y="269"/>
                  </a:lnTo>
                  <a:lnTo>
                    <a:pt x="89" y="263"/>
                  </a:lnTo>
                  <a:lnTo>
                    <a:pt x="90" y="256"/>
                  </a:lnTo>
                  <a:lnTo>
                    <a:pt x="90" y="243"/>
                  </a:lnTo>
                  <a:lnTo>
                    <a:pt x="90" y="231"/>
                  </a:lnTo>
                  <a:lnTo>
                    <a:pt x="90" y="221"/>
                  </a:lnTo>
                  <a:lnTo>
                    <a:pt x="90" y="212"/>
                  </a:lnTo>
                  <a:lnTo>
                    <a:pt x="90" y="203"/>
                  </a:lnTo>
                  <a:lnTo>
                    <a:pt x="90" y="195"/>
                  </a:lnTo>
                  <a:lnTo>
                    <a:pt x="90" y="186"/>
                  </a:lnTo>
                  <a:lnTo>
                    <a:pt x="90" y="177"/>
                  </a:lnTo>
                  <a:lnTo>
                    <a:pt x="90" y="166"/>
                  </a:lnTo>
                  <a:lnTo>
                    <a:pt x="90" y="154"/>
                  </a:lnTo>
                  <a:lnTo>
                    <a:pt x="90" y="139"/>
                  </a:lnTo>
                  <a:lnTo>
                    <a:pt x="90" y="122"/>
                  </a:lnTo>
                  <a:lnTo>
                    <a:pt x="90" y="101"/>
                  </a:lnTo>
                  <a:lnTo>
                    <a:pt x="90" y="78"/>
                  </a:lnTo>
                  <a:lnTo>
                    <a:pt x="90" y="49"/>
                  </a:lnTo>
                  <a:lnTo>
                    <a:pt x="90" y="17"/>
                  </a:lnTo>
                </a:path>
              </a:pathLst>
            </a:custGeom>
            <a:solidFill>
              <a:srgbClr val="CFCFC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57" name="Freeform 105"/>
            <p:cNvSpPr>
              <a:spLocks/>
            </p:cNvSpPr>
            <p:nvPr/>
          </p:nvSpPr>
          <p:spPr bwMode="auto">
            <a:xfrm>
              <a:off x="4358" y="1965"/>
              <a:ext cx="215" cy="536"/>
            </a:xfrm>
            <a:custGeom>
              <a:avLst/>
              <a:gdLst>
                <a:gd name="T0" fmla="*/ 90 w 215"/>
                <a:gd name="T1" fmla="*/ 12 h 536"/>
                <a:gd name="T2" fmla="*/ 90 w 215"/>
                <a:gd name="T3" fmla="*/ 5 h 536"/>
                <a:gd name="T4" fmla="*/ 87 w 215"/>
                <a:gd name="T5" fmla="*/ 1 h 536"/>
                <a:gd name="T6" fmla="*/ 90 w 215"/>
                <a:gd name="T7" fmla="*/ 1 h 536"/>
                <a:gd name="T8" fmla="*/ 104 w 215"/>
                <a:gd name="T9" fmla="*/ 2 h 536"/>
                <a:gd name="T10" fmla="*/ 114 w 215"/>
                <a:gd name="T11" fmla="*/ 2 h 536"/>
                <a:gd name="T12" fmla="*/ 124 w 215"/>
                <a:gd name="T13" fmla="*/ 2 h 536"/>
                <a:gd name="T14" fmla="*/ 135 w 215"/>
                <a:gd name="T15" fmla="*/ 1 h 536"/>
                <a:gd name="T16" fmla="*/ 133 w 215"/>
                <a:gd name="T17" fmla="*/ 3 h 536"/>
                <a:gd name="T18" fmla="*/ 130 w 215"/>
                <a:gd name="T19" fmla="*/ 10 h 536"/>
                <a:gd name="T20" fmla="*/ 130 w 215"/>
                <a:gd name="T21" fmla="*/ 19 h 536"/>
                <a:gd name="T22" fmla="*/ 130 w 215"/>
                <a:gd name="T23" fmla="*/ 54 h 536"/>
                <a:gd name="T24" fmla="*/ 130 w 215"/>
                <a:gd name="T25" fmla="*/ 80 h 536"/>
                <a:gd name="T26" fmla="*/ 130 w 215"/>
                <a:gd name="T27" fmla="*/ 109 h 536"/>
                <a:gd name="T28" fmla="*/ 130 w 215"/>
                <a:gd name="T29" fmla="*/ 153 h 536"/>
                <a:gd name="T30" fmla="*/ 130 w 215"/>
                <a:gd name="T31" fmla="*/ 225 h 536"/>
                <a:gd name="T32" fmla="*/ 131 w 215"/>
                <a:gd name="T33" fmla="*/ 266 h 536"/>
                <a:gd name="T34" fmla="*/ 136 w 215"/>
                <a:gd name="T35" fmla="*/ 282 h 536"/>
                <a:gd name="T36" fmla="*/ 143 w 215"/>
                <a:gd name="T37" fmla="*/ 294 h 536"/>
                <a:gd name="T38" fmla="*/ 185 w 215"/>
                <a:gd name="T39" fmla="*/ 349 h 536"/>
                <a:gd name="T40" fmla="*/ 208 w 215"/>
                <a:gd name="T41" fmla="*/ 401 h 536"/>
                <a:gd name="T42" fmla="*/ 214 w 215"/>
                <a:gd name="T43" fmla="*/ 448 h 536"/>
                <a:gd name="T44" fmla="*/ 203 w 215"/>
                <a:gd name="T45" fmla="*/ 487 h 536"/>
                <a:gd name="T46" fmla="*/ 177 w 215"/>
                <a:gd name="T47" fmla="*/ 519 h 536"/>
                <a:gd name="T48" fmla="*/ 151 w 215"/>
                <a:gd name="T49" fmla="*/ 531 h 536"/>
                <a:gd name="T50" fmla="*/ 130 w 215"/>
                <a:gd name="T51" fmla="*/ 534 h 536"/>
                <a:gd name="T52" fmla="*/ 110 w 215"/>
                <a:gd name="T53" fmla="*/ 535 h 536"/>
                <a:gd name="T54" fmla="*/ 91 w 215"/>
                <a:gd name="T55" fmla="*/ 534 h 536"/>
                <a:gd name="T56" fmla="*/ 72 w 215"/>
                <a:gd name="T57" fmla="*/ 531 h 536"/>
                <a:gd name="T58" fmla="*/ 46 w 215"/>
                <a:gd name="T59" fmla="*/ 516 h 536"/>
                <a:gd name="T60" fmla="*/ 14 w 215"/>
                <a:gd name="T61" fmla="*/ 477 h 536"/>
                <a:gd name="T62" fmla="*/ 1 w 215"/>
                <a:gd name="T63" fmla="*/ 436 h 536"/>
                <a:gd name="T64" fmla="*/ 6 w 215"/>
                <a:gd name="T65" fmla="*/ 392 h 536"/>
                <a:gd name="T66" fmla="*/ 30 w 215"/>
                <a:gd name="T67" fmla="*/ 345 h 536"/>
                <a:gd name="T68" fmla="*/ 72 w 215"/>
                <a:gd name="T69" fmla="*/ 298 h 536"/>
                <a:gd name="T70" fmla="*/ 82 w 215"/>
                <a:gd name="T71" fmla="*/ 286 h 536"/>
                <a:gd name="T72" fmla="*/ 88 w 215"/>
                <a:gd name="T73" fmla="*/ 270 h 536"/>
                <a:gd name="T74" fmla="*/ 90 w 215"/>
                <a:gd name="T75" fmla="*/ 243 h 536"/>
                <a:gd name="T76" fmla="*/ 90 w 215"/>
                <a:gd name="T77" fmla="*/ 212 h 536"/>
                <a:gd name="T78" fmla="*/ 90 w 215"/>
                <a:gd name="T79" fmla="*/ 186 h 536"/>
                <a:gd name="T80" fmla="*/ 90 w 215"/>
                <a:gd name="T81" fmla="*/ 154 h 536"/>
                <a:gd name="T82" fmla="*/ 90 w 215"/>
                <a:gd name="T83" fmla="*/ 102 h 536"/>
                <a:gd name="T84" fmla="*/ 90 w 215"/>
                <a:gd name="T85" fmla="*/ 17 h 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5"/>
                <a:gd name="T130" fmla="*/ 0 h 536"/>
                <a:gd name="T131" fmla="*/ 215 w 215"/>
                <a:gd name="T132" fmla="*/ 536 h 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5" h="536">
                  <a:moveTo>
                    <a:pt x="90" y="17"/>
                  </a:moveTo>
                  <a:lnTo>
                    <a:pt x="90" y="14"/>
                  </a:lnTo>
                  <a:lnTo>
                    <a:pt x="90" y="12"/>
                  </a:lnTo>
                  <a:lnTo>
                    <a:pt x="90" y="10"/>
                  </a:lnTo>
                  <a:lnTo>
                    <a:pt x="90" y="7"/>
                  </a:lnTo>
                  <a:lnTo>
                    <a:pt x="90" y="5"/>
                  </a:lnTo>
                  <a:lnTo>
                    <a:pt x="89" y="4"/>
                  </a:lnTo>
                  <a:lnTo>
                    <a:pt x="88" y="2"/>
                  </a:lnTo>
                  <a:lnTo>
                    <a:pt x="87" y="1"/>
                  </a:lnTo>
                  <a:lnTo>
                    <a:pt x="86" y="0"/>
                  </a:lnTo>
                  <a:lnTo>
                    <a:pt x="87" y="0"/>
                  </a:lnTo>
                  <a:lnTo>
                    <a:pt x="90" y="1"/>
                  </a:lnTo>
                  <a:lnTo>
                    <a:pt x="97" y="2"/>
                  </a:lnTo>
                  <a:lnTo>
                    <a:pt x="101" y="2"/>
                  </a:lnTo>
                  <a:lnTo>
                    <a:pt x="104" y="2"/>
                  </a:lnTo>
                  <a:lnTo>
                    <a:pt x="107" y="2"/>
                  </a:lnTo>
                  <a:lnTo>
                    <a:pt x="110" y="2"/>
                  </a:lnTo>
                  <a:lnTo>
                    <a:pt x="114" y="2"/>
                  </a:lnTo>
                  <a:lnTo>
                    <a:pt x="117" y="2"/>
                  </a:lnTo>
                  <a:lnTo>
                    <a:pt x="121" y="2"/>
                  </a:lnTo>
                  <a:lnTo>
                    <a:pt x="124" y="2"/>
                  </a:lnTo>
                  <a:lnTo>
                    <a:pt x="131" y="2"/>
                  </a:lnTo>
                  <a:lnTo>
                    <a:pt x="134" y="1"/>
                  </a:lnTo>
                  <a:lnTo>
                    <a:pt x="135" y="1"/>
                  </a:lnTo>
                  <a:lnTo>
                    <a:pt x="136" y="0"/>
                  </a:lnTo>
                  <a:lnTo>
                    <a:pt x="134" y="2"/>
                  </a:lnTo>
                  <a:lnTo>
                    <a:pt x="133" y="3"/>
                  </a:lnTo>
                  <a:lnTo>
                    <a:pt x="132" y="5"/>
                  </a:lnTo>
                  <a:lnTo>
                    <a:pt x="131" y="7"/>
                  </a:lnTo>
                  <a:lnTo>
                    <a:pt x="130" y="10"/>
                  </a:lnTo>
                  <a:lnTo>
                    <a:pt x="130" y="12"/>
                  </a:lnTo>
                  <a:lnTo>
                    <a:pt x="130" y="15"/>
                  </a:lnTo>
                  <a:lnTo>
                    <a:pt x="130" y="19"/>
                  </a:lnTo>
                  <a:lnTo>
                    <a:pt x="130" y="33"/>
                  </a:lnTo>
                  <a:lnTo>
                    <a:pt x="130" y="45"/>
                  </a:lnTo>
                  <a:lnTo>
                    <a:pt x="130" y="54"/>
                  </a:lnTo>
                  <a:lnTo>
                    <a:pt x="130" y="63"/>
                  </a:lnTo>
                  <a:lnTo>
                    <a:pt x="130" y="72"/>
                  </a:lnTo>
                  <a:lnTo>
                    <a:pt x="130" y="80"/>
                  </a:lnTo>
                  <a:lnTo>
                    <a:pt x="130" y="89"/>
                  </a:lnTo>
                  <a:lnTo>
                    <a:pt x="130" y="98"/>
                  </a:lnTo>
                  <a:lnTo>
                    <a:pt x="130" y="109"/>
                  </a:lnTo>
                  <a:lnTo>
                    <a:pt x="130" y="121"/>
                  </a:lnTo>
                  <a:lnTo>
                    <a:pt x="130" y="136"/>
                  </a:lnTo>
                  <a:lnTo>
                    <a:pt x="130" y="153"/>
                  </a:lnTo>
                  <a:lnTo>
                    <a:pt x="130" y="173"/>
                  </a:lnTo>
                  <a:lnTo>
                    <a:pt x="130" y="197"/>
                  </a:lnTo>
                  <a:lnTo>
                    <a:pt x="130" y="225"/>
                  </a:lnTo>
                  <a:lnTo>
                    <a:pt x="130" y="257"/>
                  </a:lnTo>
                  <a:lnTo>
                    <a:pt x="131" y="262"/>
                  </a:lnTo>
                  <a:lnTo>
                    <a:pt x="131" y="266"/>
                  </a:lnTo>
                  <a:lnTo>
                    <a:pt x="133" y="272"/>
                  </a:lnTo>
                  <a:lnTo>
                    <a:pt x="134" y="277"/>
                  </a:lnTo>
                  <a:lnTo>
                    <a:pt x="136" y="282"/>
                  </a:lnTo>
                  <a:lnTo>
                    <a:pt x="138" y="287"/>
                  </a:lnTo>
                  <a:lnTo>
                    <a:pt x="140" y="291"/>
                  </a:lnTo>
                  <a:lnTo>
                    <a:pt x="143" y="294"/>
                  </a:lnTo>
                  <a:lnTo>
                    <a:pt x="159" y="313"/>
                  </a:lnTo>
                  <a:lnTo>
                    <a:pt x="173" y="331"/>
                  </a:lnTo>
                  <a:lnTo>
                    <a:pt x="185" y="349"/>
                  </a:lnTo>
                  <a:lnTo>
                    <a:pt x="195" y="367"/>
                  </a:lnTo>
                  <a:lnTo>
                    <a:pt x="202" y="384"/>
                  </a:lnTo>
                  <a:lnTo>
                    <a:pt x="208" y="401"/>
                  </a:lnTo>
                  <a:lnTo>
                    <a:pt x="212" y="417"/>
                  </a:lnTo>
                  <a:lnTo>
                    <a:pt x="214" y="433"/>
                  </a:lnTo>
                  <a:lnTo>
                    <a:pt x="214" y="448"/>
                  </a:lnTo>
                  <a:lnTo>
                    <a:pt x="212" y="462"/>
                  </a:lnTo>
                  <a:lnTo>
                    <a:pt x="208" y="475"/>
                  </a:lnTo>
                  <a:lnTo>
                    <a:pt x="203" y="487"/>
                  </a:lnTo>
                  <a:lnTo>
                    <a:pt x="196" y="499"/>
                  </a:lnTo>
                  <a:lnTo>
                    <a:pt x="187" y="510"/>
                  </a:lnTo>
                  <a:lnTo>
                    <a:pt x="177" y="519"/>
                  </a:lnTo>
                  <a:lnTo>
                    <a:pt x="164" y="528"/>
                  </a:lnTo>
                  <a:lnTo>
                    <a:pt x="158" y="530"/>
                  </a:lnTo>
                  <a:lnTo>
                    <a:pt x="151" y="531"/>
                  </a:lnTo>
                  <a:lnTo>
                    <a:pt x="144" y="532"/>
                  </a:lnTo>
                  <a:lnTo>
                    <a:pt x="137" y="534"/>
                  </a:lnTo>
                  <a:lnTo>
                    <a:pt x="130" y="534"/>
                  </a:lnTo>
                  <a:lnTo>
                    <a:pt x="123" y="535"/>
                  </a:lnTo>
                  <a:lnTo>
                    <a:pt x="117" y="535"/>
                  </a:lnTo>
                  <a:lnTo>
                    <a:pt x="110" y="535"/>
                  </a:lnTo>
                  <a:lnTo>
                    <a:pt x="103" y="535"/>
                  </a:lnTo>
                  <a:lnTo>
                    <a:pt x="97" y="535"/>
                  </a:lnTo>
                  <a:lnTo>
                    <a:pt x="91" y="534"/>
                  </a:lnTo>
                  <a:lnTo>
                    <a:pt x="84" y="533"/>
                  </a:lnTo>
                  <a:lnTo>
                    <a:pt x="78" y="532"/>
                  </a:lnTo>
                  <a:lnTo>
                    <a:pt x="72" y="531"/>
                  </a:lnTo>
                  <a:lnTo>
                    <a:pt x="66" y="529"/>
                  </a:lnTo>
                  <a:lnTo>
                    <a:pt x="61" y="527"/>
                  </a:lnTo>
                  <a:lnTo>
                    <a:pt x="46" y="516"/>
                  </a:lnTo>
                  <a:lnTo>
                    <a:pt x="33" y="503"/>
                  </a:lnTo>
                  <a:lnTo>
                    <a:pt x="22" y="491"/>
                  </a:lnTo>
                  <a:lnTo>
                    <a:pt x="14" y="477"/>
                  </a:lnTo>
                  <a:lnTo>
                    <a:pt x="7" y="464"/>
                  </a:lnTo>
                  <a:lnTo>
                    <a:pt x="3" y="450"/>
                  </a:lnTo>
                  <a:lnTo>
                    <a:pt x="1" y="436"/>
                  </a:lnTo>
                  <a:lnTo>
                    <a:pt x="0" y="421"/>
                  </a:lnTo>
                  <a:lnTo>
                    <a:pt x="2" y="407"/>
                  </a:lnTo>
                  <a:lnTo>
                    <a:pt x="6" y="392"/>
                  </a:lnTo>
                  <a:lnTo>
                    <a:pt x="12" y="376"/>
                  </a:lnTo>
                  <a:lnTo>
                    <a:pt x="20" y="361"/>
                  </a:lnTo>
                  <a:lnTo>
                    <a:pt x="30" y="345"/>
                  </a:lnTo>
                  <a:lnTo>
                    <a:pt x="42" y="329"/>
                  </a:lnTo>
                  <a:lnTo>
                    <a:pt x="56" y="314"/>
                  </a:lnTo>
                  <a:lnTo>
                    <a:pt x="72" y="298"/>
                  </a:lnTo>
                  <a:lnTo>
                    <a:pt x="76" y="294"/>
                  </a:lnTo>
                  <a:lnTo>
                    <a:pt x="79" y="290"/>
                  </a:lnTo>
                  <a:lnTo>
                    <a:pt x="82" y="286"/>
                  </a:lnTo>
                  <a:lnTo>
                    <a:pt x="85" y="281"/>
                  </a:lnTo>
                  <a:lnTo>
                    <a:pt x="87" y="275"/>
                  </a:lnTo>
                  <a:lnTo>
                    <a:pt x="88" y="270"/>
                  </a:lnTo>
                  <a:lnTo>
                    <a:pt x="89" y="264"/>
                  </a:lnTo>
                  <a:lnTo>
                    <a:pt x="90" y="257"/>
                  </a:lnTo>
                  <a:lnTo>
                    <a:pt x="90" y="243"/>
                  </a:lnTo>
                  <a:lnTo>
                    <a:pt x="90" y="231"/>
                  </a:lnTo>
                  <a:lnTo>
                    <a:pt x="90" y="221"/>
                  </a:lnTo>
                  <a:lnTo>
                    <a:pt x="90" y="212"/>
                  </a:lnTo>
                  <a:lnTo>
                    <a:pt x="90" y="203"/>
                  </a:lnTo>
                  <a:lnTo>
                    <a:pt x="90" y="195"/>
                  </a:lnTo>
                  <a:lnTo>
                    <a:pt x="90" y="186"/>
                  </a:lnTo>
                  <a:lnTo>
                    <a:pt x="90" y="177"/>
                  </a:lnTo>
                  <a:lnTo>
                    <a:pt x="90" y="166"/>
                  </a:lnTo>
                  <a:lnTo>
                    <a:pt x="90" y="154"/>
                  </a:lnTo>
                  <a:lnTo>
                    <a:pt x="90" y="139"/>
                  </a:lnTo>
                  <a:lnTo>
                    <a:pt x="90" y="122"/>
                  </a:lnTo>
                  <a:lnTo>
                    <a:pt x="90" y="102"/>
                  </a:lnTo>
                  <a:lnTo>
                    <a:pt x="90" y="78"/>
                  </a:lnTo>
                  <a:lnTo>
                    <a:pt x="90" y="50"/>
                  </a:lnTo>
                  <a:lnTo>
                    <a:pt x="90" y="17"/>
                  </a:lnTo>
                </a:path>
              </a:pathLst>
            </a:custGeom>
            <a:solidFill>
              <a:srgbClr val="D1D1D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58" name="Freeform 106"/>
            <p:cNvSpPr>
              <a:spLocks/>
            </p:cNvSpPr>
            <p:nvPr/>
          </p:nvSpPr>
          <p:spPr bwMode="auto">
            <a:xfrm>
              <a:off x="4359" y="1965"/>
              <a:ext cx="213" cy="536"/>
            </a:xfrm>
            <a:custGeom>
              <a:avLst/>
              <a:gdLst>
                <a:gd name="T0" fmla="*/ 89 w 213"/>
                <a:gd name="T1" fmla="*/ 12 h 536"/>
                <a:gd name="T2" fmla="*/ 89 w 213"/>
                <a:gd name="T3" fmla="*/ 5 h 536"/>
                <a:gd name="T4" fmla="*/ 87 w 213"/>
                <a:gd name="T5" fmla="*/ 1 h 536"/>
                <a:gd name="T6" fmla="*/ 89 w 213"/>
                <a:gd name="T7" fmla="*/ 1 h 536"/>
                <a:gd name="T8" fmla="*/ 103 w 213"/>
                <a:gd name="T9" fmla="*/ 2 h 536"/>
                <a:gd name="T10" fmla="*/ 113 w 213"/>
                <a:gd name="T11" fmla="*/ 3 h 536"/>
                <a:gd name="T12" fmla="*/ 123 w 213"/>
                <a:gd name="T13" fmla="*/ 2 h 536"/>
                <a:gd name="T14" fmla="*/ 133 w 213"/>
                <a:gd name="T15" fmla="*/ 1 h 536"/>
                <a:gd name="T16" fmla="*/ 132 w 213"/>
                <a:gd name="T17" fmla="*/ 3 h 536"/>
                <a:gd name="T18" fmla="*/ 129 w 213"/>
                <a:gd name="T19" fmla="*/ 10 h 536"/>
                <a:gd name="T20" fmla="*/ 129 w 213"/>
                <a:gd name="T21" fmla="*/ 19 h 536"/>
                <a:gd name="T22" fmla="*/ 129 w 213"/>
                <a:gd name="T23" fmla="*/ 54 h 536"/>
                <a:gd name="T24" fmla="*/ 129 w 213"/>
                <a:gd name="T25" fmla="*/ 80 h 536"/>
                <a:gd name="T26" fmla="*/ 129 w 213"/>
                <a:gd name="T27" fmla="*/ 109 h 536"/>
                <a:gd name="T28" fmla="*/ 129 w 213"/>
                <a:gd name="T29" fmla="*/ 153 h 536"/>
                <a:gd name="T30" fmla="*/ 129 w 213"/>
                <a:gd name="T31" fmla="*/ 225 h 536"/>
                <a:gd name="T32" fmla="*/ 130 w 213"/>
                <a:gd name="T33" fmla="*/ 267 h 536"/>
                <a:gd name="T34" fmla="*/ 135 w 213"/>
                <a:gd name="T35" fmla="*/ 282 h 536"/>
                <a:gd name="T36" fmla="*/ 141 w 213"/>
                <a:gd name="T37" fmla="*/ 294 h 536"/>
                <a:gd name="T38" fmla="*/ 183 w 213"/>
                <a:gd name="T39" fmla="*/ 349 h 536"/>
                <a:gd name="T40" fmla="*/ 206 w 213"/>
                <a:gd name="T41" fmla="*/ 401 h 536"/>
                <a:gd name="T42" fmla="*/ 212 w 213"/>
                <a:gd name="T43" fmla="*/ 449 h 536"/>
                <a:gd name="T44" fmla="*/ 201 w 213"/>
                <a:gd name="T45" fmla="*/ 488 h 536"/>
                <a:gd name="T46" fmla="*/ 174 w 213"/>
                <a:gd name="T47" fmla="*/ 519 h 536"/>
                <a:gd name="T48" fmla="*/ 149 w 213"/>
                <a:gd name="T49" fmla="*/ 531 h 536"/>
                <a:gd name="T50" fmla="*/ 129 w 213"/>
                <a:gd name="T51" fmla="*/ 534 h 536"/>
                <a:gd name="T52" fmla="*/ 109 w 213"/>
                <a:gd name="T53" fmla="*/ 535 h 536"/>
                <a:gd name="T54" fmla="*/ 90 w 213"/>
                <a:gd name="T55" fmla="*/ 534 h 536"/>
                <a:gd name="T56" fmla="*/ 72 w 213"/>
                <a:gd name="T57" fmla="*/ 531 h 536"/>
                <a:gd name="T58" fmla="*/ 46 w 213"/>
                <a:gd name="T59" fmla="*/ 516 h 536"/>
                <a:gd name="T60" fmla="*/ 14 w 213"/>
                <a:gd name="T61" fmla="*/ 477 h 536"/>
                <a:gd name="T62" fmla="*/ 0 w 213"/>
                <a:gd name="T63" fmla="*/ 436 h 536"/>
                <a:gd name="T64" fmla="*/ 5 w 213"/>
                <a:gd name="T65" fmla="*/ 392 h 536"/>
                <a:gd name="T66" fmla="*/ 29 w 213"/>
                <a:gd name="T67" fmla="*/ 346 h 536"/>
                <a:gd name="T68" fmla="*/ 71 w 213"/>
                <a:gd name="T69" fmla="*/ 298 h 536"/>
                <a:gd name="T70" fmla="*/ 82 w 213"/>
                <a:gd name="T71" fmla="*/ 286 h 536"/>
                <a:gd name="T72" fmla="*/ 88 w 213"/>
                <a:gd name="T73" fmla="*/ 270 h 536"/>
                <a:gd name="T74" fmla="*/ 89 w 213"/>
                <a:gd name="T75" fmla="*/ 243 h 536"/>
                <a:gd name="T76" fmla="*/ 89 w 213"/>
                <a:gd name="T77" fmla="*/ 212 h 536"/>
                <a:gd name="T78" fmla="*/ 89 w 213"/>
                <a:gd name="T79" fmla="*/ 187 h 536"/>
                <a:gd name="T80" fmla="*/ 89 w 213"/>
                <a:gd name="T81" fmla="*/ 154 h 536"/>
                <a:gd name="T82" fmla="*/ 89 w 213"/>
                <a:gd name="T83" fmla="*/ 102 h 536"/>
                <a:gd name="T84" fmla="*/ 89 w 213"/>
                <a:gd name="T85" fmla="*/ 17 h 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3"/>
                <a:gd name="T130" fmla="*/ 0 h 536"/>
                <a:gd name="T131" fmla="*/ 213 w 213"/>
                <a:gd name="T132" fmla="*/ 536 h 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3" h="536">
                  <a:moveTo>
                    <a:pt x="89" y="17"/>
                  </a:moveTo>
                  <a:lnTo>
                    <a:pt x="89" y="14"/>
                  </a:lnTo>
                  <a:lnTo>
                    <a:pt x="89" y="12"/>
                  </a:lnTo>
                  <a:lnTo>
                    <a:pt x="89" y="10"/>
                  </a:lnTo>
                  <a:lnTo>
                    <a:pt x="89" y="7"/>
                  </a:lnTo>
                  <a:lnTo>
                    <a:pt x="89" y="5"/>
                  </a:lnTo>
                  <a:lnTo>
                    <a:pt x="88" y="4"/>
                  </a:lnTo>
                  <a:lnTo>
                    <a:pt x="88" y="2"/>
                  </a:lnTo>
                  <a:lnTo>
                    <a:pt x="87" y="1"/>
                  </a:lnTo>
                  <a:lnTo>
                    <a:pt x="86" y="0"/>
                  </a:lnTo>
                  <a:lnTo>
                    <a:pt x="89" y="1"/>
                  </a:lnTo>
                  <a:lnTo>
                    <a:pt x="96" y="2"/>
                  </a:lnTo>
                  <a:lnTo>
                    <a:pt x="100" y="2"/>
                  </a:lnTo>
                  <a:lnTo>
                    <a:pt x="103" y="2"/>
                  </a:lnTo>
                  <a:lnTo>
                    <a:pt x="106" y="2"/>
                  </a:lnTo>
                  <a:lnTo>
                    <a:pt x="109" y="2"/>
                  </a:lnTo>
                  <a:lnTo>
                    <a:pt x="113" y="3"/>
                  </a:lnTo>
                  <a:lnTo>
                    <a:pt x="116" y="2"/>
                  </a:lnTo>
                  <a:lnTo>
                    <a:pt x="119" y="2"/>
                  </a:lnTo>
                  <a:lnTo>
                    <a:pt x="123" y="2"/>
                  </a:lnTo>
                  <a:lnTo>
                    <a:pt x="129" y="2"/>
                  </a:lnTo>
                  <a:lnTo>
                    <a:pt x="132" y="1"/>
                  </a:lnTo>
                  <a:lnTo>
                    <a:pt x="133" y="1"/>
                  </a:lnTo>
                  <a:lnTo>
                    <a:pt x="135" y="0"/>
                  </a:lnTo>
                  <a:lnTo>
                    <a:pt x="133" y="2"/>
                  </a:lnTo>
                  <a:lnTo>
                    <a:pt x="132" y="3"/>
                  </a:lnTo>
                  <a:lnTo>
                    <a:pt x="131" y="5"/>
                  </a:lnTo>
                  <a:lnTo>
                    <a:pt x="130" y="7"/>
                  </a:lnTo>
                  <a:lnTo>
                    <a:pt x="129" y="10"/>
                  </a:lnTo>
                  <a:lnTo>
                    <a:pt x="129" y="12"/>
                  </a:lnTo>
                  <a:lnTo>
                    <a:pt x="129" y="15"/>
                  </a:lnTo>
                  <a:lnTo>
                    <a:pt x="129" y="19"/>
                  </a:lnTo>
                  <a:lnTo>
                    <a:pt x="129" y="33"/>
                  </a:lnTo>
                  <a:lnTo>
                    <a:pt x="129" y="45"/>
                  </a:lnTo>
                  <a:lnTo>
                    <a:pt x="129" y="54"/>
                  </a:lnTo>
                  <a:lnTo>
                    <a:pt x="129" y="63"/>
                  </a:lnTo>
                  <a:lnTo>
                    <a:pt x="129" y="72"/>
                  </a:lnTo>
                  <a:lnTo>
                    <a:pt x="129" y="80"/>
                  </a:lnTo>
                  <a:lnTo>
                    <a:pt x="129" y="89"/>
                  </a:lnTo>
                  <a:lnTo>
                    <a:pt x="129" y="98"/>
                  </a:lnTo>
                  <a:lnTo>
                    <a:pt x="129" y="109"/>
                  </a:lnTo>
                  <a:lnTo>
                    <a:pt x="129" y="121"/>
                  </a:lnTo>
                  <a:lnTo>
                    <a:pt x="129" y="136"/>
                  </a:lnTo>
                  <a:lnTo>
                    <a:pt x="129" y="153"/>
                  </a:lnTo>
                  <a:lnTo>
                    <a:pt x="129" y="173"/>
                  </a:lnTo>
                  <a:lnTo>
                    <a:pt x="129" y="197"/>
                  </a:lnTo>
                  <a:lnTo>
                    <a:pt x="129" y="225"/>
                  </a:lnTo>
                  <a:lnTo>
                    <a:pt x="129" y="257"/>
                  </a:lnTo>
                  <a:lnTo>
                    <a:pt x="130" y="262"/>
                  </a:lnTo>
                  <a:lnTo>
                    <a:pt x="130" y="267"/>
                  </a:lnTo>
                  <a:lnTo>
                    <a:pt x="132" y="272"/>
                  </a:lnTo>
                  <a:lnTo>
                    <a:pt x="133" y="277"/>
                  </a:lnTo>
                  <a:lnTo>
                    <a:pt x="135" y="282"/>
                  </a:lnTo>
                  <a:lnTo>
                    <a:pt x="137" y="287"/>
                  </a:lnTo>
                  <a:lnTo>
                    <a:pt x="139" y="291"/>
                  </a:lnTo>
                  <a:lnTo>
                    <a:pt x="141" y="294"/>
                  </a:lnTo>
                  <a:lnTo>
                    <a:pt x="157" y="313"/>
                  </a:lnTo>
                  <a:lnTo>
                    <a:pt x="171" y="331"/>
                  </a:lnTo>
                  <a:lnTo>
                    <a:pt x="183" y="349"/>
                  </a:lnTo>
                  <a:lnTo>
                    <a:pt x="193" y="367"/>
                  </a:lnTo>
                  <a:lnTo>
                    <a:pt x="201" y="385"/>
                  </a:lnTo>
                  <a:lnTo>
                    <a:pt x="206" y="401"/>
                  </a:lnTo>
                  <a:lnTo>
                    <a:pt x="210" y="418"/>
                  </a:lnTo>
                  <a:lnTo>
                    <a:pt x="212" y="434"/>
                  </a:lnTo>
                  <a:lnTo>
                    <a:pt x="212" y="449"/>
                  </a:lnTo>
                  <a:lnTo>
                    <a:pt x="210" y="463"/>
                  </a:lnTo>
                  <a:lnTo>
                    <a:pt x="206" y="476"/>
                  </a:lnTo>
                  <a:lnTo>
                    <a:pt x="201" y="488"/>
                  </a:lnTo>
                  <a:lnTo>
                    <a:pt x="194" y="500"/>
                  </a:lnTo>
                  <a:lnTo>
                    <a:pt x="185" y="510"/>
                  </a:lnTo>
                  <a:lnTo>
                    <a:pt x="174" y="519"/>
                  </a:lnTo>
                  <a:lnTo>
                    <a:pt x="162" y="528"/>
                  </a:lnTo>
                  <a:lnTo>
                    <a:pt x="156" y="530"/>
                  </a:lnTo>
                  <a:lnTo>
                    <a:pt x="149" y="531"/>
                  </a:lnTo>
                  <a:lnTo>
                    <a:pt x="143" y="532"/>
                  </a:lnTo>
                  <a:lnTo>
                    <a:pt x="135" y="534"/>
                  </a:lnTo>
                  <a:lnTo>
                    <a:pt x="129" y="534"/>
                  </a:lnTo>
                  <a:lnTo>
                    <a:pt x="122" y="535"/>
                  </a:lnTo>
                  <a:lnTo>
                    <a:pt x="116" y="535"/>
                  </a:lnTo>
                  <a:lnTo>
                    <a:pt x="109" y="535"/>
                  </a:lnTo>
                  <a:lnTo>
                    <a:pt x="103" y="535"/>
                  </a:lnTo>
                  <a:lnTo>
                    <a:pt x="96" y="535"/>
                  </a:lnTo>
                  <a:lnTo>
                    <a:pt x="90" y="534"/>
                  </a:lnTo>
                  <a:lnTo>
                    <a:pt x="84" y="533"/>
                  </a:lnTo>
                  <a:lnTo>
                    <a:pt x="78" y="532"/>
                  </a:lnTo>
                  <a:lnTo>
                    <a:pt x="72" y="531"/>
                  </a:lnTo>
                  <a:lnTo>
                    <a:pt x="66" y="529"/>
                  </a:lnTo>
                  <a:lnTo>
                    <a:pt x="61" y="527"/>
                  </a:lnTo>
                  <a:lnTo>
                    <a:pt x="46" y="516"/>
                  </a:lnTo>
                  <a:lnTo>
                    <a:pt x="33" y="503"/>
                  </a:lnTo>
                  <a:lnTo>
                    <a:pt x="23" y="491"/>
                  </a:lnTo>
                  <a:lnTo>
                    <a:pt x="14" y="477"/>
                  </a:lnTo>
                  <a:lnTo>
                    <a:pt x="7" y="464"/>
                  </a:lnTo>
                  <a:lnTo>
                    <a:pt x="2" y="450"/>
                  </a:lnTo>
                  <a:lnTo>
                    <a:pt x="0" y="436"/>
                  </a:lnTo>
                  <a:lnTo>
                    <a:pt x="0" y="422"/>
                  </a:lnTo>
                  <a:lnTo>
                    <a:pt x="1" y="407"/>
                  </a:lnTo>
                  <a:lnTo>
                    <a:pt x="5" y="392"/>
                  </a:lnTo>
                  <a:lnTo>
                    <a:pt x="11" y="377"/>
                  </a:lnTo>
                  <a:lnTo>
                    <a:pt x="19" y="361"/>
                  </a:lnTo>
                  <a:lnTo>
                    <a:pt x="29" y="346"/>
                  </a:lnTo>
                  <a:lnTo>
                    <a:pt x="41" y="330"/>
                  </a:lnTo>
                  <a:lnTo>
                    <a:pt x="55" y="314"/>
                  </a:lnTo>
                  <a:lnTo>
                    <a:pt x="71" y="298"/>
                  </a:lnTo>
                  <a:lnTo>
                    <a:pt x="75" y="294"/>
                  </a:lnTo>
                  <a:lnTo>
                    <a:pt x="78" y="290"/>
                  </a:lnTo>
                  <a:lnTo>
                    <a:pt x="82" y="286"/>
                  </a:lnTo>
                  <a:lnTo>
                    <a:pt x="84" y="281"/>
                  </a:lnTo>
                  <a:lnTo>
                    <a:pt x="86" y="275"/>
                  </a:lnTo>
                  <a:lnTo>
                    <a:pt x="88" y="270"/>
                  </a:lnTo>
                  <a:lnTo>
                    <a:pt x="89" y="264"/>
                  </a:lnTo>
                  <a:lnTo>
                    <a:pt x="89" y="257"/>
                  </a:lnTo>
                  <a:lnTo>
                    <a:pt x="89" y="243"/>
                  </a:lnTo>
                  <a:lnTo>
                    <a:pt x="89" y="231"/>
                  </a:lnTo>
                  <a:lnTo>
                    <a:pt x="89" y="221"/>
                  </a:lnTo>
                  <a:lnTo>
                    <a:pt x="89" y="212"/>
                  </a:lnTo>
                  <a:lnTo>
                    <a:pt x="89" y="204"/>
                  </a:lnTo>
                  <a:lnTo>
                    <a:pt x="89" y="195"/>
                  </a:lnTo>
                  <a:lnTo>
                    <a:pt x="89" y="187"/>
                  </a:lnTo>
                  <a:lnTo>
                    <a:pt x="89" y="177"/>
                  </a:lnTo>
                  <a:lnTo>
                    <a:pt x="89" y="166"/>
                  </a:lnTo>
                  <a:lnTo>
                    <a:pt x="89" y="154"/>
                  </a:lnTo>
                  <a:lnTo>
                    <a:pt x="89" y="139"/>
                  </a:lnTo>
                  <a:lnTo>
                    <a:pt x="89" y="122"/>
                  </a:lnTo>
                  <a:lnTo>
                    <a:pt x="89" y="102"/>
                  </a:lnTo>
                  <a:lnTo>
                    <a:pt x="89" y="78"/>
                  </a:lnTo>
                  <a:lnTo>
                    <a:pt x="89" y="50"/>
                  </a:lnTo>
                  <a:lnTo>
                    <a:pt x="89" y="17"/>
                  </a:lnTo>
                </a:path>
              </a:pathLst>
            </a:custGeom>
            <a:solidFill>
              <a:srgbClr val="D4D4D4"/>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59" name="Freeform 107"/>
            <p:cNvSpPr>
              <a:spLocks/>
            </p:cNvSpPr>
            <p:nvPr/>
          </p:nvSpPr>
          <p:spPr bwMode="auto">
            <a:xfrm>
              <a:off x="4359" y="1965"/>
              <a:ext cx="212" cy="536"/>
            </a:xfrm>
            <a:custGeom>
              <a:avLst/>
              <a:gdLst>
                <a:gd name="T0" fmla="*/ 89 w 212"/>
                <a:gd name="T1" fmla="*/ 12 h 536"/>
                <a:gd name="T2" fmla="*/ 89 w 212"/>
                <a:gd name="T3" fmla="*/ 6 h 536"/>
                <a:gd name="T4" fmla="*/ 87 w 212"/>
                <a:gd name="T5" fmla="*/ 1 h 536"/>
                <a:gd name="T6" fmla="*/ 89 w 212"/>
                <a:gd name="T7" fmla="*/ 2 h 536"/>
                <a:gd name="T8" fmla="*/ 103 w 212"/>
                <a:gd name="T9" fmla="*/ 2 h 536"/>
                <a:gd name="T10" fmla="*/ 113 w 212"/>
                <a:gd name="T11" fmla="*/ 3 h 536"/>
                <a:gd name="T12" fmla="*/ 123 w 212"/>
                <a:gd name="T13" fmla="*/ 2 h 536"/>
                <a:gd name="T14" fmla="*/ 133 w 212"/>
                <a:gd name="T15" fmla="*/ 1 h 536"/>
                <a:gd name="T16" fmla="*/ 131 w 212"/>
                <a:gd name="T17" fmla="*/ 3 h 536"/>
                <a:gd name="T18" fmla="*/ 129 w 212"/>
                <a:gd name="T19" fmla="*/ 10 h 536"/>
                <a:gd name="T20" fmla="*/ 128 w 212"/>
                <a:gd name="T21" fmla="*/ 19 h 536"/>
                <a:gd name="T22" fmla="*/ 128 w 212"/>
                <a:gd name="T23" fmla="*/ 54 h 536"/>
                <a:gd name="T24" fmla="*/ 128 w 212"/>
                <a:gd name="T25" fmla="*/ 80 h 536"/>
                <a:gd name="T26" fmla="*/ 128 w 212"/>
                <a:gd name="T27" fmla="*/ 109 h 536"/>
                <a:gd name="T28" fmla="*/ 128 w 212"/>
                <a:gd name="T29" fmla="*/ 153 h 536"/>
                <a:gd name="T30" fmla="*/ 129 w 212"/>
                <a:gd name="T31" fmla="*/ 225 h 536"/>
                <a:gd name="T32" fmla="*/ 130 w 212"/>
                <a:gd name="T33" fmla="*/ 267 h 536"/>
                <a:gd name="T34" fmla="*/ 135 w 212"/>
                <a:gd name="T35" fmla="*/ 282 h 536"/>
                <a:gd name="T36" fmla="*/ 141 w 212"/>
                <a:gd name="T37" fmla="*/ 294 h 536"/>
                <a:gd name="T38" fmla="*/ 183 w 212"/>
                <a:gd name="T39" fmla="*/ 350 h 536"/>
                <a:gd name="T40" fmla="*/ 206 w 212"/>
                <a:gd name="T41" fmla="*/ 402 h 536"/>
                <a:gd name="T42" fmla="*/ 211 w 212"/>
                <a:gd name="T43" fmla="*/ 449 h 536"/>
                <a:gd name="T44" fmla="*/ 199 w 212"/>
                <a:gd name="T45" fmla="*/ 489 h 536"/>
                <a:gd name="T46" fmla="*/ 174 w 212"/>
                <a:gd name="T47" fmla="*/ 520 h 536"/>
                <a:gd name="T48" fmla="*/ 149 w 212"/>
                <a:gd name="T49" fmla="*/ 531 h 536"/>
                <a:gd name="T50" fmla="*/ 128 w 212"/>
                <a:gd name="T51" fmla="*/ 534 h 536"/>
                <a:gd name="T52" fmla="*/ 109 w 212"/>
                <a:gd name="T53" fmla="*/ 535 h 536"/>
                <a:gd name="T54" fmla="*/ 90 w 212"/>
                <a:gd name="T55" fmla="*/ 534 h 536"/>
                <a:gd name="T56" fmla="*/ 72 w 212"/>
                <a:gd name="T57" fmla="*/ 531 h 536"/>
                <a:gd name="T58" fmla="*/ 46 w 212"/>
                <a:gd name="T59" fmla="*/ 516 h 536"/>
                <a:gd name="T60" fmla="*/ 15 w 212"/>
                <a:gd name="T61" fmla="*/ 478 h 536"/>
                <a:gd name="T62" fmla="*/ 1 w 212"/>
                <a:gd name="T63" fmla="*/ 437 h 536"/>
                <a:gd name="T64" fmla="*/ 5 w 212"/>
                <a:gd name="T65" fmla="*/ 392 h 536"/>
                <a:gd name="T66" fmla="*/ 28 w 212"/>
                <a:gd name="T67" fmla="*/ 346 h 536"/>
                <a:gd name="T68" fmla="*/ 71 w 212"/>
                <a:gd name="T69" fmla="*/ 298 h 536"/>
                <a:gd name="T70" fmla="*/ 81 w 212"/>
                <a:gd name="T71" fmla="*/ 286 h 536"/>
                <a:gd name="T72" fmla="*/ 88 w 212"/>
                <a:gd name="T73" fmla="*/ 270 h 536"/>
                <a:gd name="T74" fmla="*/ 89 w 212"/>
                <a:gd name="T75" fmla="*/ 243 h 536"/>
                <a:gd name="T76" fmla="*/ 89 w 212"/>
                <a:gd name="T77" fmla="*/ 212 h 536"/>
                <a:gd name="T78" fmla="*/ 89 w 212"/>
                <a:gd name="T79" fmla="*/ 187 h 536"/>
                <a:gd name="T80" fmla="*/ 89 w 212"/>
                <a:gd name="T81" fmla="*/ 154 h 536"/>
                <a:gd name="T82" fmla="*/ 89 w 212"/>
                <a:gd name="T83" fmla="*/ 102 h 536"/>
                <a:gd name="T84" fmla="*/ 89 w 212"/>
                <a:gd name="T85" fmla="*/ 17 h 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2"/>
                <a:gd name="T130" fmla="*/ 0 h 536"/>
                <a:gd name="T131" fmla="*/ 212 w 212"/>
                <a:gd name="T132" fmla="*/ 536 h 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2" h="536">
                  <a:moveTo>
                    <a:pt x="89" y="17"/>
                  </a:moveTo>
                  <a:lnTo>
                    <a:pt x="89" y="15"/>
                  </a:lnTo>
                  <a:lnTo>
                    <a:pt x="89" y="12"/>
                  </a:lnTo>
                  <a:lnTo>
                    <a:pt x="89" y="10"/>
                  </a:lnTo>
                  <a:lnTo>
                    <a:pt x="89" y="8"/>
                  </a:lnTo>
                  <a:lnTo>
                    <a:pt x="89" y="6"/>
                  </a:lnTo>
                  <a:lnTo>
                    <a:pt x="88" y="4"/>
                  </a:lnTo>
                  <a:lnTo>
                    <a:pt x="88" y="2"/>
                  </a:lnTo>
                  <a:lnTo>
                    <a:pt x="87" y="1"/>
                  </a:lnTo>
                  <a:lnTo>
                    <a:pt x="86" y="0"/>
                  </a:lnTo>
                  <a:lnTo>
                    <a:pt x="86" y="1"/>
                  </a:lnTo>
                  <a:lnTo>
                    <a:pt x="89" y="2"/>
                  </a:lnTo>
                  <a:lnTo>
                    <a:pt x="96" y="2"/>
                  </a:lnTo>
                  <a:lnTo>
                    <a:pt x="100" y="2"/>
                  </a:lnTo>
                  <a:lnTo>
                    <a:pt x="103" y="2"/>
                  </a:lnTo>
                  <a:lnTo>
                    <a:pt x="106" y="2"/>
                  </a:lnTo>
                  <a:lnTo>
                    <a:pt x="109" y="2"/>
                  </a:lnTo>
                  <a:lnTo>
                    <a:pt x="113" y="3"/>
                  </a:lnTo>
                  <a:lnTo>
                    <a:pt x="116" y="2"/>
                  </a:lnTo>
                  <a:lnTo>
                    <a:pt x="119" y="2"/>
                  </a:lnTo>
                  <a:lnTo>
                    <a:pt x="123" y="2"/>
                  </a:lnTo>
                  <a:lnTo>
                    <a:pt x="129" y="2"/>
                  </a:lnTo>
                  <a:lnTo>
                    <a:pt x="132" y="1"/>
                  </a:lnTo>
                  <a:lnTo>
                    <a:pt x="133" y="1"/>
                  </a:lnTo>
                  <a:lnTo>
                    <a:pt x="134" y="0"/>
                  </a:lnTo>
                  <a:lnTo>
                    <a:pt x="133" y="2"/>
                  </a:lnTo>
                  <a:lnTo>
                    <a:pt x="131" y="3"/>
                  </a:lnTo>
                  <a:lnTo>
                    <a:pt x="130" y="5"/>
                  </a:lnTo>
                  <a:lnTo>
                    <a:pt x="129" y="7"/>
                  </a:lnTo>
                  <a:lnTo>
                    <a:pt x="129" y="10"/>
                  </a:lnTo>
                  <a:lnTo>
                    <a:pt x="128" y="12"/>
                  </a:lnTo>
                  <a:lnTo>
                    <a:pt x="128" y="15"/>
                  </a:lnTo>
                  <a:lnTo>
                    <a:pt x="128" y="19"/>
                  </a:lnTo>
                  <a:lnTo>
                    <a:pt x="128" y="33"/>
                  </a:lnTo>
                  <a:lnTo>
                    <a:pt x="128" y="45"/>
                  </a:lnTo>
                  <a:lnTo>
                    <a:pt x="128" y="54"/>
                  </a:lnTo>
                  <a:lnTo>
                    <a:pt x="128" y="63"/>
                  </a:lnTo>
                  <a:lnTo>
                    <a:pt x="128" y="72"/>
                  </a:lnTo>
                  <a:lnTo>
                    <a:pt x="128" y="80"/>
                  </a:lnTo>
                  <a:lnTo>
                    <a:pt x="128" y="89"/>
                  </a:lnTo>
                  <a:lnTo>
                    <a:pt x="128" y="98"/>
                  </a:lnTo>
                  <a:lnTo>
                    <a:pt x="128" y="109"/>
                  </a:lnTo>
                  <a:lnTo>
                    <a:pt x="128" y="121"/>
                  </a:lnTo>
                  <a:lnTo>
                    <a:pt x="128" y="136"/>
                  </a:lnTo>
                  <a:lnTo>
                    <a:pt x="128" y="153"/>
                  </a:lnTo>
                  <a:lnTo>
                    <a:pt x="129" y="173"/>
                  </a:lnTo>
                  <a:lnTo>
                    <a:pt x="129" y="197"/>
                  </a:lnTo>
                  <a:lnTo>
                    <a:pt x="129" y="225"/>
                  </a:lnTo>
                  <a:lnTo>
                    <a:pt x="129" y="257"/>
                  </a:lnTo>
                  <a:lnTo>
                    <a:pt x="129" y="262"/>
                  </a:lnTo>
                  <a:lnTo>
                    <a:pt x="130" y="267"/>
                  </a:lnTo>
                  <a:lnTo>
                    <a:pt x="131" y="272"/>
                  </a:lnTo>
                  <a:lnTo>
                    <a:pt x="133" y="277"/>
                  </a:lnTo>
                  <a:lnTo>
                    <a:pt x="135" y="282"/>
                  </a:lnTo>
                  <a:lnTo>
                    <a:pt x="136" y="287"/>
                  </a:lnTo>
                  <a:lnTo>
                    <a:pt x="138" y="291"/>
                  </a:lnTo>
                  <a:lnTo>
                    <a:pt x="141" y="294"/>
                  </a:lnTo>
                  <a:lnTo>
                    <a:pt x="157" y="313"/>
                  </a:lnTo>
                  <a:lnTo>
                    <a:pt x="171" y="332"/>
                  </a:lnTo>
                  <a:lnTo>
                    <a:pt x="183" y="350"/>
                  </a:lnTo>
                  <a:lnTo>
                    <a:pt x="192" y="368"/>
                  </a:lnTo>
                  <a:lnTo>
                    <a:pt x="200" y="385"/>
                  </a:lnTo>
                  <a:lnTo>
                    <a:pt x="206" y="402"/>
                  </a:lnTo>
                  <a:lnTo>
                    <a:pt x="209" y="418"/>
                  </a:lnTo>
                  <a:lnTo>
                    <a:pt x="211" y="434"/>
                  </a:lnTo>
                  <a:lnTo>
                    <a:pt x="211" y="449"/>
                  </a:lnTo>
                  <a:lnTo>
                    <a:pt x="209" y="463"/>
                  </a:lnTo>
                  <a:lnTo>
                    <a:pt x="205" y="476"/>
                  </a:lnTo>
                  <a:lnTo>
                    <a:pt x="199" y="489"/>
                  </a:lnTo>
                  <a:lnTo>
                    <a:pt x="192" y="501"/>
                  </a:lnTo>
                  <a:lnTo>
                    <a:pt x="184" y="511"/>
                  </a:lnTo>
                  <a:lnTo>
                    <a:pt x="174" y="520"/>
                  </a:lnTo>
                  <a:lnTo>
                    <a:pt x="162" y="528"/>
                  </a:lnTo>
                  <a:lnTo>
                    <a:pt x="155" y="530"/>
                  </a:lnTo>
                  <a:lnTo>
                    <a:pt x="149" y="531"/>
                  </a:lnTo>
                  <a:lnTo>
                    <a:pt x="142" y="533"/>
                  </a:lnTo>
                  <a:lnTo>
                    <a:pt x="135" y="534"/>
                  </a:lnTo>
                  <a:lnTo>
                    <a:pt x="128" y="534"/>
                  </a:lnTo>
                  <a:lnTo>
                    <a:pt x="122" y="535"/>
                  </a:lnTo>
                  <a:lnTo>
                    <a:pt x="116" y="535"/>
                  </a:lnTo>
                  <a:lnTo>
                    <a:pt x="109" y="535"/>
                  </a:lnTo>
                  <a:lnTo>
                    <a:pt x="102" y="535"/>
                  </a:lnTo>
                  <a:lnTo>
                    <a:pt x="96" y="535"/>
                  </a:lnTo>
                  <a:lnTo>
                    <a:pt x="90" y="534"/>
                  </a:lnTo>
                  <a:lnTo>
                    <a:pt x="84" y="533"/>
                  </a:lnTo>
                  <a:lnTo>
                    <a:pt x="78" y="532"/>
                  </a:lnTo>
                  <a:lnTo>
                    <a:pt x="72" y="531"/>
                  </a:lnTo>
                  <a:lnTo>
                    <a:pt x="66" y="529"/>
                  </a:lnTo>
                  <a:lnTo>
                    <a:pt x="61" y="528"/>
                  </a:lnTo>
                  <a:lnTo>
                    <a:pt x="46" y="516"/>
                  </a:lnTo>
                  <a:lnTo>
                    <a:pt x="34" y="504"/>
                  </a:lnTo>
                  <a:lnTo>
                    <a:pt x="23" y="491"/>
                  </a:lnTo>
                  <a:lnTo>
                    <a:pt x="15" y="478"/>
                  </a:lnTo>
                  <a:lnTo>
                    <a:pt x="8" y="465"/>
                  </a:lnTo>
                  <a:lnTo>
                    <a:pt x="3" y="451"/>
                  </a:lnTo>
                  <a:lnTo>
                    <a:pt x="1" y="437"/>
                  </a:lnTo>
                  <a:lnTo>
                    <a:pt x="0" y="422"/>
                  </a:lnTo>
                  <a:lnTo>
                    <a:pt x="2" y="408"/>
                  </a:lnTo>
                  <a:lnTo>
                    <a:pt x="5" y="392"/>
                  </a:lnTo>
                  <a:lnTo>
                    <a:pt x="11" y="377"/>
                  </a:lnTo>
                  <a:lnTo>
                    <a:pt x="19" y="362"/>
                  </a:lnTo>
                  <a:lnTo>
                    <a:pt x="28" y="346"/>
                  </a:lnTo>
                  <a:lnTo>
                    <a:pt x="40" y="330"/>
                  </a:lnTo>
                  <a:lnTo>
                    <a:pt x="55" y="314"/>
                  </a:lnTo>
                  <a:lnTo>
                    <a:pt x="71" y="298"/>
                  </a:lnTo>
                  <a:lnTo>
                    <a:pt x="74" y="294"/>
                  </a:lnTo>
                  <a:lnTo>
                    <a:pt x="78" y="290"/>
                  </a:lnTo>
                  <a:lnTo>
                    <a:pt x="81" y="286"/>
                  </a:lnTo>
                  <a:lnTo>
                    <a:pt x="84" y="281"/>
                  </a:lnTo>
                  <a:lnTo>
                    <a:pt x="86" y="275"/>
                  </a:lnTo>
                  <a:lnTo>
                    <a:pt x="88" y="270"/>
                  </a:lnTo>
                  <a:lnTo>
                    <a:pt x="89" y="264"/>
                  </a:lnTo>
                  <a:lnTo>
                    <a:pt x="89" y="257"/>
                  </a:lnTo>
                  <a:lnTo>
                    <a:pt x="89" y="243"/>
                  </a:lnTo>
                  <a:lnTo>
                    <a:pt x="89" y="231"/>
                  </a:lnTo>
                  <a:lnTo>
                    <a:pt x="89" y="221"/>
                  </a:lnTo>
                  <a:lnTo>
                    <a:pt x="89" y="212"/>
                  </a:lnTo>
                  <a:lnTo>
                    <a:pt x="89" y="204"/>
                  </a:lnTo>
                  <a:lnTo>
                    <a:pt x="89" y="195"/>
                  </a:lnTo>
                  <a:lnTo>
                    <a:pt x="89" y="187"/>
                  </a:lnTo>
                  <a:lnTo>
                    <a:pt x="89" y="177"/>
                  </a:lnTo>
                  <a:lnTo>
                    <a:pt x="89" y="166"/>
                  </a:lnTo>
                  <a:lnTo>
                    <a:pt x="89" y="154"/>
                  </a:lnTo>
                  <a:lnTo>
                    <a:pt x="89" y="139"/>
                  </a:lnTo>
                  <a:lnTo>
                    <a:pt x="89" y="122"/>
                  </a:lnTo>
                  <a:lnTo>
                    <a:pt x="89" y="102"/>
                  </a:lnTo>
                  <a:lnTo>
                    <a:pt x="89" y="78"/>
                  </a:lnTo>
                  <a:lnTo>
                    <a:pt x="89" y="50"/>
                  </a:lnTo>
                  <a:lnTo>
                    <a:pt x="89" y="17"/>
                  </a:lnTo>
                </a:path>
              </a:pathLst>
            </a:custGeom>
            <a:solidFill>
              <a:srgbClr val="D6D6D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60" name="Freeform 108"/>
            <p:cNvSpPr>
              <a:spLocks/>
            </p:cNvSpPr>
            <p:nvPr/>
          </p:nvSpPr>
          <p:spPr bwMode="auto">
            <a:xfrm>
              <a:off x="4360" y="1965"/>
              <a:ext cx="210" cy="536"/>
            </a:xfrm>
            <a:custGeom>
              <a:avLst/>
              <a:gdLst>
                <a:gd name="T0" fmla="*/ 89 w 210"/>
                <a:gd name="T1" fmla="*/ 12 h 536"/>
                <a:gd name="T2" fmla="*/ 88 w 210"/>
                <a:gd name="T3" fmla="*/ 6 h 536"/>
                <a:gd name="T4" fmla="*/ 86 w 210"/>
                <a:gd name="T5" fmla="*/ 1 h 536"/>
                <a:gd name="T6" fmla="*/ 89 w 210"/>
                <a:gd name="T7" fmla="*/ 2 h 536"/>
                <a:gd name="T8" fmla="*/ 102 w 210"/>
                <a:gd name="T9" fmla="*/ 2 h 536"/>
                <a:gd name="T10" fmla="*/ 111 w 210"/>
                <a:gd name="T11" fmla="*/ 3 h 536"/>
                <a:gd name="T12" fmla="*/ 121 w 210"/>
                <a:gd name="T13" fmla="*/ 2 h 536"/>
                <a:gd name="T14" fmla="*/ 132 w 210"/>
                <a:gd name="T15" fmla="*/ 2 h 536"/>
                <a:gd name="T16" fmla="*/ 130 w 210"/>
                <a:gd name="T17" fmla="*/ 4 h 536"/>
                <a:gd name="T18" fmla="*/ 127 w 210"/>
                <a:gd name="T19" fmla="*/ 10 h 536"/>
                <a:gd name="T20" fmla="*/ 127 w 210"/>
                <a:gd name="T21" fmla="*/ 19 h 536"/>
                <a:gd name="T22" fmla="*/ 127 w 210"/>
                <a:gd name="T23" fmla="*/ 54 h 536"/>
                <a:gd name="T24" fmla="*/ 127 w 210"/>
                <a:gd name="T25" fmla="*/ 80 h 536"/>
                <a:gd name="T26" fmla="*/ 127 w 210"/>
                <a:gd name="T27" fmla="*/ 109 h 536"/>
                <a:gd name="T28" fmla="*/ 127 w 210"/>
                <a:gd name="T29" fmla="*/ 153 h 536"/>
                <a:gd name="T30" fmla="*/ 127 w 210"/>
                <a:gd name="T31" fmla="*/ 225 h 536"/>
                <a:gd name="T32" fmla="*/ 128 w 210"/>
                <a:gd name="T33" fmla="*/ 267 h 536"/>
                <a:gd name="T34" fmla="*/ 133 w 210"/>
                <a:gd name="T35" fmla="*/ 282 h 536"/>
                <a:gd name="T36" fmla="*/ 139 w 210"/>
                <a:gd name="T37" fmla="*/ 294 h 536"/>
                <a:gd name="T38" fmla="*/ 181 w 210"/>
                <a:gd name="T39" fmla="*/ 350 h 536"/>
                <a:gd name="T40" fmla="*/ 204 w 210"/>
                <a:gd name="T41" fmla="*/ 403 h 536"/>
                <a:gd name="T42" fmla="*/ 209 w 210"/>
                <a:gd name="T43" fmla="*/ 450 h 536"/>
                <a:gd name="T44" fmla="*/ 197 w 210"/>
                <a:gd name="T45" fmla="*/ 490 h 536"/>
                <a:gd name="T46" fmla="*/ 171 w 210"/>
                <a:gd name="T47" fmla="*/ 520 h 536"/>
                <a:gd name="T48" fmla="*/ 147 w 210"/>
                <a:gd name="T49" fmla="*/ 531 h 536"/>
                <a:gd name="T50" fmla="*/ 127 w 210"/>
                <a:gd name="T51" fmla="*/ 534 h 536"/>
                <a:gd name="T52" fmla="*/ 108 w 210"/>
                <a:gd name="T53" fmla="*/ 535 h 536"/>
                <a:gd name="T54" fmla="*/ 89 w 210"/>
                <a:gd name="T55" fmla="*/ 534 h 536"/>
                <a:gd name="T56" fmla="*/ 72 w 210"/>
                <a:gd name="T57" fmla="*/ 531 h 536"/>
                <a:gd name="T58" fmla="*/ 46 w 210"/>
                <a:gd name="T59" fmla="*/ 516 h 536"/>
                <a:gd name="T60" fmla="*/ 14 w 210"/>
                <a:gd name="T61" fmla="*/ 478 h 536"/>
                <a:gd name="T62" fmla="*/ 0 w 210"/>
                <a:gd name="T63" fmla="*/ 437 h 536"/>
                <a:gd name="T64" fmla="*/ 4 w 210"/>
                <a:gd name="T65" fmla="*/ 393 h 536"/>
                <a:gd name="T66" fmla="*/ 27 w 210"/>
                <a:gd name="T67" fmla="*/ 347 h 536"/>
                <a:gd name="T68" fmla="*/ 70 w 210"/>
                <a:gd name="T69" fmla="*/ 299 h 536"/>
                <a:gd name="T70" fmla="*/ 80 w 210"/>
                <a:gd name="T71" fmla="*/ 286 h 536"/>
                <a:gd name="T72" fmla="*/ 87 w 210"/>
                <a:gd name="T73" fmla="*/ 270 h 536"/>
                <a:gd name="T74" fmla="*/ 88 w 210"/>
                <a:gd name="T75" fmla="*/ 243 h 536"/>
                <a:gd name="T76" fmla="*/ 89 w 210"/>
                <a:gd name="T77" fmla="*/ 212 h 536"/>
                <a:gd name="T78" fmla="*/ 89 w 210"/>
                <a:gd name="T79" fmla="*/ 187 h 536"/>
                <a:gd name="T80" fmla="*/ 89 w 210"/>
                <a:gd name="T81" fmla="*/ 154 h 536"/>
                <a:gd name="T82" fmla="*/ 89 w 210"/>
                <a:gd name="T83" fmla="*/ 102 h 536"/>
                <a:gd name="T84" fmla="*/ 89 w 210"/>
                <a:gd name="T85" fmla="*/ 18 h 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0"/>
                <a:gd name="T130" fmla="*/ 0 h 536"/>
                <a:gd name="T131" fmla="*/ 210 w 210"/>
                <a:gd name="T132" fmla="*/ 536 h 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0" h="536">
                  <a:moveTo>
                    <a:pt x="89" y="18"/>
                  </a:moveTo>
                  <a:lnTo>
                    <a:pt x="89" y="15"/>
                  </a:lnTo>
                  <a:lnTo>
                    <a:pt x="89" y="12"/>
                  </a:lnTo>
                  <a:lnTo>
                    <a:pt x="89" y="10"/>
                  </a:lnTo>
                  <a:lnTo>
                    <a:pt x="88" y="8"/>
                  </a:lnTo>
                  <a:lnTo>
                    <a:pt x="88" y="6"/>
                  </a:lnTo>
                  <a:lnTo>
                    <a:pt x="88" y="4"/>
                  </a:lnTo>
                  <a:lnTo>
                    <a:pt x="87" y="2"/>
                  </a:lnTo>
                  <a:lnTo>
                    <a:pt x="86" y="1"/>
                  </a:lnTo>
                  <a:lnTo>
                    <a:pt x="85" y="0"/>
                  </a:lnTo>
                  <a:lnTo>
                    <a:pt x="85" y="1"/>
                  </a:lnTo>
                  <a:lnTo>
                    <a:pt x="89" y="2"/>
                  </a:lnTo>
                  <a:lnTo>
                    <a:pt x="96" y="2"/>
                  </a:lnTo>
                  <a:lnTo>
                    <a:pt x="99" y="2"/>
                  </a:lnTo>
                  <a:lnTo>
                    <a:pt x="102" y="2"/>
                  </a:lnTo>
                  <a:lnTo>
                    <a:pt x="105" y="2"/>
                  </a:lnTo>
                  <a:lnTo>
                    <a:pt x="108" y="2"/>
                  </a:lnTo>
                  <a:lnTo>
                    <a:pt x="111" y="3"/>
                  </a:lnTo>
                  <a:lnTo>
                    <a:pt x="115" y="2"/>
                  </a:lnTo>
                  <a:lnTo>
                    <a:pt x="118" y="2"/>
                  </a:lnTo>
                  <a:lnTo>
                    <a:pt x="121" y="2"/>
                  </a:lnTo>
                  <a:lnTo>
                    <a:pt x="127" y="2"/>
                  </a:lnTo>
                  <a:lnTo>
                    <a:pt x="130" y="2"/>
                  </a:lnTo>
                  <a:lnTo>
                    <a:pt x="132" y="2"/>
                  </a:lnTo>
                  <a:lnTo>
                    <a:pt x="133" y="1"/>
                  </a:lnTo>
                  <a:lnTo>
                    <a:pt x="131" y="2"/>
                  </a:lnTo>
                  <a:lnTo>
                    <a:pt x="130" y="4"/>
                  </a:lnTo>
                  <a:lnTo>
                    <a:pt x="129" y="5"/>
                  </a:lnTo>
                  <a:lnTo>
                    <a:pt x="128" y="8"/>
                  </a:lnTo>
                  <a:lnTo>
                    <a:pt x="127" y="10"/>
                  </a:lnTo>
                  <a:lnTo>
                    <a:pt x="127" y="12"/>
                  </a:lnTo>
                  <a:lnTo>
                    <a:pt x="127" y="15"/>
                  </a:lnTo>
                  <a:lnTo>
                    <a:pt x="127" y="19"/>
                  </a:lnTo>
                  <a:lnTo>
                    <a:pt x="127" y="33"/>
                  </a:lnTo>
                  <a:lnTo>
                    <a:pt x="127" y="45"/>
                  </a:lnTo>
                  <a:lnTo>
                    <a:pt x="127" y="54"/>
                  </a:lnTo>
                  <a:lnTo>
                    <a:pt x="127" y="63"/>
                  </a:lnTo>
                  <a:lnTo>
                    <a:pt x="127" y="72"/>
                  </a:lnTo>
                  <a:lnTo>
                    <a:pt x="127" y="80"/>
                  </a:lnTo>
                  <a:lnTo>
                    <a:pt x="127" y="89"/>
                  </a:lnTo>
                  <a:lnTo>
                    <a:pt x="127" y="98"/>
                  </a:lnTo>
                  <a:lnTo>
                    <a:pt x="127" y="109"/>
                  </a:lnTo>
                  <a:lnTo>
                    <a:pt x="127" y="121"/>
                  </a:lnTo>
                  <a:lnTo>
                    <a:pt x="127" y="136"/>
                  </a:lnTo>
                  <a:lnTo>
                    <a:pt x="127" y="153"/>
                  </a:lnTo>
                  <a:lnTo>
                    <a:pt x="127" y="173"/>
                  </a:lnTo>
                  <a:lnTo>
                    <a:pt x="127" y="197"/>
                  </a:lnTo>
                  <a:lnTo>
                    <a:pt x="127" y="225"/>
                  </a:lnTo>
                  <a:lnTo>
                    <a:pt x="127" y="257"/>
                  </a:lnTo>
                  <a:lnTo>
                    <a:pt x="128" y="262"/>
                  </a:lnTo>
                  <a:lnTo>
                    <a:pt x="128" y="267"/>
                  </a:lnTo>
                  <a:lnTo>
                    <a:pt x="130" y="272"/>
                  </a:lnTo>
                  <a:lnTo>
                    <a:pt x="131" y="277"/>
                  </a:lnTo>
                  <a:lnTo>
                    <a:pt x="133" y="282"/>
                  </a:lnTo>
                  <a:lnTo>
                    <a:pt x="135" y="287"/>
                  </a:lnTo>
                  <a:lnTo>
                    <a:pt x="137" y="291"/>
                  </a:lnTo>
                  <a:lnTo>
                    <a:pt x="139" y="294"/>
                  </a:lnTo>
                  <a:lnTo>
                    <a:pt x="155" y="313"/>
                  </a:lnTo>
                  <a:lnTo>
                    <a:pt x="169" y="332"/>
                  </a:lnTo>
                  <a:lnTo>
                    <a:pt x="181" y="350"/>
                  </a:lnTo>
                  <a:lnTo>
                    <a:pt x="191" y="368"/>
                  </a:lnTo>
                  <a:lnTo>
                    <a:pt x="198" y="386"/>
                  </a:lnTo>
                  <a:lnTo>
                    <a:pt x="204" y="403"/>
                  </a:lnTo>
                  <a:lnTo>
                    <a:pt x="207" y="419"/>
                  </a:lnTo>
                  <a:lnTo>
                    <a:pt x="209" y="435"/>
                  </a:lnTo>
                  <a:lnTo>
                    <a:pt x="209" y="450"/>
                  </a:lnTo>
                  <a:lnTo>
                    <a:pt x="206" y="464"/>
                  </a:lnTo>
                  <a:lnTo>
                    <a:pt x="203" y="477"/>
                  </a:lnTo>
                  <a:lnTo>
                    <a:pt x="197" y="490"/>
                  </a:lnTo>
                  <a:lnTo>
                    <a:pt x="190" y="501"/>
                  </a:lnTo>
                  <a:lnTo>
                    <a:pt x="182" y="511"/>
                  </a:lnTo>
                  <a:lnTo>
                    <a:pt x="171" y="520"/>
                  </a:lnTo>
                  <a:lnTo>
                    <a:pt x="160" y="528"/>
                  </a:lnTo>
                  <a:lnTo>
                    <a:pt x="153" y="530"/>
                  </a:lnTo>
                  <a:lnTo>
                    <a:pt x="147" y="531"/>
                  </a:lnTo>
                  <a:lnTo>
                    <a:pt x="140" y="533"/>
                  </a:lnTo>
                  <a:lnTo>
                    <a:pt x="134" y="534"/>
                  </a:lnTo>
                  <a:lnTo>
                    <a:pt x="127" y="534"/>
                  </a:lnTo>
                  <a:lnTo>
                    <a:pt x="121" y="535"/>
                  </a:lnTo>
                  <a:lnTo>
                    <a:pt x="114" y="535"/>
                  </a:lnTo>
                  <a:lnTo>
                    <a:pt x="108" y="535"/>
                  </a:lnTo>
                  <a:lnTo>
                    <a:pt x="101" y="535"/>
                  </a:lnTo>
                  <a:lnTo>
                    <a:pt x="95" y="535"/>
                  </a:lnTo>
                  <a:lnTo>
                    <a:pt x="89" y="534"/>
                  </a:lnTo>
                  <a:lnTo>
                    <a:pt x="83" y="533"/>
                  </a:lnTo>
                  <a:lnTo>
                    <a:pt x="77" y="532"/>
                  </a:lnTo>
                  <a:lnTo>
                    <a:pt x="72" y="531"/>
                  </a:lnTo>
                  <a:lnTo>
                    <a:pt x="66" y="529"/>
                  </a:lnTo>
                  <a:lnTo>
                    <a:pt x="61" y="528"/>
                  </a:lnTo>
                  <a:lnTo>
                    <a:pt x="46" y="516"/>
                  </a:lnTo>
                  <a:lnTo>
                    <a:pt x="34" y="504"/>
                  </a:lnTo>
                  <a:lnTo>
                    <a:pt x="23" y="492"/>
                  </a:lnTo>
                  <a:lnTo>
                    <a:pt x="14" y="478"/>
                  </a:lnTo>
                  <a:lnTo>
                    <a:pt x="8" y="465"/>
                  </a:lnTo>
                  <a:lnTo>
                    <a:pt x="3" y="451"/>
                  </a:lnTo>
                  <a:lnTo>
                    <a:pt x="0" y="437"/>
                  </a:lnTo>
                  <a:lnTo>
                    <a:pt x="0" y="423"/>
                  </a:lnTo>
                  <a:lnTo>
                    <a:pt x="1" y="408"/>
                  </a:lnTo>
                  <a:lnTo>
                    <a:pt x="4" y="393"/>
                  </a:lnTo>
                  <a:lnTo>
                    <a:pt x="10" y="378"/>
                  </a:lnTo>
                  <a:lnTo>
                    <a:pt x="18" y="362"/>
                  </a:lnTo>
                  <a:lnTo>
                    <a:pt x="27" y="347"/>
                  </a:lnTo>
                  <a:lnTo>
                    <a:pt x="39" y="331"/>
                  </a:lnTo>
                  <a:lnTo>
                    <a:pt x="53" y="315"/>
                  </a:lnTo>
                  <a:lnTo>
                    <a:pt x="70" y="299"/>
                  </a:lnTo>
                  <a:lnTo>
                    <a:pt x="73" y="295"/>
                  </a:lnTo>
                  <a:lnTo>
                    <a:pt x="77" y="290"/>
                  </a:lnTo>
                  <a:lnTo>
                    <a:pt x="80" y="286"/>
                  </a:lnTo>
                  <a:lnTo>
                    <a:pt x="83" y="281"/>
                  </a:lnTo>
                  <a:lnTo>
                    <a:pt x="85" y="275"/>
                  </a:lnTo>
                  <a:lnTo>
                    <a:pt x="87" y="270"/>
                  </a:lnTo>
                  <a:lnTo>
                    <a:pt x="88" y="264"/>
                  </a:lnTo>
                  <a:lnTo>
                    <a:pt x="88" y="257"/>
                  </a:lnTo>
                  <a:lnTo>
                    <a:pt x="88" y="243"/>
                  </a:lnTo>
                  <a:lnTo>
                    <a:pt x="88" y="231"/>
                  </a:lnTo>
                  <a:lnTo>
                    <a:pt x="88" y="221"/>
                  </a:lnTo>
                  <a:lnTo>
                    <a:pt x="89" y="212"/>
                  </a:lnTo>
                  <a:lnTo>
                    <a:pt x="89" y="204"/>
                  </a:lnTo>
                  <a:lnTo>
                    <a:pt x="89" y="195"/>
                  </a:lnTo>
                  <a:lnTo>
                    <a:pt x="89" y="187"/>
                  </a:lnTo>
                  <a:lnTo>
                    <a:pt x="89" y="177"/>
                  </a:lnTo>
                  <a:lnTo>
                    <a:pt x="89" y="166"/>
                  </a:lnTo>
                  <a:lnTo>
                    <a:pt x="89" y="154"/>
                  </a:lnTo>
                  <a:lnTo>
                    <a:pt x="89" y="139"/>
                  </a:lnTo>
                  <a:lnTo>
                    <a:pt x="89" y="122"/>
                  </a:lnTo>
                  <a:lnTo>
                    <a:pt x="89" y="102"/>
                  </a:lnTo>
                  <a:lnTo>
                    <a:pt x="89" y="78"/>
                  </a:lnTo>
                  <a:lnTo>
                    <a:pt x="89" y="50"/>
                  </a:lnTo>
                  <a:lnTo>
                    <a:pt x="89" y="18"/>
                  </a:lnTo>
                </a:path>
              </a:pathLst>
            </a:custGeom>
            <a:solidFill>
              <a:srgbClr val="D6D6D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61" name="Freeform 109"/>
            <p:cNvSpPr>
              <a:spLocks/>
            </p:cNvSpPr>
            <p:nvPr/>
          </p:nvSpPr>
          <p:spPr bwMode="auto">
            <a:xfrm>
              <a:off x="4360" y="1965"/>
              <a:ext cx="209" cy="536"/>
            </a:xfrm>
            <a:custGeom>
              <a:avLst/>
              <a:gdLst>
                <a:gd name="T0" fmla="*/ 89 w 209"/>
                <a:gd name="T1" fmla="*/ 12 h 536"/>
                <a:gd name="T2" fmla="*/ 88 w 209"/>
                <a:gd name="T3" fmla="*/ 6 h 536"/>
                <a:gd name="T4" fmla="*/ 86 w 209"/>
                <a:gd name="T5" fmla="*/ 1 h 536"/>
                <a:gd name="T6" fmla="*/ 89 w 209"/>
                <a:gd name="T7" fmla="*/ 2 h 536"/>
                <a:gd name="T8" fmla="*/ 102 w 209"/>
                <a:gd name="T9" fmla="*/ 2 h 536"/>
                <a:gd name="T10" fmla="*/ 111 w 209"/>
                <a:gd name="T11" fmla="*/ 3 h 536"/>
                <a:gd name="T12" fmla="*/ 121 w 209"/>
                <a:gd name="T13" fmla="*/ 2 h 536"/>
                <a:gd name="T14" fmla="*/ 131 w 209"/>
                <a:gd name="T15" fmla="*/ 2 h 536"/>
                <a:gd name="T16" fmla="*/ 129 w 209"/>
                <a:gd name="T17" fmla="*/ 4 h 536"/>
                <a:gd name="T18" fmla="*/ 127 w 209"/>
                <a:gd name="T19" fmla="*/ 10 h 536"/>
                <a:gd name="T20" fmla="*/ 127 w 209"/>
                <a:gd name="T21" fmla="*/ 19 h 536"/>
                <a:gd name="T22" fmla="*/ 127 w 209"/>
                <a:gd name="T23" fmla="*/ 55 h 536"/>
                <a:gd name="T24" fmla="*/ 127 w 209"/>
                <a:gd name="T25" fmla="*/ 80 h 536"/>
                <a:gd name="T26" fmla="*/ 127 w 209"/>
                <a:gd name="T27" fmla="*/ 109 h 536"/>
                <a:gd name="T28" fmla="*/ 127 w 209"/>
                <a:gd name="T29" fmla="*/ 153 h 536"/>
                <a:gd name="T30" fmla="*/ 127 w 209"/>
                <a:gd name="T31" fmla="*/ 225 h 536"/>
                <a:gd name="T32" fmla="*/ 128 w 209"/>
                <a:gd name="T33" fmla="*/ 267 h 536"/>
                <a:gd name="T34" fmla="*/ 133 w 209"/>
                <a:gd name="T35" fmla="*/ 282 h 536"/>
                <a:gd name="T36" fmla="*/ 139 w 209"/>
                <a:gd name="T37" fmla="*/ 294 h 536"/>
                <a:gd name="T38" fmla="*/ 181 w 209"/>
                <a:gd name="T39" fmla="*/ 351 h 536"/>
                <a:gd name="T40" fmla="*/ 203 w 209"/>
                <a:gd name="T41" fmla="*/ 404 h 536"/>
                <a:gd name="T42" fmla="*/ 208 w 209"/>
                <a:gd name="T43" fmla="*/ 451 h 536"/>
                <a:gd name="T44" fmla="*/ 196 w 209"/>
                <a:gd name="T45" fmla="*/ 491 h 536"/>
                <a:gd name="T46" fmla="*/ 171 w 209"/>
                <a:gd name="T47" fmla="*/ 521 h 536"/>
                <a:gd name="T48" fmla="*/ 146 w 209"/>
                <a:gd name="T49" fmla="*/ 531 h 536"/>
                <a:gd name="T50" fmla="*/ 127 w 209"/>
                <a:gd name="T51" fmla="*/ 534 h 536"/>
                <a:gd name="T52" fmla="*/ 108 w 209"/>
                <a:gd name="T53" fmla="*/ 535 h 536"/>
                <a:gd name="T54" fmla="*/ 90 w 209"/>
                <a:gd name="T55" fmla="*/ 534 h 536"/>
                <a:gd name="T56" fmla="*/ 72 w 209"/>
                <a:gd name="T57" fmla="*/ 531 h 536"/>
                <a:gd name="T58" fmla="*/ 47 w 209"/>
                <a:gd name="T59" fmla="*/ 516 h 536"/>
                <a:gd name="T60" fmla="*/ 15 w 209"/>
                <a:gd name="T61" fmla="*/ 479 h 536"/>
                <a:gd name="T62" fmla="*/ 1 w 209"/>
                <a:gd name="T63" fmla="*/ 438 h 536"/>
                <a:gd name="T64" fmla="*/ 4 w 209"/>
                <a:gd name="T65" fmla="*/ 393 h 536"/>
                <a:gd name="T66" fmla="*/ 27 w 209"/>
                <a:gd name="T67" fmla="*/ 347 h 536"/>
                <a:gd name="T68" fmla="*/ 70 w 209"/>
                <a:gd name="T69" fmla="*/ 299 h 536"/>
                <a:gd name="T70" fmla="*/ 81 w 209"/>
                <a:gd name="T71" fmla="*/ 286 h 536"/>
                <a:gd name="T72" fmla="*/ 87 w 209"/>
                <a:gd name="T73" fmla="*/ 270 h 536"/>
                <a:gd name="T74" fmla="*/ 89 w 209"/>
                <a:gd name="T75" fmla="*/ 243 h 536"/>
                <a:gd name="T76" fmla="*/ 89 w 209"/>
                <a:gd name="T77" fmla="*/ 212 h 536"/>
                <a:gd name="T78" fmla="*/ 89 w 209"/>
                <a:gd name="T79" fmla="*/ 187 h 536"/>
                <a:gd name="T80" fmla="*/ 89 w 209"/>
                <a:gd name="T81" fmla="*/ 154 h 536"/>
                <a:gd name="T82" fmla="*/ 89 w 209"/>
                <a:gd name="T83" fmla="*/ 102 h 536"/>
                <a:gd name="T84" fmla="*/ 89 w 209"/>
                <a:gd name="T85" fmla="*/ 18 h 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9"/>
                <a:gd name="T130" fmla="*/ 0 h 536"/>
                <a:gd name="T131" fmla="*/ 209 w 209"/>
                <a:gd name="T132" fmla="*/ 536 h 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9" h="536">
                  <a:moveTo>
                    <a:pt x="89" y="18"/>
                  </a:moveTo>
                  <a:lnTo>
                    <a:pt x="89" y="15"/>
                  </a:lnTo>
                  <a:lnTo>
                    <a:pt x="89" y="12"/>
                  </a:lnTo>
                  <a:lnTo>
                    <a:pt x="89" y="10"/>
                  </a:lnTo>
                  <a:lnTo>
                    <a:pt x="89" y="8"/>
                  </a:lnTo>
                  <a:lnTo>
                    <a:pt x="88" y="6"/>
                  </a:lnTo>
                  <a:lnTo>
                    <a:pt x="88" y="4"/>
                  </a:lnTo>
                  <a:lnTo>
                    <a:pt x="87" y="2"/>
                  </a:lnTo>
                  <a:lnTo>
                    <a:pt x="86" y="1"/>
                  </a:lnTo>
                  <a:lnTo>
                    <a:pt x="85" y="0"/>
                  </a:lnTo>
                  <a:lnTo>
                    <a:pt x="85" y="1"/>
                  </a:lnTo>
                  <a:lnTo>
                    <a:pt x="89" y="2"/>
                  </a:lnTo>
                  <a:lnTo>
                    <a:pt x="96" y="2"/>
                  </a:lnTo>
                  <a:lnTo>
                    <a:pt x="99" y="2"/>
                  </a:lnTo>
                  <a:lnTo>
                    <a:pt x="102" y="2"/>
                  </a:lnTo>
                  <a:lnTo>
                    <a:pt x="105" y="2"/>
                  </a:lnTo>
                  <a:lnTo>
                    <a:pt x="108" y="2"/>
                  </a:lnTo>
                  <a:lnTo>
                    <a:pt x="111" y="3"/>
                  </a:lnTo>
                  <a:lnTo>
                    <a:pt x="115" y="2"/>
                  </a:lnTo>
                  <a:lnTo>
                    <a:pt x="118" y="2"/>
                  </a:lnTo>
                  <a:lnTo>
                    <a:pt x="121" y="2"/>
                  </a:lnTo>
                  <a:lnTo>
                    <a:pt x="127" y="2"/>
                  </a:lnTo>
                  <a:lnTo>
                    <a:pt x="130" y="2"/>
                  </a:lnTo>
                  <a:lnTo>
                    <a:pt x="131" y="2"/>
                  </a:lnTo>
                  <a:lnTo>
                    <a:pt x="132" y="1"/>
                  </a:lnTo>
                  <a:lnTo>
                    <a:pt x="131" y="2"/>
                  </a:lnTo>
                  <a:lnTo>
                    <a:pt x="129" y="4"/>
                  </a:lnTo>
                  <a:lnTo>
                    <a:pt x="129" y="6"/>
                  </a:lnTo>
                  <a:lnTo>
                    <a:pt x="128" y="8"/>
                  </a:lnTo>
                  <a:lnTo>
                    <a:pt x="127" y="10"/>
                  </a:lnTo>
                  <a:lnTo>
                    <a:pt x="127" y="13"/>
                  </a:lnTo>
                  <a:lnTo>
                    <a:pt x="127" y="16"/>
                  </a:lnTo>
                  <a:lnTo>
                    <a:pt x="127" y="19"/>
                  </a:lnTo>
                  <a:lnTo>
                    <a:pt x="127" y="33"/>
                  </a:lnTo>
                  <a:lnTo>
                    <a:pt x="127" y="45"/>
                  </a:lnTo>
                  <a:lnTo>
                    <a:pt x="127" y="55"/>
                  </a:lnTo>
                  <a:lnTo>
                    <a:pt x="127" y="64"/>
                  </a:lnTo>
                  <a:lnTo>
                    <a:pt x="127" y="72"/>
                  </a:lnTo>
                  <a:lnTo>
                    <a:pt x="127" y="80"/>
                  </a:lnTo>
                  <a:lnTo>
                    <a:pt x="127" y="89"/>
                  </a:lnTo>
                  <a:lnTo>
                    <a:pt x="127" y="98"/>
                  </a:lnTo>
                  <a:lnTo>
                    <a:pt x="127" y="109"/>
                  </a:lnTo>
                  <a:lnTo>
                    <a:pt x="127" y="121"/>
                  </a:lnTo>
                  <a:lnTo>
                    <a:pt x="127" y="136"/>
                  </a:lnTo>
                  <a:lnTo>
                    <a:pt x="127" y="153"/>
                  </a:lnTo>
                  <a:lnTo>
                    <a:pt x="127" y="173"/>
                  </a:lnTo>
                  <a:lnTo>
                    <a:pt x="127" y="197"/>
                  </a:lnTo>
                  <a:lnTo>
                    <a:pt x="127" y="225"/>
                  </a:lnTo>
                  <a:lnTo>
                    <a:pt x="127" y="257"/>
                  </a:lnTo>
                  <a:lnTo>
                    <a:pt x="127" y="262"/>
                  </a:lnTo>
                  <a:lnTo>
                    <a:pt x="128" y="267"/>
                  </a:lnTo>
                  <a:lnTo>
                    <a:pt x="129" y="272"/>
                  </a:lnTo>
                  <a:lnTo>
                    <a:pt x="131" y="277"/>
                  </a:lnTo>
                  <a:lnTo>
                    <a:pt x="133" y="282"/>
                  </a:lnTo>
                  <a:lnTo>
                    <a:pt x="134" y="287"/>
                  </a:lnTo>
                  <a:lnTo>
                    <a:pt x="137" y="291"/>
                  </a:lnTo>
                  <a:lnTo>
                    <a:pt x="139" y="294"/>
                  </a:lnTo>
                  <a:lnTo>
                    <a:pt x="155" y="313"/>
                  </a:lnTo>
                  <a:lnTo>
                    <a:pt x="169" y="332"/>
                  </a:lnTo>
                  <a:lnTo>
                    <a:pt x="181" y="351"/>
                  </a:lnTo>
                  <a:lnTo>
                    <a:pt x="190" y="369"/>
                  </a:lnTo>
                  <a:lnTo>
                    <a:pt x="198" y="387"/>
                  </a:lnTo>
                  <a:lnTo>
                    <a:pt x="203" y="404"/>
                  </a:lnTo>
                  <a:lnTo>
                    <a:pt x="206" y="420"/>
                  </a:lnTo>
                  <a:lnTo>
                    <a:pt x="208" y="436"/>
                  </a:lnTo>
                  <a:lnTo>
                    <a:pt x="208" y="451"/>
                  </a:lnTo>
                  <a:lnTo>
                    <a:pt x="205" y="465"/>
                  </a:lnTo>
                  <a:lnTo>
                    <a:pt x="202" y="478"/>
                  </a:lnTo>
                  <a:lnTo>
                    <a:pt x="196" y="491"/>
                  </a:lnTo>
                  <a:lnTo>
                    <a:pt x="189" y="502"/>
                  </a:lnTo>
                  <a:lnTo>
                    <a:pt x="181" y="512"/>
                  </a:lnTo>
                  <a:lnTo>
                    <a:pt x="171" y="521"/>
                  </a:lnTo>
                  <a:lnTo>
                    <a:pt x="160" y="528"/>
                  </a:lnTo>
                  <a:lnTo>
                    <a:pt x="153" y="530"/>
                  </a:lnTo>
                  <a:lnTo>
                    <a:pt x="146" y="531"/>
                  </a:lnTo>
                  <a:lnTo>
                    <a:pt x="140" y="533"/>
                  </a:lnTo>
                  <a:lnTo>
                    <a:pt x="134" y="534"/>
                  </a:lnTo>
                  <a:lnTo>
                    <a:pt x="127" y="534"/>
                  </a:lnTo>
                  <a:lnTo>
                    <a:pt x="120" y="535"/>
                  </a:lnTo>
                  <a:lnTo>
                    <a:pt x="114" y="535"/>
                  </a:lnTo>
                  <a:lnTo>
                    <a:pt x="108" y="535"/>
                  </a:lnTo>
                  <a:lnTo>
                    <a:pt x="101" y="535"/>
                  </a:lnTo>
                  <a:lnTo>
                    <a:pt x="95" y="534"/>
                  </a:lnTo>
                  <a:lnTo>
                    <a:pt x="90" y="534"/>
                  </a:lnTo>
                  <a:lnTo>
                    <a:pt x="83" y="533"/>
                  </a:lnTo>
                  <a:lnTo>
                    <a:pt x="78" y="532"/>
                  </a:lnTo>
                  <a:lnTo>
                    <a:pt x="72" y="531"/>
                  </a:lnTo>
                  <a:lnTo>
                    <a:pt x="67" y="529"/>
                  </a:lnTo>
                  <a:lnTo>
                    <a:pt x="62" y="528"/>
                  </a:lnTo>
                  <a:lnTo>
                    <a:pt x="47" y="516"/>
                  </a:lnTo>
                  <a:lnTo>
                    <a:pt x="35" y="504"/>
                  </a:lnTo>
                  <a:lnTo>
                    <a:pt x="24" y="492"/>
                  </a:lnTo>
                  <a:lnTo>
                    <a:pt x="15" y="479"/>
                  </a:lnTo>
                  <a:lnTo>
                    <a:pt x="9" y="466"/>
                  </a:lnTo>
                  <a:lnTo>
                    <a:pt x="4" y="451"/>
                  </a:lnTo>
                  <a:lnTo>
                    <a:pt x="1" y="438"/>
                  </a:lnTo>
                  <a:lnTo>
                    <a:pt x="0" y="423"/>
                  </a:lnTo>
                  <a:lnTo>
                    <a:pt x="1" y="409"/>
                  </a:lnTo>
                  <a:lnTo>
                    <a:pt x="4" y="393"/>
                  </a:lnTo>
                  <a:lnTo>
                    <a:pt x="10" y="378"/>
                  </a:lnTo>
                  <a:lnTo>
                    <a:pt x="18" y="363"/>
                  </a:lnTo>
                  <a:lnTo>
                    <a:pt x="27" y="347"/>
                  </a:lnTo>
                  <a:lnTo>
                    <a:pt x="39" y="331"/>
                  </a:lnTo>
                  <a:lnTo>
                    <a:pt x="53" y="315"/>
                  </a:lnTo>
                  <a:lnTo>
                    <a:pt x="70" y="299"/>
                  </a:lnTo>
                  <a:lnTo>
                    <a:pt x="73" y="295"/>
                  </a:lnTo>
                  <a:lnTo>
                    <a:pt x="77" y="291"/>
                  </a:lnTo>
                  <a:lnTo>
                    <a:pt x="81" y="286"/>
                  </a:lnTo>
                  <a:lnTo>
                    <a:pt x="83" y="281"/>
                  </a:lnTo>
                  <a:lnTo>
                    <a:pt x="85" y="276"/>
                  </a:lnTo>
                  <a:lnTo>
                    <a:pt x="87" y="270"/>
                  </a:lnTo>
                  <a:lnTo>
                    <a:pt x="88" y="264"/>
                  </a:lnTo>
                  <a:lnTo>
                    <a:pt x="89" y="257"/>
                  </a:lnTo>
                  <a:lnTo>
                    <a:pt x="89" y="243"/>
                  </a:lnTo>
                  <a:lnTo>
                    <a:pt x="89" y="231"/>
                  </a:lnTo>
                  <a:lnTo>
                    <a:pt x="89" y="221"/>
                  </a:lnTo>
                  <a:lnTo>
                    <a:pt x="89" y="212"/>
                  </a:lnTo>
                  <a:lnTo>
                    <a:pt x="89" y="204"/>
                  </a:lnTo>
                  <a:lnTo>
                    <a:pt x="89" y="195"/>
                  </a:lnTo>
                  <a:lnTo>
                    <a:pt x="89" y="187"/>
                  </a:lnTo>
                  <a:lnTo>
                    <a:pt x="89" y="177"/>
                  </a:lnTo>
                  <a:lnTo>
                    <a:pt x="89" y="166"/>
                  </a:lnTo>
                  <a:lnTo>
                    <a:pt x="89" y="154"/>
                  </a:lnTo>
                  <a:lnTo>
                    <a:pt x="89" y="139"/>
                  </a:lnTo>
                  <a:lnTo>
                    <a:pt x="89" y="122"/>
                  </a:lnTo>
                  <a:lnTo>
                    <a:pt x="89" y="102"/>
                  </a:lnTo>
                  <a:lnTo>
                    <a:pt x="89" y="78"/>
                  </a:lnTo>
                  <a:lnTo>
                    <a:pt x="89" y="50"/>
                  </a:lnTo>
                  <a:lnTo>
                    <a:pt x="89" y="18"/>
                  </a:lnTo>
                </a:path>
              </a:pathLst>
            </a:custGeom>
            <a:solidFill>
              <a:srgbClr val="D9D9D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62" name="Freeform 110"/>
            <p:cNvSpPr>
              <a:spLocks/>
            </p:cNvSpPr>
            <p:nvPr/>
          </p:nvSpPr>
          <p:spPr bwMode="auto">
            <a:xfrm>
              <a:off x="4361" y="1965"/>
              <a:ext cx="207" cy="536"/>
            </a:xfrm>
            <a:custGeom>
              <a:avLst/>
              <a:gdLst>
                <a:gd name="T0" fmla="*/ 88 w 207"/>
                <a:gd name="T1" fmla="*/ 13 h 536"/>
                <a:gd name="T2" fmla="*/ 88 w 207"/>
                <a:gd name="T3" fmla="*/ 6 h 536"/>
                <a:gd name="T4" fmla="*/ 85 w 207"/>
                <a:gd name="T5" fmla="*/ 1 h 536"/>
                <a:gd name="T6" fmla="*/ 88 w 207"/>
                <a:gd name="T7" fmla="*/ 2 h 536"/>
                <a:gd name="T8" fmla="*/ 101 w 207"/>
                <a:gd name="T9" fmla="*/ 2 h 536"/>
                <a:gd name="T10" fmla="*/ 110 w 207"/>
                <a:gd name="T11" fmla="*/ 3 h 536"/>
                <a:gd name="T12" fmla="*/ 120 w 207"/>
                <a:gd name="T13" fmla="*/ 2 h 536"/>
                <a:gd name="T14" fmla="*/ 130 w 207"/>
                <a:gd name="T15" fmla="*/ 2 h 536"/>
                <a:gd name="T16" fmla="*/ 128 w 207"/>
                <a:gd name="T17" fmla="*/ 4 h 536"/>
                <a:gd name="T18" fmla="*/ 126 w 207"/>
                <a:gd name="T19" fmla="*/ 10 h 536"/>
                <a:gd name="T20" fmla="*/ 125 w 207"/>
                <a:gd name="T21" fmla="*/ 19 h 536"/>
                <a:gd name="T22" fmla="*/ 125 w 207"/>
                <a:gd name="T23" fmla="*/ 55 h 536"/>
                <a:gd name="T24" fmla="*/ 125 w 207"/>
                <a:gd name="T25" fmla="*/ 81 h 536"/>
                <a:gd name="T26" fmla="*/ 125 w 207"/>
                <a:gd name="T27" fmla="*/ 109 h 536"/>
                <a:gd name="T28" fmla="*/ 125 w 207"/>
                <a:gd name="T29" fmla="*/ 153 h 536"/>
                <a:gd name="T30" fmla="*/ 126 w 207"/>
                <a:gd name="T31" fmla="*/ 225 h 536"/>
                <a:gd name="T32" fmla="*/ 127 w 207"/>
                <a:gd name="T33" fmla="*/ 267 h 536"/>
                <a:gd name="T34" fmla="*/ 132 w 207"/>
                <a:gd name="T35" fmla="*/ 282 h 536"/>
                <a:gd name="T36" fmla="*/ 137 w 207"/>
                <a:gd name="T37" fmla="*/ 294 h 536"/>
                <a:gd name="T38" fmla="*/ 179 w 207"/>
                <a:gd name="T39" fmla="*/ 351 h 536"/>
                <a:gd name="T40" fmla="*/ 202 w 207"/>
                <a:gd name="T41" fmla="*/ 404 h 536"/>
                <a:gd name="T42" fmla="*/ 206 w 207"/>
                <a:gd name="T43" fmla="*/ 451 h 536"/>
                <a:gd name="T44" fmla="*/ 194 w 207"/>
                <a:gd name="T45" fmla="*/ 491 h 536"/>
                <a:gd name="T46" fmla="*/ 168 w 207"/>
                <a:gd name="T47" fmla="*/ 521 h 536"/>
                <a:gd name="T48" fmla="*/ 145 w 207"/>
                <a:gd name="T49" fmla="*/ 532 h 536"/>
                <a:gd name="T50" fmla="*/ 125 w 207"/>
                <a:gd name="T51" fmla="*/ 535 h 536"/>
                <a:gd name="T52" fmla="*/ 106 w 207"/>
                <a:gd name="T53" fmla="*/ 535 h 536"/>
                <a:gd name="T54" fmla="*/ 89 w 207"/>
                <a:gd name="T55" fmla="*/ 534 h 536"/>
                <a:gd name="T56" fmla="*/ 71 w 207"/>
                <a:gd name="T57" fmla="*/ 531 h 536"/>
                <a:gd name="T58" fmla="*/ 47 w 207"/>
                <a:gd name="T59" fmla="*/ 517 h 536"/>
                <a:gd name="T60" fmla="*/ 15 w 207"/>
                <a:gd name="T61" fmla="*/ 479 h 536"/>
                <a:gd name="T62" fmla="*/ 0 w 207"/>
                <a:gd name="T63" fmla="*/ 438 h 536"/>
                <a:gd name="T64" fmla="*/ 4 w 207"/>
                <a:gd name="T65" fmla="*/ 394 h 536"/>
                <a:gd name="T66" fmla="*/ 26 w 207"/>
                <a:gd name="T67" fmla="*/ 347 h 536"/>
                <a:gd name="T68" fmla="*/ 69 w 207"/>
                <a:gd name="T69" fmla="*/ 299 h 536"/>
                <a:gd name="T70" fmla="*/ 80 w 207"/>
                <a:gd name="T71" fmla="*/ 286 h 536"/>
                <a:gd name="T72" fmla="*/ 86 w 207"/>
                <a:gd name="T73" fmla="*/ 270 h 536"/>
                <a:gd name="T74" fmla="*/ 88 w 207"/>
                <a:gd name="T75" fmla="*/ 243 h 536"/>
                <a:gd name="T76" fmla="*/ 88 w 207"/>
                <a:gd name="T77" fmla="*/ 212 h 536"/>
                <a:gd name="T78" fmla="*/ 88 w 207"/>
                <a:gd name="T79" fmla="*/ 187 h 536"/>
                <a:gd name="T80" fmla="*/ 88 w 207"/>
                <a:gd name="T81" fmla="*/ 155 h 536"/>
                <a:gd name="T82" fmla="*/ 88 w 207"/>
                <a:gd name="T83" fmla="*/ 103 h 536"/>
                <a:gd name="T84" fmla="*/ 88 w 207"/>
                <a:gd name="T85" fmla="*/ 18 h 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7"/>
                <a:gd name="T130" fmla="*/ 0 h 536"/>
                <a:gd name="T131" fmla="*/ 207 w 207"/>
                <a:gd name="T132" fmla="*/ 536 h 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7" h="536">
                  <a:moveTo>
                    <a:pt x="88" y="18"/>
                  </a:moveTo>
                  <a:lnTo>
                    <a:pt x="88" y="15"/>
                  </a:lnTo>
                  <a:lnTo>
                    <a:pt x="88" y="13"/>
                  </a:lnTo>
                  <a:lnTo>
                    <a:pt x="88" y="10"/>
                  </a:lnTo>
                  <a:lnTo>
                    <a:pt x="88" y="8"/>
                  </a:lnTo>
                  <a:lnTo>
                    <a:pt x="88" y="6"/>
                  </a:lnTo>
                  <a:lnTo>
                    <a:pt x="87" y="4"/>
                  </a:lnTo>
                  <a:lnTo>
                    <a:pt x="86" y="2"/>
                  </a:lnTo>
                  <a:lnTo>
                    <a:pt x="85" y="1"/>
                  </a:lnTo>
                  <a:lnTo>
                    <a:pt x="84" y="0"/>
                  </a:lnTo>
                  <a:lnTo>
                    <a:pt x="85" y="1"/>
                  </a:lnTo>
                  <a:lnTo>
                    <a:pt x="88" y="2"/>
                  </a:lnTo>
                  <a:lnTo>
                    <a:pt x="95" y="2"/>
                  </a:lnTo>
                  <a:lnTo>
                    <a:pt x="98" y="2"/>
                  </a:lnTo>
                  <a:lnTo>
                    <a:pt x="101" y="2"/>
                  </a:lnTo>
                  <a:lnTo>
                    <a:pt x="104" y="2"/>
                  </a:lnTo>
                  <a:lnTo>
                    <a:pt x="107" y="2"/>
                  </a:lnTo>
                  <a:lnTo>
                    <a:pt x="110" y="3"/>
                  </a:lnTo>
                  <a:lnTo>
                    <a:pt x="114" y="2"/>
                  </a:lnTo>
                  <a:lnTo>
                    <a:pt x="116" y="2"/>
                  </a:lnTo>
                  <a:lnTo>
                    <a:pt x="120" y="2"/>
                  </a:lnTo>
                  <a:lnTo>
                    <a:pt x="126" y="2"/>
                  </a:lnTo>
                  <a:lnTo>
                    <a:pt x="129" y="2"/>
                  </a:lnTo>
                  <a:lnTo>
                    <a:pt x="130" y="2"/>
                  </a:lnTo>
                  <a:lnTo>
                    <a:pt x="131" y="1"/>
                  </a:lnTo>
                  <a:lnTo>
                    <a:pt x="130" y="2"/>
                  </a:lnTo>
                  <a:lnTo>
                    <a:pt x="128" y="4"/>
                  </a:lnTo>
                  <a:lnTo>
                    <a:pt x="127" y="6"/>
                  </a:lnTo>
                  <a:lnTo>
                    <a:pt x="126" y="8"/>
                  </a:lnTo>
                  <a:lnTo>
                    <a:pt x="126" y="10"/>
                  </a:lnTo>
                  <a:lnTo>
                    <a:pt x="125" y="13"/>
                  </a:lnTo>
                  <a:lnTo>
                    <a:pt x="125" y="16"/>
                  </a:lnTo>
                  <a:lnTo>
                    <a:pt x="125" y="19"/>
                  </a:lnTo>
                  <a:lnTo>
                    <a:pt x="125" y="33"/>
                  </a:lnTo>
                  <a:lnTo>
                    <a:pt x="125" y="45"/>
                  </a:lnTo>
                  <a:lnTo>
                    <a:pt x="125" y="55"/>
                  </a:lnTo>
                  <a:lnTo>
                    <a:pt x="125" y="64"/>
                  </a:lnTo>
                  <a:lnTo>
                    <a:pt x="125" y="72"/>
                  </a:lnTo>
                  <a:lnTo>
                    <a:pt x="125" y="81"/>
                  </a:lnTo>
                  <a:lnTo>
                    <a:pt x="125" y="89"/>
                  </a:lnTo>
                  <a:lnTo>
                    <a:pt x="125" y="99"/>
                  </a:lnTo>
                  <a:lnTo>
                    <a:pt x="125" y="109"/>
                  </a:lnTo>
                  <a:lnTo>
                    <a:pt x="125" y="121"/>
                  </a:lnTo>
                  <a:lnTo>
                    <a:pt x="125" y="136"/>
                  </a:lnTo>
                  <a:lnTo>
                    <a:pt x="125" y="153"/>
                  </a:lnTo>
                  <a:lnTo>
                    <a:pt x="126" y="173"/>
                  </a:lnTo>
                  <a:lnTo>
                    <a:pt x="126" y="197"/>
                  </a:lnTo>
                  <a:lnTo>
                    <a:pt x="126" y="225"/>
                  </a:lnTo>
                  <a:lnTo>
                    <a:pt x="126" y="257"/>
                  </a:lnTo>
                  <a:lnTo>
                    <a:pt x="126" y="262"/>
                  </a:lnTo>
                  <a:lnTo>
                    <a:pt x="127" y="267"/>
                  </a:lnTo>
                  <a:lnTo>
                    <a:pt x="128" y="272"/>
                  </a:lnTo>
                  <a:lnTo>
                    <a:pt x="130" y="277"/>
                  </a:lnTo>
                  <a:lnTo>
                    <a:pt x="132" y="282"/>
                  </a:lnTo>
                  <a:lnTo>
                    <a:pt x="133" y="287"/>
                  </a:lnTo>
                  <a:lnTo>
                    <a:pt x="135" y="291"/>
                  </a:lnTo>
                  <a:lnTo>
                    <a:pt x="137" y="294"/>
                  </a:lnTo>
                  <a:lnTo>
                    <a:pt x="154" y="313"/>
                  </a:lnTo>
                  <a:lnTo>
                    <a:pt x="168" y="332"/>
                  </a:lnTo>
                  <a:lnTo>
                    <a:pt x="179" y="351"/>
                  </a:lnTo>
                  <a:lnTo>
                    <a:pt x="189" y="369"/>
                  </a:lnTo>
                  <a:lnTo>
                    <a:pt x="196" y="387"/>
                  </a:lnTo>
                  <a:lnTo>
                    <a:pt x="202" y="404"/>
                  </a:lnTo>
                  <a:lnTo>
                    <a:pt x="205" y="421"/>
                  </a:lnTo>
                  <a:lnTo>
                    <a:pt x="206" y="437"/>
                  </a:lnTo>
                  <a:lnTo>
                    <a:pt x="206" y="451"/>
                  </a:lnTo>
                  <a:lnTo>
                    <a:pt x="204" y="466"/>
                  </a:lnTo>
                  <a:lnTo>
                    <a:pt x="200" y="479"/>
                  </a:lnTo>
                  <a:lnTo>
                    <a:pt x="194" y="491"/>
                  </a:lnTo>
                  <a:lnTo>
                    <a:pt x="187" y="502"/>
                  </a:lnTo>
                  <a:lnTo>
                    <a:pt x="178" y="512"/>
                  </a:lnTo>
                  <a:lnTo>
                    <a:pt x="168" y="521"/>
                  </a:lnTo>
                  <a:lnTo>
                    <a:pt x="158" y="529"/>
                  </a:lnTo>
                  <a:lnTo>
                    <a:pt x="151" y="530"/>
                  </a:lnTo>
                  <a:lnTo>
                    <a:pt x="145" y="532"/>
                  </a:lnTo>
                  <a:lnTo>
                    <a:pt x="138" y="533"/>
                  </a:lnTo>
                  <a:lnTo>
                    <a:pt x="132" y="534"/>
                  </a:lnTo>
                  <a:lnTo>
                    <a:pt x="125" y="535"/>
                  </a:lnTo>
                  <a:lnTo>
                    <a:pt x="119" y="535"/>
                  </a:lnTo>
                  <a:lnTo>
                    <a:pt x="113" y="535"/>
                  </a:lnTo>
                  <a:lnTo>
                    <a:pt x="106" y="535"/>
                  </a:lnTo>
                  <a:lnTo>
                    <a:pt x="100" y="535"/>
                  </a:lnTo>
                  <a:lnTo>
                    <a:pt x="95" y="535"/>
                  </a:lnTo>
                  <a:lnTo>
                    <a:pt x="89" y="534"/>
                  </a:lnTo>
                  <a:lnTo>
                    <a:pt x="83" y="533"/>
                  </a:lnTo>
                  <a:lnTo>
                    <a:pt x="77" y="532"/>
                  </a:lnTo>
                  <a:lnTo>
                    <a:pt x="71" y="531"/>
                  </a:lnTo>
                  <a:lnTo>
                    <a:pt x="66" y="529"/>
                  </a:lnTo>
                  <a:lnTo>
                    <a:pt x="61" y="528"/>
                  </a:lnTo>
                  <a:lnTo>
                    <a:pt x="47" y="517"/>
                  </a:lnTo>
                  <a:lnTo>
                    <a:pt x="35" y="504"/>
                  </a:lnTo>
                  <a:lnTo>
                    <a:pt x="24" y="492"/>
                  </a:lnTo>
                  <a:lnTo>
                    <a:pt x="15" y="479"/>
                  </a:lnTo>
                  <a:lnTo>
                    <a:pt x="8" y="466"/>
                  </a:lnTo>
                  <a:lnTo>
                    <a:pt x="3" y="452"/>
                  </a:lnTo>
                  <a:lnTo>
                    <a:pt x="0" y="438"/>
                  </a:lnTo>
                  <a:lnTo>
                    <a:pt x="0" y="424"/>
                  </a:lnTo>
                  <a:lnTo>
                    <a:pt x="0" y="409"/>
                  </a:lnTo>
                  <a:lnTo>
                    <a:pt x="4" y="394"/>
                  </a:lnTo>
                  <a:lnTo>
                    <a:pt x="9" y="378"/>
                  </a:lnTo>
                  <a:lnTo>
                    <a:pt x="17" y="363"/>
                  </a:lnTo>
                  <a:lnTo>
                    <a:pt x="26" y="347"/>
                  </a:lnTo>
                  <a:lnTo>
                    <a:pt x="38" y="331"/>
                  </a:lnTo>
                  <a:lnTo>
                    <a:pt x="52" y="315"/>
                  </a:lnTo>
                  <a:lnTo>
                    <a:pt x="69" y="299"/>
                  </a:lnTo>
                  <a:lnTo>
                    <a:pt x="73" y="295"/>
                  </a:lnTo>
                  <a:lnTo>
                    <a:pt x="76" y="291"/>
                  </a:lnTo>
                  <a:lnTo>
                    <a:pt x="80" y="286"/>
                  </a:lnTo>
                  <a:lnTo>
                    <a:pt x="82" y="282"/>
                  </a:lnTo>
                  <a:lnTo>
                    <a:pt x="85" y="276"/>
                  </a:lnTo>
                  <a:lnTo>
                    <a:pt x="86" y="270"/>
                  </a:lnTo>
                  <a:lnTo>
                    <a:pt x="87" y="264"/>
                  </a:lnTo>
                  <a:lnTo>
                    <a:pt x="88" y="257"/>
                  </a:lnTo>
                  <a:lnTo>
                    <a:pt x="88" y="243"/>
                  </a:lnTo>
                  <a:lnTo>
                    <a:pt x="88" y="231"/>
                  </a:lnTo>
                  <a:lnTo>
                    <a:pt x="88" y="221"/>
                  </a:lnTo>
                  <a:lnTo>
                    <a:pt x="88" y="212"/>
                  </a:lnTo>
                  <a:lnTo>
                    <a:pt x="88" y="204"/>
                  </a:lnTo>
                  <a:lnTo>
                    <a:pt x="88" y="196"/>
                  </a:lnTo>
                  <a:lnTo>
                    <a:pt x="88" y="187"/>
                  </a:lnTo>
                  <a:lnTo>
                    <a:pt x="88" y="177"/>
                  </a:lnTo>
                  <a:lnTo>
                    <a:pt x="88" y="167"/>
                  </a:lnTo>
                  <a:lnTo>
                    <a:pt x="88" y="155"/>
                  </a:lnTo>
                  <a:lnTo>
                    <a:pt x="88" y="140"/>
                  </a:lnTo>
                  <a:lnTo>
                    <a:pt x="88" y="123"/>
                  </a:lnTo>
                  <a:lnTo>
                    <a:pt x="88" y="103"/>
                  </a:lnTo>
                  <a:lnTo>
                    <a:pt x="88" y="78"/>
                  </a:lnTo>
                  <a:lnTo>
                    <a:pt x="88" y="51"/>
                  </a:lnTo>
                  <a:lnTo>
                    <a:pt x="88" y="18"/>
                  </a:lnTo>
                </a:path>
              </a:pathLst>
            </a:custGeom>
            <a:solidFill>
              <a:srgbClr val="DBDBDB"/>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63" name="Freeform 111"/>
            <p:cNvSpPr>
              <a:spLocks/>
            </p:cNvSpPr>
            <p:nvPr/>
          </p:nvSpPr>
          <p:spPr bwMode="auto">
            <a:xfrm>
              <a:off x="4361" y="1965"/>
              <a:ext cx="206" cy="536"/>
            </a:xfrm>
            <a:custGeom>
              <a:avLst/>
              <a:gdLst>
                <a:gd name="T0" fmla="*/ 88 w 206"/>
                <a:gd name="T1" fmla="*/ 13 h 536"/>
                <a:gd name="T2" fmla="*/ 88 w 206"/>
                <a:gd name="T3" fmla="*/ 6 h 536"/>
                <a:gd name="T4" fmla="*/ 86 w 206"/>
                <a:gd name="T5" fmla="*/ 1 h 536"/>
                <a:gd name="T6" fmla="*/ 88 w 206"/>
                <a:gd name="T7" fmla="*/ 2 h 536"/>
                <a:gd name="T8" fmla="*/ 101 w 206"/>
                <a:gd name="T9" fmla="*/ 2 h 536"/>
                <a:gd name="T10" fmla="*/ 110 w 206"/>
                <a:gd name="T11" fmla="*/ 3 h 536"/>
                <a:gd name="T12" fmla="*/ 120 w 206"/>
                <a:gd name="T13" fmla="*/ 2 h 536"/>
                <a:gd name="T14" fmla="*/ 130 w 206"/>
                <a:gd name="T15" fmla="*/ 2 h 536"/>
                <a:gd name="T16" fmla="*/ 128 w 206"/>
                <a:gd name="T17" fmla="*/ 4 h 536"/>
                <a:gd name="T18" fmla="*/ 125 w 206"/>
                <a:gd name="T19" fmla="*/ 10 h 536"/>
                <a:gd name="T20" fmla="*/ 125 w 206"/>
                <a:gd name="T21" fmla="*/ 19 h 536"/>
                <a:gd name="T22" fmla="*/ 125 w 206"/>
                <a:gd name="T23" fmla="*/ 55 h 536"/>
                <a:gd name="T24" fmla="*/ 125 w 206"/>
                <a:gd name="T25" fmla="*/ 81 h 536"/>
                <a:gd name="T26" fmla="*/ 125 w 206"/>
                <a:gd name="T27" fmla="*/ 109 h 536"/>
                <a:gd name="T28" fmla="*/ 125 w 206"/>
                <a:gd name="T29" fmla="*/ 153 h 536"/>
                <a:gd name="T30" fmla="*/ 125 w 206"/>
                <a:gd name="T31" fmla="*/ 225 h 536"/>
                <a:gd name="T32" fmla="*/ 126 w 206"/>
                <a:gd name="T33" fmla="*/ 267 h 536"/>
                <a:gd name="T34" fmla="*/ 131 w 206"/>
                <a:gd name="T35" fmla="*/ 283 h 536"/>
                <a:gd name="T36" fmla="*/ 137 w 206"/>
                <a:gd name="T37" fmla="*/ 294 h 536"/>
                <a:gd name="T38" fmla="*/ 179 w 206"/>
                <a:gd name="T39" fmla="*/ 352 h 536"/>
                <a:gd name="T40" fmla="*/ 201 w 206"/>
                <a:gd name="T41" fmla="*/ 405 h 536"/>
                <a:gd name="T42" fmla="*/ 204 w 206"/>
                <a:gd name="T43" fmla="*/ 452 h 536"/>
                <a:gd name="T44" fmla="*/ 193 w 206"/>
                <a:gd name="T45" fmla="*/ 492 h 536"/>
                <a:gd name="T46" fmla="*/ 168 w 206"/>
                <a:gd name="T47" fmla="*/ 521 h 536"/>
                <a:gd name="T48" fmla="*/ 144 w 206"/>
                <a:gd name="T49" fmla="*/ 532 h 536"/>
                <a:gd name="T50" fmla="*/ 125 w 206"/>
                <a:gd name="T51" fmla="*/ 535 h 536"/>
                <a:gd name="T52" fmla="*/ 107 w 206"/>
                <a:gd name="T53" fmla="*/ 535 h 536"/>
                <a:gd name="T54" fmla="*/ 89 w 206"/>
                <a:gd name="T55" fmla="*/ 534 h 536"/>
                <a:gd name="T56" fmla="*/ 72 w 206"/>
                <a:gd name="T57" fmla="*/ 531 h 536"/>
                <a:gd name="T58" fmla="*/ 48 w 206"/>
                <a:gd name="T59" fmla="*/ 517 h 536"/>
                <a:gd name="T60" fmla="*/ 16 w 206"/>
                <a:gd name="T61" fmla="*/ 479 h 536"/>
                <a:gd name="T62" fmla="*/ 1 w 206"/>
                <a:gd name="T63" fmla="*/ 439 h 536"/>
                <a:gd name="T64" fmla="*/ 4 w 206"/>
                <a:gd name="T65" fmla="*/ 394 h 536"/>
                <a:gd name="T66" fmla="*/ 26 w 206"/>
                <a:gd name="T67" fmla="*/ 348 h 536"/>
                <a:gd name="T68" fmla="*/ 69 w 206"/>
                <a:gd name="T69" fmla="*/ 299 h 536"/>
                <a:gd name="T70" fmla="*/ 80 w 206"/>
                <a:gd name="T71" fmla="*/ 287 h 536"/>
                <a:gd name="T72" fmla="*/ 87 w 206"/>
                <a:gd name="T73" fmla="*/ 270 h 536"/>
                <a:gd name="T74" fmla="*/ 88 w 206"/>
                <a:gd name="T75" fmla="*/ 243 h 536"/>
                <a:gd name="T76" fmla="*/ 88 w 206"/>
                <a:gd name="T77" fmla="*/ 212 h 536"/>
                <a:gd name="T78" fmla="*/ 88 w 206"/>
                <a:gd name="T79" fmla="*/ 187 h 536"/>
                <a:gd name="T80" fmla="*/ 88 w 206"/>
                <a:gd name="T81" fmla="*/ 155 h 536"/>
                <a:gd name="T82" fmla="*/ 88 w 206"/>
                <a:gd name="T83" fmla="*/ 103 h 536"/>
                <a:gd name="T84" fmla="*/ 88 w 206"/>
                <a:gd name="T85" fmla="*/ 18 h 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6"/>
                <a:gd name="T130" fmla="*/ 0 h 536"/>
                <a:gd name="T131" fmla="*/ 206 w 206"/>
                <a:gd name="T132" fmla="*/ 536 h 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6" h="536">
                  <a:moveTo>
                    <a:pt x="88" y="18"/>
                  </a:moveTo>
                  <a:lnTo>
                    <a:pt x="88" y="15"/>
                  </a:lnTo>
                  <a:lnTo>
                    <a:pt x="88" y="13"/>
                  </a:lnTo>
                  <a:lnTo>
                    <a:pt x="88" y="11"/>
                  </a:lnTo>
                  <a:lnTo>
                    <a:pt x="88" y="8"/>
                  </a:lnTo>
                  <a:lnTo>
                    <a:pt x="88" y="6"/>
                  </a:lnTo>
                  <a:lnTo>
                    <a:pt x="87" y="4"/>
                  </a:lnTo>
                  <a:lnTo>
                    <a:pt x="87" y="2"/>
                  </a:lnTo>
                  <a:lnTo>
                    <a:pt x="86" y="1"/>
                  </a:lnTo>
                  <a:lnTo>
                    <a:pt x="85" y="0"/>
                  </a:lnTo>
                  <a:lnTo>
                    <a:pt x="85" y="1"/>
                  </a:lnTo>
                  <a:lnTo>
                    <a:pt x="88" y="2"/>
                  </a:lnTo>
                  <a:lnTo>
                    <a:pt x="95" y="2"/>
                  </a:lnTo>
                  <a:lnTo>
                    <a:pt x="98" y="2"/>
                  </a:lnTo>
                  <a:lnTo>
                    <a:pt x="101" y="2"/>
                  </a:lnTo>
                  <a:lnTo>
                    <a:pt x="104" y="2"/>
                  </a:lnTo>
                  <a:lnTo>
                    <a:pt x="107" y="2"/>
                  </a:lnTo>
                  <a:lnTo>
                    <a:pt x="110" y="3"/>
                  </a:lnTo>
                  <a:lnTo>
                    <a:pt x="114" y="2"/>
                  </a:lnTo>
                  <a:lnTo>
                    <a:pt x="116" y="2"/>
                  </a:lnTo>
                  <a:lnTo>
                    <a:pt x="120" y="2"/>
                  </a:lnTo>
                  <a:lnTo>
                    <a:pt x="126" y="2"/>
                  </a:lnTo>
                  <a:lnTo>
                    <a:pt x="128" y="2"/>
                  </a:lnTo>
                  <a:lnTo>
                    <a:pt x="130" y="2"/>
                  </a:lnTo>
                  <a:lnTo>
                    <a:pt x="131" y="1"/>
                  </a:lnTo>
                  <a:lnTo>
                    <a:pt x="129" y="2"/>
                  </a:lnTo>
                  <a:lnTo>
                    <a:pt x="128" y="4"/>
                  </a:lnTo>
                  <a:lnTo>
                    <a:pt x="127" y="6"/>
                  </a:lnTo>
                  <a:lnTo>
                    <a:pt x="126" y="8"/>
                  </a:lnTo>
                  <a:lnTo>
                    <a:pt x="125" y="10"/>
                  </a:lnTo>
                  <a:lnTo>
                    <a:pt x="125" y="13"/>
                  </a:lnTo>
                  <a:lnTo>
                    <a:pt x="125" y="16"/>
                  </a:lnTo>
                  <a:lnTo>
                    <a:pt x="125" y="19"/>
                  </a:lnTo>
                  <a:lnTo>
                    <a:pt x="125" y="33"/>
                  </a:lnTo>
                  <a:lnTo>
                    <a:pt x="125" y="45"/>
                  </a:lnTo>
                  <a:lnTo>
                    <a:pt x="125" y="55"/>
                  </a:lnTo>
                  <a:lnTo>
                    <a:pt x="125" y="64"/>
                  </a:lnTo>
                  <a:lnTo>
                    <a:pt x="125" y="72"/>
                  </a:lnTo>
                  <a:lnTo>
                    <a:pt x="125" y="81"/>
                  </a:lnTo>
                  <a:lnTo>
                    <a:pt x="125" y="89"/>
                  </a:lnTo>
                  <a:lnTo>
                    <a:pt x="125" y="99"/>
                  </a:lnTo>
                  <a:lnTo>
                    <a:pt x="125" y="109"/>
                  </a:lnTo>
                  <a:lnTo>
                    <a:pt x="125" y="121"/>
                  </a:lnTo>
                  <a:lnTo>
                    <a:pt x="125" y="136"/>
                  </a:lnTo>
                  <a:lnTo>
                    <a:pt x="125" y="153"/>
                  </a:lnTo>
                  <a:lnTo>
                    <a:pt x="125" y="173"/>
                  </a:lnTo>
                  <a:lnTo>
                    <a:pt x="125" y="197"/>
                  </a:lnTo>
                  <a:lnTo>
                    <a:pt x="125" y="225"/>
                  </a:lnTo>
                  <a:lnTo>
                    <a:pt x="125" y="257"/>
                  </a:lnTo>
                  <a:lnTo>
                    <a:pt x="126" y="262"/>
                  </a:lnTo>
                  <a:lnTo>
                    <a:pt x="126" y="267"/>
                  </a:lnTo>
                  <a:lnTo>
                    <a:pt x="128" y="273"/>
                  </a:lnTo>
                  <a:lnTo>
                    <a:pt x="129" y="278"/>
                  </a:lnTo>
                  <a:lnTo>
                    <a:pt x="131" y="283"/>
                  </a:lnTo>
                  <a:lnTo>
                    <a:pt x="133" y="287"/>
                  </a:lnTo>
                  <a:lnTo>
                    <a:pt x="135" y="291"/>
                  </a:lnTo>
                  <a:lnTo>
                    <a:pt x="137" y="294"/>
                  </a:lnTo>
                  <a:lnTo>
                    <a:pt x="153" y="314"/>
                  </a:lnTo>
                  <a:lnTo>
                    <a:pt x="167" y="333"/>
                  </a:lnTo>
                  <a:lnTo>
                    <a:pt x="179" y="352"/>
                  </a:lnTo>
                  <a:lnTo>
                    <a:pt x="188" y="370"/>
                  </a:lnTo>
                  <a:lnTo>
                    <a:pt x="195" y="388"/>
                  </a:lnTo>
                  <a:lnTo>
                    <a:pt x="201" y="405"/>
                  </a:lnTo>
                  <a:lnTo>
                    <a:pt x="204" y="422"/>
                  </a:lnTo>
                  <a:lnTo>
                    <a:pt x="205" y="437"/>
                  </a:lnTo>
                  <a:lnTo>
                    <a:pt x="204" y="452"/>
                  </a:lnTo>
                  <a:lnTo>
                    <a:pt x="203" y="467"/>
                  </a:lnTo>
                  <a:lnTo>
                    <a:pt x="198" y="480"/>
                  </a:lnTo>
                  <a:lnTo>
                    <a:pt x="193" y="492"/>
                  </a:lnTo>
                  <a:lnTo>
                    <a:pt x="186" y="503"/>
                  </a:lnTo>
                  <a:lnTo>
                    <a:pt x="177" y="513"/>
                  </a:lnTo>
                  <a:lnTo>
                    <a:pt x="168" y="521"/>
                  </a:lnTo>
                  <a:lnTo>
                    <a:pt x="157" y="529"/>
                  </a:lnTo>
                  <a:lnTo>
                    <a:pt x="151" y="530"/>
                  </a:lnTo>
                  <a:lnTo>
                    <a:pt x="144" y="532"/>
                  </a:lnTo>
                  <a:lnTo>
                    <a:pt x="138" y="533"/>
                  </a:lnTo>
                  <a:lnTo>
                    <a:pt x="132" y="534"/>
                  </a:lnTo>
                  <a:lnTo>
                    <a:pt x="125" y="535"/>
                  </a:lnTo>
                  <a:lnTo>
                    <a:pt x="119" y="535"/>
                  </a:lnTo>
                  <a:lnTo>
                    <a:pt x="113" y="535"/>
                  </a:lnTo>
                  <a:lnTo>
                    <a:pt x="107" y="535"/>
                  </a:lnTo>
                  <a:lnTo>
                    <a:pt x="101" y="535"/>
                  </a:lnTo>
                  <a:lnTo>
                    <a:pt x="95" y="535"/>
                  </a:lnTo>
                  <a:lnTo>
                    <a:pt x="89" y="534"/>
                  </a:lnTo>
                  <a:lnTo>
                    <a:pt x="83" y="533"/>
                  </a:lnTo>
                  <a:lnTo>
                    <a:pt x="78" y="532"/>
                  </a:lnTo>
                  <a:lnTo>
                    <a:pt x="72" y="531"/>
                  </a:lnTo>
                  <a:lnTo>
                    <a:pt x="67" y="529"/>
                  </a:lnTo>
                  <a:lnTo>
                    <a:pt x="62" y="528"/>
                  </a:lnTo>
                  <a:lnTo>
                    <a:pt x="48" y="517"/>
                  </a:lnTo>
                  <a:lnTo>
                    <a:pt x="35" y="505"/>
                  </a:lnTo>
                  <a:lnTo>
                    <a:pt x="25" y="493"/>
                  </a:lnTo>
                  <a:lnTo>
                    <a:pt x="16" y="479"/>
                  </a:lnTo>
                  <a:lnTo>
                    <a:pt x="9" y="466"/>
                  </a:lnTo>
                  <a:lnTo>
                    <a:pt x="4" y="452"/>
                  </a:lnTo>
                  <a:lnTo>
                    <a:pt x="1" y="439"/>
                  </a:lnTo>
                  <a:lnTo>
                    <a:pt x="0" y="424"/>
                  </a:lnTo>
                  <a:lnTo>
                    <a:pt x="1" y="409"/>
                  </a:lnTo>
                  <a:lnTo>
                    <a:pt x="4" y="394"/>
                  </a:lnTo>
                  <a:lnTo>
                    <a:pt x="9" y="379"/>
                  </a:lnTo>
                  <a:lnTo>
                    <a:pt x="17" y="363"/>
                  </a:lnTo>
                  <a:lnTo>
                    <a:pt x="26" y="348"/>
                  </a:lnTo>
                  <a:lnTo>
                    <a:pt x="38" y="332"/>
                  </a:lnTo>
                  <a:lnTo>
                    <a:pt x="52" y="315"/>
                  </a:lnTo>
                  <a:lnTo>
                    <a:pt x="69" y="299"/>
                  </a:lnTo>
                  <a:lnTo>
                    <a:pt x="73" y="295"/>
                  </a:lnTo>
                  <a:lnTo>
                    <a:pt x="77" y="291"/>
                  </a:lnTo>
                  <a:lnTo>
                    <a:pt x="80" y="287"/>
                  </a:lnTo>
                  <a:lnTo>
                    <a:pt x="83" y="282"/>
                  </a:lnTo>
                  <a:lnTo>
                    <a:pt x="85" y="276"/>
                  </a:lnTo>
                  <a:lnTo>
                    <a:pt x="87" y="270"/>
                  </a:lnTo>
                  <a:lnTo>
                    <a:pt x="88" y="264"/>
                  </a:lnTo>
                  <a:lnTo>
                    <a:pt x="88" y="257"/>
                  </a:lnTo>
                  <a:lnTo>
                    <a:pt x="88" y="243"/>
                  </a:lnTo>
                  <a:lnTo>
                    <a:pt x="88" y="231"/>
                  </a:lnTo>
                  <a:lnTo>
                    <a:pt x="88" y="222"/>
                  </a:lnTo>
                  <a:lnTo>
                    <a:pt x="88" y="212"/>
                  </a:lnTo>
                  <a:lnTo>
                    <a:pt x="88" y="204"/>
                  </a:lnTo>
                  <a:lnTo>
                    <a:pt x="88" y="196"/>
                  </a:lnTo>
                  <a:lnTo>
                    <a:pt x="88" y="187"/>
                  </a:lnTo>
                  <a:lnTo>
                    <a:pt x="88" y="178"/>
                  </a:lnTo>
                  <a:lnTo>
                    <a:pt x="88" y="167"/>
                  </a:lnTo>
                  <a:lnTo>
                    <a:pt x="88" y="155"/>
                  </a:lnTo>
                  <a:lnTo>
                    <a:pt x="88" y="140"/>
                  </a:lnTo>
                  <a:lnTo>
                    <a:pt x="88" y="123"/>
                  </a:lnTo>
                  <a:lnTo>
                    <a:pt x="88" y="103"/>
                  </a:lnTo>
                  <a:lnTo>
                    <a:pt x="88" y="78"/>
                  </a:lnTo>
                  <a:lnTo>
                    <a:pt x="88" y="51"/>
                  </a:lnTo>
                  <a:lnTo>
                    <a:pt x="88" y="18"/>
                  </a:lnTo>
                </a:path>
              </a:pathLst>
            </a:custGeom>
            <a:solidFill>
              <a:srgbClr val="DEDEDE"/>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64" name="Freeform 112"/>
            <p:cNvSpPr>
              <a:spLocks/>
            </p:cNvSpPr>
            <p:nvPr/>
          </p:nvSpPr>
          <p:spPr bwMode="auto">
            <a:xfrm>
              <a:off x="4361" y="1966"/>
              <a:ext cx="205" cy="535"/>
            </a:xfrm>
            <a:custGeom>
              <a:avLst/>
              <a:gdLst>
                <a:gd name="T0" fmla="*/ 88 w 205"/>
                <a:gd name="T1" fmla="*/ 12 h 535"/>
                <a:gd name="T2" fmla="*/ 88 w 205"/>
                <a:gd name="T3" fmla="*/ 5 h 535"/>
                <a:gd name="T4" fmla="*/ 86 w 205"/>
                <a:gd name="T5" fmla="*/ 0 h 535"/>
                <a:gd name="T6" fmla="*/ 89 w 205"/>
                <a:gd name="T7" fmla="*/ 1 h 535"/>
                <a:gd name="T8" fmla="*/ 101 w 205"/>
                <a:gd name="T9" fmla="*/ 1 h 535"/>
                <a:gd name="T10" fmla="*/ 110 w 205"/>
                <a:gd name="T11" fmla="*/ 2 h 535"/>
                <a:gd name="T12" fmla="*/ 119 w 205"/>
                <a:gd name="T13" fmla="*/ 1 h 535"/>
                <a:gd name="T14" fmla="*/ 129 w 205"/>
                <a:gd name="T15" fmla="*/ 1 h 535"/>
                <a:gd name="T16" fmla="*/ 127 w 205"/>
                <a:gd name="T17" fmla="*/ 3 h 535"/>
                <a:gd name="T18" fmla="*/ 125 w 205"/>
                <a:gd name="T19" fmla="*/ 9 h 535"/>
                <a:gd name="T20" fmla="*/ 124 w 205"/>
                <a:gd name="T21" fmla="*/ 18 h 535"/>
                <a:gd name="T22" fmla="*/ 124 w 205"/>
                <a:gd name="T23" fmla="*/ 54 h 535"/>
                <a:gd name="T24" fmla="*/ 125 w 205"/>
                <a:gd name="T25" fmla="*/ 80 h 535"/>
                <a:gd name="T26" fmla="*/ 125 w 205"/>
                <a:gd name="T27" fmla="*/ 108 h 535"/>
                <a:gd name="T28" fmla="*/ 125 w 205"/>
                <a:gd name="T29" fmla="*/ 152 h 535"/>
                <a:gd name="T30" fmla="*/ 125 w 205"/>
                <a:gd name="T31" fmla="*/ 224 h 535"/>
                <a:gd name="T32" fmla="*/ 126 w 205"/>
                <a:gd name="T33" fmla="*/ 266 h 535"/>
                <a:gd name="T34" fmla="*/ 131 w 205"/>
                <a:gd name="T35" fmla="*/ 282 h 535"/>
                <a:gd name="T36" fmla="*/ 136 w 205"/>
                <a:gd name="T37" fmla="*/ 293 h 535"/>
                <a:gd name="T38" fmla="*/ 178 w 205"/>
                <a:gd name="T39" fmla="*/ 351 h 535"/>
                <a:gd name="T40" fmla="*/ 200 w 205"/>
                <a:gd name="T41" fmla="*/ 405 h 535"/>
                <a:gd name="T42" fmla="*/ 204 w 205"/>
                <a:gd name="T43" fmla="*/ 452 h 535"/>
                <a:gd name="T44" fmla="*/ 192 w 205"/>
                <a:gd name="T45" fmla="*/ 492 h 535"/>
                <a:gd name="T46" fmla="*/ 167 w 205"/>
                <a:gd name="T47" fmla="*/ 521 h 535"/>
                <a:gd name="T48" fmla="*/ 143 w 205"/>
                <a:gd name="T49" fmla="*/ 531 h 535"/>
                <a:gd name="T50" fmla="*/ 125 w 205"/>
                <a:gd name="T51" fmla="*/ 533 h 535"/>
                <a:gd name="T52" fmla="*/ 106 w 205"/>
                <a:gd name="T53" fmla="*/ 534 h 535"/>
                <a:gd name="T54" fmla="*/ 89 w 205"/>
                <a:gd name="T55" fmla="*/ 533 h 535"/>
                <a:gd name="T56" fmla="*/ 72 w 205"/>
                <a:gd name="T57" fmla="*/ 530 h 535"/>
                <a:gd name="T58" fmla="*/ 48 w 205"/>
                <a:gd name="T59" fmla="*/ 516 h 535"/>
                <a:gd name="T60" fmla="*/ 17 w 205"/>
                <a:gd name="T61" fmla="*/ 479 h 535"/>
                <a:gd name="T62" fmla="*/ 1 w 205"/>
                <a:gd name="T63" fmla="*/ 438 h 535"/>
                <a:gd name="T64" fmla="*/ 4 w 205"/>
                <a:gd name="T65" fmla="*/ 394 h 535"/>
                <a:gd name="T66" fmla="*/ 26 w 205"/>
                <a:gd name="T67" fmla="*/ 347 h 535"/>
                <a:gd name="T68" fmla="*/ 69 w 205"/>
                <a:gd name="T69" fmla="*/ 298 h 535"/>
                <a:gd name="T70" fmla="*/ 80 w 205"/>
                <a:gd name="T71" fmla="*/ 286 h 535"/>
                <a:gd name="T72" fmla="*/ 87 w 205"/>
                <a:gd name="T73" fmla="*/ 269 h 535"/>
                <a:gd name="T74" fmla="*/ 88 w 205"/>
                <a:gd name="T75" fmla="*/ 242 h 535"/>
                <a:gd name="T76" fmla="*/ 88 w 205"/>
                <a:gd name="T77" fmla="*/ 211 h 535"/>
                <a:gd name="T78" fmla="*/ 88 w 205"/>
                <a:gd name="T79" fmla="*/ 186 h 535"/>
                <a:gd name="T80" fmla="*/ 88 w 205"/>
                <a:gd name="T81" fmla="*/ 154 h 535"/>
                <a:gd name="T82" fmla="*/ 88 w 205"/>
                <a:gd name="T83" fmla="*/ 102 h 535"/>
                <a:gd name="T84" fmla="*/ 88 w 205"/>
                <a:gd name="T85" fmla="*/ 17 h 5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5"/>
                <a:gd name="T130" fmla="*/ 0 h 535"/>
                <a:gd name="T131" fmla="*/ 205 w 205"/>
                <a:gd name="T132" fmla="*/ 535 h 5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5" h="535">
                  <a:moveTo>
                    <a:pt x="88" y="17"/>
                  </a:moveTo>
                  <a:lnTo>
                    <a:pt x="88" y="14"/>
                  </a:lnTo>
                  <a:lnTo>
                    <a:pt x="88" y="12"/>
                  </a:lnTo>
                  <a:lnTo>
                    <a:pt x="88" y="10"/>
                  </a:lnTo>
                  <a:lnTo>
                    <a:pt x="88" y="7"/>
                  </a:lnTo>
                  <a:lnTo>
                    <a:pt x="88" y="5"/>
                  </a:lnTo>
                  <a:lnTo>
                    <a:pt x="88" y="3"/>
                  </a:lnTo>
                  <a:lnTo>
                    <a:pt x="87" y="1"/>
                  </a:lnTo>
                  <a:lnTo>
                    <a:pt x="86" y="0"/>
                  </a:lnTo>
                  <a:lnTo>
                    <a:pt x="85" y="0"/>
                  </a:lnTo>
                  <a:lnTo>
                    <a:pt x="89" y="1"/>
                  </a:lnTo>
                  <a:lnTo>
                    <a:pt x="95" y="1"/>
                  </a:lnTo>
                  <a:lnTo>
                    <a:pt x="98" y="1"/>
                  </a:lnTo>
                  <a:lnTo>
                    <a:pt x="101" y="1"/>
                  </a:lnTo>
                  <a:lnTo>
                    <a:pt x="104" y="2"/>
                  </a:lnTo>
                  <a:lnTo>
                    <a:pt x="107" y="2"/>
                  </a:lnTo>
                  <a:lnTo>
                    <a:pt x="110" y="2"/>
                  </a:lnTo>
                  <a:lnTo>
                    <a:pt x="113" y="2"/>
                  </a:lnTo>
                  <a:lnTo>
                    <a:pt x="116" y="2"/>
                  </a:lnTo>
                  <a:lnTo>
                    <a:pt x="119" y="1"/>
                  </a:lnTo>
                  <a:lnTo>
                    <a:pt x="125" y="1"/>
                  </a:lnTo>
                  <a:lnTo>
                    <a:pt x="128" y="1"/>
                  </a:lnTo>
                  <a:lnTo>
                    <a:pt x="129" y="1"/>
                  </a:lnTo>
                  <a:lnTo>
                    <a:pt x="130" y="0"/>
                  </a:lnTo>
                  <a:lnTo>
                    <a:pt x="129" y="1"/>
                  </a:lnTo>
                  <a:lnTo>
                    <a:pt x="127" y="3"/>
                  </a:lnTo>
                  <a:lnTo>
                    <a:pt x="126" y="5"/>
                  </a:lnTo>
                  <a:lnTo>
                    <a:pt x="126" y="7"/>
                  </a:lnTo>
                  <a:lnTo>
                    <a:pt x="125" y="9"/>
                  </a:lnTo>
                  <a:lnTo>
                    <a:pt x="125" y="12"/>
                  </a:lnTo>
                  <a:lnTo>
                    <a:pt x="124" y="15"/>
                  </a:lnTo>
                  <a:lnTo>
                    <a:pt x="124" y="18"/>
                  </a:lnTo>
                  <a:lnTo>
                    <a:pt x="124" y="32"/>
                  </a:lnTo>
                  <a:lnTo>
                    <a:pt x="124" y="44"/>
                  </a:lnTo>
                  <a:lnTo>
                    <a:pt x="124" y="54"/>
                  </a:lnTo>
                  <a:lnTo>
                    <a:pt x="125" y="63"/>
                  </a:lnTo>
                  <a:lnTo>
                    <a:pt x="125" y="71"/>
                  </a:lnTo>
                  <a:lnTo>
                    <a:pt x="125" y="80"/>
                  </a:lnTo>
                  <a:lnTo>
                    <a:pt x="125" y="88"/>
                  </a:lnTo>
                  <a:lnTo>
                    <a:pt x="125" y="98"/>
                  </a:lnTo>
                  <a:lnTo>
                    <a:pt x="125" y="108"/>
                  </a:lnTo>
                  <a:lnTo>
                    <a:pt x="125" y="120"/>
                  </a:lnTo>
                  <a:lnTo>
                    <a:pt x="125" y="135"/>
                  </a:lnTo>
                  <a:lnTo>
                    <a:pt x="125" y="152"/>
                  </a:lnTo>
                  <a:lnTo>
                    <a:pt x="125" y="172"/>
                  </a:lnTo>
                  <a:lnTo>
                    <a:pt x="125" y="196"/>
                  </a:lnTo>
                  <a:lnTo>
                    <a:pt x="125" y="224"/>
                  </a:lnTo>
                  <a:lnTo>
                    <a:pt x="125" y="256"/>
                  </a:lnTo>
                  <a:lnTo>
                    <a:pt x="125" y="261"/>
                  </a:lnTo>
                  <a:lnTo>
                    <a:pt x="126" y="266"/>
                  </a:lnTo>
                  <a:lnTo>
                    <a:pt x="127" y="272"/>
                  </a:lnTo>
                  <a:lnTo>
                    <a:pt x="129" y="277"/>
                  </a:lnTo>
                  <a:lnTo>
                    <a:pt x="131" y="282"/>
                  </a:lnTo>
                  <a:lnTo>
                    <a:pt x="133" y="286"/>
                  </a:lnTo>
                  <a:lnTo>
                    <a:pt x="134" y="290"/>
                  </a:lnTo>
                  <a:lnTo>
                    <a:pt x="136" y="293"/>
                  </a:lnTo>
                  <a:lnTo>
                    <a:pt x="153" y="313"/>
                  </a:lnTo>
                  <a:lnTo>
                    <a:pt x="167" y="332"/>
                  </a:lnTo>
                  <a:lnTo>
                    <a:pt x="178" y="351"/>
                  </a:lnTo>
                  <a:lnTo>
                    <a:pt x="188" y="370"/>
                  </a:lnTo>
                  <a:lnTo>
                    <a:pt x="195" y="388"/>
                  </a:lnTo>
                  <a:lnTo>
                    <a:pt x="200" y="405"/>
                  </a:lnTo>
                  <a:lnTo>
                    <a:pt x="203" y="422"/>
                  </a:lnTo>
                  <a:lnTo>
                    <a:pt x="204" y="437"/>
                  </a:lnTo>
                  <a:lnTo>
                    <a:pt x="204" y="452"/>
                  </a:lnTo>
                  <a:lnTo>
                    <a:pt x="201" y="467"/>
                  </a:lnTo>
                  <a:lnTo>
                    <a:pt x="197" y="480"/>
                  </a:lnTo>
                  <a:lnTo>
                    <a:pt x="192" y="492"/>
                  </a:lnTo>
                  <a:lnTo>
                    <a:pt x="185" y="502"/>
                  </a:lnTo>
                  <a:lnTo>
                    <a:pt x="177" y="512"/>
                  </a:lnTo>
                  <a:lnTo>
                    <a:pt x="167" y="521"/>
                  </a:lnTo>
                  <a:lnTo>
                    <a:pt x="156" y="528"/>
                  </a:lnTo>
                  <a:lnTo>
                    <a:pt x="150" y="529"/>
                  </a:lnTo>
                  <a:lnTo>
                    <a:pt x="143" y="531"/>
                  </a:lnTo>
                  <a:lnTo>
                    <a:pt x="137" y="532"/>
                  </a:lnTo>
                  <a:lnTo>
                    <a:pt x="131" y="533"/>
                  </a:lnTo>
                  <a:lnTo>
                    <a:pt x="125" y="533"/>
                  </a:lnTo>
                  <a:lnTo>
                    <a:pt x="119" y="534"/>
                  </a:lnTo>
                  <a:lnTo>
                    <a:pt x="113" y="534"/>
                  </a:lnTo>
                  <a:lnTo>
                    <a:pt x="106" y="534"/>
                  </a:lnTo>
                  <a:lnTo>
                    <a:pt x="100" y="534"/>
                  </a:lnTo>
                  <a:lnTo>
                    <a:pt x="95" y="534"/>
                  </a:lnTo>
                  <a:lnTo>
                    <a:pt x="89" y="533"/>
                  </a:lnTo>
                  <a:lnTo>
                    <a:pt x="83" y="532"/>
                  </a:lnTo>
                  <a:lnTo>
                    <a:pt x="78" y="531"/>
                  </a:lnTo>
                  <a:lnTo>
                    <a:pt x="72" y="530"/>
                  </a:lnTo>
                  <a:lnTo>
                    <a:pt x="68" y="529"/>
                  </a:lnTo>
                  <a:lnTo>
                    <a:pt x="62" y="527"/>
                  </a:lnTo>
                  <a:lnTo>
                    <a:pt x="48" y="516"/>
                  </a:lnTo>
                  <a:lnTo>
                    <a:pt x="36" y="504"/>
                  </a:lnTo>
                  <a:lnTo>
                    <a:pt x="26" y="492"/>
                  </a:lnTo>
                  <a:lnTo>
                    <a:pt x="17" y="479"/>
                  </a:lnTo>
                  <a:lnTo>
                    <a:pt x="10" y="466"/>
                  </a:lnTo>
                  <a:lnTo>
                    <a:pt x="5" y="452"/>
                  </a:lnTo>
                  <a:lnTo>
                    <a:pt x="1" y="438"/>
                  </a:lnTo>
                  <a:lnTo>
                    <a:pt x="0" y="424"/>
                  </a:lnTo>
                  <a:lnTo>
                    <a:pt x="1" y="409"/>
                  </a:lnTo>
                  <a:lnTo>
                    <a:pt x="4" y="394"/>
                  </a:lnTo>
                  <a:lnTo>
                    <a:pt x="9" y="379"/>
                  </a:lnTo>
                  <a:lnTo>
                    <a:pt x="17" y="363"/>
                  </a:lnTo>
                  <a:lnTo>
                    <a:pt x="26" y="347"/>
                  </a:lnTo>
                  <a:lnTo>
                    <a:pt x="38" y="331"/>
                  </a:lnTo>
                  <a:lnTo>
                    <a:pt x="52" y="315"/>
                  </a:lnTo>
                  <a:lnTo>
                    <a:pt x="69" y="298"/>
                  </a:lnTo>
                  <a:lnTo>
                    <a:pt x="73" y="295"/>
                  </a:lnTo>
                  <a:lnTo>
                    <a:pt x="77" y="290"/>
                  </a:lnTo>
                  <a:lnTo>
                    <a:pt x="80" y="286"/>
                  </a:lnTo>
                  <a:lnTo>
                    <a:pt x="83" y="281"/>
                  </a:lnTo>
                  <a:lnTo>
                    <a:pt x="85" y="275"/>
                  </a:lnTo>
                  <a:lnTo>
                    <a:pt x="87" y="269"/>
                  </a:lnTo>
                  <a:lnTo>
                    <a:pt x="88" y="263"/>
                  </a:lnTo>
                  <a:lnTo>
                    <a:pt x="88" y="256"/>
                  </a:lnTo>
                  <a:lnTo>
                    <a:pt x="88" y="242"/>
                  </a:lnTo>
                  <a:lnTo>
                    <a:pt x="88" y="230"/>
                  </a:lnTo>
                  <a:lnTo>
                    <a:pt x="88" y="221"/>
                  </a:lnTo>
                  <a:lnTo>
                    <a:pt x="88" y="211"/>
                  </a:lnTo>
                  <a:lnTo>
                    <a:pt x="88" y="203"/>
                  </a:lnTo>
                  <a:lnTo>
                    <a:pt x="88" y="195"/>
                  </a:lnTo>
                  <a:lnTo>
                    <a:pt x="88" y="186"/>
                  </a:lnTo>
                  <a:lnTo>
                    <a:pt x="88" y="177"/>
                  </a:lnTo>
                  <a:lnTo>
                    <a:pt x="88" y="166"/>
                  </a:lnTo>
                  <a:lnTo>
                    <a:pt x="88" y="154"/>
                  </a:lnTo>
                  <a:lnTo>
                    <a:pt x="88" y="139"/>
                  </a:lnTo>
                  <a:lnTo>
                    <a:pt x="88" y="122"/>
                  </a:lnTo>
                  <a:lnTo>
                    <a:pt x="88" y="102"/>
                  </a:lnTo>
                  <a:lnTo>
                    <a:pt x="88" y="77"/>
                  </a:lnTo>
                  <a:lnTo>
                    <a:pt x="88" y="50"/>
                  </a:lnTo>
                  <a:lnTo>
                    <a:pt x="88" y="17"/>
                  </a:lnTo>
                </a:path>
              </a:pathLst>
            </a:custGeom>
            <a:solidFill>
              <a:srgbClr val="DEDEDE"/>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65" name="Freeform 113"/>
            <p:cNvSpPr>
              <a:spLocks/>
            </p:cNvSpPr>
            <p:nvPr/>
          </p:nvSpPr>
          <p:spPr bwMode="auto">
            <a:xfrm>
              <a:off x="4361" y="1966"/>
              <a:ext cx="205" cy="535"/>
            </a:xfrm>
            <a:custGeom>
              <a:avLst/>
              <a:gdLst>
                <a:gd name="T0" fmla="*/ 89 w 205"/>
                <a:gd name="T1" fmla="*/ 12 h 535"/>
                <a:gd name="T2" fmla="*/ 88 w 205"/>
                <a:gd name="T3" fmla="*/ 5 h 535"/>
                <a:gd name="T4" fmla="*/ 86 w 205"/>
                <a:gd name="T5" fmla="*/ 0 h 535"/>
                <a:gd name="T6" fmla="*/ 89 w 205"/>
                <a:gd name="T7" fmla="*/ 1 h 535"/>
                <a:gd name="T8" fmla="*/ 101 w 205"/>
                <a:gd name="T9" fmla="*/ 1 h 535"/>
                <a:gd name="T10" fmla="*/ 110 w 205"/>
                <a:gd name="T11" fmla="*/ 2 h 535"/>
                <a:gd name="T12" fmla="*/ 119 w 205"/>
                <a:gd name="T13" fmla="*/ 1 h 535"/>
                <a:gd name="T14" fmla="*/ 129 w 205"/>
                <a:gd name="T15" fmla="*/ 1 h 535"/>
                <a:gd name="T16" fmla="*/ 127 w 205"/>
                <a:gd name="T17" fmla="*/ 3 h 535"/>
                <a:gd name="T18" fmla="*/ 125 w 205"/>
                <a:gd name="T19" fmla="*/ 10 h 535"/>
                <a:gd name="T20" fmla="*/ 124 w 205"/>
                <a:gd name="T21" fmla="*/ 19 h 535"/>
                <a:gd name="T22" fmla="*/ 124 w 205"/>
                <a:gd name="T23" fmla="*/ 54 h 535"/>
                <a:gd name="T24" fmla="*/ 124 w 205"/>
                <a:gd name="T25" fmla="*/ 80 h 535"/>
                <a:gd name="T26" fmla="*/ 124 w 205"/>
                <a:gd name="T27" fmla="*/ 108 h 535"/>
                <a:gd name="T28" fmla="*/ 124 w 205"/>
                <a:gd name="T29" fmla="*/ 152 h 535"/>
                <a:gd name="T30" fmla="*/ 125 w 205"/>
                <a:gd name="T31" fmla="*/ 224 h 535"/>
                <a:gd name="T32" fmla="*/ 126 w 205"/>
                <a:gd name="T33" fmla="*/ 266 h 535"/>
                <a:gd name="T34" fmla="*/ 130 w 205"/>
                <a:gd name="T35" fmla="*/ 282 h 535"/>
                <a:gd name="T36" fmla="*/ 136 w 205"/>
                <a:gd name="T37" fmla="*/ 293 h 535"/>
                <a:gd name="T38" fmla="*/ 178 w 205"/>
                <a:gd name="T39" fmla="*/ 352 h 535"/>
                <a:gd name="T40" fmla="*/ 199 w 205"/>
                <a:gd name="T41" fmla="*/ 406 h 535"/>
                <a:gd name="T42" fmla="*/ 203 w 205"/>
                <a:gd name="T43" fmla="*/ 453 h 535"/>
                <a:gd name="T44" fmla="*/ 191 w 205"/>
                <a:gd name="T45" fmla="*/ 492 h 535"/>
                <a:gd name="T46" fmla="*/ 166 w 205"/>
                <a:gd name="T47" fmla="*/ 521 h 535"/>
                <a:gd name="T48" fmla="*/ 143 w 205"/>
                <a:gd name="T49" fmla="*/ 531 h 535"/>
                <a:gd name="T50" fmla="*/ 125 w 205"/>
                <a:gd name="T51" fmla="*/ 533 h 535"/>
                <a:gd name="T52" fmla="*/ 106 w 205"/>
                <a:gd name="T53" fmla="*/ 534 h 535"/>
                <a:gd name="T54" fmla="*/ 89 w 205"/>
                <a:gd name="T55" fmla="*/ 533 h 535"/>
                <a:gd name="T56" fmla="*/ 73 w 205"/>
                <a:gd name="T57" fmla="*/ 530 h 535"/>
                <a:gd name="T58" fmla="*/ 49 w 205"/>
                <a:gd name="T59" fmla="*/ 516 h 535"/>
                <a:gd name="T60" fmla="*/ 18 w 205"/>
                <a:gd name="T61" fmla="*/ 479 h 535"/>
                <a:gd name="T62" fmla="*/ 2 w 205"/>
                <a:gd name="T63" fmla="*/ 439 h 535"/>
                <a:gd name="T64" fmla="*/ 4 w 205"/>
                <a:gd name="T65" fmla="*/ 394 h 535"/>
                <a:gd name="T66" fmla="*/ 26 w 205"/>
                <a:gd name="T67" fmla="*/ 348 h 535"/>
                <a:gd name="T68" fmla="*/ 69 w 205"/>
                <a:gd name="T69" fmla="*/ 298 h 535"/>
                <a:gd name="T70" fmla="*/ 80 w 205"/>
                <a:gd name="T71" fmla="*/ 286 h 535"/>
                <a:gd name="T72" fmla="*/ 87 w 205"/>
                <a:gd name="T73" fmla="*/ 270 h 535"/>
                <a:gd name="T74" fmla="*/ 88 w 205"/>
                <a:gd name="T75" fmla="*/ 243 h 535"/>
                <a:gd name="T76" fmla="*/ 89 w 205"/>
                <a:gd name="T77" fmla="*/ 212 h 535"/>
                <a:gd name="T78" fmla="*/ 89 w 205"/>
                <a:gd name="T79" fmla="*/ 186 h 535"/>
                <a:gd name="T80" fmla="*/ 89 w 205"/>
                <a:gd name="T81" fmla="*/ 154 h 535"/>
                <a:gd name="T82" fmla="*/ 89 w 205"/>
                <a:gd name="T83" fmla="*/ 102 h 535"/>
                <a:gd name="T84" fmla="*/ 89 w 205"/>
                <a:gd name="T85" fmla="*/ 18 h 5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5"/>
                <a:gd name="T130" fmla="*/ 0 h 535"/>
                <a:gd name="T131" fmla="*/ 205 w 205"/>
                <a:gd name="T132" fmla="*/ 535 h 5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5" h="535">
                  <a:moveTo>
                    <a:pt x="89" y="18"/>
                  </a:moveTo>
                  <a:lnTo>
                    <a:pt x="89" y="15"/>
                  </a:lnTo>
                  <a:lnTo>
                    <a:pt x="89" y="12"/>
                  </a:lnTo>
                  <a:lnTo>
                    <a:pt x="89" y="10"/>
                  </a:lnTo>
                  <a:lnTo>
                    <a:pt x="88" y="7"/>
                  </a:lnTo>
                  <a:lnTo>
                    <a:pt x="88" y="5"/>
                  </a:lnTo>
                  <a:lnTo>
                    <a:pt x="88" y="3"/>
                  </a:lnTo>
                  <a:lnTo>
                    <a:pt x="87" y="1"/>
                  </a:lnTo>
                  <a:lnTo>
                    <a:pt x="86" y="0"/>
                  </a:lnTo>
                  <a:lnTo>
                    <a:pt x="85" y="0"/>
                  </a:lnTo>
                  <a:lnTo>
                    <a:pt x="86" y="0"/>
                  </a:lnTo>
                  <a:lnTo>
                    <a:pt x="89" y="1"/>
                  </a:lnTo>
                  <a:lnTo>
                    <a:pt x="95" y="1"/>
                  </a:lnTo>
                  <a:lnTo>
                    <a:pt x="98" y="1"/>
                  </a:lnTo>
                  <a:lnTo>
                    <a:pt x="101" y="1"/>
                  </a:lnTo>
                  <a:lnTo>
                    <a:pt x="104" y="2"/>
                  </a:lnTo>
                  <a:lnTo>
                    <a:pt x="107" y="2"/>
                  </a:lnTo>
                  <a:lnTo>
                    <a:pt x="110" y="2"/>
                  </a:lnTo>
                  <a:lnTo>
                    <a:pt x="113" y="2"/>
                  </a:lnTo>
                  <a:lnTo>
                    <a:pt x="116" y="2"/>
                  </a:lnTo>
                  <a:lnTo>
                    <a:pt x="119" y="1"/>
                  </a:lnTo>
                  <a:lnTo>
                    <a:pt x="125" y="1"/>
                  </a:lnTo>
                  <a:lnTo>
                    <a:pt x="128" y="1"/>
                  </a:lnTo>
                  <a:lnTo>
                    <a:pt x="129" y="1"/>
                  </a:lnTo>
                  <a:lnTo>
                    <a:pt x="130" y="0"/>
                  </a:lnTo>
                  <a:lnTo>
                    <a:pt x="129" y="1"/>
                  </a:lnTo>
                  <a:lnTo>
                    <a:pt x="127" y="3"/>
                  </a:lnTo>
                  <a:lnTo>
                    <a:pt x="126" y="5"/>
                  </a:lnTo>
                  <a:lnTo>
                    <a:pt x="126" y="7"/>
                  </a:lnTo>
                  <a:lnTo>
                    <a:pt x="125" y="10"/>
                  </a:lnTo>
                  <a:lnTo>
                    <a:pt x="125" y="12"/>
                  </a:lnTo>
                  <a:lnTo>
                    <a:pt x="124" y="15"/>
                  </a:lnTo>
                  <a:lnTo>
                    <a:pt x="124" y="19"/>
                  </a:lnTo>
                  <a:lnTo>
                    <a:pt x="124" y="33"/>
                  </a:lnTo>
                  <a:lnTo>
                    <a:pt x="124" y="44"/>
                  </a:lnTo>
                  <a:lnTo>
                    <a:pt x="124" y="54"/>
                  </a:lnTo>
                  <a:lnTo>
                    <a:pt x="124" y="63"/>
                  </a:lnTo>
                  <a:lnTo>
                    <a:pt x="124" y="72"/>
                  </a:lnTo>
                  <a:lnTo>
                    <a:pt x="124" y="80"/>
                  </a:lnTo>
                  <a:lnTo>
                    <a:pt x="124" y="88"/>
                  </a:lnTo>
                  <a:lnTo>
                    <a:pt x="124" y="98"/>
                  </a:lnTo>
                  <a:lnTo>
                    <a:pt x="124" y="108"/>
                  </a:lnTo>
                  <a:lnTo>
                    <a:pt x="124" y="120"/>
                  </a:lnTo>
                  <a:lnTo>
                    <a:pt x="124" y="135"/>
                  </a:lnTo>
                  <a:lnTo>
                    <a:pt x="124" y="152"/>
                  </a:lnTo>
                  <a:lnTo>
                    <a:pt x="125" y="172"/>
                  </a:lnTo>
                  <a:lnTo>
                    <a:pt x="125" y="196"/>
                  </a:lnTo>
                  <a:lnTo>
                    <a:pt x="125" y="224"/>
                  </a:lnTo>
                  <a:lnTo>
                    <a:pt x="125" y="256"/>
                  </a:lnTo>
                  <a:lnTo>
                    <a:pt x="125" y="261"/>
                  </a:lnTo>
                  <a:lnTo>
                    <a:pt x="126" y="266"/>
                  </a:lnTo>
                  <a:lnTo>
                    <a:pt x="127" y="272"/>
                  </a:lnTo>
                  <a:lnTo>
                    <a:pt x="129" y="277"/>
                  </a:lnTo>
                  <a:lnTo>
                    <a:pt x="130" y="282"/>
                  </a:lnTo>
                  <a:lnTo>
                    <a:pt x="132" y="287"/>
                  </a:lnTo>
                  <a:lnTo>
                    <a:pt x="134" y="290"/>
                  </a:lnTo>
                  <a:lnTo>
                    <a:pt x="136" y="293"/>
                  </a:lnTo>
                  <a:lnTo>
                    <a:pt x="152" y="313"/>
                  </a:lnTo>
                  <a:lnTo>
                    <a:pt x="167" y="333"/>
                  </a:lnTo>
                  <a:lnTo>
                    <a:pt x="178" y="352"/>
                  </a:lnTo>
                  <a:lnTo>
                    <a:pt x="187" y="370"/>
                  </a:lnTo>
                  <a:lnTo>
                    <a:pt x="195" y="389"/>
                  </a:lnTo>
                  <a:lnTo>
                    <a:pt x="199" y="406"/>
                  </a:lnTo>
                  <a:lnTo>
                    <a:pt x="202" y="422"/>
                  </a:lnTo>
                  <a:lnTo>
                    <a:pt x="204" y="438"/>
                  </a:lnTo>
                  <a:lnTo>
                    <a:pt x="203" y="453"/>
                  </a:lnTo>
                  <a:lnTo>
                    <a:pt x="200" y="467"/>
                  </a:lnTo>
                  <a:lnTo>
                    <a:pt x="196" y="480"/>
                  </a:lnTo>
                  <a:lnTo>
                    <a:pt x="191" y="492"/>
                  </a:lnTo>
                  <a:lnTo>
                    <a:pt x="184" y="503"/>
                  </a:lnTo>
                  <a:lnTo>
                    <a:pt x="176" y="513"/>
                  </a:lnTo>
                  <a:lnTo>
                    <a:pt x="166" y="521"/>
                  </a:lnTo>
                  <a:lnTo>
                    <a:pt x="156" y="528"/>
                  </a:lnTo>
                  <a:lnTo>
                    <a:pt x="150" y="529"/>
                  </a:lnTo>
                  <a:lnTo>
                    <a:pt x="143" y="531"/>
                  </a:lnTo>
                  <a:lnTo>
                    <a:pt x="137" y="532"/>
                  </a:lnTo>
                  <a:lnTo>
                    <a:pt x="131" y="533"/>
                  </a:lnTo>
                  <a:lnTo>
                    <a:pt x="125" y="533"/>
                  </a:lnTo>
                  <a:lnTo>
                    <a:pt x="119" y="534"/>
                  </a:lnTo>
                  <a:lnTo>
                    <a:pt x="113" y="534"/>
                  </a:lnTo>
                  <a:lnTo>
                    <a:pt x="106" y="534"/>
                  </a:lnTo>
                  <a:lnTo>
                    <a:pt x="101" y="534"/>
                  </a:lnTo>
                  <a:lnTo>
                    <a:pt x="95" y="534"/>
                  </a:lnTo>
                  <a:lnTo>
                    <a:pt x="89" y="533"/>
                  </a:lnTo>
                  <a:lnTo>
                    <a:pt x="84" y="532"/>
                  </a:lnTo>
                  <a:lnTo>
                    <a:pt x="79" y="531"/>
                  </a:lnTo>
                  <a:lnTo>
                    <a:pt x="73" y="530"/>
                  </a:lnTo>
                  <a:lnTo>
                    <a:pt x="68" y="529"/>
                  </a:lnTo>
                  <a:lnTo>
                    <a:pt x="63" y="527"/>
                  </a:lnTo>
                  <a:lnTo>
                    <a:pt x="49" y="516"/>
                  </a:lnTo>
                  <a:lnTo>
                    <a:pt x="37" y="504"/>
                  </a:lnTo>
                  <a:lnTo>
                    <a:pt x="26" y="492"/>
                  </a:lnTo>
                  <a:lnTo>
                    <a:pt x="18" y="479"/>
                  </a:lnTo>
                  <a:lnTo>
                    <a:pt x="10" y="466"/>
                  </a:lnTo>
                  <a:lnTo>
                    <a:pt x="5" y="452"/>
                  </a:lnTo>
                  <a:lnTo>
                    <a:pt x="2" y="439"/>
                  </a:lnTo>
                  <a:lnTo>
                    <a:pt x="0" y="424"/>
                  </a:lnTo>
                  <a:lnTo>
                    <a:pt x="1" y="409"/>
                  </a:lnTo>
                  <a:lnTo>
                    <a:pt x="4" y="394"/>
                  </a:lnTo>
                  <a:lnTo>
                    <a:pt x="9" y="379"/>
                  </a:lnTo>
                  <a:lnTo>
                    <a:pt x="17" y="363"/>
                  </a:lnTo>
                  <a:lnTo>
                    <a:pt x="26" y="348"/>
                  </a:lnTo>
                  <a:lnTo>
                    <a:pt x="38" y="331"/>
                  </a:lnTo>
                  <a:lnTo>
                    <a:pt x="52" y="315"/>
                  </a:lnTo>
                  <a:lnTo>
                    <a:pt x="69" y="298"/>
                  </a:lnTo>
                  <a:lnTo>
                    <a:pt x="73" y="295"/>
                  </a:lnTo>
                  <a:lnTo>
                    <a:pt x="77" y="290"/>
                  </a:lnTo>
                  <a:lnTo>
                    <a:pt x="80" y="286"/>
                  </a:lnTo>
                  <a:lnTo>
                    <a:pt x="83" y="281"/>
                  </a:lnTo>
                  <a:lnTo>
                    <a:pt x="85" y="275"/>
                  </a:lnTo>
                  <a:lnTo>
                    <a:pt x="87" y="270"/>
                  </a:lnTo>
                  <a:lnTo>
                    <a:pt x="88" y="263"/>
                  </a:lnTo>
                  <a:lnTo>
                    <a:pt x="88" y="256"/>
                  </a:lnTo>
                  <a:lnTo>
                    <a:pt x="88" y="243"/>
                  </a:lnTo>
                  <a:lnTo>
                    <a:pt x="88" y="231"/>
                  </a:lnTo>
                  <a:lnTo>
                    <a:pt x="88" y="221"/>
                  </a:lnTo>
                  <a:lnTo>
                    <a:pt x="89" y="212"/>
                  </a:lnTo>
                  <a:lnTo>
                    <a:pt x="89" y="203"/>
                  </a:lnTo>
                  <a:lnTo>
                    <a:pt x="89" y="195"/>
                  </a:lnTo>
                  <a:lnTo>
                    <a:pt x="89" y="186"/>
                  </a:lnTo>
                  <a:lnTo>
                    <a:pt x="89" y="177"/>
                  </a:lnTo>
                  <a:lnTo>
                    <a:pt x="89" y="166"/>
                  </a:lnTo>
                  <a:lnTo>
                    <a:pt x="89" y="154"/>
                  </a:lnTo>
                  <a:lnTo>
                    <a:pt x="89" y="139"/>
                  </a:lnTo>
                  <a:lnTo>
                    <a:pt x="89" y="122"/>
                  </a:lnTo>
                  <a:lnTo>
                    <a:pt x="89" y="102"/>
                  </a:lnTo>
                  <a:lnTo>
                    <a:pt x="89" y="78"/>
                  </a:lnTo>
                  <a:lnTo>
                    <a:pt x="89" y="50"/>
                  </a:lnTo>
                  <a:lnTo>
                    <a:pt x="89" y="18"/>
                  </a:lnTo>
                </a:path>
              </a:pathLst>
            </a:custGeom>
            <a:solidFill>
              <a:srgbClr val="E0E0E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66" name="Freeform 114"/>
            <p:cNvSpPr>
              <a:spLocks/>
            </p:cNvSpPr>
            <p:nvPr/>
          </p:nvSpPr>
          <p:spPr bwMode="auto">
            <a:xfrm>
              <a:off x="4362" y="1966"/>
              <a:ext cx="203" cy="535"/>
            </a:xfrm>
            <a:custGeom>
              <a:avLst/>
              <a:gdLst>
                <a:gd name="T0" fmla="*/ 88 w 203"/>
                <a:gd name="T1" fmla="*/ 12 h 535"/>
                <a:gd name="T2" fmla="*/ 87 w 203"/>
                <a:gd name="T3" fmla="*/ 5 h 535"/>
                <a:gd name="T4" fmla="*/ 85 w 203"/>
                <a:gd name="T5" fmla="*/ 0 h 535"/>
                <a:gd name="T6" fmla="*/ 88 w 203"/>
                <a:gd name="T7" fmla="*/ 1 h 535"/>
                <a:gd name="T8" fmla="*/ 100 w 203"/>
                <a:gd name="T9" fmla="*/ 1 h 535"/>
                <a:gd name="T10" fmla="*/ 109 w 203"/>
                <a:gd name="T11" fmla="*/ 2 h 535"/>
                <a:gd name="T12" fmla="*/ 118 w 203"/>
                <a:gd name="T13" fmla="*/ 1 h 535"/>
                <a:gd name="T14" fmla="*/ 127 w 203"/>
                <a:gd name="T15" fmla="*/ 1 h 535"/>
                <a:gd name="T16" fmla="*/ 126 w 203"/>
                <a:gd name="T17" fmla="*/ 3 h 535"/>
                <a:gd name="T18" fmla="*/ 123 w 203"/>
                <a:gd name="T19" fmla="*/ 10 h 535"/>
                <a:gd name="T20" fmla="*/ 123 w 203"/>
                <a:gd name="T21" fmla="*/ 19 h 535"/>
                <a:gd name="T22" fmla="*/ 123 w 203"/>
                <a:gd name="T23" fmla="*/ 54 h 535"/>
                <a:gd name="T24" fmla="*/ 123 w 203"/>
                <a:gd name="T25" fmla="*/ 80 h 535"/>
                <a:gd name="T26" fmla="*/ 123 w 203"/>
                <a:gd name="T27" fmla="*/ 109 h 535"/>
                <a:gd name="T28" fmla="*/ 123 w 203"/>
                <a:gd name="T29" fmla="*/ 153 h 535"/>
                <a:gd name="T30" fmla="*/ 123 w 203"/>
                <a:gd name="T31" fmla="*/ 224 h 535"/>
                <a:gd name="T32" fmla="*/ 124 w 203"/>
                <a:gd name="T33" fmla="*/ 266 h 535"/>
                <a:gd name="T34" fmla="*/ 129 w 203"/>
                <a:gd name="T35" fmla="*/ 282 h 535"/>
                <a:gd name="T36" fmla="*/ 135 w 203"/>
                <a:gd name="T37" fmla="*/ 293 h 535"/>
                <a:gd name="T38" fmla="*/ 177 w 203"/>
                <a:gd name="T39" fmla="*/ 352 h 535"/>
                <a:gd name="T40" fmla="*/ 198 w 203"/>
                <a:gd name="T41" fmla="*/ 407 h 535"/>
                <a:gd name="T42" fmla="*/ 201 w 203"/>
                <a:gd name="T43" fmla="*/ 454 h 535"/>
                <a:gd name="T44" fmla="*/ 188 w 203"/>
                <a:gd name="T45" fmla="*/ 493 h 535"/>
                <a:gd name="T46" fmla="*/ 164 w 203"/>
                <a:gd name="T47" fmla="*/ 522 h 535"/>
                <a:gd name="T48" fmla="*/ 141 w 203"/>
                <a:gd name="T49" fmla="*/ 531 h 535"/>
                <a:gd name="T50" fmla="*/ 123 w 203"/>
                <a:gd name="T51" fmla="*/ 533 h 535"/>
                <a:gd name="T52" fmla="*/ 105 w 203"/>
                <a:gd name="T53" fmla="*/ 534 h 535"/>
                <a:gd name="T54" fmla="*/ 88 w 203"/>
                <a:gd name="T55" fmla="*/ 533 h 535"/>
                <a:gd name="T56" fmla="*/ 73 w 203"/>
                <a:gd name="T57" fmla="*/ 530 h 535"/>
                <a:gd name="T58" fmla="*/ 49 w 203"/>
                <a:gd name="T59" fmla="*/ 517 h 535"/>
                <a:gd name="T60" fmla="*/ 17 w 203"/>
                <a:gd name="T61" fmla="*/ 480 h 535"/>
                <a:gd name="T62" fmla="*/ 1 w 203"/>
                <a:gd name="T63" fmla="*/ 439 h 535"/>
                <a:gd name="T64" fmla="*/ 4 w 203"/>
                <a:gd name="T65" fmla="*/ 395 h 535"/>
                <a:gd name="T66" fmla="*/ 25 w 203"/>
                <a:gd name="T67" fmla="*/ 348 h 535"/>
                <a:gd name="T68" fmla="*/ 68 w 203"/>
                <a:gd name="T69" fmla="*/ 299 h 535"/>
                <a:gd name="T70" fmla="*/ 79 w 203"/>
                <a:gd name="T71" fmla="*/ 286 h 535"/>
                <a:gd name="T72" fmla="*/ 86 w 203"/>
                <a:gd name="T73" fmla="*/ 270 h 535"/>
                <a:gd name="T74" fmla="*/ 88 w 203"/>
                <a:gd name="T75" fmla="*/ 243 h 535"/>
                <a:gd name="T76" fmla="*/ 88 w 203"/>
                <a:gd name="T77" fmla="*/ 212 h 535"/>
                <a:gd name="T78" fmla="*/ 88 w 203"/>
                <a:gd name="T79" fmla="*/ 186 h 535"/>
                <a:gd name="T80" fmla="*/ 88 w 203"/>
                <a:gd name="T81" fmla="*/ 154 h 535"/>
                <a:gd name="T82" fmla="*/ 88 w 203"/>
                <a:gd name="T83" fmla="*/ 102 h 535"/>
                <a:gd name="T84" fmla="*/ 88 w 203"/>
                <a:gd name="T85" fmla="*/ 18 h 5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3"/>
                <a:gd name="T130" fmla="*/ 0 h 535"/>
                <a:gd name="T131" fmla="*/ 203 w 203"/>
                <a:gd name="T132" fmla="*/ 535 h 5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3" h="535">
                  <a:moveTo>
                    <a:pt x="88" y="18"/>
                  </a:moveTo>
                  <a:lnTo>
                    <a:pt x="88" y="15"/>
                  </a:lnTo>
                  <a:lnTo>
                    <a:pt x="88" y="12"/>
                  </a:lnTo>
                  <a:lnTo>
                    <a:pt x="88" y="10"/>
                  </a:lnTo>
                  <a:lnTo>
                    <a:pt x="87" y="7"/>
                  </a:lnTo>
                  <a:lnTo>
                    <a:pt x="87" y="5"/>
                  </a:lnTo>
                  <a:lnTo>
                    <a:pt x="87" y="3"/>
                  </a:lnTo>
                  <a:lnTo>
                    <a:pt x="86" y="1"/>
                  </a:lnTo>
                  <a:lnTo>
                    <a:pt x="85" y="0"/>
                  </a:lnTo>
                  <a:lnTo>
                    <a:pt x="84" y="0"/>
                  </a:lnTo>
                  <a:lnTo>
                    <a:pt x="85" y="0"/>
                  </a:lnTo>
                  <a:lnTo>
                    <a:pt x="88" y="1"/>
                  </a:lnTo>
                  <a:lnTo>
                    <a:pt x="94" y="1"/>
                  </a:lnTo>
                  <a:lnTo>
                    <a:pt x="97" y="1"/>
                  </a:lnTo>
                  <a:lnTo>
                    <a:pt x="100" y="1"/>
                  </a:lnTo>
                  <a:lnTo>
                    <a:pt x="103" y="2"/>
                  </a:lnTo>
                  <a:lnTo>
                    <a:pt x="106" y="2"/>
                  </a:lnTo>
                  <a:lnTo>
                    <a:pt x="109" y="2"/>
                  </a:lnTo>
                  <a:lnTo>
                    <a:pt x="112" y="2"/>
                  </a:lnTo>
                  <a:lnTo>
                    <a:pt x="115" y="2"/>
                  </a:lnTo>
                  <a:lnTo>
                    <a:pt x="118" y="1"/>
                  </a:lnTo>
                  <a:lnTo>
                    <a:pt x="123" y="1"/>
                  </a:lnTo>
                  <a:lnTo>
                    <a:pt x="126" y="1"/>
                  </a:lnTo>
                  <a:lnTo>
                    <a:pt x="127" y="1"/>
                  </a:lnTo>
                  <a:lnTo>
                    <a:pt x="129" y="0"/>
                  </a:lnTo>
                  <a:lnTo>
                    <a:pt x="127" y="2"/>
                  </a:lnTo>
                  <a:lnTo>
                    <a:pt x="126" y="3"/>
                  </a:lnTo>
                  <a:lnTo>
                    <a:pt x="125" y="5"/>
                  </a:lnTo>
                  <a:lnTo>
                    <a:pt x="124" y="7"/>
                  </a:lnTo>
                  <a:lnTo>
                    <a:pt x="123" y="10"/>
                  </a:lnTo>
                  <a:lnTo>
                    <a:pt x="123" y="12"/>
                  </a:lnTo>
                  <a:lnTo>
                    <a:pt x="123" y="15"/>
                  </a:lnTo>
                  <a:lnTo>
                    <a:pt x="123" y="19"/>
                  </a:lnTo>
                  <a:lnTo>
                    <a:pt x="123" y="33"/>
                  </a:lnTo>
                  <a:lnTo>
                    <a:pt x="123" y="44"/>
                  </a:lnTo>
                  <a:lnTo>
                    <a:pt x="123" y="54"/>
                  </a:lnTo>
                  <a:lnTo>
                    <a:pt x="123" y="63"/>
                  </a:lnTo>
                  <a:lnTo>
                    <a:pt x="123" y="72"/>
                  </a:lnTo>
                  <a:lnTo>
                    <a:pt x="123" y="80"/>
                  </a:lnTo>
                  <a:lnTo>
                    <a:pt x="123" y="89"/>
                  </a:lnTo>
                  <a:lnTo>
                    <a:pt x="123" y="98"/>
                  </a:lnTo>
                  <a:lnTo>
                    <a:pt x="123" y="109"/>
                  </a:lnTo>
                  <a:lnTo>
                    <a:pt x="123" y="121"/>
                  </a:lnTo>
                  <a:lnTo>
                    <a:pt x="123" y="136"/>
                  </a:lnTo>
                  <a:lnTo>
                    <a:pt x="123" y="153"/>
                  </a:lnTo>
                  <a:lnTo>
                    <a:pt x="123" y="173"/>
                  </a:lnTo>
                  <a:lnTo>
                    <a:pt x="123" y="196"/>
                  </a:lnTo>
                  <a:lnTo>
                    <a:pt x="123" y="224"/>
                  </a:lnTo>
                  <a:lnTo>
                    <a:pt x="123" y="256"/>
                  </a:lnTo>
                  <a:lnTo>
                    <a:pt x="124" y="261"/>
                  </a:lnTo>
                  <a:lnTo>
                    <a:pt x="124" y="266"/>
                  </a:lnTo>
                  <a:lnTo>
                    <a:pt x="126" y="272"/>
                  </a:lnTo>
                  <a:lnTo>
                    <a:pt x="127" y="277"/>
                  </a:lnTo>
                  <a:lnTo>
                    <a:pt x="129" y="282"/>
                  </a:lnTo>
                  <a:lnTo>
                    <a:pt x="131" y="287"/>
                  </a:lnTo>
                  <a:lnTo>
                    <a:pt x="133" y="290"/>
                  </a:lnTo>
                  <a:lnTo>
                    <a:pt x="135" y="293"/>
                  </a:lnTo>
                  <a:lnTo>
                    <a:pt x="151" y="313"/>
                  </a:lnTo>
                  <a:lnTo>
                    <a:pt x="165" y="333"/>
                  </a:lnTo>
                  <a:lnTo>
                    <a:pt x="177" y="352"/>
                  </a:lnTo>
                  <a:lnTo>
                    <a:pt x="186" y="371"/>
                  </a:lnTo>
                  <a:lnTo>
                    <a:pt x="193" y="389"/>
                  </a:lnTo>
                  <a:lnTo>
                    <a:pt x="198" y="407"/>
                  </a:lnTo>
                  <a:lnTo>
                    <a:pt x="201" y="423"/>
                  </a:lnTo>
                  <a:lnTo>
                    <a:pt x="202" y="439"/>
                  </a:lnTo>
                  <a:lnTo>
                    <a:pt x="201" y="454"/>
                  </a:lnTo>
                  <a:lnTo>
                    <a:pt x="198" y="468"/>
                  </a:lnTo>
                  <a:lnTo>
                    <a:pt x="194" y="481"/>
                  </a:lnTo>
                  <a:lnTo>
                    <a:pt x="188" y="493"/>
                  </a:lnTo>
                  <a:lnTo>
                    <a:pt x="181" y="504"/>
                  </a:lnTo>
                  <a:lnTo>
                    <a:pt x="173" y="513"/>
                  </a:lnTo>
                  <a:lnTo>
                    <a:pt x="164" y="522"/>
                  </a:lnTo>
                  <a:lnTo>
                    <a:pt x="154" y="528"/>
                  </a:lnTo>
                  <a:lnTo>
                    <a:pt x="148" y="530"/>
                  </a:lnTo>
                  <a:lnTo>
                    <a:pt x="141" y="531"/>
                  </a:lnTo>
                  <a:lnTo>
                    <a:pt x="135" y="532"/>
                  </a:lnTo>
                  <a:lnTo>
                    <a:pt x="129" y="533"/>
                  </a:lnTo>
                  <a:lnTo>
                    <a:pt x="123" y="533"/>
                  </a:lnTo>
                  <a:lnTo>
                    <a:pt x="117" y="534"/>
                  </a:lnTo>
                  <a:lnTo>
                    <a:pt x="111" y="534"/>
                  </a:lnTo>
                  <a:lnTo>
                    <a:pt x="105" y="534"/>
                  </a:lnTo>
                  <a:lnTo>
                    <a:pt x="100" y="534"/>
                  </a:lnTo>
                  <a:lnTo>
                    <a:pt x="94" y="533"/>
                  </a:lnTo>
                  <a:lnTo>
                    <a:pt x="88" y="533"/>
                  </a:lnTo>
                  <a:lnTo>
                    <a:pt x="83" y="532"/>
                  </a:lnTo>
                  <a:lnTo>
                    <a:pt x="78" y="531"/>
                  </a:lnTo>
                  <a:lnTo>
                    <a:pt x="73" y="530"/>
                  </a:lnTo>
                  <a:lnTo>
                    <a:pt x="68" y="529"/>
                  </a:lnTo>
                  <a:lnTo>
                    <a:pt x="63" y="527"/>
                  </a:lnTo>
                  <a:lnTo>
                    <a:pt x="49" y="517"/>
                  </a:lnTo>
                  <a:lnTo>
                    <a:pt x="37" y="505"/>
                  </a:lnTo>
                  <a:lnTo>
                    <a:pt x="26" y="492"/>
                  </a:lnTo>
                  <a:lnTo>
                    <a:pt x="17" y="480"/>
                  </a:lnTo>
                  <a:lnTo>
                    <a:pt x="10" y="467"/>
                  </a:lnTo>
                  <a:lnTo>
                    <a:pt x="5" y="453"/>
                  </a:lnTo>
                  <a:lnTo>
                    <a:pt x="1" y="439"/>
                  </a:lnTo>
                  <a:lnTo>
                    <a:pt x="0" y="424"/>
                  </a:lnTo>
                  <a:lnTo>
                    <a:pt x="1" y="410"/>
                  </a:lnTo>
                  <a:lnTo>
                    <a:pt x="4" y="395"/>
                  </a:lnTo>
                  <a:lnTo>
                    <a:pt x="8" y="380"/>
                  </a:lnTo>
                  <a:lnTo>
                    <a:pt x="16" y="364"/>
                  </a:lnTo>
                  <a:lnTo>
                    <a:pt x="25" y="348"/>
                  </a:lnTo>
                  <a:lnTo>
                    <a:pt x="37" y="331"/>
                  </a:lnTo>
                  <a:lnTo>
                    <a:pt x="51" y="315"/>
                  </a:lnTo>
                  <a:lnTo>
                    <a:pt x="68" y="299"/>
                  </a:lnTo>
                  <a:lnTo>
                    <a:pt x="72" y="295"/>
                  </a:lnTo>
                  <a:lnTo>
                    <a:pt x="76" y="291"/>
                  </a:lnTo>
                  <a:lnTo>
                    <a:pt x="79" y="286"/>
                  </a:lnTo>
                  <a:lnTo>
                    <a:pt x="82" y="281"/>
                  </a:lnTo>
                  <a:lnTo>
                    <a:pt x="84" y="276"/>
                  </a:lnTo>
                  <a:lnTo>
                    <a:pt x="86" y="270"/>
                  </a:lnTo>
                  <a:lnTo>
                    <a:pt x="87" y="263"/>
                  </a:lnTo>
                  <a:lnTo>
                    <a:pt x="88" y="256"/>
                  </a:lnTo>
                  <a:lnTo>
                    <a:pt x="88" y="243"/>
                  </a:lnTo>
                  <a:lnTo>
                    <a:pt x="88" y="231"/>
                  </a:lnTo>
                  <a:lnTo>
                    <a:pt x="88" y="221"/>
                  </a:lnTo>
                  <a:lnTo>
                    <a:pt x="88" y="212"/>
                  </a:lnTo>
                  <a:lnTo>
                    <a:pt x="88" y="203"/>
                  </a:lnTo>
                  <a:lnTo>
                    <a:pt x="88" y="195"/>
                  </a:lnTo>
                  <a:lnTo>
                    <a:pt x="88" y="186"/>
                  </a:lnTo>
                  <a:lnTo>
                    <a:pt x="88" y="177"/>
                  </a:lnTo>
                  <a:lnTo>
                    <a:pt x="88" y="166"/>
                  </a:lnTo>
                  <a:lnTo>
                    <a:pt x="88" y="154"/>
                  </a:lnTo>
                  <a:lnTo>
                    <a:pt x="88" y="139"/>
                  </a:lnTo>
                  <a:lnTo>
                    <a:pt x="88" y="122"/>
                  </a:lnTo>
                  <a:lnTo>
                    <a:pt x="88" y="102"/>
                  </a:lnTo>
                  <a:lnTo>
                    <a:pt x="88" y="78"/>
                  </a:lnTo>
                  <a:lnTo>
                    <a:pt x="88" y="50"/>
                  </a:lnTo>
                  <a:lnTo>
                    <a:pt x="88" y="18"/>
                  </a:lnTo>
                </a:path>
              </a:pathLst>
            </a:custGeom>
            <a:solidFill>
              <a:srgbClr val="E3E3E3"/>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67" name="Freeform 115"/>
            <p:cNvSpPr>
              <a:spLocks/>
            </p:cNvSpPr>
            <p:nvPr/>
          </p:nvSpPr>
          <p:spPr bwMode="auto">
            <a:xfrm>
              <a:off x="4362" y="1966"/>
              <a:ext cx="202" cy="535"/>
            </a:xfrm>
            <a:custGeom>
              <a:avLst/>
              <a:gdLst>
                <a:gd name="T0" fmla="*/ 88 w 202"/>
                <a:gd name="T1" fmla="*/ 12 h 535"/>
                <a:gd name="T2" fmla="*/ 88 w 202"/>
                <a:gd name="T3" fmla="*/ 5 h 535"/>
                <a:gd name="T4" fmla="*/ 86 w 202"/>
                <a:gd name="T5" fmla="*/ 0 h 535"/>
                <a:gd name="T6" fmla="*/ 88 w 202"/>
                <a:gd name="T7" fmla="*/ 1 h 535"/>
                <a:gd name="T8" fmla="*/ 100 w 202"/>
                <a:gd name="T9" fmla="*/ 1 h 535"/>
                <a:gd name="T10" fmla="*/ 109 w 202"/>
                <a:gd name="T11" fmla="*/ 2 h 535"/>
                <a:gd name="T12" fmla="*/ 118 w 202"/>
                <a:gd name="T13" fmla="*/ 1 h 535"/>
                <a:gd name="T14" fmla="*/ 127 w 202"/>
                <a:gd name="T15" fmla="*/ 1 h 535"/>
                <a:gd name="T16" fmla="*/ 125 w 202"/>
                <a:gd name="T17" fmla="*/ 3 h 535"/>
                <a:gd name="T18" fmla="*/ 123 w 202"/>
                <a:gd name="T19" fmla="*/ 10 h 535"/>
                <a:gd name="T20" fmla="*/ 123 w 202"/>
                <a:gd name="T21" fmla="*/ 19 h 535"/>
                <a:gd name="T22" fmla="*/ 123 w 202"/>
                <a:gd name="T23" fmla="*/ 54 h 535"/>
                <a:gd name="T24" fmla="*/ 123 w 202"/>
                <a:gd name="T25" fmla="*/ 80 h 535"/>
                <a:gd name="T26" fmla="*/ 123 w 202"/>
                <a:gd name="T27" fmla="*/ 109 h 535"/>
                <a:gd name="T28" fmla="*/ 123 w 202"/>
                <a:gd name="T29" fmla="*/ 153 h 535"/>
                <a:gd name="T30" fmla="*/ 123 w 202"/>
                <a:gd name="T31" fmla="*/ 224 h 535"/>
                <a:gd name="T32" fmla="*/ 124 w 202"/>
                <a:gd name="T33" fmla="*/ 266 h 535"/>
                <a:gd name="T34" fmla="*/ 129 w 202"/>
                <a:gd name="T35" fmla="*/ 282 h 535"/>
                <a:gd name="T36" fmla="*/ 134 w 202"/>
                <a:gd name="T37" fmla="*/ 293 h 535"/>
                <a:gd name="T38" fmla="*/ 176 w 202"/>
                <a:gd name="T39" fmla="*/ 353 h 535"/>
                <a:gd name="T40" fmla="*/ 197 w 202"/>
                <a:gd name="T41" fmla="*/ 407 h 535"/>
                <a:gd name="T42" fmla="*/ 200 w 202"/>
                <a:gd name="T43" fmla="*/ 455 h 535"/>
                <a:gd name="T44" fmla="*/ 187 w 202"/>
                <a:gd name="T45" fmla="*/ 494 h 535"/>
                <a:gd name="T46" fmla="*/ 163 w 202"/>
                <a:gd name="T47" fmla="*/ 522 h 535"/>
                <a:gd name="T48" fmla="*/ 141 w 202"/>
                <a:gd name="T49" fmla="*/ 531 h 535"/>
                <a:gd name="T50" fmla="*/ 123 w 202"/>
                <a:gd name="T51" fmla="*/ 533 h 535"/>
                <a:gd name="T52" fmla="*/ 105 w 202"/>
                <a:gd name="T53" fmla="*/ 534 h 535"/>
                <a:gd name="T54" fmla="*/ 89 w 202"/>
                <a:gd name="T55" fmla="*/ 533 h 535"/>
                <a:gd name="T56" fmla="*/ 73 w 202"/>
                <a:gd name="T57" fmla="*/ 530 h 535"/>
                <a:gd name="T58" fmla="*/ 50 w 202"/>
                <a:gd name="T59" fmla="*/ 517 h 535"/>
                <a:gd name="T60" fmla="*/ 18 w 202"/>
                <a:gd name="T61" fmla="*/ 480 h 535"/>
                <a:gd name="T62" fmla="*/ 2 w 202"/>
                <a:gd name="T63" fmla="*/ 440 h 535"/>
                <a:gd name="T64" fmla="*/ 4 w 202"/>
                <a:gd name="T65" fmla="*/ 395 h 535"/>
                <a:gd name="T66" fmla="*/ 25 w 202"/>
                <a:gd name="T67" fmla="*/ 348 h 535"/>
                <a:gd name="T68" fmla="*/ 68 w 202"/>
                <a:gd name="T69" fmla="*/ 299 h 535"/>
                <a:gd name="T70" fmla="*/ 79 w 202"/>
                <a:gd name="T71" fmla="*/ 286 h 535"/>
                <a:gd name="T72" fmla="*/ 86 w 202"/>
                <a:gd name="T73" fmla="*/ 270 h 535"/>
                <a:gd name="T74" fmla="*/ 88 w 202"/>
                <a:gd name="T75" fmla="*/ 243 h 535"/>
                <a:gd name="T76" fmla="*/ 88 w 202"/>
                <a:gd name="T77" fmla="*/ 212 h 535"/>
                <a:gd name="T78" fmla="*/ 88 w 202"/>
                <a:gd name="T79" fmla="*/ 186 h 535"/>
                <a:gd name="T80" fmla="*/ 88 w 202"/>
                <a:gd name="T81" fmla="*/ 154 h 535"/>
                <a:gd name="T82" fmla="*/ 88 w 202"/>
                <a:gd name="T83" fmla="*/ 102 h 535"/>
                <a:gd name="T84" fmla="*/ 88 w 202"/>
                <a:gd name="T85" fmla="*/ 18 h 5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2"/>
                <a:gd name="T130" fmla="*/ 0 h 535"/>
                <a:gd name="T131" fmla="*/ 202 w 202"/>
                <a:gd name="T132" fmla="*/ 535 h 5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2" h="535">
                  <a:moveTo>
                    <a:pt x="88" y="18"/>
                  </a:moveTo>
                  <a:lnTo>
                    <a:pt x="88" y="15"/>
                  </a:lnTo>
                  <a:lnTo>
                    <a:pt x="88" y="12"/>
                  </a:lnTo>
                  <a:lnTo>
                    <a:pt x="88" y="10"/>
                  </a:lnTo>
                  <a:lnTo>
                    <a:pt x="88" y="8"/>
                  </a:lnTo>
                  <a:lnTo>
                    <a:pt x="88" y="5"/>
                  </a:lnTo>
                  <a:lnTo>
                    <a:pt x="87" y="3"/>
                  </a:lnTo>
                  <a:lnTo>
                    <a:pt x="87" y="1"/>
                  </a:lnTo>
                  <a:lnTo>
                    <a:pt x="86" y="0"/>
                  </a:lnTo>
                  <a:lnTo>
                    <a:pt x="85" y="0"/>
                  </a:lnTo>
                  <a:lnTo>
                    <a:pt x="88" y="1"/>
                  </a:lnTo>
                  <a:lnTo>
                    <a:pt x="95" y="1"/>
                  </a:lnTo>
                  <a:lnTo>
                    <a:pt x="97" y="1"/>
                  </a:lnTo>
                  <a:lnTo>
                    <a:pt x="100" y="1"/>
                  </a:lnTo>
                  <a:lnTo>
                    <a:pt x="103" y="2"/>
                  </a:lnTo>
                  <a:lnTo>
                    <a:pt x="106" y="2"/>
                  </a:lnTo>
                  <a:lnTo>
                    <a:pt x="109" y="2"/>
                  </a:lnTo>
                  <a:lnTo>
                    <a:pt x="112" y="2"/>
                  </a:lnTo>
                  <a:lnTo>
                    <a:pt x="115" y="2"/>
                  </a:lnTo>
                  <a:lnTo>
                    <a:pt x="118" y="1"/>
                  </a:lnTo>
                  <a:lnTo>
                    <a:pt x="123" y="1"/>
                  </a:lnTo>
                  <a:lnTo>
                    <a:pt x="126" y="1"/>
                  </a:lnTo>
                  <a:lnTo>
                    <a:pt x="127" y="1"/>
                  </a:lnTo>
                  <a:lnTo>
                    <a:pt x="128" y="0"/>
                  </a:lnTo>
                  <a:lnTo>
                    <a:pt x="127" y="2"/>
                  </a:lnTo>
                  <a:lnTo>
                    <a:pt x="125" y="3"/>
                  </a:lnTo>
                  <a:lnTo>
                    <a:pt x="124" y="5"/>
                  </a:lnTo>
                  <a:lnTo>
                    <a:pt x="124" y="7"/>
                  </a:lnTo>
                  <a:lnTo>
                    <a:pt x="123" y="10"/>
                  </a:lnTo>
                  <a:lnTo>
                    <a:pt x="123" y="12"/>
                  </a:lnTo>
                  <a:lnTo>
                    <a:pt x="123" y="15"/>
                  </a:lnTo>
                  <a:lnTo>
                    <a:pt x="123" y="19"/>
                  </a:lnTo>
                  <a:lnTo>
                    <a:pt x="123" y="33"/>
                  </a:lnTo>
                  <a:lnTo>
                    <a:pt x="123" y="44"/>
                  </a:lnTo>
                  <a:lnTo>
                    <a:pt x="123" y="54"/>
                  </a:lnTo>
                  <a:lnTo>
                    <a:pt x="123" y="63"/>
                  </a:lnTo>
                  <a:lnTo>
                    <a:pt x="123" y="72"/>
                  </a:lnTo>
                  <a:lnTo>
                    <a:pt x="123" y="80"/>
                  </a:lnTo>
                  <a:lnTo>
                    <a:pt x="123" y="89"/>
                  </a:lnTo>
                  <a:lnTo>
                    <a:pt x="123" y="98"/>
                  </a:lnTo>
                  <a:lnTo>
                    <a:pt x="123" y="109"/>
                  </a:lnTo>
                  <a:lnTo>
                    <a:pt x="123" y="121"/>
                  </a:lnTo>
                  <a:lnTo>
                    <a:pt x="123" y="136"/>
                  </a:lnTo>
                  <a:lnTo>
                    <a:pt x="123" y="153"/>
                  </a:lnTo>
                  <a:lnTo>
                    <a:pt x="123" y="173"/>
                  </a:lnTo>
                  <a:lnTo>
                    <a:pt x="123" y="196"/>
                  </a:lnTo>
                  <a:lnTo>
                    <a:pt x="123" y="224"/>
                  </a:lnTo>
                  <a:lnTo>
                    <a:pt x="123" y="256"/>
                  </a:lnTo>
                  <a:lnTo>
                    <a:pt x="123" y="261"/>
                  </a:lnTo>
                  <a:lnTo>
                    <a:pt x="124" y="266"/>
                  </a:lnTo>
                  <a:lnTo>
                    <a:pt x="125" y="272"/>
                  </a:lnTo>
                  <a:lnTo>
                    <a:pt x="127" y="277"/>
                  </a:lnTo>
                  <a:lnTo>
                    <a:pt x="129" y="282"/>
                  </a:lnTo>
                  <a:lnTo>
                    <a:pt x="131" y="287"/>
                  </a:lnTo>
                  <a:lnTo>
                    <a:pt x="132" y="290"/>
                  </a:lnTo>
                  <a:lnTo>
                    <a:pt x="134" y="293"/>
                  </a:lnTo>
                  <a:lnTo>
                    <a:pt x="151" y="314"/>
                  </a:lnTo>
                  <a:lnTo>
                    <a:pt x="165" y="333"/>
                  </a:lnTo>
                  <a:lnTo>
                    <a:pt x="176" y="353"/>
                  </a:lnTo>
                  <a:lnTo>
                    <a:pt x="185" y="372"/>
                  </a:lnTo>
                  <a:lnTo>
                    <a:pt x="193" y="390"/>
                  </a:lnTo>
                  <a:lnTo>
                    <a:pt x="197" y="407"/>
                  </a:lnTo>
                  <a:lnTo>
                    <a:pt x="200" y="424"/>
                  </a:lnTo>
                  <a:lnTo>
                    <a:pt x="201" y="440"/>
                  </a:lnTo>
                  <a:lnTo>
                    <a:pt x="200" y="455"/>
                  </a:lnTo>
                  <a:lnTo>
                    <a:pt x="197" y="469"/>
                  </a:lnTo>
                  <a:lnTo>
                    <a:pt x="193" y="482"/>
                  </a:lnTo>
                  <a:lnTo>
                    <a:pt x="187" y="494"/>
                  </a:lnTo>
                  <a:lnTo>
                    <a:pt x="180" y="504"/>
                  </a:lnTo>
                  <a:lnTo>
                    <a:pt x="172" y="514"/>
                  </a:lnTo>
                  <a:lnTo>
                    <a:pt x="163" y="522"/>
                  </a:lnTo>
                  <a:lnTo>
                    <a:pt x="153" y="528"/>
                  </a:lnTo>
                  <a:lnTo>
                    <a:pt x="147" y="530"/>
                  </a:lnTo>
                  <a:lnTo>
                    <a:pt x="141" y="531"/>
                  </a:lnTo>
                  <a:lnTo>
                    <a:pt x="135" y="532"/>
                  </a:lnTo>
                  <a:lnTo>
                    <a:pt x="129" y="533"/>
                  </a:lnTo>
                  <a:lnTo>
                    <a:pt x="123" y="533"/>
                  </a:lnTo>
                  <a:lnTo>
                    <a:pt x="117" y="534"/>
                  </a:lnTo>
                  <a:lnTo>
                    <a:pt x="111" y="534"/>
                  </a:lnTo>
                  <a:lnTo>
                    <a:pt x="105" y="534"/>
                  </a:lnTo>
                  <a:lnTo>
                    <a:pt x="100" y="534"/>
                  </a:lnTo>
                  <a:lnTo>
                    <a:pt x="94" y="533"/>
                  </a:lnTo>
                  <a:lnTo>
                    <a:pt x="89" y="533"/>
                  </a:lnTo>
                  <a:lnTo>
                    <a:pt x="83" y="532"/>
                  </a:lnTo>
                  <a:lnTo>
                    <a:pt x="78" y="531"/>
                  </a:lnTo>
                  <a:lnTo>
                    <a:pt x="73" y="530"/>
                  </a:lnTo>
                  <a:lnTo>
                    <a:pt x="68" y="529"/>
                  </a:lnTo>
                  <a:lnTo>
                    <a:pt x="63" y="528"/>
                  </a:lnTo>
                  <a:lnTo>
                    <a:pt x="50" y="517"/>
                  </a:lnTo>
                  <a:lnTo>
                    <a:pt x="37" y="505"/>
                  </a:lnTo>
                  <a:lnTo>
                    <a:pt x="27" y="493"/>
                  </a:lnTo>
                  <a:lnTo>
                    <a:pt x="18" y="480"/>
                  </a:lnTo>
                  <a:lnTo>
                    <a:pt x="11" y="467"/>
                  </a:lnTo>
                  <a:lnTo>
                    <a:pt x="6" y="453"/>
                  </a:lnTo>
                  <a:lnTo>
                    <a:pt x="2" y="440"/>
                  </a:lnTo>
                  <a:lnTo>
                    <a:pt x="0" y="425"/>
                  </a:lnTo>
                  <a:lnTo>
                    <a:pt x="1" y="410"/>
                  </a:lnTo>
                  <a:lnTo>
                    <a:pt x="4" y="395"/>
                  </a:lnTo>
                  <a:lnTo>
                    <a:pt x="8" y="380"/>
                  </a:lnTo>
                  <a:lnTo>
                    <a:pt x="16" y="364"/>
                  </a:lnTo>
                  <a:lnTo>
                    <a:pt x="25" y="348"/>
                  </a:lnTo>
                  <a:lnTo>
                    <a:pt x="37" y="332"/>
                  </a:lnTo>
                  <a:lnTo>
                    <a:pt x="51" y="315"/>
                  </a:lnTo>
                  <a:lnTo>
                    <a:pt x="68" y="299"/>
                  </a:lnTo>
                  <a:lnTo>
                    <a:pt x="72" y="295"/>
                  </a:lnTo>
                  <a:lnTo>
                    <a:pt x="76" y="291"/>
                  </a:lnTo>
                  <a:lnTo>
                    <a:pt x="79" y="286"/>
                  </a:lnTo>
                  <a:lnTo>
                    <a:pt x="82" y="281"/>
                  </a:lnTo>
                  <a:lnTo>
                    <a:pt x="84" y="276"/>
                  </a:lnTo>
                  <a:lnTo>
                    <a:pt x="86" y="270"/>
                  </a:lnTo>
                  <a:lnTo>
                    <a:pt x="87" y="264"/>
                  </a:lnTo>
                  <a:lnTo>
                    <a:pt x="88" y="256"/>
                  </a:lnTo>
                  <a:lnTo>
                    <a:pt x="88" y="243"/>
                  </a:lnTo>
                  <a:lnTo>
                    <a:pt x="88" y="231"/>
                  </a:lnTo>
                  <a:lnTo>
                    <a:pt x="88" y="221"/>
                  </a:lnTo>
                  <a:lnTo>
                    <a:pt x="88" y="212"/>
                  </a:lnTo>
                  <a:lnTo>
                    <a:pt x="88" y="203"/>
                  </a:lnTo>
                  <a:lnTo>
                    <a:pt x="88" y="195"/>
                  </a:lnTo>
                  <a:lnTo>
                    <a:pt x="88" y="186"/>
                  </a:lnTo>
                  <a:lnTo>
                    <a:pt x="88" y="177"/>
                  </a:lnTo>
                  <a:lnTo>
                    <a:pt x="88" y="166"/>
                  </a:lnTo>
                  <a:lnTo>
                    <a:pt x="88" y="154"/>
                  </a:lnTo>
                  <a:lnTo>
                    <a:pt x="88" y="139"/>
                  </a:lnTo>
                  <a:lnTo>
                    <a:pt x="88" y="122"/>
                  </a:lnTo>
                  <a:lnTo>
                    <a:pt x="88" y="102"/>
                  </a:lnTo>
                  <a:lnTo>
                    <a:pt x="88" y="78"/>
                  </a:lnTo>
                  <a:lnTo>
                    <a:pt x="88" y="50"/>
                  </a:lnTo>
                  <a:lnTo>
                    <a:pt x="88" y="18"/>
                  </a:lnTo>
                </a:path>
              </a:pathLst>
            </a:custGeom>
            <a:solidFill>
              <a:srgbClr val="E5E5E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68" name="Freeform 116"/>
            <p:cNvSpPr>
              <a:spLocks/>
            </p:cNvSpPr>
            <p:nvPr/>
          </p:nvSpPr>
          <p:spPr bwMode="auto">
            <a:xfrm>
              <a:off x="4363" y="1966"/>
              <a:ext cx="200" cy="535"/>
            </a:xfrm>
            <a:custGeom>
              <a:avLst/>
              <a:gdLst>
                <a:gd name="T0" fmla="*/ 87 w 200"/>
                <a:gd name="T1" fmla="*/ 12 h 535"/>
                <a:gd name="T2" fmla="*/ 87 w 200"/>
                <a:gd name="T3" fmla="*/ 5 h 535"/>
                <a:gd name="T4" fmla="*/ 85 w 200"/>
                <a:gd name="T5" fmla="*/ 0 h 535"/>
                <a:gd name="T6" fmla="*/ 87 w 200"/>
                <a:gd name="T7" fmla="*/ 1 h 535"/>
                <a:gd name="T8" fmla="*/ 99 w 200"/>
                <a:gd name="T9" fmla="*/ 2 h 535"/>
                <a:gd name="T10" fmla="*/ 108 w 200"/>
                <a:gd name="T11" fmla="*/ 2 h 535"/>
                <a:gd name="T12" fmla="*/ 116 w 200"/>
                <a:gd name="T13" fmla="*/ 1 h 535"/>
                <a:gd name="T14" fmla="*/ 126 w 200"/>
                <a:gd name="T15" fmla="*/ 1 h 535"/>
                <a:gd name="T16" fmla="*/ 124 w 200"/>
                <a:gd name="T17" fmla="*/ 3 h 535"/>
                <a:gd name="T18" fmla="*/ 122 w 200"/>
                <a:gd name="T19" fmla="*/ 10 h 535"/>
                <a:gd name="T20" fmla="*/ 122 w 200"/>
                <a:gd name="T21" fmla="*/ 19 h 535"/>
                <a:gd name="T22" fmla="*/ 122 w 200"/>
                <a:gd name="T23" fmla="*/ 54 h 535"/>
                <a:gd name="T24" fmla="*/ 122 w 200"/>
                <a:gd name="T25" fmla="*/ 80 h 535"/>
                <a:gd name="T26" fmla="*/ 122 w 200"/>
                <a:gd name="T27" fmla="*/ 109 h 535"/>
                <a:gd name="T28" fmla="*/ 122 w 200"/>
                <a:gd name="T29" fmla="*/ 153 h 535"/>
                <a:gd name="T30" fmla="*/ 122 w 200"/>
                <a:gd name="T31" fmla="*/ 224 h 535"/>
                <a:gd name="T32" fmla="*/ 123 w 200"/>
                <a:gd name="T33" fmla="*/ 266 h 535"/>
                <a:gd name="T34" fmla="*/ 127 w 200"/>
                <a:gd name="T35" fmla="*/ 282 h 535"/>
                <a:gd name="T36" fmla="*/ 133 w 200"/>
                <a:gd name="T37" fmla="*/ 293 h 535"/>
                <a:gd name="T38" fmla="*/ 175 w 200"/>
                <a:gd name="T39" fmla="*/ 353 h 535"/>
                <a:gd name="T40" fmla="*/ 195 w 200"/>
                <a:gd name="T41" fmla="*/ 408 h 535"/>
                <a:gd name="T42" fmla="*/ 198 w 200"/>
                <a:gd name="T43" fmla="*/ 456 h 535"/>
                <a:gd name="T44" fmla="*/ 185 w 200"/>
                <a:gd name="T45" fmla="*/ 494 h 535"/>
                <a:gd name="T46" fmla="*/ 161 w 200"/>
                <a:gd name="T47" fmla="*/ 522 h 535"/>
                <a:gd name="T48" fmla="*/ 140 w 200"/>
                <a:gd name="T49" fmla="*/ 531 h 535"/>
                <a:gd name="T50" fmla="*/ 122 w 200"/>
                <a:gd name="T51" fmla="*/ 533 h 535"/>
                <a:gd name="T52" fmla="*/ 104 w 200"/>
                <a:gd name="T53" fmla="*/ 534 h 535"/>
                <a:gd name="T54" fmla="*/ 88 w 200"/>
                <a:gd name="T55" fmla="*/ 533 h 535"/>
                <a:gd name="T56" fmla="*/ 73 w 200"/>
                <a:gd name="T57" fmla="*/ 530 h 535"/>
                <a:gd name="T58" fmla="*/ 50 w 200"/>
                <a:gd name="T59" fmla="*/ 517 h 535"/>
                <a:gd name="T60" fmla="*/ 18 w 200"/>
                <a:gd name="T61" fmla="*/ 481 h 535"/>
                <a:gd name="T62" fmla="*/ 2 w 200"/>
                <a:gd name="T63" fmla="*/ 440 h 535"/>
                <a:gd name="T64" fmla="*/ 3 w 200"/>
                <a:gd name="T65" fmla="*/ 396 h 535"/>
                <a:gd name="T66" fmla="*/ 24 w 200"/>
                <a:gd name="T67" fmla="*/ 348 h 535"/>
                <a:gd name="T68" fmla="*/ 67 w 200"/>
                <a:gd name="T69" fmla="*/ 299 h 535"/>
                <a:gd name="T70" fmla="*/ 78 w 200"/>
                <a:gd name="T71" fmla="*/ 286 h 535"/>
                <a:gd name="T72" fmla="*/ 86 w 200"/>
                <a:gd name="T73" fmla="*/ 270 h 535"/>
                <a:gd name="T74" fmla="*/ 87 w 200"/>
                <a:gd name="T75" fmla="*/ 243 h 535"/>
                <a:gd name="T76" fmla="*/ 87 w 200"/>
                <a:gd name="T77" fmla="*/ 212 h 535"/>
                <a:gd name="T78" fmla="*/ 87 w 200"/>
                <a:gd name="T79" fmla="*/ 187 h 535"/>
                <a:gd name="T80" fmla="*/ 87 w 200"/>
                <a:gd name="T81" fmla="*/ 154 h 535"/>
                <a:gd name="T82" fmla="*/ 87 w 200"/>
                <a:gd name="T83" fmla="*/ 102 h 535"/>
                <a:gd name="T84" fmla="*/ 87 w 200"/>
                <a:gd name="T85" fmla="*/ 18 h 5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
                <a:gd name="T130" fmla="*/ 0 h 535"/>
                <a:gd name="T131" fmla="*/ 200 w 200"/>
                <a:gd name="T132" fmla="*/ 535 h 5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 h="535">
                  <a:moveTo>
                    <a:pt x="87" y="18"/>
                  </a:moveTo>
                  <a:lnTo>
                    <a:pt x="87" y="15"/>
                  </a:lnTo>
                  <a:lnTo>
                    <a:pt x="87" y="12"/>
                  </a:lnTo>
                  <a:lnTo>
                    <a:pt x="87" y="10"/>
                  </a:lnTo>
                  <a:lnTo>
                    <a:pt x="87" y="8"/>
                  </a:lnTo>
                  <a:lnTo>
                    <a:pt x="87" y="5"/>
                  </a:lnTo>
                  <a:lnTo>
                    <a:pt x="86" y="3"/>
                  </a:lnTo>
                  <a:lnTo>
                    <a:pt x="86" y="1"/>
                  </a:lnTo>
                  <a:lnTo>
                    <a:pt x="85" y="0"/>
                  </a:lnTo>
                  <a:lnTo>
                    <a:pt x="84" y="0"/>
                  </a:lnTo>
                  <a:lnTo>
                    <a:pt x="87" y="1"/>
                  </a:lnTo>
                  <a:lnTo>
                    <a:pt x="94" y="1"/>
                  </a:lnTo>
                  <a:lnTo>
                    <a:pt x="96" y="1"/>
                  </a:lnTo>
                  <a:lnTo>
                    <a:pt x="99" y="2"/>
                  </a:lnTo>
                  <a:lnTo>
                    <a:pt x="102" y="2"/>
                  </a:lnTo>
                  <a:lnTo>
                    <a:pt x="105" y="2"/>
                  </a:lnTo>
                  <a:lnTo>
                    <a:pt x="108" y="2"/>
                  </a:lnTo>
                  <a:lnTo>
                    <a:pt x="111" y="2"/>
                  </a:lnTo>
                  <a:lnTo>
                    <a:pt x="113" y="2"/>
                  </a:lnTo>
                  <a:lnTo>
                    <a:pt x="116" y="1"/>
                  </a:lnTo>
                  <a:lnTo>
                    <a:pt x="122" y="1"/>
                  </a:lnTo>
                  <a:lnTo>
                    <a:pt x="125" y="1"/>
                  </a:lnTo>
                  <a:lnTo>
                    <a:pt x="126" y="1"/>
                  </a:lnTo>
                  <a:lnTo>
                    <a:pt x="127" y="0"/>
                  </a:lnTo>
                  <a:lnTo>
                    <a:pt x="126" y="2"/>
                  </a:lnTo>
                  <a:lnTo>
                    <a:pt x="124" y="3"/>
                  </a:lnTo>
                  <a:lnTo>
                    <a:pt x="123" y="5"/>
                  </a:lnTo>
                  <a:lnTo>
                    <a:pt x="123" y="7"/>
                  </a:lnTo>
                  <a:lnTo>
                    <a:pt x="122" y="10"/>
                  </a:lnTo>
                  <a:lnTo>
                    <a:pt x="122" y="12"/>
                  </a:lnTo>
                  <a:lnTo>
                    <a:pt x="122" y="15"/>
                  </a:lnTo>
                  <a:lnTo>
                    <a:pt x="122" y="19"/>
                  </a:lnTo>
                  <a:lnTo>
                    <a:pt x="122" y="33"/>
                  </a:lnTo>
                  <a:lnTo>
                    <a:pt x="122" y="44"/>
                  </a:lnTo>
                  <a:lnTo>
                    <a:pt x="122" y="54"/>
                  </a:lnTo>
                  <a:lnTo>
                    <a:pt x="122" y="63"/>
                  </a:lnTo>
                  <a:lnTo>
                    <a:pt x="122" y="72"/>
                  </a:lnTo>
                  <a:lnTo>
                    <a:pt x="122" y="80"/>
                  </a:lnTo>
                  <a:lnTo>
                    <a:pt x="122" y="89"/>
                  </a:lnTo>
                  <a:lnTo>
                    <a:pt x="122" y="98"/>
                  </a:lnTo>
                  <a:lnTo>
                    <a:pt x="122" y="109"/>
                  </a:lnTo>
                  <a:lnTo>
                    <a:pt x="122" y="121"/>
                  </a:lnTo>
                  <a:lnTo>
                    <a:pt x="122" y="136"/>
                  </a:lnTo>
                  <a:lnTo>
                    <a:pt x="122" y="153"/>
                  </a:lnTo>
                  <a:lnTo>
                    <a:pt x="122" y="173"/>
                  </a:lnTo>
                  <a:lnTo>
                    <a:pt x="122" y="196"/>
                  </a:lnTo>
                  <a:lnTo>
                    <a:pt x="122" y="224"/>
                  </a:lnTo>
                  <a:lnTo>
                    <a:pt x="122" y="256"/>
                  </a:lnTo>
                  <a:lnTo>
                    <a:pt x="122" y="261"/>
                  </a:lnTo>
                  <a:lnTo>
                    <a:pt x="123" y="266"/>
                  </a:lnTo>
                  <a:lnTo>
                    <a:pt x="124" y="272"/>
                  </a:lnTo>
                  <a:lnTo>
                    <a:pt x="126" y="277"/>
                  </a:lnTo>
                  <a:lnTo>
                    <a:pt x="127" y="282"/>
                  </a:lnTo>
                  <a:lnTo>
                    <a:pt x="129" y="287"/>
                  </a:lnTo>
                  <a:lnTo>
                    <a:pt x="131" y="290"/>
                  </a:lnTo>
                  <a:lnTo>
                    <a:pt x="133" y="293"/>
                  </a:lnTo>
                  <a:lnTo>
                    <a:pt x="149" y="314"/>
                  </a:lnTo>
                  <a:lnTo>
                    <a:pt x="164" y="333"/>
                  </a:lnTo>
                  <a:lnTo>
                    <a:pt x="175" y="353"/>
                  </a:lnTo>
                  <a:lnTo>
                    <a:pt x="184" y="372"/>
                  </a:lnTo>
                  <a:lnTo>
                    <a:pt x="191" y="390"/>
                  </a:lnTo>
                  <a:lnTo>
                    <a:pt x="195" y="408"/>
                  </a:lnTo>
                  <a:lnTo>
                    <a:pt x="198" y="424"/>
                  </a:lnTo>
                  <a:lnTo>
                    <a:pt x="199" y="441"/>
                  </a:lnTo>
                  <a:lnTo>
                    <a:pt x="198" y="456"/>
                  </a:lnTo>
                  <a:lnTo>
                    <a:pt x="195" y="469"/>
                  </a:lnTo>
                  <a:lnTo>
                    <a:pt x="191" y="483"/>
                  </a:lnTo>
                  <a:lnTo>
                    <a:pt x="185" y="494"/>
                  </a:lnTo>
                  <a:lnTo>
                    <a:pt x="178" y="505"/>
                  </a:lnTo>
                  <a:lnTo>
                    <a:pt x="170" y="514"/>
                  </a:lnTo>
                  <a:lnTo>
                    <a:pt x="161" y="522"/>
                  </a:lnTo>
                  <a:lnTo>
                    <a:pt x="151" y="528"/>
                  </a:lnTo>
                  <a:lnTo>
                    <a:pt x="145" y="530"/>
                  </a:lnTo>
                  <a:lnTo>
                    <a:pt x="140" y="531"/>
                  </a:lnTo>
                  <a:lnTo>
                    <a:pt x="133" y="532"/>
                  </a:lnTo>
                  <a:lnTo>
                    <a:pt x="127" y="533"/>
                  </a:lnTo>
                  <a:lnTo>
                    <a:pt x="122" y="533"/>
                  </a:lnTo>
                  <a:lnTo>
                    <a:pt x="116" y="534"/>
                  </a:lnTo>
                  <a:lnTo>
                    <a:pt x="110" y="534"/>
                  </a:lnTo>
                  <a:lnTo>
                    <a:pt x="104" y="534"/>
                  </a:lnTo>
                  <a:lnTo>
                    <a:pt x="99" y="534"/>
                  </a:lnTo>
                  <a:lnTo>
                    <a:pt x="93" y="533"/>
                  </a:lnTo>
                  <a:lnTo>
                    <a:pt x="88" y="533"/>
                  </a:lnTo>
                  <a:lnTo>
                    <a:pt x="83" y="532"/>
                  </a:lnTo>
                  <a:lnTo>
                    <a:pt x="78" y="531"/>
                  </a:lnTo>
                  <a:lnTo>
                    <a:pt x="73" y="530"/>
                  </a:lnTo>
                  <a:lnTo>
                    <a:pt x="68" y="529"/>
                  </a:lnTo>
                  <a:lnTo>
                    <a:pt x="63" y="528"/>
                  </a:lnTo>
                  <a:lnTo>
                    <a:pt x="50" y="517"/>
                  </a:lnTo>
                  <a:lnTo>
                    <a:pt x="37" y="505"/>
                  </a:lnTo>
                  <a:lnTo>
                    <a:pt x="27" y="493"/>
                  </a:lnTo>
                  <a:lnTo>
                    <a:pt x="18" y="481"/>
                  </a:lnTo>
                  <a:lnTo>
                    <a:pt x="11" y="467"/>
                  </a:lnTo>
                  <a:lnTo>
                    <a:pt x="5" y="454"/>
                  </a:lnTo>
                  <a:lnTo>
                    <a:pt x="2" y="440"/>
                  </a:lnTo>
                  <a:lnTo>
                    <a:pt x="0" y="425"/>
                  </a:lnTo>
                  <a:lnTo>
                    <a:pt x="0" y="411"/>
                  </a:lnTo>
                  <a:lnTo>
                    <a:pt x="3" y="396"/>
                  </a:lnTo>
                  <a:lnTo>
                    <a:pt x="7" y="381"/>
                  </a:lnTo>
                  <a:lnTo>
                    <a:pt x="15" y="365"/>
                  </a:lnTo>
                  <a:lnTo>
                    <a:pt x="24" y="348"/>
                  </a:lnTo>
                  <a:lnTo>
                    <a:pt x="35" y="332"/>
                  </a:lnTo>
                  <a:lnTo>
                    <a:pt x="50" y="316"/>
                  </a:lnTo>
                  <a:lnTo>
                    <a:pt x="67" y="299"/>
                  </a:lnTo>
                  <a:lnTo>
                    <a:pt x="71" y="295"/>
                  </a:lnTo>
                  <a:lnTo>
                    <a:pt x="75" y="291"/>
                  </a:lnTo>
                  <a:lnTo>
                    <a:pt x="78" y="286"/>
                  </a:lnTo>
                  <a:lnTo>
                    <a:pt x="81" y="281"/>
                  </a:lnTo>
                  <a:lnTo>
                    <a:pt x="84" y="276"/>
                  </a:lnTo>
                  <a:lnTo>
                    <a:pt x="86" y="270"/>
                  </a:lnTo>
                  <a:lnTo>
                    <a:pt x="87" y="264"/>
                  </a:lnTo>
                  <a:lnTo>
                    <a:pt x="87" y="256"/>
                  </a:lnTo>
                  <a:lnTo>
                    <a:pt x="87" y="243"/>
                  </a:lnTo>
                  <a:lnTo>
                    <a:pt x="87" y="231"/>
                  </a:lnTo>
                  <a:lnTo>
                    <a:pt x="87" y="221"/>
                  </a:lnTo>
                  <a:lnTo>
                    <a:pt x="87" y="212"/>
                  </a:lnTo>
                  <a:lnTo>
                    <a:pt x="87" y="204"/>
                  </a:lnTo>
                  <a:lnTo>
                    <a:pt x="87" y="195"/>
                  </a:lnTo>
                  <a:lnTo>
                    <a:pt x="87" y="187"/>
                  </a:lnTo>
                  <a:lnTo>
                    <a:pt x="87" y="177"/>
                  </a:lnTo>
                  <a:lnTo>
                    <a:pt x="87" y="166"/>
                  </a:lnTo>
                  <a:lnTo>
                    <a:pt x="87" y="154"/>
                  </a:lnTo>
                  <a:lnTo>
                    <a:pt x="87" y="139"/>
                  </a:lnTo>
                  <a:lnTo>
                    <a:pt x="87" y="122"/>
                  </a:lnTo>
                  <a:lnTo>
                    <a:pt x="87" y="102"/>
                  </a:lnTo>
                  <a:lnTo>
                    <a:pt x="87" y="78"/>
                  </a:lnTo>
                  <a:lnTo>
                    <a:pt x="87" y="51"/>
                  </a:lnTo>
                  <a:lnTo>
                    <a:pt x="87" y="18"/>
                  </a:lnTo>
                </a:path>
              </a:pathLst>
            </a:custGeom>
            <a:solidFill>
              <a:srgbClr val="E8E8E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69" name="Freeform 117"/>
            <p:cNvSpPr>
              <a:spLocks/>
            </p:cNvSpPr>
            <p:nvPr/>
          </p:nvSpPr>
          <p:spPr bwMode="auto">
            <a:xfrm>
              <a:off x="4363" y="1966"/>
              <a:ext cx="199" cy="535"/>
            </a:xfrm>
            <a:custGeom>
              <a:avLst/>
              <a:gdLst>
                <a:gd name="T0" fmla="*/ 87 w 199"/>
                <a:gd name="T1" fmla="*/ 13 h 535"/>
                <a:gd name="T2" fmla="*/ 87 w 199"/>
                <a:gd name="T3" fmla="*/ 6 h 535"/>
                <a:gd name="T4" fmla="*/ 85 w 199"/>
                <a:gd name="T5" fmla="*/ 1 h 535"/>
                <a:gd name="T6" fmla="*/ 87 w 199"/>
                <a:gd name="T7" fmla="*/ 1 h 535"/>
                <a:gd name="T8" fmla="*/ 99 w 199"/>
                <a:gd name="T9" fmla="*/ 2 h 535"/>
                <a:gd name="T10" fmla="*/ 108 w 199"/>
                <a:gd name="T11" fmla="*/ 2 h 535"/>
                <a:gd name="T12" fmla="*/ 116 w 199"/>
                <a:gd name="T13" fmla="*/ 1 h 535"/>
                <a:gd name="T14" fmla="*/ 125 w 199"/>
                <a:gd name="T15" fmla="*/ 1 h 535"/>
                <a:gd name="T16" fmla="*/ 124 w 199"/>
                <a:gd name="T17" fmla="*/ 4 h 535"/>
                <a:gd name="T18" fmla="*/ 122 w 199"/>
                <a:gd name="T19" fmla="*/ 10 h 535"/>
                <a:gd name="T20" fmla="*/ 121 w 199"/>
                <a:gd name="T21" fmla="*/ 19 h 535"/>
                <a:gd name="T22" fmla="*/ 121 w 199"/>
                <a:gd name="T23" fmla="*/ 55 h 535"/>
                <a:gd name="T24" fmla="*/ 121 w 199"/>
                <a:gd name="T25" fmla="*/ 80 h 535"/>
                <a:gd name="T26" fmla="*/ 121 w 199"/>
                <a:gd name="T27" fmla="*/ 109 h 535"/>
                <a:gd name="T28" fmla="*/ 121 w 199"/>
                <a:gd name="T29" fmla="*/ 153 h 535"/>
                <a:gd name="T30" fmla="*/ 122 w 199"/>
                <a:gd name="T31" fmla="*/ 224 h 535"/>
                <a:gd name="T32" fmla="*/ 122 w 199"/>
                <a:gd name="T33" fmla="*/ 266 h 535"/>
                <a:gd name="T34" fmla="*/ 127 w 199"/>
                <a:gd name="T35" fmla="*/ 282 h 535"/>
                <a:gd name="T36" fmla="*/ 132 w 199"/>
                <a:gd name="T37" fmla="*/ 293 h 535"/>
                <a:gd name="T38" fmla="*/ 175 w 199"/>
                <a:gd name="T39" fmla="*/ 354 h 535"/>
                <a:gd name="T40" fmla="*/ 195 w 199"/>
                <a:gd name="T41" fmla="*/ 408 h 535"/>
                <a:gd name="T42" fmla="*/ 197 w 199"/>
                <a:gd name="T43" fmla="*/ 457 h 535"/>
                <a:gd name="T44" fmla="*/ 184 w 199"/>
                <a:gd name="T45" fmla="*/ 495 h 535"/>
                <a:gd name="T46" fmla="*/ 160 w 199"/>
                <a:gd name="T47" fmla="*/ 522 h 535"/>
                <a:gd name="T48" fmla="*/ 139 w 199"/>
                <a:gd name="T49" fmla="*/ 531 h 535"/>
                <a:gd name="T50" fmla="*/ 122 w 199"/>
                <a:gd name="T51" fmla="*/ 533 h 535"/>
                <a:gd name="T52" fmla="*/ 104 w 199"/>
                <a:gd name="T53" fmla="*/ 534 h 535"/>
                <a:gd name="T54" fmla="*/ 88 w 199"/>
                <a:gd name="T55" fmla="*/ 533 h 535"/>
                <a:gd name="T56" fmla="*/ 73 w 199"/>
                <a:gd name="T57" fmla="*/ 530 h 535"/>
                <a:gd name="T58" fmla="*/ 50 w 199"/>
                <a:gd name="T59" fmla="*/ 517 h 535"/>
                <a:gd name="T60" fmla="*/ 19 w 199"/>
                <a:gd name="T61" fmla="*/ 481 h 535"/>
                <a:gd name="T62" fmla="*/ 2 w 199"/>
                <a:gd name="T63" fmla="*/ 441 h 535"/>
                <a:gd name="T64" fmla="*/ 3 w 199"/>
                <a:gd name="T65" fmla="*/ 396 h 535"/>
                <a:gd name="T66" fmla="*/ 24 w 199"/>
                <a:gd name="T67" fmla="*/ 349 h 535"/>
                <a:gd name="T68" fmla="*/ 67 w 199"/>
                <a:gd name="T69" fmla="*/ 299 h 535"/>
                <a:gd name="T70" fmla="*/ 78 w 199"/>
                <a:gd name="T71" fmla="*/ 287 h 535"/>
                <a:gd name="T72" fmla="*/ 86 w 199"/>
                <a:gd name="T73" fmla="*/ 270 h 535"/>
                <a:gd name="T74" fmla="*/ 87 w 199"/>
                <a:gd name="T75" fmla="*/ 243 h 535"/>
                <a:gd name="T76" fmla="*/ 87 w 199"/>
                <a:gd name="T77" fmla="*/ 212 h 535"/>
                <a:gd name="T78" fmla="*/ 87 w 199"/>
                <a:gd name="T79" fmla="*/ 187 h 535"/>
                <a:gd name="T80" fmla="*/ 87 w 199"/>
                <a:gd name="T81" fmla="*/ 154 h 535"/>
                <a:gd name="T82" fmla="*/ 87 w 199"/>
                <a:gd name="T83" fmla="*/ 102 h 535"/>
                <a:gd name="T84" fmla="*/ 87 w 199"/>
                <a:gd name="T85" fmla="*/ 18 h 5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9"/>
                <a:gd name="T130" fmla="*/ 0 h 535"/>
                <a:gd name="T131" fmla="*/ 199 w 199"/>
                <a:gd name="T132" fmla="*/ 535 h 5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9" h="535">
                  <a:moveTo>
                    <a:pt x="87" y="18"/>
                  </a:moveTo>
                  <a:lnTo>
                    <a:pt x="87" y="15"/>
                  </a:lnTo>
                  <a:lnTo>
                    <a:pt x="87" y="13"/>
                  </a:lnTo>
                  <a:lnTo>
                    <a:pt x="87" y="10"/>
                  </a:lnTo>
                  <a:lnTo>
                    <a:pt x="87" y="8"/>
                  </a:lnTo>
                  <a:lnTo>
                    <a:pt x="87" y="6"/>
                  </a:lnTo>
                  <a:lnTo>
                    <a:pt x="87" y="4"/>
                  </a:lnTo>
                  <a:lnTo>
                    <a:pt x="86" y="2"/>
                  </a:lnTo>
                  <a:lnTo>
                    <a:pt x="85" y="1"/>
                  </a:lnTo>
                  <a:lnTo>
                    <a:pt x="84" y="0"/>
                  </a:lnTo>
                  <a:lnTo>
                    <a:pt x="85" y="0"/>
                  </a:lnTo>
                  <a:lnTo>
                    <a:pt x="87" y="1"/>
                  </a:lnTo>
                  <a:lnTo>
                    <a:pt x="94" y="1"/>
                  </a:lnTo>
                  <a:lnTo>
                    <a:pt x="96" y="1"/>
                  </a:lnTo>
                  <a:lnTo>
                    <a:pt x="99" y="2"/>
                  </a:lnTo>
                  <a:lnTo>
                    <a:pt x="102" y="2"/>
                  </a:lnTo>
                  <a:lnTo>
                    <a:pt x="105" y="2"/>
                  </a:lnTo>
                  <a:lnTo>
                    <a:pt x="108" y="2"/>
                  </a:lnTo>
                  <a:lnTo>
                    <a:pt x="111" y="2"/>
                  </a:lnTo>
                  <a:lnTo>
                    <a:pt x="113" y="2"/>
                  </a:lnTo>
                  <a:lnTo>
                    <a:pt x="116" y="1"/>
                  </a:lnTo>
                  <a:lnTo>
                    <a:pt x="122" y="1"/>
                  </a:lnTo>
                  <a:lnTo>
                    <a:pt x="124" y="1"/>
                  </a:lnTo>
                  <a:lnTo>
                    <a:pt x="125" y="1"/>
                  </a:lnTo>
                  <a:lnTo>
                    <a:pt x="127" y="0"/>
                  </a:lnTo>
                  <a:lnTo>
                    <a:pt x="125" y="2"/>
                  </a:lnTo>
                  <a:lnTo>
                    <a:pt x="124" y="4"/>
                  </a:lnTo>
                  <a:lnTo>
                    <a:pt x="123" y="6"/>
                  </a:lnTo>
                  <a:lnTo>
                    <a:pt x="122" y="8"/>
                  </a:lnTo>
                  <a:lnTo>
                    <a:pt x="122" y="10"/>
                  </a:lnTo>
                  <a:lnTo>
                    <a:pt x="122" y="13"/>
                  </a:lnTo>
                  <a:lnTo>
                    <a:pt x="121" y="16"/>
                  </a:lnTo>
                  <a:lnTo>
                    <a:pt x="121" y="19"/>
                  </a:lnTo>
                  <a:lnTo>
                    <a:pt x="121" y="33"/>
                  </a:lnTo>
                  <a:lnTo>
                    <a:pt x="121" y="44"/>
                  </a:lnTo>
                  <a:lnTo>
                    <a:pt x="121" y="55"/>
                  </a:lnTo>
                  <a:lnTo>
                    <a:pt x="121" y="64"/>
                  </a:lnTo>
                  <a:lnTo>
                    <a:pt x="121" y="72"/>
                  </a:lnTo>
                  <a:lnTo>
                    <a:pt x="121" y="80"/>
                  </a:lnTo>
                  <a:lnTo>
                    <a:pt x="121" y="89"/>
                  </a:lnTo>
                  <a:lnTo>
                    <a:pt x="121" y="98"/>
                  </a:lnTo>
                  <a:lnTo>
                    <a:pt x="121" y="109"/>
                  </a:lnTo>
                  <a:lnTo>
                    <a:pt x="121" y="121"/>
                  </a:lnTo>
                  <a:lnTo>
                    <a:pt x="121" y="136"/>
                  </a:lnTo>
                  <a:lnTo>
                    <a:pt x="121" y="153"/>
                  </a:lnTo>
                  <a:lnTo>
                    <a:pt x="122" y="173"/>
                  </a:lnTo>
                  <a:lnTo>
                    <a:pt x="122" y="196"/>
                  </a:lnTo>
                  <a:lnTo>
                    <a:pt x="122" y="224"/>
                  </a:lnTo>
                  <a:lnTo>
                    <a:pt x="122" y="256"/>
                  </a:lnTo>
                  <a:lnTo>
                    <a:pt x="122" y="261"/>
                  </a:lnTo>
                  <a:lnTo>
                    <a:pt x="122" y="266"/>
                  </a:lnTo>
                  <a:lnTo>
                    <a:pt x="124" y="272"/>
                  </a:lnTo>
                  <a:lnTo>
                    <a:pt x="125" y="277"/>
                  </a:lnTo>
                  <a:lnTo>
                    <a:pt x="127" y="282"/>
                  </a:lnTo>
                  <a:lnTo>
                    <a:pt x="129" y="287"/>
                  </a:lnTo>
                  <a:lnTo>
                    <a:pt x="131" y="290"/>
                  </a:lnTo>
                  <a:lnTo>
                    <a:pt x="132" y="293"/>
                  </a:lnTo>
                  <a:lnTo>
                    <a:pt x="149" y="314"/>
                  </a:lnTo>
                  <a:lnTo>
                    <a:pt x="163" y="334"/>
                  </a:lnTo>
                  <a:lnTo>
                    <a:pt x="175" y="354"/>
                  </a:lnTo>
                  <a:lnTo>
                    <a:pt x="184" y="373"/>
                  </a:lnTo>
                  <a:lnTo>
                    <a:pt x="190" y="391"/>
                  </a:lnTo>
                  <a:lnTo>
                    <a:pt x="195" y="408"/>
                  </a:lnTo>
                  <a:lnTo>
                    <a:pt x="197" y="425"/>
                  </a:lnTo>
                  <a:lnTo>
                    <a:pt x="198" y="441"/>
                  </a:lnTo>
                  <a:lnTo>
                    <a:pt x="197" y="457"/>
                  </a:lnTo>
                  <a:lnTo>
                    <a:pt x="194" y="470"/>
                  </a:lnTo>
                  <a:lnTo>
                    <a:pt x="190" y="484"/>
                  </a:lnTo>
                  <a:lnTo>
                    <a:pt x="184" y="495"/>
                  </a:lnTo>
                  <a:lnTo>
                    <a:pt x="177" y="505"/>
                  </a:lnTo>
                  <a:lnTo>
                    <a:pt x="169" y="515"/>
                  </a:lnTo>
                  <a:lnTo>
                    <a:pt x="160" y="522"/>
                  </a:lnTo>
                  <a:lnTo>
                    <a:pt x="151" y="528"/>
                  </a:lnTo>
                  <a:lnTo>
                    <a:pt x="145" y="530"/>
                  </a:lnTo>
                  <a:lnTo>
                    <a:pt x="139" y="531"/>
                  </a:lnTo>
                  <a:lnTo>
                    <a:pt x="133" y="532"/>
                  </a:lnTo>
                  <a:lnTo>
                    <a:pt x="127" y="533"/>
                  </a:lnTo>
                  <a:lnTo>
                    <a:pt x="122" y="533"/>
                  </a:lnTo>
                  <a:lnTo>
                    <a:pt x="116" y="534"/>
                  </a:lnTo>
                  <a:lnTo>
                    <a:pt x="110" y="534"/>
                  </a:lnTo>
                  <a:lnTo>
                    <a:pt x="104" y="534"/>
                  </a:lnTo>
                  <a:lnTo>
                    <a:pt x="99" y="534"/>
                  </a:lnTo>
                  <a:lnTo>
                    <a:pt x="94" y="533"/>
                  </a:lnTo>
                  <a:lnTo>
                    <a:pt x="88" y="533"/>
                  </a:lnTo>
                  <a:lnTo>
                    <a:pt x="83" y="532"/>
                  </a:lnTo>
                  <a:lnTo>
                    <a:pt x="78" y="531"/>
                  </a:lnTo>
                  <a:lnTo>
                    <a:pt x="73" y="530"/>
                  </a:lnTo>
                  <a:lnTo>
                    <a:pt x="69" y="529"/>
                  </a:lnTo>
                  <a:lnTo>
                    <a:pt x="64" y="528"/>
                  </a:lnTo>
                  <a:lnTo>
                    <a:pt x="50" y="517"/>
                  </a:lnTo>
                  <a:lnTo>
                    <a:pt x="38" y="506"/>
                  </a:lnTo>
                  <a:lnTo>
                    <a:pt x="28" y="493"/>
                  </a:lnTo>
                  <a:lnTo>
                    <a:pt x="19" y="481"/>
                  </a:lnTo>
                  <a:lnTo>
                    <a:pt x="11" y="468"/>
                  </a:lnTo>
                  <a:lnTo>
                    <a:pt x="6" y="455"/>
                  </a:lnTo>
                  <a:lnTo>
                    <a:pt x="2" y="441"/>
                  </a:lnTo>
                  <a:lnTo>
                    <a:pt x="0" y="426"/>
                  </a:lnTo>
                  <a:lnTo>
                    <a:pt x="1" y="411"/>
                  </a:lnTo>
                  <a:lnTo>
                    <a:pt x="3" y="396"/>
                  </a:lnTo>
                  <a:lnTo>
                    <a:pt x="8" y="381"/>
                  </a:lnTo>
                  <a:lnTo>
                    <a:pt x="15" y="365"/>
                  </a:lnTo>
                  <a:lnTo>
                    <a:pt x="24" y="349"/>
                  </a:lnTo>
                  <a:lnTo>
                    <a:pt x="35" y="332"/>
                  </a:lnTo>
                  <a:lnTo>
                    <a:pt x="50" y="316"/>
                  </a:lnTo>
                  <a:lnTo>
                    <a:pt x="67" y="299"/>
                  </a:lnTo>
                  <a:lnTo>
                    <a:pt x="71" y="296"/>
                  </a:lnTo>
                  <a:lnTo>
                    <a:pt x="75" y="291"/>
                  </a:lnTo>
                  <a:lnTo>
                    <a:pt x="78" y="287"/>
                  </a:lnTo>
                  <a:lnTo>
                    <a:pt x="81" y="281"/>
                  </a:lnTo>
                  <a:lnTo>
                    <a:pt x="84" y="276"/>
                  </a:lnTo>
                  <a:lnTo>
                    <a:pt x="86" y="270"/>
                  </a:lnTo>
                  <a:lnTo>
                    <a:pt x="87" y="264"/>
                  </a:lnTo>
                  <a:lnTo>
                    <a:pt x="87" y="256"/>
                  </a:lnTo>
                  <a:lnTo>
                    <a:pt x="87" y="243"/>
                  </a:lnTo>
                  <a:lnTo>
                    <a:pt x="87" y="231"/>
                  </a:lnTo>
                  <a:lnTo>
                    <a:pt x="87" y="221"/>
                  </a:lnTo>
                  <a:lnTo>
                    <a:pt x="87" y="212"/>
                  </a:lnTo>
                  <a:lnTo>
                    <a:pt x="87" y="204"/>
                  </a:lnTo>
                  <a:lnTo>
                    <a:pt x="87" y="195"/>
                  </a:lnTo>
                  <a:lnTo>
                    <a:pt x="87" y="187"/>
                  </a:lnTo>
                  <a:lnTo>
                    <a:pt x="87" y="177"/>
                  </a:lnTo>
                  <a:lnTo>
                    <a:pt x="87" y="166"/>
                  </a:lnTo>
                  <a:lnTo>
                    <a:pt x="87" y="154"/>
                  </a:lnTo>
                  <a:lnTo>
                    <a:pt x="87" y="139"/>
                  </a:lnTo>
                  <a:lnTo>
                    <a:pt x="87" y="122"/>
                  </a:lnTo>
                  <a:lnTo>
                    <a:pt x="87" y="102"/>
                  </a:lnTo>
                  <a:lnTo>
                    <a:pt x="87" y="78"/>
                  </a:lnTo>
                  <a:lnTo>
                    <a:pt x="87" y="51"/>
                  </a:lnTo>
                  <a:lnTo>
                    <a:pt x="87" y="18"/>
                  </a:lnTo>
                </a:path>
              </a:pathLst>
            </a:custGeom>
            <a:solidFill>
              <a:srgbClr val="E8E8E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70" name="Freeform 118"/>
            <p:cNvSpPr>
              <a:spLocks/>
            </p:cNvSpPr>
            <p:nvPr/>
          </p:nvSpPr>
          <p:spPr bwMode="auto">
            <a:xfrm>
              <a:off x="4364" y="1966"/>
              <a:ext cx="197" cy="535"/>
            </a:xfrm>
            <a:custGeom>
              <a:avLst/>
              <a:gdLst>
                <a:gd name="T0" fmla="*/ 86 w 197"/>
                <a:gd name="T1" fmla="*/ 13 h 535"/>
                <a:gd name="T2" fmla="*/ 86 w 197"/>
                <a:gd name="T3" fmla="*/ 6 h 535"/>
                <a:gd name="T4" fmla="*/ 84 w 197"/>
                <a:gd name="T5" fmla="*/ 1 h 535"/>
                <a:gd name="T6" fmla="*/ 86 w 197"/>
                <a:gd name="T7" fmla="*/ 1 h 535"/>
                <a:gd name="T8" fmla="*/ 98 w 197"/>
                <a:gd name="T9" fmla="*/ 2 h 535"/>
                <a:gd name="T10" fmla="*/ 106 w 197"/>
                <a:gd name="T11" fmla="*/ 2 h 535"/>
                <a:gd name="T12" fmla="*/ 115 w 197"/>
                <a:gd name="T13" fmla="*/ 1 h 535"/>
                <a:gd name="T14" fmla="*/ 124 w 197"/>
                <a:gd name="T15" fmla="*/ 1 h 535"/>
                <a:gd name="T16" fmla="*/ 123 w 197"/>
                <a:gd name="T17" fmla="*/ 4 h 535"/>
                <a:gd name="T18" fmla="*/ 121 w 197"/>
                <a:gd name="T19" fmla="*/ 10 h 535"/>
                <a:gd name="T20" fmla="*/ 120 w 197"/>
                <a:gd name="T21" fmla="*/ 19 h 535"/>
                <a:gd name="T22" fmla="*/ 120 w 197"/>
                <a:gd name="T23" fmla="*/ 55 h 535"/>
                <a:gd name="T24" fmla="*/ 120 w 197"/>
                <a:gd name="T25" fmla="*/ 80 h 535"/>
                <a:gd name="T26" fmla="*/ 120 w 197"/>
                <a:gd name="T27" fmla="*/ 109 h 535"/>
                <a:gd name="T28" fmla="*/ 120 w 197"/>
                <a:gd name="T29" fmla="*/ 153 h 535"/>
                <a:gd name="T30" fmla="*/ 120 w 197"/>
                <a:gd name="T31" fmla="*/ 224 h 535"/>
                <a:gd name="T32" fmla="*/ 121 w 197"/>
                <a:gd name="T33" fmla="*/ 266 h 535"/>
                <a:gd name="T34" fmla="*/ 125 w 197"/>
                <a:gd name="T35" fmla="*/ 282 h 535"/>
                <a:gd name="T36" fmla="*/ 131 w 197"/>
                <a:gd name="T37" fmla="*/ 293 h 535"/>
                <a:gd name="T38" fmla="*/ 173 w 197"/>
                <a:gd name="T39" fmla="*/ 354 h 535"/>
                <a:gd name="T40" fmla="*/ 193 w 197"/>
                <a:gd name="T41" fmla="*/ 409 h 535"/>
                <a:gd name="T42" fmla="*/ 195 w 197"/>
                <a:gd name="T43" fmla="*/ 458 h 535"/>
                <a:gd name="T44" fmla="*/ 182 w 197"/>
                <a:gd name="T45" fmla="*/ 496 h 535"/>
                <a:gd name="T46" fmla="*/ 158 w 197"/>
                <a:gd name="T47" fmla="*/ 523 h 535"/>
                <a:gd name="T48" fmla="*/ 137 w 197"/>
                <a:gd name="T49" fmla="*/ 531 h 535"/>
                <a:gd name="T50" fmla="*/ 120 w 197"/>
                <a:gd name="T51" fmla="*/ 534 h 535"/>
                <a:gd name="T52" fmla="*/ 103 w 197"/>
                <a:gd name="T53" fmla="*/ 534 h 535"/>
                <a:gd name="T54" fmla="*/ 87 w 197"/>
                <a:gd name="T55" fmla="*/ 533 h 535"/>
                <a:gd name="T56" fmla="*/ 73 w 197"/>
                <a:gd name="T57" fmla="*/ 530 h 535"/>
                <a:gd name="T58" fmla="*/ 50 w 197"/>
                <a:gd name="T59" fmla="*/ 517 h 535"/>
                <a:gd name="T60" fmla="*/ 19 w 197"/>
                <a:gd name="T61" fmla="*/ 481 h 535"/>
                <a:gd name="T62" fmla="*/ 2 w 197"/>
                <a:gd name="T63" fmla="*/ 441 h 535"/>
                <a:gd name="T64" fmla="*/ 2 w 197"/>
                <a:gd name="T65" fmla="*/ 397 h 535"/>
                <a:gd name="T66" fmla="*/ 23 w 197"/>
                <a:gd name="T67" fmla="*/ 349 h 535"/>
                <a:gd name="T68" fmla="*/ 66 w 197"/>
                <a:gd name="T69" fmla="*/ 300 h 535"/>
                <a:gd name="T70" fmla="*/ 77 w 197"/>
                <a:gd name="T71" fmla="*/ 287 h 535"/>
                <a:gd name="T72" fmla="*/ 85 w 197"/>
                <a:gd name="T73" fmla="*/ 270 h 535"/>
                <a:gd name="T74" fmla="*/ 86 w 197"/>
                <a:gd name="T75" fmla="*/ 243 h 535"/>
                <a:gd name="T76" fmla="*/ 86 w 197"/>
                <a:gd name="T77" fmla="*/ 212 h 535"/>
                <a:gd name="T78" fmla="*/ 86 w 197"/>
                <a:gd name="T79" fmla="*/ 187 h 535"/>
                <a:gd name="T80" fmla="*/ 86 w 197"/>
                <a:gd name="T81" fmla="*/ 154 h 535"/>
                <a:gd name="T82" fmla="*/ 86 w 197"/>
                <a:gd name="T83" fmla="*/ 103 h 535"/>
                <a:gd name="T84" fmla="*/ 86 w 197"/>
                <a:gd name="T85" fmla="*/ 18 h 5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7"/>
                <a:gd name="T130" fmla="*/ 0 h 535"/>
                <a:gd name="T131" fmla="*/ 197 w 197"/>
                <a:gd name="T132" fmla="*/ 535 h 5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7" h="535">
                  <a:moveTo>
                    <a:pt x="86" y="18"/>
                  </a:moveTo>
                  <a:lnTo>
                    <a:pt x="86" y="16"/>
                  </a:lnTo>
                  <a:lnTo>
                    <a:pt x="86" y="13"/>
                  </a:lnTo>
                  <a:lnTo>
                    <a:pt x="86" y="10"/>
                  </a:lnTo>
                  <a:lnTo>
                    <a:pt x="86" y="8"/>
                  </a:lnTo>
                  <a:lnTo>
                    <a:pt x="86" y="6"/>
                  </a:lnTo>
                  <a:lnTo>
                    <a:pt x="86" y="4"/>
                  </a:lnTo>
                  <a:lnTo>
                    <a:pt x="85" y="2"/>
                  </a:lnTo>
                  <a:lnTo>
                    <a:pt x="84" y="1"/>
                  </a:lnTo>
                  <a:lnTo>
                    <a:pt x="83" y="0"/>
                  </a:lnTo>
                  <a:lnTo>
                    <a:pt x="84" y="0"/>
                  </a:lnTo>
                  <a:lnTo>
                    <a:pt x="86" y="1"/>
                  </a:lnTo>
                  <a:lnTo>
                    <a:pt x="93" y="1"/>
                  </a:lnTo>
                  <a:lnTo>
                    <a:pt x="95" y="1"/>
                  </a:lnTo>
                  <a:lnTo>
                    <a:pt x="98" y="2"/>
                  </a:lnTo>
                  <a:lnTo>
                    <a:pt x="101" y="2"/>
                  </a:lnTo>
                  <a:lnTo>
                    <a:pt x="104" y="2"/>
                  </a:lnTo>
                  <a:lnTo>
                    <a:pt x="106" y="2"/>
                  </a:lnTo>
                  <a:lnTo>
                    <a:pt x="109" y="2"/>
                  </a:lnTo>
                  <a:lnTo>
                    <a:pt x="112" y="2"/>
                  </a:lnTo>
                  <a:lnTo>
                    <a:pt x="115" y="1"/>
                  </a:lnTo>
                  <a:lnTo>
                    <a:pt x="121" y="1"/>
                  </a:lnTo>
                  <a:lnTo>
                    <a:pt x="123" y="1"/>
                  </a:lnTo>
                  <a:lnTo>
                    <a:pt x="124" y="1"/>
                  </a:lnTo>
                  <a:lnTo>
                    <a:pt x="125" y="0"/>
                  </a:lnTo>
                  <a:lnTo>
                    <a:pt x="124" y="2"/>
                  </a:lnTo>
                  <a:lnTo>
                    <a:pt x="123" y="4"/>
                  </a:lnTo>
                  <a:lnTo>
                    <a:pt x="122" y="6"/>
                  </a:lnTo>
                  <a:lnTo>
                    <a:pt x="121" y="8"/>
                  </a:lnTo>
                  <a:lnTo>
                    <a:pt x="121" y="10"/>
                  </a:lnTo>
                  <a:lnTo>
                    <a:pt x="120" y="13"/>
                  </a:lnTo>
                  <a:lnTo>
                    <a:pt x="120" y="16"/>
                  </a:lnTo>
                  <a:lnTo>
                    <a:pt x="120" y="19"/>
                  </a:lnTo>
                  <a:lnTo>
                    <a:pt x="120" y="33"/>
                  </a:lnTo>
                  <a:lnTo>
                    <a:pt x="120" y="44"/>
                  </a:lnTo>
                  <a:lnTo>
                    <a:pt x="120" y="55"/>
                  </a:lnTo>
                  <a:lnTo>
                    <a:pt x="120" y="64"/>
                  </a:lnTo>
                  <a:lnTo>
                    <a:pt x="120" y="72"/>
                  </a:lnTo>
                  <a:lnTo>
                    <a:pt x="120" y="80"/>
                  </a:lnTo>
                  <a:lnTo>
                    <a:pt x="120" y="89"/>
                  </a:lnTo>
                  <a:lnTo>
                    <a:pt x="120" y="98"/>
                  </a:lnTo>
                  <a:lnTo>
                    <a:pt x="120" y="109"/>
                  </a:lnTo>
                  <a:lnTo>
                    <a:pt x="120" y="121"/>
                  </a:lnTo>
                  <a:lnTo>
                    <a:pt x="120" y="136"/>
                  </a:lnTo>
                  <a:lnTo>
                    <a:pt x="120" y="153"/>
                  </a:lnTo>
                  <a:lnTo>
                    <a:pt x="120" y="173"/>
                  </a:lnTo>
                  <a:lnTo>
                    <a:pt x="120" y="196"/>
                  </a:lnTo>
                  <a:lnTo>
                    <a:pt x="120" y="224"/>
                  </a:lnTo>
                  <a:lnTo>
                    <a:pt x="120" y="256"/>
                  </a:lnTo>
                  <a:lnTo>
                    <a:pt x="121" y="261"/>
                  </a:lnTo>
                  <a:lnTo>
                    <a:pt x="121" y="266"/>
                  </a:lnTo>
                  <a:lnTo>
                    <a:pt x="122" y="272"/>
                  </a:lnTo>
                  <a:lnTo>
                    <a:pt x="124" y="277"/>
                  </a:lnTo>
                  <a:lnTo>
                    <a:pt x="125" y="282"/>
                  </a:lnTo>
                  <a:lnTo>
                    <a:pt x="127" y="287"/>
                  </a:lnTo>
                  <a:lnTo>
                    <a:pt x="129" y="290"/>
                  </a:lnTo>
                  <a:lnTo>
                    <a:pt x="131" y="293"/>
                  </a:lnTo>
                  <a:lnTo>
                    <a:pt x="148" y="314"/>
                  </a:lnTo>
                  <a:lnTo>
                    <a:pt x="162" y="334"/>
                  </a:lnTo>
                  <a:lnTo>
                    <a:pt x="173" y="354"/>
                  </a:lnTo>
                  <a:lnTo>
                    <a:pt x="182" y="373"/>
                  </a:lnTo>
                  <a:lnTo>
                    <a:pt x="189" y="391"/>
                  </a:lnTo>
                  <a:lnTo>
                    <a:pt x="193" y="409"/>
                  </a:lnTo>
                  <a:lnTo>
                    <a:pt x="195" y="426"/>
                  </a:lnTo>
                  <a:lnTo>
                    <a:pt x="196" y="442"/>
                  </a:lnTo>
                  <a:lnTo>
                    <a:pt x="195" y="458"/>
                  </a:lnTo>
                  <a:lnTo>
                    <a:pt x="192" y="471"/>
                  </a:lnTo>
                  <a:lnTo>
                    <a:pt x="187" y="484"/>
                  </a:lnTo>
                  <a:lnTo>
                    <a:pt x="182" y="496"/>
                  </a:lnTo>
                  <a:lnTo>
                    <a:pt x="175" y="506"/>
                  </a:lnTo>
                  <a:lnTo>
                    <a:pt x="167" y="515"/>
                  </a:lnTo>
                  <a:lnTo>
                    <a:pt x="158" y="523"/>
                  </a:lnTo>
                  <a:lnTo>
                    <a:pt x="149" y="529"/>
                  </a:lnTo>
                  <a:lnTo>
                    <a:pt x="143" y="530"/>
                  </a:lnTo>
                  <a:lnTo>
                    <a:pt x="137" y="531"/>
                  </a:lnTo>
                  <a:lnTo>
                    <a:pt x="131" y="532"/>
                  </a:lnTo>
                  <a:lnTo>
                    <a:pt x="126" y="533"/>
                  </a:lnTo>
                  <a:lnTo>
                    <a:pt x="120" y="534"/>
                  </a:lnTo>
                  <a:lnTo>
                    <a:pt x="114" y="534"/>
                  </a:lnTo>
                  <a:lnTo>
                    <a:pt x="109" y="534"/>
                  </a:lnTo>
                  <a:lnTo>
                    <a:pt x="103" y="534"/>
                  </a:lnTo>
                  <a:lnTo>
                    <a:pt x="98" y="534"/>
                  </a:lnTo>
                  <a:lnTo>
                    <a:pt x="93" y="533"/>
                  </a:lnTo>
                  <a:lnTo>
                    <a:pt x="87" y="533"/>
                  </a:lnTo>
                  <a:lnTo>
                    <a:pt x="83" y="532"/>
                  </a:lnTo>
                  <a:lnTo>
                    <a:pt x="77" y="531"/>
                  </a:lnTo>
                  <a:lnTo>
                    <a:pt x="73" y="530"/>
                  </a:lnTo>
                  <a:lnTo>
                    <a:pt x="68" y="529"/>
                  </a:lnTo>
                  <a:lnTo>
                    <a:pt x="64" y="528"/>
                  </a:lnTo>
                  <a:lnTo>
                    <a:pt x="50" y="517"/>
                  </a:lnTo>
                  <a:lnTo>
                    <a:pt x="38" y="506"/>
                  </a:lnTo>
                  <a:lnTo>
                    <a:pt x="28" y="494"/>
                  </a:lnTo>
                  <a:lnTo>
                    <a:pt x="19" y="481"/>
                  </a:lnTo>
                  <a:lnTo>
                    <a:pt x="11" y="468"/>
                  </a:lnTo>
                  <a:lnTo>
                    <a:pt x="6" y="455"/>
                  </a:lnTo>
                  <a:lnTo>
                    <a:pt x="2" y="441"/>
                  </a:lnTo>
                  <a:lnTo>
                    <a:pt x="0" y="426"/>
                  </a:lnTo>
                  <a:lnTo>
                    <a:pt x="0" y="412"/>
                  </a:lnTo>
                  <a:lnTo>
                    <a:pt x="2" y="397"/>
                  </a:lnTo>
                  <a:lnTo>
                    <a:pt x="7" y="381"/>
                  </a:lnTo>
                  <a:lnTo>
                    <a:pt x="14" y="365"/>
                  </a:lnTo>
                  <a:lnTo>
                    <a:pt x="23" y="349"/>
                  </a:lnTo>
                  <a:lnTo>
                    <a:pt x="34" y="333"/>
                  </a:lnTo>
                  <a:lnTo>
                    <a:pt x="49" y="316"/>
                  </a:lnTo>
                  <a:lnTo>
                    <a:pt x="66" y="300"/>
                  </a:lnTo>
                  <a:lnTo>
                    <a:pt x="70" y="296"/>
                  </a:lnTo>
                  <a:lnTo>
                    <a:pt x="74" y="291"/>
                  </a:lnTo>
                  <a:lnTo>
                    <a:pt x="77" y="287"/>
                  </a:lnTo>
                  <a:lnTo>
                    <a:pt x="80" y="281"/>
                  </a:lnTo>
                  <a:lnTo>
                    <a:pt x="83" y="276"/>
                  </a:lnTo>
                  <a:lnTo>
                    <a:pt x="85" y="270"/>
                  </a:lnTo>
                  <a:lnTo>
                    <a:pt x="86" y="264"/>
                  </a:lnTo>
                  <a:lnTo>
                    <a:pt x="86" y="256"/>
                  </a:lnTo>
                  <a:lnTo>
                    <a:pt x="86" y="243"/>
                  </a:lnTo>
                  <a:lnTo>
                    <a:pt x="86" y="231"/>
                  </a:lnTo>
                  <a:lnTo>
                    <a:pt x="86" y="221"/>
                  </a:lnTo>
                  <a:lnTo>
                    <a:pt x="86" y="212"/>
                  </a:lnTo>
                  <a:lnTo>
                    <a:pt x="86" y="204"/>
                  </a:lnTo>
                  <a:lnTo>
                    <a:pt x="86" y="195"/>
                  </a:lnTo>
                  <a:lnTo>
                    <a:pt x="86" y="187"/>
                  </a:lnTo>
                  <a:lnTo>
                    <a:pt x="86" y="177"/>
                  </a:lnTo>
                  <a:lnTo>
                    <a:pt x="86" y="167"/>
                  </a:lnTo>
                  <a:lnTo>
                    <a:pt x="86" y="154"/>
                  </a:lnTo>
                  <a:lnTo>
                    <a:pt x="86" y="140"/>
                  </a:lnTo>
                  <a:lnTo>
                    <a:pt x="86" y="122"/>
                  </a:lnTo>
                  <a:lnTo>
                    <a:pt x="86" y="103"/>
                  </a:lnTo>
                  <a:lnTo>
                    <a:pt x="86" y="78"/>
                  </a:lnTo>
                  <a:lnTo>
                    <a:pt x="86" y="51"/>
                  </a:lnTo>
                  <a:lnTo>
                    <a:pt x="86" y="18"/>
                  </a:lnTo>
                </a:path>
              </a:pathLst>
            </a:custGeom>
            <a:solidFill>
              <a:srgbClr val="EBEBEB"/>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71" name="Freeform 119"/>
            <p:cNvSpPr>
              <a:spLocks/>
            </p:cNvSpPr>
            <p:nvPr/>
          </p:nvSpPr>
          <p:spPr bwMode="auto">
            <a:xfrm>
              <a:off x="4364" y="1966"/>
              <a:ext cx="196" cy="535"/>
            </a:xfrm>
            <a:custGeom>
              <a:avLst/>
              <a:gdLst>
                <a:gd name="T0" fmla="*/ 87 w 196"/>
                <a:gd name="T1" fmla="*/ 13 h 535"/>
                <a:gd name="T2" fmla="*/ 86 w 196"/>
                <a:gd name="T3" fmla="*/ 6 h 535"/>
                <a:gd name="T4" fmla="*/ 85 w 196"/>
                <a:gd name="T5" fmla="*/ 1 h 535"/>
                <a:gd name="T6" fmla="*/ 87 w 196"/>
                <a:gd name="T7" fmla="*/ 1 h 535"/>
                <a:gd name="T8" fmla="*/ 98 w 196"/>
                <a:gd name="T9" fmla="*/ 2 h 535"/>
                <a:gd name="T10" fmla="*/ 106 w 196"/>
                <a:gd name="T11" fmla="*/ 2 h 535"/>
                <a:gd name="T12" fmla="*/ 115 w 196"/>
                <a:gd name="T13" fmla="*/ 2 h 535"/>
                <a:gd name="T14" fmla="*/ 124 w 196"/>
                <a:gd name="T15" fmla="*/ 1 h 535"/>
                <a:gd name="T16" fmla="*/ 122 w 196"/>
                <a:gd name="T17" fmla="*/ 4 h 535"/>
                <a:gd name="T18" fmla="*/ 120 w 196"/>
                <a:gd name="T19" fmla="*/ 10 h 535"/>
                <a:gd name="T20" fmla="*/ 119 w 196"/>
                <a:gd name="T21" fmla="*/ 19 h 535"/>
                <a:gd name="T22" fmla="*/ 119 w 196"/>
                <a:gd name="T23" fmla="*/ 55 h 535"/>
                <a:gd name="T24" fmla="*/ 120 w 196"/>
                <a:gd name="T25" fmla="*/ 80 h 535"/>
                <a:gd name="T26" fmla="*/ 120 w 196"/>
                <a:gd name="T27" fmla="*/ 109 h 535"/>
                <a:gd name="T28" fmla="*/ 120 w 196"/>
                <a:gd name="T29" fmla="*/ 153 h 535"/>
                <a:gd name="T30" fmla="*/ 120 w 196"/>
                <a:gd name="T31" fmla="*/ 224 h 535"/>
                <a:gd name="T32" fmla="*/ 121 w 196"/>
                <a:gd name="T33" fmla="*/ 266 h 535"/>
                <a:gd name="T34" fmla="*/ 125 w 196"/>
                <a:gd name="T35" fmla="*/ 282 h 535"/>
                <a:gd name="T36" fmla="*/ 130 w 196"/>
                <a:gd name="T37" fmla="*/ 293 h 535"/>
                <a:gd name="T38" fmla="*/ 173 w 196"/>
                <a:gd name="T39" fmla="*/ 355 h 535"/>
                <a:gd name="T40" fmla="*/ 192 w 196"/>
                <a:gd name="T41" fmla="*/ 410 h 535"/>
                <a:gd name="T42" fmla="*/ 193 w 196"/>
                <a:gd name="T43" fmla="*/ 458 h 535"/>
                <a:gd name="T44" fmla="*/ 181 w 196"/>
                <a:gd name="T45" fmla="*/ 497 h 535"/>
                <a:gd name="T46" fmla="*/ 157 w 196"/>
                <a:gd name="T47" fmla="*/ 523 h 535"/>
                <a:gd name="T48" fmla="*/ 137 w 196"/>
                <a:gd name="T49" fmla="*/ 531 h 535"/>
                <a:gd name="T50" fmla="*/ 120 w 196"/>
                <a:gd name="T51" fmla="*/ 533 h 535"/>
                <a:gd name="T52" fmla="*/ 103 w 196"/>
                <a:gd name="T53" fmla="*/ 534 h 535"/>
                <a:gd name="T54" fmla="*/ 88 w 196"/>
                <a:gd name="T55" fmla="*/ 533 h 535"/>
                <a:gd name="T56" fmla="*/ 73 w 196"/>
                <a:gd name="T57" fmla="*/ 530 h 535"/>
                <a:gd name="T58" fmla="*/ 51 w 196"/>
                <a:gd name="T59" fmla="*/ 517 h 535"/>
                <a:gd name="T60" fmla="*/ 19 w 196"/>
                <a:gd name="T61" fmla="*/ 482 h 535"/>
                <a:gd name="T62" fmla="*/ 2 w 196"/>
                <a:gd name="T63" fmla="*/ 441 h 535"/>
                <a:gd name="T64" fmla="*/ 3 w 196"/>
                <a:gd name="T65" fmla="*/ 397 h 535"/>
                <a:gd name="T66" fmla="*/ 23 w 196"/>
                <a:gd name="T67" fmla="*/ 349 h 535"/>
                <a:gd name="T68" fmla="*/ 66 w 196"/>
                <a:gd name="T69" fmla="*/ 300 h 535"/>
                <a:gd name="T70" fmla="*/ 77 w 196"/>
                <a:gd name="T71" fmla="*/ 287 h 535"/>
                <a:gd name="T72" fmla="*/ 85 w 196"/>
                <a:gd name="T73" fmla="*/ 270 h 535"/>
                <a:gd name="T74" fmla="*/ 86 w 196"/>
                <a:gd name="T75" fmla="*/ 243 h 535"/>
                <a:gd name="T76" fmla="*/ 86 w 196"/>
                <a:gd name="T77" fmla="*/ 212 h 535"/>
                <a:gd name="T78" fmla="*/ 86 w 196"/>
                <a:gd name="T79" fmla="*/ 187 h 535"/>
                <a:gd name="T80" fmla="*/ 86 w 196"/>
                <a:gd name="T81" fmla="*/ 154 h 535"/>
                <a:gd name="T82" fmla="*/ 87 w 196"/>
                <a:gd name="T83" fmla="*/ 103 h 535"/>
                <a:gd name="T84" fmla="*/ 87 w 196"/>
                <a:gd name="T85" fmla="*/ 18 h 5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6"/>
                <a:gd name="T130" fmla="*/ 0 h 535"/>
                <a:gd name="T131" fmla="*/ 196 w 196"/>
                <a:gd name="T132" fmla="*/ 535 h 5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6" h="535">
                  <a:moveTo>
                    <a:pt x="87" y="18"/>
                  </a:moveTo>
                  <a:lnTo>
                    <a:pt x="87" y="16"/>
                  </a:lnTo>
                  <a:lnTo>
                    <a:pt x="87" y="13"/>
                  </a:lnTo>
                  <a:lnTo>
                    <a:pt x="86" y="10"/>
                  </a:lnTo>
                  <a:lnTo>
                    <a:pt x="86" y="8"/>
                  </a:lnTo>
                  <a:lnTo>
                    <a:pt x="86" y="6"/>
                  </a:lnTo>
                  <a:lnTo>
                    <a:pt x="86" y="4"/>
                  </a:lnTo>
                  <a:lnTo>
                    <a:pt x="85" y="2"/>
                  </a:lnTo>
                  <a:lnTo>
                    <a:pt x="85" y="1"/>
                  </a:lnTo>
                  <a:lnTo>
                    <a:pt x="84" y="0"/>
                  </a:lnTo>
                  <a:lnTo>
                    <a:pt x="84" y="1"/>
                  </a:lnTo>
                  <a:lnTo>
                    <a:pt x="87" y="1"/>
                  </a:lnTo>
                  <a:lnTo>
                    <a:pt x="93" y="2"/>
                  </a:lnTo>
                  <a:lnTo>
                    <a:pt x="96" y="2"/>
                  </a:lnTo>
                  <a:lnTo>
                    <a:pt x="98" y="2"/>
                  </a:lnTo>
                  <a:lnTo>
                    <a:pt x="101" y="2"/>
                  </a:lnTo>
                  <a:lnTo>
                    <a:pt x="104" y="2"/>
                  </a:lnTo>
                  <a:lnTo>
                    <a:pt x="106" y="2"/>
                  </a:lnTo>
                  <a:lnTo>
                    <a:pt x="109" y="2"/>
                  </a:lnTo>
                  <a:lnTo>
                    <a:pt x="112" y="2"/>
                  </a:lnTo>
                  <a:lnTo>
                    <a:pt x="115" y="2"/>
                  </a:lnTo>
                  <a:lnTo>
                    <a:pt x="120" y="1"/>
                  </a:lnTo>
                  <a:lnTo>
                    <a:pt x="123" y="1"/>
                  </a:lnTo>
                  <a:lnTo>
                    <a:pt x="124" y="1"/>
                  </a:lnTo>
                  <a:lnTo>
                    <a:pt x="125" y="1"/>
                  </a:lnTo>
                  <a:lnTo>
                    <a:pt x="123" y="2"/>
                  </a:lnTo>
                  <a:lnTo>
                    <a:pt x="122" y="4"/>
                  </a:lnTo>
                  <a:lnTo>
                    <a:pt x="121" y="6"/>
                  </a:lnTo>
                  <a:lnTo>
                    <a:pt x="121" y="8"/>
                  </a:lnTo>
                  <a:lnTo>
                    <a:pt x="120" y="10"/>
                  </a:lnTo>
                  <a:lnTo>
                    <a:pt x="120" y="13"/>
                  </a:lnTo>
                  <a:lnTo>
                    <a:pt x="119" y="16"/>
                  </a:lnTo>
                  <a:lnTo>
                    <a:pt x="119" y="19"/>
                  </a:lnTo>
                  <a:lnTo>
                    <a:pt x="119" y="33"/>
                  </a:lnTo>
                  <a:lnTo>
                    <a:pt x="119" y="45"/>
                  </a:lnTo>
                  <a:lnTo>
                    <a:pt x="119" y="55"/>
                  </a:lnTo>
                  <a:lnTo>
                    <a:pt x="120" y="64"/>
                  </a:lnTo>
                  <a:lnTo>
                    <a:pt x="120" y="72"/>
                  </a:lnTo>
                  <a:lnTo>
                    <a:pt x="120" y="80"/>
                  </a:lnTo>
                  <a:lnTo>
                    <a:pt x="120" y="89"/>
                  </a:lnTo>
                  <a:lnTo>
                    <a:pt x="120" y="98"/>
                  </a:lnTo>
                  <a:lnTo>
                    <a:pt x="120" y="109"/>
                  </a:lnTo>
                  <a:lnTo>
                    <a:pt x="120" y="121"/>
                  </a:lnTo>
                  <a:lnTo>
                    <a:pt x="120" y="136"/>
                  </a:lnTo>
                  <a:lnTo>
                    <a:pt x="120" y="153"/>
                  </a:lnTo>
                  <a:lnTo>
                    <a:pt x="120" y="173"/>
                  </a:lnTo>
                  <a:lnTo>
                    <a:pt x="120" y="196"/>
                  </a:lnTo>
                  <a:lnTo>
                    <a:pt x="120" y="224"/>
                  </a:lnTo>
                  <a:lnTo>
                    <a:pt x="120" y="256"/>
                  </a:lnTo>
                  <a:lnTo>
                    <a:pt x="121" y="261"/>
                  </a:lnTo>
                  <a:lnTo>
                    <a:pt x="121" y="266"/>
                  </a:lnTo>
                  <a:lnTo>
                    <a:pt x="122" y="272"/>
                  </a:lnTo>
                  <a:lnTo>
                    <a:pt x="124" y="277"/>
                  </a:lnTo>
                  <a:lnTo>
                    <a:pt x="125" y="282"/>
                  </a:lnTo>
                  <a:lnTo>
                    <a:pt x="127" y="287"/>
                  </a:lnTo>
                  <a:lnTo>
                    <a:pt x="129" y="290"/>
                  </a:lnTo>
                  <a:lnTo>
                    <a:pt x="130" y="293"/>
                  </a:lnTo>
                  <a:lnTo>
                    <a:pt x="147" y="314"/>
                  </a:lnTo>
                  <a:lnTo>
                    <a:pt x="161" y="334"/>
                  </a:lnTo>
                  <a:lnTo>
                    <a:pt x="173" y="355"/>
                  </a:lnTo>
                  <a:lnTo>
                    <a:pt x="181" y="374"/>
                  </a:lnTo>
                  <a:lnTo>
                    <a:pt x="188" y="392"/>
                  </a:lnTo>
                  <a:lnTo>
                    <a:pt x="192" y="410"/>
                  </a:lnTo>
                  <a:lnTo>
                    <a:pt x="194" y="427"/>
                  </a:lnTo>
                  <a:lnTo>
                    <a:pt x="195" y="443"/>
                  </a:lnTo>
                  <a:lnTo>
                    <a:pt x="193" y="458"/>
                  </a:lnTo>
                  <a:lnTo>
                    <a:pt x="191" y="472"/>
                  </a:lnTo>
                  <a:lnTo>
                    <a:pt x="186" y="485"/>
                  </a:lnTo>
                  <a:lnTo>
                    <a:pt x="181" y="497"/>
                  </a:lnTo>
                  <a:lnTo>
                    <a:pt x="174" y="507"/>
                  </a:lnTo>
                  <a:lnTo>
                    <a:pt x="166" y="516"/>
                  </a:lnTo>
                  <a:lnTo>
                    <a:pt x="157" y="523"/>
                  </a:lnTo>
                  <a:lnTo>
                    <a:pt x="148" y="529"/>
                  </a:lnTo>
                  <a:lnTo>
                    <a:pt x="143" y="530"/>
                  </a:lnTo>
                  <a:lnTo>
                    <a:pt x="137" y="531"/>
                  </a:lnTo>
                  <a:lnTo>
                    <a:pt x="131" y="532"/>
                  </a:lnTo>
                  <a:lnTo>
                    <a:pt x="125" y="533"/>
                  </a:lnTo>
                  <a:lnTo>
                    <a:pt x="120" y="533"/>
                  </a:lnTo>
                  <a:lnTo>
                    <a:pt x="114" y="534"/>
                  </a:lnTo>
                  <a:lnTo>
                    <a:pt x="109" y="534"/>
                  </a:lnTo>
                  <a:lnTo>
                    <a:pt x="103" y="534"/>
                  </a:lnTo>
                  <a:lnTo>
                    <a:pt x="98" y="534"/>
                  </a:lnTo>
                  <a:lnTo>
                    <a:pt x="93" y="533"/>
                  </a:lnTo>
                  <a:lnTo>
                    <a:pt x="88" y="533"/>
                  </a:lnTo>
                  <a:lnTo>
                    <a:pt x="83" y="532"/>
                  </a:lnTo>
                  <a:lnTo>
                    <a:pt x="78" y="531"/>
                  </a:lnTo>
                  <a:lnTo>
                    <a:pt x="73" y="530"/>
                  </a:lnTo>
                  <a:lnTo>
                    <a:pt x="68" y="529"/>
                  </a:lnTo>
                  <a:lnTo>
                    <a:pt x="64" y="528"/>
                  </a:lnTo>
                  <a:lnTo>
                    <a:pt x="51" y="517"/>
                  </a:lnTo>
                  <a:lnTo>
                    <a:pt x="39" y="506"/>
                  </a:lnTo>
                  <a:lnTo>
                    <a:pt x="28" y="494"/>
                  </a:lnTo>
                  <a:lnTo>
                    <a:pt x="19" y="482"/>
                  </a:lnTo>
                  <a:lnTo>
                    <a:pt x="12" y="469"/>
                  </a:lnTo>
                  <a:lnTo>
                    <a:pt x="6" y="455"/>
                  </a:lnTo>
                  <a:lnTo>
                    <a:pt x="2" y="441"/>
                  </a:lnTo>
                  <a:lnTo>
                    <a:pt x="0" y="427"/>
                  </a:lnTo>
                  <a:lnTo>
                    <a:pt x="0" y="412"/>
                  </a:lnTo>
                  <a:lnTo>
                    <a:pt x="3" y="397"/>
                  </a:lnTo>
                  <a:lnTo>
                    <a:pt x="7" y="382"/>
                  </a:lnTo>
                  <a:lnTo>
                    <a:pt x="14" y="366"/>
                  </a:lnTo>
                  <a:lnTo>
                    <a:pt x="23" y="349"/>
                  </a:lnTo>
                  <a:lnTo>
                    <a:pt x="34" y="333"/>
                  </a:lnTo>
                  <a:lnTo>
                    <a:pt x="49" y="317"/>
                  </a:lnTo>
                  <a:lnTo>
                    <a:pt x="66" y="300"/>
                  </a:lnTo>
                  <a:lnTo>
                    <a:pt x="70" y="296"/>
                  </a:lnTo>
                  <a:lnTo>
                    <a:pt x="74" y="291"/>
                  </a:lnTo>
                  <a:lnTo>
                    <a:pt x="77" y="287"/>
                  </a:lnTo>
                  <a:lnTo>
                    <a:pt x="80" y="282"/>
                  </a:lnTo>
                  <a:lnTo>
                    <a:pt x="83" y="276"/>
                  </a:lnTo>
                  <a:lnTo>
                    <a:pt x="85" y="270"/>
                  </a:lnTo>
                  <a:lnTo>
                    <a:pt x="86" y="264"/>
                  </a:lnTo>
                  <a:lnTo>
                    <a:pt x="86" y="256"/>
                  </a:lnTo>
                  <a:lnTo>
                    <a:pt x="86" y="243"/>
                  </a:lnTo>
                  <a:lnTo>
                    <a:pt x="86" y="231"/>
                  </a:lnTo>
                  <a:lnTo>
                    <a:pt x="86" y="221"/>
                  </a:lnTo>
                  <a:lnTo>
                    <a:pt x="86" y="212"/>
                  </a:lnTo>
                  <a:lnTo>
                    <a:pt x="86" y="204"/>
                  </a:lnTo>
                  <a:lnTo>
                    <a:pt x="86" y="195"/>
                  </a:lnTo>
                  <a:lnTo>
                    <a:pt x="86" y="187"/>
                  </a:lnTo>
                  <a:lnTo>
                    <a:pt x="86" y="177"/>
                  </a:lnTo>
                  <a:lnTo>
                    <a:pt x="86" y="167"/>
                  </a:lnTo>
                  <a:lnTo>
                    <a:pt x="86" y="154"/>
                  </a:lnTo>
                  <a:lnTo>
                    <a:pt x="86" y="140"/>
                  </a:lnTo>
                  <a:lnTo>
                    <a:pt x="86" y="122"/>
                  </a:lnTo>
                  <a:lnTo>
                    <a:pt x="87" y="103"/>
                  </a:lnTo>
                  <a:lnTo>
                    <a:pt x="87" y="78"/>
                  </a:lnTo>
                  <a:lnTo>
                    <a:pt x="87" y="51"/>
                  </a:lnTo>
                  <a:lnTo>
                    <a:pt x="87" y="18"/>
                  </a:lnTo>
                </a:path>
              </a:pathLst>
            </a:custGeom>
            <a:solidFill>
              <a:srgbClr val="EDEDE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72" name="Freeform 120"/>
            <p:cNvSpPr>
              <a:spLocks/>
            </p:cNvSpPr>
            <p:nvPr/>
          </p:nvSpPr>
          <p:spPr bwMode="auto">
            <a:xfrm>
              <a:off x="4364" y="1966"/>
              <a:ext cx="195" cy="535"/>
            </a:xfrm>
            <a:custGeom>
              <a:avLst/>
              <a:gdLst>
                <a:gd name="T0" fmla="*/ 87 w 195"/>
                <a:gd name="T1" fmla="*/ 13 h 535"/>
                <a:gd name="T2" fmla="*/ 86 w 195"/>
                <a:gd name="T3" fmla="*/ 6 h 535"/>
                <a:gd name="T4" fmla="*/ 85 w 195"/>
                <a:gd name="T5" fmla="*/ 1 h 535"/>
                <a:gd name="T6" fmla="*/ 87 w 195"/>
                <a:gd name="T7" fmla="*/ 1 h 535"/>
                <a:gd name="T8" fmla="*/ 99 w 195"/>
                <a:gd name="T9" fmla="*/ 2 h 535"/>
                <a:gd name="T10" fmla="*/ 106 w 195"/>
                <a:gd name="T11" fmla="*/ 2 h 535"/>
                <a:gd name="T12" fmla="*/ 114 w 195"/>
                <a:gd name="T13" fmla="*/ 2 h 535"/>
                <a:gd name="T14" fmla="*/ 123 w 195"/>
                <a:gd name="T15" fmla="*/ 1 h 535"/>
                <a:gd name="T16" fmla="*/ 122 w 195"/>
                <a:gd name="T17" fmla="*/ 4 h 535"/>
                <a:gd name="T18" fmla="*/ 120 w 195"/>
                <a:gd name="T19" fmla="*/ 10 h 535"/>
                <a:gd name="T20" fmla="*/ 119 w 195"/>
                <a:gd name="T21" fmla="*/ 19 h 535"/>
                <a:gd name="T22" fmla="*/ 119 w 195"/>
                <a:gd name="T23" fmla="*/ 55 h 535"/>
                <a:gd name="T24" fmla="*/ 119 w 195"/>
                <a:gd name="T25" fmla="*/ 81 h 535"/>
                <a:gd name="T26" fmla="*/ 119 w 195"/>
                <a:gd name="T27" fmla="*/ 109 h 535"/>
                <a:gd name="T28" fmla="*/ 119 w 195"/>
                <a:gd name="T29" fmla="*/ 153 h 535"/>
                <a:gd name="T30" fmla="*/ 120 w 195"/>
                <a:gd name="T31" fmla="*/ 224 h 535"/>
                <a:gd name="T32" fmla="*/ 121 w 195"/>
                <a:gd name="T33" fmla="*/ 266 h 535"/>
                <a:gd name="T34" fmla="*/ 125 w 195"/>
                <a:gd name="T35" fmla="*/ 282 h 535"/>
                <a:gd name="T36" fmla="*/ 130 w 195"/>
                <a:gd name="T37" fmla="*/ 293 h 535"/>
                <a:gd name="T38" fmla="*/ 172 w 195"/>
                <a:gd name="T39" fmla="*/ 355 h 535"/>
                <a:gd name="T40" fmla="*/ 192 w 195"/>
                <a:gd name="T41" fmla="*/ 411 h 535"/>
                <a:gd name="T42" fmla="*/ 192 w 195"/>
                <a:gd name="T43" fmla="*/ 459 h 535"/>
                <a:gd name="T44" fmla="*/ 179 w 195"/>
                <a:gd name="T45" fmla="*/ 497 h 535"/>
                <a:gd name="T46" fmla="*/ 157 w 195"/>
                <a:gd name="T47" fmla="*/ 523 h 535"/>
                <a:gd name="T48" fmla="*/ 136 w 195"/>
                <a:gd name="T49" fmla="*/ 531 h 535"/>
                <a:gd name="T50" fmla="*/ 120 w 195"/>
                <a:gd name="T51" fmla="*/ 533 h 535"/>
                <a:gd name="T52" fmla="*/ 103 w 195"/>
                <a:gd name="T53" fmla="*/ 534 h 535"/>
                <a:gd name="T54" fmla="*/ 88 w 195"/>
                <a:gd name="T55" fmla="*/ 533 h 535"/>
                <a:gd name="T56" fmla="*/ 74 w 195"/>
                <a:gd name="T57" fmla="*/ 530 h 535"/>
                <a:gd name="T58" fmla="*/ 51 w 195"/>
                <a:gd name="T59" fmla="*/ 518 h 535"/>
                <a:gd name="T60" fmla="*/ 20 w 195"/>
                <a:gd name="T61" fmla="*/ 482 h 535"/>
                <a:gd name="T62" fmla="*/ 3 w 195"/>
                <a:gd name="T63" fmla="*/ 442 h 535"/>
                <a:gd name="T64" fmla="*/ 3 w 195"/>
                <a:gd name="T65" fmla="*/ 398 h 535"/>
                <a:gd name="T66" fmla="*/ 23 w 195"/>
                <a:gd name="T67" fmla="*/ 350 h 535"/>
                <a:gd name="T68" fmla="*/ 66 w 195"/>
                <a:gd name="T69" fmla="*/ 300 h 535"/>
                <a:gd name="T70" fmla="*/ 77 w 195"/>
                <a:gd name="T71" fmla="*/ 287 h 535"/>
                <a:gd name="T72" fmla="*/ 85 w 195"/>
                <a:gd name="T73" fmla="*/ 271 h 535"/>
                <a:gd name="T74" fmla="*/ 87 w 195"/>
                <a:gd name="T75" fmla="*/ 243 h 535"/>
                <a:gd name="T76" fmla="*/ 87 w 195"/>
                <a:gd name="T77" fmla="*/ 212 h 535"/>
                <a:gd name="T78" fmla="*/ 87 w 195"/>
                <a:gd name="T79" fmla="*/ 187 h 535"/>
                <a:gd name="T80" fmla="*/ 87 w 195"/>
                <a:gd name="T81" fmla="*/ 154 h 535"/>
                <a:gd name="T82" fmla="*/ 87 w 195"/>
                <a:gd name="T83" fmla="*/ 103 h 535"/>
                <a:gd name="T84" fmla="*/ 87 w 195"/>
                <a:gd name="T85" fmla="*/ 19 h 5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5"/>
                <a:gd name="T130" fmla="*/ 0 h 535"/>
                <a:gd name="T131" fmla="*/ 195 w 195"/>
                <a:gd name="T132" fmla="*/ 535 h 5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5" h="535">
                  <a:moveTo>
                    <a:pt x="87" y="19"/>
                  </a:moveTo>
                  <a:lnTo>
                    <a:pt x="87" y="16"/>
                  </a:lnTo>
                  <a:lnTo>
                    <a:pt x="87" y="13"/>
                  </a:lnTo>
                  <a:lnTo>
                    <a:pt x="87" y="11"/>
                  </a:lnTo>
                  <a:lnTo>
                    <a:pt x="86" y="8"/>
                  </a:lnTo>
                  <a:lnTo>
                    <a:pt x="86" y="6"/>
                  </a:lnTo>
                  <a:lnTo>
                    <a:pt x="86" y="4"/>
                  </a:lnTo>
                  <a:lnTo>
                    <a:pt x="86" y="2"/>
                  </a:lnTo>
                  <a:lnTo>
                    <a:pt x="85" y="1"/>
                  </a:lnTo>
                  <a:lnTo>
                    <a:pt x="84" y="0"/>
                  </a:lnTo>
                  <a:lnTo>
                    <a:pt x="84" y="1"/>
                  </a:lnTo>
                  <a:lnTo>
                    <a:pt x="87" y="1"/>
                  </a:lnTo>
                  <a:lnTo>
                    <a:pt x="93" y="2"/>
                  </a:lnTo>
                  <a:lnTo>
                    <a:pt x="96" y="2"/>
                  </a:lnTo>
                  <a:lnTo>
                    <a:pt x="99" y="2"/>
                  </a:lnTo>
                  <a:lnTo>
                    <a:pt x="101" y="2"/>
                  </a:lnTo>
                  <a:lnTo>
                    <a:pt x="104" y="2"/>
                  </a:lnTo>
                  <a:lnTo>
                    <a:pt x="106" y="2"/>
                  </a:lnTo>
                  <a:lnTo>
                    <a:pt x="109" y="2"/>
                  </a:lnTo>
                  <a:lnTo>
                    <a:pt x="112" y="2"/>
                  </a:lnTo>
                  <a:lnTo>
                    <a:pt x="114" y="2"/>
                  </a:lnTo>
                  <a:lnTo>
                    <a:pt x="120" y="1"/>
                  </a:lnTo>
                  <a:lnTo>
                    <a:pt x="122" y="1"/>
                  </a:lnTo>
                  <a:lnTo>
                    <a:pt x="123" y="1"/>
                  </a:lnTo>
                  <a:lnTo>
                    <a:pt x="125" y="1"/>
                  </a:lnTo>
                  <a:lnTo>
                    <a:pt x="123" y="2"/>
                  </a:lnTo>
                  <a:lnTo>
                    <a:pt x="122" y="4"/>
                  </a:lnTo>
                  <a:lnTo>
                    <a:pt x="121" y="6"/>
                  </a:lnTo>
                  <a:lnTo>
                    <a:pt x="121" y="8"/>
                  </a:lnTo>
                  <a:lnTo>
                    <a:pt x="120" y="10"/>
                  </a:lnTo>
                  <a:lnTo>
                    <a:pt x="120" y="13"/>
                  </a:lnTo>
                  <a:lnTo>
                    <a:pt x="119" y="16"/>
                  </a:lnTo>
                  <a:lnTo>
                    <a:pt x="119" y="19"/>
                  </a:lnTo>
                  <a:lnTo>
                    <a:pt x="119" y="33"/>
                  </a:lnTo>
                  <a:lnTo>
                    <a:pt x="119" y="45"/>
                  </a:lnTo>
                  <a:lnTo>
                    <a:pt x="119" y="55"/>
                  </a:lnTo>
                  <a:lnTo>
                    <a:pt x="119" y="64"/>
                  </a:lnTo>
                  <a:lnTo>
                    <a:pt x="119" y="72"/>
                  </a:lnTo>
                  <a:lnTo>
                    <a:pt x="119" y="81"/>
                  </a:lnTo>
                  <a:lnTo>
                    <a:pt x="119" y="89"/>
                  </a:lnTo>
                  <a:lnTo>
                    <a:pt x="119" y="99"/>
                  </a:lnTo>
                  <a:lnTo>
                    <a:pt x="119" y="109"/>
                  </a:lnTo>
                  <a:lnTo>
                    <a:pt x="119" y="121"/>
                  </a:lnTo>
                  <a:lnTo>
                    <a:pt x="119" y="136"/>
                  </a:lnTo>
                  <a:lnTo>
                    <a:pt x="119" y="153"/>
                  </a:lnTo>
                  <a:lnTo>
                    <a:pt x="120" y="173"/>
                  </a:lnTo>
                  <a:lnTo>
                    <a:pt x="120" y="196"/>
                  </a:lnTo>
                  <a:lnTo>
                    <a:pt x="120" y="224"/>
                  </a:lnTo>
                  <a:lnTo>
                    <a:pt x="120" y="256"/>
                  </a:lnTo>
                  <a:lnTo>
                    <a:pt x="120" y="261"/>
                  </a:lnTo>
                  <a:lnTo>
                    <a:pt x="121" y="266"/>
                  </a:lnTo>
                  <a:lnTo>
                    <a:pt x="122" y="272"/>
                  </a:lnTo>
                  <a:lnTo>
                    <a:pt x="123" y="277"/>
                  </a:lnTo>
                  <a:lnTo>
                    <a:pt x="125" y="282"/>
                  </a:lnTo>
                  <a:lnTo>
                    <a:pt x="127" y="287"/>
                  </a:lnTo>
                  <a:lnTo>
                    <a:pt x="128" y="290"/>
                  </a:lnTo>
                  <a:lnTo>
                    <a:pt x="130" y="293"/>
                  </a:lnTo>
                  <a:lnTo>
                    <a:pt x="147" y="314"/>
                  </a:lnTo>
                  <a:lnTo>
                    <a:pt x="161" y="335"/>
                  </a:lnTo>
                  <a:lnTo>
                    <a:pt x="172" y="355"/>
                  </a:lnTo>
                  <a:lnTo>
                    <a:pt x="181" y="374"/>
                  </a:lnTo>
                  <a:lnTo>
                    <a:pt x="187" y="393"/>
                  </a:lnTo>
                  <a:lnTo>
                    <a:pt x="192" y="411"/>
                  </a:lnTo>
                  <a:lnTo>
                    <a:pt x="194" y="428"/>
                  </a:lnTo>
                  <a:lnTo>
                    <a:pt x="194" y="444"/>
                  </a:lnTo>
                  <a:lnTo>
                    <a:pt x="192" y="459"/>
                  </a:lnTo>
                  <a:lnTo>
                    <a:pt x="190" y="473"/>
                  </a:lnTo>
                  <a:lnTo>
                    <a:pt x="185" y="485"/>
                  </a:lnTo>
                  <a:lnTo>
                    <a:pt x="179" y="497"/>
                  </a:lnTo>
                  <a:lnTo>
                    <a:pt x="173" y="507"/>
                  </a:lnTo>
                  <a:lnTo>
                    <a:pt x="165" y="516"/>
                  </a:lnTo>
                  <a:lnTo>
                    <a:pt x="157" y="523"/>
                  </a:lnTo>
                  <a:lnTo>
                    <a:pt x="148" y="529"/>
                  </a:lnTo>
                  <a:lnTo>
                    <a:pt x="142" y="530"/>
                  </a:lnTo>
                  <a:lnTo>
                    <a:pt x="136" y="531"/>
                  </a:lnTo>
                  <a:lnTo>
                    <a:pt x="130" y="532"/>
                  </a:lnTo>
                  <a:lnTo>
                    <a:pt x="125" y="533"/>
                  </a:lnTo>
                  <a:lnTo>
                    <a:pt x="120" y="533"/>
                  </a:lnTo>
                  <a:lnTo>
                    <a:pt x="114" y="534"/>
                  </a:lnTo>
                  <a:lnTo>
                    <a:pt x="109" y="534"/>
                  </a:lnTo>
                  <a:lnTo>
                    <a:pt x="103" y="534"/>
                  </a:lnTo>
                  <a:lnTo>
                    <a:pt x="98" y="534"/>
                  </a:lnTo>
                  <a:lnTo>
                    <a:pt x="93" y="533"/>
                  </a:lnTo>
                  <a:lnTo>
                    <a:pt x="88" y="533"/>
                  </a:lnTo>
                  <a:lnTo>
                    <a:pt x="83" y="532"/>
                  </a:lnTo>
                  <a:lnTo>
                    <a:pt x="78" y="531"/>
                  </a:lnTo>
                  <a:lnTo>
                    <a:pt x="74" y="530"/>
                  </a:lnTo>
                  <a:lnTo>
                    <a:pt x="69" y="529"/>
                  </a:lnTo>
                  <a:lnTo>
                    <a:pt x="65" y="528"/>
                  </a:lnTo>
                  <a:lnTo>
                    <a:pt x="51" y="518"/>
                  </a:lnTo>
                  <a:lnTo>
                    <a:pt x="40" y="507"/>
                  </a:lnTo>
                  <a:lnTo>
                    <a:pt x="29" y="495"/>
                  </a:lnTo>
                  <a:lnTo>
                    <a:pt x="20" y="482"/>
                  </a:lnTo>
                  <a:lnTo>
                    <a:pt x="12" y="469"/>
                  </a:lnTo>
                  <a:lnTo>
                    <a:pt x="6" y="456"/>
                  </a:lnTo>
                  <a:lnTo>
                    <a:pt x="3" y="442"/>
                  </a:lnTo>
                  <a:lnTo>
                    <a:pt x="1" y="428"/>
                  </a:lnTo>
                  <a:lnTo>
                    <a:pt x="0" y="413"/>
                  </a:lnTo>
                  <a:lnTo>
                    <a:pt x="3" y="398"/>
                  </a:lnTo>
                  <a:lnTo>
                    <a:pt x="7" y="382"/>
                  </a:lnTo>
                  <a:lnTo>
                    <a:pt x="14" y="366"/>
                  </a:lnTo>
                  <a:lnTo>
                    <a:pt x="23" y="350"/>
                  </a:lnTo>
                  <a:lnTo>
                    <a:pt x="34" y="334"/>
                  </a:lnTo>
                  <a:lnTo>
                    <a:pt x="49" y="317"/>
                  </a:lnTo>
                  <a:lnTo>
                    <a:pt x="66" y="300"/>
                  </a:lnTo>
                  <a:lnTo>
                    <a:pt x="70" y="296"/>
                  </a:lnTo>
                  <a:lnTo>
                    <a:pt x="74" y="292"/>
                  </a:lnTo>
                  <a:lnTo>
                    <a:pt x="77" y="287"/>
                  </a:lnTo>
                  <a:lnTo>
                    <a:pt x="81" y="282"/>
                  </a:lnTo>
                  <a:lnTo>
                    <a:pt x="83" y="277"/>
                  </a:lnTo>
                  <a:lnTo>
                    <a:pt x="85" y="271"/>
                  </a:lnTo>
                  <a:lnTo>
                    <a:pt x="86" y="264"/>
                  </a:lnTo>
                  <a:lnTo>
                    <a:pt x="87" y="256"/>
                  </a:lnTo>
                  <a:lnTo>
                    <a:pt x="87" y="243"/>
                  </a:lnTo>
                  <a:lnTo>
                    <a:pt x="87" y="231"/>
                  </a:lnTo>
                  <a:lnTo>
                    <a:pt x="87" y="221"/>
                  </a:lnTo>
                  <a:lnTo>
                    <a:pt x="87" y="212"/>
                  </a:lnTo>
                  <a:lnTo>
                    <a:pt x="87" y="204"/>
                  </a:lnTo>
                  <a:lnTo>
                    <a:pt x="87" y="195"/>
                  </a:lnTo>
                  <a:lnTo>
                    <a:pt x="87" y="187"/>
                  </a:lnTo>
                  <a:lnTo>
                    <a:pt x="87" y="177"/>
                  </a:lnTo>
                  <a:lnTo>
                    <a:pt x="87" y="167"/>
                  </a:lnTo>
                  <a:lnTo>
                    <a:pt x="87" y="154"/>
                  </a:lnTo>
                  <a:lnTo>
                    <a:pt x="87" y="140"/>
                  </a:lnTo>
                  <a:lnTo>
                    <a:pt x="87" y="123"/>
                  </a:lnTo>
                  <a:lnTo>
                    <a:pt x="87" y="103"/>
                  </a:lnTo>
                  <a:lnTo>
                    <a:pt x="87" y="79"/>
                  </a:lnTo>
                  <a:lnTo>
                    <a:pt x="87" y="51"/>
                  </a:lnTo>
                  <a:lnTo>
                    <a:pt x="87" y="19"/>
                  </a:lnTo>
                </a:path>
              </a:pathLst>
            </a:custGeom>
            <a:solidFill>
              <a:srgbClr val="F0F0F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73" name="Freeform 121"/>
            <p:cNvSpPr>
              <a:spLocks/>
            </p:cNvSpPr>
            <p:nvPr/>
          </p:nvSpPr>
          <p:spPr bwMode="auto">
            <a:xfrm>
              <a:off x="4365" y="1966"/>
              <a:ext cx="193" cy="535"/>
            </a:xfrm>
            <a:custGeom>
              <a:avLst/>
              <a:gdLst>
                <a:gd name="T0" fmla="*/ 86 w 193"/>
                <a:gd name="T1" fmla="*/ 13 h 535"/>
                <a:gd name="T2" fmla="*/ 85 w 193"/>
                <a:gd name="T3" fmla="*/ 6 h 535"/>
                <a:gd name="T4" fmla="*/ 84 w 193"/>
                <a:gd name="T5" fmla="*/ 1 h 535"/>
                <a:gd name="T6" fmla="*/ 86 w 193"/>
                <a:gd name="T7" fmla="*/ 1 h 535"/>
                <a:gd name="T8" fmla="*/ 98 w 193"/>
                <a:gd name="T9" fmla="*/ 2 h 535"/>
                <a:gd name="T10" fmla="*/ 105 w 193"/>
                <a:gd name="T11" fmla="*/ 2 h 535"/>
                <a:gd name="T12" fmla="*/ 113 w 193"/>
                <a:gd name="T13" fmla="*/ 2 h 535"/>
                <a:gd name="T14" fmla="*/ 122 w 193"/>
                <a:gd name="T15" fmla="*/ 1 h 535"/>
                <a:gd name="T16" fmla="*/ 121 w 193"/>
                <a:gd name="T17" fmla="*/ 4 h 535"/>
                <a:gd name="T18" fmla="*/ 119 w 193"/>
                <a:gd name="T19" fmla="*/ 10 h 535"/>
                <a:gd name="T20" fmla="*/ 118 w 193"/>
                <a:gd name="T21" fmla="*/ 20 h 535"/>
                <a:gd name="T22" fmla="*/ 118 w 193"/>
                <a:gd name="T23" fmla="*/ 55 h 535"/>
                <a:gd name="T24" fmla="*/ 118 w 193"/>
                <a:gd name="T25" fmla="*/ 81 h 535"/>
                <a:gd name="T26" fmla="*/ 118 w 193"/>
                <a:gd name="T27" fmla="*/ 109 h 535"/>
                <a:gd name="T28" fmla="*/ 118 w 193"/>
                <a:gd name="T29" fmla="*/ 153 h 535"/>
                <a:gd name="T30" fmla="*/ 118 w 193"/>
                <a:gd name="T31" fmla="*/ 224 h 535"/>
                <a:gd name="T32" fmla="*/ 119 w 193"/>
                <a:gd name="T33" fmla="*/ 266 h 535"/>
                <a:gd name="T34" fmla="*/ 123 w 193"/>
                <a:gd name="T35" fmla="*/ 282 h 535"/>
                <a:gd name="T36" fmla="*/ 129 w 193"/>
                <a:gd name="T37" fmla="*/ 293 h 535"/>
                <a:gd name="T38" fmla="*/ 171 w 193"/>
                <a:gd name="T39" fmla="*/ 355 h 535"/>
                <a:gd name="T40" fmla="*/ 190 w 193"/>
                <a:gd name="T41" fmla="*/ 411 h 535"/>
                <a:gd name="T42" fmla="*/ 191 w 193"/>
                <a:gd name="T43" fmla="*/ 460 h 535"/>
                <a:gd name="T44" fmla="*/ 177 w 193"/>
                <a:gd name="T45" fmla="*/ 498 h 535"/>
                <a:gd name="T46" fmla="*/ 155 w 193"/>
                <a:gd name="T47" fmla="*/ 524 h 535"/>
                <a:gd name="T48" fmla="*/ 135 w 193"/>
                <a:gd name="T49" fmla="*/ 531 h 535"/>
                <a:gd name="T50" fmla="*/ 118 w 193"/>
                <a:gd name="T51" fmla="*/ 533 h 535"/>
                <a:gd name="T52" fmla="*/ 102 w 193"/>
                <a:gd name="T53" fmla="*/ 534 h 535"/>
                <a:gd name="T54" fmla="*/ 87 w 193"/>
                <a:gd name="T55" fmla="*/ 533 h 535"/>
                <a:gd name="T56" fmla="*/ 73 w 193"/>
                <a:gd name="T57" fmla="*/ 530 h 535"/>
                <a:gd name="T58" fmla="*/ 51 w 193"/>
                <a:gd name="T59" fmla="*/ 518 h 535"/>
                <a:gd name="T60" fmla="*/ 20 w 193"/>
                <a:gd name="T61" fmla="*/ 483 h 535"/>
                <a:gd name="T62" fmla="*/ 2 w 193"/>
                <a:gd name="T63" fmla="*/ 442 h 535"/>
                <a:gd name="T64" fmla="*/ 2 w 193"/>
                <a:gd name="T65" fmla="*/ 398 h 535"/>
                <a:gd name="T66" fmla="*/ 22 w 193"/>
                <a:gd name="T67" fmla="*/ 350 h 535"/>
                <a:gd name="T68" fmla="*/ 65 w 193"/>
                <a:gd name="T69" fmla="*/ 300 h 535"/>
                <a:gd name="T70" fmla="*/ 76 w 193"/>
                <a:gd name="T71" fmla="*/ 288 h 535"/>
                <a:gd name="T72" fmla="*/ 84 w 193"/>
                <a:gd name="T73" fmla="*/ 271 h 535"/>
                <a:gd name="T74" fmla="*/ 86 w 193"/>
                <a:gd name="T75" fmla="*/ 243 h 535"/>
                <a:gd name="T76" fmla="*/ 86 w 193"/>
                <a:gd name="T77" fmla="*/ 212 h 535"/>
                <a:gd name="T78" fmla="*/ 86 w 193"/>
                <a:gd name="T79" fmla="*/ 187 h 535"/>
                <a:gd name="T80" fmla="*/ 86 w 193"/>
                <a:gd name="T81" fmla="*/ 154 h 535"/>
                <a:gd name="T82" fmla="*/ 86 w 193"/>
                <a:gd name="T83" fmla="*/ 103 h 535"/>
                <a:gd name="T84" fmla="*/ 86 w 193"/>
                <a:gd name="T85" fmla="*/ 19 h 5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3"/>
                <a:gd name="T130" fmla="*/ 0 h 535"/>
                <a:gd name="T131" fmla="*/ 193 w 193"/>
                <a:gd name="T132" fmla="*/ 535 h 5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3" h="535">
                  <a:moveTo>
                    <a:pt x="86" y="19"/>
                  </a:moveTo>
                  <a:lnTo>
                    <a:pt x="86" y="16"/>
                  </a:lnTo>
                  <a:lnTo>
                    <a:pt x="86" y="13"/>
                  </a:lnTo>
                  <a:lnTo>
                    <a:pt x="86" y="11"/>
                  </a:lnTo>
                  <a:lnTo>
                    <a:pt x="86" y="8"/>
                  </a:lnTo>
                  <a:lnTo>
                    <a:pt x="85" y="6"/>
                  </a:lnTo>
                  <a:lnTo>
                    <a:pt x="85" y="4"/>
                  </a:lnTo>
                  <a:lnTo>
                    <a:pt x="85" y="2"/>
                  </a:lnTo>
                  <a:lnTo>
                    <a:pt x="84" y="1"/>
                  </a:lnTo>
                  <a:lnTo>
                    <a:pt x="83" y="0"/>
                  </a:lnTo>
                  <a:lnTo>
                    <a:pt x="84" y="1"/>
                  </a:lnTo>
                  <a:lnTo>
                    <a:pt x="86" y="1"/>
                  </a:lnTo>
                  <a:lnTo>
                    <a:pt x="92" y="2"/>
                  </a:lnTo>
                  <a:lnTo>
                    <a:pt x="95" y="2"/>
                  </a:lnTo>
                  <a:lnTo>
                    <a:pt x="98" y="2"/>
                  </a:lnTo>
                  <a:lnTo>
                    <a:pt x="100" y="2"/>
                  </a:lnTo>
                  <a:lnTo>
                    <a:pt x="103" y="2"/>
                  </a:lnTo>
                  <a:lnTo>
                    <a:pt x="105" y="2"/>
                  </a:lnTo>
                  <a:lnTo>
                    <a:pt x="108" y="2"/>
                  </a:lnTo>
                  <a:lnTo>
                    <a:pt x="111" y="2"/>
                  </a:lnTo>
                  <a:lnTo>
                    <a:pt x="113" y="2"/>
                  </a:lnTo>
                  <a:lnTo>
                    <a:pt x="118" y="1"/>
                  </a:lnTo>
                  <a:lnTo>
                    <a:pt x="121" y="1"/>
                  </a:lnTo>
                  <a:lnTo>
                    <a:pt x="122" y="1"/>
                  </a:lnTo>
                  <a:lnTo>
                    <a:pt x="123" y="1"/>
                  </a:lnTo>
                  <a:lnTo>
                    <a:pt x="122" y="2"/>
                  </a:lnTo>
                  <a:lnTo>
                    <a:pt x="121" y="4"/>
                  </a:lnTo>
                  <a:lnTo>
                    <a:pt x="120" y="6"/>
                  </a:lnTo>
                  <a:lnTo>
                    <a:pt x="119" y="8"/>
                  </a:lnTo>
                  <a:lnTo>
                    <a:pt x="119" y="10"/>
                  </a:lnTo>
                  <a:lnTo>
                    <a:pt x="118" y="13"/>
                  </a:lnTo>
                  <a:lnTo>
                    <a:pt x="118" y="16"/>
                  </a:lnTo>
                  <a:lnTo>
                    <a:pt x="118" y="20"/>
                  </a:lnTo>
                  <a:lnTo>
                    <a:pt x="118" y="34"/>
                  </a:lnTo>
                  <a:lnTo>
                    <a:pt x="118" y="45"/>
                  </a:lnTo>
                  <a:lnTo>
                    <a:pt x="118" y="55"/>
                  </a:lnTo>
                  <a:lnTo>
                    <a:pt x="118" y="64"/>
                  </a:lnTo>
                  <a:lnTo>
                    <a:pt x="118" y="73"/>
                  </a:lnTo>
                  <a:lnTo>
                    <a:pt x="118" y="81"/>
                  </a:lnTo>
                  <a:lnTo>
                    <a:pt x="118" y="89"/>
                  </a:lnTo>
                  <a:lnTo>
                    <a:pt x="118" y="99"/>
                  </a:lnTo>
                  <a:lnTo>
                    <a:pt x="118" y="109"/>
                  </a:lnTo>
                  <a:lnTo>
                    <a:pt x="118" y="121"/>
                  </a:lnTo>
                  <a:lnTo>
                    <a:pt x="118" y="136"/>
                  </a:lnTo>
                  <a:lnTo>
                    <a:pt x="118" y="153"/>
                  </a:lnTo>
                  <a:lnTo>
                    <a:pt x="118" y="173"/>
                  </a:lnTo>
                  <a:lnTo>
                    <a:pt x="118" y="196"/>
                  </a:lnTo>
                  <a:lnTo>
                    <a:pt x="118" y="224"/>
                  </a:lnTo>
                  <a:lnTo>
                    <a:pt x="118" y="256"/>
                  </a:lnTo>
                  <a:lnTo>
                    <a:pt x="119" y="261"/>
                  </a:lnTo>
                  <a:lnTo>
                    <a:pt x="119" y="266"/>
                  </a:lnTo>
                  <a:lnTo>
                    <a:pt x="120" y="272"/>
                  </a:lnTo>
                  <a:lnTo>
                    <a:pt x="122" y="277"/>
                  </a:lnTo>
                  <a:lnTo>
                    <a:pt x="123" y="282"/>
                  </a:lnTo>
                  <a:lnTo>
                    <a:pt x="125" y="287"/>
                  </a:lnTo>
                  <a:lnTo>
                    <a:pt x="127" y="290"/>
                  </a:lnTo>
                  <a:lnTo>
                    <a:pt x="129" y="293"/>
                  </a:lnTo>
                  <a:lnTo>
                    <a:pt x="146" y="314"/>
                  </a:lnTo>
                  <a:lnTo>
                    <a:pt x="159" y="335"/>
                  </a:lnTo>
                  <a:lnTo>
                    <a:pt x="171" y="355"/>
                  </a:lnTo>
                  <a:lnTo>
                    <a:pt x="179" y="374"/>
                  </a:lnTo>
                  <a:lnTo>
                    <a:pt x="186" y="393"/>
                  </a:lnTo>
                  <a:lnTo>
                    <a:pt x="190" y="411"/>
                  </a:lnTo>
                  <a:lnTo>
                    <a:pt x="192" y="429"/>
                  </a:lnTo>
                  <a:lnTo>
                    <a:pt x="192" y="445"/>
                  </a:lnTo>
                  <a:lnTo>
                    <a:pt x="191" y="460"/>
                  </a:lnTo>
                  <a:lnTo>
                    <a:pt x="188" y="474"/>
                  </a:lnTo>
                  <a:lnTo>
                    <a:pt x="183" y="487"/>
                  </a:lnTo>
                  <a:lnTo>
                    <a:pt x="177" y="498"/>
                  </a:lnTo>
                  <a:lnTo>
                    <a:pt x="171" y="508"/>
                  </a:lnTo>
                  <a:lnTo>
                    <a:pt x="163" y="517"/>
                  </a:lnTo>
                  <a:lnTo>
                    <a:pt x="155" y="524"/>
                  </a:lnTo>
                  <a:lnTo>
                    <a:pt x="146" y="529"/>
                  </a:lnTo>
                  <a:lnTo>
                    <a:pt x="140" y="530"/>
                  </a:lnTo>
                  <a:lnTo>
                    <a:pt x="135" y="531"/>
                  </a:lnTo>
                  <a:lnTo>
                    <a:pt x="129" y="532"/>
                  </a:lnTo>
                  <a:lnTo>
                    <a:pt x="124" y="533"/>
                  </a:lnTo>
                  <a:lnTo>
                    <a:pt x="118" y="533"/>
                  </a:lnTo>
                  <a:lnTo>
                    <a:pt x="113" y="534"/>
                  </a:lnTo>
                  <a:lnTo>
                    <a:pt x="108" y="534"/>
                  </a:lnTo>
                  <a:lnTo>
                    <a:pt x="102" y="534"/>
                  </a:lnTo>
                  <a:lnTo>
                    <a:pt x="97" y="534"/>
                  </a:lnTo>
                  <a:lnTo>
                    <a:pt x="92" y="533"/>
                  </a:lnTo>
                  <a:lnTo>
                    <a:pt x="87" y="533"/>
                  </a:lnTo>
                  <a:lnTo>
                    <a:pt x="83" y="532"/>
                  </a:lnTo>
                  <a:lnTo>
                    <a:pt x="78" y="531"/>
                  </a:lnTo>
                  <a:lnTo>
                    <a:pt x="73" y="530"/>
                  </a:lnTo>
                  <a:lnTo>
                    <a:pt x="69" y="529"/>
                  </a:lnTo>
                  <a:lnTo>
                    <a:pt x="65" y="528"/>
                  </a:lnTo>
                  <a:lnTo>
                    <a:pt x="51" y="518"/>
                  </a:lnTo>
                  <a:lnTo>
                    <a:pt x="40" y="507"/>
                  </a:lnTo>
                  <a:lnTo>
                    <a:pt x="29" y="495"/>
                  </a:lnTo>
                  <a:lnTo>
                    <a:pt x="20" y="483"/>
                  </a:lnTo>
                  <a:lnTo>
                    <a:pt x="12" y="470"/>
                  </a:lnTo>
                  <a:lnTo>
                    <a:pt x="6" y="457"/>
                  </a:lnTo>
                  <a:lnTo>
                    <a:pt x="2" y="442"/>
                  </a:lnTo>
                  <a:lnTo>
                    <a:pt x="0" y="428"/>
                  </a:lnTo>
                  <a:lnTo>
                    <a:pt x="0" y="413"/>
                  </a:lnTo>
                  <a:lnTo>
                    <a:pt x="2" y="398"/>
                  </a:lnTo>
                  <a:lnTo>
                    <a:pt x="6" y="382"/>
                  </a:lnTo>
                  <a:lnTo>
                    <a:pt x="13" y="367"/>
                  </a:lnTo>
                  <a:lnTo>
                    <a:pt x="22" y="350"/>
                  </a:lnTo>
                  <a:lnTo>
                    <a:pt x="33" y="334"/>
                  </a:lnTo>
                  <a:lnTo>
                    <a:pt x="48" y="317"/>
                  </a:lnTo>
                  <a:lnTo>
                    <a:pt x="65" y="300"/>
                  </a:lnTo>
                  <a:lnTo>
                    <a:pt x="69" y="296"/>
                  </a:lnTo>
                  <a:lnTo>
                    <a:pt x="73" y="292"/>
                  </a:lnTo>
                  <a:lnTo>
                    <a:pt x="76" y="288"/>
                  </a:lnTo>
                  <a:lnTo>
                    <a:pt x="80" y="282"/>
                  </a:lnTo>
                  <a:lnTo>
                    <a:pt x="82" y="277"/>
                  </a:lnTo>
                  <a:lnTo>
                    <a:pt x="84" y="271"/>
                  </a:lnTo>
                  <a:lnTo>
                    <a:pt x="85" y="264"/>
                  </a:lnTo>
                  <a:lnTo>
                    <a:pt x="86" y="256"/>
                  </a:lnTo>
                  <a:lnTo>
                    <a:pt x="86" y="243"/>
                  </a:lnTo>
                  <a:lnTo>
                    <a:pt x="86" y="231"/>
                  </a:lnTo>
                  <a:lnTo>
                    <a:pt x="86" y="221"/>
                  </a:lnTo>
                  <a:lnTo>
                    <a:pt x="86" y="212"/>
                  </a:lnTo>
                  <a:lnTo>
                    <a:pt x="86" y="204"/>
                  </a:lnTo>
                  <a:lnTo>
                    <a:pt x="86" y="196"/>
                  </a:lnTo>
                  <a:lnTo>
                    <a:pt x="86" y="187"/>
                  </a:lnTo>
                  <a:lnTo>
                    <a:pt x="86" y="178"/>
                  </a:lnTo>
                  <a:lnTo>
                    <a:pt x="86" y="167"/>
                  </a:lnTo>
                  <a:lnTo>
                    <a:pt x="86" y="154"/>
                  </a:lnTo>
                  <a:lnTo>
                    <a:pt x="86" y="140"/>
                  </a:lnTo>
                  <a:lnTo>
                    <a:pt x="86" y="123"/>
                  </a:lnTo>
                  <a:lnTo>
                    <a:pt x="86" y="103"/>
                  </a:lnTo>
                  <a:lnTo>
                    <a:pt x="86" y="79"/>
                  </a:lnTo>
                  <a:lnTo>
                    <a:pt x="86" y="51"/>
                  </a:lnTo>
                  <a:lnTo>
                    <a:pt x="86" y="19"/>
                  </a:lnTo>
                </a:path>
              </a:pathLst>
            </a:custGeom>
            <a:solidFill>
              <a:srgbClr val="F2F2F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74" name="Freeform 122"/>
            <p:cNvSpPr>
              <a:spLocks/>
            </p:cNvSpPr>
            <p:nvPr/>
          </p:nvSpPr>
          <p:spPr bwMode="auto">
            <a:xfrm>
              <a:off x="4365" y="1966"/>
              <a:ext cx="192" cy="535"/>
            </a:xfrm>
            <a:custGeom>
              <a:avLst/>
              <a:gdLst>
                <a:gd name="T0" fmla="*/ 86 w 192"/>
                <a:gd name="T1" fmla="*/ 14 h 535"/>
                <a:gd name="T2" fmla="*/ 86 w 192"/>
                <a:gd name="T3" fmla="*/ 6 h 535"/>
                <a:gd name="T4" fmla="*/ 84 w 192"/>
                <a:gd name="T5" fmla="*/ 1 h 535"/>
                <a:gd name="T6" fmla="*/ 86 w 192"/>
                <a:gd name="T7" fmla="*/ 1 h 535"/>
                <a:gd name="T8" fmla="*/ 98 w 192"/>
                <a:gd name="T9" fmla="*/ 2 h 535"/>
                <a:gd name="T10" fmla="*/ 105 w 192"/>
                <a:gd name="T11" fmla="*/ 2 h 535"/>
                <a:gd name="T12" fmla="*/ 113 w 192"/>
                <a:gd name="T13" fmla="*/ 2 h 535"/>
                <a:gd name="T14" fmla="*/ 122 w 192"/>
                <a:gd name="T15" fmla="*/ 1 h 535"/>
                <a:gd name="T16" fmla="*/ 120 w 192"/>
                <a:gd name="T17" fmla="*/ 4 h 535"/>
                <a:gd name="T18" fmla="*/ 118 w 192"/>
                <a:gd name="T19" fmla="*/ 10 h 535"/>
                <a:gd name="T20" fmla="*/ 117 w 192"/>
                <a:gd name="T21" fmla="*/ 20 h 535"/>
                <a:gd name="T22" fmla="*/ 117 w 192"/>
                <a:gd name="T23" fmla="*/ 55 h 535"/>
                <a:gd name="T24" fmla="*/ 117 w 192"/>
                <a:gd name="T25" fmla="*/ 81 h 535"/>
                <a:gd name="T26" fmla="*/ 118 w 192"/>
                <a:gd name="T27" fmla="*/ 109 h 535"/>
                <a:gd name="T28" fmla="*/ 118 w 192"/>
                <a:gd name="T29" fmla="*/ 153 h 535"/>
                <a:gd name="T30" fmla="*/ 118 w 192"/>
                <a:gd name="T31" fmla="*/ 224 h 535"/>
                <a:gd name="T32" fmla="*/ 119 w 192"/>
                <a:gd name="T33" fmla="*/ 266 h 535"/>
                <a:gd name="T34" fmla="*/ 123 w 192"/>
                <a:gd name="T35" fmla="*/ 282 h 535"/>
                <a:gd name="T36" fmla="*/ 129 w 192"/>
                <a:gd name="T37" fmla="*/ 293 h 535"/>
                <a:gd name="T38" fmla="*/ 171 w 192"/>
                <a:gd name="T39" fmla="*/ 356 h 535"/>
                <a:gd name="T40" fmla="*/ 189 w 192"/>
                <a:gd name="T41" fmla="*/ 412 h 535"/>
                <a:gd name="T42" fmla="*/ 190 w 192"/>
                <a:gd name="T43" fmla="*/ 461 h 535"/>
                <a:gd name="T44" fmla="*/ 176 w 192"/>
                <a:gd name="T45" fmla="*/ 499 h 535"/>
                <a:gd name="T46" fmla="*/ 154 w 192"/>
                <a:gd name="T47" fmla="*/ 524 h 535"/>
                <a:gd name="T48" fmla="*/ 134 w 192"/>
                <a:gd name="T49" fmla="*/ 531 h 535"/>
                <a:gd name="T50" fmla="*/ 118 w 192"/>
                <a:gd name="T51" fmla="*/ 533 h 535"/>
                <a:gd name="T52" fmla="*/ 102 w 192"/>
                <a:gd name="T53" fmla="*/ 534 h 535"/>
                <a:gd name="T54" fmla="*/ 87 w 192"/>
                <a:gd name="T55" fmla="*/ 533 h 535"/>
                <a:gd name="T56" fmla="*/ 74 w 192"/>
                <a:gd name="T57" fmla="*/ 530 h 535"/>
                <a:gd name="T58" fmla="*/ 52 w 192"/>
                <a:gd name="T59" fmla="*/ 518 h 535"/>
                <a:gd name="T60" fmla="*/ 21 w 192"/>
                <a:gd name="T61" fmla="*/ 483 h 535"/>
                <a:gd name="T62" fmla="*/ 3 w 192"/>
                <a:gd name="T63" fmla="*/ 443 h 535"/>
                <a:gd name="T64" fmla="*/ 2 w 192"/>
                <a:gd name="T65" fmla="*/ 399 h 535"/>
                <a:gd name="T66" fmla="*/ 22 w 192"/>
                <a:gd name="T67" fmla="*/ 351 h 535"/>
                <a:gd name="T68" fmla="*/ 65 w 192"/>
                <a:gd name="T69" fmla="*/ 301 h 535"/>
                <a:gd name="T70" fmla="*/ 76 w 192"/>
                <a:gd name="T71" fmla="*/ 288 h 535"/>
                <a:gd name="T72" fmla="*/ 84 w 192"/>
                <a:gd name="T73" fmla="*/ 271 h 535"/>
                <a:gd name="T74" fmla="*/ 86 w 192"/>
                <a:gd name="T75" fmla="*/ 243 h 535"/>
                <a:gd name="T76" fmla="*/ 86 w 192"/>
                <a:gd name="T77" fmla="*/ 212 h 535"/>
                <a:gd name="T78" fmla="*/ 86 w 192"/>
                <a:gd name="T79" fmla="*/ 187 h 535"/>
                <a:gd name="T80" fmla="*/ 86 w 192"/>
                <a:gd name="T81" fmla="*/ 154 h 535"/>
                <a:gd name="T82" fmla="*/ 86 w 192"/>
                <a:gd name="T83" fmla="*/ 103 h 535"/>
                <a:gd name="T84" fmla="*/ 86 w 192"/>
                <a:gd name="T85" fmla="*/ 19 h 5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2"/>
                <a:gd name="T130" fmla="*/ 0 h 535"/>
                <a:gd name="T131" fmla="*/ 192 w 192"/>
                <a:gd name="T132" fmla="*/ 535 h 5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2" h="535">
                  <a:moveTo>
                    <a:pt x="86" y="19"/>
                  </a:moveTo>
                  <a:lnTo>
                    <a:pt x="86" y="16"/>
                  </a:lnTo>
                  <a:lnTo>
                    <a:pt x="86" y="14"/>
                  </a:lnTo>
                  <a:lnTo>
                    <a:pt x="86" y="11"/>
                  </a:lnTo>
                  <a:lnTo>
                    <a:pt x="86" y="9"/>
                  </a:lnTo>
                  <a:lnTo>
                    <a:pt x="86" y="6"/>
                  </a:lnTo>
                  <a:lnTo>
                    <a:pt x="85" y="4"/>
                  </a:lnTo>
                  <a:lnTo>
                    <a:pt x="85" y="2"/>
                  </a:lnTo>
                  <a:lnTo>
                    <a:pt x="84" y="1"/>
                  </a:lnTo>
                  <a:lnTo>
                    <a:pt x="83" y="0"/>
                  </a:lnTo>
                  <a:lnTo>
                    <a:pt x="84" y="1"/>
                  </a:lnTo>
                  <a:lnTo>
                    <a:pt x="86" y="1"/>
                  </a:lnTo>
                  <a:lnTo>
                    <a:pt x="92" y="2"/>
                  </a:lnTo>
                  <a:lnTo>
                    <a:pt x="95" y="2"/>
                  </a:lnTo>
                  <a:lnTo>
                    <a:pt x="98" y="2"/>
                  </a:lnTo>
                  <a:lnTo>
                    <a:pt x="100" y="2"/>
                  </a:lnTo>
                  <a:lnTo>
                    <a:pt x="103" y="2"/>
                  </a:lnTo>
                  <a:lnTo>
                    <a:pt x="105" y="2"/>
                  </a:lnTo>
                  <a:lnTo>
                    <a:pt x="108" y="2"/>
                  </a:lnTo>
                  <a:lnTo>
                    <a:pt x="111" y="2"/>
                  </a:lnTo>
                  <a:lnTo>
                    <a:pt x="113" y="2"/>
                  </a:lnTo>
                  <a:lnTo>
                    <a:pt x="118" y="1"/>
                  </a:lnTo>
                  <a:lnTo>
                    <a:pt x="121" y="1"/>
                  </a:lnTo>
                  <a:lnTo>
                    <a:pt x="122" y="1"/>
                  </a:lnTo>
                  <a:lnTo>
                    <a:pt x="123" y="1"/>
                  </a:lnTo>
                  <a:lnTo>
                    <a:pt x="121" y="2"/>
                  </a:lnTo>
                  <a:lnTo>
                    <a:pt x="120" y="4"/>
                  </a:lnTo>
                  <a:lnTo>
                    <a:pt x="120" y="6"/>
                  </a:lnTo>
                  <a:lnTo>
                    <a:pt x="119" y="8"/>
                  </a:lnTo>
                  <a:lnTo>
                    <a:pt x="118" y="10"/>
                  </a:lnTo>
                  <a:lnTo>
                    <a:pt x="118" y="13"/>
                  </a:lnTo>
                  <a:lnTo>
                    <a:pt x="117" y="16"/>
                  </a:lnTo>
                  <a:lnTo>
                    <a:pt x="117" y="20"/>
                  </a:lnTo>
                  <a:lnTo>
                    <a:pt x="117" y="34"/>
                  </a:lnTo>
                  <a:lnTo>
                    <a:pt x="117" y="45"/>
                  </a:lnTo>
                  <a:lnTo>
                    <a:pt x="117" y="55"/>
                  </a:lnTo>
                  <a:lnTo>
                    <a:pt x="117" y="64"/>
                  </a:lnTo>
                  <a:lnTo>
                    <a:pt x="117" y="73"/>
                  </a:lnTo>
                  <a:lnTo>
                    <a:pt x="117" y="81"/>
                  </a:lnTo>
                  <a:lnTo>
                    <a:pt x="117" y="89"/>
                  </a:lnTo>
                  <a:lnTo>
                    <a:pt x="118" y="99"/>
                  </a:lnTo>
                  <a:lnTo>
                    <a:pt x="118" y="109"/>
                  </a:lnTo>
                  <a:lnTo>
                    <a:pt x="118" y="121"/>
                  </a:lnTo>
                  <a:lnTo>
                    <a:pt x="118" y="136"/>
                  </a:lnTo>
                  <a:lnTo>
                    <a:pt x="118" y="153"/>
                  </a:lnTo>
                  <a:lnTo>
                    <a:pt x="118" y="173"/>
                  </a:lnTo>
                  <a:lnTo>
                    <a:pt x="118" y="196"/>
                  </a:lnTo>
                  <a:lnTo>
                    <a:pt x="118" y="224"/>
                  </a:lnTo>
                  <a:lnTo>
                    <a:pt x="118" y="256"/>
                  </a:lnTo>
                  <a:lnTo>
                    <a:pt x="118" y="261"/>
                  </a:lnTo>
                  <a:lnTo>
                    <a:pt x="119" y="266"/>
                  </a:lnTo>
                  <a:lnTo>
                    <a:pt x="120" y="272"/>
                  </a:lnTo>
                  <a:lnTo>
                    <a:pt x="121" y="277"/>
                  </a:lnTo>
                  <a:lnTo>
                    <a:pt x="123" y="282"/>
                  </a:lnTo>
                  <a:lnTo>
                    <a:pt x="125" y="287"/>
                  </a:lnTo>
                  <a:lnTo>
                    <a:pt x="127" y="290"/>
                  </a:lnTo>
                  <a:lnTo>
                    <a:pt x="129" y="293"/>
                  </a:lnTo>
                  <a:lnTo>
                    <a:pt x="146" y="314"/>
                  </a:lnTo>
                  <a:lnTo>
                    <a:pt x="159" y="335"/>
                  </a:lnTo>
                  <a:lnTo>
                    <a:pt x="171" y="356"/>
                  </a:lnTo>
                  <a:lnTo>
                    <a:pt x="179" y="375"/>
                  </a:lnTo>
                  <a:lnTo>
                    <a:pt x="185" y="394"/>
                  </a:lnTo>
                  <a:lnTo>
                    <a:pt x="189" y="412"/>
                  </a:lnTo>
                  <a:lnTo>
                    <a:pt x="191" y="429"/>
                  </a:lnTo>
                  <a:lnTo>
                    <a:pt x="191" y="446"/>
                  </a:lnTo>
                  <a:lnTo>
                    <a:pt x="190" y="461"/>
                  </a:lnTo>
                  <a:lnTo>
                    <a:pt x="186" y="475"/>
                  </a:lnTo>
                  <a:lnTo>
                    <a:pt x="182" y="487"/>
                  </a:lnTo>
                  <a:lnTo>
                    <a:pt x="176" y="499"/>
                  </a:lnTo>
                  <a:lnTo>
                    <a:pt x="170" y="509"/>
                  </a:lnTo>
                  <a:lnTo>
                    <a:pt x="162" y="517"/>
                  </a:lnTo>
                  <a:lnTo>
                    <a:pt x="154" y="524"/>
                  </a:lnTo>
                  <a:lnTo>
                    <a:pt x="145" y="529"/>
                  </a:lnTo>
                  <a:lnTo>
                    <a:pt x="139" y="530"/>
                  </a:lnTo>
                  <a:lnTo>
                    <a:pt x="134" y="531"/>
                  </a:lnTo>
                  <a:lnTo>
                    <a:pt x="129" y="532"/>
                  </a:lnTo>
                  <a:lnTo>
                    <a:pt x="123" y="533"/>
                  </a:lnTo>
                  <a:lnTo>
                    <a:pt x="118" y="533"/>
                  </a:lnTo>
                  <a:lnTo>
                    <a:pt x="112" y="534"/>
                  </a:lnTo>
                  <a:lnTo>
                    <a:pt x="107" y="534"/>
                  </a:lnTo>
                  <a:lnTo>
                    <a:pt x="102" y="534"/>
                  </a:lnTo>
                  <a:lnTo>
                    <a:pt x="97" y="534"/>
                  </a:lnTo>
                  <a:lnTo>
                    <a:pt x="92" y="533"/>
                  </a:lnTo>
                  <a:lnTo>
                    <a:pt x="87" y="533"/>
                  </a:lnTo>
                  <a:lnTo>
                    <a:pt x="83" y="532"/>
                  </a:lnTo>
                  <a:lnTo>
                    <a:pt x="78" y="531"/>
                  </a:lnTo>
                  <a:lnTo>
                    <a:pt x="74" y="530"/>
                  </a:lnTo>
                  <a:lnTo>
                    <a:pt x="69" y="529"/>
                  </a:lnTo>
                  <a:lnTo>
                    <a:pt x="65" y="528"/>
                  </a:lnTo>
                  <a:lnTo>
                    <a:pt x="52" y="518"/>
                  </a:lnTo>
                  <a:lnTo>
                    <a:pt x="40" y="507"/>
                  </a:lnTo>
                  <a:lnTo>
                    <a:pt x="30" y="495"/>
                  </a:lnTo>
                  <a:lnTo>
                    <a:pt x="21" y="483"/>
                  </a:lnTo>
                  <a:lnTo>
                    <a:pt x="13" y="470"/>
                  </a:lnTo>
                  <a:lnTo>
                    <a:pt x="7" y="457"/>
                  </a:lnTo>
                  <a:lnTo>
                    <a:pt x="3" y="443"/>
                  </a:lnTo>
                  <a:lnTo>
                    <a:pt x="1" y="429"/>
                  </a:lnTo>
                  <a:lnTo>
                    <a:pt x="0" y="414"/>
                  </a:lnTo>
                  <a:lnTo>
                    <a:pt x="2" y="399"/>
                  </a:lnTo>
                  <a:lnTo>
                    <a:pt x="6" y="383"/>
                  </a:lnTo>
                  <a:lnTo>
                    <a:pt x="13" y="367"/>
                  </a:lnTo>
                  <a:lnTo>
                    <a:pt x="22" y="351"/>
                  </a:lnTo>
                  <a:lnTo>
                    <a:pt x="33" y="334"/>
                  </a:lnTo>
                  <a:lnTo>
                    <a:pt x="48" y="318"/>
                  </a:lnTo>
                  <a:lnTo>
                    <a:pt x="65" y="301"/>
                  </a:lnTo>
                  <a:lnTo>
                    <a:pt x="69" y="297"/>
                  </a:lnTo>
                  <a:lnTo>
                    <a:pt x="73" y="292"/>
                  </a:lnTo>
                  <a:lnTo>
                    <a:pt x="76" y="288"/>
                  </a:lnTo>
                  <a:lnTo>
                    <a:pt x="80" y="282"/>
                  </a:lnTo>
                  <a:lnTo>
                    <a:pt x="82" y="277"/>
                  </a:lnTo>
                  <a:lnTo>
                    <a:pt x="84" y="271"/>
                  </a:lnTo>
                  <a:lnTo>
                    <a:pt x="85" y="264"/>
                  </a:lnTo>
                  <a:lnTo>
                    <a:pt x="86" y="257"/>
                  </a:lnTo>
                  <a:lnTo>
                    <a:pt x="86" y="243"/>
                  </a:lnTo>
                  <a:lnTo>
                    <a:pt x="86" y="231"/>
                  </a:lnTo>
                  <a:lnTo>
                    <a:pt x="86" y="221"/>
                  </a:lnTo>
                  <a:lnTo>
                    <a:pt x="86" y="212"/>
                  </a:lnTo>
                  <a:lnTo>
                    <a:pt x="86" y="204"/>
                  </a:lnTo>
                  <a:lnTo>
                    <a:pt x="86" y="196"/>
                  </a:lnTo>
                  <a:lnTo>
                    <a:pt x="86" y="187"/>
                  </a:lnTo>
                  <a:lnTo>
                    <a:pt x="86" y="178"/>
                  </a:lnTo>
                  <a:lnTo>
                    <a:pt x="86" y="167"/>
                  </a:lnTo>
                  <a:lnTo>
                    <a:pt x="86" y="154"/>
                  </a:lnTo>
                  <a:lnTo>
                    <a:pt x="86" y="140"/>
                  </a:lnTo>
                  <a:lnTo>
                    <a:pt x="86" y="123"/>
                  </a:lnTo>
                  <a:lnTo>
                    <a:pt x="86" y="103"/>
                  </a:lnTo>
                  <a:lnTo>
                    <a:pt x="86" y="79"/>
                  </a:lnTo>
                  <a:lnTo>
                    <a:pt x="86" y="51"/>
                  </a:lnTo>
                  <a:lnTo>
                    <a:pt x="86" y="19"/>
                  </a:lnTo>
                </a:path>
              </a:pathLst>
            </a:custGeom>
            <a:solidFill>
              <a:srgbClr val="F2F2F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75" name="Freeform 123"/>
            <p:cNvSpPr>
              <a:spLocks/>
            </p:cNvSpPr>
            <p:nvPr/>
          </p:nvSpPr>
          <p:spPr bwMode="auto">
            <a:xfrm>
              <a:off x="4366" y="1966"/>
              <a:ext cx="191" cy="535"/>
            </a:xfrm>
            <a:custGeom>
              <a:avLst/>
              <a:gdLst>
                <a:gd name="T0" fmla="*/ 86 w 191"/>
                <a:gd name="T1" fmla="*/ 14 h 535"/>
                <a:gd name="T2" fmla="*/ 85 w 191"/>
                <a:gd name="T3" fmla="*/ 7 h 535"/>
                <a:gd name="T4" fmla="*/ 84 w 191"/>
                <a:gd name="T5" fmla="*/ 1 h 535"/>
                <a:gd name="T6" fmla="*/ 86 w 191"/>
                <a:gd name="T7" fmla="*/ 1 h 535"/>
                <a:gd name="T8" fmla="*/ 97 w 191"/>
                <a:gd name="T9" fmla="*/ 2 h 535"/>
                <a:gd name="T10" fmla="*/ 104 w 191"/>
                <a:gd name="T11" fmla="*/ 2 h 535"/>
                <a:gd name="T12" fmla="*/ 111 w 191"/>
                <a:gd name="T13" fmla="*/ 2 h 535"/>
                <a:gd name="T14" fmla="*/ 120 w 191"/>
                <a:gd name="T15" fmla="*/ 1 h 535"/>
                <a:gd name="T16" fmla="*/ 119 w 191"/>
                <a:gd name="T17" fmla="*/ 4 h 535"/>
                <a:gd name="T18" fmla="*/ 117 w 191"/>
                <a:gd name="T19" fmla="*/ 10 h 535"/>
                <a:gd name="T20" fmla="*/ 116 w 191"/>
                <a:gd name="T21" fmla="*/ 20 h 535"/>
                <a:gd name="T22" fmla="*/ 116 w 191"/>
                <a:gd name="T23" fmla="*/ 55 h 535"/>
                <a:gd name="T24" fmla="*/ 116 w 191"/>
                <a:gd name="T25" fmla="*/ 81 h 535"/>
                <a:gd name="T26" fmla="*/ 116 w 191"/>
                <a:gd name="T27" fmla="*/ 110 h 535"/>
                <a:gd name="T28" fmla="*/ 116 w 191"/>
                <a:gd name="T29" fmla="*/ 154 h 535"/>
                <a:gd name="T30" fmla="*/ 117 w 191"/>
                <a:gd name="T31" fmla="*/ 225 h 535"/>
                <a:gd name="T32" fmla="*/ 118 w 191"/>
                <a:gd name="T33" fmla="*/ 266 h 535"/>
                <a:gd name="T34" fmla="*/ 122 w 191"/>
                <a:gd name="T35" fmla="*/ 282 h 535"/>
                <a:gd name="T36" fmla="*/ 127 w 191"/>
                <a:gd name="T37" fmla="*/ 293 h 535"/>
                <a:gd name="T38" fmla="*/ 169 w 191"/>
                <a:gd name="T39" fmla="*/ 356 h 535"/>
                <a:gd name="T40" fmla="*/ 188 w 191"/>
                <a:gd name="T41" fmla="*/ 413 h 535"/>
                <a:gd name="T42" fmla="*/ 188 w 191"/>
                <a:gd name="T43" fmla="*/ 461 h 535"/>
                <a:gd name="T44" fmla="*/ 174 w 191"/>
                <a:gd name="T45" fmla="*/ 499 h 535"/>
                <a:gd name="T46" fmla="*/ 152 w 191"/>
                <a:gd name="T47" fmla="*/ 524 h 535"/>
                <a:gd name="T48" fmla="*/ 133 w 191"/>
                <a:gd name="T49" fmla="*/ 531 h 535"/>
                <a:gd name="T50" fmla="*/ 117 w 191"/>
                <a:gd name="T51" fmla="*/ 533 h 535"/>
                <a:gd name="T52" fmla="*/ 101 w 191"/>
                <a:gd name="T53" fmla="*/ 534 h 535"/>
                <a:gd name="T54" fmla="*/ 86 w 191"/>
                <a:gd name="T55" fmla="*/ 533 h 535"/>
                <a:gd name="T56" fmla="*/ 73 w 191"/>
                <a:gd name="T57" fmla="*/ 530 h 535"/>
                <a:gd name="T58" fmla="*/ 52 w 191"/>
                <a:gd name="T59" fmla="*/ 518 h 535"/>
                <a:gd name="T60" fmla="*/ 20 w 191"/>
                <a:gd name="T61" fmla="*/ 484 h 535"/>
                <a:gd name="T62" fmla="*/ 3 w 191"/>
                <a:gd name="T63" fmla="*/ 443 h 535"/>
                <a:gd name="T64" fmla="*/ 2 w 191"/>
                <a:gd name="T65" fmla="*/ 399 h 535"/>
                <a:gd name="T66" fmla="*/ 21 w 191"/>
                <a:gd name="T67" fmla="*/ 351 h 535"/>
                <a:gd name="T68" fmla="*/ 64 w 191"/>
                <a:gd name="T69" fmla="*/ 301 h 535"/>
                <a:gd name="T70" fmla="*/ 76 w 191"/>
                <a:gd name="T71" fmla="*/ 288 h 535"/>
                <a:gd name="T72" fmla="*/ 84 w 191"/>
                <a:gd name="T73" fmla="*/ 271 h 535"/>
                <a:gd name="T74" fmla="*/ 85 w 191"/>
                <a:gd name="T75" fmla="*/ 243 h 535"/>
                <a:gd name="T76" fmla="*/ 85 w 191"/>
                <a:gd name="T77" fmla="*/ 213 h 535"/>
                <a:gd name="T78" fmla="*/ 85 w 191"/>
                <a:gd name="T79" fmla="*/ 187 h 535"/>
                <a:gd name="T80" fmla="*/ 85 w 191"/>
                <a:gd name="T81" fmla="*/ 155 h 535"/>
                <a:gd name="T82" fmla="*/ 86 w 191"/>
                <a:gd name="T83" fmla="*/ 103 h 535"/>
                <a:gd name="T84" fmla="*/ 86 w 191"/>
                <a:gd name="T85" fmla="*/ 19 h 5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1"/>
                <a:gd name="T130" fmla="*/ 0 h 535"/>
                <a:gd name="T131" fmla="*/ 191 w 191"/>
                <a:gd name="T132" fmla="*/ 535 h 5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1" h="535">
                  <a:moveTo>
                    <a:pt x="86" y="19"/>
                  </a:moveTo>
                  <a:lnTo>
                    <a:pt x="86" y="17"/>
                  </a:lnTo>
                  <a:lnTo>
                    <a:pt x="86" y="14"/>
                  </a:lnTo>
                  <a:lnTo>
                    <a:pt x="85" y="11"/>
                  </a:lnTo>
                  <a:lnTo>
                    <a:pt x="85" y="9"/>
                  </a:lnTo>
                  <a:lnTo>
                    <a:pt x="85" y="7"/>
                  </a:lnTo>
                  <a:lnTo>
                    <a:pt x="84" y="4"/>
                  </a:lnTo>
                  <a:lnTo>
                    <a:pt x="84" y="2"/>
                  </a:lnTo>
                  <a:lnTo>
                    <a:pt x="84" y="1"/>
                  </a:lnTo>
                  <a:lnTo>
                    <a:pt x="83" y="0"/>
                  </a:lnTo>
                  <a:lnTo>
                    <a:pt x="84" y="1"/>
                  </a:lnTo>
                  <a:lnTo>
                    <a:pt x="86" y="1"/>
                  </a:lnTo>
                  <a:lnTo>
                    <a:pt x="92" y="2"/>
                  </a:lnTo>
                  <a:lnTo>
                    <a:pt x="94" y="2"/>
                  </a:lnTo>
                  <a:lnTo>
                    <a:pt x="97" y="2"/>
                  </a:lnTo>
                  <a:lnTo>
                    <a:pt x="99" y="2"/>
                  </a:lnTo>
                  <a:lnTo>
                    <a:pt x="101" y="2"/>
                  </a:lnTo>
                  <a:lnTo>
                    <a:pt x="104" y="2"/>
                  </a:lnTo>
                  <a:lnTo>
                    <a:pt x="107" y="2"/>
                  </a:lnTo>
                  <a:lnTo>
                    <a:pt x="109" y="2"/>
                  </a:lnTo>
                  <a:lnTo>
                    <a:pt x="111" y="2"/>
                  </a:lnTo>
                  <a:lnTo>
                    <a:pt x="117" y="1"/>
                  </a:lnTo>
                  <a:lnTo>
                    <a:pt x="119" y="1"/>
                  </a:lnTo>
                  <a:lnTo>
                    <a:pt x="120" y="1"/>
                  </a:lnTo>
                  <a:lnTo>
                    <a:pt x="122" y="1"/>
                  </a:lnTo>
                  <a:lnTo>
                    <a:pt x="120" y="2"/>
                  </a:lnTo>
                  <a:lnTo>
                    <a:pt x="119" y="4"/>
                  </a:lnTo>
                  <a:lnTo>
                    <a:pt x="119" y="6"/>
                  </a:lnTo>
                  <a:lnTo>
                    <a:pt x="118" y="8"/>
                  </a:lnTo>
                  <a:lnTo>
                    <a:pt x="117" y="10"/>
                  </a:lnTo>
                  <a:lnTo>
                    <a:pt x="117" y="13"/>
                  </a:lnTo>
                  <a:lnTo>
                    <a:pt x="116" y="16"/>
                  </a:lnTo>
                  <a:lnTo>
                    <a:pt x="116" y="20"/>
                  </a:lnTo>
                  <a:lnTo>
                    <a:pt x="116" y="34"/>
                  </a:lnTo>
                  <a:lnTo>
                    <a:pt x="116" y="45"/>
                  </a:lnTo>
                  <a:lnTo>
                    <a:pt x="116" y="55"/>
                  </a:lnTo>
                  <a:lnTo>
                    <a:pt x="116" y="64"/>
                  </a:lnTo>
                  <a:lnTo>
                    <a:pt x="116" y="73"/>
                  </a:lnTo>
                  <a:lnTo>
                    <a:pt x="116" y="81"/>
                  </a:lnTo>
                  <a:lnTo>
                    <a:pt x="116" y="90"/>
                  </a:lnTo>
                  <a:lnTo>
                    <a:pt x="116" y="99"/>
                  </a:lnTo>
                  <a:lnTo>
                    <a:pt x="116" y="110"/>
                  </a:lnTo>
                  <a:lnTo>
                    <a:pt x="116" y="122"/>
                  </a:lnTo>
                  <a:lnTo>
                    <a:pt x="116" y="136"/>
                  </a:lnTo>
                  <a:lnTo>
                    <a:pt x="116" y="154"/>
                  </a:lnTo>
                  <a:lnTo>
                    <a:pt x="117" y="173"/>
                  </a:lnTo>
                  <a:lnTo>
                    <a:pt x="117" y="197"/>
                  </a:lnTo>
                  <a:lnTo>
                    <a:pt x="117" y="225"/>
                  </a:lnTo>
                  <a:lnTo>
                    <a:pt x="117" y="257"/>
                  </a:lnTo>
                  <a:lnTo>
                    <a:pt x="117" y="262"/>
                  </a:lnTo>
                  <a:lnTo>
                    <a:pt x="118" y="266"/>
                  </a:lnTo>
                  <a:lnTo>
                    <a:pt x="119" y="272"/>
                  </a:lnTo>
                  <a:lnTo>
                    <a:pt x="120" y="277"/>
                  </a:lnTo>
                  <a:lnTo>
                    <a:pt x="122" y="282"/>
                  </a:lnTo>
                  <a:lnTo>
                    <a:pt x="123" y="287"/>
                  </a:lnTo>
                  <a:lnTo>
                    <a:pt x="125" y="290"/>
                  </a:lnTo>
                  <a:lnTo>
                    <a:pt x="127" y="293"/>
                  </a:lnTo>
                  <a:lnTo>
                    <a:pt x="144" y="314"/>
                  </a:lnTo>
                  <a:lnTo>
                    <a:pt x="158" y="336"/>
                  </a:lnTo>
                  <a:lnTo>
                    <a:pt x="169" y="356"/>
                  </a:lnTo>
                  <a:lnTo>
                    <a:pt x="177" y="376"/>
                  </a:lnTo>
                  <a:lnTo>
                    <a:pt x="183" y="395"/>
                  </a:lnTo>
                  <a:lnTo>
                    <a:pt x="188" y="413"/>
                  </a:lnTo>
                  <a:lnTo>
                    <a:pt x="190" y="430"/>
                  </a:lnTo>
                  <a:lnTo>
                    <a:pt x="190" y="446"/>
                  </a:lnTo>
                  <a:lnTo>
                    <a:pt x="188" y="461"/>
                  </a:lnTo>
                  <a:lnTo>
                    <a:pt x="184" y="475"/>
                  </a:lnTo>
                  <a:lnTo>
                    <a:pt x="180" y="488"/>
                  </a:lnTo>
                  <a:lnTo>
                    <a:pt x="174" y="499"/>
                  </a:lnTo>
                  <a:lnTo>
                    <a:pt x="168" y="509"/>
                  </a:lnTo>
                  <a:lnTo>
                    <a:pt x="160" y="518"/>
                  </a:lnTo>
                  <a:lnTo>
                    <a:pt x="152" y="524"/>
                  </a:lnTo>
                  <a:lnTo>
                    <a:pt x="144" y="529"/>
                  </a:lnTo>
                  <a:lnTo>
                    <a:pt x="138" y="530"/>
                  </a:lnTo>
                  <a:lnTo>
                    <a:pt x="133" y="531"/>
                  </a:lnTo>
                  <a:lnTo>
                    <a:pt x="127" y="532"/>
                  </a:lnTo>
                  <a:lnTo>
                    <a:pt x="122" y="533"/>
                  </a:lnTo>
                  <a:lnTo>
                    <a:pt x="117" y="533"/>
                  </a:lnTo>
                  <a:lnTo>
                    <a:pt x="111" y="534"/>
                  </a:lnTo>
                  <a:lnTo>
                    <a:pt x="106" y="534"/>
                  </a:lnTo>
                  <a:lnTo>
                    <a:pt x="101" y="534"/>
                  </a:lnTo>
                  <a:lnTo>
                    <a:pt x="96" y="534"/>
                  </a:lnTo>
                  <a:lnTo>
                    <a:pt x="91" y="533"/>
                  </a:lnTo>
                  <a:lnTo>
                    <a:pt x="86" y="533"/>
                  </a:lnTo>
                  <a:lnTo>
                    <a:pt x="82" y="532"/>
                  </a:lnTo>
                  <a:lnTo>
                    <a:pt x="77" y="531"/>
                  </a:lnTo>
                  <a:lnTo>
                    <a:pt x="73" y="530"/>
                  </a:lnTo>
                  <a:lnTo>
                    <a:pt x="69" y="529"/>
                  </a:lnTo>
                  <a:lnTo>
                    <a:pt x="65" y="528"/>
                  </a:lnTo>
                  <a:lnTo>
                    <a:pt x="52" y="518"/>
                  </a:lnTo>
                  <a:lnTo>
                    <a:pt x="40" y="507"/>
                  </a:lnTo>
                  <a:lnTo>
                    <a:pt x="30" y="496"/>
                  </a:lnTo>
                  <a:lnTo>
                    <a:pt x="20" y="484"/>
                  </a:lnTo>
                  <a:lnTo>
                    <a:pt x="13" y="471"/>
                  </a:lnTo>
                  <a:lnTo>
                    <a:pt x="7" y="457"/>
                  </a:lnTo>
                  <a:lnTo>
                    <a:pt x="3" y="443"/>
                  </a:lnTo>
                  <a:lnTo>
                    <a:pt x="0" y="429"/>
                  </a:lnTo>
                  <a:lnTo>
                    <a:pt x="0" y="414"/>
                  </a:lnTo>
                  <a:lnTo>
                    <a:pt x="2" y="399"/>
                  </a:lnTo>
                  <a:lnTo>
                    <a:pt x="5" y="383"/>
                  </a:lnTo>
                  <a:lnTo>
                    <a:pt x="12" y="367"/>
                  </a:lnTo>
                  <a:lnTo>
                    <a:pt x="21" y="351"/>
                  </a:lnTo>
                  <a:lnTo>
                    <a:pt x="32" y="335"/>
                  </a:lnTo>
                  <a:lnTo>
                    <a:pt x="47" y="318"/>
                  </a:lnTo>
                  <a:lnTo>
                    <a:pt x="64" y="301"/>
                  </a:lnTo>
                  <a:lnTo>
                    <a:pt x="68" y="297"/>
                  </a:lnTo>
                  <a:lnTo>
                    <a:pt x="72" y="292"/>
                  </a:lnTo>
                  <a:lnTo>
                    <a:pt x="76" y="288"/>
                  </a:lnTo>
                  <a:lnTo>
                    <a:pt x="79" y="282"/>
                  </a:lnTo>
                  <a:lnTo>
                    <a:pt x="82" y="277"/>
                  </a:lnTo>
                  <a:lnTo>
                    <a:pt x="84" y="271"/>
                  </a:lnTo>
                  <a:lnTo>
                    <a:pt x="85" y="264"/>
                  </a:lnTo>
                  <a:lnTo>
                    <a:pt x="85" y="257"/>
                  </a:lnTo>
                  <a:lnTo>
                    <a:pt x="85" y="243"/>
                  </a:lnTo>
                  <a:lnTo>
                    <a:pt x="85" y="231"/>
                  </a:lnTo>
                  <a:lnTo>
                    <a:pt x="85" y="221"/>
                  </a:lnTo>
                  <a:lnTo>
                    <a:pt x="85" y="213"/>
                  </a:lnTo>
                  <a:lnTo>
                    <a:pt x="85" y="204"/>
                  </a:lnTo>
                  <a:lnTo>
                    <a:pt x="85" y="196"/>
                  </a:lnTo>
                  <a:lnTo>
                    <a:pt x="85" y="187"/>
                  </a:lnTo>
                  <a:lnTo>
                    <a:pt x="85" y="178"/>
                  </a:lnTo>
                  <a:lnTo>
                    <a:pt x="85" y="167"/>
                  </a:lnTo>
                  <a:lnTo>
                    <a:pt x="85" y="155"/>
                  </a:lnTo>
                  <a:lnTo>
                    <a:pt x="85" y="140"/>
                  </a:lnTo>
                  <a:lnTo>
                    <a:pt x="85" y="123"/>
                  </a:lnTo>
                  <a:lnTo>
                    <a:pt x="86" y="103"/>
                  </a:lnTo>
                  <a:lnTo>
                    <a:pt x="86" y="79"/>
                  </a:lnTo>
                  <a:lnTo>
                    <a:pt x="86" y="52"/>
                  </a:lnTo>
                  <a:lnTo>
                    <a:pt x="86" y="19"/>
                  </a:lnTo>
                </a:path>
              </a:pathLst>
            </a:custGeom>
            <a:solidFill>
              <a:srgbClr val="F5F5F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76" name="Freeform 124"/>
            <p:cNvSpPr>
              <a:spLocks/>
            </p:cNvSpPr>
            <p:nvPr/>
          </p:nvSpPr>
          <p:spPr bwMode="auto">
            <a:xfrm>
              <a:off x="4366" y="1966"/>
              <a:ext cx="190" cy="535"/>
            </a:xfrm>
            <a:custGeom>
              <a:avLst/>
              <a:gdLst>
                <a:gd name="T0" fmla="*/ 86 w 190"/>
                <a:gd name="T1" fmla="*/ 14 h 535"/>
                <a:gd name="T2" fmla="*/ 85 w 190"/>
                <a:gd name="T3" fmla="*/ 7 h 535"/>
                <a:gd name="T4" fmla="*/ 84 w 190"/>
                <a:gd name="T5" fmla="*/ 1 h 535"/>
                <a:gd name="T6" fmla="*/ 86 w 190"/>
                <a:gd name="T7" fmla="*/ 1 h 535"/>
                <a:gd name="T8" fmla="*/ 97 w 190"/>
                <a:gd name="T9" fmla="*/ 2 h 535"/>
                <a:gd name="T10" fmla="*/ 104 w 190"/>
                <a:gd name="T11" fmla="*/ 2 h 535"/>
                <a:gd name="T12" fmla="*/ 111 w 190"/>
                <a:gd name="T13" fmla="*/ 2 h 535"/>
                <a:gd name="T14" fmla="*/ 120 w 190"/>
                <a:gd name="T15" fmla="*/ 2 h 535"/>
                <a:gd name="T16" fmla="*/ 119 w 190"/>
                <a:gd name="T17" fmla="*/ 5 h 535"/>
                <a:gd name="T18" fmla="*/ 117 w 190"/>
                <a:gd name="T19" fmla="*/ 11 h 535"/>
                <a:gd name="T20" fmla="*/ 116 w 190"/>
                <a:gd name="T21" fmla="*/ 20 h 535"/>
                <a:gd name="T22" fmla="*/ 116 w 190"/>
                <a:gd name="T23" fmla="*/ 55 h 535"/>
                <a:gd name="T24" fmla="*/ 116 w 190"/>
                <a:gd name="T25" fmla="*/ 81 h 535"/>
                <a:gd name="T26" fmla="*/ 116 w 190"/>
                <a:gd name="T27" fmla="*/ 110 h 535"/>
                <a:gd name="T28" fmla="*/ 116 w 190"/>
                <a:gd name="T29" fmla="*/ 154 h 535"/>
                <a:gd name="T30" fmla="*/ 116 w 190"/>
                <a:gd name="T31" fmla="*/ 225 h 535"/>
                <a:gd name="T32" fmla="*/ 117 w 190"/>
                <a:gd name="T33" fmla="*/ 266 h 535"/>
                <a:gd name="T34" fmla="*/ 121 w 190"/>
                <a:gd name="T35" fmla="*/ 282 h 535"/>
                <a:gd name="T36" fmla="*/ 127 w 190"/>
                <a:gd name="T37" fmla="*/ 293 h 535"/>
                <a:gd name="T38" fmla="*/ 168 w 190"/>
                <a:gd name="T39" fmla="*/ 357 h 535"/>
                <a:gd name="T40" fmla="*/ 187 w 190"/>
                <a:gd name="T41" fmla="*/ 414 h 535"/>
                <a:gd name="T42" fmla="*/ 186 w 190"/>
                <a:gd name="T43" fmla="*/ 462 h 535"/>
                <a:gd name="T44" fmla="*/ 173 w 190"/>
                <a:gd name="T45" fmla="*/ 500 h 535"/>
                <a:gd name="T46" fmla="*/ 151 w 190"/>
                <a:gd name="T47" fmla="*/ 525 h 535"/>
                <a:gd name="T48" fmla="*/ 132 w 190"/>
                <a:gd name="T49" fmla="*/ 531 h 535"/>
                <a:gd name="T50" fmla="*/ 116 w 190"/>
                <a:gd name="T51" fmla="*/ 533 h 535"/>
                <a:gd name="T52" fmla="*/ 101 w 190"/>
                <a:gd name="T53" fmla="*/ 534 h 535"/>
                <a:gd name="T54" fmla="*/ 87 w 190"/>
                <a:gd name="T55" fmla="*/ 533 h 535"/>
                <a:gd name="T56" fmla="*/ 74 w 190"/>
                <a:gd name="T57" fmla="*/ 530 h 535"/>
                <a:gd name="T58" fmla="*/ 53 w 190"/>
                <a:gd name="T59" fmla="*/ 518 h 535"/>
                <a:gd name="T60" fmla="*/ 21 w 190"/>
                <a:gd name="T61" fmla="*/ 484 h 535"/>
                <a:gd name="T62" fmla="*/ 3 w 190"/>
                <a:gd name="T63" fmla="*/ 444 h 535"/>
                <a:gd name="T64" fmla="*/ 2 w 190"/>
                <a:gd name="T65" fmla="*/ 399 h 535"/>
                <a:gd name="T66" fmla="*/ 21 w 190"/>
                <a:gd name="T67" fmla="*/ 352 h 535"/>
                <a:gd name="T68" fmla="*/ 63 w 190"/>
                <a:gd name="T69" fmla="*/ 301 h 535"/>
                <a:gd name="T70" fmla="*/ 75 w 190"/>
                <a:gd name="T71" fmla="*/ 288 h 535"/>
                <a:gd name="T72" fmla="*/ 84 w 190"/>
                <a:gd name="T73" fmla="*/ 271 h 535"/>
                <a:gd name="T74" fmla="*/ 85 w 190"/>
                <a:gd name="T75" fmla="*/ 243 h 535"/>
                <a:gd name="T76" fmla="*/ 85 w 190"/>
                <a:gd name="T77" fmla="*/ 213 h 535"/>
                <a:gd name="T78" fmla="*/ 85 w 190"/>
                <a:gd name="T79" fmla="*/ 187 h 535"/>
                <a:gd name="T80" fmla="*/ 86 w 190"/>
                <a:gd name="T81" fmla="*/ 155 h 535"/>
                <a:gd name="T82" fmla="*/ 86 w 190"/>
                <a:gd name="T83" fmla="*/ 103 h 535"/>
                <a:gd name="T84" fmla="*/ 86 w 190"/>
                <a:gd name="T85" fmla="*/ 19 h 5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0"/>
                <a:gd name="T130" fmla="*/ 0 h 535"/>
                <a:gd name="T131" fmla="*/ 190 w 190"/>
                <a:gd name="T132" fmla="*/ 535 h 5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0" h="535">
                  <a:moveTo>
                    <a:pt x="86" y="19"/>
                  </a:moveTo>
                  <a:lnTo>
                    <a:pt x="86" y="17"/>
                  </a:lnTo>
                  <a:lnTo>
                    <a:pt x="86" y="14"/>
                  </a:lnTo>
                  <a:lnTo>
                    <a:pt x="85" y="11"/>
                  </a:lnTo>
                  <a:lnTo>
                    <a:pt x="85" y="9"/>
                  </a:lnTo>
                  <a:lnTo>
                    <a:pt x="85" y="7"/>
                  </a:lnTo>
                  <a:lnTo>
                    <a:pt x="84" y="4"/>
                  </a:lnTo>
                  <a:lnTo>
                    <a:pt x="84" y="2"/>
                  </a:lnTo>
                  <a:lnTo>
                    <a:pt x="84" y="1"/>
                  </a:lnTo>
                  <a:lnTo>
                    <a:pt x="83" y="0"/>
                  </a:lnTo>
                  <a:lnTo>
                    <a:pt x="84" y="1"/>
                  </a:lnTo>
                  <a:lnTo>
                    <a:pt x="86" y="1"/>
                  </a:lnTo>
                  <a:lnTo>
                    <a:pt x="92" y="2"/>
                  </a:lnTo>
                  <a:lnTo>
                    <a:pt x="94" y="2"/>
                  </a:lnTo>
                  <a:lnTo>
                    <a:pt x="97" y="2"/>
                  </a:lnTo>
                  <a:lnTo>
                    <a:pt x="99" y="2"/>
                  </a:lnTo>
                  <a:lnTo>
                    <a:pt x="101" y="2"/>
                  </a:lnTo>
                  <a:lnTo>
                    <a:pt x="104" y="2"/>
                  </a:lnTo>
                  <a:lnTo>
                    <a:pt x="107" y="2"/>
                  </a:lnTo>
                  <a:lnTo>
                    <a:pt x="109" y="2"/>
                  </a:lnTo>
                  <a:lnTo>
                    <a:pt x="111" y="2"/>
                  </a:lnTo>
                  <a:lnTo>
                    <a:pt x="117" y="1"/>
                  </a:lnTo>
                  <a:lnTo>
                    <a:pt x="119" y="1"/>
                  </a:lnTo>
                  <a:lnTo>
                    <a:pt x="120" y="2"/>
                  </a:lnTo>
                  <a:lnTo>
                    <a:pt x="121" y="1"/>
                  </a:lnTo>
                  <a:lnTo>
                    <a:pt x="120" y="3"/>
                  </a:lnTo>
                  <a:lnTo>
                    <a:pt x="119" y="5"/>
                  </a:lnTo>
                  <a:lnTo>
                    <a:pt x="118" y="7"/>
                  </a:lnTo>
                  <a:lnTo>
                    <a:pt x="117" y="9"/>
                  </a:lnTo>
                  <a:lnTo>
                    <a:pt x="117" y="11"/>
                  </a:lnTo>
                  <a:lnTo>
                    <a:pt x="116" y="13"/>
                  </a:lnTo>
                  <a:lnTo>
                    <a:pt x="116" y="17"/>
                  </a:lnTo>
                  <a:lnTo>
                    <a:pt x="116" y="20"/>
                  </a:lnTo>
                  <a:lnTo>
                    <a:pt x="116" y="34"/>
                  </a:lnTo>
                  <a:lnTo>
                    <a:pt x="116" y="45"/>
                  </a:lnTo>
                  <a:lnTo>
                    <a:pt x="116" y="55"/>
                  </a:lnTo>
                  <a:lnTo>
                    <a:pt x="116" y="64"/>
                  </a:lnTo>
                  <a:lnTo>
                    <a:pt x="116" y="73"/>
                  </a:lnTo>
                  <a:lnTo>
                    <a:pt x="116" y="81"/>
                  </a:lnTo>
                  <a:lnTo>
                    <a:pt x="116" y="90"/>
                  </a:lnTo>
                  <a:lnTo>
                    <a:pt x="116" y="99"/>
                  </a:lnTo>
                  <a:lnTo>
                    <a:pt x="116" y="110"/>
                  </a:lnTo>
                  <a:lnTo>
                    <a:pt x="116" y="122"/>
                  </a:lnTo>
                  <a:lnTo>
                    <a:pt x="116" y="136"/>
                  </a:lnTo>
                  <a:lnTo>
                    <a:pt x="116" y="154"/>
                  </a:lnTo>
                  <a:lnTo>
                    <a:pt x="116" y="173"/>
                  </a:lnTo>
                  <a:lnTo>
                    <a:pt x="116" y="197"/>
                  </a:lnTo>
                  <a:lnTo>
                    <a:pt x="116" y="225"/>
                  </a:lnTo>
                  <a:lnTo>
                    <a:pt x="116" y="257"/>
                  </a:lnTo>
                  <a:lnTo>
                    <a:pt x="117" y="262"/>
                  </a:lnTo>
                  <a:lnTo>
                    <a:pt x="117" y="266"/>
                  </a:lnTo>
                  <a:lnTo>
                    <a:pt x="119" y="272"/>
                  </a:lnTo>
                  <a:lnTo>
                    <a:pt x="120" y="277"/>
                  </a:lnTo>
                  <a:lnTo>
                    <a:pt x="121" y="282"/>
                  </a:lnTo>
                  <a:lnTo>
                    <a:pt x="123" y="287"/>
                  </a:lnTo>
                  <a:lnTo>
                    <a:pt x="125" y="290"/>
                  </a:lnTo>
                  <a:lnTo>
                    <a:pt x="127" y="293"/>
                  </a:lnTo>
                  <a:lnTo>
                    <a:pt x="144" y="315"/>
                  </a:lnTo>
                  <a:lnTo>
                    <a:pt x="157" y="336"/>
                  </a:lnTo>
                  <a:lnTo>
                    <a:pt x="168" y="357"/>
                  </a:lnTo>
                  <a:lnTo>
                    <a:pt x="177" y="376"/>
                  </a:lnTo>
                  <a:lnTo>
                    <a:pt x="183" y="396"/>
                  </a:lnTo>
                  <a:lnTo>
                    <a:pt x="187" y="414"/>
                  </a:lnTo>
                  <a:lnTo>
                    <a:pt x="189" y="431"/>
                  </a:lnTo>
                  <a:lnTo>
                    <a:pt x="188" y="447"/>
                  </a:lnTo>
                  <a:lnTo>
                    <a:pt x="186" y="462"/>
                  </a:lnTo>
                  <a:lnTo>
                    <a:pt x="183" y="476"/>
                  </a:lnTo>
                  <a:lnTo>
                    <a:pt x="179" y="489"/>
                  </a:lnTo>
                  <a:lnTo>
                    <a:pt x="173" y="500"/>
                  </a:lnTo>
                  <a:lnTo>
                    <a:pt x="166" y="510"/>
                  </a:lnTo>
                  <a:lnTo>
                    <a:pt x="159" y="518"/>
                  </a:lnTo>
                  <a:lnTo>
                    <a:pt x="151" y="525"/>
                  </a:lnTo>
                  <a:lnTo>
                    <a:pt x="143" y="529"/>
                  </a:lnTo>
                  <a:lnTo>
                    <a:pt x="137" y="530"/>
                  </a:lnTo>
                  <a:lnTo>
                    <a:pt x="132" y="531"/>
                  </a:lnTo>
                  <a:lnTo>
                    <a:pt x="127" y="532"/>
                  </a:lnTo>
                  <a:lnTo>
                    <a:pt x="121" y="533"/>
                  </a:lnTo>
                  <a:lnTo>
                    <a:pt x="116" y="533"/>
                  </a:lnTo>
                  <a:lnTo>
                    <a:pt x="111" y="534"/>
                  </a:lnTo>
                  <a:lnTo>
                    <a:pt x="106" y="534"/>
                  </a:lnTo>
                  <a:lnTo>
                    <a:pt x="101" y="534"/>
                  </a:lnTo>
                  <a:lnTo>
                    <a:pt x="96" y="533"/>
                  </a:lnTo>
                  <a:lnTo>
                    <a:pt x="92" y="533"/>
                  </a:lnTo>
                  <a:lnTo>
                    <a:pt x="87" y="533"/>
                  </a:lnTo>
                  <a:lnTo>
                    <a:pt x="82" y="532"/>
                  </a:lnTo>
                  <a:lnTo>
                    <a:pt x="78" y="531"/>
                  </a:lnTo>
                  <a:lnTo>
                    <a:pt x="74" y="530"/>
                  </a:lnTo>
                  <a:lnTo>
                    <a:pt x="69" y="529"/>
                  </a:lnTo>
                  <a:lnTo>
                    <a:pt x="66" y="528"/>
                  </a:lnTo>
                  <a:lnTo>
                    <a:pt x="53" y="518"/>
                  </a:lnTo>
                  <a:lnTo>
                    <a:pt x="41" y="507"/>
                  </a:lnTo>
                  <a:lnTo>
                    <a:pt x="30" y="496"/>
                  </a:lnTo>
                  <a:lnTo>
                    <a:pt x="21" y="484"/>
                  </a:lnTo>
                  <a:lnTo>
                    <a:pt x="13" y="471"/>
                  </a:lnTo>
                  <a:lnTo>
                    <a:pt x="7" y="458"/>
                  </a:lnTo>
                  <a:lnTo>
                    <a:pt x="3" y="444"/>
                  </a:lnTo>
                  <a:lnTo>
                    <a:pt x="1" y="430"/>
                  </a:lnTo>
                  <a:lnTo>
                    <a:pt x="0" y="415"/>
                  </a:lnTo>
                  <a:lnTo>
                    <a:pt x="2" y="399"/>
                  </a:lnTo>
                  <a:lnTo>
                    <a:pt x="5" y="384"/>
                  </a:lnTo>
                  <a:lnTo>
                    <a:pt x="12" y="368"/>
                  </a:lnTo>
                  <a:lnTo>
                    <a:pt x="21" y="352"/>
                  </a:lnTo>
                  <a:lnTo>
                    <a:pt x="32" y="335"/>
                  </a:lnTo>
                  <a:lnTo>
                    <a:pt x="46" y="318"/>
                  </a:lnTo>
                  <a:lnTo>
                    <a:pt x="63" y="301"/>
                  </a:lnTo>
                  <a:lnTo>
                    <a:pt x="67" y="297"/>
                  </a:lnTo>
                  <a:lnTo>
                    <a:pt x="72" y="293"/>
                  </a:lnTo>
                  <a:lnTo>
                    <a:pt x="75" y="288"/>
                  </a:lnTo>
                  <a:lnTo>
                    <a:pt x="79" y="283"/>
                  </a:lnTo>
                  <a:lnTo>
                    <a:pt x="82" y="277"/>
                  </a:lnTo>
                  <a:lnTo>
                    <a:pt x="84" y="271"/>
                  </a:lnTo>
                  <a:lnTo>
                    <a:pt x="85" y="264"/>
                  </a:lnTo>
                  <a:lnTo>
                    <a:pt x="85" y="257"/>
                  </a:lnTo>
                  <a:lnTo>
                    <a:pt x="85" y="243"/>
                  </a:lnTo>
                  <a:lnTo>
                    <a:pt x="85" y="231"/>
                  </a:lnTo>
                  <a:lnTo>
                    <a:pt x="85" y="221"/>
                  </a:lnTo>
                  <a:lnTo>
                    <a:pt x="85" y="213"/>
                  </a:lnTo>
                  <a:lnTo>
                    <a:pt x="85" y="204"/>
                  </a:lnTo>
                  <a:lnTo>
                    <a:pt x="85" y="196"/>
                  </a:lnTo>
                  <a:lnTo>
                    <a:pt x="85" y="187"/>
                  </a:lnTo>
                  <a:lnTo>
                    <a:pt x="86" y="178"/>
                  </a:lnTo>
                  <a:lnTo>
                    <a:pt x="86" y="167"/>
                  </a:lnTo>
                  <a:lnTo>
                    <a:pt x="86" y="155"/>
                  </a:lnTo>
                  <a:lnTo>
                    <a:pt x="86" y="140"/>
                  </a:lnTo>
                  <a:lnTo>
                    <a:pt x="86" y="123"/>
                  </a:lnTo>
                  <a:lnTo>
                    <a:pt x="86" y="103"/>
                  </a:lnTo>
                  <a:lnTo>
                    <a:pt x="86" y="79"/>
                  </a:lnTo>
                  <a:lnTo>
                    <a:pt x="86" y="52"/>
                  </a:lnTo>
                  <a:lnTo>
                    <a:pt x="86" y="19"/>
                  </a:lnTo>
                </a:path>
              </a:pathLst>
            </a:custGeom>
            <a:solidFill>
              <a:srgbClr val="F7F7F7"/>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77" name="Freeform 125"/>
            <p:cNvSpPr>
              <a:spLocks/>
            </p:cNvSpPr>
            <p:nvPr/>
          </p:nvSpPr>
          <p:spPr bwMode="auto">
            <a:xfrm>
              <a:off x="4366" y="1967"/>
              <a:ext cx="189" cy="534"/>
            </a:xfrm>
            <a:custGeom>
              <a:avLst/>
              <a:gdLst>
                <a:gd name="T0" fmla="*/ 86 w 189"/>
                <a:gd name="T1" fmla="*/ 13 h 534"/>
                <a:gd name="T2" fmla="*/ 85 w 189"/>
                <a:gd name="T3" fmla="*/ 6 h 534"/>
                <a:gd name="T4" fmla="*/ 84 w 189"/>
                <a:gd name="T5" fmla="*/ 0 h 534"/>
                <a:gd name="T6" fmla="*/ 86 w 189"/>
                <a:gd name="T7" fmla="*/ 0 h 534"/>
                <a:gd name="T8" fmla="*/ 97 w 189"/>
                <a:gd name="T9" fmla="*/ 1 h 534"/>
                <a:gd name="T10" fmla="*/ 104 w 189"/>
                <a:gd name="T11" fmla="*/ 1 h 534"/>
                <a:gd name="T12" fmla="*/ 111 w 189"/>
                <a:gd name="T13" fmla="*/ 1 h 534"/>
                <a:gd name="T14" fmla="*/ 120 w 189"/>
                <a:gd name="T15" fmla="*/ 1 h 534"/>
                <a:gd name="T16" fmla="*/ 119 w 189"/>
                <a:gd name="T17" fmla="*/ 4 h 534"/>
                <a:gd name="T18" fmla="*/ 116 w 189"/>
                <a:gd name="T19" fmla="*/ 10 h 534"/>
                <a:gd name="T20" fmla="*/ 115 w 189"/>
                <a:gd name="T21" fmla="*/ 19 h 534"/>
                <a:gd name="T22" fmla="*/ 115 w 189"/>
                <a:gd name="T23" fmla="*/ 54 h 534"/>
                <a:gd name="T24" fmla="*/ 115 w 189"/>
                <a:gd name="T25" fmla="*/ 80 h 534"/>
                <a:gd name="T26" fmla="*/ 116 w 189"/>
                <a:gd name="T27" fmla="*/ 109 h 534"/>
                <a:gd name="T28" fmla="*/ 116 w 189"/>
                <a:gd name="T29" fmla="*/ 153 h 534"/>
                <a:gd name="T30" fmla="*/ 116 w 189"/>
                <a:gd name="T31" fmla="*/ 224 h 534"/>
                <a:gd name="T32" fmla="*/ 117 w 189"/>
                <a:gd name="T33" fmla="*/ 265 h 534"/>
                <a:gd name="T34" fmla="*/ 121 w 189"/>
                <a:gd name="T35" fmla="*/ 281 h 534"/>
                <a:gd name="T36" fmla="*/ 126 w 189"/>
                <a:gd name="T37" fmla="*/ 292 h 534"/>
                <a:gd name="T38" fmla="*/ 168 w 189"/>
                <a:gd name="T39" fmla="*/ 356 h 534"/>
                <a:gd name="T40" fmla="*/ 186 w 189"/>
                <a:gd name="T41" fmla="*/ 413 h 534"/>
                <a:gd name="T42" fmla="*/ 185 w 189"/>
                <a:gd name="T43" fmla="*/ 462 h 534"/>
                <a:gd name="T44" fmla="*/ 172 w 189"/>
                <a:gd name="T45" fmla="*/ 500 h 534"/>
                <a:gd name="T46" fmla="*/ 150 w 189"/>
                <a:gd name="T47" fmla="*/ 524 h 534"/>
                <a:gd name="T48" fmla="*/ 131 w 189"/>
                <a:gd name="T49" fmla="*/ 531 h 534"/>
                <a:gd name="T50" fmla="*/ 116 w 189"/>
                <a:gd name="T51" fmla="*/ 533 h 534"/>
                <a:gd name="T52" fmla="*/ 101 w 189"/>
                <a:gd name="T53" fmla="*/ 533 h 534"/>
                <a:gd name="T54" fmla="*/ 87 w 189"/>
                <a:gd name="T55" fmla="*/ 532 h 534"/>
                <a:gd name="T56" fmla="*/ 74 w 189"/>
                <a:gd name="T57" fmla="*/ 530 h 534"/>
                <a:gd name="T58" fmla="*/ 53 w 189"/>
                <a:gd name="T59" fmla="*/ 517 h 534"/>
                <a:gd name="T60" fmla="*/ 22 w 189"/>
                <a:gd name="T61" fmla="*/ 483 h 534"/>
                <a:gd name="T62" fmla="*/ 4 w 189"/>
                <a:gd name="T63" fmla="*/ 443 h 534"/>
                <a:gd name="T64" fmla="*/ 2 w 189"/>
                <a:gd name="T65" fmla="*/ 399 h 534"/>
                <a:gd name="T66" fmla="*/ 21 w 189"/>
                <a:gd name="T67" fmla="*/ 351 h 534"/>
                <a:gd name="T68" fmla="*/ 63 w 189"/>
                <a:gd name="T69" fmla="*/ 300 h 534"/>
                <a:gd name="T70" fmla="*/ 76 w 189"/>
                <a:gd name="T71" fmla="*/ 287 h 534"/>
                <a:gd name="T72" fmla="*/ 84 w 189"/>
                <a:gd name="T73" fmla="*/ 270 h 534"/>
                <a:gd name="T74" fmla="*/ 86 w 189"/>
                <a:gd name="T75" fmla="*/ 242 h 534"/>
                <a:gd name="T76" fmla="*/ 86 w 189"/>
                <a:gd name="T77" fmla="*/ 212 h 534"/>
                <a:gd name="T78" fmla="*/ 86 w 189"/>
                <a:gd name="T79" fmla="*/ 186 h 534"/>
                <a:gd name="T80" fmla="*/ 86 w 189"/>
                <a:gd name="T81" fmla="*/ 154 h 534"/>
                <a:gd name="T82" fmla="*/ 86 w 189"/>
                <a:gd name="T83" fmla="*/ 102 h 534"/>
                <a:gd name="T84" fmla="*/ 86 w 189"/>
                <a:gd name="T85" fmla="*/ 18 h 5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9"/>
                <a:gd name="T130" fmla="*/ 0 h 534"/>
                <a:gd name="T131" fmla="*/ 189 w 189"/>
                <a:gd name="T132" fmla="*/ 534 h 53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9" h="534">
                  <a:moveTo>
                    <a:pt x="86" y="18"/>
                  </a:moveTo>
                  <a:lnTo>
                    <a:pt x="86" y="16"/>
                  </a:lnTo>
                  <a:lnTo>
                    <a:pt x="86" y="13"/>
                  </a:lnTo>
                  <a:lnTo>
                    <a:pt x="86" y="10"/>
                  </a:lnTo>
                  <a:lnTo>
                    <a:pt x="85" y="8"/>
                  </a:lnTo>
                  <a:lnTo>
                    <a:pt x="85" y="6"/>
                  </a:lnTo>
                  <a:lnTo>
                    <a:pt x="85" y="3"/>
                  </a:lnTo>
                  <a:lnTo>
                    <a:pt x="84" y="1"/>
                  </a:lnTo>
                  <a:lnTo>
                    <a:pt x="84" y="0"/>
                  </a:lnTo>
                  <a:lnTo>
                    <a:pt x="83" y="0"/>
                  </a:lnTo>
                  <a:lnTo>
                    <a:pt x="84" y="0"/>
                  </a:lnTo>
                  <a:lnTo>
                    <a:pt x="86" y="0"/>
                  </a:lnTo>
                  <a:lnTo>
                    <a:pt x="92" y="1"/>
                  </a:lnTo>
                  <a:lnTo>
                    <a:pt x="94" y="1"/>
                  </a:lnTo>
                  <a:lnTo>
                    <a:pt x="97" y="1"/>
                  </a:lnTo>
                  <a:lnTo>
                    <a:pt x="99" y="1"/>
                  </a:lnTo>
                  <a:lnTo>
                    <a:pt x="101" y="1"/>
                  </a:lnTo>
                  <a:lnTo>
                    <a:pt x="104" y="1"/>
                  </a:lnTo>
                  <a:lnTo>
                    <a:pt x="106" y="1"/>
                  </a:lnTo>
                  <a:lnTo>
                    <a:pt x="109" y="1"/>
                  </a:lnTo>
                  <a:lnTo>
                    <a:pt x="111" y="1"/>
                  </a:lnTo>
                  <a:lnTo>
                    <a:pt x="116" y="0"/>
                  </a:lnTo>
                  <a:lnTo>
                    <a:pt x="119" y="0"/>
                  </a:lnTo>
                  <a:lnTo>
                    <a:pt x="120" y="1"/>
                  </a:lnTo>
                  <a:lnTo>
                    <a:pt x="121" y="0"/>
                  </a:lnTo>
                  <a:lnTo>
                    <a:pt x="119" y="2"/>
                  </a:lnTo>
                  <a:lnTo>
                    <a:pt x="119" y="4"/>
                  </a:lnTo>
                  <a:lnTo>
                    <a:pt x="118" y="6"/>
                  </a:lnTo>
                  <a:lnTo>
                    <a:pt x="117" y="8"/>
                  </a:lnTo>
                  <a:lnTo>
                    <a:pt x="116" y="10"/>
                  </a:lnTo>
                  <a:lnTo>
                    <a:pt x="116" y="12"/>
                  </a:lnTo>
                  <a:lnTo>
                    <a:pt x="115" y="16"/>
                  </a:lnTo>
                  <a:lnTo>
                    <a:pt x="115" y="19"/>
                  </a:lnTo>
                  <a:lnTo>
                    <a:pt x="115" y="33"/>
                  </a:lnTo>
                  <a:lnTo>
                    <a:pt x="115" y="44"/>
                  </a:lnTo>
                  <a:lnTo>
                    <a:pt x="115" y="54"/>
                  </a:lnTo>
                  <a:lnTo>
                    <a:pt x="115" y="63"/>
                  </a:lnTo>
                  <a:lnTo>
                    <a:pt x="115" y="72"/>
                  </a:lnTo>
                  <a:lnTo>
                    <a:pt x="115" y="80"/>
                  </a:lnTo>
                  <a:lnTo>
                    <a:pt x="115" y="89"/>
                  </a:lnTo>
                  <a:lnTo>
                    <a:pt x="116" y="98"/>
                  </a:lnTo>
                  <a:lnTo>
                    <a:pt x="116" y="109"/>
                  </a:lnTo>
                  <a:lnTo>
                    <a:pt x="116" y="121"/>
                  </a:lnTo>
                  <a:lnTo>
                    <a:pt x="116" y="136"/>
                  </a:lnTo>
                  <a:lnTo>
                    <a:pt x="116" y="153"/>
                  </a:lnTo>
                  <a:lnTo>
                    <a:pt x="116" y="172"/>
                  </a:lnTo>
                  <a:lnTo>
                    <a:pt x="116" y="196"/>
                  </a:lnTo>
                  <a:lnTo>
                    <a:pt x="116" y="224"/>
                  </a:lnTo>
                  <a:lnTo>
                    <a:pt x="116" y="256"/>
                  </a:lnTo>
                  <a:lnTo>
                    <a:pt x="116" y="261"/>
                  </a:lnTo>
                  <a:lnTo>
                    <a:pt x="117" y="265"/>
                  </a:lnTo>
                  <a:lnTo>
                    <a:pt x="118" y="271"/>
                  </a:lnTo>
                  <a:lnTo>
                    <a:pt x="119" y="276"/>
                  </a:lnTo>
                  <a:lnTo>
                    <a:pt x="121" y="281"/>
                  </a:lnTo>
                  <a:lnTo>
                    <a:pt x="123" y="286"/>
                  </a:lnTo>
                  <a:lnTo>
                    <a:pt x="124" y="289"/>
                  </a:lnTo>
                  <a:lnTo>
                    <a:pt x="126" y="292"/>
                  </a:lnTo>
                  <a:lnTo>
                    <a:pt x="143" y="314"/>
                  </a:lnTo>
                  <a:lnTo>
                    <a:pt x="157" y="335"/>
                  </a:lnTo>
                  <a:lnTo>
                    <a:pt x="168" y="356"/>
                  </a:lnTo>
                  <a:lnTo>
                    <a:pt x="176" y="376"/>
                  </a:lnTo>
                  <a:lnTo>
                    <a:pt x="182" y="395"/>
                  </a:lnTo>
                  <a:lnTo>
                    <a:pt x="186" y="413"/>
                  </a:lnTo>
                  <a:lnTo>
                    <a:pt x="188" y="431"/>
                  </a:lnTo>
                  <a:lnTo>
                    <a:pt x="188" y="447"/>
                  </a:lnTo>
                  <a:lnTo>
                    <a:pt x="185" y="462"/>
                  </a:lnTo>
                  <a:lnTo>
                    <a:pt x="182" y="476"/>
                  </a:lnTo>
                  <a:lnTo>
                    <a:pt x="178" y="489"/>
                  </a:lnTo>
                  <a:lnTo>
                    <a:pt x="172" y="500"/>
                  </a:lnTo>
                  <a:lnTo>
                    <a:pt x="165" y="509"/>
                  </a:lnTo>
                  <a:lnTo>
                    <a:pt x="158" y="518"/>
                  </a:lnTo>
                  <a:lnTo>
                    <a:pt x="150" y="524"/>
                  </a:lnTo>
                  <a:lnTo>
                    <a:pt x="142" y="529"/>
                  </a:lnTo>
                  <a:lnTo>
                    <a:pt x="137" y="530"/>
                  </a:lnTo>
                  <a:lnTo>
                    <a:pt x="131" y="531"/>
                  </a:lnTo>
                  <a:lnTo>
                    <a:pt x="126" y="532"/>
                  </a:lnTo>
                  <a:lnTo>
                    <a:pt x="121" y="532"/>
                  </a:lnTo>
                  <a:lnTo>
                    <a:pt x="116" y="533"/>
                  </a:lnTo>
                  <a:lnTo>
                    <a:pt x="111" y="533"/>
                  </a:lnTo>
                  <a:lnTo>
                    <a:pt x="106" y="533"/>
                  </a:lnTo>
                  <a:lnTo>
                    <a:pt x="101" y="533"/>
                  </a:lnTo>
                  <a:lnTo>
                    <a:pt x="96" y="533"/>
                  </a:lnTo>
                  <a:lnTo>
                    <a:pt x="92" y="532"/>
                  </a:lnTo>
                  <a:lnTo>
                    <a:pt x="87" y="532"/>
                  </a:lnTo>
                  <a:lnTo>
                    <a:pt x="83" y="531"/>
                  </a:lnTo>
                  <a:lnTo>
                    <a:pt x="78" y="530"/>
                  </a:lnTo>
                  <a:lnTo>
                    <a:pt x="74" y="530"/>
                  </a:lnTo>
                  <a:lnTo>
                    <a:pt x="70" y="529"/>
                  </a:lnTo>
                  <a:lnTo>
                    <a:pt x="66" y="528"/>
                  </a:lnTo>
                  <a:lnTo>
                    <a:pt x="53" y="517"/>
                  </a:lnTo>
                  <a:lnTo>
                    <a:pt x="42" y="507"/>
                  </a:lnTo>
                  <a:lnTo>
                    <a:pt x="31" y="495"/>
                  </a:lnTo>
                  <a:lnTo>
                    <a:pt x="22" y="483"/>
                  </a:lnTo>
                  <a:lnTo>
                    <a:pt x="14" y="470"/>
                  </a:lnTo>
                  <a:lnTo>
                    <a:pt x="8" y="457"/>
                  </a:lnTo>
                  <a:lnTo>
                    <a:pt x="4" y="443"/>
                  </a:lnTo>
                  <a:lnTo>
                    <a:pt x="1" y="429"/>
                  </a:lnTo>
                  <a:lnTo>
                    <a:pt x="0" y="415"/>
                  </a:lnTo>
                  <a:lnTo>
                    <a:pt x="2" y="399"/>
                  </a:lnTo>
                  <a:lnTo>
                    <a:pt x="5" y="383"/>
                  </a:lnTo>
                  <a:lnTo>
                    <a:pt x="12" y="367"/>
                  </a:lnTo>
                  <a:lnTo>
                    <a:pt x="21" y="351"/>
                  </a:lnTo>
                  <a:lnTo>
                    <a:pt x="32" y="334"/>
                  </a:lnTo>
                  <a:lnTo>
                    <a:pt x="46" y="317"/>
                  </a:lnTo>
                  <a:lnTo>
                    <a:pt x="63" y="300"/>
                  </a:lnTo>
                  <a:lnTo>
                    <a:pt x="68" y="296"/>
                  </a:lnTo>
                  <a:lnTo>
                    <a:pt x="72" y="292"/>
                  </a:lnTo>
                  <a:lnTo>
                    <a:pt x="76" y="287"/>
                  </a:lnTo>
                  <a:lnTo>
                    <a:pt x="79" y="282"/>
                  </a:lnTo>
                  <a:lnTo>
                    <a:pt x="82" y="276"/>
                  </a:lnTo>
                  <a:lnTo>
                    <a:pt x="84" y="270"/>
                  </a:lnTo>
                  <a:lnTo>
                    <a:pt x="85" y="263"/>
                  </a:lnTo>
                  <a:lnTo>
                    <a:pt x="86" y="256"/>
                  </a:lnTo>
                  <a:lnTo>
                    <a:pt x="86" y="242"/>
                  </a:lnTo>
                  <a:lnTo>
                    <a:pt x="86" y="230"/>
                  </a:lnTo>
                  <a:lnTo>
                    <a:pt x="86" y="220"/>
                  </a:lnTo>
                  <a:lnTo>
                    <a:pt x="86" y="212"/>
                  </a:lnTo>
                  <a:lnTo>
                    <a:pt x="86" y="203"/>
                  </a:lnTo>
                  <a:lnTo>
                    <a:pt x="86" y="195"/>
                  </a:lnTo>
                  <a:lnTo>
                    <a:pt x="86" y="186"/>
                  </a:lnTo>
                  <a:lnTo>
                    <a:pt x="86" y="177"/>
                  </a:lnTo>
                  <a:lnTo>
                    <a:pt x="86" y="166"/>
                  </a:lnTo>
                  <a:lnTo>
                    <a:pt x="86" y="154"/>
                  </a:lnTo>
                  <a:lnTo>
                    <a:pt x="86" y="139"/>
                  </a:lnTo>
                  <a:lnTo>
                    <a:pt x="86" y="122"/>
                  </a:lnTo>
                  <a:lnTo>
                    <a:pt x="86" y="102"/>
                  </a:lnTo>
                  <a:lnTo>
                    <a:pt x="86" y="78"/>
                  </a:lnTo>
                  <a:lnTo>
                    <a:pt x="86" y="51"/>
                  </a:lnTo>
                  <a:lnTo>
                    <a:pt x="86" y="18"/>
                  </a:lnTo>
                </a:path>
              </a:pathLst>
            </a:custGeom>
            <a:solidFill>
              <a:srgbClr val="FAFAF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78" name="Freeform 126"/>
            <p:cNvSpPr>
              <a:spLocks/>
            </p:cNvSpPr>
            <p:nvPr/>
          </p:nvSpPr>
          <p:spPr bwMode="auto">
            <a:xfrm>
              <a:off x="4367" y="1967"/>
              <a:ext cx="187" cy="534"/>
            </a:xfrm>
            <a:custGeom>
              <a:avLst/>
              <a:gdLst>
                <a:gd name="T0" fmla="*/ 85 w 187"/>
                <a:gd name="T1" fmla="*/ 16 h 534"/>
                <a:gd name="T2" fmla="*/ 85 w 187"/>
                <a:gd name="T3" fmla="*/ 10 h 534"/>
                <a:gd name="T4" fmla="*/ 84 w 187"/>
                <a:gd name="T5" fmla="*/ 6 h 534"/>
                <a:gd name="T6" fmla="*/ 83 w 187"/>
                <a:gd name="T7" fmla="*/ 1 h 534"/>
                <a:gd name="T8" fmla="*/ 82 w 187"/>
                <a:gd name="T9" fmla="*/ 0 h 534"/>
                <a:gd name="T10" fmla="*/ 85 w 187"/>
                <a:gd name="T11" fmla="*/ 0 h 534"/>
                <a:gd name="T12" fmla="*/ 93 w 187"/>
                <a:gd name="T13" fmla="*/ 1 h 534"/>
                <a:gd name="T14" fmla="*/ 98 w 187"/>
                <a:gd name="T15" fmla="*/ 1 h 534"/>
                <a:gd name="T16" fmla="*/ 103 w 187"/>
                <a:gd name="T17" fmla="*/ 1 h 534"/>
                <a:gd name="T18" fmla="*/ 108 w 187"/>
                <a:gd name="T19" fmla="*/ 1 h 534"/>
                <a:gd name="T20" fmla="*/ 115 w 187"/>
                <a:gd name="T21" fmla="*/ 0 h 534"/>
                <a:gd name="T22" fmla="*/ 118 w 187"/>
                <a:gd name="T23" fmla="*/ 1 h 534"/>
                <a:gd name="T24" fmla="*/ 118 w 187"/>
                <a:gd name="T25" fmla="*/ 2 h 534"/>
                <a:gd name="T26" fmla="*/ 116 w 187"/>
                <a:gd name="T27" fmla="*/ 6 h 534"/>
                <a:gd name="T28" fmla="*/ 115 w 187"/>
                <a:gd name="T29" fmla="*/ 10 h 534"/>
                <a:gd name="T30" fmla="*/ 114 w 187"/>
                <a:gd name="T31" fmla="*/ 16 h 534"/>
                <a:gd name="T32" fmla="*/ 114 w 187"/>
                <a:gd name="T33" fmla="*/ 33 h 534"/>
                <a:gd name="T34" fmla="*/ 114 w 187"/>
                <a:gd name="T35" fmla="*/ 55 h 534"/>
                <a:gd name="T36" fmla="*/ 114 w 187"/>
                <a:gd name="T37" fmla="*/ 72 h 534"/>
                <a:gd name="T38" fmla="*/ 114 w 187"/>
                <a:gd name="T39" fmla="*/ 89 h 534"/>
                <a:gd name="T40" fmla="*/ 114 w 187"/>
                <a:gd name="T41" fmla="*/ 109 h 534"/>
                <a:gd name="T42" fmla="*/ 114 w 187"/>
                <a:gd name="T43" fmla="*/ 136 h 534"/>
                <a:gd name="T44" fmla="*/ 115 w 187"/>
                <a:gd name="T45" fmla="*/ 172 h 534"/>
                <a:gd name="T46" fmla="*/ 115 w 187"/>
                <a:gd name="T47" fmla="*/ 224 h 534"/>
                <a:gd name="T48" fmla="*/ 115 w 187"/>
                <a:gd name="T49" fmla="*/ 261 h 534"/>
                <a:gd name="T50" fmla="*/ 117 w 187"/>
                <a:gd name="T51" fmla="*/ 271 h 534"/>
                <a:gd name="T52" fmla="*/ 120 w 187"/>
                <a:gd name="T53" fmla="*/ 281 h 534"/>
                <a:gd name="T54" fmla="*/ 123 w 187"/>
                <a:gd name="T55" fmla="*/ 289 h 534"/>
                <a:gd name="T56" fmla="*/ 142 w 187"/>
                <a:gd name="T57" fmla="*/ 314 h 534"/>
                <a:gd name="T58" fmla="*/ 167 w 187"/>
                <a:gd name="T59" fmla="*/ 356 h 534"/>
                <a:gd name="T60" fmla="*/ 181 w 187"/>
                <a:gd name="T61" fmla="*/ 396 h 534"/>
                <a:gd name="T62" fmla="*/ 186 w 187"/>
                <a:gd name="T63" fmla="*/ 432 h 534"/>
                <a:gd name="T64" fmla="*/ 184 w 187"/>
                <a:gd name="T65" fmla="*/ 463 h 534"/>
                <a:gd name="T66" fmla="*/ 175 w 187"/>
                <a:gd name="T67" fmla="*/ 490 h 534"/>
                <a:gd name="T68" fmla="*/ 163 w 187"/>
                <a:gd name="T69" fmla="*/ 510 h 534"/>
                <a:gd name="T70" fmla="*/ 148 w 187"/>
                <a:gd name="T71" fmla="*/ 525 h 534"/>
                <a:gd name="T72" fmla="*/ 130 w 187"/>
                <a:gd name="T73" fmla="*/ 531 h 534"/>
                <a:gd name="T74" fmla="*/ 109 w 187"/>
                <a:gd name="T75" fmla="*/ 533 h 534"/>
                <a:gd name="T76" fmla="*/ 91 w 187"/>
                <a:gd name="T77" fmla="*/ 532 h 534"/>
                <a:gd name="T78" fmla="*/ 74 w 187"/>
                <a:gd name="T79" fmla="*/ 530 h 534"/>
                <a:gd name="T80" fmla="*/ 53 w 187"/>
                <a:gd name="T81" fmla="*/ 518 h 534"/>
                <a:gd name="T82" fmla="*/ 31 w 187"/>
                <a:gd name="T83" fmla="*/ 496 h 534"/>
                <a:gd name="T84" fmla="*/ 14 w 187"/>
                <a:gd name="T85" fmla="*/ 471 h 534"/>
                <a:gd name="T86" fmla="*/ 3 w 187"/>
                <a:gd name="T87" fmla="*/ 444 h 534"/>
                <a:gd name="T88" fmla="*/ 0 w 187"/>
                <a:gd name="T89" fmla="*/ 415 h 534"/>
                <a:gd name="T90" fmla="*/ 4 w 187"/>
                <a:gd name="T91" fmla="*/ 384 h 534"/>
                <a:gd name="T92" fmla="*/ 19 w 187"/>
                <a:gd name="T93" fmla="*/ 352 h 534"/>
                <a:gd name="T94" fmla="*/ 45 w 187"/>
                <a:gd name="T95" fmla="*/ 318 h 534"/>
                <a:gd name="T96" fmla="*/ 67 w 187"/>
                <a:gd name="T97" fmla="*/ 297 h 534"/>
                <a:gd name="T98" fmla="*/ 75 w 187"/>
                <a:gd name="T99" fmla="*/ 288 h 534"/>
                <a:gd name="T100" fmla="*/ 81 w 187"/>
                <a:gd name="T101" fmla="*/ 277 h 534"/>
                <a:gd name="T102" fmla="*/ 84 w 187"/>
                <a:gd name="T103" fmla="*/ 263 h 534"/>
                <a:gd name="T104" fmla="*/ 85 w 187"/>
                <a:gd name="T105" fmla="*/ 242 h 534"/>
                <a:gd name="T106" fmla="*/ 85 w 187"/>
                <a:gd name="T107" fmla="*/ 220 h 534"/>
                <a:gd name="T108" fmla="*/ 85 w 187"/>
                <a:gd name="T109" fmla="*/ 203 h 534"/>
                <a:gd name="T110" fmla="*/ 85 w 187"/>
                <a:gd name="T111" fmla="*/ 187 h 534"/>
                <a:gd name="T112" fmla="*/ 85 w 187"/>
                <a:gd name="T113" fmla="*/ 167 h 534"/>
                <a:gd name="T114" fmla="*/ 85 w 187"/>
                <a:gd name="T115" fmla="*/ 140 h 534"/>
                <a:gd name="T116" fmla="*/ 85 w 187"/>
                <a:gd name="T117" fmla="*/ 102 h 534"/>
                <a:gd name="T118" fmla="*/ 85 w 187"/>
                <a:gd name="T119" fmla="*/ 51 h 53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7"/>
                <a:gd name="T181" fmla="*/ 0 h 534"/>
                <a:gd name="T182" fmla="*/ 187 w 187"/>
                <a:gd name="T183" fmla="*/ 534 h 53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7" h="534">
                  <a:moveTo>
                    <a:pt x="85" y="19"/>
                  </a:moveTo>
                  <a:lnTo>
                    <a:pt x="85" y="16"/>
                  </a:lnTo>
                  <a:lnTo>
                    <a:pt x="85" y="13"/>
                  </a:lnTo>
                  <a:lnTo>
                    <a:pt x="85" y="10"/>
                  </a:lnTo>
                  <a:lnTo>
                    <a:pt x="85" y="8"/>
                  </a:lnTo>
                  <a:lnTo>
                    <a:pt x="84" y="6"/>
                  </a:lnTo>
                  <a:lnTo>
                    <a:pt x="84" y="3"/>
                  </a:lnTo>
                  <a:lnTo>
                    <a:pt x="83" y="1"/>
                  </a:lnTo>
                  <a:lnTo>
                    <a:pt x="83" y="0"/>
                  </a:lnTo>
                  <a:lnTo>
                    <a:pt x="82" y="0"/>
                  </a:lnTo>
                  <a:lnTo>
                    <a:pt x="83" y="0"/>
                  </a:lnTo>
                  <a:lnTo>
                    <a:pt x="85" y="0"/>
                  </a:lnTo>
                  <a:lnTo>
                    <a:pt x="91" y="1"/>
                  </a:lnTo>
                  <a:lnTo>
                    <a:pt x="93" y="1"/>
                  </a:lnTo>
                  <a:lnTo>
                    <a:pt x="96" y="1"/>
                  </a:lnTo>
                  <a:lnTo>
                    <a:pt x="98" y="1"/>
                  </a:lnTo>
                  <a:lnTo>
                    <a:pt x="100" y="1"/>
                  </a:lnTo>
                  <a:lnTo>
                    <a:pt x="103" y="1"/>
                  </a:lnTo>
                  <a:lnTo>
                    <a:pt x="105" y="1"/>
                  </a:lnTo>
                  <a:lnTo>
                    <a:pt x="108" y="1"/>
                  </a:lnTo>
                  <a:lnTo>
                    <a:pt x="110" y="1"/>
                  </a:lnTo>
                  <a:lnTo>
                    <a:pt x="115" y="0"/>
                  </a:lnTo>
                  <a:lnTo>
                    <a:pt x="117" y="1"/>
                  </a:lnTo>
                  <a:lnTo>
                    <a:pt x="118" y="1"/>
                  </a:lnTo>
                  <a:lnTo>
                    <a:pt x="120" y="0"/>
                  </a:lnTo>
                  <a:lnTo>
                    <a:pt x="118" y="2"/>
                  </a:lnTo>
                  <a:lnTo>
                    <a:pt x="118" y="4"/>
                  </a:lnTo>
                  <a:lnTo>
                    <a:pt x="116" y="6"/>
                  </a:lnTo>
                  <a:lnTo>
                    <a:pt x="116" y="8"/>
                  </a:lnTo>
                  <a:lnTo>
                    <a:pt x="115" y="10"/>
                  </a:lnTo>
                  <a:lnTo>
                    <a:pt x="114" y="13"/>
                  </a:lnTo>
                  <a:lnTo>
                    <a:pt x="114" y="16"/>
                  </a:lnTo>
                  <a:lnTo>
                    <a:pt x="114" y="19"/>
                  </a:lnTo>
                  <a:lnTo>
                    <a:pt x="114" y="33"/>
                  </a:lnTo>
                  <a:lnTo>
                    <a:pt x="114" y="44"/>
                  </a:lnTo>
                  <a:lnTo>
                    <a:pt x="114" y="55"/>
                  </a:lnTo>
                  <a:lnTo>
                    <a:pt x="114" y="64"/>
                  </a:lnTo>
                  <a:lnTo>
                    <a:pt x="114" y="72"/>
                  </a:lnTo>
                  <a:lnTo>
                    <a:pt x="114" y="80"/>
                  </a:lnTo>
                  <a:lnTo>
                    <a:pt x="114" y="89"/>
                  </a:lnTo>
                  <a:lnTo>
                    <a:pt x="114" y="98"/>
                  </a:lnTo>
                  <a:lnTo>
                    <a:pt x="114" y="109"/>
                  </a:lnTo>
                  <a:lnTo>
                    <a:pt x="114" y="121"/>
                  </a:lnTo>
                  <a:lnTo>
                    <a:pt x="114" y="136"/>
                  </a:lnTo>
                  <a:lnTo>
                    <a:pt x="114" y="153"/>
                  </a:lnTo>
                  <a:lnTo>
                    <a:pt x="115" y="172"/>
                  </a:lnTo>
                  <a:lnTo>
                    <a:pt x="115" y="196"/>
                  </a:lnTo>
                  <a:lnTo>
                    <a:pt x="115" y="224"/>
                  </a:lnTo>
                  <a:lnTo>
                    <a:pt x="115" y="256"/>
                  </a:lnTo>
                  <a:lnTo>
                    <a:pt x="115" y="261"/>
                  </a:lnTo>
                  <a:lnTo>
                    <a:pt x="116" y="265"/>
                  </a:lnTo>
                  <a:lnTo>
                    <a:pt x="117" y="271"/>
                  </a:lnTo>
                  <a:lnTo>
                    <a:pt x="118" y="276"/>
                  </a:lnTo>
                  <a:lnTo>
                    <a:pt x="120" y="281"/>
                  </a:lnTo>
                  <a:lnTo>
                    <a:pt x="121" y="286"/>
                  </a:lnTo>
                  <a:lnTo>
                    <a:pt x="123" y="289"/>
                  </a:lnTo>
                  <a:lnTo>
                    <a:pt x="125" y="292"/>
                  </a:lnTo>
                  <a:lnTo>
                    <a:pt x="142" y="314"/>
                  </a:lnTo>
                  <a:lnTo>
                    <a:pt x="155" y="336"/>
                  </a:lnTo>
                  <a:lnTo>
                    <a:pt x="167" y="356"/>
                  </a:lnTo>
                  <a:lnTo>
                    <a:pt x="175" y="376"/>
                  </a:lnTo>
                  <a:lnTo>
                    <a:pt x="181" y="396"/>
                  </a:lnTo>
                  <a:lnTo>
                    <a:pt x="184" y="414"/>
                  </a:lnTo>
                  <a:lnTo>
                    <a:pt x="186" y="432"/>
                  </a:lnTo>
                  <a:lnTo>
                    <a:pt x="186" y="448"/>
                  </a:lnTo>
                  <a:lnTo>
                    <a:pt x="184" y="463"/>
                  </a:lnTo>
                  <a:lnTo>
                    <a:pt x="180" y="477"/>
                  </a:lnTo>
                  <a:lnTo>
                    <a:pt x="175" y="490"/>
                  </a:lnTo>
                  <a:lnTo>
                    <a:pt x="170" y="500"/>
                  </a:lnTo>
                  <a:lnTo>
                    <a:pt x="163" y="510"/>
                  </a:lnTo>
                  <a:lnTo>
                    <a:pt x="156" y="518"/>
                  </a:lnTo>
                  <a:lnTo>
                    <a:pt x="148" y="525"/>
                  </a:lnTo>
                  <a:lnTo>
                    <a:pt x="141" y="529"/>
                  </a:lnTo>
                  <a:lnTo>
                    <a:pt x="130" y="531"/>
                  </a:lnTo>
                  <a:lnTo>
                    <a:pt x="119" y="532"/>
                  </a:lnTo>
                  <a:lnTo>
                    <a:pt x="109" y="533"/>
                  </a:lnTo>
                  <a:lnTo>
                    <a:pt x="100" y="533"/>
                  </a:lnTo>
                  <a:lnTo>
                    <a:pt x="91" y="532"/>
                  </a:lnTo>
                  <a:lnTo>
                    <a:pt x="82" y="531"/>
                  </a:lnTo>
                  <a:lnTo>
                    <a:pt x="74" y="530"/>
                  </a:lnTo>
                  <a:lnTo>
                    <a:pt x="66" y="528"/>
                  </a:lnTo>
                  <a:lnTo>
                    <a:pt x="53" y="518"/>
                  </a:lnTo>
                  <a:lnTo>
                    <a:pt x="42" y="507"/>
                  </a:lnTo>
                  <a:lnTo>
                    <a:pt x="31" y="496"/>
                  </a:lnTo>
                  <a:lnTo>
                    <a:pt x="22" y="483"/>
                  </a:lnTo>
                  <a:lnTo>
                    <a:pt x="14" y="471"/>
                  </a:lnTo>
                  <a:lnTo>
                    <a:pt x="8" y="458"/>
                  </a:lnTo>
                  <a:lnTo>
                    <a:pt x="3" y="444"/>
                  </a:lnTo>
                  <a:lnTo>
                    <a:pt x="0" y="430"/>
                  </a:lnTo>
                  <a:lnTo>
                    <a:pt x="0" y="415"/>
                  </a:lnTo>
                  <a:lnTo>
                    <a:pt x="1" y="400"/>
                  </a:lnTo>
                  <a:lnTo>
                    <a:pt x="4" y="384"/>
                  </a:lnTo>
                  <a:lnTo>
                    <a:pt x="11" y="368"/>
                  </a:lnTo>
                  <a:lnTo>
                    <a:pt x="19" y="352"/>
                  </a:lnTo>
                  <a:lnTo>
                    <a:pt x="30" y="335"/>
                  </a:lnTo>
                  <a:lnTo>
                    <a:pt x="45" y="318"/>
                  </a:lnTo>
                  <a:lnTo>
                    <a:pt x="62" y="301"/>
                  </a:lnTo>
                  <a:lnTo>
                    <a:pt x="67" y="297"/>
                  </a:lnTo>
                  <a:lnTo>
                    <a:pt x="71" y="292"/>
                  </a:lnTo>
                  <a:lnTo>
                    <a:pt x="75" y="288"/>
                  </a:lnTo>
                  <a:lnTo>
                    <a:pt x="78" y="282"/>
                  </a:lnTo>
                  <a:lnTo>
                    <a:pt x="81" y="277"/>
                  </a:lnTo>
                  <a:lnTo>
                    <a:pt x="83" y="271"/>
                  </a:lnTo>
                  <a:lnTo>
                    <a:pt x="84" y="263"/>
                  </a:lnTo>
                  <a:lnTo>
                    <a:pt x="85" y="256"/>
                  </a:lnTo>
                  <a:lnTo>
                    <a:pt x="85" y="242"/>
                  </a:lnTo>
                  <a:lnTo>
                    <a:pt x="85" y="231"/>
                  </a:lnTo>
                  <a:lnTo>
                    <a:pt x="85" y="220"/>
                  </a:lnTo>
                  <a:lnTo>
                    <a:pt x="85" y="212"/>
                  </a:lnTo>
                  <a:lnTo>
                    <a:pt x="85" y="203"/>
                  </a:lnTo>
                  <a:lnTo>
                    <a:pt x="85" y="195"/>
                  </a:lnTo>
                  <a:lnTo>
                    <a:pt x="85" y="187"/>
                  </a:lnTo>
                  <a:lnTo>
                    <a:pt x="85" y="177"/>
                  </a:lnTo>
                  <a:lnTo>
                    <a:pt x="85" y="167"/>
                  </a:lnTo>
                  <a:lnTo>
                    <a:pt x="85" y="154"/>
                  </a:lnTo>
                  <a:lnTo>
                    <a:pt x="85" y="140"/>
                  </a:lnTo>
                  <a:lnTo>
                    <a:pt x="85" y="123"/>
                  </a:lnTo>
                  <a:lnTo>
                    <a:pt x="85" y="102"/>
                  </a:lnTo>
                  <a:lnTo>
                    <a:pt x="85" y="79"/>
                  </a:lnTo>
                  <a:lnTo>
                    <a:pt x="85" y="51"/>
                  </a:lnTo>
                  <a:lnTo>
                    <a:pt x="85" y="19"/>
                  </a:lnTo>
                </a:path>
              </a:pathLst>
            </a:custGeom>
            <a:solidFill>
              <a:srgbClr val="FAFAF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79" name="Freeform 127"/>
            <p:cNvSpPr>
              <a:spLocks/>
            </p:cNvSpPr>
            <p:nvPr/>
          </p:nvSpPr>
          <p:spPr bwMode="auto">
            <a:xfrm>
              <a:off x="4367" y="1967"/>
              <a:ext cx="186" cy="534"/>
            </a:xfrm>
            <a:custGeom>
              <a:avLst/>
              <a:gdLst>
                <a:gd name="T0" fmla="*/ 85 w 186"/>
                <a:gd name="T1" fmla="*/ 16 h 534"/>
                <a:gd name="T2" fmla="*/ 85 w 186"/>
                <a:gd name="T3" fmla="*/ 11 h 534"/>
                <a:gd name="T4" fmla="*/ 85 w 186"/>
                <a:gd name="T5" fmla="*/ 6 h 534"/>
                <a:gd name="T6" fmla="*/ 84 w 186"/>
                <a:gd name="T7" fmla="*/ 1 h 534"/>
                <a:gd name="T8" fmla="*/ 83 w 186"/>
                <a:gd name="T9" fmla="*/ 0 h 534"/>
                <a:gd name="T10" fmla="*/ 86 w 186"/>
                <a:gd name="T11" fmla="*/ 1 h 534"/>
                <a:gd name="T12" fmla="*/ 93 w 186"/>
                <a:gd name="T13" fmla="*/ 1 h 534"/>
                <a:gd name="T14" fmla="*/ 98 w 186"/>
                <a:gd name="T15" fmla="*/ 1 h 534"/>
                <a:gd name="T16" fmla="*/ 103 w 186"/>
                <a:gd name="T17" fmla="*/ 1 h 534"/>
                <a:gd name="T18" fmla="*/ 107 w 186"/>
                <a:gd name="T19" fmla="*/ 1 h 534"/>
                <a:gd name="T20" fmla="*/ 114 w 186"/>
                <a:gd name="T21" fmla="*/ 0 h 534"/>
                <a:gd name="T22" fmla="*/ 118 w 186"/>
                <a:gd name="T23" fmla="*/ 1 h 534"/>
                <a:gd name="T24" fmla="*/ 118 w 186"/>
                <a:gd name="T25" fmla="*/ 2 h 534"/>
                <a:gd name="T26" fmla="*/ 116 w 186"/>
                <a:gd name="T27" fmla="*/ 6 h 534"/>
                <a:gd name="T28" fmla="*/ 115 w 186"/>
                <a:gd name="T29" fmla="*/ 10 h 534"/>
                <a:gd name="T30" fmla="*/ 114 w 186"/>
                <a:gd name="T31" fmla="*/ 16 h 534"/>
                <a:gd name="T32" fmla="*/ 114 w 186"/>
                <a:gd name="T33" fmla="*/ 33 h 534"/>
                <a:gd name="T34" fmla="*/ 114 w 186"/>
                <a:gd name="T35" fmla="*/ 55 h 534"/>
                <a:gd name="T36" fmla="*/ 114 w 186"/>
                <a:gd name="T37" fmla="*/ 72 h 534"/>
                <a:gd name="T38" fmla="*/ 114 w 186"/>
                <a:gd name="T39" fmla="*/ 89 h 534"/>
                <a:gd name="T40" fmla="*/ 114 w 186"/>
                <a:gd name="T41" fmla="*/ 109 h 534"/>
                <a:gd name="T42" fmla="*/ 114 w 186"/>
                <a:gd name="T43" fmla="*/ 136 h 534"/>
                <a:gd name="T44" fmla="*/ 114 w 186"/>
                <a:gd name="T45" fmla="*/ 172 h 534"/>
                <a:gd name="T46" fmla="*/ 114 w 186"/>
                <a:gd name="T47" fmla="*/ 224 h 534"/>
                <a:gd name="T48" fmla="*/ 115 w 186"/>
                <a:gd name="T49" fmla="*/ 261 h 534"/>
                <a:gd name="T50" fmla="*/ 117 w 186"/>
                <a:gd name="T51" fmla="*/ 271 h 534"/>
                <a:gd name="T52" fmla="*/ 119 w 186"/>
                <a:gd name="T53" fmla="*/ 281 h 534"/>
                <a:gd name="T54" fmla="*/ 123 w 186"/>
                <a:gd name="T55" fmla="*/ 289 h 534"/>
                <a:gd name="T56" fmla="*/ 141 w 186"/>
                <a:gd name="T57" fmla="*/ 314 h 534"/>
                <a:gd name="T58" fmla="*/ 166 w 186"/>
                <a:gd name="T59" fmla="*/ 357 h 534"/>
                <a:gd name="T60" fmla="*/ 180 w 186"/>
                <a:gd name="T61" fmla="*/ 396 h 534"/>
                <a:gd name="T62" fmla="*/ 185 w 186"/>
                <a:gd name="T63" fmla="*/ 432 h 534"/>
                <a:gd name="T64" fmla="*/ 182 w 186"/>
                <a:gd name="T65" fmla="*/ 464 h 534"/>
                <a:gd name="T66" fmla="*/ 174 w 186"/>
                <a:gd name="T67" fmla="*/ 490 h 534"/>
                <a:gd name="T68" fmla="*/ 162 w 186"/>
                <a:gd name="T69" fmla="*/ 511 h 534"/>
                <a:gd name="T70" fmla="*/ 147 w 186"/>
                <a:gd name="T71" fmla="*/ 525 h 534"/>
                <a:gd name="T72" fmla="*/ 129 w 186"/>
                <a:gd name="T73" fmla="*/ 531 h 534"/>
                <a:gd name="T74" fmla="*/ 109 w 186"/>
                <a:gd name="T75" fmla="*/ 533 h 534"/>
                <a:gd name="T76" fmla="*/ 91 w 186"/>
                <a:gd name="T77" fmla="*/ 532 h 534"/>
                <a:gd name="T78" fmla="*/ 74 w 186"/>
                <a:gd name="T79" fmla="*/ 530 h 534"/>
                <a:gd name="T80" fmla="*/ 54 w 186"/>
                <a:gd name="T81" fmla="*/ 518 h 534"/>
                <a:gd name="T82" fmla="*/ 32 w 186"/>
                <a:gd name="T83" fmla="*/ 496 h 534"/>
                <a:gd name="T84" fmla="*/ 15 w 186"/>
                <a:gd name="T85" fmla="*/ 471 h 534"/>
                <a:gd name="T86" fmla="*/ 3 w 186"/>
                <a:gd name="T87" fmla="*/ 444 h 534"/>
                <a:gd name="T88" fmla="*/ 0 w 186"/>
                <a:gd name="T89" fmla="*/ 415 h 534"/>
                <a:gd name="T90" fmla="*/ 4 w 186"/>
                <a:gd name="T91" fmla="*/ 384 h 534"/>
                <a:gd name="T92" fmla="*/ 19 w 186"/>
                <a:gd name="T93" fmla="*/ 352 h 534"/>
                <a:gd name="T94" fmla="*/ 45 w 186"/>
                <a:gd name="T95" fmla="*/ 318 h 534"/>
                <a:gd name="T96" fmla="*/ 67 w 186"/>
                <a:gd name="T97" fmla="*/ 297 h 534"/>
                <a:gd name="T98" fmla="*/ 75 w 186"/>
                <a:gd name="T99" fmla="*/ 288 h 534"/>
                <a:gd name="T100" fmla="*/ 82 w 186"/>
                <a:gd name="T101" fmla="*/ 277 h 534"/>
                <a:gd name="T102" fmla="*/ 85 w 186"/>
                <a:gd name="T103" fmla="*/ 263 h 534"/>
                <a:gd name="T104" fmla="*/ 85 w 186"/>
                <a:gd name="T105" fmla="*/ 242 h 534"/>
                <a:gd name="T106" fmla="*/ 85 w 186"/>
                <a:gd name="T107" fmla="*/ 220 h 534"/>
                <a:gd name="T108" fmla="*/ 85 w 186"/>
                <a:gd name="T109" fmla="*/ 203 h 534"/>
                <a:gd name="T110" fmla="*/ 85 w 186"/>
                <a:gd name="T111" fmla="*/ 187 h 534"/>
                <a:gd name="T112" fmla="*/ 85 w 186"/>
                <a:gd name="T113" fmla="*/ 167 h 534"/>
                <a:gd name="T114" fmla="*/ 85 w 186"/>
                <a:gd name="T115" fmla="*/ 140 h 534"/>
                <a:gd name="T116" fmla="*/ 85 w 186"/>
                <a:gd name="T117" fmla="*/ 102 h 534"/>
                <a:gd name="T118" fmla="*/ 85 w 186"/>
                <a:gd name="T119" fmla="*/ 51 h 53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6"/>
                <a:gd name="T181" fmla="*/ 0 h 534"/>
                <a:gd name="T182" fmla="*/ 186 w 186"/>
                <a:gd name="T183" fmla="*/ 534 h 53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6" h="534">
                  <a:moveTo>
                    <a:pt x="85" y="19"/>
                  </a:moveTo>
                  <a:lnTo>
                    <a:pt x="85" y="16"/>
                  </a:lnTo>
                  <a:lnTo>
                    <a:pt x="85" y="14"/>
                  </a:lnTo>
                  <a:lnTo>
                    <a:pt x="85" y="11"/>
                  </a:lnTo>
                  <a:lnTo>
                    <a:pt x="85" y="8"/>
                  </a:lnTo>
                  <a:lnTo>
                    <a:pt x="85" y="6"/>
                  </a:lnTo>
                  <a:lnTo>
                    <a:pt x="84" y="4"/>
                  </a:lnTo>
                  <a:lnTo>
                    <a:pt x="84" y="1"/>
                  </a:lnTo>
                  <a:lnTo>
                    <a:pt x="83" y="0"/>
                  </a:lnTo>
                  <a:lnTo>
                    <a:pt x="86" y="1"/>
                  </a:lnTo>
                  <a:lnTo>
                    <a:pt x="91" y="1"/>
                  </a:lnTo>
                  <a:lnTo>
                    <a:pt x="93" y="1"/>
                  </a:lnTo>
                  <a:lnTo>
                    <a:pt x="96" y="1"/>
                  </a:lnTo>
                  <a:lnTo>
                    <a:pt x="98" y="1"/>
                  </a:lnTo>
                  <a:lnTo>
                    <a:pt x="100" y="1"/>
                  </a:lnTo>
                  <a:lnTo>
                    <a:pt x="103" y="1"/>
                  </a:lnTo>
                  <a:lnTo>
                    <a:pt x="105" y="1"/>
                  </a:lnTo>
                  <a:lnTo>
                    <a:pt x="107" y="1"/>
                  </a:lnTo>
                  <a:lnTo>
                    <a:pt x="109" y="1"/>
                  </a:lnTo>
                  <a:lnTo>
                    <a:pt x="114" y="0"/>
                  </a:lnTo>
                  <a:lnTo>
                    <a:pt x="117" y="1"/>
                  </a:lnTo>
                  <a:lnTo>
                    <a:pt x="118" y="1"/>
                  </a:lnTo>
                  <a:lnTo>
                    <a:pt x="119" y="0"/>
                  </a:lnTo>
                  <a:lnTo>
                    <a:pt x="118" y="2"/>
                  </a:lnTo>
                  <a:lnTo>
                    <a:pt x="117" y="4"/>
                  </a:lnTo>
                  <a:lnTo>
                    <a:pt x="116" y="6"/>
                  </a:lnTo>
                  <a:lnTo>
                    <a:pt x="115" y="8"/>
                  </a:lnTo>
                  <a:lnTo>
                    <a:pt x="115" y="10"/>
                  </a:lnTo>
                  <a:lnTo>
                    <a:pt x="114" y="13"/>
                  </a:lnTo>
                  <a:lnTo>
                    <a:pt x="114" y="16"/>
                  </a:lnTo>
                  <a:lnTo>
                    <a:pt x="114" y="19"/>
                  </a:lnTo>
                  <a:lnTo>
                    <a:pt x="114" y="33"/>
                  </a:lnTo>
                  <a:lnTo>
                    <a:pt x="114" y="44"/>
                  </a:lnTo>
                  <a:lnTo>
                    <a:pt x="114" y="55"/>
                  </a:lnTo>
                  <a:lnTo>
                    <a:pt x="114" y="64"/>
                  </a:lnTo>
                  <a:lnTo>
                    <a:pt x="114" y="72"/>
                  </a:lnTo>
                  <a:lnTo>
                    <a:pt x="114" y="80"/>
                  </a:lnTo>
                  <a:lnTo>
                    <a:pt x="114" y="89"/>
                  </a:lnTo>
                  <a:lnTo>
                    <a:pt x="114" y="98"/>
                  </a:lnTo>
                  <a:lnTo>
                    <a:pt x="114" y="109"/>
                  </a:lnTo>
                  <a:lnTo>
                    <a:pt x="114" y="121"/>
                  </a:lnTo>
                  <a:lnTo>
                    <a:pt x="114" y="136"/>
                  </a:lnTo>
                  <a:lnTo>
                    <a:pt x="114" y="153"/>
                  </a:lnTo>
                  <a:lnTo>
                    <a:pt x="114" y="172"/>
                  </a:lnTo>
                  <a:lnTo>
                    <a:pt x="114" y="196"/>
                  </a:lnTo>
                  <a:lnTo>
                    <a:pt x="114" y="224"/>
                  </a:lnTo>
                  <a:lnTo>
                    <a:pt x="114" y="256"/>
                  </a:lnTo>
                  <a:lnTo>
                    <a:pt x="115" y="261"/>
                  </a:lnTo>
                  <a:lnTo>
                    <a:pt x="115" y="265"/>
                  </a:lnTo>
                  <a:lnTo>
                    <a:pt x="117" y="271"/>
                  </a:lnTo>
                  <a:lnTo>
                    <a:pt x="118" y="276"/>
                  </a:lnTo>
                  <a:lnTo>
                    <a:pt x="119" y="281"/>
                  </a:lnTo>
                  <a:lnTo>
                    <a:pt x="121" y="286"/>
                  </a:lnTo>
                  <a:lnTo>
                    <a:pt x="123" y="289"/>
                  </a:lnTo>
                  <a:lnTo>
                    <a:pt x="124" y="292"/>
                  </a:lnTo>
                  <a:lnTo>
                    <a:pt x="141" y="314"/>
                  </a:lnTo>
                  <a:lnTo>
                    <a:pt x="155" y="336"/>
                  </a:lnTo>
                  <a:lnTo>
                    <a:pt x="166" y="357"/>
                  </a:lnTo>
                  <a:lnTo>
                    <a:pt x="174" y="377"/>
                  </a:lnTo>
                  <a:lnTo>
                    <a:pt x="180" y="396"/>
                  </a:lnTo>
                  <a:lnTo>
                    <a:pt x="184" y="415"/>
                  </a:lnTo>
                  <a:lnTo>
                    <a:pt x="185" y="432"/>
                  </a:lnTo>
                  <a:lnTo>
                    <a:pt x="185" y="449"/>
                  </a:lnTo>
                  <a:lnTo>
                    <a:pt x="182" y="464"/>
                  </a:lnTo>
                  <a:lnTo>
                    <a:pt x="179" y="478"/>
                  </a:lnTo>
                  <a:lnTo>
                    <a:pt x="174" y="490"/>
                  </a:lnTo>
                  <a:lnTo>
                    <a:pt x="169" y="501"/>
                  </a:lnTo>
                  <a:lnTo>
                    <a:pt x="162" y="511"/>
                  </a:lnTo>
                  <a:lnTo>
                    <a:pt x="155" y="518"/>
                  </a:lnTo>
                  <a:lnTo>
                    <a:pt x="147" y="525"/>
                  </a:lnTo>
                  <a:lnTo>
                    <a:pt x="140" y="529"/>
                  </a:lnTo>
                  <a:lnTo>
                    <a:pt x="129" y="531"/>
                  </a:lnTo>
                  <a:lnTo>
                    <a:pt x="119" y="532"/>
                  </a:lnTo>
                  <a:lnTo>
                    <a:pt x="109" y="533"/>
                  </a:lnTo>
                  <a:lnTo>
                    <a:pt x="100" y="533"/>
                  </a:lnTo>
                  <a:lnTo>
                    <a:pt x="91" y="532"/>
                  </a:lnTo>
                  <a:lnTo>
                    <a:pt x="82" y="531"/>
                  </a:lnTo>
                  <a:lnTo>
                    <a:pt x="74" y="530"/>
                  </a:lnTo>
                  <a:lnTo>
                    <a:pt x="66" y="528"/>
                  </a:lnTo>
                  <a:lnTo>
                    <a:pt x="54" y="518"/>
                  </a:lnTo>
                  <a:lnTo>
                    <a:pt x="42" y="507"/>
                  </a:lnTo>
                  <a:lnTo>
                    <a:pt x="32" y="496"/>
                  </a:lnTo>
                  <a:lnTo>
                    <a:pt x="22" y="484"/>
                  </a:lnTo>
                  <a:lnTo>
                    <a:pt x="15" y="471"/>
                  </a:lnTo>
                  <a:lnTo>
                    <a:pt x="8" y="458"/>
                  </a:lnTo>
                  <a:lnTo>
                    <a:pt x="3" y="444"/>
                  </a:lnTo>
                  <a:lnTo>
                    <a:pt x="1" y="430"/>
                  </a:lnTo>
                  <a:lnTo>
                    <a:pt x="0" y="415"/>
                  </a:lnTo>
                  <a:lnTo>
                    <a:pt x="1" y="400"/>
                  </a:lnTo>
                  <a:lnTo>
                    <a:pt x="4" y="384"/>
                  </a:lnTo>
                  <a:lnTo>
                    <a:pt x="11" y="368"/>
                  </a:lnTo>
                  <a:lnTo>
                    <a:pt x="19" y="352"/>
                  </a:lnTo>
                  <a:lnTo>
                    <a:pt x="30" y="335"/>
                  </a:lnTo>
                  <a:lnTo>
                    <a:pt x="45" y="318"/>
                  </a:lnTo>
                  <a:lnTo>
                    <a:pt x="62" y="301"/>
                  </a:lnTo>
                  <a:lnTo>
                    <a:pt x="67" y="297"/>
                  </a:lnTo>
                  <a:lnTo>
                    <a:pt x="71" y="292"/>
                  </a:lnTo>
                  <a:lnTo>
                    <a:pt x="75" y="288"/>
                  </a:lnTo>
                  <a:lnTo>
                    <a:pt x="79" y="282"/>
                  </a:lnTo>
                  <a:lnTo>
                    <a:pt x="82" y="277"/>
                  </a:lnTo>
                  <a:lnTo>
                    <a:pt x="83" y="271"/>
                  </a:lnTo>
                  <a:lnTo>
                    <a:pt x="85" y="263"/>
                  </a:lnTo>
                  <a:lnTo>
                    <a:pt x="85" y="256"/>
                  </a:lnTo>
                  <a:lnTo>
                    <a:pt x="85" y="242"/>
                  </a:lnTo>
                  <a:lnTo>
                    <a:pt x="85" y="231"/>
                  </a:lnTo>
                  <a:lnTo>
                    <a:pt x="85" y="220"/>
                  </a:lnTo>
                  <a:lnTo>
                    <a:pt x="85" y="212"/>
                  </a:lnTo>
                  <a:lnTo>
                    <a:pt x="85" y="203"/>
                  </a:lnTo>
                  <a:lnTo>
                    <a:pt x="85" y="195"/>
                  </a:lnTo>
                  <a:lnTo>
                    <a:pt x="85" y="187"/>
                  </a:lnTo>
                  <a:lnTo>
                    <a:pt x="85" y="177"/>
                  </a:lnTo>
                  <a:lnTo>
                    <a:pt x="85" y="167"/>
                  </a:lnTo>
                  <a:lnTo>
                    <a:pt x="85" y="154"/>
                  </a:lnTo>
                  <a:lnTo>
                    <a:pt x="85" y="140"/>
                  </a:lnTo>
                  <a:lnTo>
                    <a:pt x="85" y="123"/>
                  </a:lnTo>
                  <a:lnTo>
                    <a:pt x="85" y="102"/>
                  </a:lnTo>
                  <a:lnTo>
                    <a:pt x="85" y="79"/>
                  </a:lnTo>
                  <a:lnTo>
                    <a:pt x="85" y="51"/>
                  </a:lnTo>
                  <a:lnTo>
                    <a:pt x="85" y="19"/>
                  </a:lnTo>
                </a:path>
              </a:pathLst>
            </a:custGeom>
            <a:solidFill>
              <a:srgbClr val="FCFCF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80" name="Freeform 128"/>
            <p:cNvSpPr>
              <a:spLocks/>
            </p:cNvSpPr>
            <p:nvPr/>
          </p:nvSpPr>
          <p:spPr bwMode="auto">
            <a:xfrm>
              <a:off x="4437" y="1957"/>
              <a:ext cx="67" cy="17"/>
            </a:xfrm>
            <a:custGeom>
              <a:avLst/>
              <a:gdLst>
                <a:gd name="T0" fmla="*/ 33 w 67"/>
                <a:gd name="T1" fmla="*/ 0 h 17"/>
                <a:gd name="T2" fmla="*/ 39 w 67"/>
                <a:gd name="T3" fmla="*/ 0 h 17"/>
                <a:gd name="T4" fmla="*/ 46 w 67"/>
                <a:gd name="T5" fmla="*/ 0 h 17"/>
                <a:gd name="T6" fmla="*/ 51 w 67"/>
                <a:gd name="T7" fmla="*/ 2 h 17"/>
                <a:gd name="T8" fmla="*/ 57 w 67"/>
                <a:gd name="T9" fmla="*/ 2 h 17"/>
                <a:gd name="T10" fmla="*/ 60 w 67"/>
                <a:gd name="T11" fmla="*/ 4 h 17"/>
                <a:gd name="T12" fmla="*/ 64 w 67"/>
                <a:gd name="T13" fmla="*/ 4 h 17"/>
                <a:gd name="T14" fmla="*/ 66 w 67"/>
                <a:gd name="T15" fmla="*/ 6 h 17"/>
                <a:gd name="T16" fmla="*/ 66 w 67"/>
                <a:gd name="T17" fmla="*/ 8 h 17"/>
                <a:gd name="T18" fmla="*/ 66 w 67"/>
                <a:gd name="T19" fmla="*/ 10 h 17"/>
                <a:gd name="T20" fmla="*/ 64 w 67"/>
                <a:gd name="T21" fmla="*/ 12 h 17"/>
                <a:gd name="T22" fmla="*/ 60 w 67"/>
                <a:gd name="T23" fmla="*/ 14 h 17"/>
                <a:gd name="T24" fmla="*/ 57 w 67"/>
                <a:gd name="T25" fmla="*/ 14 h 17"/>
                <a:gd name="T26" fmla="*/ 51 w 67"/>
                <a:gd name="T27" fmla="*/ 16 h 17"/>
                <a:gd name="T28" fmla="*/ 46 w 67"/>
                <a:gd name="T29" fmla="*/ 16 h 17"/>
                <a:gd name="T30" fmla="*/ 39 w 67"/>
                <a:gd name="T31" fmla="*/ 16 h 17"/>
                <a:gd name="T32" fmla="*/ 33 w 67"/>
                <a:gd name="T33" fmla="*/ 16 h 17"/>
                <a:gd name="T34" fmla="*/ 26 w 67"/>
                <a:gd name="T35" fmla="*/ 16 h 17"/>
                <a:gd name="T36" fmla="*/ 20 w 67"/>
                <a:gd name="T37" fmla="*/ 16 h 17"/>
                <a:gd name="T38" fmla="*/ 14 w 67"/>
                <a:gd name="T39" fmla="*/ 16 h 17"/>
                <a:gd name="T40" fmla="*/ 10 w 67"/>
                <a:gd name="T41" fmla="*/ 14 h 17"/>
                <a:gd name="T42" fmla="*/ 5 w 67"/>
                <a:gd name="T43" fmla="*/ 14 h 17"/>
                <a:gd name="T44" fmla="*/ 3 w 67"/>
                <a:gd name="T45" fmla="*/ 12 h 17"/>
                <a:gd name="T46" fmla="*/ 0 w 67"/>
                <a:gd name="T47" fmla="*/ 10 h 17"/>
                <a:gd name="T48" fmla="*/ 0 w 67"/>
                <a:gd name="T49" fmla="*/ 8 h 17"/>
                <a:gd name="T50" fmla="*/ 0 w 67"/>
                <a:gd name="T51" fmla="*/ 6 h 17"/>
                <a:gd name="T52" fmla="*/ 3 w 67"/>
                <a:gd name="T53" fmla="*/ 4 h 17"/>
                <a:gd name="T54" fmla="*/ 5 w 67"/>
                <a:gd name="T55" fmla="*/ 4 h 17"/>
                <a:gd name="T56" fmla="*/ 10 w 67"/>
                <a:gd name="T57" fmla="*/ 2 h 17"/>
                <a:gd name="T58" fmla="*/ 14 w 67"/>
                <a:gd name="T59" fmla="*/ 2 h 17"/>
                <a:gd name="T60" fmla="*/ 20 w 67"/>
                <a:gd name="T61" fmla="*/ 0 h 17"/>
                <a:gd name="T62" fmla="*/ 26 w 67"/>
                <a:gd name="T63" fmla="*/ 0 h 17"/>
                <a:gd name="T64" fmla="*/ 33 w 67"/>
                <a:gd name="T65" fmla="*/ 0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7"/>
                <a:gd name="T100" fmla="*/ 0 h 17"/>
                <a:gd name="T101" fmla="*/ 67 w 67"/>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7" h="17">
                  <a:moveTo>
                    <a:pt x="33" y="0"/>
                  </a:moveTo>
                  <a:lnTo>
                    <a:pt x="39" y="0"/>
                  </a:lnTo>
                  <a:lnTo>
                    <a:pt x="46" y="0"/>
                  </a:lnTo>
                  <a:lnTo>
                    <a:pt x="51" y="2"/>
                  </a:lnTo>
                  <a:lnTo>
                    <a:pt x="57" y="2"/>
                  </a:lnTo>
                  <a:lnTo>
                    <a:pt x="60" y="4"/>
                  </a:lnTo>
                  <a:lnTo>
                    <a:pt x="64" y="4"/>
                  </a:lnTo>
                  <a:lnTo>
                    <a:pt x="66" y="6"/>
                  </a:lnTo>
                  <a:lnTo>
                    <a:pt x="66" y="8"/>
                  </a:lnTo>
                  <a:lnTo>
                    <a:pt x="66" y="10"/>
                  </a:lnTo>
                  <a:lnTo>
                    <a:pt x="64" y="12"/>
                  </a:lnTo>
                  <a:lnTo>
                    <a:pt x="60" y="14"/>
                  </a:lnTo>
                  <a:lnTo>
                    <a:pt x="57" y="14"/>
                  </a:lnTo>
                  <a:lnTo>
                    <a:pt x="51" y="16"/>
                  </a:lnTo>
                  <a:lnTo>
                    <a:pt x="46" y="16"/>
                  </a:lnTo>
                  <a:lnTo>
                    <a:pt x="39" y="16"/>
                  </a:lnTo>
                  <a:lnTo>
                    <a:pt x="33" y="16"/>
                  </a:lnTo>
                  <a:lnTo>
                    <a:pt x="26" y="16"/>
                  </a:lnTo>
                  <a:lnTo>
                    <a:pt x="20" y="16"/>
                  </a:lnTo>
                  <a:lnTo>
                    <a:pt x="14" y="16"/>
                  </a:lnTo>
                  <a:lnTo>
                    <a:pt x="10" y="14"/>
                  </a:lnTo>
                  <a:lnTo>
                    <a:pt x="5" y="14"/>
                  </a:lnTo>
                  <a:lnTo>
                    <a:pt x="3" y="12"/>
                  </a:lnTo>
                  <a:lnTo>
                    <a:pt x="0" y="10"/>
                  </a:lnTo>
                  <a:lnTo>
                    <a:pt x="0" y="8"/>
                  </a:lnTo>
                  <a:lnTo>
                    <a:pt x="0" y="6"/>
                  </a:lnTo>
                  <a:lnTo>
                    <a:pt x="3" y="4"/>
                  </a:lnTo>
                  <a:lnTo>
                    <a:pt x="5" y="4"/>
                  </a:lnTo>
                  <a:lnTo>
                    <a:pt x="10" y="2"/>
                  </a:lnTo>
                  <a:lnTo>
                    <a:pt x="14" y="2"/>
                  </a:lnTo>
                  <a:lnTo>
                    <a:pt x="20" y="0"/>
                  </a:lnTo>
                  <a:lnTo>
                    <a:pt x="26" y="0"/>
                  </a:lnTo>
                  <a:lnTo>
                    <a:pt x="33" y="0"/>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81" name="Freeform 129"/>
            <p:cNvSpPr>
              <a:spLocks/>
            </p:cNvSpPr>
            <p:nvPr/>
          </p:nvSpPr>
          <p:spPr bwMode="auto">
            <a:xfrm>
              <a:off x="4437" y="1957"/>
              <a:ext cx="67" cy="17"/>
            </a:xfrm>
            <a:custGeom>
              <a:avLst/>
              <a:gdLst>
                <a:gd name="T0" fmla="*/ 33 w 67"/>
                <a:gd name="T1" fmla="*/ 0 h 17"/>
                <a:gd name="T2" fmla="*/ 39 w 67"/>
                <a:gd name="T3" fmla="*/ 0 h 17"/>
                <a:gd name="T4" fmla="*/ 46 w 67"/>
                <a:gd name="T5" fmla="*/ 1 h 17"/>
                <a:gd name="T6" fmla="*/ 51 w 67"/>
                <a:gd name="T7" fmla="*/ 1 h 17"/>
                <a:gd name="T8" fmla="*/ 56 w 67"/>
                <a:gd name="T9" fmla="*/ 3 h 17"/>
                <a:gd name="T10" fmla="*/ 60 w 67"/>
                <a:gd name="T11" fmla="*/ 3 h 17"/>
                <a:gd name="T12" fmla="*/ 63 w 67"/>
                <a:gd name="T13" fmla="*/ 3 h 17"/>
                <a:gd name="T14" fmla="*/ 66 w 67"/>
                <a:gd name="T15" fmla="*/ 5 h 17"/>
                <a:gd name="T16" fmla="*/ 66 w 67"/>
                <a:gd name="T17" fmla="*/ 7 h 17"/>
                <a:gd name="T18" fmla="*/ 66 w 67"/>
                <a:gd name="T19" fmla="*/ 8 h 17"/>
                <a:gd name="T20" fmla="*/ 63 w 67"/>
                <a:gd name="T21" fmla="*/ 10 h 17"/>
                <a:gd name="T22" fmla="*/ 60 w 67"/>
                <a:gd name="T23" fmla="*/ 12 h 17"/>
                <a:gd name="T24" fmla="*/ 56 w 67"/>
                <a:gd name="T25" fmla="*/ 12 h 17"/>
                <a:gd name="T26" fmla="*/ 51 w 67"/>
                <a:gd name="T27" fmla="*/ 14 h 17"/>
                <a:gd name="T28" fmla="*/ 46 w 67"/>
                <a:gd name="T29" fmla="*/ 14 h 17"/>
                <a:gd name="T30" fmla="*/ 39 w 67"/>
                <a:gd name="T31" fmla="*/ 16 h 17"/>
                <a:gd name="T32" fmla="*/ 33 w 67"/>
                <a:gd name="T33" fmla="*/ 16 h 17"/>
                <a:gd name="T34" fmla="*/ 26 w 67"/>
                <a:gd name="T35" fmla="*/ 16 h 17"/>
                <a:gd name="T36" fmla="*/ 20 w 67"/>
                <a:gd name="T37" fmla="*/ 14 h 17"/>
                <a:gd name="T38" fmla="*/ 14 w 67"/>
                <a:gd name="T39" fmla="*/ 14 h 17"/>
                <a:gd name="T40" fmla="*/ 10 w 67"/>
                <a:gd name="T41" fmla="*/ 12 h 17"/>
                <a:gd name="T42" fmla="*/ 6 w 67"/>
                <a:gd name="T43" fmla="*/ 12 h 17"/>
                <a:gd name="T44" fmla="*/ 3 w 67"/>
                <a:gd name="T45" fmla="*/ 10 h 17"/>
                <a:gd name="T46" fmla="*/ 1 w 67"/>
                <a:gd name="T47" fmla="*/ 8 h 17"/>
                <a:gd name="T48" fmla="*/ 0 w 67"/>
                <a:gd name="T49" fmla="*/ 7 h 17"/>
                <a:gd name="T50" fmla="*/ 1 w 67"/>
                <a:gd name="T51" fmla="*/ 5 h 17"/>
                <a:gd name="T52" fmla="*/ 3 w 67"/>
                <a:gd name="T53" fmla="*/ 3 h 17"/>
                <a:gd name="T54" fmla="*/ 6 w 67"/>
                <a:gd name="T55" fmla="*/ 3 h 17"/>
                <a:gd name="T56" fmla="*/ 10 w 67"/>
                <a:gd name="T57" fmla="*/ 3 h 17"/>
                <a:gd name="T58" fmla="*/ 14 w 67"/>
                <a:gd name="T59" fmla="*/ 1 h 17"/>
                <a:gd name="T60" fmla="*/ 20 w 67"/>
                <a:gd name="T61" fmla="*/ 1 h 17"/>
                <a:gd name="T62" fmla="*/ 26 w 67"/>
                <a:gd name="T63" fmla="*/ 0 h 17"/>
                <a:gd name="T64" fmla="*/ 33 w 67"/>
                <a:gd name="T65" fmla="*/ 0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7"/>
                <a:gd name="T100" fmla="*/ 0 h 17"/>
                <a:gd name="T101" fmla="*/ 67 w 67"/>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7" h="17">
                  <a:moveTo>
                    <a:pt x="33" y="0"/>
                  </a:moveTo>
                  <a:lnTo>
                    <a:pt x="39" y="0"/>
                  </a:lnTo>
                  <a:lnTo>
                    <a:pt x="46" y="1"/>
                  </a:lnTo>
                  <a:lnTo>
                    <a:pt x="51" y="1"/>
                  </a:lnTo>
                  <a:lnTo>
                    <a:pt x="56" y="3"/>
                  </a:lnTo>
                  <a:lnTo>
                    <a:pt x="60" y="3"/>
                  </a:lnTo>
                  <a:lnTo>
                    <a:pt x="63" y="3"/>
                  </a:lnTo>
                  <a:lnTo>
                    <a:pt x="66" y="5"/>
                  </a:lnTo>
                  <a:lnTo>
                    <a:pt x="66" y="7"/>
                  </a:lnTo>
                  <a:lnTo>
                    <a:pt x="66" y="8"/>
                  </a:lnTo>
                  <a:lnTo>
                    <a:pt x="63" y="10"/>
                  </a:lnTo>
                  <a:lnTo>
                    <a:pt x="60" y="12"/>
                  </a:lnTo>
                  <a:lnTo>
                    <a:pt x="56" y="12"/>
                  </a:lnTo>
                  <a:lnTo>
                    <a:pt x="51" y="14"/>
                  </a:lnTo>
                  <a:lnTo>
                    <a:pt x="46" y="14"/>
                  </a:lnTo>
                  <a:lnTo>
                    <a:pt x="39" y="16"/>
                  </a:lnTo>
                  <a:lnTo>
                    <a:pt x="33" y="16"/>
                  </a:lnTo>
                  <a:lnTo>
                    <a:pt x="26" y="16"/>
                  </a:lnTo>
                  <a:lnTo>
                    <a:pt x="20" y="14"/>
                  </a:lnTo>
                  <a:lnTo>
                    <a:pt x="14" y="14"/>
                  </a:lnTo>
                  <a:lnTo>
                    <a:pt x="10" y="12"/>
                  </a:lnTo>
                  <a:lnTo>
                    <a:pt x="6" y="12"/>
                  </a:lnTo>
                  <a:lnTo>
                    <a:pt x="3" y="10"/>
                  </a:lnTo>
                  <a:lnTo>
                    <a:pt x="1" y="8"/>
                  </a:lnTo>
                  <a:lnTo>
                    <a:pt x="0" y="7"/>
                  </a:lnTo>
                  <a:lnTo>
                    <a:pt x="1" y="5"/>
                  </a:lnTo>
                  <a:lnTo>
                    <a:pt x="3" y="3"/>
                  </a:lnTo>
                  <a:lnTo>
                    <a:pt x="6" y="3"/>
                  </a:lnTo>
                  <a:lnTo>
                    <a:pt x="10" y="3"/>
                  </a:lnTo>
                  <a:lnTo>
                    <a:pt x="14" y="1"/>
                  </a:lnTo>
                  <a:lnTo>
                    <a:pt x="20" y="1"/>
                  </a:lnTo>
                  <a:lnTo>
                    <a:pt x="26" y="0"/>
                  </a:lnTo>
                  <a:lnTo>
                    <a:pt x="33" y="0"/>
                  </a:lnTo>
                </a:path>
              </a:pathLst>
            </a:custGeom>
            <a:solidFill>
              <a:srgbClr val="FAFAF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82" name="Freeform 130"/>
            <p:cNvSpPr>
              <a:spLocks/>
            </p:cNvSpPr>
            <p:nvPr/>
          </p:nvSpPr>
          <p:spPr bwMode="auto">
            <a:xfrm>
              <a:off x="4438" y="1958"/>
              <a:ext cx="66" cy="17"/>
            </a:xfrm>
            <a:custGeom>
              <a:avLst/>
              <a:gdLst>
                <a:gd name="T0" fmla="*/ 32 w 66"/>
                <a:gd name="T1" fmla="*/ 0 h 17"/>
                <a:gd name="T2" fmla="*/ 38 w 66"/>
                <a:gd name="T3" fmla="*/ 0 h 17"/>
                <a:gd name="T4" fmla="*/ 45 w 66"/>
                <a:gd name="T5" fmla="*/ 0 h 17"/>
                <a:gd name="T6" fmla="*/ 50 w 66"/>
                <a:gd name="T7" fmla="*/ 2 h 17"/>
                <a:gd name="T8" fmla="*/ 55 w 66"/>
                <a:gd name="T9" fmla="*/ 2 h 17"/>
                <a:gd name="T10" fmla="*/ 59 w 66"/>
                <a:gd name="T11" fmla="*/ 2 h 17"/>
                <a:gd name="T12" fmla="*/ 62 w 66"/>
                <a:gd name="T13" fmla="*/ 4 h 17"/>
                <a:gd name="T14" fmla="*/ 64 w 66"/>
                <a:gd name="T15" fmla="*/ 6 h 17"/>
                <a:gd name="T16" fmla="*/ 65 w 66"/>
                <a:gd name="T17" fmla="*/ 8 h 17"/>
                <a:gd name="T18" fmla="*/ 64 w 66"/>
                <a:gd name="T19" fmla="*/ 10 h 17"/>
                <a:gd name="T20" fmla="*/ 62 w 66"/>
                <a:gd name="T21" fmla="*/ 12 h 17"/>
                <a:gd name="T22" fmla="*/ 59 w 66"/>
                <a:gd name="T23" fmla="*/ 12 h 17"/>
                <a:gd name="T24" fmla="*/ 55 w 66"/>
                <a:gd name="T25" fmla="*/ 14 h 17"/>
                <a:gd name="T26" fmla="*/ 50 w 66"/>
                <a:gd name="T27" fmla="*/ 14 h 17"/>
                <a:gd name="T28" fmla="*/ 45 w 66"/>
                <a:gd name="T29" fmla="*/ 16 h 17"/>
                <a:gd name="T30" fmla="*/ 38 w 66"/>
                <a:gd name="T31" fmla="*/ 16 h 17"/>
                <a:gd name="T32" fmla="*/ 32 w 66"/>
                <a:gd name="T33" fmla="*/ 16 h 17"/>
                <a:gd name="T34" fmla="*/ 25 w 66"/>
                <a:gd name="T35" fmla="*/ 16 h 17"/>
                <a:gd name="T36" fmla="*/ 19 w 66"/>
                <a:gd name="T37" fmla="*/ 16 h 17"/>
                <a:gd name="T38" fmla="*/ 14 w 66"/>
                <a:gd name="T39" fmla="*/ 14 h 17"/>
                <a:gd name="T40" fmla="*/ 9 w 66"/>
                <a:gd name="T41" fmla="*/ 14 h 17"/>
                <a:gd name="T42" fmla="*/ 5 w 66"/>
                <a:gd name="T43" fmla="*/ 12 h 17"/>
                <a:gd name="T44" fmla="*/ 2 w 66"/>
                <a:gd name="T45" fmla="*/ 12 h 17"/>
                <a:gd name="T46" fmla="*/ 0 w 66"/>
                <a:gd name="T47" fmla="*/ 10 h 17"/>
                <a:gd name="T48" fmla="*/ 0 w 66"/>
                <a:gd name="T49" fmla="*/ 8 h 17"/>
                <a:gd name="T50" fmla="*/ 0 w 66"/>
                <a:gd name="T51" fmla="*/ 6 h 17"/>
                <a:gd name="T52" fmla="*/ 2 w 66"/>
                <a:gd name="T53" fmla="*/ 4 h 17"/>
                <a:gd name="T54" fmla="*/ 5 w 66"/>
                <a:gd name="T55" fmla="*/ 2 h 17"/>
                <a:gd name="T56" fmla="*/ 9 w 66"/>
                <a:gd name="T57" fmla="*/ 2 h 17"/>
                <a:gd name="T58" fmla="*/ 14 w 66"/>
                <a:gd name="T59" fmla="*/ 2 h 17"/>
                <a:gd name="T60" fmla="*/ 19 w 66"/>
                <a:gd name="T61" fmla="*/ 0 h 17"/>
                <a:gd name="T62" fmla="*/ 25 w 66"/>
                <a:gd name="T63" fmla="*/ 0 h 17"/>
                <a:gd name="T64" fmla="*/ 32 w 66"/>
                <a:gd name="T65" fmla="*/ 0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6"/>
                <a:gd name="T100" fmla="*/ 0 h 17"/>
                <a:gd name="T101" fmla="*/ 66 w 66"/>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6" h="17">
                  <a:moveTo>
                    <a:pt x="32" y="0"/>
                  </a:moveTo>
                  <a:lnTo>
                    <a:pt x="38" y="0"/>
                  </a:lnTo>
                  <a:lnTo>
                    <a:pt x="45" y="0"/>
                  </a:lnTo>
                  <a:lnTo>
                    <a:pt x="50" y="2"/>
                  </a:lnTo>
                  <a:lnTo>
                    <a:pt x="55" y="2"/>
                  </a:lnTo>
                  <a:lnTo>
                    <a:pt x="59" y="2"/>
                  </a:lnTo>
                  <a:lnTo>
                    <a:pt x="62" y="4"/>
                  </a:lnTo>
                  <a:lnTo>
                    <a:pt x="64" y="6"/>
                  </a:lnTo>
                  <a:lnTo>
                    <a:pt x="65" y="8"/>
                  </a:lnTo>
                  <a:lnTo>
                    <a:pt x="64" y="10"/>
                  </a:lnTo>
                  <a:lnTo>
                    <a:pt x="62" y="12"/>
                  </a:lnTo>
                  <a:lnTo>
                    <a:pt x="59" y="12"/>
                  </a:lnTo>
                  <a:lnTo>
                    <a:pt x="55" y="14"/>
                  </a:lnTo>
                  <a:lnTo>
                    <a:pt x="50" y="14"/>
                  </a:lnTo>
                  <a:lnTo>
                    <a:pt x="45" y="16"/>
                  </a:lnTo>
                  <a:lnTo>
                    <a:pt x="38" y="16"/>
                  </a:lnTo>
                  <a:lnTo>
                    <a:pt x="32" y="16"/>
                  </a:lnTo>
                  <a:lnTo>
                    <a:pt x="25" y="16"/>
                  </a:lnTo>
                  <a:lnTo>
                    <a:pt x="19" y="16"/>
                  </a:lnTo>
                  <a:lnTo>
                    <a:pt x="14" y="14"/>
                  </a:lnTo>
                  <a:lnTo>
                    <a:pt x="9" y="14"/>
                  </a:lnTo>
                  <a:lnTo>
                    <a:pt x="5" y="12"/>
                  </a:lnTo>
                  <a:lnTo>
                    <a:pt x="2" y="12"/>
                  </a:lnTo>
                  <a:lnTo>
                    <a:pt x="0" y="10"/>
                  </a:lnTo>
                  <a:lnTo>
                    <a:pt x="0" y="8"/>
                  </a:lnTo>
                  <a:lnTo>
                    <a:pt x="0" y="6"/>
                  </a:lnTo>
                  <a:lnTo>
                    <a:pt x="2" y="4"/>
                  </a:lnTo>
                  <a:lnTo>
                    <a:pt x="5" y="2"/>
                  </a:lnTo>
                  <a:lnTo>
                    <a:pt x="9" y="2"/>
                  </a:lnTo>
                  <a:lnTo>
                    <a:pt x="14" y="2"/>
                  </a:lnTo>
                  <a:lnTo>
                    <a:pt x="19" y="0"/>
                  </a:lnTo>
                  <a:lnTo>
                    <a:pt x="25" y="0"/>
                  </a:lnTo>
                  <a:lnTo>
                    <a:pt x="32" y="0"/>
                  </a:lnTo>
                </a:path>
              </a:pathLst>
            </a:custGeom>
            <a:solidFill>
              <a:srgbClr val="F5F5F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83" name="Freeform 131"/>
            <p:cNvSpPr>
              <a:spLocks/>
            </p:cNvSpPr>
            <p:nvPr/>
          </p:nvSpPr>
          <p:spPr bwMode="auto">
            <a:xfrm>
              <a:off x="4438" y="1958"/>
              <a:ext cx="65" cy="17"/>
            </a:xfrm>
            <a:custGeom>
              <a:avLst/>
              <a:gdLst>
                <a:gd name="T0" fmla="*/ 32 w 65"/>
                <a:gd name="T1" fmla="*/ 0 h 17"/>
                <a:gd name="T2" fmla="*/ 38 w 65"/>
                <a:gd name="T3" fmla="*/ 0 h 17"/>
                <a:gd name="T4" fmla="*/ 45 w 65"/>
                <a:gd name="T5" fmla="*/ 0 h 17"/>
                <a:gd name="T6" fmla="*/ 50 w 65"/>
                <a:gd name="T7" fmla="*/ 2 h 17"/>
                <a:gd name="T8" fmla="*/ 55 w 65"/>
                <a:gd name="T9" fmla="*/ 2 h 17"/>
                <a:gd name="T10" fmla="*/ 59 w 65"/>
                <a:gd name="T11" fmla="*/ 2 h 17"/>
                <a:gd name="T12" fmla="*/ 62 w 65"/>
                <a:gd name="T13" fmla="*/ 4 h 17"/>
                <a:gd name="T14" fmla="*/ 64 w 65"/>
                <a:gd name="T15" fmla="*/ 6 h 17"/>
                <a:gd name="T16" fmla="*/ 64 w 65"/>
                <a:gd name="T17" fmla="*/ 8 h 17"/>
                <a:gd name="T18" fmla="*/ 64 w 65"/>
                <a:gd name="T19" fmla="*/ 10 h 17"/>
                <a:gd name="T20" fmla="*/ 62 w 65"/>
                <a:gd name="T21" fmla="*/ 12 h 17"/>
                <a:gd name="T22" fmla="*/ 59 w 65"/>
                <a:gd name="T23" fmla="*/ 12 h 17"/>
                <a:gd name="T24" fmla="*/ 55 w 65"/>
                <a:gd name="T25" fmla="*/ 14 h 17"/>
                <a:gd name="T26" fmla="*/ 50 w 65"/>
                <a:gd name="T27" fmla="*/ 14 h 17"/>
                <a:gd name="T28" fmla="*/ 45 w 65"/>
                <a:gd name="T29" fmla="*/ 16 h 17"/>
                <a:gd name="T30" fmla="*/ 38 w 65"/>
                <a:gd name="T31" fmla="*/ 16 h 17"/>
                <a:gd name="T32" fmla="*/ 32 w 65"/>
                <a:gd name="T33" fmla="*/ 16 h 17"/>
                <a:gd name="T34" fmla="*/ 25 w 65"/>
                <a:gd name="T35" fmla="*/ 16 h 17"/>
                <a:gd name="T36" fmla="*/ 20 w 65"/>
                <a:gd name="T37" fmla="*/ 16 h 17"/>
                <a:gd name="T38" fmla="*/ 14 w 65"/>
                <a:gd name="T39" fmla="*/ 14 h 17"/>
                <a:gd name="T40" fmla="*/ 9 w 65"/>
                <a:gd name="T41" fmla="*/ 14 h 17"/>
                <a:gd name="T42" fmla="*/ 5 w 65"/>
                <a:gd name="T43" fmla="*/ 12 h 17"/>
                <a:gd name="T44" fmla="*/ 2 w 65"/>
                <a:gd name="T45" fmla="*/ 12 h 17"/>
                <a:gd name="T46" fmla="*/ 0 w 65"/>
                <a:gd name="T47" fmla="*/ 10 h 17"/>
                <a:gd name="T48" fmla="*/ 0 w 65"/>
                <a:gd name="T49" fmla="*/ 8 h 17"/>
                <a:gd name="T50" fmla="*/ 0 w 65"/>
                <a:gd name="T51" fmla="*/ 6 h 17"/>
                <a:gd name="T52" fmla="*/ 2 w 65"/>
                <a:gd name="T53" fmla="*/ 4 h 17"/>
                <a:gd name="T54" fmla="*/ 5 w 65"/>
                <a:gd name="T55" fmla="*/ 2 h 17"/>
                <a:gd name="T56" fmla="*/ 9 w 65"/>
                <a:gd name="T57" fmla="*/ 2 h 17"/>
                <a:gd name="T58" fmla="*/ 14 w 65"/>
                <a:gd name="T59" fmla="*/ 2 h 17"/>
                <a:gd name="T60" fmla="*/ 20 w 65"/>
                <a:gd name="T61" fmla="*/ 0 h 17"/>
                <a:gd name="T62" fmla="*/ 25 w 65"/>
                <a:gd name="T63" fmla="*/ 0 h 17"/>
                <a:gd name="T64" fmla="*/ 32 w 65"/>
                <a:gd name="T65" fmla="*/ 0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
                <a:gd name="T100" fmla="*/ 0 h 17"/>
                <a:gd name="T101" fmla="*/ 65 w 65"/>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 h="17">
                  <a:moveTo>
                    <a:pt x="32" y="0"/>
                  </a:moveTo>
                  <a:lnTo>
                    <a:pt x="38" y="0"/>
                  </a:lnTo>
                  <a:lnTo>
                    <a:pt x="45" y="0"/>
                  </a:lnTo>
                  <a:lnTo>
                    <a:pt x="50" y="2"/>
                  </a:lnTo>
                  <a:lnTo>
                    <a:pt x="55" y="2"/>
                  </a:lnTo>
                  <a:lnTo>
                    <a:pt x="59" y="2"/>
                  </a:lnTo>
                  <a:lnTo>
                    <a:pt x="62" y="4"/>
                  </a:lnTo>
                  <a:lnTo>
                    <a:pt x="64" y="6"/>
                  </a:lnTo>
                  <a:lnTo>
                    <a:pt x="64" y="8"/>
                  </a:lnTo>
                  <a:lnTo>
                    <a:pt x="64" y="10"/>
                  </a:lnTo>
                  <a:lnTo>
                    <a:pt x="62" y="12"/>
                  </a:lnTo>
                  <a:lnTo>
                    <a:pt x="59" y="12"/>
                  </a:lnTo>
                  <a:lnTo>
                    <a:pt x="55" y="14"/>
                  </a:lnTo>
                  <a:lnTo>
                    <a:pt x="50" y="14"/>
                  </a:lnTo>
                  <a:lnTo>
                    <a:pt x="45" y="16"/>
                  </a:lnTo>
                  <a:lnTo>
                    <a:pt x="38" y="16"/>
                  </a:lnTo>
                  <a:lnTo>
                    <a:pt x="32" y="16"/>
                  </a:lnTo>
                  <a:lnTo>
                    <a:pt x="25" y="16"/>
                  </a:lnTo>
                  <a:lnTo>
                    <a:pt x="20" y="16"/>
                  </a:lnTo>
                  <a:lnTo>
                    <a:pt x="14" y="14"/>
                  </a:lnTo>
                  <a:lnTo>
                    <a:pt x="9" y="14"/>
                  </a:lnTo>
                  <a:lnTo>
                    <a:pt x="5" y="12"/>
                  </a:lnTo>
                  <a:lnTo>
                    <a:pt x="2" y="12"/>
                  </a:lnTo>
                  <a:lnTo>
                    <a:pt x="0" y="10"/>
                  </a:lnTo>
                  <a:lnTo>
                    <a:pt x="0" y="8"/>
                  </a:lnTo>
                  <a:lnTo>
                    <a:pt x="0" y="6"/>
                  </a:lnTo>
                  <a:lnTo>
                    <a:pt x="2" y="4"/>
                  </a:lnTo>
                  <a:lnTo>
                    <a:pt x="5" y="2"/>
                  </a:lnTo>
                  <a:lnTo>
                    <a:pt x="9" y="2"/>
                  </a:lnTo>
                  <a:lnTo>
                    <a:pt x="14" y="2"/>
                  </a:lnTo>
                  <a:lnTo>
                    <a:pt x="20" y="0"/>
                  </a:lnTo>
                  <a:lnTo>
                    <a:pt x="25" y="0"/>
                  </a:lnTo>
                  <a:lnTo>
                    <a:pt x="32" y="0"/>
                  </a:lnTo>
                </a:path>
              </a:pathLst>
            </a:custGeom>
            <a:solidFill>
              <a:srgbClr val="F0F0F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84" name="Freeform 132"/>
            <p:cNvSpPr>
              <a:spLocks/>
            </p:cNvSpPr>
            <p:nvPr/>
          </p:nvSpPr>
          <p:spPr bwMode="auto">
            <a:xfrm>
              <a:off x="4438" y="1958"/>
              <a:ext cx="65" cy="17"/>
            </a:xfrm>
            <a:custGeom>
              <a:avLst/>
              <a:gdLst>
                <a:gd name="T0" fmla="*/ 32 w 65"/>
                <a:gd name="T1" fmla="*/ 0 h 17"/>
                <a:gd name="T2" fmla="*/ 38 w 65"/>
                <a:gd name="T3" fmla="*/ 0 h 17"/>
                <a:gd name="T4" fmla="*/ 44 w 65"/>
                <a:gd name="T5" fmla="*/ 2 h 17"/>
                <a:gd name="T6" fmla="*/ 49 w 65"/>
                <a:gd name="T7" fmla="*/ 2 h 17"/>
                <a:gd name="T8" fmla="*/ 54 w 65"/>
                <a:gd name="T9" fmla="*/ 2 h 17"/>
                <a:gd name="T10" fmla="*/ 58 w 65"/>
                <a:gd name="T11" fmla="*/ 4 h 17"/>
                <a:gd name="T12" fmla="*/ 61 w 65"/>
                <a:gd name="T13" fmla="*/ 4 h 17"/>
                <a:gd name="T14" fmla="*/ 63 w 65"/>
                <a:gd name="T15" fmla="*/ 6 h 17"/>
                <a:gd name="T16" fmla="*/ 64 w 65"/>
                <a:gd name="T17" fmla="*/ 8 h 17"/>
                <a:gd name="T18" fmla="*/ 63 w 65"/>
                <a:gd name="T19" fmla="*/ 10 h 17"/>
                <a:gd name="T20" fmla="*/ 61 w 65"/>
                <a:gd name="T21" fmla="*/ 12 h 17"/>
                <a:gd name="T22" fmla="*/ 58 w 65"/>
                <a:gd name="T23" fmla="*/ 14 h 17"/>
                <a:gd name="T24" fmla="*/ 54 w 65"/>
                <a:gd name="T25" fmla="*/ 14 h 17"/>
                <a:gd name="T26" fmla="*/ 49 w 65"/>
                <a:gd name="T27" fmla="*/ 16 h 17"/>
                <a:gd name="T28" fmla="*/ 44 w 65"/>
                <a:gd name="T29" fmla="*/ 16 h 17"/>
                <a:gd name="T30" fmla="*/ 38 w 65"/>
                <a:gd name="T31" fmla="*/ 16 h 17"/>
                <a:gd name="T32" fmla="*/ 32 w 65"/>
                <a:gd name="T33" fmla="*/ 16 h 17"/>
                <a:gd name="T34" fmla="*/ 25 w 65"/>
                <a:gd name="T35" fmla="*/ 16 h 17"/>
                <a:gd name="T36" fmla="*/ 20 w 65"/>
                <a:gd name="T37" fmla="*/ 16 h 17"/>
                <a:gd name="T38" fmla="*/ 14 w 65"/>
                <a:gd name="T39" fmla="*/ 16 h 17"/>
                <a:gd name="T40" fmla="*/ 10 w 65"/>
                <a:gd name="T41" fmla="*/ 14 h 17"/>
                <a:gd name="T42" fmla="*/ 5 w 65"/>
                <a:gd name="T43" fmla="*/ 14 h 17"/>
                <a:gd name="T44" fmla="*/ 3 w 65"/>
                <a:gd name="T45" fmla="*/ 12 h 17"/>
                <a:gd name="T46" fmla="*/ 1 w 65"/>
                <a:gd name="T47" fmla="*/ 10 h 17"/>
                <a:gd name="T48" fmla="*/ 0 w 65"/>
                <a:gd name="T49" fmla="*/ 8 h 17"/>
                <a:gd name="T50" fmla="*/ 1 w 65"/>
                <a:gd name="T51" fmla="*/ 6 h 17"/>
                <a:gd name="T52" fmla="*/ 3 w 65"/>
                <a:gd name="T53" fmla="*/ 4 h 17"/>
                <a:gd name="T54" fmla="*/ 5 w 65"/>
                <a:gd name="T55" fmla="*/ 4 h 17"/>
                <a:gd name="T56" fmla="*/ 10 w 65"/>
                <a:gd name="T57" fmla="*/ 2 h 17"/>
                <a:gd name="T58" fmla="*/ 14 w 65"/>
                <a:gd name="T59" fmla="*/ 2 h 17"/>
                <a:gd name="T60" fmla="*/ 20 w 65"/>
                <a:gd name="T61" fmla="*/ 2 h 17"/>
                <a:gd name="T62" fmla="*/ 25 w 65"/>
                <a:gd name="T63" fmla="*/ 0 h 17"/>
                <a:gd name="T64" fmla="*/ 32 w 65"/>
                <a:gd name="T65" fmla="*/ 0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
                <a:gd name="T100" fmla="*/ 0 h 17"/>
                <a:gd name="T101" fmla="*/ 65 w 65"/>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 h="17">
                  <a:moveTo>
                    <a:pt x="32" y="0"/>
                  </a:moveTo>
                  <a:lnTo>
                    <a:pt x="38" y="0"/>
                  </a:lnTo>
                  <a:lnTo>
                    <a:pt x="44" y="2"/>
                  </a:lnTo>
                  <a:lnTo>
                    <a:pt x="49" y="2"/>
                  </a:lnTo>
                  <a:lnTo>
                    <a:pt x="54" y="2"/>
                  </a:lnTo>
                  <a:lnTo>
                    <a:pt x="58" y="4"/>
                  </a:lnTo>
                  <a:lnTo>
                    <a:pt x="61" y="4"/>
                  </a:lnTo>
                  <a:lnTo>
                    <a:pt x="63" y="6"/>
                  </a:lnTo>
                  <a:lnTo>
                    <a:pt x="64" y="8"/>
                  </a:lnTo>
                  <a:lnTo>
                    <a:pt x="63" y="10"/>
                  </a:lnTo>
                  <a:lnTo>
                    <a:pt x="61" y="12"/>
                  </a:lnTo>
                  <a:lnTo>
                    <a:pt x="58" y="14"/>
                  </a:lnTo>
                  <a:lnTo>
                    <a:pt x="54" y="14"/>
                  </a:lnTo>
                  <a:lnTo>
                    <a:pt x="49" y="16"/>
                  </a:lnTo>
                  <a:lnTo>
                    <a:pt x="44" y="16"/>
                  </a:lnTo>
                  <a:lnTo>
                    <a:pt x="38" y="16"/>
                  </a:lnTo>
                  <a:lnTo>
                    <a:pt x="32" y="16"/>
                  </a:lnTo>
                  <a:lnTo>
                    <a:pt x="25" y="16"/>
                  </a:lnTo>
                  <a:lnTo>
                    <a:pt x="20" y="16"/>
                  </a:lnTo>
                  <a:lnTo>
                    <a:pt x="14" y="16"/>
                  </a:lnTo>
                  <a:lnTo>
                    <a:pt x="10" y="14"/>
                  </a:lnTo>
                  <a:lnTo>
                    <a:pt x="5" y="14"/>
                  </a:lnTo>
                  <a:lnTo>
                    <a:pt x="3" y="12"/>
                  </a:lnTo>
                  <a:lnTo>
                    <a:pt x="1" y="10"/>
                  </a:lnTo>
                  <a:lnTo>
                    <a:pt x="0" y="8"/>
                  </a:lnTo>
                  <a:lnTo>
                    <a:pt x="1" y="6"/>
                  </a:lnTo>
                  <a:lnTo>
                    <a:pt x="3" y="4"/>
                  </a:lnTo>
                  <a:lnTo>
                    <a:pt x="5" y="4"/>
                  </a:lnTo>
                  <a:lnTo>
                    <a:pt x="10" y="2"/>
                  </a:lnTo>
                  <a:lnTo>
                    <a:pt x="14" y="2"/>
                  </a:lnTo>
                  <a:lnTo>
                    <a:pt x="20" y="2"/>
                  </a:lnTo>
                  <a:lnTo>
                    <a:pt x="25" y="0"/>
                  </a:lnTo>
                  <a:lnTo>
                    <a:pt x="32" y="0"/>
                  </a:lnTo>
                </a:path>
              </a:pathLst>
            </a:custGeom>
            <a:solidFill>
              <a:srgbClr val="EBEBEB"/>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85" name="Freeform 133"/>
            <p:cNvSpPr>
              <a:spLocks/>
            </p:cNvSpPr>
            <p:nvPr/>
          </p:nvSpPr>
          <p:spPr bwMode="auto">
            <a:xfrm>
              <a:off x="4439" y="1959"/>
              <a:ext cx="64" cy="17"/>
            </a:xfrm>
            <a:custGeom>
              <a:avLst/>
              <a:gdLst>
                <a:gd name="T0" fmla="*/ 31 w 64"/>
                <a:gd name="T1" fmla="*/ 0 h 17"/>
                <a:gd name="T2" fmla="*/ 37 w 64"/>
                <a:gd name="T3" fmla="*/ 0 h 17"/>
                <a:gd name="T4" fmla="*/ 43 w 64"/>
                <a:gd name="T5" fmla="*/ 0 h 17"/>
                <a:gd name="T6" fmla="*/ 48 w 64"/>
                <a:gd name="T7" fmla="*/ 0 h 17"/>
                <a:gd name="T8" fmla="*/ 53 w 64"/>
                <a:gd name="T9" fmla="*/ 0 h 17"/>
                <a:gd name="T10" fmla="*/ 57 w 64"/>
                <a:gd name="T11" fmla="*/ 2 h 17"/>
                <a:gd name="T12" fmla="*/ 60 w 64"/>
                <a:gd name="T13" fmla="*/ 4 h 17"/>
                <a:gd name="T14" fmla="*/ 62 w 64"/>
                <a:gd name="T15" fmla="*/ 6 h 17"/>
                <a:gd name="T16" fmla="*/ 63 w 64"/>
                <a:gd name="T17" fmla="*/ 6 h 17"/>
                <a:gd name="T18" fmla="*/ 62 w 64"/>
                <a:gd name="T19" fmla="*/ 8 h 17"/>
                <a:gd name="T20" fmla="*/ 60 w 64"/>
                <a:gd name="T21" fmla="*/ 10 h 17"/>
                <a:gd name="T22" fmla="*/ 57 w 64"/>
                <a:gd name="T23" fmla="*/ 12 h 17"/>
                <a:gd name="T24" fmla="*/ 53 w 64"/>
                <a:gd name="T25" fmla="*/ 12 h 17"/>
                <a:gd name="T26" fmla="*/ 48 w 64"/>
                <a:gd name="T27" fmla="*/ 14 h 17"/>
                <a:gd name="T28" fmla="*/ 43 w 64"/>
                <a:gd name="T29" fmla="*/ 14 h 17"/>
                <a:gd name="T30" fmla="*/ 37 w 64"/>
                <a:gd name="T31" fmla="*/ 16 h 17"/>
                <a:gd name="T32" fmla="*/ 31 w 64"/>
                <a:gd name="T33" fmla="*/ 16 h 17"/>
                <a:gd name="T34" fmla="*/ 25 w 64"/>
                <a:gd name="T35" fmla="*/ 16 h 17"/>
                <a:gd name="T36" fmla="*/ 19 w 64"/>
                <a:gd name="T37" fmla="*/ 14 h 17"/>
                <a:gd name="T38" fmla="*/ 13 w 64"/>
                <a:gd name="T39" fmla="*/ 14 h 17"/>
                <a:gd name="T40" fmla="*/ 9 w 64"/>
                <a:gd name="T41" fmla="*/ 12 h 17"/>
                <a:gd name="T42" fmla="*/ 5 w 64"/>
                <a:gd name="T43" fmla="*/ 12 h 17"/>
                <a:gd name="T44" fmla="*/ 2 w 64"/>
                <a:gd name="T45" fmla="*/ 10 h 17"/>
                <a:gd name="T46" fmla="*/ 0 w 64"/>
                <a:gd name="T47" fmla="*/ 8 h 17"/>
                <a:gd name="T48" fmla="*/ 0 w 64"/>
                <a:gd name="T49" fmla="*/ 6 h 17"/>
                <a:gd name="T50" fmla="*/ 0 w 64"/>
                <a:gd name="T51" fmla="*/ 6 h 17"/>
                <a:gd name="T52" fmla="*/ 2 w 64"/>
                <a:gd name="T53" fmla="*/ 4 h 17"/>
                <a:gd name="T54" fmla="*/ 5 w 64"/>
                <a:gd name="T55" fmla="*/ 2 h 17"/>
                <a:gd name="T56" fmla="*/ 9 w 64"/>
                <a:gd name="T57" fmla="*/ 0 h 17"/>
                <a:gd name="T58" fmla="*/ 13 w 64"/>
                <a:gd name="T59" fmla="*/ 0 h 17"/>
                <a:gd name="T60" fmla="*/ 19 w 64"/>
                <a:gd name="T61" fmla="*/ 0 h 17"/>
                <a:gd name="T62" fmla="*/ 25 w 64"/>
                <a:gd name="T63" fmla="*/ 0 h 17"/>
                <a:gd name="T64" fmla="*/ 31 w 64"/>
                <a:gd name="T65" fmla="*/ 0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17"/>
                <a:gd name="T101" fmla="*/ 64 w 64"/>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17">
                  <a:moveTo>
                    <a:pt x="31" y="0"/>
                  </a:moveTo>
                  <a:lnTo>
                    <a:pt x="37" y="0"/>
                  </a:lnTo>
                  <a:lnTo>
                    <a:pt x="43" y="0"/>
                  </a:lnTo>
                  <a:lnTo>
                    <a:pt x="48" y="0"/>
                  </a:lnTo>
                  <a:lnTo>
                    <a:pt x="53" y="0"/>
                  </a:lnTo>
                  <a:lnTo>
                    <a:pt x="57" y="2"/>
                  </a:lnTo>
                  <a:lnTo>
                    <a:pt x="60" y="4"/>
                  </a:lnTo>
                  <a:lnTo>
                    <a:pt x="62" y="6"/>
                  </a:lnTo>
                  <a:lnTo>
                    <a:pt x="63" y="6"/>
                  </a:lnTo>
                  <a:lnTo>
                    <a:pt x="62" y="8"/>
                  </a:lnTo>
                  <a:lnTo>
                    <a:pt x="60" y="10"/>
                  </a:lnTo>
                  <a:lnTo>
                    <a:pt x="57" y="12"/>
                  </a:lnTo>
                  <a:lnTo>
                    <a:pt x="53" y="12"/>
                  </a:lnTo>
                  <a:lnTo>
                    <a:pt x="48" y="14"/>
                  </a:lnTo>
                  <a:lnTo>
                    <a:pt x="43" y="14"/>
                  </a:lnTo>
                  <a:lnTo>
                    <a:pt x="37" y="16"/>
                  </a:lnTo>
                  <a:lnTo>
                    <a:pt x="31" y="16"/>
                  </a:lnTo>
                  <a:lnTo>
                    <a:pt x="25" y="16"/>
                  </a:lnTo>
                  <a:lnTo>
                    <a:pt x="19" y="14"/>
                  </a:lnTo>
                  <a:lnTo>
                    <a:pt x="13" y="14"/>
                  </a:lnTo>
                  <a:lnTo>
                    <a:pt x="9" y="12"/>
                  </a:lnTo>
                  <a:lnTo>
                    <a:pt x="5" y="12"/>
                  </a:lnTo>
                  <a:lnTo>
                    <a:pt x="2" y="10"/>
                  </a:lnTo>
                  <a:lnTo>
                    <a:pt x="0" y="8"/>
                  </a:lnTo>
                  <a:lnTo>
                    <a:pt x="0" y="6"/>
                  </a:lnTo>
                  <a:lnTo>
                    <a:pt x="2" y="4"/>
                  </a:lnTo>
                  <a:lnTo>
                    <a:pt x="5" y="2"/>
                  </a:lnTo>
                  <a:lnTo>
                    <a:pt x="9" y="0"/>
                  </a:lnTo>
                  <a:lnTo>
                    <a:pt x="13" y="0"/>
                  </a:lnTo>
                  <a:lnTo>
                    <a:pt x="19" y="0"/>
                  </a:lnTo>
                  <a:lnTo>
                    <a:pt x="25" y="0"/>
                  </a:lnTo>
                  <a:lnTo>
                    <a:pt x="31" y="0"/>
                  </a:lnTo>
                </a:path>
              </a:pathLst>
            </a:custGeom>
            <a:solidFill>
              <a:srgbClr val="E5E5E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86" name="Freeform 134"/>
            <p:cNvSpPr>
              <a:spLocks/>
            </p:cNvSpPr>
            <p:nvPr/>
          </p:nvSpPr>
          <p:spPr bwMode="auto">
            <a:xfrm>
              <a:off x="4439" y="1959"/>
              <a:ext cx="63" cy="17"/>
            </a:xfrm>
            <a:custGeom>
              <a:avLst/>
              <a:gdLst>
                <a:gd name="T0" fmla="*/ 31 w 63"/>
                <a:gd name="T1" fmla="*/ 0 h 17"/>
                <a:gd name="T2" fmla="*/ 37 w 63"/>
                <a:gd name="T3" fmla="*/ 0 h 17"/>
                <a:gd name="T4" fmla="*/ 43 w 63"/>
                <a:gd name="T5" fmla="*/ 0 h 17"/>
                <a:gd name="T6" fmla="*/ 48 w 63"/>
                <a:gd name="T7" fmla="*/ 0 h 17"/>
                <a:gd name="T8" fmla="*/ 53 w 63"/>
                <a:gd name="T9" fmla="*/ 2 h 17"/>
                <a:gd name="T10" fmla="*/ 57 w 63"/>
                <a:gd name="T11" fmla="*/ 2 h 17"/>
                <a:gd name="T12" fmla="*/ 60 w 63"/>
                <a:gd name="T13" fmla="*/ 4 h 17"/>
                <a:gd name="T14" fmla="*/ 62 w 63"/>
                <a:gd name="T15" fmla="*/ 6 h 17"/>
                <a:gd name="T16" fmla="*/ 62 w 63"/>
                <a:gd name="T17" fmla="*/ 8 h 17"/>
                <a:gd name="T18" fmla="*/ 62 w 63"/>
                <a:gd name="T19" fmla="*/ 10 h 17"/>
                <a:gd name="T20" fmla="*/ 60 w 63"/>
                <a:gd name="T21" fmla="*/ 12 h 17"/>
                <a:gd name="T22" fmla="*/ 57 w 63"/>
                <a:gd name="T23" fmla="*/ 12 h 17"/>
                <a:gd name="T24" fmla="*/ 53 w 63"/>
                <a:gd name="T25" fmla="*/ 14 h 17"/>
                <a:gd name="T26" fmla="*/ 48 w 63"/>
                <a:gd name="T27" fmla="*/ 14 h 17"/>
                <a:gd name="T28" fmla="*/ 43 w 63"/>
                <a:gd name="T29" fmla="*/ 16 h 17"/>
                <a:gd name="T30" fmla="*/ 37 w 63"/>
                <a:gd name="T31" fmla="*/ 16 h 17"/>
                <a:gd name="T32" fmla="*/ 31 w 63"/>
                <a:gd name="T33" fmla="*/ 16 h 17"/>
                <a:gd name="T34" fmla="*/ 25 w 63"/>
                <a:gd name="T35" fmla="*/ 16 h 17"/>
                <a:gd name="T36" fmla="*/ 19 w 63"/>
                <a:gd name="T37" fmla="*/ 16 h 17"/>
                <a:gd name="T38" fmla="*/ 13 w 63"/>
                <a:gd name="T39" fmla="*/ 14 h 17"/>
                <a:gd name="T40" fmla="*/ 9 w 63"/>
                <a:gd name="T41" fmla="*/ 14 h 17"/>
                <a:gd name="T42" fmla="*/ 5 w 63"/>
                <a:gd name="T43" fmla="*/ 12 h 17"/>
                <a:gd name="T44" fmla="*/ 2 w 63"/>
                <a:gd name="T45" fmla="*/ 12 h 17"/>
                <a:gd name="T46" fmla="*/ 0 w 63"/>
                <a:gd name="T47" fmla="*/ 10 h 17"/>
                <a:gd name="T48" fmla="*/ 0 w 63"/>
                <a:gd name="T49" fmla="*/ 8 h 17"/>
                <a:gd name="T50" fmla="*/ 0 w 63"/>
                <a:gd name="T51" fmla="*/ 6 h 17"/>
                <a:gd name="T52" fmla="*/ 2 w 63"/>
                <a:gd name="T53" fmla="*/ 4 h 17"/>
                <a:gd name="T54" fmla="*/ 5 w 63"/>
                <a:gd name="T55" fmla="*/ 2 h 17"/>
                <a:gd name="T56" fmla="*/ 9 w 63"/>
                <a:gd name="T57" fmla="*/ 2 h 17"/>
                <a:gd name="T58" fmla="*/ 13 w 63"/>
                <a:gd name="T59" fmla="*/ 0 h 17"/>
                <a:gd name="T60" fmla="*/ 19 w 63"/>
                <a:gd name="T61" fmla="*/ 0 h 17"/>
                <a:gd name="T62" fmla="*/ 25 w 63"/>
                <a:gd name="T63" fmla="*/ 0 h 17"/>
                <a:gd name="T64" fmla="*/ 31 w 63"/>
                <a:gd name="T65" fmla="*/ 0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3"/>
                <a:gd name="T100" fmla="*/ 0 h 17"/>
                <a:gd name="T101" fmla="*/ 63 w 63"/>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3" h="17">
                  <a:moveTo>
                    <a:pt x="31" y="0"/>
                  </a:moveTo>
                  <a:lnTo>
                    <a:pt x="37" y="0"/>
                  </a:lnTo>
                  <a:lnTo>
                    <a:pt x="43" y="0"/>
                  </a:lnTo>
                  <a:lnTo>
                    <a:pt x="48" y="0"/>
                  </a:lnTo>
                  <a:lnTo>
                    <a:pt x="53" y="2"/>
                  </a:lnTo>
                  <a:lnTo>
                    <a:pt x="57" y="2"/>
                  </a:lnTo>
                  <a:lnTo>
                    <a:pt x="60" y="4"/>
                  </a:lnTo>
                  <a:lnTo>
                    <a:pt x="62" y="6"/>
                  </a:lnTo>
                  <a:lnTo>
                    <a:pt x="62" y="8"/>
                  </a:lnTo>
                  <a:lnTo>
                    <a:pt x="62" y="10"/>
                  </a:lnTo>
                  <a:lnTo>
                    <a:pt x="60" y="12"/>
                  </a:lnTo>
                  <a:lnTo>
                    <a:pt x="57" y="12"/>
                  </a:lnTo>
                  <a:lnTo>
                    <a:pt x="53" y="14"/>
                  </a:lnTo>
                  <a:lnTo>
                    <a:pt x="48" y="14"/>
                  </a:lnTo>
                  <a:lnTo>
                    <a:pt x="43" y="16"/>
                  </a:lnTo>
                  <a:lnTo>
                    <a:pt x="37" y="16"/>
                  </a:lnTo>
                  <a:lnTo>
                    <a:pt x="31" y="16"/>
                  </a:lnTo>
                  <a:lnTo>
                    <a:pt x="25" y="16"/>
                  </a:lnTo>
                  <a:lnTo>
                    <a:pt x="19" y="16"/>
                  </a:lnTo>
                  <a:lnTo>
                    <a:pt x="13" y="14"/>
                  </a:lnTo>
                  <a:lnTo>
                    <a:pt x="9" y="14"/>
                  </a:lnTo>
                  <a:lnTo>
                    <a:pt x="5" y="12"/>
                  </a:lnTo>
                  <a:lnTo>
                    <a:pt x="2" y="12"/>
                  </a:lnTo>
                  <a:lnTo>
                    <a:pt x="0" y="10"/>
                  </a:lnTo>
                  <a:lnTo>
                    <a:pt x="0" y="8"/>
                  </a:lnTo>
                  <a:lnTo>
                    <a:pt x="0" y="6"/>
                  </a:lnTo>
                  <a:lnTo>
                    <a:pt x="2" y="4"/>
                  </a:lnTo>
                  <a:lnTo>
                    <a:pt x="5" y="2"/>
                  </a:lnTo>
                  <a:lnTo>
                    <a:pt x="9" y="2"/>
                  </a:lnTo>
                  <a:lnTo>
                    <a:pt x="13" y="0"/>
                  </a:lnTo>
                  <a:lnTo>
                    <a:pt x="19" y="0"/>
                  </a:lnTo>
                  <a:lnTo>
                    <a:pt x="25" y="0"/>
                  </a:lnTo>
                  <a:lnTo>
                    <a:pt x="31" y="0"/>
                  </a:lnTo>
                </a:path>
              </a:pathLst>
            </a:custGeom>
            <a:solidFill>
              <a:srgbClr val="E3E3E3"/>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87" name="Freeform 135"/>
            <p:cNvSpPr>
              <a:spLocks/>
            </p:cNvSpPr>
            <p:nvPr/>
          </p:nvSpPr>
          <p:spPr bwMode="auto">
            <a:xfrm>
              <a:off x="4439" y="1959"/>
              <a:ext cx="63" cy="17"/>
            </a:xfrm>
            <a:custGeom>
              <a:avLst/>
              <a:gdLst>
                <a:gd name="T0" fmla="*/ 31 w 63"/>
                <a:gd name="T1" fmla="*/ 0 h 17"/>
                <a:gd name="T2" fmla="*/ 37 w 63"/>
                <a:gd name="T3" fmla="*/ 0 h 17"/>
                <a:gd name="T4" fmla="*/ 43 w 63"/>
                <a:gd name="T5" fmla="*/ 0 h 17"/>
                <a:gd name="T6" fmla="*/ 48 w 63"/>
                <a:gd name="T7" fmla="*/ 2 h 17"/>
                <a:gd name="T8" fmla="*/ 53 w 63"/>
                <a:gd name="T9" fmla="*/ 2 h 17"/>
                <a:gd name="T10" fmla="*/ 56 w 63"/>
                <a:gd name="T11" fmla="*/ 4 h 17"/>
                <a:gd name="T12" fmla="*/ 59 w 63"/>
                <a:gd name="T13" fmla="*/ 4 h 17"/>
                <a:gd name="T14" fmla="*/ 61 w 63"/>
                <a:gd name="T15" fmla="*/ 6 h 17"/>
                <a:gd name="T16" fmla="*/ 62 w 63"/>
                <a:gd name="T17" fmla="*/ 8 h 17"/>
                <a:gd name="T18" fmla="*/ 61 w 63"/>
                <a:gd name="T19" fmla="*/ 10 h 17"/>
                <a:gd name="T20" fmla="*/ 59 w 63"/>
                <a:gd name="T21" fmla="*/ 12 h 17"/>
                <a:gd name="T22" fmla="*/ 56 w 63"/>
                <a:gd name="T23" fmla="*/ 12 h 17"/>
                <a:gd name="T24" fmla="*/ 53 w 63"/>
                <a:gd name="T25" fmla="*/ 14 h 17"/>
                <a:gd name="T26" fmla="*/ 48 w 63"/>
                <a:gd name="T27" fmla="*/ 16 h 17"/>
                <a:gd name="T28" fmla="*/ 43 w 63"/>
                <a:gd name="T29" fmla="*/ 16 h 17"/>
                <a:gd name="T30" fmla="*/ 37 w 63"/>
                <a:gd name="T31" fmla="*/ 16 h 17"/>
                <a:gd name="T32" fmla="*/ 31 w 63"/>
                <a:gd name="T33" fmla="*/ 16 h 17"/>
                <a:gd name="T34" fmla="*/ 25 w 63"/>
                <a:gd name="T35" fmla="*/ 16 h 17"/>
                <a:gd name="T36" fmla="*/ 19 w 63"/>
                <a:gd name="T37" fmla="*/ 16 h 17"/>
                <a:gd name="T38" fmla="*/ 14 w 63"/>
                <a:gd name="T39" fmla="*/ 16 h 17"/>
                <a:gd name="T40" fmla="*/ 9 w 63"/>
                <a:gd name="T41" fmla="*/ 14 h 17"/>
                <a:gd name="T42" fmla="*/ 5 w 63"/>
                <a:gd name="T43" fmla="*/ 12 h 17"/>
                <a:gd name="T44" fmla="*/ 2 w 63"/>
                <a:gd name="T45" fmla="*/ 12 h 17"/>
                <a:gd name="T46" fmla="*/ 1 w 63"/>
                <a:gd name="T47" fmla="*/ 10 h 17"/>
                <a:gd name="T48" fmla="*/ 0 w 63"/>
                <a:gd name="T49" fmla="*/ 8 h 17"/>
                <a:gd name="T50" fmla="*/ 1 w 63"/>
                <a:gd name="T51" fmla="*/ 6 h 17"/>
                <a:gd name="T52" fmla="*/ 2 w 63"/>
                <a:gd name="T53" fmla="*/ 4 h 17"/>
                <a:gd name="T54" fmla="*/ 5 w 63"/>
                <a:gd name="T55" fmla="*/ 4 h 17"/>
                <a:gd name="T56" fmla="*/ 9 w 63"/>
                <a:gd name="T57" fmla="*/ 2 h 17"/>
                <a:gd name="T58" fmla="*/ 14 w 63"/>
                <a:gd name="T59" fmla="*/ 2 h 17"/>
                <a:gd name="T60" fmla="*/ 19 w 63"/>
                <a:gd name="T61" fmla="*/ 0 h 17"/>
                <a:gd name="T62" fmla="*/ 25 w 63"/>
                <a:gd name="T63" fmla="*/ 0 h 17"/>
                <a:gd name="T64" fmla="*/ 31 w 63"/>
                <a:gd name="T65" fmla="*/ 0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3"/>
                <a:gd name="T100" fmla="*/ 0 h 17"/>
                <a:gd name="T101" fmla="*/ 63 w 63"/>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3" h="17">
                  <a:moveTo>
                    <a:pt x="31" y="0"/>
                  </a:moveTo>
                  <a:lnTo>
                    <a:pt x="37" y="0"/>
                  </a:lnTo>
                  <a:lnTo>
                    <a:pt x="43" y="0"/>
                  </a:lnTo>
                  <a:lnTo>
                    <a:pt x="48" y="2"/>
                  </a:lnTo>
                  <a:lnTo>
                    <a:pt x="53" y="2"/>
                  </a:lnTo>
                  <a:lnTo>
                    <a:pt x="56" y="4"/>
                  </a:lnTo>
                  <a:lnTo>
                    <a:pt x="59" y="4"/>
                  </a:lnTo>
                  <a:lnTo>
                    <a:pt x="61" y="6"/>
                  </a:lnTo>
                  <a:lnTo>
                    <a:pt x="62" y="8"/>
                  </a:lnTo>
                  <a:lnTo>
                    <a:pt x="61" y="10"/>
                  </a:lnTo>
                  <a:lnTo>
                    <a:pt x="59" y="12"/>
                  </a:lnTo>
                  <a:lnTo>
                    <a:pt x="56" y="12"/>
                  </a:lnTo>
                  <a:lnTo>
                    <a:pt x="53" y="14"/>
                  </a:lnTo>
                  <a:lnTo>
                    <a:pt x="48" y="16"/>
                  </a:lnTo>
                  <a:lnTo>
                    <a:pt x="43" y="16"/>
                  </a:lnTo>
                  <a:lnTo>
                    <a:pt x="37" y="16"/>
                  </a:lnTo>
                  <a:lnTo>
                    <a:pt x="31" y="16"/>
                  </a:lnTo>
                  <a:lnTo>
                    <a:pt x="25" y="16"/>
                  </a:lnTo>
                  <a:lnTo>
                    <a:pt x="19" y="16"/>
                  </a:lnTo>
                  <a:lnTo>
                    <a:pt x="14" y="16"/>
                  </a:lnTo>
                  <a:lnTo>
                    <a:pt x="9" y="14"/>
                  </a:lnTo>
                  <a:lnTo>
                    <a:pt x="5" y="12"/>
                  </a:lnTo>
                  <a:lnTo>
                    <a:pt x="2" y="12"/>
                  </a:lnTo>
                  <a:lnTo>
                    <a:pt x="1" y="10"/>
                  </a:lnTo>
                  <a:lnTo>
                    <a:pt x="0" y="8"/>
                  </a:lnTo>
                  <a:lnTo>
                    <a:pt x="1" y="6"/>
                  </a:lnTo>
                  <a:lnTo>
                    <a:pt x="2" y="4"/>
                  </a:lnTo>
                  <a:lnTo>
                    <a:pt x="5" y="4"/>
                  </a:lnTo>
                  <a:lnTo>
                    <a:pt x="9" y="2"/>
                  </a:lnTo>
                  <a:lnTo>
                    <a:pt x="14" y="2"/>
                  </a:lnTo>
                  <a:lnTo>
                    <a:pt x="19" y="0"/>
                  </a:lnTo>
                  <a:lnTo>
                    <a:pt x="25" y="0"/>
                  </a:lnTo>
                  <a:lnTo>
                    <a:pt x="31" y="0"/>
                  </a:lnTo>
                </a:path>
              </a:pathLst>
            </a:custGeom>
            <a:solidFill>
              <a:srgbClr val="DEDEDE"/>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88" name="Freeform 136"/>
            <p:cNvSpPr>
              <a:spLocks/>
            </p:cNvSpPr>
            <p:nvPr/>
          </p:nvSpPr>
          <p:spPr bwMode="auto">
            <a:xfrm>
              <a:off x="4440" y="1959"/>
              <a:ext cx="61" cy="17"/>
            </a:xfrm>
            <a:custGeom>
              <a:avLst/>
              <a:gdLst>
                <a:gd name="T0" fmla="*/ 30 w 61"/>
                <a:gd name="T1" fmla="*/ 0 h 17"/>
                <a:gd name="T2" fmla="*/ 36 w 61"/>
                <a:gd name="T3" fmla="*/ 0 h 17"/>
                <a:gd name="T4" fmla="*/ 42 w 61"/>
                <a:gd name="T5" fmla="*/ 2 h 17"/>
                <a:gd name="T6" fmla="*/ 47 w 61"/>
                <a:gd name="T7" fmla="*/ 2 h 17"/>
                <a:gd name="T8" fmla="*/ 52 w 61"/>
                <a:gd name="T9" fmla="*/ 2 h 17"/>
                <a:gd name="T10" fmla="*/ 55 w 61"/>
                <a:gd name="T11" fmla="*/ 4 h 17"/>
                <a:gd name="T12" fmla="*/ 58 w 61"/>
                <a:gd name="T13" fmla="*/ 6 h 17"/>
                <a:gd name="T14" fmla="*/ 60 w 61"/>
                <a:gd name="T15" fmla="*/ 6 h 17"/>
                <a:gd name="T16" fmla="*/ 60 w 61"/>
                <a:gd name="T17" fmla="*/ 8 h 17"/>
                <a:gd name="T18" fmla="*/ 60 w 61"/>
                <a:gd name="T19" fmla="*/ 10 h 17"/>
                <a:gd name="T20" fmla="*/ 58 w 61"/>
                <a:gd name="T21" fmla="*/ 12 h 17"/>
                <a:gd name="T22" fmla="*/ 55 w 61"/>
                <a:gd name="T23" fmla="*/ 14 h 17"/>
                <a:gd name="T24" fmla="*/ 52 w 61"/>
                <a:gd name="T25" fmla="*/ 14 h 17"/>
                <a:gd name="T26" fmla="*/ 47 w 61"/>
                <a:gd name="T27" fmla="*/ 16 h 17"/>
                <a:gd name="T28" fmla="*/ 42 w 61"/>
                <a:gd name="T29" fmla="*/ 16 h 17"/>
                <a:gd name="T30" fmla="*/ 36 w 61"/>
                <a:gd name="T31" fmla="*/ 16 h 17"/>
                <a:gd name="T32" fmla="*/ 30 w 61"/>
                <a:gd name="T33" fmla="*/ 16 h 17"/>
                <a:gd name="T34" fmla="*/ 24 w 61"/>
                <a:gd name="T35" fmla="*/ 16 h 17"/>
                <a:gd name="T36" fmla="*/ 18 w 61"/>
                <a:gd name="T37" fmla="*/ 16 h 17"/>
                <a:gd name="T38" fmla="*/ 13 w 61"/>
                <a:gd name="T39" fmla="*/ 16 h 17"/>
                <a:gd name="T40" fmla="*/ 9 w 61"/>
                <a:gd name="T41" fmla="*/ 14 h 17"/>
                <a:gd name="T42" fmla="*/ 5 w 61"/>
                <a:gd name="T43" fmla="*/ 14 h 17"/>
                <a:gd name="T44" fmla="*/ 2 w 61"/>
                <a:gd name="T45" fmla="*/ 12 h 17"/>
                <a:gd name="T46" fmla="*/ 0 w 61"/>
                <a:gd name="T47" fmla="*/ 10 h 17"/>
                <a:gd name="T48" fmla="*/ 0 w 61"/>
                <a:gd name="T49" fmla="*/ 8 h 17"/>
                <a:gd name="T50" fmla="*/ 0 w 61"/>
                <a:gd name="T51" fmla="*/ 6 h 17"/>
                <a:gd name="T52" fmla="*/ 2 w 61"/>
                <a:gd name="T53" fmla="*/ 6 h 17"/>
                <a:gd name="T54" fmla="*/ 5 w 61"/>
                <a:gd name="T55" fmla="*/ 4 h 17"/>
                <a:gd name="T56" fmla="*/ 9 w 61"/>
                <a:gd name="T57" fmla="*/ 2 h 17"/>
                <a:gd name="T58" fmla="*/ 13 w 61"/>
                <a:gd name="T59" fmla="*/ 2 h 17"/>
                <a:gd name="T60" fmla="*/ 18 w 61"/>
                <a:gd name="T61" fmla="*/ 2 h 17"/>
                <a:gd name="T62" fmla="*/ 24 w 61"/>
                <a:gd name="T63" fmla="*/ 0 h 17"/>
                <a:gd name="T64" fmla="*/ 30 w 61"/>
                <a:gd name="T65" fmla="*/ 0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1"/>
                <a:gd name="T100" fmla="*/ 0 h 17"/>
                <a:gd name="T101" fmla="*/ 61 w 61"/>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1" h="17">
                  <a:moveTo>
                    <a:pt x="30" y="0"/>
                  </a:moveTo>
                  <a:lnTo>
                    <a:pt x="36" y="0"/>
                  </a:lnTo>
                  <a:lnTo>
                    <a:pt x="42" y="2"/>
                  </a:lnTo>
                  <a:lnTo>
                    <a:pt x="47" y="2"/>
                  </a:lnTo>
                  <a:lnTo>
                    <a:pt x="52" y="2"/>
                  </a:lnTo>
                  <a:lnTo>
                    <a:pt x="55" y="4"/>
                  </a:lnTo>
                  <a:lnTo>
                    <a:pt x="58" y="6"/>
                  </a:lnTo>
                  <a:lnTo>
                    <a:pt x="60" y="6"/>
                  </a:lnTo>
                  <a:lnTo>
                    <a:pt x="60" y="8"/>
                  </a:lnTo>
                  <a:lnTo>
                    <a:pt x="60" y="10"/>
                  </a:lnTo>
                  <a:lnTo>
                    <a:pt x="58" y="12"/>
                  </a:lnTo>
                  <a:lnTo>
                    <a:pt x="55" y="14"/>
                  </a:lnTo>
                  <a:lnTo>
                    <a:pt x="52" y="14"/>
                  </a:lnTo>
                  <a:lnTo>
                    <a:pt x="47" y="16"/>
                  </a:lnTo>
                  <a:lnTo>
                    <a:pt x="42" y="16"/>
                  </a:lnTo>
                  <a:lnTo>
                    <a:pt x="36" y="16"/>
                  </a:lnTo>
                  <a:lnTo>
                    <a:pt x="30" y="16"/>
                  </a:lnTo>
                  <a:lnTo>
                    <a:pt x="24" y="16"/>
                  </a:lnTo>
                  <a:lnTo>
                    <a:pt x="18" y="16"/>
                  </a:lnTo>
                  <a:lnTo>
                    <a:pt x="13" y="16"/>
                  </a:lnTo>
                  <a:lnTo>
                    <a:pt x="9" y="14"/>
                  </a:lnTo>
                  <a:lnTo>
                    <a:pt x="5" y="14"/>
                  </a:lnTo>
                  <a:lnTo>
                    <a:pt x="2" y="12"/>
                  </a:lnTo>
                  <a:lnTo>
                    <a:pt x="0" y="10"/>
                  </a:lnTo>
                  <a:lnTo>
                    <a:pt x="0" y="8"/>
                  </a:lnTo>
                  <a:lnTo>
                    <a:pt x="0" y="6"/>
                  </a:lnTo>
                  <a:lnTo>
                    <a:pt x="2" y="6"/>
                  </a:lnTo>
                  <a:lnTo>
                    <a:pt x="5" y="4"/>
                  </a:lnTo>
                  <a:lnTo>
                    <a:pt x="9" y="2"/>
                  </a:lnTo>
                  <a:lnTo>
                    <a:pt x="13" y="2"/>
                  </a:lnTo>
                  <a:lnTo>
                    <a:pt x="18" y="2"/>
                  </a:lnTo>
                  <a:lnTo>
                    <a:pt x="24" y="0"/>
                  </a:lnTo>
                  <a:lnTo>
                    <a:pt x="30" y="0"/>
                  </a:lnTo>
                </a:path>
              </a:pathLst>
            </a:custGeom>
            <a:solidFill>
              <a:srgbClr val="D9D9D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89" name="Freeform 137"/>
            <p:cNvSpPr>
              <a:spLocks/>
            </p:cNvSpPr>
            <p:nvPr/>
          </p:nvSpPr>
          <p:spPr bwMode="auto">
            <a:xfrm>
              <a:off x="4440" y="1959"/>
              <a:ext cx="61" cy="17"/>
            </a:xfrm>
            <a:custGeom>
              <a:avLst/>
              <a:gdLst>
                <a:gd name="T0" fmla="*/ 30 w 61"/>
                <a:gd name="T1" fmla="*/ 0 h 17"/>
                <a:gd name="T2" fmla="*/ 36 w 61"/>
                <a:gd name="T3" fmla="*/ 0 h 17"/>
                <a:gd name="T4" fmla="*/ 42 w 61"/>
                <a:gd name="T5" fmla="*/ 2 h 17"/>
                <a:gd name="T6" fmla="*/ 47 w 61"/>
                <a:gd name="T7" fmla="*/ 2 h 17"/>
                <a:gd name="T8" fmla="*/ 51 w 61"/>
                <a:gd name="T9" fmla="*/ 4 h 17"/>
                <a:gd name="T10" fmla="*/ 55 w 61"/>
                <a:gd name="T11" fmla="*/ 4 h 17"/>
                <a:gd name="T12" fmla="*/ 58 w 61"/>
                <a:gd name="T13" fmla="*/ 6 h 17"/>
                <a:gd name="T14" fmla="*/ 60 w 61"/>
                <a:gd name="T15" fmla="*/ 8 h 17"/>
                <a:gd name="T16" fmla="*/ 60 w 61"/>
                <a:gd name="T17" fmla="*/ 10 h 17"/>
                <a:gd name="T18" fmla="*/ 60 w 61"/>
                <a:gd name="T19" fmla="*/ 10 h 17"/>
                <a:gd name="T20" fmla="*/ 58 w 61"/>
                <a:gd name="T21" fmla="*/ 12 h 17"/>
                <a:gd name="T22" fmla="*/ 55 w 61"/>
                <a:gd name="T23" fmla="*/ 14 h 17"/>
                <a:gd name="T24" fmla="*/ 51 w 61"/>
                <a:gd name="T25" fmla="*/ 14 h 17"/>
                <a:gd name="T26" fmla="*/ 47 w 61"/>
                <a:gd name="T27" fmla="*/ 16 h 17"/>
                <a:gd name="T28" fmla="*/ 42 w 61"/>
                <a:gd name="T29" fmla="*/ 16 h 17"/>
                <a:gd name="T30" fmla="*/ 36 w 61"/>
                <a:gd name="T31" fmla="*/ 16 h 17"/>
                <a:gd name="T32" fmla="*/ 30 w 61"/>
                <a:gd name="T33" fmla="*/ 16 h 17"/>
                <a:gd name="T34" fmla="*/ 24 w 61"/>
                <a:gd name="T35" fmla="*/ 16 h 17"/>
                <a:gd name="T36" fmla="*/ 18 w 61"/>
                <a:gd name="T37" fmla="*/ 16 h 17"/>
                <a:gd name="T38" fmla="*/ 13 w 61"/>
                <a:gd name="T39" fmla="*/ 16 h 17"/>
                <a:gd name="T40" fmla="*/ 9 w 61"/>
                <a:gd name="T41" fmla="*/ 14 h 17"/>
                <a:gd name="T42" fmla="*/ 5 w 61"/>
                <a:gd name="T43" fmla="*/ 14 h 17"/>
                <a:gd name="T44" fmla="*/ 2 w 61"/>
                <a:gd name="T45" fmla="*/ 12 h 17"/>
                <a:gd name="T46" fmla="*/ 0 w 61"/>
                <a:gd name="T47" fmla="*/ 10 h 17"/>
                <a:gd name="T48" fmla="*/ 0 w 61"/>
                <a:gd name="T49" fmla="*/ 10 h 17"/>
                <a:gd name="T50" fmla="*/ 0 w 61"/>
                <a:gd name="T51" fmla="*/ 8 h 17"/>
                <a:gd name="T52" fmla="*/ 2 w 61"/>
                <a:gd name="T53" fmla="*/ 6 h 17"/>
                <a:gd name="T54" fmla="*/ 5 w 61"/>
                <a:gd name="T55" fmla="*/ 4 h 17"/>
                <a:gd name="T56" fmla="*/ 9 w 61"/>
                <a:gd name="T57" fmla="*/ 4 h 17"/>
                <a:gd name="T58" fmla="*/ 13 w 61"/>
                <a:gd name="T59" fmla="*/ 2 h 17"/>
                <a:gd name="T60" fmla="*/ 18 w 61"/>
                <a:gd name="T61" fmla="*/ 2 h 17"/>
                <a:gd name="T62" fmla="*/ 24 w 61"/>
                <a:gd name="T63" fmla="*/ 0 h 17"/>
                <a:gd name="T64" fmla="*/ 30 w 61"/>
                <a:gd name="T65" fmla="*/ 0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1"/>
                <a:gd name="T100" fmla="*/ 0 h 17"/>
                <a:gd name="T101" fmla="*/ 61 w 61"/>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1" h="17">
                  <a:moveTo>
                    <a:pt x="30" y="0"/>
                  </a:moveTo>
                  <a:lnTo>
                    <a:pt x="36" y="0"/>
                  </a:lnTo>
                  <a:lnTo>
                    <a:pt x="42" y="2"/>
                  </a:lnTo>
                  <a:lnTo>
                    <a:pt x="47" y="2"/>
                  </a:lnTo>
                  <a:lnTo>
                    <a:pt x="51" y="4"/>
                  </a:lnTo>
                  <a:lnTo>
                    <a:pt x="55" y="4"/>
                  </a:lnTo>
                  <a:lnTo>
                    <a:pt x="58" y="6"/>
                  </a:lnTo>
                  <a:lnTo>
                    <a:pt x="60" y="8"/>
                  </a:lnTo>
                  <a:lnTo>
                    <a:pt x="60" y="10"/>
                  </a:lnTo>
                  <a:lnTo>
                    <a:pt x="58" y="12"/>
                  </a:lnTo>
                  <a:lnTo>
                    <a:pt x="55" y="14"/>
                  </a:lnTo>
                  <a:lnTo>
                    <a:pt x="51" y="14"/>
                  </a:lnTo>
                  <a:lnTo>
                    <a:pt x="47" y="16"/>
                  </a:lnTo>
                  <a:lnTo>
                    <a:pt x="42" y="16"/>
                  </a:lnTo>
                  <a:lnTo>
                    <a:pt x="36" y="16"/>
                  </a:lnTo>
                  <a:lnTo>
                    <a:pt x="30" y="16"/>
                  </a:lnTo>
                  <a:lnTo>
                    <a:pt x="24" y="16"/>
                  </a:lnTo>
                  <a:lnTo>
                    <a:pt x="18" y="16"/>
                  </a:lnTo>
                  <a:lnTo>
                    <a:pt x="13" y="16"/>
                  </a:lnTo>
                  <a:lnTo>
                    <a:pt x="9" y="14"/>
                  </a:lnTo>
                  <a:lnTo>
                    <a:pt x="5" y="14"/>
                  </a:lnTo>
                  <a:lnTo>
                    <a:pt x="2" y="12"/>
                  </a:lnTo>
                  <a:lnTo>
                    <a:pt x="0" y="10"/>
                  </a:lnTo>
                  <a:lnTo>
                    <a:pt x="0" y="8"/>
                  </a:lnTo>
                  <a:lnTo>
                    <a:pt x="2" y="6"/>
                  </a:lnTo>
                  <a:lnTo>
                    <a:pt x="5" y="4"/>
                  </a:lnTo>
                  <a:lnTo>
                    <a:pt x="9" y="4"/>
                  </a:lnTo>
                  <a:lnTo>
                    <a:pt x="13" y="2"/>
                  </a:lnTo>
                  <a:lnTo>
                    <a:pt x="18" y="2"/>
                  </a:lnTo>
                  <a:lnTo>
                    <a:pt x="24" y="0"/>
                  </a:lnTo>
                  <a:lnTo>
                    <a:pt x="30" y="0"/>
                  </a:lnTo>
                </a:path>
              </a:pathLst>
            </a:custGeom>
            <a:solidFill>
              <a:srgbClr val="D4D4D4"/>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90" name="Freeform 138"/>
            <p:cNvSpPr>
              <a:spLocks/>
            </p:cNvSpPr>
            <p:nvPr/>
          </p:nvSpPr>
          <p:spPr bwMode="auto">
            <a:xfrm>
              <a:off x="4440" y="1960"/>
              <a:ext cx="61" cy="17"/>
            </a:xfrm>
            <a:custGeom>
              <a:avLst/>
              <a:gdLst>
                <a:gd name="T0" fmla="*/ 30 w 61"/>
                <a:gd name="T1" fmla="*/ 0 h 17"/>
                <a:gd name="T2" fmla="*/ 36 w 61"/>
                <a:gd name="T3" fmla="*/ 0 h 17"/>
                <a:gd name="T4" fmla="*/ 42 w 61"/>
                <a:gd name="T5" fmla="*/ 0 h 17"/>
                <a:gd name="T6" fmla="*/ 46 w 61"/>
                <a:gd name="T7" fmla="*/ 0 h 17"/>
                <a:gd name="T8" fmla="*/ 51 w 61"/>
                <a:gd name="T9" fmla="*/ 2 h 17"/>
                <a:gd name="T10" fmla="*/ 54 w 61"/>
                <a:gd name="T11" fmla="*/ 4 h 17"/>
                <a:gd name="T12" fmla="*/ 57 w 61"/>
                <a:gd name="T13" fmla="*/ 4 h 17"/>
                <a:gd name="T14" fmla="*/ 59 w 61"/>
                <a:gd name="T15" fmla="*/ 6 h 17"/>
                <a:gd name="T16" fmla="*/ 60 w 61"/>
                <a:gd name="T17" fmla="*/ 9 h 17"/>
                <a:gd name="T18" fmla="*/ 59 w 61"/>
                <a:gd name="T19" fmla="*/ 11 h 17"/>
                <a:gd name="T20" fmla="*/ 57 w 61"/>
                <a:gd name="T21" fmla="*/ 11 h 17"/>
                <a:gd name="T22" fmla="*/ 54 w 61"/>
                <a:gd name="T23" fmla="*/ 13 h 17"/>
                <a:gd name="T24" fmla="*/ 51 w 61"/>
                <a:gd name="T25" fmla="*/ 16 h 17"/>
                <a:gd name="T26" fmla="*/ 46 w 61"/>
                <a:gd name="T27" fmla="*/ 16 h 17"/>
                <a:gd name="T28" fmla="*/ 42 w 61"/>
                <a:gd name="T29" fmla="*/ 16 h 17"/>
                <a:gd name="T30" fmla="*/ 36 w 61"/>
                <a:gd name="T31" fmla="*/ 16 h 17"/>
                <a:gd name="T32" fmla="*/ 30 w 61"/>
                <a:gd name="T33" fmla="*/ 16 h 17"/>
                <a:gd name="T34" fmla="*/ 24 w 61"/>
                <a:gd name="T35" fmla="*/ 16 h 17"/>
                <a:gd name="T36" fmla="*/ 18 w 61"/>
                <a:gd name="T37" fmla="*/ 16 h 17"/>
                <a:gd name="T38" fmla="*/ 13 w 61"/>
                <a:gd name="T39" fmla="*/ 16 h 17"/>
                <a:gd name="T40" fmla="*/ 9 w 61"/>
                <a:gd name="T41" fmla="*/ 16 h 17"/>
                <a:gd name="T42" fmla="*/ 5 w 61"/>
                <a:gd name="T43" fmla="*/ 13 h 17"/>
                <a:gd name="T44" fmla="*/ 2 w 61"/>
                <a:gd name="T45" fmla="*/ 11 h 17"/>
                <a:gd name="T46" fmla="*/ 1 w 61"/>
                <a:gd name="T47" fmla="*/ 11 h 17"/>
                <a:gd name="T48" fmla="*/ 0 w 61"/>
                <a:gd name="T49" fmla="*/ 9 h 17"/>
                <a:gd name="T50" fmla="*/ 1 w 61"/>
                <a:gd name="T51" fmla="*/ 6 h 17"/>
                <a:gd name="T52" fmla="*/ 2 w 61"/>
                <a:gd name="T53" fmla="*/ 4 h 17"/>
                <a:gd name="T54" fmla="*/ 5 w 61"/>
                <a:gd name="T55" fmla="*/ 4 h 17"/>
                <a:gd name="T56" fmla="*/ 9 w 61"/>
                <a:gd name="T57" fmla="*/ 2 h 17"/>
                <a:gd name="T58" fmla="*/ 13 w 61"/>
                <a:gd name="T59" fmla="*/ 0 h 17"/>
                <a:gd name="T60" fmla="*/ 18 w 61"/>
                <a:gd name="T61" fmla="*/ 0 h 17"/>
                <a:gd name="T62" fmla="*/ 24 w 61"/>
                <a:gd name="T63" fmla="*/ 0 h 17"/>
                <a:gd name="T64" fmla="*/ 30 w 61"/>
                <a:gd name="T65" fmla="*/ 0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1"/>
                <a:gd name="T100" fmla="*/ 0 h 17"/>
                <a:gd name="T101" fmla="*/ 61 w 61"/>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1" h="17">
                  <a:moveTo>
                    <a:pt x="30" y="0"/>
                  </a:moveTo>
                  <a:lnTo>
                    <a:pt x="36" y="0"/>
                  </a:lnTo>
                  <a:lnTo>
                    <a:pt x="42" y="0"/>
                  </a:lnTo>
                  <a:lnTo>
                    <a:pt x="46" y="0"/>
                  </a:lnTo>
                  <a:lnTo>
                    <a:pt x="51" y="2"/>
                  </a:lnTo>
                  <a:lnTo>
                    <a:pt x="54" y="4"/>
                  </a:lnTo>
                  <a:lnTo>
                    <a:pt x="57" y="4"/>
                  </a:lnTo>
                  <a:lnTo>
                    <a:pt x="59" y="6"/>
                  </a:lnTo>
                  <a:lnTo>
                    <a:pt x="60" y="9"/>
                  </a:lnTo>
                  <a:lnTo>
                    <a:pt x="59" y="11"/>
                  </a:lnTo>
                  <a:lnTo>
                    <a:pt x="57" y="11"/>
                  </a:lnTo>
                  <a:lnTo>
                    <a:pt x="54" y="13"/>
                  </a:lnTo>
                  <a:lnTo>
                    <a:pt x="51" y="16"/>
                  </a:lnTo>
                  <a:lnTo>
                    <a:pt x="46" y="16"/>
                  </a:lnTo>
                  <a:lnTo>
                    <a:pt x="42" y="16"/>
                  </a:lnTo>
                  <a:lnTo>
                    <a:pt x="36" y="16"/>
                  </a:lnTo>
                  <a:lnTo>
                    <a:pt x="30" y="16"/>
                  </a:lnTo>
                  <a:lnTo>
                    <a:pt x="24" y="16"/>
                  </a:lnTo>
                  <a:lnTo>
                    <a:pt x="18" y="16"/>
                  </a:lnTo>
                  <a:lnTo>
                    <a:pt x="13" y="16"/>
                  </a:lnTo>
                  <a:lnTo>
                    <a:pt x="9" y="16"/>
                  </a:lnTo>
                  <a:lnTo>
                    <a:pt x="5" y="13"/>
                  </a:lnTo>
                  <a:lnTo>
                    <a:pt x="2" y="11"/>
                  </a:lnTo>
                  <a:lnTo>
                    <a:pt x="1" y="11"/>
                  </a:lnTo>
                  <a:lnTo>
                    <a:pt x="0" y="9"/>
                  </a:lnTo>
                  <a:lnTo>
                    <a:pt x="1" y="6"/>
                  </a:lnTo>
                  <a:lnTo>
                    <a:pt x="2" y="4"/>
                  </a:lnTo>
                  <a:lnTo>
                    <a:pt x="5" y="4"/>
                  </a:lnTo>
                  <a:lnTo>
                    <a:pt x="9" y="2"/>
                  </a:lnTo>
                  <a:lnTo>
                    <a:pt x="13" y="0"/>
                  </a:lnTo>
                  <a:lnTo>
                    <a:pt x="18" y="0"/>
                  </a:lnTo>
                  <a:lnTo>
                    <a:pt x="24" y="0"/>
                  </a:lnTo>
                  <a:lnTo>
                    <a:pt x="30" y="0"/>
                  </a:lnTo>
                </a:path>
              </a:pathLst>
            </a:custGeom>
            <a:solidFill>
              <a:srgbClr val="CFCFC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91" name="Freeform 139"/>
            <p:cNvSpPr>
              <a:spLocks/>
            </p:cNvSpPr>
            <p:nvPr/>
          </p:nvSpPr>
          <p:spPr bwMode="auto">
            <a:xfrm>
              <a:off x="4441" y="1960"/>
              <a:ext cx="59" cy="17"/>
            </a:xfrm>
            <a:custGeom>
              <a:avLst/>
              <a:gdLst>
                <a:gd name="T0" fmla="*/ 29 w 59"/>
                <a:gd name="T1" fmla="*/ 0 h 17"/>
                <a:gd name="T2" fmla="*/ 35 w 59"/>
                <a:gd name="T3" fmla="*/ 0 h 17"/>
                <a:gd name="T4" fmla="*/ 40 w 59"/>
                <a:gd name="T5" fmla="*/ 2 h 17"/>
                <a:gd name="T6" fmla="*/ 45 w 59"/>
                <a:gd name="T7" fmla="*/ 2 h 17"/>
                <a:gd name="T8" fmla="*/ 50 w 59"/>
                <a:gd name="T9" fmla="*/ 2 h 17"/>
                <a:gd name="T10" fmla="*/ 53 w 59"/>
                <a:gd name="T11" fmla="*/ 4 h 17"/>
                <a:gd name="T12" fmla="*/ 56 w 59"/>
                <a:gd name="T13" fmla="*/ 6 h 17"/>
                <a:gd name="T14" fmla="*/ 58 w 59"/>
                <a:gd name="T15" fmla="*/ 6 h 17"/>
                <a:gd name="T16" fmla="*/ 58 w 59"/>
                <a:gd name="T17" fmla="*/ 8 h 17"/>
                <a:gd name="T18" fmla="*/ 58 w 59"/>
                <a:gd name="T19" fmla="*/ 10 h 17"/>
                <a:gd name="T20" fmla="*/ 56 w 59"/>
                <a:gd name="T21" fmla="*/ 12 h 17"/>
                <a:gd name="T22" fmla="*/ 53 w 59"/>
                <a:gd name="T23" fmla="*/ 12 h 17"/>
                <a:gd name="T24" fmla="*/ 50 w 59"/>
                <a:gd name="T25" fmla="*/ 14 h 17"/>
                <a:gd name="T26" fmla="*/ 45 w 59"/>
                <a:gd name="T27" fmla="*/ 14 h 17"/>
                <a:gd name="T28" fmla="*/ 40 w 59"/>
                <a:gd name="T29" fmla="*/ 14 h 17"/>
                <a:gd name="T30" fmla="*/ 35 w 59"/>
                <a:gd name="T31" fmla="*/ 16 h 17"/>
                <a:gd name="T32" fmla="*/ 29 w 59"/>
                <a:gd name="T33" fmla="*/ 16 h 17"/>
                <a:gd name="T34" fmla="*/ 23 w 59"/>
                <a:gd name="T35" fmla="*/ 16 h 17"/>
                <a:gd name="T36" fmla="*/ 18 w 59"/>
                <a:gd name="T37" fmla="*/ 14 h 17"/>
                <a:gd name="T38" fmla="*/ 12 w 59"/>
                <a:gd name="T39" fmla="*/ 14 h 17"/>
                <a:gd name="T40" fmla="*/ 8 w 59"/>
                <a:gd name="T41" fmla="*/ 14 h 17"/>
                <a:gd name="T42" fmla="*/ 5 w 59"/>
                <a:gd name="T43" fmla="*/ 12 h 17"/>
                <a:gd name="T44" fmla="*/ 2 w 59"/>
                <a:gd name="T45" fmla="*/ 12 h 17"/>
                <a:gd name="T46" fmla="*/ 0 w 59"/>
                <a:gd name="T47" fmla="*/ 10 h 17"/>
                <a:gd name="T48" fmla="*/ 0 w 59"/>
                <a:gd name="T49" fmla="*/ 8 h 17"/>
                <a:gd name="T50" fmla="*/ 0 w 59"/>
                <a:gd name="T51" fmla="*/ 6 h 17"/>
                <a:gd name="T52" fmla="*/ 2 w 59"/>
                <a:gd name="T53" fmla="*/ 6 h 17"/>
                <a:gd name="T54" fmla="*/ 5 w 59"/>
                <a:gd name="T55" fmla="*/ 4 h 17"/>
                <a:gd name="T56" fmla="*/ 8 w 59"/>
                <a:gd name="T57" fmla="*/ 2 h 17"/>
                <a:gd name="T58" fmla="*/ 12 w 59"/>
                <a:gd name="T59" fmla="*/ 2 h 17"/>
                <a:gd name="T60" fmla="*/ 18 w 59"/>
                <a:gd name="T61" fmla="*/ 2 h 17"/>
                <a:gd name="T62" fmla="*/ 23 w 59"/>
                <a:gd name="T63" fmla="*/ 0 h 17"/>
                <a:gd name="T64" fmla="*/ 29 w 59"/>
                <a:gd name="T65" fmla="*/ 0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9"/>
                <a:gd name="T100" fmla="*/ 0 h 17"/>
                <a:gd name="T101" fmla="*/ 59 w 59"/>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9" h="17">
                  <a:moveTo>
                    <a:pt x="29" y="0"/>
                  </a:moveTo>
                  <a:lnTo>
                    <a:pt x="35" y="0"/>
                  </a:lnTo>
                  <a:lnTo>
                    <a:pt x="40" y="2"/>
                  </a:lnTo>
                  <a:lnTo>
                    <a:pt x="45" y="2"/>
                  </a:lnTo>
                  <a:lnTo>
                    <a:pt x="50" y="2"/>
                  </a:lnTo>
                  <a:lnTo>
                    <a:pt x="53" y="4"/>
                  </a:lnTo>
                  <a:lnTo>
                    <a:pt x="56" y="6"/>
                  </a:lnTo>
                  <a:lnTo>
                    <a:pt x="58" y="6"/>
                  </a:lnTo>
                  <a:lnTo>
                    <a:pt x="58" y="8"/>
                  </a:lnTo>
                  <a:lnTo>
                    <a:pt x="58" y="10"/>
                  </a:lnTo>
                  <a:lnTo>
                    <a:pt x="56" y="12"/>
                  </a:lnTo>
                  <a:lnTo>
                    <a:pt x="53" y="12"/>
                  </a:lnTo>
                  <a:lnTo>
                    <a:pt x="50" y="14"/>
                  </a:lnTo>
                  <a:lnTo>
                    <a:pt x="45" y="14"/>
                  </a:lnTo>
                  <a:lnTo>
                    <a:pt x="40" y="14"/>
                  </a:lnTo>
                  <a:lnTo>
                    <a:pt x="35" y="16"/>
                  </a:lnTo>
                  <a:lnTo>
                    <a:pt x="29" y="16"/>
                  </a:lnTo>
                  <a:lnTo>
                    <a:pt x="23" y="16"/>
                  </a:lnTo>
                  <a:lnTo>
                    <a:pt x="18" y="14"/>
                  </a:lnTo>
                  <a:lnTo>
                    <a:pt x="12" y="14"/>
                  </a:lnTo>
                  <a:lnTo>
                    <a:pt x="8" y="14"/>
                  </a:lnTo>
                  <a:lnTo>
                    <a:pt x="5" y="12"/>
                  </a:lnTo>
                  <a:lnTo>
                    <a:pt x="2" y="12"/>
                  </a:lnTo>
                  <a:lnTo>
                    <a:pt x="0" y="10"/>
                  </a:lnTo>
                  <a:lnTo>
                    <a:pt x="0" y="8"/>
                  </a:lnTo>
                  <a:lnTo>
                    <a:pt x="0" y="6"/>
                  </a:lnTo>
                  <a:lnTo>
                    <a:pt x="2" y="6"/>
                  </a:lnTo>
                  <a:lnTo>
                    <a:pt x="5" y="4"/>
                  </a:lnTo>
                  <a:lnTo>
                    <a:pt x="8" y="2"/>
                  </a:lnTo>
                  <a:lnTo>
                    <a:pt x="12" y="2"/>
                  </a:lnTo>
                  <a:lnTo>
                    <a:pt x="18" y="2"/>
                  </a:lnTo>
                  <a:lnTo>
                    <a:pt x="23" y="0"/>
                  </a:lnTo>
                  <a:lnTo>
                    <a:pt x="29" y="0"/>
                  </a:lnTo>
                </a:path>
              </a:pathLst>
            </a:custGeom>
            <a:solidFill>
              <a:srgbClr val="C9C9C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92" name="Freeform 140"/>
            <p:cNvSpPr>
              <a:spLocks/>
            </p:cNvSpPr>
            <p:nvPr/>
          </p:nvSpPr>
          <p:spPr bwMode="auto">
            <a:xfrm>
              <a:off x="4441" y="1960"/>
              <a:ext cx="59" cy="17"/>
            </a:xfrm>
            <a:custGeom>
              <a:avLst/>
              <a:gdLst>
                <a:gd name="T0" fmla="*/ 29 w 59"/>
                <a:gd name="T1" fmla="*/ 0 h 17"/>
                <a:gd name="T2" fmla="*/ 35 w 59"/>
                <a:gd name="T3" fmla="*/ 0 h 17"/>
                <a:gd name="T4" fmla="*/ 40 w 59"/>
                <a:gd name="T5" fmla="*/ 2 h 17"/>
                <a:gd name="T6" fmla="*/ 45 w 59"/>
                <a:gd name="T7" fmla="*/ 2 h 17"/>
                <a:gd name="T8" fmla="*/ 49 w 59"/>
                <a:gd name="T9" fmla="*/ 2 h 17"/>
                <a:gd name="T10" fmla="*/ 53 w 59"/>
                <a:gd name="T11" fmla="*/ 4 h 17"/>
                <a:gd name="T12" fmla="*/ 55 w 59"/>
                <a:gd name="T13" fmla="*/ 6 h 17"/>
                <a:gd name="T14" fmla="*/ 57 w 59"/>
                <a:gd name="T15" fmla="*/ 8 h 17"/>
                <a:gd name="T16" fmla="*/ 58 w 59"/>
                <a:gd name="T17" fmla="*/ 8 h 17"/>
                <a:gd name="T18" fmla="*/ 57 w 59"/>
                <a:gd name="T19" fmla="*/ 10 h 17"/>
                <a:gd name="T20" fmla="*/ 55 w 59"/>
                <a:gd name="T21" fmla="*/ 12 h 17"/>
                <a:gd name="T22" fmla="*/ 53 w 59"/>
                <a:gd name="T23" fmla="*/ 14 h 17"/>
                <a:gd name="T24" fmla="*/ 49 w 59"/>
                <a:gd name="T25" fmla="*/ 14 h 17"/>
                <a:gd name="T26" fmla="*/ 45 w 59"/>
                <a:gd name="T27" fmla="*/ 14 h 17"/>
                <a:gd name="T28" fmla="*/ 40 w 59"/>
                <a:gd name="T29" fmla="*/ 14 h 17"/>
                <a:gd name="T30" fmla="*/ 35 w 59"/>
                <a:gd name="T31" fmla="*/ 16 h 17"/>
                <a:gd name="T32" fmla="*/ 29 w 59"/>
                <a:gd name="T33" fmla="*/ 16 h 17"/>
                <a:gd name="T34" fmla="*/ 23 w 59"/>
                <a:gd name="T35" fmla="*/ 16 h 17"/>
                <a:gd name="T36" fmla="*/ 18 w 59"/>
                <a:gd name="T37" fmla="*/ 14 h 17"/>
                <a:gd name="T38" fmla="*/ 12 w 59"/>
                <a:gd name="T39" fmla="*/ 14 h 17"/>
                <a:gd name="T40" fmla="*/ 8 w 59"/>
                <a:gd name="T41" fmla="*/ 14 h 17"/>
                <a:gd name="T42" fmla="*/ 5 w 59"/>
                <a:gd name="T43" fmla="*/ 14 h 17"/>
                <a:gd name="T44" fmla="*/ 2 w 59"/>
                <a:gd name="T45" fmla="*/ 12 h 17"/>
                <a:gd name="T46" fmla="*/ 0 w 59"/>
                <a:gd name="T47" fmla="*/ 10 h 17"/>
                <a:gd name="T48" fmla="*/ 0 w 59"/>
                <a:gd name="T49" fmla="*/ 8 h 17"/>
                <a:gd name="T50" fmla="*/ 0 w 59"/>
                <a:gd name="T51" fmla="*/ 8 h 17"/>
                <a:gd name="T52" fmla="*/ 2 w 59"/>
                <a:gd name="T53" fmla="*/ 6 h 17"/>
                <a:gd name="T54" fmla="*/ 5 w 59"/>
                <a:gd name="T55" fmla="*/ 4 h 17"/>
                <a:gd name="T56" fmla="*/ 8 w 59"/>
                <a:gd name="T57" fmla="*/ 2 h 17"/>
                <a:gd name="T58" fmla="*/ 12 w 59"/>
                <a:gd name="T59" fmla="*/ 2 h 17"/>
                <a:gd name="T60" fmla="*/ 18 w 59"/>
                <a:gd name="T61" fmla="*/ 2 h 17"/>
                <a:gd name="T62" fmla="*/ 23 w 59"/>
                <a:gd name="T63" fmla="*/ 0 h 17"/>
                <a:gd name="T64" fmla="*/ 29 w 59"/>
                <a:gd name="T65" fmla="*/ 0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9"/>
                <a:gd name="T100" fmla="*/ 0 h 17"/>
                <a:gd name="T101" fmla="*/ 59 w 59"/>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9" h="17">
                  <a:moveTo>
                    <a:pt x="29" y="0"/>
                  </a:moveTo>
                  <a:lnTo>
                    <a:pt x="35" y="0"/>
                  </a:lnTo>
                  <a:lnTo>
                    <a:pt x="40" y="2"/>
                  </a:lnTo>
                  <a:lnTo>
                    <a:pt x="45" y="2"/>
                  </a:lnTo>
                  <a:lnTo>
                    <a:pt x="49" y="2"/>
                  </a:lnTo>
                  <a:lnTo>
                    <a:pt x="53" y="4"/>
                  </a:lnTo>
                  <a:lnTo>
                    <a:pt x="55" y="6"/>
                  </a:lnTo>
                  <a:lnTo>
                    <a:pt x="57" y="8"/>
                  </a:lnTo>
                  <a:lnTo>
                    <a:pt x="58" y="8"/>
                  </a:lnTo>
                  <a:lnTo>
                    <a:pt x="57" y="10"/>
                  </a:lnTo>
                  <a:lnTo>
                    <a:pt x="55" y="12"/>
                  </a:lnTo>
                  <a:lnTo>
                    <a:pt x="53" y="14"/>
                  </a:lnTo>
                  <a:lnTo>
                    <a:pt x="49" y="14"/>
                  </a:lnTo>
                  <a:lnTo>
                    <a:pt x="45" y="14"/>
                  </a:lnTo>
                  <a:lnTo>
                    <a:pt x="40" y="14"/>
                  </a:lnTo>
                  <a:lnTo>
                    <a:pt x="35" y="16"/>
                  </a:lnTo>
                  <a:lnTo>
                    <a:pt x="29" y="16"/>
                  </a:lnTo>
                  <a:lnTo>
                    <a:pt x="23" y="16"/>
                  </a:lnTo>
                  <a:lnTo>
                    <a:pt x="18" y="14"/>
                  </a:lnTo>
                  <a:lnTo>
                    <a:pt x="12" y="14"/>
                  </a:lnTo>
                  <a:lnTo>
                    <a:pt x="8" y="14"/>
                  </a:lnTo>
                  <a:lnTo>
                    <a:pt x="5" y="14"/>
                  </a:lnTo>
                  <a:lnTo>
                    <a:pt x="2" y="12"/>
                  </a:lnTo>
                  <a:lnTo>
                    <a:pt x="0" y="10"/>
                  </a:lnTo>
                  <a:lnTo>
                    <a:pt x="0" y="8"/>
                  </a:lnTo>
                  <a:lnTo>
                    <a:pt x="2" y="6"/>
                  </a:lnTo>
                  <a:lnTo>
                    <a:pt x="5" y="4"/>
                  </a:lnTo>
                  <a:lnTo>
                    <a:pt x="8" y="2"/>
                  </a:lnTo>
                  <a:lnTo>
                    <a:pt x="12" y="2"/>
                  </a:lnTo>
                  <a:lnTo>
                    <a:pt x="18" y="2"/>
                  </a:lnTo>
                  <a:lnTo>
                    <a:pt x="23" y="0"/>
                  </a:lnTo>
                  <a:lnTo>
                    <a:pt x="29" y="0"/>
                  </a:lnTo>
                </a:path>
              </a:pathLst>
            </a:custGeom>
            <a:solidFill>
              <a:srgbClr val="C4C4C4"/>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93" name="Freeform 141"/>
            <p:cNvSpPr>
              <a:spLocks/>
            </p:cNvSpPr>
            <p:nvPr/>
          </p:nvSpPr>
          <p:spPr bwMode="auto">
            <a:xfrm>
              <a:off x="4441" y="1961"/>
              <a:ext cx="59" cy="17"/>
            </a:xfrm>
            <a:custGeom>
              <a:avLst/>
              <a:gdLst>
                <a:gd name="T0" fmla="*/ 29 w 59"/>
                <a:gd name="T1" fmla="*/ 0 h 17"/>
                <a:gd name="T2" fmla="*/ 35 w 59"/>
                <a:gd name="T3" fmla="*/ 0 h 17"/>
                <a:gd name="T4" fmla="*/ 40 w 59"/>
                <a:gd name="T5" fmla="*/ 0 h 17"/>
                <a:gd name="T6" fmla="*/ 45 w 59"/>
                <a:gd name="T7" fmla="*/ 0 h 17"/>
                <a:gd name="T8" fmla="*/ 49 w 59"/>
                <a:gd name="T9" fmla="*/ 2 h 17"/>
                <a:gd name="T10" fmla="*/ 53 w 59"/>
                <a:gd name="T11" fmla="*/ 4 h 17"/>
                <a:gd name="T12" fmla="*/ 55 w 59"/>
                <a:gd name="T13" fmla="*/ 4 h 17"/>
                <a:gd name="T14" fmla="*/ 57 w 59"/>
                <a:gd name="T15" fmla="*/ 6 h 17"/>
                <a:gd name="T16" fmla="*/ 58 w 59"/>
                <a:gd name="T17" fmla="*/ 9 h 17"/>
                <a:gd name="T18" fmla="*/ 57 w 59"/>
                <a:gd name="T19" fmla="*/ 9 h 17"/>
                <a:gd name="T20" fmla="*/ 55 w 59"/>
                <a:gd name="T21" fmla="*/ 11 h 17"/>
                <a:gd name="T22" fmla="*/ 53 w 59"/>
                <a:gd name="T23" fmla="*/ 13 h 17"/>
                <a:gd name="T24" fmla="*/ 49 w 59"/>
                <a:gd name="T25" fmla="*/ 13 h 17"/>
                <a:gd name="T26" fmla="*/ 45 w 59"/>
                <a:gd name="T27" fmla="*/ 16 h 17"/>
                <a:gd name="T28" fmla="*/ 40 w 59"/>
                <a:gd name="T29" fmla="*/ 16 h 17"/>
                <a:gd name="T30" fmla="*/ 35 w 59"/>
                <a:gd name="T31" fmla="*/ 16 h 17"/>
                <a:gd name="T32" fmla="*/ 29 w 59"/>
                <a:gd name="T33" fmla="*/ 16 h 17"/>
                <a:gd name="T34" fmla="*/ 23 w 59"/>
                <a:gd name="T35" fmla="*/ 16 h 17"/>
                <a:gd name="T36" fmla="*/ 18 w 59"/>
                <a:gd name="T37" fmla="*/ 16 h 17"/>
                <a:gd name="T38" fmla="*/ 13 w 59"/>
                <a:gd name="T39" fmla="*/ 16 h 17"/>
                <a:gd name="T40" fmla="*/ 9 w 59"/>
                <a:gd name="T41" fmla="*/ 13 h 17"/>
                <a:gd name="T42" fmla="*/ 5 w 59"/>
                <a:gd name="T43" fmla="*/ 13 h 17"/>
                <a:gd name="T44" fmla="*/ 2 w 59"/>
                <a:gd name="T45" fmla="*/ 11 h 17"/>
                <a:gd name="T46" fmla="*/ 0 w 59"/>
                <a:gd name="T47" fmla="*/ 9 h 17"/>
                <a:gd name="T48" fmla="*/ 0 w 59"/>
                <a:gd name="T49" fmla="*/ 9 h 17"/>
                <a:gd name="T50" fmla="*/ 0 w 59"/>
                <a:gd name="T51" fmla="*/ 6 h 17"/>
                <a:gd name="T52" fmla="*/ 2 w 59"/>
                <a:gd name="T53" fmla="*/ 4 h 17"/>
                <a:gd name="T54" fmla="*/ 5 w 59"/>
                <a:gd name="T55" fmla="*/ 4 h 17"/>
                <a:gd name="T56" fmla="*/ 9 w 59"/>
                <a:gd name="T57" fmla="*/ 2 h 17"/>
                <a:gd name="T58" fmla="*/ 13 w 59"/>
                <a:gd name="T59" fmla="*/ 0 h 17"/>
                <a:gd name="T60" fmla="*/ 18 w 59"/>
                <a:gd name="T61" fmla="*/ 0 h 17"/>
                <a:gd name="T62" fmla="*/ 23 w 59"/>
                <a:gd name="T63" fmla="*/ 0 h 17"/>
                <a:gd name="T64" fmla="*/ 29 w 59"/>
                <a:gd name="T65" fmla="*/ 0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9"/>
                <a:gd name="T100" fmla="*/ 0 h 17"/>
                <a:gd name="T101" fmla="*/ 59 w 59"/>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9" h="17">
                  <a:moveTo>
                    <a:pt x="29" y="0"/>
                  </a:moveTo>
                  <a:lnTo>
                    <a:pt x="35" y="0"/>
                  </a:lnTo>
                  <a:lnTo>
                    <a:pt x="40" y="0"/>
                  </a:lnTo>
                  <a:lnTo>
                    <a:pt x="45" y="0"/>
                  </a:lnTo>
                  <a:lnTo>
                    <a:pt x="49" y="2"/>
                  </a:lnTo>
                  <a:lnTo>
                    <a:pt x="53" y="4"/>
                  </a:lnTo>
                  <a:lnTo>
                    <a:pt x="55" y="4"/>
                  </a:lnTo>
                  <a:lnTo>
                    <a:pt x="57" y="6"/>
                  </a:lnTo>
                  <a:lnTo>
                    <a:pt x="58" y="9"/>
                  </a:lnTo>
                  <a:lnTo>
                    <a:pt x="57" y="9"/>
                  </a:lnTo>
                  <a:lnTo>
                    <a:pt x="55" y="11"/>
                  </a:lnTo>
                  <a:lnTo>
                    <a:pt x="53" y="13"/>
                  </a:lnTo>
                  <a:lnTo>
                    <a:pt x="49" y="13"/>
                  </a:lnTo>
                  <a:lnTo>
                    <a:pt x="45" y="16"/>
                  </a:lnTo>
                  <a:lnTo>
                    <a:pt x="40" y="16"/>
                  </a:lnTo>
                  <a:lnTo>
                    <a:pt x="35" y="16"/>
                  </a:lnTo>
                  <a:lnTo>
                    <a:pt x="29" y="16"/>
                  </a:lnTo>
                  <a:lnTo>
                    <a:pt x="23" y="16"/>
                  </a:lnTo>
                  <a:lnTo>
                    <a:pt x="18" y="16"/>
                  </a:lnTo>
                  <a:lnTo>
                    <a:pt x="13" y="16"/>
                  </a:lnTo>
                  <a:lnTo>
                    <a:pt x="9" y="13"/>
                  </a:lnTo>
                  <a:lnTo>
                    <a:pt x="5" y="13"/>
                  </a:lnTo>
                  <a:lnTo>
                    <a:pt x="2" y="11"/>
                  </a:lnTo>
                  <a:lnTo>
                    <a:pt x="0" y="9"/>
                  </a:lnTo>
                  <a:lnTo>
                    <a:pt x="0" y="6"/>
                  </a:lnTo>
                  <a:lnTo>
                    <a:pt x="2" y="4"/>
                  </a:lnTo>
                  <a:lnTo>
                    <a:pt x="5" y="4"/>
                  </a:lnTo>
                  <a:lnTo>
                    <a:pt x="9" y="2"/>
                  </a:lnTo>
                  <a:lnTo>
                    <a:pt x="13" y="0"/>
                  </a:lnTo>
                  <a:lnTo>
                    <a:pt x="18" y="0"/>
                  </a:lnTo>
                  <a:lnTo>
                    <a:pt x="23" y="0"/>
                  </a:lnTo>
                  <a:lnTo>
                    <a:pt x="29" y="0"/>
                  </a:lnTo>
                </a:path>
              </a:pathLst>
            </a:custGeom>
            <a:solidFill>
              <a:srgbClr val="BFBFB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94" name="Freeform 142"/>
            <p:cNvSpPr>
              <a:spLocks/>
            </p:cNvSpPr>
            <p:nvPr/>
          </p:nvSpPr>
          <p:spPr bwMode="auto">
            <a:xfrm>
              <a:off x="4441" y="1961"/>
              <a:ext cx="58" cy="17"/>
            </a:xfrm>
            <a:custGeom>
              <a:avLst/>
              <a:gdLst>
                <a:gd name="T0" fmla="*/ 29 w 58"/>
                <a:gd name="T1" fmla="*/ 0 h 17"/>
                <a:gd name="T2" fmla="*/ 35 w 58"/>
                <a:gd name="T3" fmla="*/ 0 h 17"/>
                <a:gd name="T4" fmla="*/ 40 w 58"/>
                <a:gd name="T5" fmla="*/ 2 h 17"/>
                <a:gd name="T6" fmla="*/ 44 w 58"/>
                <a:gd name="T7" fmla="*/ 2 h 17"/>
                <a:gd name="T8" fmla="*/ 49 w 58"/>
                <a:gd name="T9" fmla="*/ 2 h 17"/>
                <a:gd name="T10" fmla="*/ 53 w 58"/>
                <a:gd name="T11" fmla="*/ 4 h 17"/>
                <a:gd name="T12" fmla="*/ 55 w 58"/>
                <a:gd name="T13" fmla="*/ 6 h 17"/>
                <a:gd name="T14" fmla="*/ 57 w 58"/>
                <a:gd name="T15" fmla="*/ 6 h 17"/>
                <a:gd name="T16" fmla="*/ 57 w 58"/>
                <a:gd name="T17" fmla="*/ 9 h 17"/>
                <a:gd name="T18" fmla="*/ 57 w 58"/>
                <a:gd name="T19" fmla="*/ 11 h 17"/>
                <a:gd name="T20" fmla="*/ 55 w 58"/>
                <a:gd name="T21" fmla="*/ 13 h 17"/>
                <a:gd name="T22" fmla="*/ 53 w 58"/>
                <a:gd name="T23" fmla="*/ 13 h 17"/>
                <a:gd name="T24" fmla="*/ 49 w 58"/>
                <a:gd name="T25" fmla="*/ 13 h 17"/>
                <a:gd name="T26" fmla="*/ 44 w 58"/>
                <a:gd name="T27" fmla="*/ 16 h 17"/>
                <a:gd name="T28" fmla="*/ 40 w 58"/>
                <a:gd name="T29" fmla="*/ 16 h 17"/>
                <a:gd name="T30" fmla="*/ 35 w 58"/>
                <a:gd name="T31" fmla="*/ 16 h 17"/>
                <a:gd name="T32" fmla="*/ 29 w 58"/>
                <a:gd name="T33" fmla="*/ 16 h 17"/>
                <a:gd name="T34" fmla="*/ 23 w 58"/>
                <a:gd name="T35" fmla="*/ 16 h 17"/>
                <a:gd name="T36" fmla="*/ 18 w 58"/>
                <a:gd name="T37" fmla="*/ 16 h 17"/>
                <a:gd name="T38" fmla="*/ 13 w 58"/>
                <a:gd name="T39" fmla="*/ 16 h 17"/>
                <a:gd name="T40" fmla="*/ 9 w 58"/>
                <a:gd name="T41" fmla="*/ 13 h 17"/>
                <a:gd name="T42" fmla="*/ 5 w 58"/>
                <a:gd name="T43" fmla="*/ 13 h 17"/>
                <a:gd name="T44" fmla="*/ 3 w 58"/>
                <a:gd name="T45" fmla="*/ 13 h 17"/>
                <a:gd name="T46" fmla="*/ 1 w 58"/>
                <a:gd name="T47" fmla="*/ 11 h 17"/>
                <a:gd name="T48" fmla="*/ 0 w 58"/>
                <a:gd name="T49" fmla="*/ 9 h 17"/>
                <a:gd name="T50" fmla="*/ 1 w 58"/>
                <a:gd name="T51" fmla="*/ 6 h 17"/>
                <a:gd name="T52" fmla="*/ 3 w 58"/>
                <a:gd name="T53" fmla="*/ 6 h 17"/>
                <a:gd name="T54" fmla="*/ 5 w 58"/>
                <a:gd name="T55" fmla="*/ 4 h 17"/>
                <a:gd name="T56" fmla="*/ 9 w 58"/>
                <a:gd name="T57" fmla="*/ 2 h 17"/>
                <a:gd name="T58" fmla="*/ 13 w 58"/>
                <a:gd name="T59" fmla="*/ 2 h 17"/>
                <a:gd name="T60" fmla="*/ 18 w 58"/>
                <a:gd name="T61" fmla="*/ 2 h 17"/>
                <a:gd name="T62" fmla="*/ 23 w 58"/>
                <a:gd name="T63" fmla="*/ 0 h 17"/>
                <a:gd name="T64" fmla="*/ 29 w 58"/>
                <a:gd name="T65" fmla="*/ 0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8"/>
                <a:gd name="T100" fmla="*/ 0 h 17"/>
                <a:gd name="T101" fmla="*/ 58 w 58"/>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8" h="17">
                  <a:moveTo>
                    <a:pt x="29" y="0"/>
                  </a:moveTo>
                  <a:lnTo>
                    <a:pt x="35" y="0"/>
                  </a:lnTo>
                  <a:lnTo>
                    <a:pt x="40" y="2"/>
                  </a:lnTo>
                  <a:lnTo>
                    <a:pt x="44" y="2"/>
                  </a:lnTo>
                  <a:lnTo>
                    <a:pt x="49" y="2"/>
                  </a:lnTo>
                  <a:lnTo>
                    <a:pt x="53" y="4"/>
                  </a:lnTo>
                  <a:lnTo>
                    <a:pt x="55" y="6"/>
                  </a:lnTo>
                  <a:lnTo>
                    <a:pt x="57" y="6"/>
                  </a:lnTo>
                  <a:lnTo>
                    <a:pt x="57" y="9"/>
                  </a:lnTo>
                  <a:lnTo>
                    <a:pt x="57" y="11"/>
                  </a:lnTo>
                  <a:lnTo>
                    <a:pt x="55" y="13"/>
                  </a:lnTo>
                  <a:lnTo>
                    <a:pt x="53" y="13"/>
                  </a:lnTo>
                  <a:lnTo>
                    <a:pt x="49" y="13"/>
                  </a:lnTo>
                  <a:lnTo>
                    <a:pt x="44" y="16"/>
                  </a:lnTo>
                  <a:lnTo>
                    <a:pt x="40" y="16"/>
                  </a:lnTo>
                  <a:lnTo>
                    <a:pt x="35" y="16"/>
                  </a:lnTo>
                  <a:lnTo>
                    <a:pt x="29" y="16"/>
                  </a:lnTo>
                  <a:lnTo>
                    <a:pt x="23" y="16"/>
                  </a:lnTo>
                  <a:lnTo>
                    <a:pt x="18" y="16"/>
                  </a:lnTo>
                  <a:lnTo>
                    <a:pt x="13" y="16"/>
                  </a:lnTo>
                  <a:lnTo>
                    <a:pt x="9" y="13"/>
                  </a:lnTo>
                  <a:lnTo>
                    <a:pt x="5" y="13"/>
                  </a:lnTo>
                  <a:lnTo>
                    <a:pt x="3" y="13"/>
                  </a:lnTo>
                  <a:lnTo>
                    <a:pt x="1" y="11"/>
                  </a:lnTo>
                  <a:lnTo>
                    <a:pt x="0" y="9"/>
                  </a:lnTo>
                  <a:lnTo>
                    <a:pt x="1" y="6"/>
                  </a:lnTo>
                  <a:lnTo>
                    <a:pt x="3" y="6"/>
                  </a:lnTo>
                  <a:lnTo>
                    <a:pt x="5" y="4"/>
                  </a:lnTo>
                  <a:lnTo>
                    <a:pt x="9" y="2"/>
                  </a:lnTo>
                  <a:lnTo>
                    <a:pt x="13" y="2"/>
                  </a:lnTo>
                  <a:lnTo>
                    <a:pt x="18" y="2"/>
                  </a:lnTo>
                  <a:lnTo>
                    <a:pt x="23" y="0"/>
                  </a:lnTo>
                  <a:lnTo>
                    <a:pt x="29" y="0"/>
                  </a:lnTo>
                </a:path>
              </a:pathLst>
            </a:custGeom>
            <a:solidFill>
              <a:srgbClr val="BABAB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95" name="Freeform 143"/>
            <p:cNvSpPr>
              <a:spLocks/>
            </p:cNvSpPr>
            <p:nvPr/>
          </p:nvSpPr>
          <p:spPr bwMode="auto">
            <a:xfrm>
              <a:off x="4442" y="1961"/>
              <a:ext cx="57" cy="17"/>
            </a:xfrm>
            <a:custGeom>
              <a:avLst/>
              <a:gdLst>
                <a:gd name="T0" fmla="*/ 28 w 57"/>
                <a:gd name="T1" fmla="*/ 0 h 17"/>
                <a:gd name="T2" fmla="*/ 34 w 57"/>
                <a:gd name="T3" fmla="*/ 0 h 17"/>
                <a:gd name="T4" fmla="*/ 39 w 57"/>
                <a:gd name="T5" fmla="*/ 2 h 17"/>
                <a:gd name="T6" fmla="*/ 43 w 57"/>
                <a:gd name="T7" fmla="*/ 2 h 17"/>
                <a:gd name="T8" fmla="*/ 48 w 57"/>
                <a:gd name="T9" fmla="*/ 2 h 17"/>
                <a:gd name="T10" fmla="*/ 51 w 57"/>
                <a:gd name="T11" fmla="*/ 4 h 17"/>
                <a:gd name="T12" fmla="*/ 53 w 57"/>
                <a:gd name="T13" fmla="*/ 6 h 17"/>
                <a:gd name="T14" fmla="*/ 55 w 57"/>
                <a:gd name="T15" fmla="*/ 8 h 17"/>
                <a:gd name="T16" fmla="*/ 56 w 57"/>
                <a:gd name="T17" fmla="*/ 8 h 17"/>
                <a:gd name="T18" fmla="*/ 55 w 57"/>
                <a:gd name="T19" fmla="*/ 10 h 17"/>
                <a:gd name="T20" fmla="*/ 53 w 57"/>
                <a:gd name="T21" fmla="*/ 12 h 17"/>
                <a:gd name="T22" fmla="*/ 51 w 57"/>
                <a:gd name="T23" fmla="*/ 12 h 17"/>
                <a:gd name="T24" fmla="*/ 48 w 57"/>
                <a:gd name="T25" fmla="*/ 12 h 17"/>
                <a:gd name="T26" fmla="*/ 43 w 57"/>
                <a:gd name="T27" fmla="*/ 14 h 17"/>
                <a:gd name="T28" fmla="*/ 39 w 57"/>
                <a:gd name="T29" fmla="*/ 14 h 17"/>
                <a:gd name="T30" fmla="*/ 34 w 57"/>
                <a:gd name="T31" fmla="*/ 16 h 17"/>
                <a:gd name="T32" fmla="*/ 28 w 57"/>
                <a:gd name="T33" fmla="*/ 16 h 17"/>
                <a:gd name="T34" fmla="*/ 22 w 57"/>
                <a:gd name="T35" fmla="*/ 16 h 17"/>
                <a:gd name="T36" fmla="*/ 17 w 57"/>
                <a:gd name="T37" fmla="*/ 14 h 17"/>
                <a:gd name="T38" fmla="*/ 12 w 57"/>
                <a:gd name="T39" fmla="*/ 14 h 17"/>
                <a:gd name="T40" fmla="*/ 8 w 57"/>
                <a:gd name="T41" fmla="*/ 12 h 17"/>
                <a:gd name="T42" fmla="*/ 5 w 57"/>
                <a:gd name="T43" fmla="*/ 12 h 17"/>
                <a:gd name="T44" fmla="*/ 2 w 57"/>
                <a:gd name="T45" fmla="*/ 12 h 17"/>
                <a:gd name="T46" fmla="*/ 0 w 57"/>
                <a:gd name="T47" fmla="*/ 10 h 17"/>
                <a:gd name="T48" fmla="*/ 0 w 57"/>
                <a:gd name="T49" fmla="*/ 8 h 17"/>
                <a:gd name="T50" fmla="*/ 0 w 57"/>
                <a:gd name="T51" fmla="*/ 8 h 17"/>
                <a:gd name="T52" fmla="*/ 2 w 57"/>
                <a:gd name="T53" fmla="*/ 6 h 17"/>
                <a:gd name="T54" fmla="*/ 5 w 57"/>
                <a:gd name="T55" fmla="*/ 4 h 17"/>
                <a:gd name="T56" fmla="*/ 8 w 57"/>
                <a:gd name="T57" fmla="*/ 2 h 17"/>
                <a:gd name="T58" fmla="*/ 12 w 57"/>
                <a:gd name="T59" fmla="*/ 2 h 17"/>
                <a:gd name="T60" fmla="*/ 17 w 57"/>
                <a:gd name="T61" fmla="*/ 2 h 17"/>
                <a:gd name="T62" fmla="*/ 22 w 57"/>
                <a:gd name="T63" fmla="*/ 0 h 17"/>
                <a:gd name="T64" fmla="*/ 28 w 57"/>
                <a:gd name="T65" fmla="*/ 0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7"/>
                <a:gd name="T100" fmla="*/ 0 h 17"/>
                <a:gd name="T101" fmla="*/ 57 w 57"/>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7" h="17">
                  <a:moveTo>
                    <a:pt x="28" y="0"/>
                  </a:moveTo>
                  <a:lnTo>
                    <a:pt x="34" y="0"/>
                  </a:lnTo>
                  <a:lnTo>
                    <a:pt x="39" y="2"/>
                  </a:lnTo>
                  <a:lnTo>
                    <a:pt x="43" y="2"/>
                  </a:lnTo>
                  <a:lnTo>
                    <a:pt x="48" y="2"/>
                  </a:lnTo>
                  <a:lnTo>
                    <a:pt x="51" y="4"/>
                  </a:lnTo>
                  <a:lnTo>
                    <a:pt x="53" y="6"/>
                  </a:lnTo>
                  <a:lnTo>
                    <a:pt x="55" y="8"/>
                  </a:lnTo>
                  <a:lnTo>
                    <a:pt x="56" y="8"/>
                  </a:lnTo>
                  <a:lnTo>
                    <a:pt x="55" y="10"/>
                  </a:lnTo>
                  <a:lnTo>
                    <a:pt x="53" y="12"/>
                  </a:lnTo>
                  <a:lnTo>
                    <a:pt x="51" y="12"/>
                  </a:lnTo>
                  <a:lnTo>
                    <a:pt x="48" y="12"/>
                  </a:lnTo>
                  <a:lnTo>
                    <a:pt x="43" y="14"/>
                  </a:lnTo>
                  <a:lnTo>
                    <a:pt x="39" y="14"/>
                  </a:lnTo>
                  <a:lnTo>
                    <a:pt x="34" y="16"/>
                  </a:lnTo>
                  <a:lnTo>
                    <a:pt x="28" y="16"/>
                  </a:lnTo>
                  <a:lnTo>
                    <a:pt x="22" y="16"/>
                  </a:lnTo>
                  <a:lnTo>
                    <a:pt x="17" y="14"/>
                  </a:lnTo>
                  <a:lnTo>
                    <a:pt x="12" y="14"/>
                  </a:lnTo>
                  <a:lnTo>
                    <a:pt x="8" y="12"/>
                  </a:lnTo>
                  <a:lnTo>
                    <a:pt x="5" y="12"/>
                  </a:lnTo>
                  <a:lnTo>
                    <a:pt x="2" y="12"/>
                  </a:lnTo>
                  <a:lnTo>
                    <a:pt x="0" y="10"/>
                  </a:lnTo>
                  <a:lnTo>
                    <a:pt x="0" y="8"/>
                  </a:lnTo>
                  <a:lnTo>
                    <a:pt x="2" y="6"/>
                  </a:lnTo>
                  <a:lnTo>
                    <a:pt x="5" y="4"/>
                  </a:lnTo>
                  <a:lnTo>
                    <a:pt x="8" y="2"/>
                  </a:lnTo>
                  <a:lnTo>
                    <a:pt x="12" y="2"/>
                  </a:lnTo>
                  <a:lnTo>
                    <a:pt x="17" y="2"/>
                  </a:lnTo>
                  <a:lnTo>
                    <a:pt x="22" y="0"/>
                  </a:lnTo>
                  <a:lnTo>
                    <a:pt x="28" y="0"/>
                  </a:lnTo>
                </a:path>
              </a:pathLst>
            </a:custGeom>
            <a:solidFill>
              <a:srgbClr val="B5B5B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96" name="Freeform 144"/>
            <p:cNvSpPr>
              <a:spLocks/>
            </p:cNvSpPr>
            <p:nvPr/>
          </p:nvSpPr>
          <p:spPr bwMode="auto">
            <a:xfrm>
              <a:off x="4442" y="1962"/>
              <a:ext cx="56" cy="17"/>
            </a:xfrm>
            <a:custGeom>
              <a:avLst/>
              <a:gdLst>
                <a:gd name="T0" fmla="*/ 28 w 56"/>
                <a:gd name="T1" fmla="*/ 0 h 17"/>
                <a:gd name="T2" fmla="*/ 34 w 56"/>
                <a:gd name="T3" fmla="*/ 0 h 17"/>
                <a:gd name="T4" fmla="*/ 39 w 56"/>
                <a:gd name="T5" fmla="*/ 0 h 17"/>
                <a:gd name="T6" fmla="*/ 43 w 56"/>
                <a:gd name="T7" fmla="*/ 0 h 17"/>
                <a:gd name="T8" fmla="*/ 47 w 56"/>
                <a:gd name="T9" fmla="*/ 2 h 17"/>
                <a:gd name="T10" fmla="*/ 51 w 56"/>
                <a:gd name="T11" fmla="*/ 2 h 17"/>
                <a:gd name="T12" fmla="*/ 53 w 56"/>
                <a:gd name="T13" fmla="*/ 4 h 17"/>
                <a:gd name="T14" fmla="*/ 55 w 56"/>
                <a:gd name="T15" fmla="*/ 6 h 17"/>
                <a:gd name="T16" fmla="*/ 55 w 56"/>
                <a:gd name="T17" fmla="*/ 6 h 17"/>
                <a:gd name="T18" fmla="*/ 55 w 56"/>
                <a:gd name="T19" fmla="*/ 9 h 17"/>
                <a:gd name="T20" fmla="*/ 53 w 56"/>
                <a:gd name="T21" fmla="*/ 11 h 17"/>
                <a:gd name="T22" fmla="*/ 51 w 56"/>
                <a:gd name="T23" fmla="*/ 11 h 17"/>
                <a:gd name="T24" fmla="*/ 47 w 56"/>
                <a:gd name="T25" fmla="*/ 13 h 17"/>
                <a:gd name="T26" fmla="*/ 43 w 56"/>
                <a:gd name="T27" fmla="*/ 13 h 17"/>
                <a:gd name="T28" fmla="*/ 39 w 56"/>
                <a:gd name="T29" fmla="*/ 13 h 17"/>
                <a:gd name="T30" fmla="*/ 34 w 56"/>
                <a:gd name="T31" fmla="*/ 16 h 17"/>
                <a:gd name="T32" fmla="*/ 28 w 56"/>
                <a:gd name="T33" fmla="*/ 16 h 17"/>
                <a:gd name="T34" fmla="*/ 22 w 56"/>
                <a:gd name="T35" fmla="*/ 16 h 17"/>
                <a:gd name="T36" fmla="*/ 17 w 56"/>
                <a:gd name="T37" fmla="*/ 13 h 17"/>
                <a:gd name="T38" fmla="*/ 12 w 56"/>
                <a:gd name="T39" fmla="*/ 13 h 17"/>
                <a:gd name="T40" fmla="*/ 8 w 56"/>
                <a:gd name="T41" fmla="*/ 13 h 17"/>
                <a:gd name="T42" fmla="*/ 5 w 56"/>
                <a:gd name="T43" fmla="*/ 11 h 17"/>
                <a:gd name="T44" fmla="*/ 2 w 56"/>
                <a:gd name="T45" fmla="*/ 11 h 17"/>
                <a:gd name="T46" fmla="*/ 0 w 56"/>
                <a:gd name="T47" fmla="*/ 9 h 17"/>
                <a:gd name="T48" fmla="*/ 0 w 56"/>
                <a:gd name="T49" fmla="*/ 6 h 17"/>
                <a:gd name="T50" fmla="*/ 0 w 56"/>
                <a:gd name="T51" fmla="*/ 6 h 17"/>
                <a:gd name="T52" fmla="*/ 2 w 56"/>
                <a:gd name="T53" fmla="*/ 4 h 17"/>
                <a:gd name="T54" fmla="*/ 5 w 56"/>
                <a:gd name="T55" fmla="*/ 2 h 17"/>
                <a:gd name="T56" fmla="*/ 8 w 56"/>
                <a:gd name="T57" fmla="*/ 2 h 17"/>
                <a:gd name="T58" fmla="*/ 12 w 56"/>
                <a:gd name="T59" fmla="*/ 0 h 17"/>
                <a:gd name="T60" fmla="*/ 17 w 56"/>
                <a:gd name="T61" fmla="*/ 0 h 17"/>
                <a:gd name="T62" fmla="*/ 22 w 56"/>
                <a:gd name="T63" fmla="*/ 0 h 17"/>
                <a:gd name="T64" fmla="*/ 28 w 56"/>
                <a:gd name="T65" fmla="*/ 0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
                <a:gd name="T100" fmla="*/ 0 h 17"/>
                <a:gd name="T101" fmla="*/ 56 w 56"/>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 h="17">
                  <a:moveTo>
                    <a:pt x="28" y="0"/>
                  </a:moveTo>
                  <a:lnTo>
                    <a:pt x="34" y="0"/>
                  </a:lnTo>
                  <a:lnTo>
                    <a:pt x="39" y="0"/>
                  </a:lnTo>
                  <a:lnTo>
                    <a:pt x="43" y="0"/>
                  </a:lnTo>
                  <a:lnTo>
                    <a:pt x="47" y="2"/>
                  </a:lnTo>
                  <a:lnTo>
                    <a:pt x="51" y="2"/>
                  </a:lnTo>
                  <a:lnTo>
                    <a:pt x="53" y="4"/>
                  </a:lnTo>
                  <a:lnTo>
                    <a:pt x="55" y="6"/>
                  </a:lnTo>
                  <a:lnTo>
                    <a:pt x="55" y="9"/>
                  </a:lnTo>
                  <a:lnTo>
                    <a:pt x="53" y="11"/>
                  </a:lnTo>
                  <a:lnTo>
                    <a:pt x="51" y="11"/>
                  </a:lnTo>
                  <a:lnTo>
                    <a:pt x="47" y="13"/>
                  </a:lnTo>
                  <a:lnTo>
                    <a:pt x="43" y="13"/>
                  </a:lnTo>
                  <a:lnTo>
                    <a:pt x="39" y="13"/>
                  </a:lnTo>
                  <a:lnTo>
                    <a:pt x="34" y="16"/>
                  </a:lnTo>
                  <a:lnTo>
                    <a:pt x="28" y="16"/>
                  </a:lnTo>
                  <a:lnTo>
                    <a:pt x="22" y="16"/>
                  </a:lnTo>
                  <a:lnTo>
                    <a:pt x="17" y="13"/>
                  </a:lnTo>
                  <a:lnTo>
                    <a:pt x="12" y="13"/>
                  </a:lnTo>
                  <a:lnTo>
                    <a:pt x="8" y="13"/>
                  </a:lnTo>
                  <a:lnTo>
                    <a:pt x="5" y="11"/>
                  </a:lnTo>
                  <a:lnTo>
                    <a:pt x="2" y="11"/>
                  </a:lnTo>
                  <a:lnTo>
                    <a:pt x="0" y="9"/>
                  </a:lnTo>
                  <a:lnTo>
                    <a:pt x="0" y="6"/>
                  </a:lnTo>
                  <a:lnTo>
                    <a:pt x="2" y="4"/>
                  </a:lnTo>
                  <a:lnTo>
                    <a:pt x="5" y="2"/>
                  </a:lnTo>
                  <a:lnTo>
                    <a:pt x="8" y="2"/>
                  </a:lnTo>
                  <a:lnTo>
                    <a:pt x="12" y="0"/>
                  </a:lnTo>
                  <a:lnTo>
                    <a:pt x="17" y="0"/>
                  </a:lnTo>
                  <a:lnTo>
                    <a:pt x="22" y="0"/>
                  </a:lnTo>
                  <a:lnTo>
                    <a:pt x="28" y="0"/>
                  </a:lnTo>
                </a:path>
              </a:pathLst>
            </a:custGeom>
            <a:solidFill>
              <a:srgbClr val="B2B2B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97" name="Freeform 145"/>
            <p:cNvSpPr>
              <a:spLocks/>
            </p:cNvSpPr>
            <p:nvPr/>
          </p:nvSpPr>
          <p:spPr bwMode="auto">
            <a:xfrm>
              <a:off x="4442" y="1962"/>
              <a:ext cx="56" cy="17"/>
            </a:xfrm>
            <a:custGeom>
              <a:avLst/>
              <a:gdLst>
                <a:gd name="T0" fmla="*/ 28 w 56"/>
                <a:gd name="T1" fmla="*/ 0 h 17"/>
                <a:gd name="T2" fmla="*/ 34 w 56"/>
                <a:gd name="T3" fmla="*/ 0 h 17"/>
                <a:gd name="T4" fmla="*/ 39 w 56"/>
                <a:gd name="T5" fmla="*/ 2 h 17"/>
                <a:gd name="T6" fmla="*/ 43 w 56"/>
                <a:gd name="T7" fmla="*/ 2 h 17"/>
                <a:gd name="T8" fmla="*/ 47 w 56"/>
                <a:gd name="T9" fmla="*/ 2 h 17"/>
                <a:gd name="T10" fmla="*/ 51 w 56"/>
                <a:gd name="T11" fmla="*/ 4 h 17"/>
                <a:gd name="T12" fmla="*/ 53 w 56"/>
                <a:gd name="T13" fmla="*/ 4 h 17"/>
                <a:gd name="T14" fmla="*/ 55 w 56"/>
                <a:gd name="T15" fmla="*/ 6 h 17"/>
                <a:gd name="T16" fmla="*/ 55 w 56"/>
                <a:gd name="T17" fmla="*/ 9 h 17"/>
                <a:gd name="T18" fmla="*/ 55 w 56"/>
                <a:gd name="T19" fmla="*/ 9 h 17"/>
                <a:gd name="T20" fmla="*/ 53 w 56"/>
                <a:gd name="T21" fmla="*/ 11 h 17"/>
                <a:gd name="T22" fmla="*/ 51 w 56"/>
                <a:gd name="T23" fmla="*/ 11 h 17"/>
                <a:gd name="T24" fmla="*/ 47 w 56"/>
                <a:gd name="T25" fmla="*/ 13 h 17"/>
                <a:gd name="T26" fmla="*/ 43 w 56"/>
                <a:gd name="T27" fmla="*/ 16 h 17"/>
                <a:gd name="T28" fmla="*/ 39 w 56"/>
                <a:gd name="T29" fmla="*/ 16 h 17"/>
                <a:gd name="T30" fmla="*/ 34 w 56"/>
                <a:gd name="T31" fmla="*/ 16 h 17"/>
                <a:gd name="T32" fmla="*/ 28 w 56"/>
                <a:gd name="T33" fmla="*/ 16 h 17"/>
                <a:gd name="T34" fmla="*/ 22 w 56"/>
                <a:gd name="T35" fmla="*/ 16 h 17"/>
                <a:gd name="T36" fmla="*/ 17 w 56"/>
                <a:gd name="T37" fmla="*/ 16 h 17"/>
                <a:gd name="T38" fmla="*/ 13 w 56"/>
                <a:gd name="T39" fmla="*/ 16 h 17"/>
                <a:gd name="T40" fmla="*/ 8 w 56"/>
                <a:gd name="T41" fmla="*/ 13 h 17"/>
                <a:gd name="T42" fmla="*/ 5 w 56"/>
                <a:gd name="T43" fmla="*/ 11 h 17"/>
                <a:gd name="T44" fmla="*/ 3 w 56"/>
                <a:gd name="T45" fmla="*/ 11 h 17"/>
                <a:gd name="T46" fmla="*/ 1 w 56"/>
                <a:gd name="T47" fmla="*/ 9 h 17"/>
                <a:gd name="T48" fmla="*/ 0 w 56"/>
                <a:gd name="T49" fmla="*/ 9 h 17"/>
                <a:gd name="T50" fmla="*/ 1 w 56"/>
                <a:gd name="T51" fmla="*/ 6 h 17"/>
                <a:gd name="T52" fmla="*/ 3 w 56"/>
                <a:gd name="T53" fmla="*/ 4 h 17"/>
                <a:gd name="T54" fmla="*/ 5 w 56"/>
                <a:gd name="T55" fmla="*/ 4 h 17"/>
                <a:gd name="T56" fmla="*/ 8 w 56"/>
                <a:gd name="T57" fmla="*/ 2 h 17"/>
                <a:gd name="T58" fmla="*/ 13 w 56"/>
                <a:gd name="T59" fmla="*/ 2 h 17"/>
                <a:gd name="T60" fmla="*/ 17 w 56"/>
                <a:gd name="T61" fmla="*/ 2 h 17"/>
                <a:gd name="T62" fmla="*/ 22 w 56"/>
                <a:gd name="T63" fmla="*/ 0 h 17"/>
                <a:gd name="T64" fmla="*/ 28 w 56"/>
                <a:gd name="T65" fmla="*/ 0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
                <a:gd name="T100" fmla="*/ 0 h 17"/>
                <a:gd name="T101" fmla="*/ 56 w 56"/>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 h="17">
                  <a:moveTo>
                    <a:pt x="28" y="0"/>
                  </a:moveTo>
                  <a:lnTo>
                    <a:pt x="34" y="0"/>
                  </a:lnTo>
                  <a:lnTo>
                    <a:pt x="39" y="2"/>
                  </a:lnTo>
                  <a:lnTo>
                    <a:pt x="43" y="2"/>
                  </a:lnTo>
                  <a:lnTo>
                    <a:pt x="47" y="2"/>
                  </a:lnTo>
                  <a:lnTo>
                    <a:pt x="51" y="4"/>
                  </a:lnTo>
                  <a:lnTo>
                    <a:pt x="53" y="4"/>
                  </a:lnTo>
                  <a:lnTo>
                    <a:pt x="55" y="6"/>
                  </a:lnTo>
                  <a:lnTo>
                    <a:pt x="55" y="9"/>
                  </a:lnTo>
                  <a:lnTo>
                    <a:pt x="53" y="11"/>
                  </a:lnTo>
                  <a:lnTo>
                    <a:pt x="51" y="11"/>
                  </a:lnTo>
                  <a:lnTo>
                    <a:pt x="47" y="13"/>
                  </a:lnTo>
                  <a:lnTo>
                    <a:pt x="43" y="16"/>
                  </a:lnTo>
                  <a:lnTo>
                    <a:pt x="39" y="16"/>
                  </a:lnTo>
                  <a:lnTo>
                    <a:pt x="34" y="16"/>
                  </a:lnTo>
                  <a:lnTo>
                    <a:pt x="28" y="16"/>
                  </a:lnTo>
                  <a:lnTo>
                    <a:pt x="22" y="16"/>
                  </a:lnTo>
                  <a:lnTo>
                    <a:pt x="17" y="16"/>
                  </a:lnTo>
                  <a:lnTo>
                    <a:pt x="13" y="16"/>
                  </a:lnTo>
                  <a:lnTo>
                    <a:pt x="8" y="13"/>
                  </a:lnTo>
                  <a:lnTo>
                    <a:pt x="5" y="11"/>
                  </a:lnTo>
                  <a:lnTo>
                    <a:pt x="3" y="11"/>
                  </a:lnTo>
                  <a:lnTo>
                    <a:pt x="1" y="9"/>
                  </a:lnTo>
                  <a:lnTo>
                    <a:pt x="0" y="9"/>
                  </a:lnTo>
                  <a:lnTo>
                    <a:pt x="1" y="6"/>
                  </a:lnTo>
                  <a:lnTo>
                    <a:pt x="3" y="4"/>
                  </a:lnTo>
                  <a:lnTo>
                    <a:pt x="5" y="4"/>
                  </a:lnTo>
                  <a:lnTo>
                    <a:pt x="8" y="2"/>
                  </a:lnTo>
                  <a:lnTo>
                    <a:pt x="13" y="2"/>
                  </a:lnTo>
                  <a:lnTo>
                    <a:pt x="17" y="2"/>
                  </a:lnTo>
                  <a:lnTo>
                    <a:pt x="22" y="0"/>
                  </a:lnTo>
                  <a:lnTo>
                    <a:pt x="28" y="0"/>
                  </a:lnTo>
                </a:path>
              </a:pathLst>
            </a:custGeom>
            <a:solidFill>
              <a:srgbClr val="ADADA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98" name="Freeform 146"/>
            <p:cNvSpPr>
              <a:spLocks/>
            </p:cNvSpPr>
            <p:nvPr/>
          </p:nvSpPr>
          <p:spPr bwMode="auto">
            <a:xfrm>
              <a:off x="4443" y="1962"/>
              <a:ext cx="55" cy="17"/>
            </a:xfrm>
            <a:custGeom>
              <a:avLst/>
              <a:gdLst>
                <a:gd name="T0" fmla="*/ 27 w 55"/>
                <a:gd name="T1" fmla="*/ 0 h 17"/>
                <a:gd name="T2" fmla="*/ 32 w 55"/>
                <a:gd name="T3" fmla="*/ 0 h 17"/>
                <a:gd name="T4" fmla="*/ 37 w 55"/>
                <a:gd name="T5" fmla="*/ 2 h 17"/>
                <a:gd name="T6" fmla="*/ 42 w 55"/>
                <a:gd name="T7" fmla="*/ 2 h 17"/>
                <a:gd name="T8" fmla="*/ 46 w 55"/>
                <a:gd name="T9" fmla="*/ 2 h 17"/>
                <a:gd name="T10" fmla="*/ 49 w 55"/>
                <a:gd name="T11" fmla="*/ 4 h 17"/>
                <a:gd name="T12" fmla="*/ 51 w 55"/>
                <a:gd name="T13" fmla="*/ 6 h 17"/>
                <a:gd name="T14" fmla="*/ 53 w 55"/>
                <a:gd name="T15" fmla="*/ 9 h 17"/>
                <a:gd name="T16" fmla="*/ 54 w 55"/>
                <a:gd name="T17" fmla="*/ 9 h 17"/>
                <a:gd name="T18" fmla="*/ 53 w 55"/>
                <a:gd name="T19" fmla="*/ 11 h 17"/>
                <a:gd name="T20" fmla="*/ 51 w 55"/>
                <a:gd name="T21" fmla="*/ 11 h 17"/>
                <a:gd name="T22" fmla="*/ 49 w 55"/>
                <a:gd name="T23" fmla="*/ 13 h 17"/>
                <a:gd name="T24" fmla="*/ 46 w 55"/>
                <a:gd name="T25" fmla="*/ 13 h 17"/>
                <a:gd name="T26" fmla="*/ 42 w 55"/>
                <a:gd name="T27" fmla="*/ 16 h 17"/>
                <a:gd name="T28" fmla="*/ 37 w 55"/>
                <a:gd name="T29" fmla="*/ 16 h 17"/>
                <a:gd name="T30" fmla="*/ 32 w 55"/>
                <a:gd name="T31" fmla="*/ 16 h 17"/>
                <a:gd name="T32" fmla="*/ 27 w 55"/>
                <a:gd name="T33" fmla="*/ 16 h 17"/>
                <a:gd name="T34" fmla="*/ 21 w 55"/>
                <a:gd name="T35" fmla="*/ 16 h 17"/>
                <a:gd name="T36" fmla="*/ 16 w 55"/>
                <a:gd name="T37" fmla="*/ 16 h 17"/>
                <a:gd name="T38" fmla="*/ 12 w 55"/>
                <a:gd name="T39" fmla="*/ 16 h 17"/>
                <a:gd name="T40" fmla="*/ 8 w 55"/>
                <a:gd name="T41" fmla="*/ 13 h 17"/>
                <a:gd name="T42" fmla="*/ 5 w 55"/>
                <a:gd name="T43" fmla="*/ 13 h 17"/>
                <a:gd name="T44" fmla="*/ 2 w 55"/>
                <a:gd name="T45" fmla="*/ 11 h 17"/>
                <a:gd name="T46" fmla="*/ 0 w 55"/>
                <a:gd name="T47" fmla="*/ 11 h 17"/>
                <a:gd name="T48" fmla="*/ 0 w 55"/>
                <a:gd name="T49" fmla="*/ 9 h 17"/>
                <a:gd name="T50" fmla="*/ 0 w 55"/>
                <a:gd name="T51" fmla="*/ 9 h 17"/>
                <a:gd name="T52" fmla="*/ 2 w 55"/>
                <a:gd name="T53" fmla="*/ 6 h 17"/>
                <a:gd name="T54" fmla="*/ 5 w 55"/>
                <a:gd name="T55" fmla="*/ 4 h 17"/>
                <a:gd name="T56" fmla="*/ 8 w 55"/>
                <a:gd name="T57" fmla="*/ 2 h 17"/>
                <a:gd name="T58" fmla="*/ 12 w 55"/>
                <a:gd name="T59" fmla="*/ 2 h 17"/>
                <a:gd name="T60" fmla="*/ 16 w 55"/>
                <a:gd name="T61" fmla="*/ 2 h 17"/>
                <a:gd name="T62" fmla="*/ 21 w 55"/>
                <a:gd name="T63" fmla="*/ 0 h 17"/>
                <a:gd name="T64" fmla="*/ 27 w 55"/>
                <a:gd name="T65" fmla="*/ 0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
                <a:gd name="T100" fmla="*/ 0 h 17"/>
                <a:gd name="T101" fmla="*/ 55 w 55"/>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 h="17">
                  <a:moveTo>
                    <a:pt x="27" y="0"/>
                  </a:moveTo>
                  <a:lnTo>
                    <a:pt x="32" y="0"/>
                  </a:lnTo>
                  <a:lnTo>
                    <a:pt x="37" y="2"/>
                  </a:lnTo>
                  <a:lnTo>
                    <a:pt x="42" y="2"/>
                  </a:lnTo>
                  <a:lnTo>
                    <a:pt x="46" y="2"/>
                  </a:lnTo>
                  <a:lnTo>
                    <a:pt x="49" y="4"/>
                  </a:lnTo>
                  <a:lnTo>
                    <a:pt x="51" y="6"/>
                  </a:lnTo>
                  <a:lnTo>
                    <a:pt x="53" y="9"/>
                  </a:lnTo>
                  <a:lnTo>
                    <a:pt x="54" y="9"/>
                  </a:lnTo>
                  <a:lnTo>
                    <a:pt x="53" y="11"/>
                  </a:lnTo>
                  <a:lnTo>
                    <a:pt x="51" y="11"/>
                  </a:lnTo>
                  <a:lnTo>
                    <a:pt x="49" y="13"/>
                  </a:lnTo>
                  <a:lnTo>
                    <a:pt x="46" y="13"/>
                  </a:lnTo>
                  <a:lnTo>
                    <a:pt x="42" y="16"/>
                  </a:lnTo>
                  <a:lnTo>
                    <a:pt x="37" y="16"/>
                  </a:lnTo>
                  <a:lnTo>
                    <a:pt x="32" y="16"/>
                  </a:lnTo>
                  <a:lnTo>
                    <a:pt x="27" y="16"/>
                  </a:lnTo>
                  <a:lnTo>
                    <a:pt x="21" y="16"/>
                  </a:lnTo>
                  <a:lnTo>
                    <a:pt x="16" y="16"/>
                  </a:lnTo>
                  <a:lnTo>
                    <a:pt x="12" y="16"/>
                  </a:lnTo>
                  <a:lnTo>
                    <a:pt x="8" y="13"/>
                  </a:lnTo>
                  <a:lnTo>
                    <a:pt x="5" y="13"/>
                  </a:lnTo>
                  <a:lnTo>
                    <a:pt x="2" y="11"/>
                  </a:lnTo>
                  <a:lnTo>
                    <a:pt x="0" y="11"/>
                  </a:lnTo>
                  <a:lnTo>
                    <a:pt x="0" y="9"/>
                  </a:lnTo>
                  <a:lnTo>
                    <a:pt x="2" y="6"/>
                  </a:lnTo>
                  <a:lnTo>
                    <a:pt x="5" y="4"/>
                  </a:lnTo>
                  <a:lnTo>
                    <a:pt x="8" y="2"/>
                  </a:lnTo>
                  <a:lnTo>
                    <a:pt x="12" y="2"/>
                  </a:lnTo>
                  <a:lnTo>
                    <a:pt x="16" y="2"/>
                  </a:lnTo>
                  <a:lnTo>
                    <a:pt x="21" y="0"/>
                  </a:lnTo>
                  <a:lnTo>
                    <a:pt x="27" y="0"/>
                  </a:lnTo>
                </a:path>
              </a:pathLst>
            </a:custGeom>
            <a:solidFill>
              <a:srgbClr val="A8A8A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99" name="Freeform 147"/>
            <p:cNvSpPr>
              <a:spLocks/>
            </p:cNvSpPr>
            <p:nvPr/>
          </p:nvSpPr>
          <p:spPr bwMode="auto">
            <a:xfrm>
              <a:off x="4443" y="1963"/>
              <a:ext cx="54" cy="17"/>
            </a:xfrm>
            <a:custGeom>
              <a:avLst/>
              <a:gdLst>
                <a:gd name="T0" fmla="*/ 27 w 54"/>
                <a:gd name="T1" fmla="*/ 0 h 17"/>
                <a:gd name="T2" fmla="*/ 32 w 54"/>
                <a:gd name="T3" fmla="*/ 0 h 17"/>
                <a:gd name="T4" fmla="*/ 37 w 54"/>
                <a:gd name="T5" fmla="*/ 0 h 17"/>
                <a:gd name="T6" fmla="*/ 42 w 54"/>
                <a:gd name="T7" fmla="*/ 0 h 17"/>
                <a:gd name="T8" fmla="*/ 46 w 54"/>
                <a:gd name="T9" fmla="*/ 2 h 17"/>
                <a:gd name="T10" fmla="*/ 49 w 54"/>
                <a:gd name="T11" fmla="*/ 2 h 17"/>
                <a:gd name="T12" fmla="*/ 51 w 54"/>
                <a:gd name="T13" fmla="*/ 4 h 17"/>
                <a:gd name="T14" fmla="*/ 53 w 54"/>
                <a:gd name="T15" fmla="*/ 6 h 17"/>
                <a:gd name="T16" fmla="*/ 53 w 54"/>
                <a:gd name="T17" fmla="*/ 6 h 17"/>
                <a:gd name="T18" fmla="*/ 53 w 54"/>
                <a:gd name="T19" fmla="*/ 9 h 17"/>
                <a:gd name="T20" fmla="*/ 51 w 54"/>
                <a:gd name="T21" fmla="*/ 9 h 17"/>
                <a:gd name="T22" fmla="*/ 49 w 54"/>
                <a:gd name="T23" fmla="*/ 11 h 17"/>
                <a:gd name="T24" fmla="*/ 46 w 54"/>
                <a:gd name="T25" fmla="*/ 11 h 17"/>
                <a:gd name="T26" fmla="*/ 42 w 54"/>
                <a:gd name="T27" fmla="*/ 13 h 17"/>
                <a:gd name="T28" fmla="*/ 37 w 54"/>
                <a:gd name="T29" fmla="*/ 13 h 17"/>
                <a:gd name="T30" fmla="*/ 32 w 54"/>
                <a:gd name="T31" fmla="*/ 16 h 17"/>
                <a:gd name="T32" fmla="*/ 27 w 54"/>
                <a:gd name="T33" fmla="*/ 16 h 17"/>
                <a:gd name="T34" fmla="*/ 22 w 54"/>
                <a:gd name="T35" fmla="*/ 16 h 17"/>
                <a:gd name="T36" fmla="*/ 16 w 54"/>
                <a:gd name="T37" fmla="*/ 13 h 17"/>
                <a:gd name="T38" fmla="*/ 12 w 54"/>
                <a:gd name="T39" fmla="*/ 13 h 17"/>
                <a:gd name="T40" fmla="*/ 8 w 54"/>
                <a:gd name="T41" fmla="*/ 11 h 17"/>
                <a:gd name="T42" fmla="*/ 5 w 54"/>
                <a:gd name="T43" fmla="*/ 11 h 17"/>
                <a:gd name="T44" fmla="*/ 2 w 54"/>
                <a:gd name="T45" fmla="*/ 9 h 17"/>
                <a:gd name="T46" fmla="*/ 0 w 54"/>
                <a:gd name="T47" fmla="*/ 9 h 17"/>
                <a:gd name="T48" fmla="*/ 0 w 54"/>
                <a:gd name="T49" fmla="*/ 6 h 17"/>
                <a:gd name="T50" fmla="*/ 0 w 54"/>
                <a:gd name="T51" fmla="*/ 6 h 17"/>
                <a:gd name="T52" fmla="*/ 2 w 54"/>
                <a:gd name="T53" fmla="*/ 4 h 17"/>
                <a:gd name="T54" fmla="*/ 5 w 54"/>
                <a:gd name="T55" fmla="*/ 2 h 17"/>
                <a:gd name="T56" fmla="*/ 8 w 54"/>
                <a:gd name="T57" fmla="*/ 2 h 17"/>
                <a:gd name="T58" fmla="*/ 12 w 54"/>
                <a:gd name="T59" fmla="*/ 0 h 17"/>
                <a:gd name="T60" fmla="*/ 16 w 54"/>
                <a:gd name="T61" fmla="*/ 0 h 17"/>
                <a:gd name="T62" fmla="*/ 22 w 54"/>
                <a:gd name="T63" fmla="*/ 0 h 17"/>
                <a:gd name="T64" fmla="*/ 27 w 54"/>
                <a:gd name="T65" fmla="*/ 0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4"/>
                <a:gd name="T100" fmla="*/ 0 h 17"/>
                <a:gd name="T101" fmla="*/ 54 w 54"/>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4" h="17">
                  <a:moveTo>
                    <a:pt x="27" y="0"/>
                  </a:moveTo>
                  <a:lnTo>
                    <a:pt x="32" y="0"/>
                  </a:lnTo>
                  <a:lnTo>
                    <a:pt x="37" y="0"/>
                  </a:lnTo>
                  <a:lnTo>
                    <a:pt x="42" y="0"/>
                  </a:lnTo>
                  <a:lnTo>
                    <a:pt x="46" y="2"/>
                  </a:lnTo>
                  <a:lnTo>
                    <a:pt x="49" y="2"/>
                  </a:lnTo>
                  <a:lnTo>
                    <a:pt x="51" y="4"/>
                  </a:lnTo>
                  <a:lnTo>
                    <a:pt x="53" y="6"/>
                  </a:lnTo>
                  <a:lnTo>
                    <a:pt x="53" y="9"/>
                  </a:lnTo>
                  <a:lnTo>
                    <a:pt x="51" y="9"/>
                  </a:lnTo>
                  <a:lnTo>
                    <a:pt x="49" y="11"/>
                  </a:lnTo>
                  <a:lnTo>
                    <a:pt x="46" y="11"/>
                  </a:lnTo>
                  <a:lnTo>
                    <a:pt x="42" y="13"/>
                  </a:lnTo>
                  <a:lnTo>
                    <a:pt x="37" y="13"/>
                  </a:lnTo>
                  <a:lnTo>
                    <a:pt x="32" y="16"/>
                  </a:lnTo>
                  <a:lnTo>
                    <a:pt x="27" y="16"/>
                  </a:lnTo>
                  <a:lnTo>
                    <a:pt x="22" y="16"/>
                  </a:lnTo>
                  <a:lnTo>
                    <a:pt x="16" y="13"/>
                  </a:lnTo>
                  <a:lnTo>
                    <a:pt x="12" y="13"/>
                  </a:lnTo>
                  <a:lnTo>
                    <a:pt x="8" y="11"/>
                  </a:lnTo>
                  <a:lnTo>
                    <a:pt x="5" y="11"/>
                  </a:lnTo>
                  <a:lnTo>
                    <a:pt x="2" y="9"/>
                  </a:lnTo>
                  <a:lnTo>
                    <a:pt x="0" y="9"/>
                  </a:lnTo>
                  <a:lnTo>
                    <a:pt x="0" y="6"/>
                  </a:lnTo>
                  <a:lnTo>
                    <a:pt x="2" y="4"/>
                  </a:lnTo>
                  <a:lnTo>
                    <a:pt x="5" y="2"/>
                  </a:lnTo>
                  <a:lnTo>
                    <a:pt x="8" y="2"/>
                  </a:lnTo>
                  <a:lnTo>
                    <a:pt x="12" y="0"/>
                  </a:lnTo>
                  <a:lnTo>
                    <a:pt x="16" y="0"/>
                  </a:lnTo>
                  <a:lnTo>
                    <a:pt x="22" y="0"/>
                  </a:lnTo>
                  <a:lnTo>
                    <a:pt x="27" y="0"/>
                  </a:lnTo>
                </a:path>
              </a:pathLst>
            </a:custGeom>
            <a:solidFill>
              <a:srgbClr val="A3A3A3"/>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00" name="Freeform 148"/>
            <p:cNvSpPr>
              <a:spLocks/>
            </p:cNvSpPr>
            <p:nvPr/>
          </p:nvSpPr>
          <p:spPr bwMode="auto">
            <a:xfrm>
              <a:off x="4443" y="1963"/>
              <a:ext cx="54" cy="17"/>
            </a:xfrm>
            <a:custGeom>
              <a:avLst/>
              <a:gdLst>
                <a:gd name="T0" fmla="*/ 27 w 54"/>
                <a:gd name="T1" fmla="*/ 0 h 17"/>
                <a:gd name="T2" fmla="*/ 32 w 54"/>
                <a:gd name="T3" fmla="*/ 0 h 17"/>
                <a:gd name="T4" fmla="*/ 37 w 54"/>
                <a:gd name="T5" fmla="*/ 2 h 17"/>
                <a:gd name="T6" fmla="*/ 42 w 54"/>
                <a:gd name="T7" fmla="*/ 2 h 17"/>
                <a:gd name="T8" fmla="*/ 46 w 54"/>
                <a:gd name="T9" fmla="*/ 2 h 17"/>
                <a:gd name="T10" fmla="*/ 49 w 54"/>
                <a:gd name="T11" fmla="*/ 4 h 17"/>
                <a:gd name="T12" fmla="*/ 51 w 54"/>
                <a:gd name="T13" fmla="*/ 4 h 17"/>
                <a:gd name="T14" fmla="*/ 53 w 54"/>
                <a:gd name="T15" fmla="*/ 6 h 17"/>
                <a:gd name="T16" fmla="*/ 53 w 54"/>
                <a:gd name="T17" fmla="*/ 9 h 17"/>
                <a:gd name="T18" fmla="*/ 53 w 54"/>
                <a:gd name="T19" fmla="*/ 9 h 17"/>
                <a:gd name="T20" fmla="*/ 51 w 54"/>
                <a:gd name="T21" fmla="*/ 11 h 17"/>
                <a:gd name="T22" fmla="*/ 49 w 54"/>
                <a:gd name="T23" fmla="*/ 11 h 17"/>
                <a:gd name="T24" fmla="*/ 46 w 54"/>
                <a:gd name="T25" fmla="*/ 13 h 17"/>
                <a:gd name="T26" fmla="*/ 42 w 54"/>
                <a:gd name="T27" fmla="*/ 13 h 17"/>
                <a:gd name="T28" fmla="*/ 37 w 54"/>
                <a:gd name="T29" fmla="*/ 13 h 17"/>
                <a:gd name="T30" fmla="*/ 32 w 54"/>
                <a:gd name="T31" fmla="*/ 16 h 17"/>
                <a:gd name="T32" fmla="*/ 27 w 54"/>
                <a:gd name="T33" fmla="*/ 16 h 17"/>
                <a:gd name="T34" fmla="*/ 22 w 54"/>
                <a:gd name="T35" fmla="*/ 16 h 17"/>
                <a:gd name="T36" fmla="*/ 16 w 54"/>
                <a:gd name="T37" fmla="*/ 13 h 17"/>
                <a:gd name="T38" fmla="*/ 12 w 54"/>
                <a:gd name="T39" fmla="*/ 13 h 17"/>
                <a:gd name="T40" fmla="*/ 8 w 54"/>
                <a:gd name="T41" fmla="*/ 13 h 17"/>
                <a:gd name="T42" fmla="*/ 5 w 54"/>
                <a:gd name="T43" fmla="*/ 11 h 17"/>
                <a:gd name="T44" fmla="*/ 2 w 54"/>
                <a:gd name="T45" fmla="*/ 11 h 17"/>
                <a:gd name="T46" fmla="*/ 1 w 54"/>
                <a:gd name="T47" fmla="*/ 9 h 17"/>
                <a:gd name="T48" fmla="*/ 0 w 54"/>
                <a:gd name="T49" fmla="*/ 9 h 17"/>
                <a:gd name="T50" fmla="*/ 1 w 54"/>
                <a:gd name="T51" fmla="*/ 6 h 17"/>
                <a:gd name="T52" fmla="*/ 2 w 54"/>
                <a:gd name="T53" fmla="*/ 4 h 17"/>
                <a:gd name="T54" fmla="*/ 5 w 54"/>
                <a:gd name="T55" fmla="*/ 4 h 17"/>
                <a:gd name="T56" fmla="*/ 8 w 54"/>
                <a:gd name="T57" fmla="*/ 2 h 17"/>
                <a:gd name="T58" fmla="*/ 12 w 54"/>
                <a:gd name="T59" fmla="*/ 2 h 17"/>
                <a:gd name="T60" fmla="*/ 16 w 54"/>
                <a:gd name="T61" fmla="*/ 2 h 17"/>
                <a:gd name="T62" fmla="*/ 22 w 54"/>
                <a:gd name="T63" fmla="*/ 0 h 17"/>
                <a:gd name="T64" fmla="*/ 27 w 54"/>
                <a:gd name="T65" fmla="*/ 0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4"/>
                <a:gd name="T100" fmla="*/ 0 h 17"/>
                <a:gd name="T101" fmla="*/ 54 w 54"/>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4" h="17">
                  <a:moveTo>
                    <a:pt x="27" y="0"/>
                  </a:moveTo>
                  <a:lnTo>
                    <a:pt x="32" y="0"/>
                  </a:lnTo>
                  <a:lnTo>
                    <a:pt x="37" y="2"/>
                  </a:lnTo>
                  <a:lnTo>
                    <a:pt x="42" y="2"/>
                  </a:lnTo>
                  <a:lnTo>
                    <a:pt x="46" y="2"/>
                  </a:lnTo>
                  <a:lnTo>
                    <a:pt x="49" y="4"/>
                  </a:lnTo>
                  <a:lnTo>
                    <a:pt x="51" y="4"/>
                  </a:lnTo>
                  <a:lnTo>
                    <a:pt x="53" y="6"/>
                  </a:lnTo>
                  <a:lnTo>
                    <a:pt x="53" y="9"/>
                  </a:lnTo>
                  <a:lnTo>
                    <a:pt x="51" y="11"/>
                  </a:lnTo>
                  <a:lnTo>
                    <a:pt x="49" y="11"/>
                  </a:lnTo>
                  <a:lnTo>
                    <a:pt x="46" y="13"/>
                  </a:lnTo>
                  <a:lnTo>
                    <a:pt x="42" y="13"/>
                  </a:lnTo>
                  <a:lnTo>
                    <a:pt x="37" y="13"/>
                  </a:lnTo>
                  <a:lnTo>
                    <a:pt x="32" y="16"/>
                  </a:lnTo>
                  <a:lnTo>
                    <a:pt x="27" y="16"/>
                  </a:lnTo>
                  <a:lnTo>
                    <a:pt x="22" y="16"/>
                  </a:lnTo>
                  <a:lnTo>
                    <a:pt x="16" y="13"/>
                  </a:lnTo>
                  <a:lnTo>
                    <a:pt x="12" y="13"/>
                  </a:lnTo>
                  <a:lnTo>
                    <a:pt x="8" y="13"/>
                  </a:lnTo>
                  <a:lnTo>
                    <a:pt x="5" y="11"/>
                  </a:lnTo>
                  <a:lnTo>
                    <a:pt x="2" y="11"/>
                  </a:lnTo>
                  <a:lnTo>
                    <a:pt x="1" y="9"/>
                  </a:lnTo>
                  <a:lnTo>
                    <a:pt x="0" y="9"/>
                  </a:lnTo>
                  <a:lnTo>
                    <a:pt x="1" y="6"/>
                  </a:lnTo>
                  <a:lnTo>
                    <a:pt x="2" y="4"/>
                  </a:lnTo>
                  <a:lnTo>
                    <a:pt x="5" y="4"/>
                  </a:lnTo>
                  <a:lnTo>
                    <a:pt x="8" y="2"/>
                  </a:lnTo>
                  <a:lnTo>
                    <a:pt x="12" y="2"/>
                  </a:lnTo>
                  <a:lnTo>
                    <a:pt x="16" y="2"/>
                  </a:lnTo>
                  <a:lnTo>
                    <a:pt x="22" y="0"/>
                  </a:lnTo>
                  <a:lnTo>
                    <a:pt x="27" y="0"/>
                  </a:lnTo>
                </a:path>
              </a:pathLst>
            </a:custGeom>
            <a:solidFill>
              <a:srgbClr val="9E9E9E"/>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01" name="Freeform 149"/>
            <p:cNvSpPr>
              <a:spLocks/>
            </p:cNvSpPr>
            <p:nvPr/>
          </p:nvSpPr>
          <p:spPr bwMode="auto">
            <a:xfrm>
              <a:off x="4444" y="1963"/>
              <a:ext cx="53" cy="17"/>
            </a:xfrm>
            <a:custGeom>
              <a:avLst/>
              <a:gdLst>
                <a:gd name="T0" fmla="*/ 26 w 53"/>
                <a:gd name="T1" fmla="*/ 0 h 17"/>
                <a:gd name="T2" fmla="*/ 31 w 53"/>
                <a:gd name="T3" fmla="*/ 0 h 17"/>
                <a:gd name="T4" fmla="*/ 36 w 53"/>
                <a:gd name="T5" fmla="*/ 2 h 17"/>
                <a:gd name="T6" fmla="*/ 41 w 53"/>
                <a:gd name="T7" fmla="*/ 2 h 17"/>
                <a:gd name="T8" fmla="*/ 44 w 53"/>
                <a:gd name="T9" fmla="*/ 2 h 17"/>
                <a:gd name="T10" fmla="*/ 48 w 53"/>
                <a:gd name="T11" fmla="*/ 4 h 17"/>
                <a:gd name="T12" fmla="*/ 50 w 53"/>
                <a:gd name="T13" fmla="*/ 4 h 17"/>
                <a:gd name="T14" fmla="*/ 51 w 53"/>
                <a:gd name="T15" fmla="*/ 6 h 17"/>
                <a:gd name="T16" fmla="*/ 52 w 53"/>
                <a:gd name="T17" fmla="*/ 9 h 17"/>
                <a:gd name="T18" fmla="*/ 51 w 53"/>
                <a:gd name="T19" fmla="*/ 9 h 17"/>
                <a:gd name="T20" fmla="*/ 50 w 53"/>
                <a:gd name="T21" fmla="*/ 11 h 17"/>
                <a:gd name="T22" fmla="*/ 48 w 53"/>
                <a:gd name="T23" fmla="*/ 11 h 17"/>
                <a:gd name="T24" fmla="*/ 44 w 53"/>
                <a:gd name="T25" fmla="*/ 13 h 17"/>
                <a:gd name="T26" fmla="*/ 41 w 53"/>
                <a:gd name="T27" fmla="*/ 13 h 17"/>
                <a:gd name="T28" fmla="*/ 36 w 53"/>
                <a:gd name="T29" fmla="*/ 13 h 17"/>
                <a:gd name="T30" fmla="*/ 31 w 53"/>
                <a:gd name="T31" fmla="*/ 16 h 17"/>
                <a:gd name="T32" fmla="*/ 26 w 53"/>
                <a:gd name="T33" fmla="*/ 16 h 17"/>
                <a:gd name="T34" fmla="*/ 21 w 53"/>
                <a:gd name="T35" fmla="*/ 16 h 17"/>
                <a:gd name="T36" fmla="*/ 15 w 53"/>
                <a:gd name="T37" fmla="*/ 13 h 17"/>
                <a:gd name="T38" fmla="*/ 11 w 53"/>
                <a:gd name="T39" fmla="*/ 13 h 17"/>
                <a:gd name="T40" fmla="*/ 7 w 53"/>
                <a:gd name="T41" fmla="*/ 13 h 17"/>
                <a:gd name="T42" fmla="*/ 4 w 53"/>
                <a:gd name="T43" fmla="*/ 11 h 17"/>
                <a:gd name="T44" fmla="*/ 2 w 53"/>
                <a:gd name="T45" fmla="*/ 11 h 17"/>
                <a:gd name="T46" fmla="*/ 0 w 53"/>
                <a:gd name="T47" fmla="*/ 9 h 17"/>
                <a:gd name="T48" fmla="*/ 0 w 53"/>
                <a:gd name="T49" fmla="*/ 9 h 17"/>
                <a:gd name="T50" fmla="*/ 0 w 53"/>
                <a:gd name="T51" fmla="*/ 6 h 17"/>
                <a:gd name="T52" fmla="*/ 2 w 53"/>
                <a:gd name="T53" fmla="*/ 4 h 17"/>
                <a:gd name="T54" fmla="*/ 4 w 53"/>
                <a:gd name="T55" fmla="*/ 4 h 17"/>
                <a:gd name="T56" fmla="*/ 7 w 53"/>
                <a:gd name="T57" fmla="*/ 2 h 17"/>
                <a:gd name="T58" fmla="*/ 11 w 53"/>
                <a:gd name="T59" fmla="*/ 2 h 17"/>
                <a:gd name="T60" fmla="*/ 15 w 53"/>
                <a:gd name="T61" fmla="*/ 2 h 17"/>
                <a:gd name="T62" fmla="*/ 21 w 53"/>
                <a:gd name="T63" fmla="*/ 0 h 17"/>
                <a:gd name="T64" fmla="*/ 26 w 53"/>
                <a:gd name="T65" fmla="*/ 0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17"/>
                <a:gd name="T101" fmla="*/ 53 w 53"/>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17">
                  <a:moveTo>
                    <a:pt x="26" y="0"/>
                  </a:moveTo>
                  <a:lnTo>
                    <a:pt x="31" y="0"/>
                  </a:lnTo>
                  <a:lnTo>
                    <a:pt x="36" y="2"/>
                  </a:lnTo>
                  <a:lnTo>
                    <a:pt x="41" y="2"/>
                  </a:lnTo>
                  <a:lnTo>
                    <a:pt x="44" y="2"/>
                  </a:lnTo>
                  <a:lnTo>
                    <a:pt x="48" y="4"/>
                  </a:lnTo>
                  <a:lnTo>
                    <a:pt x="50" y="4"/>
                  </a:lnTo>
                  <a:lnTo>
                    <a:pt x="51" y="6"/>
                  </a:lnTo>
                  <a:lnTo>
                    <a:pt x="52" y="9"/>
                  </a:lnTo>
                  <a:lnTo>
                    <a:pt x="51" y="9"/>
                  </a:lnTo>
                  <a:lnTo>
                    <a:pt x="50" y="11"/>
                  </a:lnTo>
                  <a:lnTo>
                    <a:pt x="48" y="11"/>
                  </a:lnTo>
                  <a:lnTo>
                    <a:pt x="44" y="13"/>
                  </a:lnTo>
                  <a:lnTo>
                    <a:pt x="41" y="13"/>
                  </a:lnTo>
                  <a:lnTo>
                    <a:pt x="36" y="13"/>
                  </a:lnTo>
                  <a:lnTo>
                    <a:pt x="31" y="16"/>
                  </a:lnTo>
                  <a:lnTo>
                    <a:pt x="26" y="16"/>
                  </a:lnTo>
                  <a:lnTo>
                    <a:pt x="21" y="16"/>
                  </a:lnTo>
                  <a:lnTo>
                    <a:pt x="15" y="13"/>
                  </a:lnTo>
                  <a:lnTo>
                    <a:pt x="11" y="13"/>
                  </a:lnTo>
                  <a:lnTo>
                    <a:pt x="7" y="13"/>
                  </a:lnTo>
                  <a:lnTo>
                    <a:pt x="4" y="11"/>
                  </a:lnTo>
                  <a:lnTo>
                    <a:pt x="2" y="11"/>
                  </a:lnTo>
                  <a:lnTo>
                    <a:pt x="0" y="9"/>
                  </a:lnTo>
                  <a:lnTo>
                    <a:pt x="0" y="6"/>
                  </a:lnTo>
                  <a:lnTo>
                    <a:pt x="2" y="4"/>
                  </a:lnTo>
                  <a:lnTo>
                    <a:pt x="4" y="4"/>
                  </a:lnTo>
                  <a:lnTo>
                    <a:pt x="7" y="2"/>
                  </a:lnTo>
                  <a:lnTo>
                    <a:pt x="11" y="2"/>
                  </a:lnTo>
                  <a:lnTo>
                    <a:pt x="15" y="2"/>
                  </a:lnTo>
                  <a:lnTo>
                    <a:pt x="21" y="0"/>
                  </a:lnTo>
                  <a:lnTo>
                    <a:pt x="26" y="0"/>
                  </a:lnTo>
                </a:path>
              </a:pathLst>
            </a:custGeom>
            <a:solidFill>
              <a:srgbClr val="9999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02" name="Freeform 150"/>
            <p:cNvSpPr>
              <a:spLocks/>
            </p:cNvSpPr>
            <p:nvPr/>
          </p:nvSpPr>
          <p:spPr bwMode="auto">
            <a:xfrm>
              <a:off x="4398" y="2452"/>
              <a:ext cx="273" cy="71"/>
            </a:xfrm>
            <a:custGeom>
              <a:avLst/>
              <a:gdLst>
                <a:gd name="T0" fmla="*/ 149 w 273"/>
                <a:gd name="T1" fmla="*/ 0 h 71"/>
                <a:gd name="T2" fmla="*/ 176 w 273"/>
                <a:gd name="T3" fmla="*/ 1 h 71"/>
                <a:gd name="T4" fmla="*/ 201 w 273"/>
                <a:gd name="T5" fmla="*/ 4 h 71"/>
                <a:gd name="T6" fmla="*/ 222 w 273"/>
                <a:gd name="T7" fmla="*/ 8 h 71"/>
                <a:gd name="T8" fmla="*/ 240 w 273"/>
                <a:gd name="T9" fmla="*/ 13 h 71"/>
                <a:gd name="T10" fmla="*/ 255 w 273"/>
                <a:gd name="T11" fmla="*/ 18 h 71"/>
                <a:gd name="T12" fmla="*/ 265 w 273"/>
                <a:gd name="T13" fmla="*/ 25 h 71"/>
                <a:gd name="T14" fmla="*/ 271 w 273"/>
                <a:gd name="T15" fmla="*/ 32 h 71"/>
                <a:gd name="T16" fmla="*/ 271 w 273"/>
                <a:gd name="T17" fmla="*/ 39 h 71"/>
                <a:gd name="T18" fmla="*/ 265 w 273"/>
                <a:gd name="T19" fmla="*/ 46 h 71"/>
                <a:gd name="T20" fmla="*/ 255 w 273"/>
                <a:gd name="T21" fmla="*/ 52 h 71"/>
                <a:gd name="T22" fmla="*/ 240 w 273"/>
                <a:gd name="T23" fmla="*/ 57 h 71"/>
                <a:gd name="T24" fmla="*/ 222 w 273"/>
                <a:gd name="T25" fmla="*/ 62 h 71"/>
                <a:gd name="T26" fmla="*/ 201 w 273"/>
                <a:gd name="T27" fmla="*/ 66 h 71"/>
                <a:gd name="T28" fmla="*/ 176 w 273"/>
                <a:gd name="T29" fmla="*/ 69 h 71"/>
                <a:gd name="T30" fmla="*/ 149 w 273"/>
                <a:gd name="T31" fmla="*/ 70 h 71"/>
                <a:gd name="T32" fmla="*/ 122 w 273"/>
                <a:gd name="T33" fmla="*/ 70 h 71"/>
                <a:gd name="T34" fmla="*/ 96 w 273"/>
                <a:gd name="T35" fmla="*/ 69 h 71"/>
                <a:gd name="T36" fmla="*/ 71 w 273"/>
                <a:gd name="T37" fmla="*/ 66 h 71"/>
                <a:gd name="T38" fmla="*/ 50 w 273"/>
                <a:gd name="T39" fmla="*/ 62 h 71"/>
                <a:gd name="T40" fmla="*/ 31 w 273"/>
                <a:gd name="T41" fmla="*/ 57 h 71"/>
                <a:gd name="T42" fmla="*/ 16 w 273"/>
                <a:gd name="T43" fmla="*/ 52 h 71"/>
                <a:gd name="T44" fmla="*/ 6 w 273"/>
                <a:gd name="T45" fmla="*/ 46 h 71"/>
                <a:gd name="T46" fmla="*/ 0 w 273"/>
                <a:gd name="T47" fmla="*/ 39 h 71"/>
                <a:gd name="T48" fmla="*/ 0 w 273"/>
                <a:gd name="T49" fmla="*/ 32 h 71"/>
                <a:gd name="T50" fmla="*/ 6 w 273"/>
                <a:gd name="T51" fmla="*/ 25 h 71"/>
                <a:gd name="T52" fmla="*/ 16 w 273"/>
                <a:gd name="T53" fmla="*/ 18 h 71"/>
                <a:gd name="T54" fmla="*/ 31 w 273"/>
                <a:gd name="T55" fmla="*/ 13 h 71"/>
                <a:gd name="T56" fmla="*/ 50 w 273"/>
                <a:gd name="T57" fmla="*/ 8 h 71"/>
                <a:gd name="T58" fmla="*/ 71 w 273"/>
                <a:gd name="T59" fmla="*/ 4 h 71"/>
                <a:gd name="T60" fmla="*/ 96 w 273"/>
                <a:gd name="T61" fmla="*/ 1 h 71"/>
                <a:gd name="T62" fmla="*/ 122 w 273"/>
                <a:gd name="T63" fmla="*/ 0 h 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3"/>
                <a:gd name="T97" fmla="*/ 0 h 71"/>
                <a:gd name="T98" fmla="*/ 273 w 273"/>
                <a:gd name="T99" fmla="*/ 71 h 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3" h="71">
                  <a:moveTo>
                    <a:pt x="136" y="0"/>
                  </a:moveTo>
                  <a:lnTo>
                    <a:pt x="149" y="0"/>
                  </a:lnTo>
                  <a:lnTo>
                    <a:pt x="163" y="1"/>
                  </a:lnTo>
                  <a:lnTo>
                    <a:pt x="176" y="1"/>
                  </a:lnTo>
                  <a:lnTo>
                    <a:pt x="189" y="3"/>
                  </a:lnTo>
                  <a:lnTo>
                    <a:pt x="201" y="4"/>
                  </a:lnTo>
                  <a:lnTo>
                    <a:pt x="211" y="6"/>
                  </a:lnTo>
                  <a:lnTo>
                    <a:pt x="222" y="8"/>
                  </a:lnTo>
                  <a:lnTo>
                    <a:pt x="232" y="10"/>
                  </a:lnTo>
                  <a:lnTo>
                    <a:pt x="240" y="13"/>
                  </a:lnTo>
                  <a:lnTo>
                    <a:pt x="248" y="15"/>
                  </a:lnTo>
                  <a:lnTo>
                    <a:pt x="255" y="18"/>
                  </a:lnTo>
                  <a:lnTo>
                    <a:pt x="261" y="22"/>
                  </a:lnTo>
                  <a:lnTo>
                    <a:pt x="265" y="25"/>
                  </a:lnTo>
                  <a:lnTo>
                    <a:pt x="269" y="28"/>
                  </a:lnTo>
                  <a:lnTo>
                    <a:pt x="271" y="32"/>
                  </a:lnTo>
                  <a:lnTo>
                    <a:pt x="272" y="35"/>
                  </a:lnTo>
                  <a:lnTo>
                    <a:pt x="271" y="39"/>
                  </a:lnTo>
                  <a:lnTo>
                    <a:pt x="269" y="42"/>
                  </a:lnTo>
                  <a:lnTo>
                    <a:pt x="265" y="46"/>
                  </a:lnTo>
                  <a:lnTo>
                    <a:pt x="261" y="48"/>
                  </a:lnTo>
                  <a:lnTo>
                    <a:pt x="255" y="52"/>
                  </a:lnTo>
                  <a:lnTo>
                    <a:pt x="248" y="55"/>
                  </a:lnTo>
                  <a:lnTo>
                    <a:pt x="240" y="57"/>
                  </a:lnTo>
                  <a:lnTo>
                    <a:pt x="232" y="60"/>
                  </a:lnTo>
                  <a:lnTo>
                    <a:pt x="222" y="62"/>
                  </a:lnTo>
                  <a:lnTo>
                    <a:pt x="211" y="64"/>
                  </a:lnTo>
                  <a:lnTo>
                    <a:pt x="201" y="66"/>
                  </a:lnTo>
                  <a:lnTo>
                    <a:pt x="189" y="67"/>
                  </a:lnTo>
                  <a:lnTo>
                    <a:pt x="176" y="69"/>
                  </a:lnTo>
                  <a:lnTo>
                    <a:pt x="163" y="69"/>
                  </a:lnTo>
                  <a:lnTo>
                    <a:pt x="149" y="70"/>
                  </a:lnTo>
                  <a:lnTo>
                    <a:pt x="136" y="70"/>
                  </a:lnTo>
                  <a:lnTo>
                    <a:pt x="122" y="70"/>
                  </a:lnTo>
                  <a:lnTo>
                    <a:pt x="108" y="69"/>
                  </a:lnTo>
                  <a:lnTo>
                    <a:pt x="96" y="69"/>
                  </a:lnTo>
                  <a:lnTo>
                    <a:pt x="83" y="67"/>
                  </a:lnTo>
                  <a:lnTo>
                    <a:pt x="71" y="66"/>
                  </a:lnTo>
                  <a:lnTo>
                    <a:pt x="60" y="64"/>
                  </a:lnTo>
                  <a:lnTo>
                    <a:pt x="50" y="62"/>
                  </a:lnTo>
                  <a:lnTo>
                    <a:pt x="40" y="60"/>
                  </a:lnTo>
                  <a:lnTo>
                    <a:pt x="31" y="57"/>
                  </a:lnTo>
                  <a:lnTo>
                    <a:pt x="23" y="55"/>
                  </a:lnTo>
                  <a:lnTo>
                    <a:pt x="16" y="52"/>
                  </a:lnTo>
                  <a:lnTo>
                    <a:pt x="11" y="48"/>
                  </a:lnTo>
                  <a:lnTo>
                    <a:pt x="6" y="46"/>
                  </a:lnTo>
                  <a:lnTo>
                    <a:pt x="3" y="42"/>
                  </a:lnTo>
                  <a:lnTo>
                    <a:pt x="0" y="39"/>
                  </a:lnTo>
                  <a:lnTo>
                    <a:pt x="0" y="35"/>
                  </a:lnTo>
                  <a:lnTo>
                    <a:pt x="0" y="32"/>
                  </a:lnTo>
                  <a:lnTo>
                    <a:pt x="3" y="28"/>
                  </a:lnTo>
                  <a:lnTo>
                    <a:pt x="6" y="25"/>
                  </a:lnTo>
                  <a:lnTo>
                    <a:pt x="11" y="22"/>
                  </a:lnTo>
                  <a:lnTo>
                    <a:pt x="16" y="18"/>
                  </a:lnTo>
                  <a:lnTo>
                    <a:pt x="23" y="15"/>
                  </a:lnTo>
                  <a:lnTo>
                    <a:pt x="31" y="13"/>
                  </a:lnTo>
                  <a:lnTo>
                    <a:pt x="40" y="10"/>
                  </a:lnTo>
                  <a:lnTo>
                    <a:pt x="50" y="8"/>
                  </a:lnTo>
                  <a:lnTo>
                    <a:pt x="60" y="6"/>
                  </a:lnTo>
                  <a:lnTo>
                    <a:pt x="71" y="4"/>
                  </a:lnTo>
                  <a:lnTo>
                    <a:pt x="83" y="3"/>
                  </a:lnTo>
                  <a:lnTo>
                    <a:pt x="96" y="1"/>
                  </a:lnTo>
                  <a:lnTo>
                    <a:pt x="108" y="1"/>
                  </a:lnTo>
                  <a:lnTo>
                    <a:pt x="122" y="0"/>
                  </a:lnTo>
                  <a:lnTo>
                    <a:pt x="136" y="0"/>
                  </a:lnTo>
                </a:path>
              </a:pathLst>
            </a:custGeom>
            <a:solidFill>
              <a:srgbClr val="4C4C4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03" name="Freeform 151"/>
            <p:cNvSpPr>
              <a:spLocks/>
            </p:cNvSpPr>
            <p:nvPr/>
          </p:nvSpPr>
          <p:spPr bwMode="auto">
            <a:xfrm>
              <a:off x="4398" y="2452"/>
              <a:ext cx="273" cy="71"/>
            </a:xfrm>
            <a:custGeom>
              <a:avLst/>
              <a:gdLst>
                <a:gd name="T0" fmla="*/ 136 w 273"/>
                <a:gd name="T1" fmla="*/ 0 h 71"/>
                <a:gd name="T2" fmla="*/ 163 w 273"/>
                <a:gd name="T3" fmla="*/ 1 h 71"/>
                <a:gd name="T4" fmla="*/ 189 w 273"/>
                <a:gd name="T5" fmla="*/ 3 h 71"/>
                <a:gd name="T6" fmla="*/ 211 w 273"/>
                <a:gd name="T7" fmla="*/ 6 h 71"/>
                <a:gd name="T8" fmla="*/ 232 w 273"/>
                <a:gd name="T9" fmla="*/ 10 h 71"/>
                <a:gd name="T10" fmla="*/ 248 w 273"/>
                <a:gd name="T11" fmla="*/ 15 h 71"/>
                <a:gd name="T12" fmla="*/ 261 w 273"/>
                <a:gd name="T13" fmla="*/ 22 h 71"/>
                <a:gd name="T14" fmla="*/ 269 w 273"/>
                <a:gd name="T15" fmla="*/ 28 h 71"/>
                <a:gd name="T16" fmla="*/ 272 w 273"/>
                <a:gd name="T17" fmla="*/ 35 h 71"/>
                <a:gd name="T18" fmla="*/ 271 w 273"/>
                <a:gd name="T19" fmla="*/ 39 h 71"/>
                <a:gd name="T20" fmla="*/ 265 w 273"/>
                <a:gd name="T21" fmla="*/ 46 h 71"/>
                <a:gd name="T22" fmla="*/ 255 w 273"/>
                <a:gd name="T23" fmla="*/ 52 h 71"/>
                <a:gd name="T24" fmla="*/ 240 w 273"/>
                <a:gd name="T25" fmla="*/ 57 h 71"/>
                <a:gd name="T26" fmla="*/ 222 w 273"/>
                <a:gd name="T27" fmla="*/ 62 h 71"/>
                <a:gd name="T28" fmla="*/ 201 w 273"/>
                <a:gd name="T29" fmla="*/ 66 h 71"/>
                <a:gd name="T30" fmla="*/ 176 w 273"/>
                <a:gd name="T31" fmla="*/ 69 h 71"/>
                <a:gd name="T32" fmla="*/ 149 w 273"/>
                <a:gd name="T33" fmla="*/ 70 h 71"/>
                <a:gd name="T34" fmla="*/ 136 w 273"/>
                <a:gd name="T35" fmla="*/ 70 h 71"/>
                <a:gd name="T36" fmla="*/ 108 w 273"/>
                <a:gd name="T37" fmla="*/ 69 h 71"/>
                <a:gd name="T38" fmla="*/ 83 w 273"/>
                <a:gd name="T39" fmla="*/ 67 h 71"/>
                <a:gd name="T40" fmla="*/ 60 w 273"/>
                <a:gd name="T41" fmla="*/ 64 h 71"/>
                <a:gd name="T42" fmla="*/ 40 w 273"/>
                <a:gd name="T43" fmla="*/ 60 h 71"/>
                <a:gd name="T44" fmla="*/ 23 w 273"/>
                <a:gd name="T45" fmla="*/ 55 h 71"/>
                <a:gd name="T46" fmla="*/ 11 w 273"/>
                <a:gd name="T47" fmla="*/ 48 h 71"/>
                <a:gd name="T48" fmla="*/ 3 w 273"/>
                <a:gd name="T49" fmla="*/ 42 h 71"/>
                <a:gd name="T50" fmla="*/ 0 w 273"/>
                <a:gd name="T51" fmla="*/ 35 h 71"/>
                <a:gd name="T52" fmla="*/ 0 w 273"/>
                <a:gd name="T53" fmla="*/ 32 h 71"/>
                <a:gd name="T54" fmla="*/ 6 w 273"/>
                <a:gd name="T55" fmla="*/ 25 h 71"/>
                <a:gd name="T56" fmla="*/ 16 w 273"/>
                <a:gd name="T57" fmla="*/ 18 h 71"/>
                <a:gd name="T58" fmla="*/ 31 w 273"/>
                <a:gd name="T59" fmla="*/ 13 h 71"/>
                <a:gd name="T60" fmla="*/ 50 w 273"/>
                <a:gd name="T61" fmla="*/ 8 h 71"/>
                <a:gd name="T62" fmla="*/ 71 w 273"/>
                <a:gd name="T63" fmla="*/ 4 h 71"/>
                <a:gd name="T64" fmla="*/ 96 w 273"/>
                <a:gd name="T65" fmla="*/ 1 h 71"/>
                <a:gd name="T66" fmla="*/ 122 w 273"/>
                <a:gd name="T67" fmla="*/ 0 h 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3"/>
                <a:gd name="T103" fmla="*/ 0 h 71"/>
                <a:gd name="T104" fmla="*/ 273 w 273"/>
                <a:gd name="T105" fmla="*/ 71 h 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3" h="71">
                  <a:moveTo>
                    <a:pt x="136" y="0"/>
                  </a:moveTo>
                  <a:lnTo>
                    <a:pt x="136" y="0"/>
                  </a:lnTo>
                  <a:lnTo>
                    <a:pt x="149" y="0"/>
                  </a:lnTo>
                  <a:lnTo>
                    <a:pt x="163" y="1"/>
                  </a:lnTo>
                  <a:lnTo>
                    <a:pt x="176" y="1"/>
                  </a:lnTo>
                  <a:lnTo>
                    <a:pt x="189" y="3"/>
                  </a:lnTo>
                  <a:lnTo>
                    <a:pt x="201" y="4"/>
                  </a:lnTo>
                  <a:lnTo>
                    <a:pt x="211" y="6"/>
                  </a:lnTo>
                  <a:lnTo>
                    <a:pt x="222" y="8"/>
                  </a:lnTo>
                  <a:lnTo>
                    <a:pt x="232" y="10"/>
                  </a:lnTo>
                  <a:lnTo>
                    <a:pt x="240" y="13"/>
                  </a:lnTo>
                  <a:lnTo>
                    <a:pt x="248" y="15"/>
                  </a:lnTo>
                  <a:lnTo>
                    <a:pt x="255" y="18"/>
                  </a:lnTo>
                  <a:lnTo>
                    <a:pt x="261" y="22"/>
                  </a:lnTo>
                  <a:lnTo>
                    <a:pt x="265" y="25"/>
                  </a:lnTo>
                  <a:lnTo>
                    <a:pt x="269" y="28"/>
                  </a:lnTo>
                  <a:lnTo>
                    <a:pt x="271" y="32"/>
                  </a:lnTo>
                  <a:lnTo>
                    <a:pt x="272" y="35"/>
                  </a:lnTo>
                  <a:lnTo>
                    <a:pt x="271" y="39"/>
                  </a:lnTo>
                  <a:lnTo>
                    <a:pt x="269" y="42"/>
                  </a:lnTo>
                  <a:lnTo>
                    <a:pt x="265" y="46"/>
                  </a:lnTo>
                  <a:lnTo>
                    <a:pt x="261" y="48"/>
                  </a:lnTo>
                  <a:lnTo>
                    <a:pt x="255" y="52"/>
                  </a:lnTo>
                  <a:lnTo>
                    <a:pt x="248" y="55"/>
                  </a:lnTo>
                  <a:lnTo>
                    <a:pt x="240" y="57"/>
                  </a:lnTo>
                  <a:lnTo>
                    <a:pt x="232" y="60"/>
                  </a:lnTo>
                  <a:lnTo>
                    <a:pt x="222" y="62"/>
                  </a:lnTo>
                  <a:lnTo>
                    <a:pt x="211" y="64"/>
                  </a:lnTo>
                  <a:lnTo>
                    <a:pt x="201" y="66"/>
                  </a:lnTo>
                  <a:lnTo>
                    <a:pt x="189" y="67"/>
                  </a:lnTo>
                  <a:lnTo>
                    <a:pt x="176" y="69"/>
                  </a:lnTo>
                  <a:lnTo>
                    <a:pt x="163" y="69"/>
                  </a:lnTo>
                  <a:lnTo>
                    <a:pt x="149" y="70"/>
                  </a:lnTo>
                  <a:lnTo>
                    <a:pt x="136" y="70"/>
                  </a:lnTo>
                  <a:lnTo>
                    <a:pt x="122" y="70"/>
                  </a:lnTo>
                  <a:lnTo>
                    <a:pt x="108" y="69"/>
                  </a:lnTo>
                  <a:lnTo>
                    <a:pt x="96" y="69"/>
                  </a:lnTo>
                  <a:lnTo>
                    <a:pt x="83" y="67"/>
                  </a:lnTo>
                  <a:lnTo>
                    <a:pt x="71" y="66"/>
                  </a:lnTo>
                  <a:lnTo>
                    <a:pt x="60" y="64"/>
                  </a:lnTo>
                  <a:lnTo>
                    <a:pt x="50" y="62"/>
                  </a:lnTo>
                  <a:lnTo>
                    <a:pt x="40" y="60"/>
                  </a:lnTo>
                  <a:lnTo>
                    <a:pt x="31" y="57"/>
                  </a:lnTo>
                  <a:lnTo>
                    <a:pt x="23" y="55"/>
                  </a:lnTo>
                  <a:lnTo>
                    <a:pt x="16" y="52"/>
                  </a:lnTo>
                  <a:lnTo>
                    <a:pt x="11" y="48"/>
                  </a:lnTo>
                  <a:lnTo>
                    <a:pt x="6" y="46"/>
                  </a:lnTo>
                  <a:lnTo>
                    <a:pt x="3" y="42"/>
                  </a:lnTo>
                  <a:lnTo>
                    <a:pt x="0" y="39"/>
                  </a:lnTo>
                  <a:lnTo>
                    <a:pt x="0" y="35"/>
                  </a:lnTo>
                  <a:lnTo>
                    <a:pt x="0" y="32"/>
                  </a:lnTo>
                  <a:lnTo>
                    <a:pt x="3" y="28"/>
                  </a:lnTo>
                  <a:lnTo>
                    <a:pt x="6" y="25"/>
                  </a:lnTo>
                  <a:lnTo>
                    <a:pt x="11" y="22"/>
                  </a:lnTo>
                  <a:lnTo>
                    <a:pt x="16" y="18"/>
                  </a:lnTo>
                  <a:lnTo>
                    <a:pt x="23" y="15"/>
                  </a:lnTo>
                  <a:lnTo>
                    <a:pt x="31" y="13"/>
                  </a:lnTo>
                  <a:lnTo>
                    <a:pt x="40" y="10"/>
                  </a:lnTo>
                  <a:lnTo>
                    <a:pt x="50" y="8"/>
                  </a:lnTo>
                  <a:lnTo>
                    <a:pt x="60" y="6"/>
                  </a:lnTo>
                  <a:lnTo>
                    <a:pt x="71" y="4"/>
                  </a:lnTo>
                  <a:lnTo>
                    <a:pt x="83" y="3"/>
                  </a:lnTo>
                  <a:lnTo>
                    <a:pt x="96" y="1"/>
                  </a:lnTo>
                  <a:lnTo>
                    <a:pt x="108" y="1"/>
                  </a:lnTo>
                  <a:lnTo>
                    <a:pt x="122" y="0"/>
                  </a:lnTo>
                  <a:lnTo>
                    <a:pt x="136"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IN">
                <a:latin typeface="Opensans"/>
              </a:endParaRPr>
            </a:p>
          </p:txBody>
        </p:sp>
        <p:sp>
          <p:nvSpPr>
            <p:cNvPr id="15804" name="Freeform 152"/>
            <p:cNvSpPr>
              <a:spLocks/>
            </p:cNvSpPr>
            <p:nvPr/>
          </p:nvSpPr>
          <p:spPr bwMode="auto">
            <a:xfrm>
              <a:off x="4367" y="1967"/>
              <a:ext cx="185" cy="534"/>
            </a:xfrm>
            <a:custGeom>
              <a:avLst/>
              <a:gdLst>
                <a:gd name="T0" fmla="*/ 86 w 185"/>
                <a:gd name="T1" fmla="*/ 17 h 534"/>
                <a:gd name="T2" fmla="*/ 85 w 185"/>
                <a:gd name="T3" fmla="*/ 11 h 534"/>
                <a:gd name="T4" fmla="*/ 85 w 185"/>
                <a:gd name="T5" fmla="*/ 6 h 534"/>
                <a:gd name="T6" fmla="*/ 84 w 185"/>
                <a:gd name="T7" fmla="*/ 1 h 534"/>
                <a:gd name="T8" fmla="*/ 83 w 185"/>
                <a:gd name="T9" fmla="*/ 0 h 534"/>
                <a:gd name="T10" fmla="*/ 86 w 185"/>
                <a:gd name="T11" fmla="*/ 1 h 534"/>
                <a:gd name="T12" fmla="*/ 93 w 185"/>
                <a:gd name="T13" fmla="*/ 1 h 534"/>
                <a:gd name="T14" fmla="*/ 98 w 185"/>
                <a:gd name="T15" fmla="*/ 1 h 534"/>
                <a:gd name="T16" fmla="*/ 103 w 185"/>
                <a:gd name="T17" fmla="*/ 1 h 534"/>
                <a:gd name="T18" fmla="*/ 107 w 185"/>
                <a:gd name="T19" fmla="*/ 1 h 534"/>
                <a:gd name="T20" fmla="*/ 114 w 185"/>
                <a:gd name="T21" fmla="*/ 0 h 534"/>
                <a:gd name="T22" fmla="*/ 118 w 185"/>
                <a:gd name="T23" fmla="*/ 1 h 534"/>
                <a:gd name="T24" fmla="*/ 118 w 185"/>
                <a:gd name="T25" fmla="*/ 2 h 534"/>
                <a:gd name="T26" fmla="*/ 116 w 185"/>
                <a:gd name="T27" fmla="*/ 6 h 534"/>
                <a:gd name="T28" fmla="*/ 114 w 185"/>
                <a:gd name="T29" fmla="*/ 10 h 534"/>
                <a:gd name="T30" fmla="*/ 113 w 185"/>
                <a:gd name="T31" fmla="*/ 16 h 534"/>
                <a:gd name="T32" fmla="*/ 114 w 185"/>
                <a:gd name="T33" fmla="*/ 256 h 534"/>
                <a:gd name="T34" fmla="*/ 115 w 185"/>
                <a:gd name="T35" fmla="*/ 265 h 534"/>
                <a:gd name="T36" fmla="*/ 118 w 185"/>
                <a:gd name="T37" fmla="*/ 276 h 534"/>
                <a:gd name="T38" fmla="*/ 120 w 185"/>
                <a:gd name="T39" fmla="*/ 286 h 534"/>
                <a:gd name="T40" fmla="*/ 124 w 185"/>
                <a:gd name="T41" fmla="*/ 292 h 534"/>
                <a:gd name="T42" fmla="*/ 155 w 185"/>
                <a:gd name="T43" fmla="*/ 336 h 534"/>
                <a:gd name="T44" fmla="*/ 174 w 185"/>
                <a:gd name="T45" fmla="*/ 378 h 534"/>
                <a:gd name="T46" fmla="*/ 183 w 185"/>
                <a:gd name="T47" fmla="*/ 415 h 534"/>
                <a:gd name="T48" fmla="*/ 184 w 185"/>
                <a:gd name="T49" fmla="*/ 449 h 534"/>
                <a:gd name="T50" fmla="*/ 178 w 185"/>
                <a:gd name="T51" fmla="*/ 479 h 534"/>
                <a:gd name="T52" fmla="*/ 168 w 185"/>
                <a:gd name="T53" fmla="*/ 502 h 534"/>
                <a:gd name="T54" fmla="*/ 154 w 185"/>
                <a:gd name="T55" fmla="*/ 519 h 534"/>
                <a:gd name="T56" fmla="*/ 139 w 185"/>
                <a:gd name="T57" fmla="*/ 529 h 534"/>
                <a:gd name="T58" fmla="*/ 119 w 185"/>
                <a:gd name="T59" fmla="*/ 532 h 534"/>
                <a:gd name="T60" fmla="*/ 100 w 185"/>
                <a:gd name="T61" fmla="*/ 533 h 534"/>
                <a:gd name="T62" fmla="*/ 83 w 185"/>
                <a:gd name="T63" fmla="*/ 531 h 534"/>
                <a:gd name="T64" fmla="*/ 67 w 185"/>
                <a:gd name="T65" fmla="*/ 528 h 534"/>
                <a:gd name="T66" fmla="*/ 43 w 185"/>
                <a:gd name="T67" fmla="*/ 508 h 534"/>
                <a:gd name="T68" fmla="*/ 23 w 185"/>
                <a:gd name="T69" fmla="*/ 484 h 534"/>
                <a:gd name="T70" fmla="*/ 9 w 185"/>
                <a:gd name="T71" fmla="*/ 458 h 534"/>
                <a:gd name="T72" fmla="*/ 1 w 185"/>
                <a:gd name="T73" fmla="*/ 431 h 534"/>
                <a:gd name="T74" fmla="*/ 2 w 185"/>
                <a:gd name="T75" fmla="*/ 400 h 534"/>
                <a:gd name="T76" fmla="*/ 11 w 185"/>
                <a:gd name="T77" fmla="*/ 369 h 534"/>
                <a:gd name="T78" fmla="*/ 30 w 185"/>
                <a:gd name="T79" fmla="*/ 336 h 534"/>
                <a:gd name="T80" fmla="*/ 62 w 185"/>
                <a:gd name="T81" fmla="*/ 301 h 534"/>
                <a:gd name="T82" fmla="*/ 71 w 185"/>
                <a:gd name="T83" fmla="*/ 293 h 534"/>
                <a:gd name="T84" fmla="*/ 79 w 185"/>
                <a:gd name="T85" fmla="*/ 283 h 534"/>
                <a:gd name="T86" fmla="*/ 83 w 185"/>
                <a:gd name="T87" fmla="*/ 271 h 534"/>
                <a:gd name="T88" fmla="*/ 85 w 185"/>
                <a:gd name="T89" fmla="*/ 256 h 53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5"/>
                <a:gd name="T136" fmla="*/ 0 h 534"/>
                <a:gd name="T137" fmla="*/ 185 w 185"/>
                <a:gd name="T138" fmla="*/ 534 h 53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5" h="534">
                  <a:moveTo>
                    <a:pt x="86" y="19"/>
                  </a:moveTo>
                  <a:lnTo>
                    <a:pt x="86" y="17"/>
                  </a:lnTo>
                  <a:lnTo>
                    <a:pt x="86" y="14"/>
                  </a:lnTo>
                  <a:lnTo>
                    <a:pt x="85" y="11"/>
                  </a:lnTo>
                  <a:lnTo>
                    <a:pt x="85" y="8"/>
                  </a:lnTo>
                  <a:lnTo>
                    <a:pt x="85" y="6"/>
                  </a:lnTo>
                  <a:lnTo>
                    <a:pt x="84" y="4"/>
                  </a:lnTo>
                  <a:lnTo>
                    <a:pt x="84" y="1"/>
                  </a:lnTo>
                  <a:lnTo>
                    <a:pt x="83" y="0"/>
                  </a:lnTo>
                  <a:lnTo>
                    <a:pt x="86" y="1"/>
                  </a:lnTo>
                  <a:lnTo>
                    <a:pt x="91" y="1"/>
                  </a:lnTo>
                  <a:lnTo>
                    <a:pt x="93" y="1"/>
                  </a:lnTo>
                  <a:lnTo>
                    <a:pt x="96" y="1"/>
                  </a:lnTo>
                  <a:lnTo>
                    <a:pt x="98" y="1"/>
                  </a:lnTo>
                  <a:lnTo>
                    <a:pt x="100" y="1"/>
                  </a:lnTo>
                  <a:lnTo>
                    <a:pt x="103" y="1"/>
                  </a:lnTo>
                  <a:lnTo>
                    <a:pt x="105" y="1"/>
                  </a:lnTo>
                  <a:lnTo>
                    <a:pt x="107" y="1"/>
                  </a:lnTo>
                  <a:lnTo>
                    <a:pt x="109" y="1"/>
                  </a:lnTo>
                  <a:lnTo>
                    <a:pt x="114" y="0"/>
                  </a:lnTo>
                  <a:lnTo>
                    <a:pt x="117" y="1"/>
                  </a:lnTo>
                  <a:lnTo>
                    <a:pt x="118" y="1"/>
                  </a:lnTo>
                  <a:lnTo>
                    <a:pt x="119" y="0"/>
                  </a:lnTo>
                  <a:lnTo>
                    <a:pt x="118" y="2"/>
                  </a:lnTo>
                  <a:lnTo>
                    <a:pt x="117" y="4"/>
                  </a:lnTo>
                  <a:lnTo>
                    <a:pt x="116" y="6"/>
                  </a:lnTo>
                  <a:lnTo>
                    <a:pt x="115" y="8"/>
                  </a:lnTo>
                  <a:lnTo>
                    <a:pt x="114" y="10"/>
                  </a:lnTo>
                  <a:lnTo>
                    <a:pt x="114" y="13"/>
                  </a:lnTo>
                  <a:lnTo>
                    <a:pt x="113" y="16"/>
                  </a:lnTo>
                  <a:lnTo>
                    <a:pt x="113" y="19"/>
                  </a:lnTo>
                  <a:lnTo>
                    <a:pt x="114" y="256"/>
                  </a:lnTo>
                  <a:lnTo>
                    <a:pt x="114" y="261"/>
                  </a:lnTo>
                  <a:lnTo>
                    <a:pt x="115" y="265"/>
                  </a:lnTo>
                  <a:lnTo>
                    <a:pt x="116" y="271"/>
                  </a:lnTo>
                  <a:lnTo>
                    <a:pt x="118" y="276"/>
                  </a:lnTo>
                  <a:lnTo>
                    <a:pt x="119" y="281"/>
                  </a:lnTo>
                  <a:lnTo>
                    <a:pt x="120" y="286"/>
                  </a:lnTo>
                  <a:lnTo>
                    <a:pt x="122" y="289"/>
                  </a:lnTo>
                  <a:lnTo>
                    <a:pt x="124" y="292"/>
                  </a:lnTo>
                  <a:lnTo>
                    <a:pt x="141" y="314"/>
                  </a:lnTo>
                  <a:lnTo>
                    <a:pt x="155" y="336"/>
                  </a:lnTo>
                  <a:lnTo>
                    <a:pt x="166" y="357"/>
                  </a:lnTo>
                  <a:lnTo>
                    <a:pt x="174" y="378"/>
                  </a:lnTo>
                  <a:lnTo>
                    <a:pt x="180" y="397"/>
                  </a:lnTo>
                  <a:lnTo>
                    <a:pt x="183" y="415"/>
                  </a:lnTo>
                  <a:lnTo>
                    <a:pt x="184" y="433"/>
                  </a:lnTo>
                  <a:lnTo>
                    <a:pt x="184" y="449"/>
                  </a:lnTo>
                  <a:lnTo>
                    <a:pt x="182" y="465"/>
                  </a:lnTo>
                  <a:lnTo>
                    <a:pt x="178" y="479"/>
                  </a:lnTo>
                  <a:lnTo>
                    <a:pt x="173" y="491"/>
                  </a:lnTo>
                  <a:lnTo>
                    <a:pt x="168" y="502"/>
                  </a:lnTo>
                  <a:lnTo>
                    <a:pt x="161" y="511"/>
                  </a:lnTo>
                  <a:lnTo>
                    <a:pt x="154" y="519"/>
                  </a:lnTo>
                  <a:lnTo>
                    <a:pt x="147" y="525"/>
                  </a:lnTo>
                  <a:lnTo>
                    <a:pt x="139" y="529"/>
                  </a:lnTo>
                  <a:lnTo>
                    <a:pt x="129" y="531"/>
                  </a:lnTo>
                  <a:lnTo>
                    <a:pt x="119" y="532"/>
                  </a:lnTo>
                  <a:lnTo>
                    <a:pt x="109" y="533"/>
                  </a:lnTo>
                  <a:lnTo>
                    <a:pt x="100" y="533"/>
                  </a:lnTo>
                  <a:lnTo>
                    <a:pt x="91" y="532"/>
                  </a:lnTo>
                  <a:lnTo>
                    <a:pt x="83" y="531"/>
                  </a:lnTo>
                  <a:lnTo>
                    <a:pt x="74" y="530"/>
                  </a:lnTo>
                  <a:lnTo>
                    <a:pt x="67" y="528"/>
                  </a:lnTo>
                  <a:lnTo>
                    <a:pt x="55" y="518"/>
                  </a:lnTo>
                  <a:lnTo>
                    <a:pt x="43" y="508"/>
                  </a:lnTo>
                  <a:lnTo>
                    <a:pt x="32" y="496"/>
                  </a:lnTo>
                  <a:lnTo>
                    <a:pt x="23" y="484"/>
                  </a:lnTo>
                  <a:lnTo>
                    <a:pt x="15" y="472"/>
                  </a:lnTo>
                  <a:lnTo>
                    <a:pt x="9" y="458"/>
                  </a:lnTo>
                  <a:lnTo>
                    <a:pt x="4" y="445"/>
                  </a:lnTo>
                  <a:lnTo>
                    <a:pt x="1" y="431"/>
                  </a:lnTo>
                  <a:lnTo>
                    <a:pt x="0" y="415"/>
                  </a:lnTo>
                  <a:lnTo>
                    <a:pt x="2" y="400"/>
                  </a:lnTo>
                  <a:lnTo>
                    <a:pt x="5" y="385"/>
                  </a:lnTo>
                  <a:lnTo>
                    <a:pt x="11" y="369"/>
                  </a:lnTo>
                  <a:lnTo>
                    <a:pt x="19" y="352"/>
                  </a:lnTo>
                  <a:lnTo>
                    <a:pt x="30" y="336"/>
                  </a:lnTo>
                  <a:lnTo>
                    <a:pt x="45" y="319"/>
                  </a:lnTo>
                  <a:lnTo>
                    <a:pt x="62" y="301"/>
                  </a:lnTo>
                  <a:lnTo>
                    <a:pt x="67" y="297"/>
                  </a:lnTo>
                  <a:lnTo>
                    <a:pt x="71" y="293"/>
                  </a:lnTo>
                  <a:lnTo>
                    <a:pt x="75" y="288"/>
                  </a:lnTo>
                  <a:lnTo>
                    <a:pt x="79" y="283"/>
                  </a:lnTo>
                  <a:lnTo>
                    <a:pt x="82" y="278"/>
                  </a:lnTo>
                  <a:lnTo>
                    <a:pt x="83" y="271"/>
                  </a:lnTo>
                  <a:lnTo>
                    <a:pt x="85" y="264"/>
                  </a:lnTo>
                  <a:lnTo>
                    <a:pt x="85" y="256"/>
                  </a:lnTo>
                  <a:lnTo>
                    <a:pt x="86" y="19"/>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05" name="Freeform 153"/>
            <p:cNvSpPr>
              <a:spLocks/>
            </p:cNvSpPr>
            <p:nvPr/>
          </p:nvSpPr>
          <p:spPr bwMode="auto">
            <a:xfrm>
              <a:off x="4365" y="2324"/>
              <a:ext cx="205" cy="41"/>
            </a:xfrm>
            <a:custGeom>
              <a:avLst/>
              <a:gdLst>
                <a:gd name="T0" fmla="*/ 112 w 205"/>
                <a:gd name="T1" fmla="*/ 0 h 41"/>
                <a:gd name="T2" fmla="*/ 132 w 205"/>
                <a:gd name="T3" fmla="*/ 1 h 41"/>
                <a:gd name="T4" fmla="*/ 150 w 205"/>
                <a:gd name="T5" fmla="*/ 2 h 41"/>
                <a:gd name="T6" fmla="*/ 166 w 205"/>
                <a:gd name="T7" fmla="*/ 5 h 41"/>
                <a:gd name="T8" fmla="*/ 181 w 205"/>
                <a:gd name="T9" fmla="*/ 7 h 41"/>
                <a:gd name="T10" fmla="*/ 191 w 205"/>
                <a:gd name="T11" fmla="*/ 10 h 41"/>
                <a:gd name="T12" fmla="*/ 199 w 205"/>
                <a:gd name="T13" fmla="*/ 14 h 41"/>
                <a:gd name="T14" fmla="*/ 203 w 205"/>
                <a:gd name="T15" fmla="*/ 18 h 41"/>
                <a:gd name="T16" fmla="*/ 203 w 205"/>
                <a:gd name="T17" fmla="*/ 22 h 41"/>
                <a:gd name="T18" fmla="*/ 199 w 205"/>
                <a:gd name="T19" fmla="*/ 26 h 41"/>
                <a:gd name="T20" fmla="*/ 191 w 205"/>
                <a:gd name="T21" fmla="*/ 29 h 41"/>
                <a:gd name="T22" fmla="*/ 181 w 205"/>
                <a:gd name="T23" fmla="*/ 33 h 41"/>
                <a:gd name="T24" fmla="*/ 166 w 205"/>
                <a:gd name="T25" fmla="*/ 35 h 41"/>
                <a:gd name="T26" fmla="*/ 150 w 205"/>
                <a:gd name="T27" fmla="*/ 38 h 41"/>
                <a:gd name="T28" fmla="*/ 132 w 205"/>
                <a:gd name="T29" fmla="*/ 39 h 41"/>
                <a:gd name="T30" fmla="*/ 112 w 205"/>
                <a:gd name="T31" fmla="*/ 40 h 41"/>
                <a:gd name="T32" fmla="*/ 92 w 205"/>
                <a:gd name="T33" fmla="*/ 40 h 41"/>
                <a:gd name="T34" fmla="*/ 72 w 205"/>
                <a:gd name="T35" fmla="*/ 39 h 41"/>
                <a:gd name="T36" fmla="*/ 53 w 205"/>
                <a:gd name="T37" fmla="*/ 38 h 41"/>
                <a:gd name="T38" fmla="*/ 37 w 205"/>
                <a:gd name="T39" fmla="*/ 35 h 41"/>
                <a:gd name="T40" fmla="*/ 23 w 205"/>
                <a:gd name="T41" fmla="*/ 33 h 41"/>
                <a:gd name="T42" fmla="*/ 13 w 205"/>
                <a:gd name="T43" fmla="*/ 29 h 41"/>
                <a:gd name="T44" fmla="*/ 5 w 205"/>
                <a:gd name="T45" fmla="*/ 26 h 41"/>
                <a:gd name="T46" fmla="*/ 1 w 205"/>
                <a:gd name="T47" fmla="*/ 22 h 41"/>
                <a:gd name="T48" fmla="*/ 1 w 205"/>
                <a:gd name="T49" fmla="*/ 18 h 41"/>
                <a:gd name="T50" fmla="*/ 5 w 205"/>
                <a:gd name="T51" fmla="*/ 14 h 41"/>
                <a:gd name="T52" fmla="*/ 13 w 205"/>
                <a:gd name="T53" fmla="*/ 10 h 41"/>
                <a:gd name="T54" fmla="*/ 23 w 205"/>
                <a:gd name="T55" fmla="*/ 7 h 41"/>
                <a:gd name="T56" fmla="*/ 37 w 205"/>
                <a:gd name="T57" fmla="*/ 5 h 41"/>
                <a:gd name="T58" fmla="*/ 53 w 205"/>
                <a:gd name="T59" fmla="*/ 2 h 41"/>
                <a:gd name="T60" fmla="*/ 72 w 205"/>
                <a:gd name="T61" fmla="*/ 1 h 41"/>
                <a:gd name="T62" fmla="*/ 92 w 205"/>
                <a:gd name="T63" fmla="*/ 0 h 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5"/>
                <a:gd name="T97" fmla="*/ 0 h 41"/>
                <a:gd name="T98" fmla="*/ 205 w 205"/>
                <a:gd name="T99" fmla="*/ 41 h 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5" h="41">
                  <a:moveTo>
                    <a:pt x="102" y="0"/>
                  </a:moveTo>
                  <a:lnTo>
                    <a:pt x="112" y="0"/>
                  </a:lnTo>
                  <a:lnTo>
                    <a:pt x="122" y="0"/>
                  </a:lnTo>
                  <a:lnTo>
                    <a:pt x="132" y="1"/>
                  </a:lnTo>
                  <a:lnTo>
                    <a:pt x="141" y="1"/>
                  </a:lnTo>
                  <a:lnTo>
                    <a:pt x="150" y="2"/>
                  </a:lnTo>
                  <a:lnTo>
                    <a:pt x="159" y="3"/>
                  </a:lnTo>
                  <a:lnTo>
                    <a:pt x="166" y="5"/>
                  </a:lnTo>
                  <a:lnTo>
                    <a:pt x="174" y="6"/>
                  </a:lnTo>
                  <a:lnTo>
                    <a:pt x="181" y="7"/>
                  </a:lnTo>
                  <a:lnTo>
                    <a:pt x="186" y="9"/>
                  </a:lnTo>
                  <a:lnTo>
                    <a:pt x="191" y="10"/>
                  </a:lnTo>
                  <a:lnTo>
                    <a:pt x="196" y="12"/>
                  </a:lnTo>
                  <a:lnTo>
                    <a:pt x="199" y="14"/>
                  </a:lnTo>
                  <a:lnTo>
                    <a:pt x="202" y="16"/>
                  </a:lnTo>
                  <a:lnTo>
                    <a:pt x="203" y="18"/>
                  </a:lnTo>
                  <a:lnTo>
                    <a:pt x="204" y="20"/>
                  </a:lnTo>
                  <a:lnTo>
                    <a:pt x="203" y="22"/>
                  </a:lnTo>
                  <a:lnTo>
                    <a:pt x="202" y="24"/>
                  </a:lnTo>
                  <a:lnTo>
                    <a:pt x="199" y="26"/>
                  </a:lnTo>
                  <a:lnTo>
                    <a:pt x="196" y="27"/>
                  </a:lnTo>
                  <a:lnTo>
                    <a:pt x="191" y="29"/>
                  </a:lnTo>
                  <a:lnTo>
                    <a:pt x="186" y="31"/>
                  </a:lnTo>
                  <a:lnTo>
                    <a:pt x="181" y="33"/>
                  </a:lnTo>
                  <a:lnTo>
                    <a:pt x="174" y="34"/>
                  </a:lnTo>
                  <a:lnTo>
                    <a:pt x="166" y="35"/>
                  </a:lnTo>
                  <a:lnTo>
                    <a:pt x="159" y="36"/>
                  </a:lnTo>
                  <a:lnTo>
                    <a:pt x="150" y="38"/>
                  </a:lnTo>
                  <a:lnTo>
                    <a:pt x="141" y="39"/>
                  </a:lnTo>
                  <a:lnTo>
                    <a:pt x="132" y="39"/>
                  </a:lnTo>
                  <a:lnTo>
                    <a:pt x="122" y="40"/>
                  </a:lnTo>
                  <a:lnTo>
                    <a:pt x="112" y="40"/>
                  </a:lnTo>
                  <a:lnTo>
                    <a:pt x="102" y="40"/>
                  </a:lnTo>
                  <a:lnTo>
                    <a:pt x="92" y="40"/>
                  </a:lnTo>
                  <a:lnTo>
                    <a:pt x="82" y="40"/>
                  </a:lnTo>
                  <a:lnTo>
                    <a:pt x="72" y="39"/>
                  </a:lnTo>
                  <a:lnTo>
                    <a:pt x="62" y="39"/>
                  </a:lnTo>
                  <a:lnTo>
                    <a:pt x="53" y="38"/>
                  </a:lnTo>
                  <a:lnTo>
                    <a:pt x="45" y="36"/>
                  </a:lnTo>
                  <a:lnTo>
                    <a:pt x="37" y="35"/>
                  </a:lnTo>
                  <a:lnTo>
                    <a:pt x="30" y="34"/>
                  </a:lnTo>
                  <a:lnTo>
                    <a:pt x="23" y="33"/>
                  </a:lnTo>
                  <a:lnTo>
                    <a:pt x="18" y="31"/>
                  </a:lnTo>
                  <a:lnTo>
                    <a:pt x="13" y="29"/>
                  </a:lnTo>
                  <a:lnTo>
                    <a:pt x="8" y="27"/>
                  </a:lnTo>
                  <a:lnTo>
                    <a:pt x="5" y="26"/>
                  </a:lnTo>
                  <a:lnTo>
                    <a:pt x="2" y="24"/>
                  </a:lnTo>
                  <a:lnTo>
                    <a:pt x="1" y="22"/>
                  </a:lnTo>
                  <a:lnTo>
                    <a:pt x="0" y="20"/>
                  </a:lnTo>
                  <a:lnTo>
                    <a:pt x="1" y="18"/>
                  </a:lnTo>
                  <a:lnTo>
                    <a:pt x="2" y="16"/>
                  </a:lnTo>
                  <a:lnTo>
                    <a:pt x="5" y="14"/>
                  </a:lnTo>
                  <a:lnTo>
                    <a:pt x="8" y="12"/>
                  </a:lnTo>
                  <a:lnTo>
                    <a:pt x="13" y="10"/>
                  </a:lnTo>
                  <a:lnTo>
                    <a:pt x="18" y="9"/>
                  </a:lnTo>
                  <a:lnTo>
                    <a:pt x="23" y="7"/>
                  </a:lnTo>
                  <a:lnTo>
                    <a:pt x="30" y="6"/>
                  </a:lnTo>
                  <a:lnTo>
                    <a:pt x="37" y="5"/>
                  </a:lnTo>
                  <a:lnTo>
                    <a:pt x="45" y="3"/>
                  </a:lnTo>
                  <a:lnTo>
                    <a:pt x="53" y="2"/>
                  </a:lnTo>
                  <a:lnTo>
                    <a:pt x="62" y="1"/>
                  </a:lnTo>
                  <a:lnTo>
                    <a:pt x="72" y="1"/>
                  </a:lnTo>
                  <a:lnTo>
                    <a:pt x="82" y="0"/>
                  </a:lnTo>
                  <a:lnTo>
                    <a:pt x="92" y="0"/>
                  </a:lnTo>
                  <a:lnTo>
                    <a:pt x="102" y="0"/>
                  </a:lnTo>
                </a:path>
              </a:pathLst>
            </a:custGeom>
            <a:solidFill>
              <a:srgbClr val="CCCCC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06" name="Freeform 154"/>
            <p:cNvSpPr>
              <a:spLocks/>
            </p:cNvSpPr>
            <p:nvPr/>
          </p:nvSpPr>
          <p:spPr bwMode="auto">
            <a:xfrm>
              <a:off x="4365" y="2324"/>
              <a:ext cx="205" cy="41"/>
            </a:xfrm>
            <a:custGeom>
              <a:avLst/>
              <a:gdLst>
                <a:gd name="T0" fmla="*/ 102 w 205"/>
                <a:gd name="T1" fmla="*/ 0 h 41"/>
                <a:gd name="T2" fmla="*/ 122 w 205"/>
                <a:gd name="T3" fmla="*/ 0 h 41"/>
                <a:gd name="T4" fmla="*/ 141 w 205"/>
                <a:gd name="T5" fmla="*/ 1 h 41"/>
                <a:gd name="T6" fmla="*/ 159 w 205"/>
                <a:gd name="T7" fmla="*/ 3 h 41"/>
                <a:gd name="T8" fmla="*/ 174 w 205"/>
                <a:gd name="T9" fmla="*/ 6 h 41"/>
                <a:gd name="T10" fmla="*/ 186 w 205"/>
                <a:gd name="T11" fmla="*/ 9 h 41"/>
                <a:gd name="T12" fmla="*/ 196 w 205"/>
                <a:gd name="T13" fmla="*/ 12 h 41"/>
                <a:gd name="T14" fmla="*/ 202 w 205"/>
                <a:gd name="T15" fmla="*/ 16 h 41"/>
                <a:gd name="T16" fmla="*/ 204 w 205"/>
                <a:gd name="T17" fmla="*/ 20 h 41"/>
                <a:gd name="T18" fmla="*/ 203 w 205"/>
                <a:gd name="T19" fmla="*/ 22 h 41"/>
                <a:gd name="T20" fmla="*/ 199 w 205"/>
                <a:gd name="T21" fmla="*/ 26 h 41"/>
                <a:gd name="T22" fmla="*/ 191 w 205"/>
                <a:gd name="T23" fmla="*/ 29 h 41"/>
                <a:gd name="T24" fmla="*/ 181 w 205"/>
                <a:gd name="T25" fmla="*/ 33 h 41"/>
                <a:gd name="T26" fmla="*/ 166 w 205"/>
                <a:gd name="T27" fmla="*/ 35 h 41"/>
                <a:gd name="T28" fmla="*/ 150 w 205"/>
                <a:gd name="T29" fmla="*/ 38 h 41"/>
                <a:gd name="T30" fmla="*/ 132 w 205"/>
                <a:gd name="T31" fmla="*/ 39 h 41"/>
                <a:gd name="T32" fmla="*/ 112 w 205"/>
                <a:gd name="T33" fmla="*/ 40 h 41"/>
                <a:gd name="T34" fmla="*/ 102 w 205"/>
                <a:gd name="T35" fmla="*/ 40 h 41"/>
                <a:gd name="T36" fmla="*/ 82 w 205"/>
                <a:gd name="T37" fmla="*/ 40 h 41"/>
                <a:gd name="T38" fmla="*/ 62 w 205"/>
                <a:gd name="T39" fmla="*/ 39 h 41"/>
                <a:gd name="T40" fmla="*/ 45 w 205"/>
                <a:gd name="T41" fmla="*/ 36 h 41"/>
                <a:gd name="T42" fmla="*/ 30 w 205"/>
                <a:gd name="T43" fmla="*/ 34 h 41"/>
                <a:gd name="T44" fmla="*/ 18 w 205"/>
                <a:gd name="T45" fmla="*/ 31 h 41"/>
                <a:gd name="T46" fmla="*/ 8 w 205"/>
                <a:gd name="T47" fmla="*/ 27 h 41"/>
                <a:gd name="T48" fmla="*/ 2 w 205"/>
                <a:gd name="T49" fmla="*/ 24 h 41"/>
                <a:gd name="T50" fmla="*/ 0 w 205"/>
                <a:gd name="T51" fmla="*/ 20 h 41"/>
                <a:gd name="T52" fmla="*/ 1 w 205"/>
                <a:gd name="T53" fmla="*/ 18 h 41"/>
                <a:gd name="T54" fmla="*/ 5 w 205"/>
                <a:gd name="T55" fmla="*/ 14 h 41"/>
                <a:gd name="T56" fmla="*/ 13 w 205"/>
                <a:gd name="T57" fmla="*/ 10 h 41"/>
                <a:gd name="T58" fmla="*/ 23 w 205"/>
                <a:gd name="T59" fmla="*/ 7 h 41"/>
                <a:gd name="T60" fmla="*/ 37 w 205"/>
                <a:gd name="T61" fmla="*/ 5 h 41"/>
                <a:gd name="T62" fmla="*/ 53 w 205"/>
                <a:gd name="T63" fmla="*/ 2 h 41"/>
                <a:gd name="T64" fmla="*/ 72 w 205"/>
                <a:gd name="T65" fmla="*/ 1 h 41"/>
                <a:gd name="T66" fmla="*/ 92 w 205"/>
                <a:gd name="T67" fmla="*/ 0 h 4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5"/>
                <a:gd name="T103" fmla="*/ 0 h 41"/>
                <a:gd name="T104" fmla="*/ 205 w 205"/>
                <a:gd name="T105" fmla="*/ 41 h 4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5" h="41">
                  <a:moveTo>
                    <a:pt x="102" y="0"/>
                  </a:moveTo>
                  <a:lnTo>
                    <a:pt x="102" y="0"/>
                  </a:lnTo>
                  <a:lnTo>
                    <a:pt x="112" y="0"/>
                  </a:lnTo>
                  <a:lnTo>
                    <a:pt x="122" y="0"/>
                  </a:lnTo>
                  <a:lnTo>
                    <a:pt x="132" y="1"/>
                  </a:lnTo>
                  <a:lnTo>
                    <a:pt x="141" y="1"/>
                  </a:lnTo>
                  <a:lnTo>
                    <a:pt x="150" y="2"/>
                  </a:lnTo>
                  <a:lnTo>
                    <a:pt x="159" y="3"/>
                  </a:lnTo>
                  <a:lnTo>
                    <a:pt x="166" y="5"/>
                  </a:lnTo>
                  <a:lnTo>
                    <a:pt x="174" y="6"/>
                  </a:lnTo>
                  <a:lnTo>
                    <a:pt x="181" y="7"/>
                  </a:lnTo>
                  <a:lnTo>
                    <a:pt x="186" y="9"/>
                  </a:lnTo>
                  <a:lnTo>
                    <a:pt x="191" y="10"/>
                  </a:lnTo>
                  <a:lnTo>
                    <a:pt x="196" y="12"/>
                  </a:lnTo>
                  <a:lnTo>
                    <a:pt x="199" y="14"/>
                  </a:lnTo>
                  <a:lnTo>
                    <a:pt x="202" y="16"/>
                  </a:lnTo>
                  <a:lnTo>
                    <a:pt x="203" y="18"/>
                  </a:lnTo>
                  <a:lnTo>
                    <a:pt x="204" y="20"/>
                  </a:lnTo>
                  <a:lnTo>
                    <a:pt x="203" y="22"/>
                  </a:lnTo>
                  <a:lnTo>
                    <a:pt x="202" y="24"/>
                  </a:lnTo>
                  <a:lnTo>
                    <a:pt x="199" y="26"/>
                  </a:lnTo>
                  <a:lnTo>
                    <a:pt x="196" y="27"/>
                  </a:lnTo>
                  <a:lnTo>
                    <a:pt x="191" y="29"/>
                  </a:lnTo>
                  <a:lnTo>
                    <a:pt x="186" y="31"/>
                  </a:lnTo>
                  <a:lnTo>
                    <a:pt x="181" y="33"/>
                  </a:lnTo>
                  <a:lnTo>
                    <a:pt x="174" y="34"/>
                  </a:lnTo>
                  <a:lnTo>
                    <a:pt x="166" y="35"/>
                  </a:lnTo>
                  <a:lnTo>
                    <a:pt x="159" y="36"/>
                  </a:lnTo>
                  <a:lnTo>
                    <a:pt x="150" y="38"/>
                  </a:lnTo>
                  <a:lnTo>
                    <a:pt x="141" y="39"/>
                  </a:lnTo>
                  <a:lnTo>
                    <a:pt x="132" y="39"/>
                  </a:lnTo>
                  <a:lnTo>
                    <a:pt x="122" y="40"/>
                  </a:lnTo>
                  <a:lnTo>
                    <a:pt x="112" y="40"/>
                  </a:lnTo>
                  <a:lnTo>
                    <a:pt x="102" y="40"/>
                  </a:lnTo>
                  <a:lnTo>
                    <a:pt x="92" y="40"/>
                  </a:lnTo>
                  <a:lnTo>
                    <a:pt x="82" y="40"/>
                  </a:lnTo>
                  <a:lnTo>
                    <a:pt x="72" y="39"/>
                  </a:lnTo>
                  <a:lnTo>
                    <a:pt x="62" y="39"/>
                  </a:lnTo>
                  <a:lnTo>
                    <a:pt x="53" y="38"/>
                  </a:lnTo>
                  <a:lnTo>
                    <a:pt x="45" y="36"/>
                  </a:lnTo>
                  <a:lnTo>
                    <a:pt x="37" y="35"/>
                  </a:lnTo>
                  <a:lnTo>
                    <a:pt x="30" y="34"/>
                  </a:lnTo>
                  <a:lnTo>
                    <a:pt x="23" y="33"/>
                  </a:lnTo>
                  <a:lnTo>
                    <a:pt x="18" y="31"/>
                  </a:lnTo>
                  <a:lnTo>
                    <a:pt x="13" y="29"/>
                  </a:lnTo>
                  <a:lnTo>
                    <a:pt x="8" y="27"/>
                  </a:lnTo>
                  <a:lnTo>
                    <a:pt x="5" y="26"/>
                  </a:lnTo>
                  <a:lnTo>
                    <a:pt x="2" y="24"/>
                  </a:lnTo>
                  <a:lnTo>
                    <a:pt x="1" y="22"/>
                  </a:lnTo>
                  <a:lnTo>
                    <a:pt x="0" y="20"/>
                  </a:lnTo>
                  <a:lnTo>
                    <a:pt x="1" y="18"/>
                  </a:lnTo>
                  <a:lnTo>
                    <a:pt x="2" y="16"/>
                  </a:lnTo>
                  <a:lnTo>
                    <a:pt x="5" y="14"/>
                  </a:lnTo>
                  <a:lnTo>
                    <a:pt x="8" y="12"/>
                  </a:lnTo>
                  <a:lnTo>
                    <a:pt x="13" y="10"/>
                  </a:lnTo>
                  <a:lnTo>
                    <a:pt x="18" y="9"/>
                  </a:lnTo>
                  <a:lnTo>
                    <a:pt x="23" y="7"/>
                  </a:lnTo>
                  <a:lnTo>
                    <a:pt x="30" y="6"/>
                  </a:lnTo>
                  <a:lnTo>
                    <a:pt x="37" y="5"/>
                  </a:lnTo>
                  <a:lnTo>
                    <a:pt x="45" y="3"/>
                  </a:lnTo>
                  <a:lnTo>
                    <a:pt x="53" y="2"/>
                  </a:lnTo>
                  <a:lnTo>
                    <a:pt x="62" y="1"/>
                  </a:lnTo>
                  <a:lnTo>
                    <a:pt x="72" y="1"/>
                  </a:lnTo>
                  <a:lnTo>
                    <a:pt x="82" y="0"/>
                  </a:lnTo>
                  <a:lnTo>
                    <a:pt x="92" y="0"/>
                  </a:lnTo>
                  <a:lnTo>
                    <a:pt x="102" y="0"/>
                  </a:lnTo>
                </a:path>
              </a:pathLst>
            </a:custGeom>
            <a:noFill/>
            <a:ln w="12700"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IN">
                <a:latin typeface="Opensans"/>
              </a:endParaRPr>
            </a:p>
          </p:txBody>
        </p:sp>
        <p:sp>
          <p:nvSpPr>
            <p:cNvPr id="15807" name="Freeform 155"/>
            <p:cNvSpPr>
              <a:spLocks/>
            </p:cNvSpPr>
            <p:nvPr/>
          </p:nvSpPr>
          <p:spPr bwMode="auto">
            <a:xfrm>
              <a:off x="4367" y="2324"/>
              <a:ext cx="200" cy="41"/>
            </a:xfrm>
            <a:custGeom>
              <a:avLst/>
              <a:gdLst>
                <a:gd name="T0" fmla="*/ 110 w 200"/>
                <a:gd name="T1" fmla="*/ 0 h 41"/>
                <a:gd name="T2" fmla="*/ 129 w 200"/>
                <a:gd name="T3" fmla="*/ 1 h 41"/>
                <a:gd name="T4" fmla="*/ 147 w 200"/>
                <a:gd name="T5" fmla="*/ 2 h 41"/>
                <a:gd name="T6" fmla="*/ 163 w 200"/>
                <a:gd name="T7" fmla="*/ 5 h 41"/>
                <a:gd name="T8" fmla="*/ 177 w 200"/>
                <a:gd name="T9" fmla="*/ 7 h 41"/>
                <a:gd name="T10" fmla="*/ 188 w 200"/>
                <a:gd name="T11" fmla="*/ 10 h 41"/>
                <a:gd name="T12" fmla="*/ 195 w 200"/>
                <a:gd name="T13" fmla="*/ 14 h 41"/>
                <a:gd name="T14" fmla="*/ 199 w 200"/>
                <a:gd name="T15" fmla="*/ 18 h 41"/>
                <a:gd name="T16" fmla="*/ 199 w 200"/>
                <a:gd name="T17" fmla="*/ 22 h 41"/>
                <a:gd name="T18" fmla="*/ 195 w 200"/>
                <a:gd name="T19" fmla="*/ 25 h 41"/>
                <a:gd name="T20" fmla="*/ 188 w 200"/>
                <a:gd name="T21" fmla="*/ 29 h 41"/>
                <a:gd name="T22" fmla="*/ 177 w 200"/>
                <a:gd name="T23" fmla="*/ 33 h 41"/>
                <a:gd name="T24" fmla="*/ 163 w 200"/>
                <a:gd name="T25" fmla="*/ 35 h 41"/>
                <a:gd name="T26" fmla="*/ 147 w 200"/>
                <a:gd name="T27" fmla="*/ 37 h 41"/>
                <a:gd name="T28" fmla="*/ 129 w 200"/>
                <a:gd name="T29" fmla="*/ 39 h 41"/>
                <a:gd name="T30" fmla="*/ 110 w 200"/>
                <a:gd name="T31" fmla="*/ 40 h 41"/>
                <a:gd name="T32" fmla="*/ 90 w 200"/>
                <a:gd name="T33" fmla="*/ 40 h 41"/>
                <a:gd name="T34" fmla="*/ 70 w 200"/>
                <a:gd name="T35" fmla="*/ 39 h 41"/>
                <a:gd name="T36" fmla="*/ 52 w 200"/>
                <a:gd name="T37" fmla="*/ 37 h 41"/>
                <a:gd name="T38" fmla="*/ 36 w 200"/>
                <a:gd name="T39" fmla="*/ 35 h 41"/>
                <a:gd name="T40" fmla="*/ 22 w 200"/>
                <a:gd name="T41" fmla="*/ 33 h 41"/>
                <a:gd name="T42" fmla="*/ 12 w 200"/>
                <a:gd name="T43" fmla="*/ 29 h 41"/>
                <a:gd name="T44" fmla="*/ 4 w 200"/>
                <a:gd name="T45" fmla="*/ 25 h 41"/>
                <a:gd name="T46" fmla="*/ 0 w 200"/>
                <a:gd name="T47" fmla="*/ 22 h 41"/>
                <a:gd name="T48" fmla="*/ 0 w 200"/>
                <a:gd name="T49" fmla="*/ 18 h 41"/>
                <a:gd name="T50" fmla="*/ 4 w 200"/>
                <a:gd name="T51" fmla="*/ 14 h 41"/>
                <a:gd name="T52" fmla="*/ 12 w 200"/>
                <a:gd name="T53" fmla="*/ 10 h 41"/>
                <a:gd name="T54" fmla="*/ 22 w 200"/>
                <a:gd name="T55" fmla="*/ 7 h 41"/>
                <a:gd name="T56" fmla="*/ 36 w 200"/>
                <a:gd name="T57" fmla="*/ 5 h 41"/>
                <a:gd name="T58" fmla="*/ 52 w 200"/>
                <a:gd name="T59" fmla="*/ 2 h 41"/>
                <a:gd name="T60" fmla="*/ 70 w 200"/>
                <a:gd name="T61" fmla="*/ 1 h 41"/>
                <a:gd name="T62" fmla="*/ 90 w 200"/>
                <a:gd name="T63" fmla="*/ 0 h 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
                <a:gd name="T97" fmla="*/ 0 h 41"/>
                <a:gd name="T98" fmla="*/ 200 w 200"/>
                <a:gd name="T99" fmla="*/ 41 h 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 h="41">
                  <a:moveTo>
                    <a:pt x="100" y="0"/>
                  </a:moveTo>
                  <a:lnTo>
                    <a:pt x="110" y="0"/>
                  </a:lnTo>
                  <a:lnTo>
                    <a:pt x="120" y="0"/>
                  </a:lnTo>
                  <a:lnTo>
                    <a:pt x="129" y="1"/>
                  </a:lnTo>
                  <a:lnTo>
                    <a:pt x="138" y="1"/>
                  </a:lnTo>
                  <a:lnTo>
                    <a:pt x="147" y="2"/>
                  </a:lnTo>
                  <a:lnTo>
                    <a:pt x="155" y="3"/>
                  </a:lnTo>
                  <a:lnTo>
                    <a:pt x="163" y="5"/>
                  </a:lnTo>
                  <a:lnTo>
                    <a:pt x="170" y="6"/>
                  </a:lnTo>
                  <a:lnTo>
                    <a:pt x="177" y="7"/>
                  </a:lnTo>
                  <a:lnTo>
                    <a:pt x="182" y="9"/>
                  </a:lnTo>
                  <a:lnTo>
                    <a:pt x="188" y="10"/>
                  </a:lnTo>
                  <a:lnTo>
                    <a:pt x="191" y="12"/>
                  </a:lnTo>
                  <a:lnTo>
                    <a:pt x="195" y="14"/>
                  </a:lnTo>
                  <a:lnTo>
                    <a:pt x="198" y="16"/>
                  </a:lnTo>
                  <a:lnTo>
                    <a:pt x="199" y="18"/>
                  </a:lnTo>
                  <a:lnTo>
                    <a:pt x="199" y="20"/>
                  </a:lnTo>
                  <a:lnTo>
                    <a:pt x="199" y="22"/>
                  </a:lnTo>
                  <a:lnTo>
                    <a:pt x="198" y="24"/>
                  </a:lnTo>
                  <a:lnTo>
                    <a:pt x="195" y="25"/>
                  </a:lnTo>
                  <a:lnTo>
                    <a:pt x="191" y="27"/>
                  </a:lnTo>
                  <a:lnTo>
                    <a:pt x="188" y="29"/>
                  </a:lnTo>
                  <a:lnTo>
                    <a:pt x="182" y="31"/>
                  </a:lnTo>
                  <a:lnTo>
                    <a:pt x="177" y="33"/>
                  </a:lnTo>
                  <a:lnTo>
                    <a:pt x="170" y="34"/>
                  </a:lnTo>
                  <a:lnTo>
                    <a:pt x="163" y="35"/>
                  </a:lnTo>
                  <a:lnTo>
                    <a:pt x="155" y="36"/>
                  </a:lnTo>
                  <a:lnTo>
                    <a:pt x="147" y="37"/>
                  </a:lnTo>
                  <a:lnTo>
                    <a:pt x="138" y="38"/>
                  </a:lnTo>
                  <a:lnTo>
                    <a:pt x="129" y="39"/>
                  </a:lnTo>
                  <a:lnTo>
                    <a:pt x="120" y="39"/>
                  </a:lnTo>
                  <a:lnTo>
                    <a:pt x="110" y="40"/>
                  </a:lnTo>
                  <a:lnTo>
                    <a:pt x="100" y="40"/>
                  </a:lnTo>
                  <a:lnTo>
                    <a:pt x="90" y="40"/>
                  </a:lnTo>
                  <a:lnTo>
                    <a:pt x="80" y="39"/>
                  </a:lnTo>
                  <a:lnTo>
                    <a:pt x="70" y="39"/>
                  </a:lnTo>
                  <a:lnTo>
                    <a:pt x="61" y="38"/>
                  </a:lnTo>
                  <a:lnTo>
                    <a:pt x="52" y="37"/>
                  </a:lnTo>
                  <a:lnTo>
                    <a:pt x="44" y="36"/>
                  </a:lnTo>
                  <a:lnTo>
                    <a:pt x="36" y="35"/>
                  </a:lnTo>
                  <a:lnTo>
                    <a:pt x="29" y="34"/>
                  </a:lnTo>
                  <a:lnTo>
                    <a:pt x="22" y="33"/>
                  </a:lnTo>
                  <a:lnTo>
                    <a:pt x="17" y="31"/>
                  </a:lnTo>
                  <a:lnTo>
                    <a:pt x="12" y="29"/>
                  </a:lnTo>
                  <a:lnTo>
                    <a:pt x="8" y="27"/>
                  </a:lnTo>
                  <a:lnTo>
                    <a:pt x="4" y="25"/>
                  </a:lnTo>
                  <a:lnTo>
                    <a:pt x="2" y="24"/>
                  </a:lnTo>
                  <a:lnTo>
                    <a:pt x="0" y="22"/>
                  </a:lnTo>
                  <a:lnTo>
                    <a:pt x="0" y="20"/>
                  </a:lnTo>
                  <a:lnTo>
                    <a:pt x="0" y="18"/>
                  </a:lnTo>
                  <a:lnTo>
                    <a:pt x="2" y="16"/>
                  </a:lnTo>
                  <a:lnTo>
                    <a:pt x="4" y="14"/>
                  </a:lnTo>
                  <a:lnTo>
                    <a:pt x="8" y="12"/>
                  </a:lnTo>
                  <a:lnTo>
                    <a:pt x="12" y="10"/>
                  </a:lnTo>
                  <a:lnTo>
                    <a:pt x="17" y="9"/>
                  </a:lnTo>
                  <a:lnTo>
                    <a:pt x="22" y="7"/>
                  </a:lnTo>
                  <a:lnTo>
                    <a:pt x="29" y="6"/>
                  </a:lnTo>
                  <a:lnTo>
                    <a:pt x="36" y="5"/>
                  </a:lnTo>
                  <a:lnTo>
                    <a:pt x="44" y="3"/>
                  </a:lnTo>
                  <a:lnTo>
                    <a:pt x="52" y="2"/>
                  </a:lnTo>
                  <a:lnTo>
                    <a:pt x="61" y="1"/>
                  </a:lnTo>
                  <a:lnTo>
                    <a:pt x="70" y="1"/>
                  </a:lnTo>
                  <a:lnTo>
                    <a:pt x="80" y="0"/>
                  </a:lnTo>
                  <a:lnTo>
                    <a:pt x="90" y="0"/>
                  </a:lnTo>
                  <a:lnTo>
                    <a:pt x="100" y="0"/>
                  </a:lnTo>
                </a:path>
              </a:pathLst>
            </a:custGeom>
            <a:solidFill>
              <a:srgbClr val="CFCFC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08" name="Freeform 156"/>
            <p:cNvSpPr>
              <a:spLocks/>
            </p:cNvSpPr>
            <p:nvPr/>
          </p:nvSpPr>
          <p:spPr bwMode="auto">
            <a:xfrm>
              <a:off x="4369" y="2324"/>
              <a:ext cx="197" cy="41"/>
            </a:xfrm>
            <a:custGeom>
              <a:avLst/>
              <a:gdLst>
                <a:gd name="T0" fmla="*/ 107 w 197"/>
                <a:gd name="T1" fmla="*/ 0 h 41"/>
                <a:gd name="T2" fmla="*/ 126 w 197"/>
                <a:gd name="T3" fmla="*/ 1 h 41"/>
                <a:gd name="T4" fmla="*/ 144 w 197"/>
                <a:gd name="T5" fmla="*/ 3 h 41"/>
                <a:gd name="T6" fmla="*/ 160 w 197"/>
                <a:gd name="T7" fmla="*/ 5 h 41"/>
                <a:gd name="T8" fmla="*/ 173 w 197"/>
                <a:gd name="T9" fmla="*/ 7 h 41"/>
                <a:gd name="T10" fmla="*/ 184 w 197"/>
                <a:gd name="T11" fmla="*/ 11 h 41"/>
                <a:gd name="T12" fmla="*/ 191 w 197"/>
                <a:gd name="T13" fmla="*/ 14 h 41"/>
                <a:gd name="T14" fmla="*/ 195 w 197"/>
                <a:gd name="T15" fmla="*/ 18 h 41"/>
                <a:gd name="T16" fmla="*/ 195 w 197"/>
                <a:gd name="T17" fmla="*/ 22 h 41"/>
                <a:gd name="T18" fmla="*/ 191 w 197"/>
                <a:gd name="T19" fmla="*/ 25 h 41"/>
                <a:gd name="T20" fmla="*/ 184 w 197"/>
                <a:gd name="T21" fmla="*/ 29 h 41"/>
                <a:gd name="T22" fmla="*/ 173 w 197"/>
                <a:gd name="T23" fmla="*/ 33 h 41"/>
                <a:gd name="T24" fmla="*/ 160 w 197"/>
                <a:gd name="T25" fmla="*/ 35 h 41"/>
                <a:gd name="T26" fmla="*/ 144 w 197"/>
                <a:gd name="T27" fmla="*/ 37 h 41"/>
                <a:gd name="T28" fmla="*/ 126 w 197"/>
                <a:gd name="T29" fmla="*/ 39 h 41"/>
                <a:gd name="T30" fmla="*/ 107 w 197"/>
                <a:gd name="T31" fmla="*/ 40 h 41"/>
                <a:gd name="T32" fmla="*/ 88 w 197"/>
                <a:gd name="T33" fmla="*/ 40 h 41"/>
                <a:gd name="T34" fmla="*/ 69 w 197"/>
                <a:gd name="T35" fmla="*/ 39 h 41"/>
                <a:gd name="T36" fmla="*/ 51 w 197"/>
                <a:gd name="T37" fmla="*/ 37 h 41"/>
                <a:gd name="T38" fmla="*/ 35 w 197"/>
                <a:gd name="T39" fmla="*/ 35 h 41"/>
                <a:gd name="T40" fmla="*/ 22 w 197"/>
                <a:gd name="T41" fmla="*/ 33 h 41"/>
                <a:gd name="T42" fmla="*/ 11 w 197"/>
                <a:gd name="T43" fmla="*/ 29 h 41"/>
                <a:gd name="T44" fmla="*/ 4 w 197"/>
                <a:gd name="T45" fmla="*/ 25 h 41"/>
                <a:gd name="T46" fmla="*/ 0 w 197"/>
                <a:gd name="T47" fmla="*/ 22 h 41"/>
                <a:gd name="T48" fmla="*/ 0 w 197"/>
                <a:gd name="T49" fmla="*/ 18 h 41"/>
                <a:gd name="T50" fmla="*/ 4 w 197"/>
                <a:gd name="T51" fmla="*/ 14 h 41"/>
                <a:gd name="T52" fmla="*/ 11 w 197"/>
                <a:gd name="T53" fmla="*/ 11 h 41"/>
                <a:gd name="T54" fmla="*/ 22 w 197"/>
                <a:gd name="T55" fmla="*/ 7 h 41"/>
                <a:gd name="T56" fmla="*/ 35 w 197"/>
                <a:gd name="T57" fmla="*/ 5 h 41"/>
                <a:gd name="T58" fmla="*/ 51 w 197"/>
                <a:gd name="T59" fmla="*/ 3 h 41"/>
                <a:gd name="T60" fmla="*/ 69 w 197"/>
                <a:gd name="T61" fmla="*/ 1 h 41"/>
                <a:gd name="T62" fmla="*/ 88 w 197"/>
                <a:gd name="T63" fmla="*/ 0 h 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7"/>
                <a:gd name="T97" fmla="*/ 0 h 41"/>
                <a:gd name="T98" fmla="*/ 197 w 197"/>
                <a:gd name="T99" fmla="*/ 41 h 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7" h="41">
                  <a:moveTo>
                    <a:pt x="98" y="0"/>
                  </a:moveTo>
                  <a:lnTo>
                    <a:pt x="107" y="0"/>
                  </a:lnTo>
                  <a:lnTo>
                    <a:pt x="117" y="1"/>
                  </a:lnTo>
                  <a:lnTo>
                    <a:pt x="126" y="1"/>
                  </a:lnTo>
                  <a:lnTo>
                    <a:pt x="135" y="2"/>
                  </a:lnTo>
                  <a:lnTo>
                    <a:pt x="144" y="3"/>
                  </a:lnTo>
                  <a:lnTo>
                    <a:pt x="152" y="4"/>
                  </a:lnTo>
                  <a:lnTo>
                    <a:pt x="160" y="5"/>
                  </a:lnTo>
                  <a:lnTo>
                    <a:pt x="167" y="6"/>
                  </a:lnTo>
                  <a:lnTo>
                    <a:pt x="173" y="7"/>
                  </a:lnTo>
                  <a:lnTo>
                    <a:pt x="179" y="9"/>
                  </a:lnTo>
                  <a:lnTo>
                    <a:pt x="184" y="11"/>
                  </a:lnTo>
                  <a:lnTo>
                    <a:pt x="188" y="12"/>
                  </a:lnTo>
                  <a:lnTo>
                    <a:pt x="191" y="14"/>
                  </a:lnTo>
                  <a:lnTo>
                    <a:pt x="194" y="16"/>
                  </a:lnTo>
                  <a:lnTo>
                    <a:pt x="195" y="18"/>
                  </a:lnTo>
                  <a:lnTo>
                    <a:pt x="196" y="20"/>
                  </a:lnTo>
                  <a:lnTo>
                    <a:pt x="195" y="22"/>
                  </a:lnTo>
                  <a:lnTo>
                    <a:pt x="194" y="24"/>
                  </a:lnTo>
                  <a:lnTo>
                    <a:pt x="191" y="25"/>
                  </a:lnTo>
                  <a:lnTo>
                    <a:pt x="188" y="27"/>
                  </a:lnTo>
                  <a:lnTo>
                    <a:pt x="184" y="29"/>
                  </a:lnTo>
                  <a:lnTo>
                    <a:pt x="179" y="31"/>
                  </a:lnTo>
                  <a:lnTo>
                    <a:pt x="173" y="33"/>
                  </a:lnTo>
                  <a:lnTo>
                    <a:pt x="167" y="34"/>
                  </a:lnTo>
                  <a:lnTo>
                    <a:pt x="160" y="35"/>
                  </a:lnTo>
                  <a:lnTo>
                    <a:pt x="152" y="36"/>
                  </a:lnTo>
                  <a:lnTo>
                    <a:pt x="144" y="37"/>
                  </a:lnTo>
                  <a:lnTo>
                    <a:pt x="135" y="38"/>
                  </a:lnTo>
                  <a:lnTo>
                    <a:pt x="126" y="39"/>
                  </a:lnTo>
                  <a:lnTo>
                    <a:pt x="117" y="39"/>
                  </a:lnTo>
                  <a:lnTo>
                    <a:pt x="107" y="40"/>
                  </a:lnTo>
                  <a:lnTo>
                    <a:pt x="98" y="40"/>
                  </a:lnTo>
                  <a:lnTo>
                    <a:pt x="88" y="40"/>
                  </a:lnTo>
                  <a:lnTo>
                    <a:pt x="78" y="39"/>
                  </a:lnTo>
                  <a:lnTo>
                    <a:pt x="69" y="39"/>
                  </a:lnTo>
                  <a:lnTo>
                    <a:pt x="60" y="38"/>
                  </a:lnTo>
                  <a:lnTo>
                    <a:pt x="51" y="37"/>
                  </a:lnTo>
                  <a:lnTo>
                    <a:pt x="43" y="36"/>
                  </a:lnTo>
                  <a:lnTo>
                    <a:pt x="35" y="35"/>
                  </a:lnTo>
                  <a:lnTo>
                    <a:pt x="28" y="34"/>
                  </a:lnTo>
                  <a:lnTo>
                    <a:pt x="22" y="33"/>
                  </a:lnTo>
                  <a:lnTo>
                    <a:pt x="16" y="31"/>
                  </a:lnTo>
                  <a:lnTo>
                    <a:pt x="11" y="29"/>
                  </a:lnTo>
                  <a:lnTo>
                    <a:pt x="7" y="27"/>
                  </a:lnTo>
                  <a:lnTo>
                    <a:pt x="4" y="25"/>
                  </a:lnTo>
                  <a:lnTo>
                    <a:pt x="1" y="24"/>
                  </a:lnTo>
                  <a:lnTo>
                    <a:pt x="0" y="22"/>
                  </a:lnTo>
                  <a:lnTo>
                    <a:pt x="0" y="20"/>
                  </a:lnTo>
                  <a:lnTo>
                    <a:pt x="0" y="18"/>
                  </a:lnTo>
                  <a:lnTo>
                    <a:pt x="1" y="16"/>
                  </a:lnTo>
                  <a:lnTo>
                    <a:pt x="4" y="14"/>
                  </a:lnTo>
                  <a:lnTo>
                    <a:pt x="7" y="12"/>
                  </a:lnTo>
                  <a:lnTo>
                    <a:pt x="11" y="11"/>
                  </a:lnTo>
                  <a:lnTo>
                    <a:pt x="16" y="9"/>
                  </a:lnTo>
                  <a:lnTo>
                    <a:pt x="22" y="7"/>
                  </a:lnTo>
                  <a:lnTo>
                    <a:pt x="28" y="6"/>
                  </a:lnTo>
                  <a:lnTo>
                    <a:pt x="35" y="5"/>
                  </a:lnTo>
                  <a:lnTo>
                    <a:pt x="43" y="4"/>
                  </a:lnTo>
                  <a:lnTo>
                    <a:pt x="51" y="3"/>
                  </a:lnTo>
                  <a:lnTo>
                    <a:pt x="60" y="2"/>
                  </a:lnTo>
                  <a:lnTo>
                    <a:pt x="69" y="1"/>
                  </a:lnTo>
                  <a:lnTo>
                    <a:pt x="78" y="1"/>
                  </a:lnTo>
                  <a:lnTo>
                    <a:pt x="88" y="0"/>
                  </a:lnTo>
                  <a:lnTo>
                    <a:pt x="98" y="0"/>
                  </a:lnTo>
                </a:path>
              </a:pathLst>
            </a:custGeom>
            <a:solidFill>
              <a:srgbClr val="CFCFC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09" name="Freeform 157"/>
            <p:cNvSpPr>
              <a:spLocks/>
            </p:cNvSpPr>
            <p:nvPr/>
          </p:nvSpPr>
          <p:spPr bwMode="auto">
            <a:xfrm>
              <a:off x="4370" y="2325"/>
              <a:ext cx="194" cy="39"/>
            </a:xfrm>
            <a:custGeom>
              <a:avLst/>
              <a:gdLst>
                <a:gd name="T0" fmla="*/ 106 w 194"/>
                <a:gd name="T1" fmla="*/ 0 h 39"/>
                <a:gd name="T2" fmla="*/ 125 w 194"/>
                <a:gd name="T3" fmla="*/ 1 h 39"/>
                <a:gd name="T4" fmla="*/ 142 w 194"/>
                <a:gd name="T5" fmla="*/ 3 h 39"/>
                <a:gd name="T6" fmla="*/ 158 w 194"/>
                <a:gd name="T7" fmla="*/ 5 h 39"/>
                <a:gd name="T8" fmla="*/ 171 w 194"/>
                <a:gd name="T9" fmla="*/ 7 h 39"/>
                <a:gd name="T10" fmla="*/ 181 w 194"/>
                <a:gd name="T11" fmla="*/ 10 h 39"/>
                <a:gd name="T12" fmla="*/ 189 w 194"/>
                <a:gd name="T13" fmla="*/ 14 h 39"/>
                <a:gd name="T14" fmla="*/ 193 w 194"/>
                <a:gd name="T15" fmla="*/ 17 h 39"/>
                <a:gd name="T16" fmla="*/ 193 w 194"/>
                <a:gd name="T17" fmla="*/ 21 h 39"/>
                <a:gd name="T18" fmla="*/ 189 w 194"/>
                <a:gd name="T19" fmla="*/ 25 h 39"/>
                <a:gd name="T20" fmla="*/ 181 w 194"/>
                <a:gd name="T21" fmla="*/ 28 h 39"/>
                <a:gd name="T22" fmla="*/ 171 w 194"/>
                <a:gd name="T23" fmla="*/ 31 h 39"/>
                <a:gd name="T24" fmla="*/ 158 w 194"/>
                <a:gd name="T25" fmla="*/ 34 h 39"/>
                <a:gd name="T26" fmla="*/ 142 w 194"/>
                <a:gd name="T27" fmla="*/ 36 h 39"/>
                <a:gd name="T28" fmla="*/ 125 w 194"/>
                <a:gd name="T29" fmla="*/ 37 h 39"/>
                <a:gd name="T30" fmla="*/ 106 w 194"/>
                <a:gd name="T31" fmla="*/ 38 h 39"/>
                <a:gd name="T32" fmla="*/ 87 w 194"/>
                <a:gd name="T33" fmla="*/ 38 h 39"/>
                <a:gd name="T34" fmla="*/ 68 w 194"/>
                <a:gd name="T35" fmla="*/ 37 h 39"/>
                <a:gd name="T36" fmla="*/ 51 w 194"/>
                <a:gd name="T37" fmla="*/ 36 h 39"/>
                <a:gd name="T38" fmla="*/ 35 w 194"/>
                <a:gd name="T39" fmla="*/ 34 h 39"/>
                <a:gd name="T40" fmla="*/ 22 w 194"/>
                <a:gd name="T41" fmla="*/ 31 h 39"/>
                <a:gd name="T42" fmla="*/ 12 w 194"/>
                <a:gd name="T43" fmla="*/ 28 h 39"/>
                <a:gd name="T44" fmla="*/ 5 w 194"/>
                <a:gd name="T45" fmla="*/ 25 h 39"/>
                <a:gd name="T46" fmla="*/ 1 w 194"/>
                <a:gd name="T47" fmla="*/ 21 h 39"/>
                <a:gd name="T48" fmla="*/ 1 w 194"/>
                <a:gd name="T49" fmla="*/ 17 h 39"/>
                <a:gd name="T50" fmla="*/ 5 w 194"/>
                <a:gd name="T51" fmla="*/ 14 h 39"/>
                <a:gd name="T52" fmla="*/ 12 w 194"/>
                <a:gd name="T53" fmla="*/ 10 h 39"/>
                <a:gd name="T54" fmla="*/ 22 w 194"/>
                <a:gd name="T55" fmla="*/ 7 h 39"/>
                <a:gd name="T56" fmla="*/ 35 w 194"/>
                <a:gd name="T57" fmla="*/ 5 h 39"/>
                <a:gd name="T58" fmla="*/ 51 w 194"/>
                <a:gd name="T59" fmla="*/ 3 h 39"/>
                <a:gd name="T60" fmla="*/ 68 w 194"/>
                <a:gd name="T61" fmla="*/ 1 h 39"/>
                <a:gd name="T62" fmla="*/ 87 w 194"/>
                <a:gd name="T63" fmla="*/ 0 h 3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4"/>
                <a:gd name="T97" fmla="*/ 0 h 39"/>
                <a:gd name="T98" fmla="*/ 194 w 194"/>
                <a:gd name="T99" fmla="*/ 39 h 3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4" h="39">
                  <a:moveTo>
                    <a:pt x="97" y="0"/>
                  </a:moveTo>
                  <a:lnTo>
                    <a:pt x="106" y="0"/>
                  </a:lnTo>
                  <a:lnTo>
                    <a:pt x="116" y="1"/>
                  </a:lnTo>
                  <a:lnTo>
                    <a:pt x="125" y="1"/>
                  </a:lnTo>
                  <a:lnTo>
                    <a:pt x="134" y="2"/>
                  </a:lnTo>
                  <a:lnTo>
                    <a:pt x="142" y="3"/>
                  </a:lnTo>
                  <a:lnTo>
                    <a:pt x="151" y="4"/>
                  </a:lnTo>
                  <a:lnTo>
                    <a:pt x="158" y="5"/>
                  </a:lnTo>
                  <a:lnTo>
                    <a:pt x="165" y="6"/>
                  </a:lnTo>
                  <a:lnTo>
                    <a:pt x="171" y="7"/>
                  </a:lnTo>
                  <a:lnTo>
                    <a:pt x="177" y="9"/>
                  </a:lnTo>
                  <a:lnTo>
                    <a:pt x="181" y="10"/>
                  </a:lnTo>
                  <a:lnTo>
                    <a:pt x="186" y="12"/>
                  </a:lnTo>
                  <a:lnTo>
                    <a:pt x="189" y="14"/>
                  </a:lnTo>
                  <a:lnTo>
                    <a:pt x="191" y="15"/>
                  </a:lnTo>
                  <a:lnTo>
                    <a:pt x="193" y="17"/>
                  </a:lnTo>
                  <a:lnTo>
                    <a:pt x="193" y="19"/>
                  </a:lnTo>
                  <a:lnTo>
                    <a:pt x="193" y="21"/>
                  </a:lnTo>
                  <a:lnTo>
                    <a:pt x="191" y="23"/>
                  </a:lnTo>
                  <a:lnTo>
                    <a:pt x="189" y="25"/>
                  </a:lnTo>
                  <a:lnTo>
                    <a:pt x="186" y="27"/>
                  </a:lnTo>
                  <a:lnTo>
                    <a:pt x="181" y="28"/>
                  </a:lnTo>
                  <a:lnTo>
                    <a:pt x="177" y="30"/>
                  </a:lnTo>
                  <a:lnTo>
                    <a:pt x="171" y="31"/>
                  </a:lnTo>
                  <a:lnTo>
                    <a:pt x="165" y="32"/>
                  </a:lnTo>
                  <a:lnTo>
                    <a:pt x="158" y="34"/>
                  </a:lnTo>
                  <a:lnTo>
                    <a:pt x="151" y="35"/>
                  </a:lnTo>
                  <a:lnTo>
                    <a:pt x="142" y="36"/>
                  </a:lnTo>
                  <a:lnTo>
                    <a:pt x="134" y="37"/>
                  </a:lnTo>
                  <a:lnTo>
                    <a:pt x="125" y="37"/>
                  </a:lnTo>
                  <a:lnTo>
                    <a:pt x="116" y="38"/>
                  </a:lnTo>
                  <a:lnTo>
                    <a:pt x="106" y="38"/>
                  </a:lnTo>
                  <a:lnTo>
                    <a:pt x="97" y="38"/>
                  </a:lnTo>
                  <a:lnTo>
                    <a:pt x="87" y="38"/>
                  </a:lnTo>
                  <a:lnTo>
                    <a:pt x="77" y="38"/>
                  </a:lnTo>
                  <a:lnTo>
                    <a:pt x="68" y="37"/>
                  </a:lnTo>
                  <a:lnTo>
                    <a:pt x="59" y="37"/>
                  </a:lnTo>
                  <a:lnTo>
                    <a:pt x="51" y="36"/>
                  </a:lnTo>
                  <a:lnTo>
                    <a:pt x="43" y="35"/>
                  </a:lnTo>
                  <a:lnTo>
                    <a:pt x="35" y="34"/>
                  </a:lnTo>
                  <a:lnTo>
                    <a:pt x="29" y="32"/>
                  </a:lnTo>
                  <a:lnTo>
                    <a:pt x="22" y="31"/>
                  </a:lnTo>
                  <a:lnTo>
                    <a:pt x="17" y="30"/>
                  </a:lnTo>
                  <a:lnTo>
                    <a:pt x="12" y="28"/>
                  </a:lnTo>
                  <a:lnTo>
                    <a:pt x="8" y="27"/>
                  </a:lnTo>
                  <a:lnTo>
                    <a:pt x="5" y="25"/>
                  </a:lnTo>
                  <a:lnTo>
                    <a:pt x="2" y="23"/>
                  </a:lnTo>
                  <a:lnTo>
                    <a:pt x="1" y="21"/>
                  </a:lnTo>
                  <a:lnTo>
                    <a:pt x="0" y="19"/>
                  </a:lnTo>
                  <a:lnTo>
                    <a:pt x="1" y="17"/>
                  </a:lnTo>
                  <a:lnTo>
                    <a:pt x="2" y="15"/>
                  </a:lnTo>
                  <a:lnTo>
                    <a:pt x="5" y="14"/>
                  </a:lnTo>
                  <a:lnTo>
                    <a:pt x="8" y="12"/>
                  </a:lnTo>
                  <a:lnTo>
                    <a:pt x="12" y="10"/>
                  </a:lnTo>
                  <a:lnTo>
                    <a:pt x="17" y="9"/>
                  </a:lnTo>
                  <a:lnTo>
                    <a:pt x="22" y="7"/>
                  </a:lnTo>
                  <a:lnTo>
                    <a:pt x="29" y="6"/>
                  </a:lnTo>
                  <a:lnTo>
                    <a:pt x="35" y="5"/>
                  </a:lnTo>
                  <a:lnTo>
                    <a:pt x="43" y="4"/>
                  </a:lnTo>
                  <a:lnTo>
                    <a:pt x="51" y="3"/>
                  </a:lnTo>
                  <a:lnTo>
                    <a:pt x="59" y="2"/>
                  </a:lnTo>
                  <a:lnTo>
                    <a:pt x="68" y="1"/>
                  </a:lnTo>
                  <a:lnTo>
                    <a:pt x="77" y="1"/>
                  </a:lnTo>
                  <a:lnTo>
                    <a:pt x="87" y="0"/>
                  </a:lnTo>
                  <a:lnTo>
                    <a:pt x="97" y="0"/>
                  </a:lnTo>
                </a:path>
              </a:pathLst>
            </a:custGeom>
            <a:solidFill>
              <a:srgbClr val="D1D1D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10" name="Freeform 158"/>
            <p:cNvSpPr>
              <a:spLocks/>
            </p:cNvSpPr>
            <p:nvPr/>
          </p:nvSpPr>
          <p:spPr bwMode="auto">
            <a:xfrm>
              <a:off x="4372" y="2326"/>
              <a:ext cx="190" cy="38"/>
            </a:xfrm>
            <a:custGeom>
              <a:avLst/>
              <a:gdLst>
                <a:gd name="T0" fmla="*/ 104 w 190"/>
                <a:gd name="T1" fmla="*/ 0 h 38"/>
                <a:gd name="T2" fmla="*/ 122 w 190"/>
                <a:gd name="T3" fmla="*/ 1 h 38"/>
                <a:gd name="T4" fmla="*/ 140 w 190"/>
                <a:gd name="T5" fmla="*/ 2 h 38"/>
                <a:gd name="T6" fmla="*/ 155 w 190"/>
                <a:gd name="T7" fmla="*/ 4 h 38"/>
                <a:gd name="T8" fmla="*/ 167 w 190"/>
                <a:gd name="T9" fmla="*/ 6 h 38"/>
                <a:gd name="T10" fmla="*/ 178 w 190"/>
                <a:gd name="T11" fmla="*/ 9 h 38"/>
                <a:gd name="T12" fmla="*/ 185 w 190"/>
                <a:gd name="T13" fmla="*/ 13 h 38"/>
                <a:gd name="T14" fmla="*/ 189 w 190"/>
                <a:gd name="T15" fmla="*/ 16 h 38"/>
                <a:gd name="T16" fmla="*/ 189 w 190"/>
                <a:gd name="T17" fmla="*/ 20 h 38"/>
                <a:gd name="T18" fmla="*/ 185 w 190"/>
                <a:gd name="T19" fmla="*/ 24 h 38"/>
                <a:gd name="T20" fmla="*/ 178 w 190"/>
                <a:gd name="T21" fmla="*/ 27 h 38"/>
                <a:gd name="T22" fmla="*/ 167 w 190"/>
                <a:gd name="T23" fmla="*/ 30 h 38"/>
                <a:gd name="T24" fmla="*/ 155 w 190"/>
                <a:gd name="T25" fmla="*/ 33 h 38"/>
                <a:gd name="T26" fmla="*/ 140 w 190"/>
                <a:gd name="T27" fmla="*/ 35 h 38"/>
                <a:gd name="T28" fmla="*/ 122 w 190"/>
                <a:gd name="T29" fmla="*/ 36 h 38"/>
                <a:gd name="T30" fmla="*/ 104 w 190"/>
                <a:gd name="T31" fmla="*/ 37 h 38"/>
                <a:gd name="T32" fmla="*/ 85 w 190"/>
                <a:gd name="T33" fmla="*/ 37 h 38"/>
                <a:gd name="T34" fmla="*/ 67 w 190"/>
                <a:gd name="T35" fmla="*/ 36 h 38"/>
                <a:gd name="T36" fmla="*/ 50 w 190"/>
                <a:gd name="T37" fmla="*/ 35 h 38"/>
                <a:gd name="T38" fmla="*/ 35 w 190"/>
                <a:gd name="T39" fmla="*/ 33 h 38"/>
                <a:gd name="T40" fmla="*/ 22 w 190"/>
                <a:gd name="T41" fmla="*/ 30 h 38"/>
                <a:gd name="T42" fmla="*/ 12 w 190"/>
                <a:gd name="T43" fmla="*/ 27 h 38"/>
                <a:gd name="T44" fmla="*/ 5 w 190"/>
                <a:gd name="T45" fmla="*/ 24 h 38"/>
                <a:gd name="T46" fmla="*/ 1 w 190"/>
                <a:gd name="T47" fmla="*/ 20 h 38"/>
                <a:gd name="T48" fmla="*/ 1 w 190"/>
                <a:gd name="T49" fmla="*/ 16 h 38"/>
                <a:gd name="T50" fmla="*/ 5 w 190"/>
                <a:gd name="T51" fmla="*/ 13 h 38"/>
                <a:gd name="T52" fmla="*/ 12 w 190"/>
                <a:gd name="T53" fmla="*/ 9 h 38"/>
                <a:gd name="T54" fmla="*/ 22 w 190"/>
                <a:gd name="T55" fmla="*/ 6 h 38"/>
                <a:gd name="T56" fmla="*/ 35 w 190"/>
                <a:gd name="T57" fmla="*/ 4 h 38"/>
                <a:gd name="T58" fmla="*/ 50 w 190"/>
                <a:gd name="T59" fmla="*/ 2 h 38"/>
                <a:gd name="T60" fmla="*/ 67 w 190"/>
                <a:gd name="T61" fmla="*/ 1 h 38"/>
                <a:gd name="T62" fmla="*/ 85 w 190"/>
                <a:gd name="T63" fmla="*/ 0 h 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0"/>
                <a:gd name="T97" fmla="*/ 0 h 38"/>
                <a:gd name="T98" fmla="*/ 190 w 190"/>
                <a:gd name="T99" fmla="*/ 38 h 3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0" h="38">
                  <a:moveTo>
                    <a:pt x="95" y="0"/>
                  </a:moveTo>
                  <a:lnTo>
                    <a:pt x="104" y="0"/>
                  </a:lnTo>
                  <a:lnTo>
                    <a:pt x="113" y="0"/>
                  </a:lnTo>
                  <a:lnTo>
                    <a:pt x="122" y="1"/>
                  </a:lnTo>
                  <a:lnTo>
                    <a:pt x="131" y="1"/>
                  </a:lnTo>
                  <a:lnTo>
                    <a:pt x="140" y="2"/>
                  </a:lnTo>
                  <a:lnTo>
                    <a:pt x="148" y="3"/>
                  </a:lnTo>
                  <a:lnTo>
                    <a:pt x="155" y="4"/>
                  </a:lnTo>
                  <a:lnTo>
                    <a:pt x="161" y="5"/>
                  </a:lnTo>
                  <a:lnTo>
                    <a:pt x="167" y="6"/>
                  </a:lnTo>
                  <a:lnTo>
                    <a:pt x="173" y="8"/>
                  </a:lnTo>
                  <a:lnTo>
                    <a:pt x="178" y="9"/>
                  </a:lnTo>
                  <a:lnTo>
                    <a:pt x="182" y="11"/>
                  </a:lnTo>
                  <a:lnTo>
                    <a:pt x="185" y="13"/>
                  </a:lnTo>
                  <a:lnTo>
                    <a:pt x="187" y="14"/>
                  </a:lnTo>
                  <a:lnTo>
                    <a:pt x="189" y="16"/>
                  </a:lnTo>
                  <a:lnTo>
                    <a:pt x="189" y="18"/>
                  </a:lnTo>
                  <a:lnTo>
                    <a:pt x="189" y="20"/>
                  </a:lnTo>
                  <a:lnTo>
                    <a:pt x="187" y="22"/>
                  </a:lnTo>
                  <a:lnTo>
                    <a:pt x="185" y="24"/>
                  </a:lnTo>
                  <a:lnTo>
                    <a:pt x="182" y="26"/>
                  </a:lnTo>
                  <a:lnTo>
                    <a:pt x="178" y="27"/>
                  </a:lnTo>
                  <a:lnTo>
                    <a:pt x="173" y="29"/>
                  </a:lnTo>
                  <a:lnTo>
                    <a:pt x="167" y="30"/>
                  </a:lnTo>
                  <a:lnTo>
                    <a:pt x="161" y="31"/>
                  </a:lnTo>
                  <a:lnTo>
                    <a:pt x="155" y="33"/>
                  </a:lnTo>
                  <a:lnTo>
                    <a:pt x="148" y="34"/>
                  </a:lnTo>
                  <a:lnTo>
                    <a:pt x="140" y="35"/>
                  </a:lnTo>
                  <a:lnTo>
                    <a:pt x="131" y="36"/>
                  </a:lnTo>
                  <a:lnTo>
                    <a:pt x="122" y="36"/>
                  </a:lnTo>
                  <a:lnTo>
                    <a:pt x="113" y="37"/>
                  </a:lnTo>
                  <a:lnTo>
                    <a:pt x="104" y="37"/>
                  </a:lnTo>
                  <a:lnTo>
                    <a:pt x="95" y="37"/>
                  </a:lnTo>
                  <a:lnTo>
                    <a:pt x="85" y="37"/>
                  </a:lnTo>
                  <a:lnTo>
                    <a:pt x="76" y="37"/>
                  </a:lnTo>
                  <a:lnTo>
                    <a:pt x="67" y="36"/>
                  </a:lnTo>
                  <a:lnTo>
                    <a:pt x="58" y="36"/>
                  </a:lnTo>
                  <a:lnTo>
                    <a:pt x="50" y="35"/>
                  </a:lnTo>
                  <a:lnTo>
                    <a:pt x="42" y="34"/>
                  </a:lnTo>
                  <a:lnTo>
                    <a:pt x="35" y="33"/>
                  </a:lnTo>
                  <a:lnTo>
                    <a:pt x="28" y="31"/>
                  </a:lnTo>
                  <a:lnTo>
                    <a:pt x="22" y="30"/>
                  </a:lnTo>
                  <a:lnTo>
                    <a:pt x="16" y="29"/>
                  </a:lnTo>
                  <a:lnTo>
                    <a:pt x="12" y="27"/>
                  </a:lnTo>
                  <a:lnTo>
                    <a:pt x="8" y="26"/>
                  </a:lnTo>
                  <a:lnTo>
                    <a:pt x="5" y="24"/>
                  </a:lnTo>
                  <a:lnTo>
                    <a:pt x="2" y="22"/>
                  </a:lnTo>
                  <a:lnTo>
                    <a:pt x="1" y="20"/>
                  </a:lnTo>
                  <a:lnTo>
                    <a:pt x="0" y="18"/>
                  </a:lnTo>
                  <a:lnTo>
                    <a:pt x="1" y="16"/>
                  </a:lnTo>
                  <a:lnTo>
                    <a:pt x="2" y="14"/>
                  </a:lnTo>
                  <a:lnTo>
                    <a:pt x="5" y="13"/>
                  </a:lnTo>
                  <a:lnTo>
                    <a:pt x="8" y="11"/>
                  </a:lnTo>
                  <a:lnTo>
                    <a:pt x="12" y="9"/>
                  </a:lnTo>
                  <a:lnTo>
                    <a:pt x="16" y="8"/>
                  </a:lnTo>
                  <a:lnTo>
                    <a:pt x="22" y="6"/>
                  </a:lnTo>
                  <a:lnTo>
                    <a:pt x="28" y="5"/>
                  </a:lnTo>
                  <a:lnTo>
                    <a:pt x="35" y="4"/>
                  </a:lnTo>
                  <a:lnTo>
                    <a:pt x="42" y="3"/>
                  </a:lnTo>
                  <a:lnTo>
                    <a:pt x="50" y="2"/>
                  </a:lnTo>
                  <a:lnTo>
                    <a:pt x="58" y="1"/>
                  </a:lnTo>
                  <a:lnTo>
                    <a:pt x="67" y="1"/>
                  </a:lnTo>
                  <a:lnTo>
                    <a:pt x="76" y="0"/>
                  </a:lnTo>
                  <a:lnTo>
                    <a:pt x="85" y="0"/>
                  </a:lnTo>
                  <a:lnTo>
                    <a:pt x="95" y="0"/>
                  </a:lnTo>
                </a:path>
              </a:pathLst>
            </a:custGeom>
            <a:solidFill>
              <a:srgbClr val="D4D4D4"/>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11" name="Freeform 159"/>
            <p:cNvSpPr>
              <a:spLocks/>
            </p:cNvSpPr>
            <p:nvPr/>
          </p:nvSpPr>
          <p:spPr bwMode="auto">
            <a:xfrm>
              <a:off x="4374" y="2326"/>
              <a:ext cx="186" cy="38"/>
            </a:xfrm>
            <a:custGeom>
              <a:avLst/>
              <a:gdLst>
                <a:gd name="T0" fmla="*/ 102 w 186"/>
                <a:gd name="T1" fmla="*/ 0 h 38"/>
                <a:gd name="T2" fmla="*/ 120 w 186"/>
                <a:gd name="T3" fmla="*/ 1 h 38"/>
                <a:gd name="T4" fmla="*/ 137 w 186"/>
                <a:gd name="T5" fmla="*/ 3 h 38"/>
                <a:gd name="T6" fmla="*/ 152 w 186"/>
                <a:gd name="T7" fmla="*/ 5 h 38"/>
                <a:gd name="T8" fmla="*/ 164 w 186"/>
                <a:gd name="T9" fmla="*/ 7 h 38"/>
                <a:gd name="T10" fmla="*/ 174 w 186"/>
                <a:gd name="T11" fmla="*/ 10 h 38"/>
                <a:gd name="T12" fmla="*/ 181 w 186"/>
                <a:gd name="T13" fmla="*/ 13 h 38"/>
                <a:gd name="T14" fmla="*/ 185 w 186"/>
                <a:gd name="T15" fmla="*/ 16 h 38"/>
                <a:gd name="T16" fmla="*/ 185 w 186"/>
                <a:gd name="T17" fmla="*/ 20 h 38"/>
                <a:gd name="T18" fmla="*/ 181 w 186"/>
                <a:gd name="T19" fmla="*/ 24 h 38"/>
                <a:gd name="T20" fmla="*/ 174 w 186"/>
                <a:gd name="T21" fmla="*/ 27 h 38"/>
                <a:gd name="T22" fmla="*/ 164 w 186"/>
                <a:gd name="T23" fmla="*/ 30 h 38"/>
                <a:gd name="T24" fmla="*/ 152 w 186"/>
                <a:gd name="T25" fmla="*/ 32 h 38"/>
                <a:gd name="T26" fmla="*/ 137 w 186"/>
                <a:gd name="T27" fmla="*/ 34 h 38"/>
                <a:gd name="T28" fmla="*/ 120 w 186"/>
                <a:gd name="T29" fmla="*/ 36 h 38"/>
                <a:gd name="T30" fmla="*/ 102 w 186"/>
                <a:gd name="T31" fmla="*/ 37 h 38"/>
                <a:gd name="T32" fmla="*/ 83 w 186"/>
                <a:gd name="T33" fmla="*/ 37 h 38"/>
                <a:gd name="T34" fmla="*/ 65 w 186"/>
                <a:gd name="T35" fmla="*/ 36 h 38"/>
                <a:gd name="T36" fmla="*/ 49 w 186"/>
                <a:gd name="T37" fmla="*/ 34 h 38"/>
                <a:gd name="T38" fmla="*/ 34 w 186"/>
                <a:gd name="T39" fmla="*/ 32 h 38"/>
                <a:gd name="T40" fmla="*/ 22 w 186"/>
                <a:gd name="T41" fmla="*/ 30 h 38"/>
                <a:gd name="T42" fmla="*/ 12 w 186"/>
                <a:gd name="T43" fmla="*/ 27 h 38"/>
                <a:gd name="T44" fmla="*/ 5 w 186"/>
                <a:gd name="T45" fmla="*/ 24 h 38"/>
                <a:gd name="T46" fmla="*/ 1 w 186"/>
                <a:gd name="T47" fmla="*/ 20 h 38"/>
                <a:gd name="T48" fmla="*/ 1 w 186"/>
                <a:gd name="T49" fmla="*/ 16 h 38"/>
                <a:gd name="T50" fmla="*/ 5 w 186"/>
                <a:gd name="T51" fmla="*/ 13 h 38"/>
                <a:gd name="T52" fmla="*/ 12 w 186"/>
                <a:gd name="T53" fmla="*/ 10 h 38"/>
                <a:gd name="T54" fmla="*/ 22 w 186"/>
                <a:gd name="T55" fmla="*/ 7 h 38"/>
                <a:gd name="T56" fmla="*/ 34 w 186"/>
                <a:gd name="T57" fmla="*/ 5 h 38"/>
                <a:gd name="T58" fmla="*/ 49 w 186"/>
                <a:gd name="T59" fmla="*/ 3 h 38"/>
                <a:gd name="T60" fmla="*/ 65 w 186"/>
                <a:gd name="T61" fmla="*/ 1 h 38"/>
                <a:gd name="T62" fmla="*/ 83 w 186"/>
                <a:gd name="T63" fmla="*/ 0 h 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6"/>
                <a:gd name="T97" fmla="*/ 0 h 38"/>
                <a:gd name="T98" fmla="*/ 186 w 186"/>
                <a:gd name="T99" fmla="*/ 38 h 3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6" h="38">
                  <a:moveTo>
                    <a:pt x="93" y="0"/>
                  </a:moveTo>
                  <a:lnTo>
                    <a:pt x="102" y="0"/>
                  </a:lnTo>
                  <a:lnTo>
                    <a:pt x="111" y="1"/>
                  </a:lnTo>
                  <a:lnTo>
                    <a:pt x="120" y="1"/>
                  </a:lnTo>
                  <a:lnTo>
                    <a:pt x="129" y="2"/>
                  </a:lnTo>
                  <a:lnTo>
                    <a:pt x="137" y="3"/>
                  </a:lnTo>
                  <a:lnTo>
                    <a:pt x="144" y="3"/>
                  </a:lnTo>
                  <a:lnTo>
                    <a:pt x="152" y="5"/>
                  </a:lnTo>
                  <a:lnTo>
                    <a:pt x="158" y="5"/>
                  </a:lnTo>
                  <a:lnTo>
                    <a:pt x="164" y="7"/>
                  </a:lnTo>
                  <a:lnTo>
                    <a:pt x="169" y="8"/>
                  </a:lnTo>
                  <a:lnTo>
                    <a:pt x="174" y="10"/>
                  </a:lnTo>
                  <a:lnTo>
                    <a:pt x="178" y="11"/>
                  </a:lnTo>
                  <a:lnTo>
                    <a:pt x="181" y="13"/>
                  </a:lnTo>
                  <a:lnTo>
                    <a:pt x="183" y="14"/>
                  </a:lnTo>
                  <a:lnTo>
                    <a:pt x="185" y="16"/>
                  </a:lnTo>
                  <a:lnTo>
                    <a:pt x="185" y="18"/>
                  </a:lnTo>
                  <a:lnTo>
                    <a:pt x="185" y="20"/>
                  </a:lnTo>
                  <a:lnTo>
                    <a:pt x="183" y="22"/>
                  </a:lnTo>
                  <a:lnTo>
                    <a:pt x="181" y="24"/>
                  </a:lnTo>
                  <a:lnTo>
                    <a:pt x="178" y="25"/>
                  </a:lnTo>
                  <a:lnTo>
                    <a:pt x="174" y="27"/>
                  </a:lnTo>
                  <a:lnTo>
                    <a:pt x="169" y="29"/>
                  </a:lnTo>
                  <a:lnTo>
                    <a:pt x="164" y="30"/>
                  </a:lnTo>
                  <a:lnTo>
                    <a:pt x="158" y="31"/>
                  </a:lnTo>
                  <a:lnTo>
                    <a:pt x="152" y="32"/>
                  </a:lnTo>
                  <a:lnTo>
                    <a:pt x="144" y="33"/>
                  </a:lnTo>
                  <a:lnTo>
                    <a:pt x="137" y="34"/>
                  </a:lnTo>
                  <a:lnTo>
                    <a:pt x="129" y="35"/>
                  </a:lnTo>
                  <a:lnTo>
                    <a:pt x="120" y="36"/>
                  </a:lnTo>
                  <a:lnTo>
                    <a:pt x="111" y="36"/>
                  </a:lnTo>
                  <a:lnTo>
                    <a:pt x="102" y="37"/>
                  </a:lnTo>
                  <a:lnTo>
                    <a:pt x="93" y="37"/>
                  </a:lnTo>
                  <a:lnTo>
                    <a:pt x="83" y="37"/>
                  </a:lnTo>
                  <a:lnTo>
                    <a:pt x="74" y="36"/>
                  </a:lnTo>
                  <a:lnTo>
                    <a:pt x="65" y="36"/>
                  </a:lnTo>
                  <a:lnTo>
                    <a:pt x="57" y="35"/>
                  </a:lnTo>
                  <a:lnTo>
                    <a:pt x="49" y="34"/>
                  </a:lnTo>
                  <a:lnTo>
                    <a:pt x="41" y="33"/>
                  </a:lnTo>
                  <a:lnTo>
                    <a:pt x="34" y="32"/>
                  </a:lnTo>
                  <a:lnTo>
                    <a:pt x="27" y="31"/>
                  </a:lnTo>
                  <a:lnTo>
                    <a:pt x="22" y="30"/>
                  </a:lnTo>
                  <a:lnTo>
                    <a:pt x="16" y="29"/>
                  </a:lnTo>
                  <a:lnTo>
                    <a:pt x="12" y="27"/>
                  </a:lnTo>
                  <a:lnTo>
                    <a:pt x="7" y="25"/>
                  </a:lnTo>
                  <a:lnTo>
                    <a:pt x="5" y="24"/>
                  </a:lnTo>
                  <a:lnTo>
                    <a:pt x="2" y="22"/>
                  </a:lnTo>
                  <a:lnTo>
                    <a:pt x="1" y="20"/>
                  </a:lnTo>
                  <a:lnTo>
                    <a:pt x="0" y="18"/>
                  </a:lnTo>
                  <a:lnTo>
                    <a:pt x="1" y="16"/>
                  </a:lnTo>
                  <a:lnTo>
                    <a:pt x="2" y="14"/>
                  </a:lnTo>
                  <a:lnTo>
                    <a:pt x="5" y="13"/>
                  </a:lnTo>
                  <a:lnTo>
                    <a:pt x="7" y="11"/>
                  </a:lnTo>
                  <a:lnTo>
                    <a:pt x="12" y="10"/>
                  </a:lnTo>
                  <a:lnTo>
                    <a:pt x="16" y="8"/>
                  </a:lnTo>
                  <a:lnTo>
                    <a:pt x="22" y="7"/>
                  </a:lnTo>
                  <a:lnTo>
                    <a:pt x="27" y="5"/>
                  </a:lnTo>
                  <a:lnTo>
                    <a:pt x="34" y="5"/>
                  </a:lnTo>
                  <a:lnTo>
                    <a:pt x="41" y="3"/>
                  </a:lnTo>
                  <a:lnTo>
                    <a:pt x="49" y="3"/>
                  </a:lnTo>
                  <a:lnTo>
                    <a:pt x="57" y="2"/>
                  </a:lnTo>
                  <a:lnTo>
                    <a:pt x="65" y="1"/>
                  </a:lnTo>
                  <a:lnTo>
                    <a:pt x="74" y="1"/>
                  </a:lnTo>
                  <a:lnTo>
                    <a:pt x="83" y="0"/>
                  </a:lnTo>
                  <a:lnTo>
                    <a:pt x="93" y="0"/>
                  </a:lnTo>
                </a:path>
              </a:pathLst>
            </a:custGeom>
            <a:solidFill>
              <a:srgbClr val="D4D4D4"/>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12" name="Freeform 160"/>
            <p:cNvSpPr>
              <a:spLocks/>
            </p:cNvSpPr>
            <p:nvPr/>
          </p:nvSpPr>
          <p:spPr bwMode="auto">
            <a:xfrm>
              <a:off x="4376" y="2327"/>
              <a:ext cx="182" cy="37"/>
            </a:xfrm>
            <a:custGeom>
              <a:avLst/>
              <a:gdLst>
                <a:gd name="T0" fmla="*/ 100 w 182"/>
                <a:gd name="T1" fmla="*/ 0 h 37"/>
                <a:gd name="T2" fmla="*/ 118 w 182"/>
                <a:gd name="T3" fmla="*/ 1 h 37"/>
                <a:gd name="T4" fmla="*/ 134 w 182"/>
                <a:gd name="T5" fmla="*/ 2 h 37"/>
                <a:gd name="T6" fmla="*/ 148 w 182"/>
                <a:gd name="T7" fmla="*/ 4 h 37"/>
                <a:gd name="T8" fmla="*/ 161 w 182"/>
                <a:gd name="T9" fmla="*/ 6 h 37"/>
                <a:gd name="T10" fmla="*/ 171 w 182"/>
                <a:gd name="T11" fmla="*/ 9 h 37"/>
                <a:gd name="T12" fmla="*/ 177 w 182"/>
                <a:gd name="T13" fmla="*/ 13 h 37"/>
                <a:gd name="T14" fmla="*/ 181 w 182"/>
                <a:gd name="T15" fmla="*/ 16 h 37"/>
                <a:gd name="T16" fmla="*/ 181 w 182"/>
                <a:gd name="T17" fmla="*/ 20 h 37"/>
                <a:gd name="T18" fmla="*/ 177 w 182"/>
                <a:gd name="T19" fmla="*/ 23 h 37"/>
                <a:gd name="T20" fmla="*/ 171 w 182"/>
                <a:gd name="T21" fmla="*/ 26 h 37"/>
                <a:gd name="T22" fmla="*/ 161 w 182"/>
                <a:gd name="T23" fmla="*/ 29 h 37"/>
                <a:gd name="T24" fmla="*/ 148 w 182"/>
                <a:gd name="T25" fmla="*/ 31 h 37"/>
                <a:gd name="T26" fmla="*/ 134 w 182"/>
                <a:gd name="T27" fmla="*/ 33 h 37"/>
                <a:gd name="T28" fmla="*/ 118 w 182"/>
                <a:gd name="T29" fmla="*/ 35 h 37"/>
                <a:gd name="T30" fmla="*/ 100 w 182"/>
                <a:gd name="T31" fmla="*/ 36 h 37"/>
                <a:gd name="T32" fmla="*/ 82 w 182"/>
                <a:gd name="T33" fmla="*/ 36 h 37"/>
                <a:gd name="T34" fmla="*/ 64 w 182"/>
                <a:gd name="T35" fmla="*/ 35 h 37"/>
                <a:gd name="T36" fmla="*/ 47 w 182"/>
                <a:gd name="T37" fmla="*/ 33 h 37"/>
                <a:gd name="T38" fmla="*/ 33 w 182"/>
                <a:gd name="T39" fmla="*/ 31 h 37"/>
                <a:gd name="T40" fmla="*/ 21 w 182"/>
                <a:gd name="T41" fmla="*/ 29 h 37"/>
                <a:gd name="T42" fmla="*/ 11 w 182"/>
                <a:gd name="T43" fmla="*/ 26 h 37"/>
                <a:gd name="T44" fmla="*/ 4 w 182"/>
                <a:gd name="T45" fmla="*/ 23 h 37"/>
                <a:gd name="T46" fmla="*/ 1 w 182"/>
                <a:gd name="T47" fmla="*/ 20 h 37"/>
                <a:gd name="T48" fmla="*/ 1 w 182"/>
                <a:gd name="T49" fmla="*/ 16 h 37"/>
                <a:gd name="T50" fmla="*/ 4 w 182"/>
                <a:gd name="T51" fmla="*/ 13 h 37"/>
                <a:gd name="T52" fmla="*/ 11 w 182"/>
                <a:gd name="T53" fmla="*/ 9 h 37"/>
                <a:gd name="T54" fmla="*/ 21 w 182"/>
                <a:gd name="T55" fmla="*/ 6 h 37"/>
                <a:gd name="T56" fmla="*/ 33 w 182"/>
                <a:gd name="T57" fmla="*/ 4 h 37"/>
                <a:gd name="T58" fmla="*/ 47 w 182"/>
                <a:gd name="T59" fmla="*/ 2 h 37"/>
                <a:gd name="T60" fmla="*/ 64 w 182"/>
                <a:gd name="T61" fmla="*/ 1 h 37"/>
                <a:gd name="T62" fmla="*/ 82 w 182"/>
                <a:gd name="T63" fmla="*/ 0 h 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2"/>
                <a:gd name="T97" fmla="*/ 0 h 37"/>
                <a:gd name="T98" fmla="*/ 182 w 182"/>
                <a:gd name="T99" fmla="*/ 37 h 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2" h="37">
                  <a:moveTo>
                    <a:pt x="91" y="0"/>
                  </a:moveTo>
                  <a:lnTo>
                    <a:pt x="100" y="0"/>
                  </a:lnTo>
                  <a:lnTo>
                    <a:pt x="109" y="0"/>
                  </a:lnTo>
                  <a:lnTo>
                    <a:pt x="118" y="1"/>
                  </a:lnTo>
                  <a:lnTo>
                    <a:pt x="126" y="1"/>
                  </a:lnTo>
                  <a:lnTo>
                    <a:pt x="134" y="2"/>
                  </a:lnTo>
                  <a:lnTo>
                    <a:pt x="141" y="3"/>
                  </a:lnTo>
                  <a:lnTo>
                    <a:pt x="148" y="4"/>
                  </a:lnTo>
                  <a:lnTo>
                    <a:pt x="155" y="5"/>
                  </a:lnTo>
                  <a:lnTo>
                    <a:pt x="161" y="6"/>
                  </a:lnTo>
                  <a:lnTo>
                    <a:pt x="166" y="8"/>
                  </a:lnTo>
                  <a:lnTo>
                    <a:pt x="171" y="9"/>
                  </a:lnTo>
                  <a:lnTo>
                    <a:pt x="174" y="11"/>
                  </a:lnTo>
                  <a:lnTo>
                    <a:pt x="177" y="13"/>
                  </a:lnTo>
                  <a:lnTo>
                    <a:pt x="180" y="14"/>
                  </a:lnTo>
                  <a:lnTo>
                    <a:pt x="181" y="16"/>
                  </a:lnTo>
                  <a:lnTo>
                    <a:pt x="181" y="18"/>
                  </a:lnTo>
                  <a:lnTo>
                    <a:pt x="181" y="20"/>
                  </a:lnTo>
                  <a:lnTo>
                    <a:pt x="180" y="21"/>
                  </a:lnTo>
                  <a:lnTo>
                    <a:pt x="177" y="23"/>
                  </a:lnTo>
                  <a:lnTo>
                    <a:pt x="174" y="25"/>
                  </a:lnTo>
                  <a:lnTo>
                    <a:pt x="171" y="26"/>
                  </a:lnTo>
                  <a:lnTo>
                    <a:pt x="166" y="28"/>
                  </a:lnTo>
                  <a:lnTo>
                    <a:pt x="161" y="29"/>
                  </a:lnTo>
                  <a:lnTo>
                    <a:pt x="155" y="30"/>
                  </a:lnTo>
                  <a:lnTo>
                    <a:pt x="148" y="31"/>
                  </a:lnTo>
                  <a:lnTo>
                    <a:pt x="141" y="33"/>
                  </a:lnTo>
                  <a:lnTo>
                    <a:pt x="134" y="33"/>
                  </a:lnTo>
                  <a:lnTo>
                    <a:pt x="126" y="34"/>
                  </a:lnTo>
                  <a:lnTo>
                    <a:pt x="118" y="35"/>
                  </a:lnTo>
                  <a:lnTo>
                    <a:pt x="109" y="35"/>
                  </a:lnTo>
                  <a:lnTo>
                    <a:pt x="100" y="36"/>
                  </a:lnTo>
                  <a:lnTo>
                    <a:pt x="91" y="36"/>
                  </a:lnTo>
                  <a:lnTo>
                    <a:pt x="82" y="36"/>
                  </a:lnTo>
                  <a:lnTo>
                    <a:pt x="73" y="35"/>
                  </a:lnTo>
                  <a:lnTo>
                    <a:pt x="64" y="35"/>
                  </a:lnTo>
                  <a:lnTo>
                    <a:pt x="56" y="34"/>
                  </a:lnTo>
                  <a:lnTo>
                    <a:pt x="47" y="33"/>
                  </a:lnTo>
                  <a:lnTo>
                    <a:pt x="40" y="33"/>
                  </a:lnTo>
                  <a:lnTo>
                    <a:pt x="33" y="31"/>
                  </a:lnTo>
                  <a:lnTo>
                    <a:pt x="27" y="30"/>
                  </a:lnTo>
                  <a:lnTo>
                    <a:pt x="21" y="29"/>
                  </a:lnTo>
                  <a:lnTo>
                    <a:pt x="16" y="28"/>
                  </a:lnTo>
                  <a:lnTo>
                    <a:pt x="11" y="26"/>
                  </a:lnTo>
                  <a:lnTo>
                    <a:pt x="7" y="25"/>
                  </a:lnTo>
                  <a:lnTo>
                    <a:pt x="4" y="23"/>
                  </a:lnTo>
                  <a:lnTo>
                    <a:pt x="2" y="21"/>
                  </a:lnTo>
                  <a:lnTo>
                    <a:pt x="1" y="20"/>
                  </a:lnTo>
                  <a:lnTo>
                    <a:pt x="0" y="18"/>
                  </a:lnTo>
                  <a:lnTo>
                    <a:pt x="1" y="16"/>
                  </a:lnTo>
                  <a:lnTo>
                    <a:pt x="2" y="14"/>
                  </a:lnTo>
                  <a:lnTo>
                    <a:pt x="4" y="13"/>
                  </a:lnTo>
                  <a:lnTo>
                    <a:pt x="7" y="11"/>
                  </a:lnTo>
                  <a:lnTo>
                    <a:pt x="11" y="9"/>
                  </a:lnTo>
                  <a:lnTo>
                    <a:pt x="16" y="8"/>
                  </a:lnTo>
                  <a:lnTo>
                    <a:pt x="21" y="6"/>
                  </a:lnTo>
                  <a:lnTo>
                    <a:pt x="27" y="5"/>
                  </a:lnTo>
                  <a:lnTo>
                    <a:pt x="33" y="4"/>
                  </a:lnTo>
                  <a:lnTo>
                    <a:pt x="40" y="3"/>
                  </a:lnTo>
                  <a:lnTo>
                    <a:pt x="47" y="2"/>
                  </a:lnTo>
                  <a:lnTo>
                    <a:pt x="56" y="1"/>
                  </a:lnTo>
                  <a:lnTo>
                    <a:pt x="64" y="1"/>
                  </a:lnTo>
                  <a:lnTo>
                    <a:pt x="73" y="0"/>
                  </a:lnTo>
                  <a:lnTo>
                    <a:pt x="82" y="0"/>
                  </a:lnTo>
                  <a:lnTo>
                    <a:pt x="91" y="0"/>
                  </a:lnTo>
                </a:path>
              </a:pathLst>
            </a:custGeom>
            <a:solidFill>
              <a:srgbClr val="D6D6D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13" name="Freeform 161"/>
            <p:cNvSpPr>
              <a:spLocks/>
            </p:cNvSpPr>
            <p:nvPr/>
          </p:nvSpPr>
          <p:spPr bwMode="auto">
            <a:xfrm>
              <a:off x="4378" y="2327"/>
              <a:ext cx="179" cy="37"/>
            </a:xfrm>
            <a:custGeom>
              <a:avLst/>
              <a:gdLst>
                <a:gd name="T0" fmla="*/ 98 w 179"/>
                <a:gd name="T1" fmla="*/ 0 h 37"/>
                <a:gd name="T2" fmla="*/ 115 w 179"/>
                <a:gd name="T3" fmla="*/ 1 h 37"/>
                <a:gd name="T4" fmla="*/ 131 w 179"/>
                <a:gd name="T5" fmla="*/ 3 h 37"/>
                <a:gd name="T6" fmla="*/ 145 w 179"/>
                <a:gd name="T7" fmla="*/ 4 h 37"/>
                <a:gd name="T8" fmla="*/ 157 w 179"/>
                <a:gd name="T9" fmla="*/ 7 h 37"/>
                <a:gd name="T10" fmla="*/ 167 w 179"/>
                <a:gd name="T11" fmla="*/ 10 h 37"/>
                <a:gd name="T12" fmla="*/ 174 w 179"/>
                <a:gd name="T13" fmla="*/ 13 h 37"/>
                <a:gd name="T14" fmla="*/ 177 w 179"/>
                <a:gd name="T15" fmla="*/ 16 h 37"/>
                <a:gd name="T16" fmla="*/ 177 w 179"/>
                <a:gd name="T17" fmla="*/ 20 h 37"/>
                <a:gd name="T18" fmla="*/ 174 w 179"/>
                <a:gd name="T19" fmla="*/ 23 h 37"/>
                <a:gd name="T20" fmla="*/ 167 w 179"/>
                <a:gd name="T21" fmla="*/ 26 h 37"/>
                <a:gd name="T22" fmla="*/ 157 w 179"/>
                <a:gd name="T23" fmla="*/ 29 h 37"/>
                <a:gd name="T24" fmla="*/ 145 w 179"/>
                <a:gd name="T25" fmla="*/ 31 h 37"/>
                <a:gd name="T26" fmla="*/ 131 w 179"/>
                <a:gd name="T27" fmla="*/ 33 h 37"/>
                <a:gd name="T28" fmla="*/ 115 w 179"/>
                <a:gd name="T29" fmla="*/ 35 h 37"/>
                <a:gd name="T30" fmla="*/ 98 w 179"/>
                <a:gd name="T31" fmla="*/ 36 h 37"/>
                <a:gd name="T32" fmla="*/ 80 w 179"/>
                <a:gd name="T33" fmla="*/ 36 h 37"/>
                <a:gd name="T34" fmla="*/ 62 w 179"/>
                <a:gd name="T35" fmla="*/ 35 h 37"/>
                <a:gd name="T36" fmla="*/ 46 w 179"/>
                <a:gd name="T37" fmla="*/ 33 h 37"/>
                <a:gd name="T38" fmla="*/ 32 w 179"/>
                <a:gd name="T39" fmla="*/ 31 h 37"/>
                <a:gd name="T40" fmla="*/ 20 w 179"/>
                <a:gd name="T41" fmla="*/ 29 h 37"/>
                <a:gd name="T42" fmla="*/ 11 w 179"/>
                <a:gd name="T43" fmla="*/ 26 h 37"/>
                <a:gd name="T44" fmla="*/ 4 w 179"/>
                <a:gd name="T45" fmla="*/ 23 h 37"/>
                <a:gd name="T46" fmla="*/ 1 w 179"/>
                <a:gd name="T47" fmla="*/ 20 h 37"/>
                <a:gd name="T48" fmla="*/ 1 w 179"/>
                <a:gd name="T49" fmla="*/ 16 h 37"/>
                <a:gd name="T50" fmla="*/ 4 w 179"/>
                <a:gd name="T51" fmla="*/ 13 h 37"/>
                <a:gd name="T52" fmla="*/ 11 w 179"/>
                <a:gd name="T53" fmla="*/ 10 h 37"/>
                <a:gd name="T54" fmla="*/ 20 w 179"/>
                <a:gd name="T55" fmla="*/ 7 h 37"/>
                <a:gd name="T56" fmla="*/ 32 w 179"/>
                <a:gd name="T57" fmla="*/ 4 h 37"/>
                <a:gd name="T58" fmla="*/ 46 w 179"/>
                <a:gd name="T59" fmla="*/ 3 h 37"/>
                <a:gd name="T60" fmla="*/ 62 w 179"/>
                <a:gd name="T61" fmla="*/ 1 h 37"/>
                <a:gd name="T62" fmla="*/ 80 w 179"/>
                <a:gd name="T63" fmla="*/ 0 h 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9"/>
                <a:gd name="T97" fmla="*/ 0 h 37"/>
                <a:gd name="T98" fmla="*/ 179 w 179"/>
                <a:gd name="T99" fmla="*/ 37 h 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9" h="37">
                  <a:moveTo>
                    <a:pt x="89" y="0"/>
                  </a:moveTo>
                  <a:lnTo>
                    <a:pt x="98" y="0"/>
                  </a:lnTo>
                  <a:lnTo>
                    <a:pt x="107" y="1"/>
                  </a:lnTo>
                  <a:lnTo>
                    <a:pt x="115" y="1"/>
                  </a:lnTo>
                  <a:lnTo>
                    <a:pt x="123" y="2"/>
                  </a:lnTo>
                  <a:lnTo>
                    <a:pt x="131" y="3"/>
                  </a:lnTo>
                  <a:lnTo>
                    <a:pt x="138" y="3"/>
                  </a:lnTo>
                  <a:lnTo>
                    <a:pt x="145" y="4"/>
                  </a:lnTo>
                  <a:lnTo>
                    <a:pt x="151" y="5"/>
                  </a:lnTo>
                  <a:lnTo>
                    <a:pt x="157" y="7"/>
                  </a:lnTo>
                  <a:lnTo>
                    <a:pt x="162" y="8"/>
                  </a:lnTo>
                  <a:lnTo>
                    <a:pt x="167" y="10"/>
                  </a:lnTo>
                  <a:lnTo>
                    <a:pt x="170" y="11"/>
                  </a:lnTo>
                  <a:lnTo>
                    <a:pt x="174" y="13"/>
                  </a:lnTo>
                  <a:lnTo>
                    <a:pt x="176" y="14"/>
                  </a:lnTo>
                  <a:lnTo>
                    <a:pt x="177" y="16"/>
                  </a:lnTo>
                  <a:lnTo>
                    <a:pt x="178" y="18"/>
                  </a:lnTo>
                  <a:lnTo>
                    <a:pt x="177" y="20"/>
                  </a:lnTo>
                  <a:lnTo>
                    <a:pt x="176" y="21"/>
                  </a:lnTo>
                  <a:lnTo>
                    <a:pt x="174" y="23"/>
                  </a:lnTo>
                  <a:lnTo>
                    <a:pt x="170" y="25"/>
                  </a:lnTo>
                  <a:lnTo>
                    <a:pt x="167" y="26"/>
                  </a:lnTo>
                  <a:lnTo>
                    <a:pt x="162" y="28"/>
                  </a:lnTo>
                  <a:lnTo>
                    <a:pt x="157" y="29"/>
                  </a:lnTo>
                  <a:lnTo>
                    <a:pt x="151" y="30"/>
                  </a:lnTo>
                  <a:lnTo>
                    <a:pt x="145" y="31"/>
                  </a:lnTo>
                  <a:lnTo>
                    <a:pt x="138" y="33"/>
                  </a:lnTo>
                  <a:lnTo>
                    <a:pt x="131" y="33"/>
                  </a:lnTo>
                  <a:lnTo>
                    <a:pt x="123" y="34"/>
                  </a:lnTo>
                  <a:lnTo>
                    <a:pt x="115" y="35"/>
                  </a:lnTo>
                  <a:lnTo>
                    <a:pt x="107" y="35"/>
                  </a:lnTo>
                  <a:lnTo>
                    <a:pt x="98" y="36"/>
                  </a:lnTo>
                  <a:lnTo>
                    <a:pt x="89" y="36"/>
                  </a:lnTo>
                  <a:lnTo>
                    <a:pt x="80" y="36"/>
                  </a:lnTo>
                  <a:lnTo>
                    <a:pt x="71" y="35"/>
                  </a:lnTo>
                  <a:lnTo>
                    <a:pt x="62" y="35"/>
                  </a:lnTo>
                  <a:lnTo>
                    <a:pt x="54" y="34"/>
                  </a:lnTo>
                  <a:lnTo>
                    <a:pt x="46" y="33"/>
                  </a:lnTo>
                  <a:lnTo>
                    <a:pt x="39" y="33"/>
                  </a:lnTo>
                  <a:lnTo>
                    <a:pt x="32" y="31"/>
                  </a:lnTo>
                  <a:lnTo>
                    <a:pt x="26" y="30"/>
                  </a:lnTo>
                  <a:lnTo>
                    <a:pt x="20" y="29"/>
                  </a:lnTo>
                  <a:lnTo>
                    <a:pt x="15" y="28"/>
                  </a:lnTo>
                  <a:lnTo>
                    <a:pt x="11" y="26"/>
                  </a:lnTo>
                  <a:lnTo>
                    <a:pt x="7" y="25"/>
                  </a:lnTo>
                  <a:lnTo>
                    <a:pt x="4" y="23"/>
                  </a:lnTo>
                  <a:lnTo>
                    <a:pt x="2" y="21"/>
                  </a:lnTo>
                  <a:lnTo>
                    <a:pt x="1" y="20"/>
                  </a:lnTo>
                  <a:lnTo>
                    <a:pt x="0" y="18"/>
                  </a:lnTo>
                  <a:lnTo>
                    <a:pt x="1" y="16"/>
                  </a:lnTo>
                  <a:lnTo>
                    <a:pt x="2" y="14"/>
                  </a:lnTo>
                  <a:lnTo>
                    <a:pt x="4" y="13"/>
                  </a:lnTo>
                  <a:lnTo>
                    <a:pt x="7" y="11"/>
                  </a:lnTo>
                  <a:lnTo>
                    <a:pt x="11" y="10"/>
                  </a:lnTo>
                  <a:lnTo>
                    <a:pt x="15" y="8"/>
                  </a:lnTo>
                  <a:lnTo>
                    <a:pt x="20" y="7"/>
                  </a:lnTo>
                  <a:lnTo>
                    <a:pt x="26" y="5"/>
                  </a:lnTo>
                  <a:lnTo>
                    <a:pt x="32" y="4"/>
                  </a:lnTo>
                  <a:lnTo>
                    <a:pt x="39" y="3"/>
                  </a:lnTo>
                  <a:lnTo>
                    <a:pt x="46" y="3"/>
                  </a:lnTo>
                  <a:lnTo>
                    <a:pt x="54" y="2"/>
                  </a:lnTo>
                  <a:lnTo>
                    <a:pt x="62" y="1"/>
                  </a:lnTo>
                  <a:lnTo>
                    <a:pt x="71" y="1"/>
                  </a:lnTo>
                  <a:lnTo>
                    <a:pt x="80" y="0"/>
                  </a:lnTo>
                  <a:lnTo>
                    <a:pt x="89" y="0"/>
                  </a:lnTo>
                </a:path>
              </a:pathLst>
            </a:custGeom>
            <a:solidFill>
              <a:srgbClr val="D9D9D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14" name="Freeform 162"/>
            <p:cNvSpPr>
              <a:spLocks/>
            </p:cNvSpPr>
            <p:nvPr/>
          </p:nvSpPr>
          <p:spPr bwMode="auto">
            <a:xfrm>
              <a:off x="4380" y="2328"/>
              <a:ext cx="175" cy="35"/>
            </a:xfrm>
            <a:custGeom>
              <a:avLst/>
              <a:gdLst>
                <a:gd name="T0" fmla="*/ 96 w 175"/>
                <a:gd name="T1" fmla="*/ 0 h 35"/>
                <a:gd name="T2" fmla="*/ 112 w 175"/>
                <a:gd name="T3" fmla="*/ 1 h 35"/>
                <a:gd name="T4" fmla="*/ 128 w 175"/>
                <a:gd name="T5" fmla="*/ 2 h 35"/>
                <a:gd name="T6" fmla="*/ 142 w 175"/>
                <a:gd name="T7" fmla="*/ 4 h 35"/>
                <a:gd name="T8" fmla="*/ 154 w 175"/>
                <a:gd name="T9" fmla="*/ 6 h 35"/>
                <a:gd name="T10" fmla="*/ 163 w 175"/>
                <a:gd name="T11" fmla="*/ 9 h 35"/>
                <a:gd name="T12" fmla="*/ 170 w 175"/>
                <a:gd name="T13" fmla="*/ 12 h 35"/>
                <a:gd name="T14" fmla="*/ 173 w 175"/>
                <a:gd name="T15" fmla="*/ 15 h 35"/>
                <a:gd name="T16" fmla="*/ 173 w 175"/>
                <a:gd name="T17" fmla="*/ 19 h 35"/>
                <a:gd name="T18" fmla="*/ 170 w 175"/>
                <a:gd name="T19" fmla="*/ 22 h 35"/>
                <a:gd name="T20" fmla="*/ 163 w 175"/>
                <a:gd name="T21" fmla="*/ 25 h 35"/>
                <a:gd name="T22" fmla="*/ 154 w 175"/>
                <a:gd name="T23" fmla="*/ 28 h 35"/>
                <a:gd name="T24" fmla="*/ 142 w 175"/>
                <a:gd name="T25" fmla="*/ 30 h 35"/>
                <a:gd name="T26" fmla="*/ 128 w 175"/>
                <a:gd name="T27" fmla="*/ 32 h 35"/>
                <a:gd name="T28" fmla="*/ 112 w 175"/>
                <a:gd name="T29" fmla="*/ 33 h 35"/>
                <a:gd name="T30" fmla="*/ 96 w 175"/>
                <a:gd name="T31" fmla="*/ 34 h 35"/>
                <a:gd name="T32" fmla="*/ 78 w 175"/>
                <a:gd name="T33" fmla="*/ 34 h 35"/>
                <a:gd name="T34" fmla="*/ 61 w 175"/>
                <a:gd name="T35" fmla="*/ 33 h 35"/>
                <a:gd name="T36" fmla="*/ 45 w 175"/>
                <a:gd name="T37" fmla="*/ 32 h 35"/>
                <a:gd name="T38" fmla="*/ 32 w 175"/>
                <a:gd name="T39" fmla="*/ 30 h 35"/>
                <a:gd name="T40" fmla="*/ 20 w 175"/>
                <a:gd name="T41" fmla="*/ 28 h 35"/>
                <a:gd name="T42" fmla="*/ 10 w 175"/>
                <a:gd name="T43" fmla="*/ 25 h 35"/>
                <a:gd name="T44" fmla="*/ 4 w 175"/>
                <a:gd name="T45" fmla="*/ 22 h 35"/>
                <a:gd name="T46" fmla="*/ 0 w 175"/>
                <a:gd name="T47" fmla="*/ 19 h 35"/>
                <a:gd name="T48" fmla="*/ 0 w 175"/>
                <a:gd name="T49" fmla="*/ 15 h 35"/>
                <a:gd name="T50" fmla="*/ 4 w 175"/>
                <a:gd name="T51" fmla="*/ 12 h 35"/>
                <a:gd name="T52" fmla="*/ 10 w 175"/>
                <a:gd name="T53" fmla="*/ 9 h 35"/>
                <a:gd name="T54" fmla="*/ 20 w 175"/>
                <a:gd name="T55" fmla="*/ 6 h 35"/>
                <a:gd name="T56" fmla="*/ 32 w 175"/>
                <a:gd name="T57" fmla="*/ 4 h 35"/>
                <a:gd name="T58" fmla="*/ 45 w 175"/>
                <a:gd name="T59" fmla="*/ 2 h 35"/>
                <a:gd name="T60" fmla="*/ 61 w 175"/>
                <a:gd name="T61" fmla="*/ 1 h 35"/>
                <a:gd name="T62" fmla="*/ 78 w 175"/>
                <a:gd name="T63" fmla="*/ 0 h 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5"/>
                <a:gd name="T97" fmla="*/ 0 h 35"/>
                <a:gd name="T98" fmla="*/ 175 w 175"/>
                <a:gd name="T99" fmla="*/ 35 h 3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5" h="35">
                  <a:moveTo>
                    <a:pt x="87" y="0"/>
                  </a:moveTo>
                  <a:lnTo>
                    <a:pt x="96" y="0"/>
                  </a:lnTo>
                  <a:lnTo>
                    <a:pt x="104" y="1"/>
                  </a:lnTo>
                  <a:lnTo>
                    <a:pt x="112" y="1"/>
                  </a:lnTo>
                  <a:lnTo>
                    <a:pt x="120" y="2"/>
                  </a:lnTo>
                  <a:lnTo>
                    <a:pt x="128" y="2"/>
                  </a:lnTo>
                  <a:lnTo>
                    <a:pt x="135" y="3"/>
                  </a:lnTo>
                  <a:lnTo>
                    <a:pt x="142" y="4"/>
                  </a:lnTo>
                  <a:lnTo>
                    <a:pt x="148" y="5"/>
                  </a:lnTo>
                  <a:lnTo>
                    <a:pt x="154" y="6"/>
                  </a:lnTo>
                  <a:lnTo>
                    <a:pt x="158" y="8"/>
                  </a:lnTo>
                  <a:lnTo>
                    <a:pt x="163" y="9"/>
                  </a:lnTo>
                  <a:lnTo>
                    <a:pt x="167" y="11"/>
                  </a:lnTo>
                  <a:lnTo>
                    <a:pt x="170" y="12"/>
                  </a:lnTo>
                  <a:lnTo>
                    <a:pt x="172" y="14"/>
                  </a:lnTo>
                  <a:lnTo>
                    <a:pt x="173" y="15"/>
                  </a:lnTo>
                  <a:lnTo>
                    <a:pt x="174" y="17"/>
                  </a:lnTo>
                  <a:lnTo>
                    <a:pt x="173" y="19"/>
                  </a:lnTo>
                  <a:lnTo>
                    <a:pt x="172" y="20"/>
                  </a:lnTo>
                  <a:lnTo>
                    <a:pt x="170" y="22"/>
                  </a:lnTo>
                  <a:lnTo>
                    <a:pt x="167" y="24"/>
                  </a:lnTo>
                  <a:lnTo>
                    <a:pt x="163" y="25"/>
                  </a:lnTo>
                  <a:lnTo>
                    <a:pt x="158" y="27"/>
                  </a:lnTo>
                  <a:lnTo>
                    <a:pt x="154" y="28"/>
                  </a:lnTo>
                  <a:lnTo>
                    <a:pt x="148" y="29"/>
                  </a:lnTo>
                  <a:lnTo>
                    <a:pt x="142" y="30"/>
                  </a:lnTo>
                  <a:lnTo>
                    <a:pt x="135" y="31"/>
                  </a:lnTo>
                  <a:lnTo>
                    <a:pt x="128" y="32"/>
                  </a:lnTo>
                  <a:lnTo>
                    <a:pt x="120" y="33"/>
                  </a:lnTo>
                  <a:lnTo>
                    <a:pt x="112" y="33"/>
                  </a:lnTo>
                  <a:lnTo>
                    <a:pt x="104" y="34"/>
                  </a:lnTo>
                  <a:lnTo>
                    <a:pt x="96" y="34"/>
                  </a:lnTo>
                  <a:lnTo>
                    <a:pt x="87" y="34"/>
                  </a:lnTo>
                  <a:lnTo>
                    <a:pt x="78" y="34"/>
                  </a:lnTo>
                  <a:lnTo>
                    <a:pt x="69" y="34"/>
                  </a:lnTo>
                  <a:lnTo>
                    <a:pt x="61" y="33"/>
                  </a:lnTo>
                  <a:lnTo>
                    <a:pt x="53" y="33"/>
                  </a:lnTo>
                  <a:lnTo>
                    <a:pt x="45" y="32"/>
                  </a:lnTo>
                  <a:lnTo>
                    <a:pt x="38" y="31"/>
                  </a:lnTo>
                  <a:lnTo>
                    <a:pt x="32" y="30"/>
                  </a:lnTo>
                  <a:lnTo>
                    <a:pt x="25" y="29"/>
                  </a:lnTo>
                  <a:lnTo>
                    <a:pt x="20" y="28"/>
                  </a:lnTo>
                  <a:lnTo>
                    <a:pt x="15" y="27"/>
                  </a:lnTo>
                  <a:lnTo>
                    <a:pt x="10" y="25"/>
                  </a:lnTo>
                  <a:lnTo>
                    <a:pt x="7" y="24"/>
                  </a:lnTo>
                  <a:lnTo>
                    <a:pt x="4" y="22"/>
                  </a:lnTo>
                  <a:lnTo>
                    <a:pt x="2" y="20"/>
                  </a:lnTo>
                  <a:lnTo>
                    <a:pt x="0" y="19"/>
                  </a:lnTo>
                  <a:lnTo>
                    <a:pt x="0" y="17"/>
                  </a:lnTo>
                  <a:lnTo>
                    <a:pt x="0" y="15"/>
                  </a:lnTo>
                  <a:lnTo>
                    <a:pt x="2" y="14"/>
                  </a:lnTo>
                  <a:lnTo>
                    <a:pt x="4" y="12"/>
                  </a:lnTo>
                  <a:lnTo>
                    <a:pt x="7" y="11"/>
                  </a:lnTo>
                  <a:lnTo>
                    <a:pt x="10" y="9"/>
                  </a:lnTo>
                  <a:lnTo>
                    <a:pt x="15" y="8"/>
                  </a:lnTo>
                  <a:lnTo>
                    <a:pt x="20" y="6"/>
                  </a:lnTo>
                  <a:lnTo>
                    <a:pt x="25" y="5"/>
                  </a:lnTo>
                  <a:lnTo>
                    <a:pt x="32" y="4"/>
                  </a:lnTo>
                  <a:lnTo>
                    <a:pt x="38" y="3"/>
                  </a:lnTo>
                  <a:lnTo>
                    <a:pt x="45" y="2"/>
                  </a:lnTo>
                  <a:lnTo>
                    <a:pt x="53" y="2"/>
                  </a:lnTo>
                  <a:lnTo>
                    <a:pt x="61" y="1"/>
                  </a:lnTo>
                  <a:lnTo>
                    <a:pt x="69" y="1"/>
                  </a:lnTo>
                  <a:lnTo>
                    <a:pt x="78" y="0"/>
                  </a:lnTo>
                  <a:lnTo>
                    <a:pt x="87" y="0"/>
                  </a:lnTo>
                </a:path>
              </a:pathLst>
            </a:custGeom>
            <a:solidFill>
              <a:srgbClr val="DBDBDB"/>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15" name="Freeform 163"/>
            <p:cNvSpPr>
              <a:spLocks/>
            </p:cNvSpPr>
            <p:nvPr/>
          </p:nvSpPr>
          <p:spPr bwMode="auto">
            <a:xfrm>
              <a:off x="4382" y="2329"/>
              <a:ext cx="171" cy="34"/>
            </a:xfrm>
            <a:custGeom>
              <a:avLst/>
              <a:gdLst>
                <a:gd name="T0" fmla="*/ 93 w 171"/>
                <a:gd name="T1" fmla="*/ 0 h 34"/>
                <a:gd name="T2" fmla="*/ 110 w 171"/>
                <a:gd name="T3" fmla="*/ 1 h 34"/>
                <a:gd name="T4" fmla="*/ 125 w 171"/>
                <a:gd name="T5" fmla="*/ 2 h 34"/>
                <a:gd name="T6" fmla="*/ 139 w 171"/>
                <a:gd name="T7" fmla="*/ 3 h 34"/>
                <a:gd name="T8" fmla="*/ 150 w 171"/>
                <a:gd name="T9" fmla="*/ 6 h 34"/>
                <a:gd name="T10" fmla="*/ 159 w 171"/>
                <a:gd name="T11" fmla="*/ 8 h 34"/>
                <a:gd name="T12" fmla="*/ 166 w 171"/>
                <a:gd name="T13" fmla="*/ 11 h 34"/>
                <a:gd name="T14" fmla="*/ 169 w 171"/>
                <a:gd name="T15" fmla="*/ 14 h 34"/>
                <a:gd name="T16" fmla="*/ 169 w 171"/>
                <a:gd name="T17" fmla="*/ 18 h 34"/>
                <a:gd name="T18" fmla="*/ 166 w 171"/>
                <a:gd name="T19" fmla="*/ 21 h 34"/>
                <a:gd name="T20" fmla="*/ 159 w 171"/>
                <a:gd name="T21" fmla="*/ 24 h 34"/>
                <a:gd name="T22" fmla="*/ 150 w 171"/>
                <a:gd name="T23" fmla="*/ 27 h 34"/>
                <a:gd name="T24" fmla="*/ 139 w 171"/>
                <a:gd name="T25" fmla="*/ 29 h 34"/>
                <a:gd name="T26" fmla="*/ 125 w 171"/>
                <a:gd name="T27" fmla="*/ 31 h 34"/>
                <a:gd name="T28" fmla="*/ 110 w 171"/>
                <a:gd name="T29" fmla="*/ 32 h 34"/>
                <a:gd name="T30" fmla="*/ 93 w 171"/>
                <a:gd name="T31" fmla="*/ 33 h 34"/>
                <a:gd name="T32" fmla="*/ 76 w 171"/>
                <a:gd name="T33" fmla="*/ 33 h 34"/>
                <a:gd name="T34" fmla="*/ 59 w 171"/>
                <a:gd name="T35" fmla="*/ 32 h 34"/>
                <a:gd name="T36" fmla="*/ 44 w 171"/>
                <a:gd name="T37" fmla="*/ 31 h 34"/>
                <a:gd name="T38" fmla="*/ 31 w 171"/>
                <a:gd name="T39" fmla="*/ 29 h 34"/>
                <a:gd name="T40" fmla="*/ 19 w 171"/>
                <a:gd name="T41" fmla="*/ 27 h 34"/>
                <a:gd name="T42" fmla="*/ 10 w 171"/>
                <a:gd name="T43" fmla="*/ 24 h 34"/>
                <a:gd name="T44" fmla="*/ 4 w 171"/>
                <a:gd name="T45" fmla="*/ 21 h 34"/>
                <a:gd name="T46" fmla="*/ 0 w 171"/>
                <a:gd name="T47" fmla="*/ 18 h 34"/>
                <a:gd name="T48" fmla="*/ 0 w 171"/>
                <a:gd name="T49" fmla="*/ 14 h 34"/>
                <a:gd name="T50" fmla="*/ 4 w 171"/>
                <a:gd name="T51" fmla="*/ 11 h 34"/>
                <a:gd name="T52" fmla="*/ 10 w 171"/>
                <a:gd name="T53" fmla="*/ 8 h 34"/>
                <a:gd name="T54" fmla="*/ 19 w 171"/>
                <a:gd name="T55" fmla="*/ 6 h 34"/>
                <a:gd name="T56" fmla="*/ 31 w 171"/>
                <a:gd name="T57" fmla="*/ 3 h 34"/>
                <a:gd name="T58" fmla="*/ 44 w 171"/>
                <a:gd name="T59" fmla="*/ 2 h 34"/>
                <a:gd name="T60" fmla="*/ 59 w 171"/>
                <a:gd name="T61" fmla="*/ 1 h 34"/>
                <a:gd name="T62" fmla="*/ 76 w 171"/>
                <a:gd name="T63" fmla="*/ 0 h 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1"/>
                <a:gd name="T97" fmla="*/ 0 h 34"/>
                <a:gd name="T98" fmla="*/ 171 w 171"/>
                <a:gd name="T99" fmla="*/ 34 h 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1" h="34">
                  <a:moveTo>
                    <a:pt x="85" y="0"/>
                  </a:moveTo>
                  <a:lnTo>
                    <a:pt x="93" y="0"/>
                  </a:lnTo>
                  <a:lnTo>
                    <a:pt x="102" y="0"/>
                  </a:lnTo>
                  <a:lnTo>
                    <a:pt x="110" y="1"/>
                  </a:lnTo>
                  <a:lnTo>
                    <a:pt x="118" y="1"/>
                  </a:lnTo>
                  <a:lnTo>
                    <a:pt x="125" y="2"/>
                  </a:lnTo>
                  <a:lnTo>
                    <a:pt x="132" y="2"/>
                  </a:lnTo>
                  <a:lnTo>
                    <a:pt x="139" y="3"/>
                  </a:lnTo>
                  <a:lnTo>
                    <a:pt x="145" y="4"/>
                  </a:lnTo>
                  <a:lnTo>
                    <a:pt x="150" y="6"/>
                  </a:lnTo>
                  <a:lnTo>
                    <a:pt x="155" y="7"/>
                  </a:lnTo>
                  <a:lnTo>
                    <a:pt x="159" y="8"/>
                  </a:lnTo>
                  <a:lnTo>
                    <a:pt x="163" y="10"/>
                  </a:lnTo>
                  <a:lnTo>
                    <a:pt x="166" y="11"/>
                  </a:lnTo>
                  <a:lnTo>
                    <a:pt x="168" y="13"/>
                  </a:lnTo>
                  <a:lnTo>
                    <a:pt x="169" y="14"/>
                  </a:lnTo>
                  <a:lnTo>
                    <a:pt x="170" y="16"/>
                  </a:lnTo>
                  <a:lnTo>
                    <a:pt x="169" y="18"/>
                  </a:lnTo>
                  <a:lnTo>
                    <a:pt x="168" y="19"/>
                  </a:lnTo>
                  <a:lnTo>
                    <a:pt x="166" y="21"/>
                  </a:lnTo>
                  <a:lnTo>
                    <a:pt x="163" y="23"/>
                  </a:lnTo>
                  <a:lnTo>
                    <a:pt x="159" y="24"/>
                  </a:lnTo>
                  <a:lnTo>
                    <a:pt x="155" y="26"/>
                  </a:lnTo>
                  <a:lnTo>
                    <a:pt x="150" y="27"/>
                  </a:lnTo>
                  <a:lnTo>
                    <a:pt x="145" y="28"/>
                  </a:lnTo>
                  <a:lnTo>
                    <a:pt x="139" y="29"/>
                  </a:lnTo>
                  <a:lnTo>
                    <a:pt x="132" y="30"/>
                  </a:lnTo>
                  <a:lnTo>
                    <a:pt x="125" y="31"/>
                  </a:lnTo>
                  <a:lnTo>
                    <a:pt x="118" y="32"/>
                  </a:lnTo>
                  <a:lnTo>
                    <a:pt x="110" y="32"/>
                  </a:lnTo>
                  <a:lnTo>
                    <a:pt x="102" y="33"/>
                  </a:lnTo>
                  <a:lnTo>
                    <a:pt x="93" y="33"/>
                  </a:lnTo>
                  <a:lnTo>
                    <a:pt x="85" y="33"/>
                  </a:lnTo>
                  <a:lnTo>
                    <a:pt x="76" y="33"/>
                  </a:lnTo>
                  <a:lnTo>
                    <a:pt x="68" y="33"/>
                  </a:lnTo>
                  <a:lnTo>
                    <a:pt x="59" y="32"/>
                  </a:lnTo>
                  <a:lnTo>
                    <a:pt x="51" y="32"/>
                  </a:lnTo>
                  <a:lnTo>
                    <a:pt x="44" y="31"/>
                  </a:lnTo>
                  <a:lnTo>
                    <a:pt x="37" y="30"/>
                  </a:lnTo>
                  <a:lnTo>
                    <a:pt x="31" y="29"/>
                  </a:lnTo>
                  <a:lnTo>
                    <a:pt x="24" y="28"/>
                  </a:lnTo>
                  <a:lnTo>
                    <a:pt x="19" y="27"/>
                  </a:lnTo>
                  <a:lnTo>
                    <a:pt x="14" y="26"/>
                  </a:lnTo>
                  <a:lnTo>
                    <a:pt x="10" y="24"/>
                  </a:lnTo>
                  <a:lnTo>
                    <a:pt x="6" y="23"/>
                  </a:lnTo>
                  <a:lnTo>
                    <a:pt x="4" y="21"/>
                  </a:lnTo>
                  <a:lnTo>
                    <a:pt x="2" y="19"/>
                  </a:lnTo>
                  <a:lnTo>
                    <a:pt x="0" y="18"/>
                  </a:lnTo>
                  <a:lnTo>
                    <a:pt x="0" y="16"/>
                  </a:lnTo>
                  <a:lnTo>
                    <a:pt x="0" y="14"/>
                  </a:lnTo>
                  <a:lnTo>
                    <a:pt x="2" y="13"/>
                  </a:lnTo>
                  <a:lnTo>
                    <a:pt x="4" y="11"/>
                  </a:lnTo>
                  <a:lnTo>
                    <a:pt x="6" y="10"/>
                  </a:lnTo>
                  <a:lnTo>
                    <a:pt x="10" y="8"/>
                  </a:lnTo>
                  <a:lnTo>
                    <a:pt x="14" y="7"/>
                  </a:lnTo>
                  <a:lnTo>
                    <a:pt x="19" y="6"/>
                  </a:lnTo>
                  <a:lnTo>
                    <a:pt x="24" y="4"/>
                  </a:lnTo>
                  <a:lnTo>
                    <a:pt x="31" y="3"/>
                  </a:lnTo>
                  <a:lnTo>
                    <a:pt x="37" y="2"/>
                  </a:lnTo>
                  <a:lnTo>
                    <a:pt x="44" y="2"/>
                  </a:lnTo>
                  <a:lnTo>
                    <a:pt x="51" y="1"/>
                  </a:lnTo>
                  <a:lnTo>
                    <a:pt x="59" y="1"/>
                  </a:lnTo>
                  <a:lnTo>
                    <a:pt x="68" y="0"/>
                  </a:lnTo>
                  <a:lnTo>
                    <a:pt x="76" y="0"/>
                  </a:lnTo>
                  <a:lnTo>
                    <a:pt x="85" y="0"/>
                  </a:lnTo>
                </a:path>
              </a:pathLst>
            </a:custGeom>
            <a:solidFill>
              <a:srgbClr val="DBDBDB"/>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16" name="Freeform 164"/>
            <p:cNvSpPr>
              <a:spLocks/>
            </p:cNvSpPr>
            <p:nvPr/>
          </p:nvSpPr>
          <p:spPr bwMode="auto">
            <a:xfrm>
              <a:off x="4384" y="2329"/>
              <a:ext cx="167" cy="34"/>
            </a:xfrm>
            <a:custGeom>
              <a:avLst/>
              <a:gdLst>
                <a:gd name="T0" fmla="*/ 91 w 167"/>
                <a:gd name="T1" fmla="*/ 0 h 34"/>
                <a:gd name="T2" fmla="*/ 107 w 167"/>
                <a:gd name="T3" fmla="*/ 1 h 34"/>
                <a:gd name="T4" fmla="*/ 122 w 167"/>
                <a:gd name="T5" fmla="*/ 2 h 34"/>
                <a:gd name="T6" fmla="*/ 136 w 167"/>
                <a:gd name="T7" fmla="*/ 4 h 34"/>
                <a:gd name="T8" fmla="*/ 147 w 167"/>
                <a:gd name="T9" fmla="*/ 6 h 34"/>
                <a:gd name="T10" fmla="*/ 156 w 167"/>
                <a:gd name="T11" fmla="*/ 9 h 34"/>
                <a:gd name="T12" fmla="*/ 162 w 167"/>
                <a:gd name="T13" fmla="*/ 12 h 34"/>
                <a:gd name="T14" fmla="*/ 165 w 167"/>
                <a:gd name="T15" fmla="*/ 15 h 34"/>
                <a:gd name="T16" fmla="*/ 165 w 167"/>
                <a:gd name="T17" fmla="*/ 19 h 34"/>
                <a:gd name="T18" fmla="*/ 162 w 167"/>
                <a:gd name="T19" fmla="*/ 21 h 34"/>
                <a:gd name="T20" fmla="*/ 156 w 167"/>
                <a:gd name="T21" fmla="*/ 25 h 34"/>
                <a:gd name="T22" fmla="*/ 147 w 167"/>
                <a:gd name="T23" fmla="*/ 27 h 34"/>
                <a:gd name="T24" fmla="*/ 136 w 167"/>
                <a:gd name="T25" fmla="*/ 29 h 34"/>
                <a:gd name="T26" fmla="*/ 122 w 167"/>
                <a:gd name="T27" fmla="*/ 31 h 34"/>
                <a:gd name="T28" fmla="*/ 107 w 167"/>
                <a:gd name="T29" fmla="*/ 32 h 34"/>
                <a:gd name="T30" fmla="*/ 91 w 167"/>
                <a:gd name="T31" fmla="*/ 33 h 34"/>
                <a:gd name="T32" fmla="*/ 74 w 167"/>
                <a:gd name="T33" fmla="*/ 33 h 34"/>
                <a:gd name="T34" fmla="*/ 58 w 167"/>
                <a:gd name="T35" fmla="*/ 32 h 34"/>
                <a:gd name="T36" fmla="*/ 43 w 167"/>
                <a:gd name="T37" fmla="*/ 31 h 34"/>
                <a:gd name="T38" fmla="*/ 30 w 167"/>
                <a:gd name="T39" fmla="*/ 29 h 34"/>
                <a:gd name="T40" fmla="*/ 19 w 167"/>
                <a:gd name="T41" fmla="*/ 27 h 34"/>
                <a:gd name="T42" fmla="*/ 10 w 167"/>
                <a:gd name="T43" fmla="*/ 25 h 34"/>
                <a:gd name="T44" fmla="*/ 4 w 167"/>
                <a:gd name="T45" fmla="*/ 21 h 34"/>
                <a:gd name="T46" fmla="*/ 0 w 167"/>
                <a:gd name="T47" fmla="*/ 19 h 34"/>
                <a:gd name="T48" fmla="*/ 0 w 167"/>
                <a:gd name="T49" fmla="*/ 15 h 34"/>
                <a:gd name="T50" fmla="*/ 4 w 167"/>
                <a:gd name="T51" fmla="*/ 12 h 34"/>
                <a:gd name="T52" fmla="*/ 10 w 167"/>
                <a:gd name="T53" fmla="*/ 9 h 34"/>
                <a:gd name="T54" fmla="*/ 19 w 167"/>
                <a:gd name="T55" fmla="*/ 6 h 34"/>
                <a:gd name="T56" fmla="*/ 30 w 167"/>
                <a:gd name="T57" fmla="*/ 4 h 34"/>
                <a:gd name="T58" fmla="*/ 43 w 167"/>
                <a:gd name="T59" fmla="*/ 2 h 34"/>
                <a:gd name="T60" fmla="*/ 58 w 167"/>
                <a:gd name="T61" fmla="*/ 1 h 34"/>
                <a:gd name="T62" fmla="*/ 74 w 167"/>
                <a:gd name="T63" fmla="*/ 0 h 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7"/>
                <a:gd name="T97" fmla="*/ 0 h 34"/>
                <a:gd name="T98" fmla="*/ 167 w 167"/>
                <a:gd name="T99" fmla="*/ 34 h 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7" h="34">
                  <a:moveTo>
                    <a:pt x="83" y="0"/>
                  </a:moveTo>
                  <a:lnTo>
                    <a:pt x="91" y="0"/>
                  </a:lnTo>
                  <a:lnTo>
                    <a:pt x="99" y="1"/>
                  </a:lnTo>
                  <a:lnTo>
                    <a:pt x="107" y="1"/>
                  </a:lnTo>
                  <a:lnTo>
                    <a:pt x="115" y="2"/>
                  </a:lnTo>
                  <a:lnTo>
                    <a:pt x="122" y="2"/>
                  </a:lnTo>
                  <a:lnTo>
                    <a:pt x="129" y="3"/>
                  </a:lnTo>
                  <a:lnTo>
                    <a:pt x="136" y="4"/>
                  </a:lnTo>
                  <a:lnTo>
                    <a:pt x="141" y="5"/>
                  </a:lnTo>
                  <a:lnTo>
                    <a:pt x="147" y="6"/>
                  </a:lnTo>
                  <a:lnTo>
                    <a:pt x="152" y="8"/>
                  </a:lnTo>
                  <a:lnTo>
                    <a:pt x="156" y="9"/>
                  </a:lnTo>
                  <a:lnTo>
                    <a:pt x="159" y="11"/>
                  </a:lnTo>
                  <a:lnTo>
                    <a:pt x="162" y="12"/>
                  </a:lnTo>
                  <a:lnTo>
                    <a:pt x="164" y="13"/>
                  </a:lnTo>
                  <a:lnTo>
                    <a:pt x="165" y="15"/>
                  </a:lnTo>
                  <a:lnTo>
                    <a:pt x="166" y="17"/>
                  </a:lnTo>
                  <a:lnTo>
                    <a:pt x="165" y="19"/>
                  </a:lnTo>
                  <a:lnTo>
                    <a:pt x="164" y="20"/>
                  </a:lnTo>
                  <a:lnTo>
                    <a:pt x="162" y="21"/>
                  </a:lnTo>
                  <a:lnTo>
                    <a:pt x="159" y="23"/>
                  </a:lnTo>
                  <a:lnTo>
                    <a:pt x="156" y="25"/>
                  </a:lnTo>
                  <a:lnTo>
                    <a:pt x="152" y="26"/>
                  </a:lnTo>
                  <a:lnTo>
                    <a:pt x="147" y="27"/>
                  </a:lnTo>
                  <a:lnTo>
                    <a:pt x="141" y="28"/>
                  </a:lnTo>
                  <a:lnTo>
                    <a:pt x="136" y="29"/>
                  </a:lnTo>
                  <a:lnTo>
                    <a:pt x="129" y="30"/>
                  </a:lnTo>
                  <a:lnTo>
                    <a:pt x="122" y="31"/>
                  </a:lnTo>
                  <a:lnTo>
                    <a:pt x="115" y="32"/>
                  </a:lnTo>
                  <a:lnTo>
                    <a:pt x="107" y="32"/>
                  </a:lnTo>
                  <a:lnTo>
                    <a:pt x="99" y="33"/>
                  </a:lnTo>
                  <a:lnTo>
                    <a:pt x="91" y="33"/>
                  </a:lnTo>
                  <a:lnTo>
                    <a:pt x="83" y="33"/>
                  </a:lnTo>
                  <a:lnTo>
                    <a:pt x="74" y="33"/>
                  </a:lnTo>
                  <a:lnTo>
                    <a:pt x="66" y="33"/>
                  </a:lnTo>
                  <a:lnTo>
                    <a:pt x="58" y="32"/>
                  </a:lnTo>
                  <a:lnTo>
                    <a:pt x="50" y="32"/>
                  </a:lnTo>
                  <a:lnTo>
                    <a:pt x="43" y="31"/>
                  </a:lnTo>
                  <a:lnTo>
                    <a:pt x="36" y="30"/>
                  </a:lnTo>
                  <a:lnTo>
                    <a:pt x="30" y="29"/>
                  </a:lnTo>
                  <a:lnTo>
                    <a:pt x="24" y="28"/>
                  </a:lnTo>
                  <a:lnTo>
                    <a:pt x="19" y="27"/>
                  </a:lnTo>
                  <a:lnTo>
                    <a:pt x="14" y="26"/>
                  </a:lnTo>
                  <a:lnTo>
                    <a:pt x="10" y="25"/>
                  </a:lnTo>
                  <a:lnTo>
                    <a:pt x="6" y="23"/>
                  </a:lnTo>
                  <a:lnTo>
                    <a:pt x="4" y="21"/>
                  </a:lnTo>
                  <a:lnTo>
                    <a:pt x="2" y="20"/>
                  </a:lnTo>
                  <a:lnTo>
                    <a:pt x="0" y="19"/>
                  </a:lnTo>
                  <a:lnTo>
                    <a:pt x="0" y="17"/>
                  </a:lnTo>
                  <a:lnTo>
                    <a:pt x="0" y="15"/>
                  </a:lnTo>
                  <a:lnTo>
                    <a:pt x="2" y="13"/>
                  </a:lnTo>
                  <a:lnTo>
                    <a:pt x="4" y="12"/>
                  </a:lnTo>
                  <a:lnTo>
                    <a:pt x="6" y="11"/>
                  </a:lnTo>
                  <a:lnTo>
                    <a:pt x="10" y="9"/>
                  </a:lnTo>
                  <a:lnTo>
                    <a:pt x="14" y="8"/>
                  </a:lnTo>
                  <a:lnTo>
                    <a:pt x="19" y="6"/>
                  </a:lnTo>
                  <a:lnTo>
                    <a:pt x="24" y="5"/>
                  </a:lnTo>
                  <a:lnTo>
                    <a:pt x="30" y="4"/>
                  </a:lnTo>
                  <a:lnTo>
                    <a:pt x="36" y="3"/>
                  </a:lnTo>
                  <a:lnTo>
                    <a:pt x="43" y="2"/>
                  </a:lnTo>
                  <a:lnTo>
                    <a:pt x="50" y="2"/>
                  </a:lnTo>
                  <a:lnTo>
                    <a:pt x="58" y="1"/>
                  </a:lnTo>
                  <a:lnTo>
                    <a:pt x="66" y="1"/>
                  </a:lnTo>
                  <a:lnTo>
                    <a:pt x="74" y="0"/>
                  </a:lnTo>
                  <a:lnTo>
                    <a:pt x="83" y="0"/>
                  </a:lnTo>
                </a:path>
              </a:pathLst>
            </a:custGeom>
            <a:solidFill>
              <a:srgbClr val="DEDEDE"/>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17" name="Freeform 165"/>
            <p:cNvSpPr>
              <a:spLocks/>
            </p:cNvSpPr>
            <p:nvPr/>
          </p:nvSpPr>
          <p:spPr bwMode="auto">
            <a:xfrm>
              <a:off x="4386" y="2330"/>
              <a:ext cx="163" cy="33"/>
            </a:xfrm>
            <a:custGeom>
              <a:avLst/>
              <a:gdLst>
                <a:gd name="T0" fmla="*/ 89 w 163"/>
                <a:gd name="T1" fmla="*/ 0 h 33"/>
                <a:gd name="T2" fmla="*/ 105 w 163"/>
                <a:gd name="T3" fmla="*/ 1 h 33"/>
                <a:gd name="T4" fmla="*/ 119 w 163"/>
                <a:gd name="T5" fmla="*/ 1 h 33"/>
                <a:gd name="T6" fmla="*/ 132 w 163"/>
                <a:gd name="T7" fmla="*/ 3 h 33"/>
                <a:gd name="T8" fmla="*/ 143 w 163"/>
                <a:gd name="T9" fmla="*/ 5 h 33"/>
                <a:gd name="T10" fmla="*/ 152 w 163"/>
                <a:gd name="T11" fmla="*/ 8 h 33"/>
                <a:gd name="T12" fmla="*/ 158 w 163"/>
                <a:gd name="T13" fmla="*/ 11 h 33"/>
                <a:gd name="T14" fmla="*/ 161 w 163"/>
                <a:gd name="T15" fmla="*/ 14 h 33"/>
                <a:gd name="T16" fmla="*/ 161 w 163"/>
                <a:gd name="T17" fmla="*/ 18 h 33"/>
                <a:gd name="T18" fmla="*/ 158 w 163"/>
                <a:gd name="T19" fmla="*/ 20 h 33"/>
                <a:gd name="T20" fmla="*/ 152 w 163"/>
                <a:gd name="T21" fmla="*/ 23 h 33"/>
                <a:gd name="T22" fmla="*/ 143 w 163"/>
                <a:gd name="T23" fmla="*/ 26 h 33"/>
                <a:gd name="T24" fmla="*/ 132 w 163"/>
                <a:gd name="T25" fmla="*/ 28 h 33"/>
                <a:gd name="T26" fmla="*/ 119 w 163"/>
                <a:gd name="T27" fmla="*/ 30 h 33"/>
                <a:gd name="T28" fmla="*/ 105 w 163"/>
                <a:gd name="T29" fmla="*/ 31 h 33"/>
                <a:gd name="T30" fmla="*/ 89 w 163"/>
                <a:gd name="T31" fmla="*/ 32 h 33"/>
                <a:gd name="T32" fmla="*/ 73 w 163"/>
                <a:gd name="T33" fmla="*/ 32 h 33"/>
                <a:gd name="T34" fmla="*/ 56 w 163"/>
                <a:gd name="T35" fmla="*/ 31 h 33"/>
                <a:gd name="T36" fmla="*/ 42 w 163"/>
                <a:gd name="T37" fmla="*/ 30 h 33"/>
                <a:gd name="T38" fmla="*/ 29 w 163"/>
                <a:gd name="T39" fmla="*/ 28 h 33"/>
                <a:gd name="T40" fmla="*/ 18 w 163"/>
                <a:gd name="T41" fmla="*/ 26 h 33"/>
                <a:gd name="T42" fmla="*/ 10 w 163"/>
                <a:gd name="T43" fmla="*/ 23 h 33"/>
                <a:gd name="T44" fmla="*/ 3 w 163"/>
                <a:gd name="T45" fmla="*/ 20 h 33"/>
                <a:gd name="T46" fmla="*/ 0 w 163"/>
                <a:gd name="T47" fmla="*/ 18 h 33"/>
                <a:gd name="T48" fmla="*/ 0 w 163"/>
                <a:gd name="T49" fmla="*/ 14 h 33"/>
                <a:gd name="T50" fmla="*/ 3 w 163"/>
                <a:gd name="T51" fmla="*/ 11 h 33"/>
                <a:gd name="T52" fmla="*/ 10 w 163"/>
                <a:gd name="T53" fmla="*/ 8 h 33"/>
                <a:gd name="T54" fmla="*/ 18 w 163"/>
                <a:gd name="T55" fmla="*/ 5 h 33"/>
                <a:gd name="T56" fmla="*/ 29 w 163"/>
                <a:gd name="T57" fmla="*/ 3 h 33"/>
                <a:gd name="T58" fmla="*/ 42 w 163"/>
                <a:gd name="T59" fmla="*/ 1 h 33"/>
                <a:gd name="T60" fmla="*/ 56 w 163"/>
                <a:gd name="T61" fmla="*/ 1 h 33"/>
                <a:gd name="T62" fmla="*/ 73 w 163"/>
                <a:gd name="T63" fmla="*/ 0 h 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3"/>
                <a:gd name="T97" fmla="*/ 0 h 33"/>
                <a:gd name="T98" fmla="*/ 163 w 163"/>
                <a:gd name="T99" fmla="*/ 33 h 3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3" h="33">
                  <a:moveTo>
                    <a:pt x="81" y="0"/>
                  </a:moveTo>
                  <a:lnTo>
                    <a:pt x="89" y="0"/>
                  </a:lnTo>
                  <a:lnTo>
                    <a:pt x="97" y="0"/>
                  </a:lnTo>
                  <a:lnTo>
                    <a:pt x="105" y="1"/>
                  </a:lnTo>
                  <a:lnTo>
                    <a:pt x="112" y="1"/>
                  </a:lnTo>
                  <a:lnTo>
                    <a:pt x="119" y="1"/>
                  </a:lnTo>
                  <a:lnTo>
                    <a:pt x="126" y="2"/>
                  </a:lnTo>
                  <a:lnTo>
                    <a:pt x="132" y="3"/>
                  </a:lnTo>
                  <a:lnTo>
                    <a:pt x="138" y="4"/>
                  </a:lnTo>
                  <a:lnTo>
                    <a:pt x="143" y="5"/>
                  </a:lnTo>
                  <a:lnTo>
                    <a:pt x="148" y="7"/>
                  </a:lnTo>
                  <a:lnTo>
                    <a:pt x="152" y="8"/>
                  </a:lnTo>
                  <a:lnTo>
                    <a:pt x="155" y="10"/>
                  </a:lnTo>
                  <a:lnTo>
                    <a:pt x="158" y="11"/>
                  </a:lnTo>
                  <a:lnTo>
                    <a:pt x="161" y="12"/>
                  </a:lnTo>
                  <a:lnTo>
                    <a:pt x="161" y="14"/>
                  </a:lnTo>
                  <a:lnTo>
                    <a:pt x="162" y="16"/>
                  </a:lnTo>
                  <a:lnTo>
                    <a:pt x="161" y="18"/>
                  </a:lnTo>
                  <a:lnTo>
                    <a:pt x="161" y="19"/>
                  </a:lnTo>
                  <a:lnTo>
                    <a:pt x="158" y="20"/>
                  </a:lnTo>
                  <a:lnTo>
                    <a:pt x="155" y="22"/>
                  </a:lnTo>
                  <a:lnTo>
                    <a:pt x="152" y="23"/>
                  </a:lnTo>
                  <a:lnTo>
                    <a:pt x="148" y="25"/>
                  </a:lnTo>
                  <a:lnTo>
                    <a:pt x="143" y="26"/>
                  </a:lnTo>
                  <a:lnTo>
                    <a:pt x="138" y="27"/>
                  </a:lnTo>
                  <a:lnTo>
                    <a:pt x="132" y="28"/>
                  </a:lnTo>
                  <a:lnTo>
                    <a:pt x="126" y="29"/>
                  </a:lnTo>
                  <a:lnTo>
                    <a:pt x="119" y="30"/>
                  </a:lnTo>
                  <a:lnTo>
                    <a:pt x="112" y="30"/>
                  </a:lnTo>
                  <a:lnTo>
                    <a:pt x="105" y="31"/>
                  </a:lnTo>
                  <a:lnTo>
                    <a:pt x="97" y="31"/>
                  </a:lnTo>
                  <a:lnTo>
                    <a:pt x="89" y="32"/>
                  </a:lnTo>
                  <a:lnTo>
                    <a:pt x="81" y="32"/>
                  </a:lnTo>
                  <a:lnTo>
                    <a:pt x="73" y="32"/>
                  </a:lnTo>
                  <a:lnTo>
                    <a:pt x="64" y="31"/>
                  </a:lnTo>
                  <a:lnTo>
                    <a:pt x="56" y="31"/>
                  </a:lnTo>
                  <a:lnTo>
                    <a:pt x="49" y="30"/>
                  </a:lnTo>
                  <a:lnTo>
                    <a:pt x="42" y="30"/>
                  </a:lnTo>
                  <a:lnTo>
                    <a:pt x="36" y="29"/>
                  </a:lnTo>
                  <a:lnTo>
                    <a:pt x="29" y="28"/>
                  </a:lnTo>
                  <a:lnTo>
                    <a:pt x="23" y="27"/>
                  </a:lnTo>
                  <a:lnTo>
                    <a:pt x="18" y="26"/>
                  </a:lnTo>
                  <a:lnTo>
                    <a:pt x="13" y="25"/>
                  </a:lnTo>
                  <a:lnTo>
                    <a:pt x="10" y="23"/>
                  </a:lnTo>
                  <a:lnTo>
                    <a:pt x="6" y="22"/>
                  </a:lnTo>
                  <a:lnTo>
                    <a:pt x="3" y="20"/>
                  </a:lnTo>
                  <a:lnTo>
                    <a:pt x="1" y="19"/>
                  </a:lnTo>
                  <a:lnTo>
                    <a:pt x="0" y="18"/>
                  </a:lnTo>
                  <a:lnTo>
                    <a:pt x="0" y="16"/>
                  </a:lnTo>
                  <a:lnTo>
                    <a:pt x="0" y="14"/>
                  </a:lnTo>
                  <a:lnTo>
                    <a:pt x="1" y="12"/>
                  </a:lnTo>
                  <a:lnTo>
                    <a:pt x="3" y="11"/>
                  </a:lnTo>
                  <a:lnTo>
                    <a:pt x="6" y="10"/>
                  </a:lnTo>
                  <a:lnTo>
                    <a:pt x="10" y="8"/>
                  </a:lnTo>
                  <a:lnTo>
                    <a:pt x="13" y="7"/>
                  </a:lnTo>
                  <a:lnTo>
                    <a:pt x="18" y="5"/>
                  </a:lnTo>
                  <a:lnTo>
                    <a:pt x="23" y="4"/>
                  </a:lnTo>
                  <a:lnTo>
                    <a:pt x="29" y="3"/>
                  </a:lnTo>
                  <a:lnTo>
                    <a:pt x="36" y="2"/>
                  </a:lnTo>
                  <a:lnTo>
                    <a:pt x="42" y="1"/>
                  </a:lnTo>
                  <a:lnTo>
                    <a:pt x="49" y="1"/>
                  </a:lnTo>
                  <a:lnTo>
                    <a:pt x="56" y="1"/>
                  </a:lnTo>
                  <a:lnTo>
                    <a:pt x="64" y="0"/>
                  </a:lnTo>
                  <a:lnTo>
                    <a:pt x="73" y="0"/>
                  </a:lnTo>
                  <a:lnTo>
                    <a:pt x="81" y="0"/>
                  </a:lnTo>
                </a:path>
              </a:pathLst>
            </a:custGeom>
            <a:solidFill>
              <a:srgbClr val="E0E0E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18" name="Freeform 166"/>
            <p:cNvSpPr>
              <a:spLocks/>
            </p:cNvSpPr>
            <p:nvPr/>
          </p:nvSpPr>
          <p:spPr bwMode="auto">
            <a:xfrm>
              <a:off x="4388" y="2330"/>
              <a:ext cx="159" cy="33"/>
            </a:xfrm>
            <a:custGeom>
              <a:avLst/>
              <a:gdLst>
                <a:gd name="T0" fmla="*/ 87 w 159"/>
                <a:gd name="T1" fmla="*/ 0 h 33"/>
                <a:gd name="T2" fmla="*/ 102 w 159"/>
                <a:gd name="T3" fmla="*/ 1 h 33"/>
                <a:gd name="T4" fmla="*/ 116 w 159"/>
                <a:gd name="T5" fmla="*/ 2 h 33"/>
                <a:gd name="T6" fmla="*/ 129 w 159"/>
                <a:gd name="T7" fmla="*/ 4 h 33"/>
                <a:gd name="T8" fmla="*/ 140 w 159"/>
                <a:gd name="T9" fmla="*/ 6 h 33"/>
                <a:gd name="T10" fmla="*/ 149 w 159"/>
                <a:gd name="T11" fmla="*/ 8 h 33"/>
                <a:gd name="T12" fmla="*/ 154 w 159"/>
                <a:gd name="T13" fmla="*/ 11 h 33"/>
                <a:gd name="T14" fmla="*/ 158 w 159"/>
                <a:gd name="T15" fmla="*/ 14 h 33"/>
                <a:gd name="T16" fmla="*/ 158 w 159"/>
                <a:gd name="T17" fmla="*/ 18 h 33"/>
                <a:gd name="T18" fmla="*/ 154 w 159"/>
                <a:gd name="T19" fmla="*/ 20 h 33"/>
                <a:gd name="T20" fmla="*/ 149 w 159"/>
                <a:gd name="T21" fmla="*/ 23 h 33"/>
                <a:gd name="T22" fmla="*/ 140 w 159"/>
                <a:gd name="T23" fmla="*/ 26 h 33"/>
                <a:gd name="T24" fmla="*/ 129 w 159"/>
                <a:gd name="T25" fmla="*/ 28 h 33"/>
                <a:gd name="T26" fmla="*/ 116 w 159"/>
                <a:gd name="T27" fmla="*/ 30 h 33"/>
                <a:gd name="T28" fmla="*/ 102 w 159"/>
                <a:gd name="T29" fmla="*/ 31 h 33"/>
                <a:gd name="T30" fmla="*/ 87 w 159"/>
                <a:gd name="T31" fmla="*/ 32 h 33"/>
                <a:gd name="T32" fmla="*/ 71 w 159"/>
                <a:gd name="T33" fmla="*/ 32 h 33"/>
                <a:gd name="T34" fmla="*/ 55 w 159"/>
                <a:gd name="T35" fmla="*/ 31 h 33"/>
                <a:gd name="T36" fmla="*/ 41 w 159"/>
                <a:gd name="T37" fmla="*/ 30 h 33"/>
                <a:gd name="T38" fmla="*/ 28 w 159"/>
                <a:gd name="T39" fmla="*/ 28 h 33"/>
                <a:gd name="T40" fmla="*/ 17 w 159"/>
                <a:gd name="T41" fmla="*/ 26 h 33"/>
                <a:gd name="T42" fmla="*/ 9 w 159"/>
                <a:gd name="T43" fmla="*/ 23 h 33"/>
                <a:gd name="T44" fmla="*/ 3 w 159"/>
                <a:gd name="T45" fmla="*/ 20 h 33"/>
                <a:gd name="T46" fmla="*/ 0 w 159"/>
                <a:gd name="T47" fmla="*/ 18 h 33"/>
                <a:gd name="T48" fmla="*/ 0 w 159"/>
                <a:gd name="T49" fmla="*/ 14 h 33"/>
                <a:gd name="T50" fmla="*/ 3 w 159"/>
                <a:gd name="T51" fmla="*/ 11 h 33"/>
                <a:gd name="T52" fmla="*/ 9 w 159"/>
                <a:gd name="T53" fmla="*/ 8 h 33"/>
                <a:gd name="T54" fmla="*/ 17 w 159"/>
                <a:gd name="T55" fmla="*/ 6 h 33"/>
                <a:gd name="T56" fmla="*/ 28 w 159"/>
                <a:gd name="T57" fmla="*/ 4 h 33"/>
                <a:gd name="T58" fmla="*/ 41 w 159"/>
                <a:gd name="T59" fmla="*/ 2 h 33"/>
                <a:gd name="T60" fmla="*/ 55 w 159"/>
                <a:gd name="T61" fmla="*/ 1 h 33"/>
                <a:gd name="T62" fmla="*/ 71 w 159"/>
                <a:gd name="T63" fmla="*/ 0 h 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9"/>
                <a:gd name="T97" fmla="*/ 0 h 33"/>
                <a:gd name="T98" fmla="*/ 159 w 159"/>
                <a:gd name="T99" fmla="*/ 33 h 3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9" h="33">
                  <a:moveTo>
                    <a:pt x="79" y="0"/>
                  </a:moveTo>
                  <a:lnTo>
                    <a:pt x="87" y="0"/>
                  </a:lnTo>
                  <a:lnTo>
                    <a:pt x="95" y="1"/>
                  </a:lnTo>
                  <a:lnTo>
                    <a:pt x="102" y="1"/>
                  </a:lnTo>
                  <a:lnTo>
                    <a:pt x="109" y="1"/>
                  </a:lnTo>
                  <a:lnTo>
                    <a:pt x="116" y="2"/>
                  </a:lnTo>
                  <a:lnTo>
                    <a:pt x="123" y="3"/>
                  </a:lnTo>
                  <a:lnTo>
                    <a:pt x="129" y="4"/>
                  </a:lnTo>
                  <a:lnTo>
                    <a:pt x="135" y="5"/>
                  </a:lnTo>
                  <a:lnTo>
                    <a:pt x="140" y="6"/>
                  </a:lnTo>
                  <a:lnTo>
                    <a:pt x="144" y="7"/>
                  </a:lnTo>
                  <a:lnTo>
                    <a:pt x="149" y="8"/>
                  </a:lnTo>
                  <a:lnTo>
                    <a:pt x="152" y="10"/>
                  </a:lnTo>
                  <a:lnTo>
                    <a:pt x="154" y="11"/>
                  </a:lnTo>
                  <a:lnTo>
                    <a:pt x="157" y="12"/>
                  </a:lnTo>
                  <a:lnTo>
                    <a:pt x="158" y="14"/>
                  </a:lnTo>
                  <a:lnTo>
                    <a:pt x="158" y="16"/>
                  </a:lnTo>
                  <a:lnTo>
                    <a:pt x="158" y="18"/>
                  </a:lnTo>
                  <a:lnTo>
                    <a:pt x="157" y="19"/>
                  </a:lnTo>
                  <a:lnTo>
                    <a:pt x="154" y="20"/>
                  </a:lnTo>
                  <a:lnTo>
                    <a:pt x="152" y="22"/>
                  </a:lnTo>
                  <a:lnTo>
                    <a:pt x="149" y="23"/>
                  </a:lnTo>
                  <a:lnTo>
                    <a:pt x="144" y="25"/>
                  </a:lnTo>
                  <a:lnTo>
                    <a:pt x="140" y="26"/>
                  </a:lnTo>
                  <a:lnTo>
                    <a:pt x="135" y="27"/>
                  </a:lnTo>
                  <a:lnTo>
                    <a:pt x="129" y="28"/>
                  </a:lnTo>
                  <a:lnTo>
                    <a:pt x="123" y="29"/>
                  </a:lnTo>
                  <a:lnTo>
                    <a:pt x="116" y="30"/>
                  </a:lnTo>
                  <a:lnTo>
                    <a:pt x="109" y="30"/>
                  </a:lnTo>
                  <a:lnTo>
                    <a:pt x="102" y="31"/>
                  </a:lnTo>
                  <a:lnTo>
                    <a:pt x="95" y="31"/>
                  </a:lnTo>
                  <a:lnTo>
                    <a:pt x="87" y="32"/>
                  </a:lnTo>
                  <a:lnTo>
                    <a:pt x="79" y="32"/>
                  </a:lnTo>
                  <a:lnTo>
                    <a:pt x="71" y="32"/>
                  </a:lnTo>
                  <a:lnTo>
                    <a:pt x="62" y="31"/>
                  </a:lnTo>
                  <a:lnTo>
                    <a:pt x="55" y="31"/>
                  </a:lnTo>
                  <a:lnTo>
                    <a:pt x="48" y="30"/>
                  </a:lnTo>
                  <a:lnTo>
                    <a:pt x="41" y="30"/>
                  </a:lnTo>
                  <a:lnTo>
                    <a:pt x="35" y="29"/>
                  </a:lnTo>
                  <a:lnTo>
                    <a:pt x="28" y="28"/>
                  </a:lnTo>
                  <a:lnTo>
                    <a:pt x="23" y="27"/>
                  </a:lnTo>
                  <a:lnTo>
                    <a:pt x="17" y="26"/>
                  </a:lnTo>
                  <a:lnTo>
                    <a:pt x="13" y="25"/>
                  </a:lnTo>
                  <a:lnTo>
                    <a:pt x="9" y="23"/>
                  </a:lnTo>
                  <a:lnTo>
                    <a:pt x="6" y="22"/>
                  </a:lnTo>
                  <a:lnTo>
                    <a:pt x="3" y="20"/>
                  </a:lnTo>
                  <a:lnTo>
                    <a:pt x="1" y="19"/>
                  </a:lnTo>
                  <a:lnTo>
                    <a:pt x="0" y="18"/>
                  </a:lnTo>
                  <a:lnTo>
                    <a:pt x="0" y="16"/>
                  </a:lnTo>
                  <a:lnTo>
                    <a:pt x="0" y="14"/>
                  </a:lnTo>
                  <a:lnTo>
                    <a:pt x="1" y="12"/>
                  </a:lnTo>
                  <a:lnTo>
                    <a:pt x="3" y="11"/>
                  </a:lnTo>
                  <a:lnTo>
                    <a:pt x="6" y="10"/>
                  </a:lnTo>
                  <a:lnTo>
                    <a:pt x="9" y="8"/>
                  </a:lnTo>
                  <a:lnTo>
                    <a:pt x="13" y="7"/>
                  </a:lnTo>
                  <a:lnTo>
                    <a:pt x="17" y="6"/>
                  </a:lnTo>
                  <a:lnTo>
                    <a:pt x="23" y="5"/>
                  </a:lnTo>
                  <a:lnTo>
                    <a:pt x="28" y="4"/>
                  </a:lnTo>
                  <a:lnTo>
                    <a:pt x="35" y="3"/>
                  </a:lnTo>
                  <a:lnTo>
                    <a:pt x="41" y="2"/>
                  </a:lnTo>
                  <a:lnTo>
                    <a:pt x="48" y="1"/>
                  </a:lnTo>
                  <a:lnTo>
                    <a:pt x="55" y="1"/>
                  </a:lnTo>
                  <a:lnTo>
                    <a:pt x="62" y="1"/>
                  </a:lnTo>
                  <a:lnTo>
                    <a:pt x="71" y="0"/>
                  </a:lnTo>
                  <a:lnTo>
                    <a:pt x="79" y="0"/>
                  </a:lnTo>
                </a:path>
              </a:pathLst>
            </a:custGeom>
            <a:solidFill>
              <a:srgbClr val="E0E0E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19" name="Freeform 167"/>
            <p:cNvSpPr>
              <a:spLocks/>
            </p:cNvSpPr>
            <p:nvPr/>
          </p:nvSpPr>
          <p:spPr bwMode="auto">
            <a:xfrm>
              <a:off x="4389" y="2331"/>
              <a:ext cx="156" cy="32"/>
            </a:xfrm>
            <a:custGeom>
              <a:avLst/>
              <a:gdLst>
                <a:gd name="T0" fmla="*/ 86 w 156"/>
                <a:gd name="T1" fmla="*/ 0 h 32"/>
                <a:gd name="T2" fmla="*/ 101 w 156"/>
                <a:gd name="T3" fmla="*/ 0 h 32"/>
                <a:gd name="T4" fmla="*/ 114 w 156"/>
                <a:gd name="T5" fmla="*/ 2 h 32"/>
                <a:gd name="T6" fmla="*/ 127 w 156"/>
                <a:gd name="T7" fmla="*/ 3 h 32"/>
                <a:gd name="T8" fmla="*/ 138 w 156"/>
                <a:gd name="T9" fmla="*/ 6 h 32"/>
                <a:gd name="T10" fmla="*/ 146 w 156"/>
                <a:gd name="T11" fmla="*/ 8 h 32"/>
                <a:gd name="T12" fmla="*/ 152 w 156"/>
                <a:gd name="T13" fmla="*/ 10 h 32"/>
                <a:gd name="T14" fmla="*/ 155 w 156"/>
                <a:gd name="T15" fmla="*/ 14 h 32"/>
                <a:gd name="T16" fmla="*/ 155 w 156"/>
                <a:gd name="T17" fmla="*/ 17 h 32"/>
                <a:gd name="T18" fmla="*/ 152 w 156"/>
                <a:gd name="T19" fmla="*/ 20 h 32"/>
                <a:gd name="T20" fmla="*/ 146 w 156"/>
                <a:gd name="T21" fmla="*/ 23 h 32"/>
                <a:gd name="T22" fmla="*/ 138 w 156"/>
                <a:gd name="T23" fmla="*/ 25 h 32"/>
                <a:gd name="T24" fmla="*/ 127 w 156"/>
                <a:gd name="T25" fmla="*/ 27 h 32"/>
                <a:gd name="T26" fmla="*/ 114 w 156"/>
                <a:gd name="T27" fmla="*/ 29 h 32"/>
                <a:gd name="T28" fmla="*/ 101 w 156"/>
                <a:gd name="T29" fmla="*/ 30 h 32"/>
                <a:gd name="T30" fmla="*/ 86 w 156"/>
                <a:gd name="T31" fmla="*/ 31 h 32"/>
                <a:gd name="T32" fmla="*/ 70 w 156"/>
                <a:gd name="T33" fmla="*/ 31 h 32"/>
                <a:gd name="T34" fmla="*/ 54 w 156"/>
                <a:gd name="T35" fmla="*/ 30 h 32"/>
                <a:gd name="T36" fmla="*/ 41 w 156"/>
                <a:gd name="T37" fmla="*/ 29 h 32"/>
                <a:gd name="T38" fmla="*/ 28 w 156"/>
                <a:gd name="T39" fmla="*/ 27 h 32"/>
                <a:gd name="T40" fmla="*/ 18 w 156"/>
                <a:gd name="T41" fmla="*/ 25 h 32"/>
                <a:gd name="T42" fmla="*/ 9 w 156"/>
                <a:gd name="T43" fmla="*/ 23 h 32"/>
                <a:gd name="T44" fmla="*/ 3 w 156"/>
                <a:gd name="T45" fmla="*/ 20 h 32"/>
                <a:gd name="T46" fmla="*/ 0 w 156"/>
                <a:gd name="T47" fmla="*/ 17 h 32"/>
                <a:gd name="T48" fmla="*/ 0 w 156"/>
                <a:gd name="T49" fmla="*/ 14 h 32"/>
                <a:gd name="T50" fmla="*/ 3 w 156"/>
                <a:gd name="T51" fmla="*/ 10 h 32"/>
                <a:gd name="T52" fmla="*/ 9 w 156"/>
                <a:gd name="T53" fmla="*/ 8 h 32"/>
                <a:gd name="T54" fmla="*/ 18 w 156"/>
                <a:gd name="T55" fmla="*/ 6 h 32"/>
                <a:gd name="T56" fmla="*/ 28 w 156"/>
                <a:gd name="T57" fmla="*/ 3 h 32"/>
                <a:gd name="T58" fmla="*/ 41 w 156"/>
                <a:gd name="T59" fmla="*/ 2 h 32"/>
                <a:gd name="T60" fmla="*/ 54 w 156"/>
                <a:gd name="T61" fmla="*/ 0 h 32"/>
                <a:gd name="T62" fmla="*/ 70 w 156"/>
                <a:gd name="T63" fmla="*/ 0 h 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6"/>
                <a:gd name="T97" fmla="*/ 0 h 32"/>
                <a:gd name="T98" fmla="*/ 156 w 156"/>
                <a:gd name="T99" fmla="*/ 32 h 3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6" h="32">
                  <a:moveTo>
                    <a:pt x="78" y="0"/>
                  </a:moveTo>
                  <a:lnTo>
                    <a:pt x="86" y="0"/>
                  </a:lnTo>
                  <a:lnTo>
                    <a:pt x="93" y="0"/>
                  </a:lnTo>
                  <a:lnTo>
                    <a:pt x="101" y="0"/>
                  </a:lnTo>
                  <a:lnTo>
                    <a:pt x="108" y="1"/>
                  </a:lnTo>
                  <a:lnTo>
                    <a:pt x="114" y="2"/>
                  </a:lnTo>
                  <a:lnTo>
                    <a:pt x="121" y="2"/>
                  </a:lnTo>
                  <a:lnTo>
                    <a:pt x="127" y="3"/>
                  </a:lnTo>
                  <a:lnTo>
                    <a:pt x="132" y="4"/>
                  </a:lnTo>
                  <a:lnTo>
                    <a:pt x="138" y="6"/>
                  </a:lnTo>
                  <a:lnTo>
                    <a:pt x="142" y="7"/>
                  </a:lnTo>
                  <a:lnTo>
                    <a:pt x="146" y="8"/>
                  </a:lnTo>
                  <a:lnTo>
                    <a:pt x="149" y="9"/>
                  </a:lnTo>
                  <a:lnTo>
                    <a:pt x="152" y="10"/>
                  </a:lnTo>
                  <a:lnTo>
                    <a:pt x="154" y="12"/>
                  </a:lnTo>
                  <a:lnTo>
                    <a:pt x="155" y="14"/>
                  </a:lnTo>
                  <a:lnTo>
                    <a:pt x="155" y="15"/>
                  </a:lnTo>
                  <a:lnTo>
                    <a:pt x="155" y="17"/>
                  </a:lnTo>
                  <a:lnTo>
                    <a:pt x="154" y="18"/>
                  </a:lnTo>
                  <a:lnTo>
                    <a:pt x="152" y="20"/>
                  </a:lnTo>
                  <a:lnTo>
                    <a:pt x="149" y="21"/>
                  </a:lnTo>
                  <a:lnTo>
                    <a:pt x="146" y="23"/>
                  </a:lnTo>
                  <a:lnTo>
                    <a:pt x="142" y="24"/>
                  </a:lnTo>
                  <a:lnTo>
                    <a:pt x="138" y="25"/>
                  </a:lnTo>
                  <a:lnTo>
                    <a:pt x="132" y="26"/>
                  </a:lnTo>
                  <a:lnTo>
                    <a:pt x="127" y="27"/>
                  </a:lnTo>
                  <a:lnTo>
                    <a:pt x="121" y="28"/>
                  </a:lnTo>
                  <a:lnTo>
                    <a:pt x="114" y="29"/>
                  </a:lnTo>
                  <a:lnTo>
                    <a:pt x="108" y="29"/>
                  </a:lnTo>
                  <a:lnTo>
                    <a:pt x="101" y="30"/>
                  </a:lnTo>
                  <a:lnTo>
                    <a:pt x="93" y="30"/>
                  </a:lnTo>
                  <a:lnTo>
                    <a:pt x="86" y="31"/>
                  </a:lnTo>
                  <a:lnTo>
                    <a:pt x="78" y="31"/>
                  </a:lnTo>
                  <a:lnTo>
                    <a:pt x="70" y="31"/>
                  </a:lnTo>
                  <a:lnTo>
                    <a:pt x="62" y="30"/>
                  </a:lnTo>
                  <a:lnTo>
                    <a:pt x="54" y="30"/>
                  </a:lnTo>
                  <a:lnTo>
                    <a:pt x="47" y="29"/>
                  </a:lnTo>
                  <a:lnTo>
                    <a:pt x="41" y="29"/>
                  </a:lnTo>
                  <a:lnTo>
                    <a:pt x="34" y="28"/>
                  </a:lnTo>
                  <a:lnTo>
                    <a:pt x="28" y="27"/>
                  </a:lnTo>
                  <a:lnTo>
                    <a:pt x="23" y="26"/>
                  </a:lnTo>
                  <a:lnTo>
                    <a:pt x="18" y="25"/>
                  </a:lnTo>
                  <a:lnTo>
                    <a:pt x="13" y="24"/>
                  </a:lnTo>
                  <a:lnTo>
                    <a:pt x="9" y="23"/>
                  </a:lnTo>
                  <a:lnTo>
                    <a:pt x="6" y="21"/>
                  </a:lnTo>
                  <a:lnTo>
                    <a:pt x="3" y="20"/>
                  </a:lnTo>
                  <a:lnTo>
                    <a:pt x="1" y="18"/>
                  </a:lnTo>
                  <a:lnTo>
                    <a:pt x="0" y="17"/>
                  </a:lnTo>
                  <a:lnTo>
                    <a:pt x="0" y="15"/>
                  </a:lnTo>
                  <a:lnTo>
                    <a:pt x="0" y="14"/>
                  </a:lnTo>
                  <a:lnTo>
                    <a:pt x="1" y="12"/>
                  </a:lnTo>
                  <a:lnTo>
                    <a:pt x="3" y="10"/>
                  </a:lnTo>
                  <a:lnTo>
                    <a:pt x="6" y="9"/>
                  </a:lnTo>
                  <a:lnTo>
                    <a:pt x="9" y="8"/>
                  </a:lnTo>
                  <a:lnTo>
                    <a:pt x="13" y="7"/>
                  </a:lnTo>
                  <a:lnTo>
                    <a:pt x="18" y="6"/>
                  </a:lnTo>
                  <a:lnTo>
                    <a:pt x="23" y="4"/>
                  </a:lnTo>
                  <a:lnTo>
                    <a:pt x="28" y="3"/>
                  </a:lnTo>
                  <a:lnTo>
                    <a:pt x="34" y="2"/>
                  </a:lnTo>
                  <a:lnTo>
                    <a:pt x="41" y="2"/>
                  </a:lnTo>
                  <a:lnTo>
                    <a:pt x="47" y="1"/>
                  </a:lnTo>
                  <a:lnTo>
                    <a:pt x="54" y="0"/>
                  </a:lnTo>
                  <a:lnTo>
                    <a:pt x="62" y="0"/>
                  </a:lnTo>
                  <a:lnTo>
                    <a:pt x="70" y="0"/>
                  </a:lnTo>
                  <a:lnTo>
                    <a:pt x="78" y="0"/>
                  </a:lnTo>
                </a:path>
              </a:pathLst>
            </a:custGeom>
            <a:solidFill>
              <a:srgbClr val="E3E3E3"/>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20" name="Freeform 168"/>
            <p:cNvSpPr>
              <a:spLocks/>
            </p:cNvSpPr>
            <p:nvPr/>
          </p:nvSpPr>
          <p:spPr bwMode="auto">
            <a:xfrm>
              <a:off x="4391" y="2331"/>
              <a:ext cx="152" cy="31"/>
            </a:xfrm>
            <a:custGeom>
              <a:avLst/>
              <a:gdLst>
                <a:gd name="T0" fmla="*/ 83 w 152"/>
                <a:gd name="T1" fmla="*/ 0 h 31"/>
                <a:gd name="T2" fmla="*/ 98 w 152"/>
                <a:gd name="T3" fmla="*/ 1 h 31"/>
                <a:gd name="T4" fmla="*/ 112 w 152"/>
                <a:gd name="T5" fmla="*/ 2 h 31"/>
                <a:gd name="T6" fmla="*/ 124 w 152"/>
                <a:gd name="T7" fmla="*/ 4 h 31"/>
                <a:gd name="T8" fmla="*/ 134 w 152"/>
                <a:gd name="T9" fmla="*/ 6 h 31"/>
                <a:gd name="T10" fmla="*/ 142 w 152"/>
                <a:gd name="T11" fmla="*/ 8 h 31"/>
                <a:gd name="T12" fmla="*/ 148 w 152"/>
                <a:gd name="T13" fmla="*/ 11 h 31"/>
                <a:gd name="T14" fmla="*/ 151 w 152"/>
                <a:gd name="T15" fmla="*/ 14 h 31"/>
                <a:gd name="T16" fmla="*/ 151 w 152"/>
                <a:gd name="T17" fmla="*/ 17 h 31"/>
                <a:gd name="T18" fmla="*/ 148 w 152"/>
                <a:gd name="T19" fmla="*/ 20 h 31"/>
                <a:gd name="T20" fmla="*/ 142 w 152"/>
                <a:gd name="T21" fmla="*/ 22 h 31"/>
                <a:gd name="T22" fmla="*/ 134 w 152"/>
                <a:gd name="T23" fmla="*/ 25 h 31"/>
                <a:gd name="T24" fmla="*/ 124 w 152"/>
                <a:gd name="T25" fmla="*/ 27 h 31"/>
                <a:gd name="T26" fmla="*/ 112 w 152"/>
                <a:gd name="T27" fmla="*/ 28 h 31"/>
                <a:gd name="T28" fmla="*/ 98 w 152"/>
                <a:gd name="T29" fmla="*/ 30 h 31"/>
                <a:gd name="T30" fmla="*/ 83 w 152"/>
                <a:gd name="T31" fmla="*/ 30 h 31"/>
                <a:gd name="T32" fmla="*/ 68 w 152"/>
                <a:gd name="T33" fmla="*/ 30 h 31"/>
                <a:gd name="T34" fmla="*/ 53 w 152"/>
                <a:gd name="T35" fmla="*/ 30 h 31"/>
                <a:gd name="T36" fmla="*/ 40 w 152"/>
                <a:gd name="T37" fmla="*/ 28 h 31"/>
                <a:gd name="T38" fmla="*/ 27 w 152"/>
                <a:gd name="T39" fmla="*/ 27 h 31"/>
                <a:gd name="T40" fmla="*/ 17 w 152"/>
                <a:gd name="T41" fmla="*/ 25 h 31"/>
                <a:gd name="T42" fmla="*/ 9 w 152"/>
                <a:gd name="T43" fmla="*/ 22 h 31"/>
                <a:gd name="T44" fmla="*/ 3 w 152"/>
                <a:gd name="T45" fmla="*/ 20 h 31"/>
                <a:gd name="T46" fmla="*/ 0 w 152"/>
                <a:gd name="T47" fmla="*/ 17 h 31"/>
                <a:gd name="T48" fmla="*/ 0 w 152"/>
                <a:gd name="T49" fmla="*/ 14 h 31"/>
                <a:gd name="T50" fmla="*/ 3 w 152"/>
                <a:gd name="T51" fmla="*/ 11 h 31"/>
                <a:gd name="T52" fmla="*/ 9 w 152"/>
                <a:gd name="T53" fmla="*/ 8 h 31"/>
                <a:gd name="T54" fmla="*/ 17 w 152"/>
                <a:gd name="T55" fmla="*/ 6 h 31"/>
                <a:gd name="T56" fmla="*/ 27 w 152"/>
                <a:gd name="T57" fmla="*/ 4 h 31"/>
                <a:gd name="T58" fmla="*/ 40 w 152"/>
                <a:gd name="T59" fmla="*/ 2 h 31"/>
                <a:gd name="T60" fmla="*/ 53 w 152"/>
                <a:gd name="T61" fmla="*/ 1 h 31"/>
                <a:gd name="T62" fmla="*/ 68 w 152"/>
                <a:gd name="T63" fmla="*/ 0 h 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2"/>
                <a:gd name="T97" fmla="*/ 0 h 31"/>
                <a:gd name="T98" fmla="*/ 152 w 152"/>
                <a:gd name="T99" fmla="*/ 31 h 3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2" h="31">
                  <a:moveTo>
                    <a:pt x="76" y="0"/>
                  </a:moveTo>
                  <a:lnTo>
                    <a:pt x="83" y="0"/>
                  </a:lnTo>
                  <a:lnTo>
                    <a:pt x="91" y="1"/>
                  </a:lnTo>
                  <a:lnTo>
                    <a:pt x="98" y="1"/>
                  </a:lnTo>
                  <a:lnTo>
                    <a:pt x="105" y="1"/>
                  </a:lnTo>
                  <a:lnTo>
                    <a:pt x="112" y="2"/>
                  </a:lnTo>
                  <a:lnTo>
                    <a:pt x="118" y="3"/>
                  </a:lnTo>
                  <a:lnTo>
                    <a:pt x="124" y="4"/>
                  </a:lnTo>
                  <a:lnTo>
                    <a:pt x="129" y="5"/>
                  </a:lnTo>
                  <a:lnTo>
                    <a:pt x="134" y="6"/>
                  </a:lnTo>
                  <a:lnTo>
                    <a:pt x="138" y="7"/>
                  </a:lnTo>
                  <a:lnTo>
                    <a:pt x="142" y="8"/>
                  </a:lnTo>
                  <a:lnTo>
                    <a:pt x="146" y="9"/>
                  </a:lnTo>
                  <a:lnTo>
                    <a:pt x="148" y="11"/>
                  </a:lnTo>
                  <a:lnTo>
                    <a:pt x="150" y="12"/>
                  </a:lnTo>
                  <a:lnTo>
                    <a:pt x="151" y="14"/>
                  </a:lnTo>
                  <a:lnTo>
                    <a:pt x="151" y="15"/>
                  </a:lnTo>
                  <a:lnTo>
                    <a:pt x="151" y="17"/>
                  </a:lnTo>
                  <a:lnTo>
                    <a:pt x="150" y="18"/>
                  </a:lnTo>
                  <a:lnTo>
                    <a:pt x="148" y="20"/>
                  </a:lnTo>
                  <a:lnTo>
                    <a:pt x="146" y="21"/>
                  </a:lnTo>
                  <a:lnTo>
                    <a:pt x="142" y="22"/>
                  </a:lnTo>
                  <a:lnTo>
                    <a:pt x="138" y="24"/>
                  </a:lnTo>
                  <a:lnTo>
                    <a:pt x="134" y="25"/>
                  </a:lnTo>
                  <a:lnTo>
                    <a:pt x="129" y="26"/>
                  </a:lnTo>
                  <a:lnTo>
                    <a:pt x="124" y="27"/>
                  </a:lnTo>
                  <a:lnTo>
                    <a:pt x="118" y="28"/>
                  </a:lnTo>
                  <a:lnTo>
                    <a:pt x="112" y="28"/>
                  </a:lnTo>
                  <a:lnTo>
                    <a:pt x="105" y="29"/>
                  </a:lnTo>
                  <a:lnTo>
                    <a:pt x="98" y="30"/>
                  </a:lnTo>
                  <a:lnTo>
                    <a:pt x="91" y="30"/>
                  </a:lnTo>
                  <a:lnTo>
                    <a:pt x="83" y="30"/>
                  </a:lnTo>
                  <a:lnTo>
                    <a:pt x="76" y="30"/>
                  </a:lnTo>
                  <a:lnTo>
                    <a:pt x="68" y="30"/>
                  </a:lnTo>
                  <a:lnTo>
                    <a:pt x="60" y="30"/>
                  </a:lnTo>
                  <a:lnTo>
                    <a:pt x="53" y="30"/>
                  </a:lnTo>
                  <a:lnTo>
                    <a:pt x="46" y="29"/>
                  </a:lnTo>
                  <a:lnTo>
                    <a:pt x="40" y="28"/>
                  </a:lnTo>
                  <a:lnTo>
                    <a:pt x="33" y="28"/>
                  </a:lnTo>
                  <a:lnTo>
                    <a:pt x="27" y="27"/>
                  </a:lnTo>
                  <a:lnTo>
                    <a:pt x="22" y="26"/>
                  </a:lnTo>
                  <a:lnTo>
                    <a:pt x="17" y="25"/>
                  </a:lnTo>
                  <a:lnTo>
                    <a:pt x="13" y="24"/>
                  </a:lnTo>
                  <a:lnTo>
                    <a:pt x="9" y="22"/>
                  </a:lnTo>
                  <a:lnTo>
                    <a:pt x="6" y="21"/>
                  </a:lnTo>
                  <a:lnTo>
                    <a:pt x="3" y="20"/>
                  </a:lnTo>
                  <a:lnTo>
                    <a:pt x="1" y="18"/>
                  </a:lnTo>
                  <a:lnTo>
                    <a:pt x="0" y="17"/>
                  </a:lnTo>
                  <a:lnTo>
                    <a:pt x="0" y="15"/>
                  </a:lnTo>
                  <a:lnTo>
                    <a:pt x="0" y="14"/>
                  </a:lnTo>
                  <a:lnTo>
                    <a:pt x="1" y="12"/>
                  </a:lnTo>
                  <a:lnTo>
                    <a:pt x="3" y="11"/>
                  </a:lnTo>
                  <a:lnTo>
                    <a:pt x="6" y="9"/>
                  </a:lnTo>
                  <a:lnTo>
                    <a:pt x="9" y="8"/>
                  </a:lnTo>
                  <a:lnTo>
                    <a:pt x="13" y="7"/>
                  </a:lnTo>
                  <a:lnTo>
                    <a:pt x="17" y="6"/>
                  </a:lnTo>
                  <a:lnTo>
                    <a:pt x="22" y="5"/>
                  </a:lnTo>
                  <a:lnTo>
                    <a:pt x="27" y="4"/>
                  </a:lnTo>
                  <a:lnTo>
                    <a:pt x="33" y="3"/>
                  </a:lnTo>
                  <a:lnTo>
                    <a:pt x="40" y="2"/>
                  </a:lnTo>
                  <a:lnTo>
                    <a:pt x="46" y="1"/>
                  </a:lnTo>
                  <a:lnTo>
                    <a:pt x="53" y="1"/>
                  </a:lnTo>
                  <a:lnTo>
                    <a:pt x="60" y="1"/>
                  </a:lnTo>
                  <a:lnTo>
                    <a:pt x="68" y="0"/>
                  </a:lnTo>
                  <a:lnTo>
                    <a:pt x="76" y="0"/>
                  </a:lnTo>
                </a:path>
              </a:pathLst>
            </a:custGeom>
            <a:solidFill>
              <a:srgbClr val="E5E5E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21" name="Freeform 169"/>
            <p:cNvSpPr>
              <a:spLocks/>
            </p:cNvSpPr>
            <p:nvPr/>
          </p:nvSpPr>
          <p:spPr bwMode="auto">
            <a:xfrm>
              <a:off x="4393" y="2332"/>
              <a:ext cx="149" cy="30"/>
            </a:xfrm>
            <a:custGeom>
              <a:avLst/>
              <a:gdLst>
                <a:gd name="T0" fmla="*/ 74 w 149"/>
                <a:gd name="T1" fmla="*/ 0 h 30"/>
                <a:gd name="T2" fmla="*/ 88 w 149"/>
                <a:gd name="T3" fmla="*/ 0 h 30"/>
                <a:gd name="T4" fmla="*/ 102 w 149"/>
                <a:gd name="T5" fmla="*/ 1 h 30"/>
                <a:gd name="T6" fmla="*/ 115 w 149"/>
                <a:gd name="T7" fmla="*/ 2 h 30"/>
                <a:gd name="T8" fmla="*/ 126 w 149"/>
                <a:gd name="T9" fmla="*/ 4 h 30"/>
                <a:gd name="T10" fmla="*/ 135 w 149"/>
                <a:gd name="T11" fmla="*/ 7 h 30"/>
                <a:gd name="T12" fmla="*/ 142 w 149"/>
                <a:gd name="T13" fmla="*/ 9 h 30"/>
                <a:gd name="T14" fmla="*/ 146 w 149"/>
                <a:gd name="T15" fmla="*/ 12 h 30"/>
                <a:gd name="T16" fmla="*/ 148 w 149"/>
                <a:gd name="T17" fmla="*/ 15 h 30"/>
                <a:gd name="T18" fmla="*/ 146 w 149"/>
                <a:gd name="T19" fmla="*/ 17 h 30"/>
                <a:gd name="T20" fmla="*/ 142 w 149"/>
                <a:gd name="T21" fmla="*/ 20 h 30"/>
                <a:gd name="T22" fmla="*/ 135 w 149"/>
                <a:gd name="T23" fmla="*/ 23 h 30"/>
                <a:gd name="T24" fmla="*/ 126 w 149"/>
                <a:gd name="T25" fmla="*/ 25 h 30"/>
                <a:gd name="T26" fmla="*/ 115 w 149"/>
                <a:gd name="T27" fmla="*/ 27 h 30"/>
                <a:gd name="T28" fmla="*/ 102 w 149"/>
                <a:gd name="T29" fmla="*/ 28 h 30"/>
                <a:gd name="T30" fmla="*/ 88 w 149"/>
                <a:gd name="T31" fmla="*/ 29 h 30"/>
                <a:gd name="T32" fmla="*/ 74 w 149"/>
                <a:gd name="T33" fmla="*/ 29 h 30"/>
                <a:gd name="T34" fmla="*/ 59 w 149"/>
                <a:gd name="T35" fmla="*/ 29 h 30"/>
                <a:gd name="T36" fmla="*/ 45 w 149"/>
                <a:gd name="T37" fmla="*/ 28 h 30"/>
                <a:gd name="T38" fmla="*/ 32 w 149"/>
                <a:gd name="T39" fmla="*/ 27 h 30"/>
                <a:gd name="T40" fmla="*/ 21 w 149"/>
                <a:gd name="T41" fmla="*/ 25 h 30"/>
                <a:gd name="T42" fmla="*/ 12 w 149"/>
                <a:gd name="T43" fmla="*/ 23 h 30"/>
                <a:gd name="T44" fmla="*/ 5 w 149"/>
                <a:gd name="T45" fmla="*/ 20 h 30"/>
                <a:gd name="T46" fmla="*/ 1 w 149"/>
                <a:gd name="T47" fmla="*/ 17 h 30"/>
                <a:gd name="T48" fmla="*/ 0 w 149"/>
                <a:gd name="T49" fmla="*/ 15 h 30"/>
                <a:gd name="T50" fmla="*/ 1 w 149"/>
                <a:gd name="T51" fmla="*/ 12 h 30"/>
                <a:gd name="T52" fmla="*/ 5 w 149"/>
                <a:gd name="T53" fmla="*/ 9 h 30"/>
                <a:gd name="T54" fmla="*/ 12 w 149"/>
                <a:gd name="T55" fmla="*/ 7 h 30"/>
                <a:gd name="T56" fmla="*/ 21 w 149"/>
                <a:gd name="T57" fmla="*/ 4 h 30"/>
                <a:gd name="T58" fmla="*/ 32 w 149"/>
                <a:gd name="T59" fmla="*/ 2 h 30"/>
                <a:gd name="T60" fmla="*/ 45 w 149"/>
                <a:gd name="T61" fmla="*/ 1 h 30"/>
                <a:gd name="T62" fmla="*/ 59 w 149"/>
                <a:gd name="T63" fmla="*/ 0 h 30"/>
                <a:gd name="T64" fmla="*/ 74 w 149"/>
                <a:gd name="T65" fmla="*/ 0 h 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9"/>
                <a:gd name="T100" fmla="*/ 0 h 30"/>
                <a:gd name="T101" fmla="*/ 149 w 149"/>
                <a:gd name="T102" fmla="*/ 30 h 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9" h="30">
                  <a:moveTo>
                    <a:pt x="74" y="0"/>
                  </a:moveTo>
                  <a:lnTo>
                    <a:pt x="88" y="0"/>
                  </a:lnTo>
                  <a:lnTo>
                    <a:pt x="102" y="1"/>
                  </a:lnTo>
                  <a:lnTo>
                    <a:pt x="115" y="2"/>
                  </a:lnTo>
                  <a:lnTo>
                    <a:pt x="126" y="4"/>
                  </a:lnTo>
                  <a:lnTo>
                    <a:pt x="135" y="7"/>
                  </a:lnTo>
                  <a:lnTo>
                    <a:pt x="142" y="9"/>
                  </a:lnTo>
                  <a:lnTo>
                    <a:pt x="146" y="12"/>
                  </a:lnTo>
                  <a:lnTo>
                    <a:pt x="148" y="15"/>
                  </a:lnTo>
                  <a:lnTo>
                    <a:pt x="146" y="17"/>
                  </a:lnTo>
                  <a:lnTo>
                    <a:pt x="142" y="20"/>
                  </a:lnTo>
                  <a:lnTo>
                    <a:pt x="135" y="23"/>
                  </a:lnTo>
                  <a:lnTo>
                    <a:pt x="126" y="25"/>
                  </a:lnTo>
                  <a:lnTo>
                    <a:pt x="115" y="27"/>
                  </a:lnTo>
                  <a:lnTo>
                    <a:pt x="102" y="28"/>
                  </a:lnTo>
                  <a:lnTo>
                    <a:pt x="88" y="29"/>
                  </a:lnTo>
                  <a:lnTo>
                    <a:pt x="74" y="29"/>
                  </a:lnTo>
                  <a:lnTo>
                    <a:pt x="59" y="29"/>
                  </a:lnTo>
                  <a:lnTo>
                    <a:pt x="45" y="28"/>
                  </a:lnTo>
                  <a:lnTo>
                    <a:pt x="32" y="27"/>
                  </a:lnTo>
                  <a:lnTo>
                    <a:pt x="21" y="25"/>
                  </a:lnTo>
                  <a:lnTo>
                    <a:pt x="12" y="23"/>
                  </a:lnTo>
                  <a:lnTo>
                    <a:pt x="5" y="20"/>
                  </a:lnTo>
                  <a:lnTo>
                    <a:pt x="1" y="17"/>
                  </a:lnTo>
                  <a:lnTo>
                    <a:pt x="0" y="15"/>
                  </a:lnTo>
                  <a:lnTo>
                    <a:pt x="1" y="12"/>
                  </a:lnTo>
                  <a:lnTo>
                    <a:pt x="5" y="9"/>
                  </a:lnTo>
                  <a:lnTo>
                    <a:pt x="12" y="7"/>
                  </a:lnTo>
                  <a:lnTo>
                    <a:pt x="21" y="4"/>
                  </a:lnTo>
                  <a:lnTo>
                    <a:pt x="32" y="2"/>
                  </a:lnTo>
                  <a:lnTo>
                    <a:pt x="45" y="1"/>
                  </a:lnTo>
                  <a:lnTo>
                    <a:pt x="59" y="0"/>
                  </a:lnTo>
                  <a:lnTo>
                    <a:pt x="74" y="0"/>
                  </a:lnTo>
                </a:path>
              </a:pathLst>
            </a:custGeom>
            <a:solidFill>
              <a:srgbClr val="E5E5E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22" name="Freeform 170"/>
            <p:cNvSpPr>
              <a:spLocks/>
            </p:cNvSpPr>
            <p:nvPr/>
          </p:nvSpPr>
          <p:spPr bwMode="auto">
            <a:xfrm>
              <a:off x="4395" y="2332"/>
              <a:ext cx="145" cy="30"/>
            </a:xfrm>
            <a:custGeom>
              <a:avLst/>
              <a:gdLst>
                <a:gd name="T0" fmla="*/ 72 w 145"/>
                <a:gd name="T1" fmla="*/ 0 h 30"/>
                <a:gd name="T2" fmla="*/ 86 w 145"/>
                <a:gd name="T3" fmla="*/ 1 h 30"/>
                <a:gd name="T4" fmla="*/ 99 w 145"/>
                <a:gd name="T5" fmla="*/ 1 h 30"/>
                <a:gd name="T6" fmla="*/ 112 w 145"/>
                <a:gd name="T7" fmla="*/ 3 h 30"/>
                <a:gd name="T8" fmla="*/ 123 w 145"/>
                <a:gd name="T9" fmla="*/ 5 h 30"/>
                <a:gd name="T10" fmla="*/ 132 w 145"/>
                <a:gd name="T11" fmla="*/ 7 h 30"/>
                <a:gd name="T12" fmla="*/ 138 w 145"/>
                <a:gd name="T13" fmla="*/ 9 h 30"/>
                <a:gd name="T14" fmla="*/ 143 w 145"/>
                <a:gd name="T15" fmla="*/ 12 h 30"/>
                <a:gd name="T16" fmla="*/ 144 w 145"/>
                <a:gd name="T17" fmla="*/ 15 h 30"/>
                <a:gd name="T18" fmla="*/ 143 w 145"/>
                <a:gd name="T19" fmla="*/ 17 h 30"/>
                <a:gd name="T20" fmla="*/ 138 w 145"/>
                <a:gd name="T21" fmla="*/ 20 h 30"/>
                <a:gd name="T22" fmla="*/ 132 w 145"/>
                <a:gd name="T23" fmla="*/ 23 h 30"/>
                <a:gd name="T24" fmla="*/ 123 w 145"/>
                <a:gd name="T25" fmla="*/ 25 h 30"/>
                <a:gd name="T26" fmla="*/ 112 w 145"/>
                <a:gd name="T27" fmla="*/ 26 h 30"/>
                <a:gd name="T28" fmla="*/ 99 w 145"/>
                <a:gd name="T29" fmla="*/ 28 h 30"/>
                <a:gd name="T30" fmla="*/ 86 w 145"/>
                <a:gd name="T31" fmla="*/ 28 h 30"/>
                <a:gd name="T32" fmla="*/ 72 w 145"/>
                <a:gd name="T33" fmla="*/ 29 h 30"/>
                <a:gd name="T34" fmla="*/ 57 w 145"/>
                <a:gd name="T35" fmla="*/ 28 h 30"/>
                <a:gd name="T36" fmla="*/ 44 w 145"/>
                <a:gd name="T37" fmla="*/ 28 h 30"/>
                <a:gd name="T38" fmla="*/ 31 w 145"/>
                <a:gd name="T39" fmla="*/ 26 h 30"/>
                <a:gd name="T40" fmla="*/ 21 w 145"/>
                <a:gd name="T41" fmla="*/ 25 h 30"/>
                <a:gd name="T42" fmla="*/ 12 w 145"/>
                <a:gd name="T43" fmla="*/ 23 h 30"/>
                <a:gd name="T44" fmla="*/ 5 w 145"/>
                <a:gd name="T45" fmla="*/ 20 h 30"/>
                <a:gd name="T46" fmla="*/ 1 w 145"/>
                <a:gd name="T47" fmla="*/ 17 h 30"/>
                <a:gd name="T48" fmla="*/ 0 w 145"/>
                <a:gd name="T49" fmla="*/ 15 h 30"/>
                <a:gd name="T50" fmla="*/ 1 w 145"/>
                <a:gd name="T51" fmla="*/ 12 h 30"/>
                <a:gd name="T52" fmla="*/ 5 w 145"/>
                <a:gd name="T53" fmla="*/ 9 h 30"/>
                <a:gd name="T54" fmla="*/ 12 w 145"/>
                <a:gd name="T55" fmla="*/ 7 h 30"/>
                <a:gd name="T56" fmla="*/ 21 w 145"/>
                <a:gd name="T57" fmla="*/ 5 h 30"/>
                <a:gd name="T58" fmla="*/ 31 w 145"/>
                <a:gd name="T59" fmla="*/ 3 h 30"/>
                <a:gd name="T60" fmla="*/ 44 w 145"/>
                <a:gd name="T61" fmla="*/ 1 h 30"/>
                <a:gd name="T62" fmla="*/ 57 w 145"/>
                <a:gd name="T63" fmla="*/ 1 h 30"/>
                <a:gd name="T64" fmla="*/ 72 w 145"/>
                <a:gd name="T65" fmla="*/ 0 h 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5"/>
                <a:gd name="T100" fmla="*/ 0 h 30"/>
                <a:gd name="T101" fmla="*/ 145 w 145"/>
                <a:gd name="T102" fmla="*/ 30 h 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5" h="30">
                  <a:moveTo>
                    <a:pt x="72" y="0"/>
                  </a:moveTo>
                  <a:lnTo>
                    <a:pt x="86" y="1"/>
                  </a:lnTo>
                  <a:lnTo>
                    <a:pt x="99" y="1"/>
                  </a:lnTo>
                  <a:lnTo>
                    <a:pt x="112" y="3"/>
                  </a:lnTo>
                  <a:lnTo>
                    <a:pt x="123" y="5"/>
                  </a:lnTo>
                  <a:lnTo>
                    <a:pt x="132" y="7"/>
                  </a:lnTo>
                  <a:lnTo>
                    <a:pt x="138" y="9"/>
                  </a:lnTo>
                  <a:lnTo>
                    <a:pt x="143" y="12"/>
                  </a:lnTo>
                  <a:lnTo>
                    <a:pt x="144" y="15"/>
                  </a:lnTo>
                  <a:lnTo>
                    <a:pt x="143" y="17"/>
                  </a:lnTo>
                  <a:lnTo>
                    <a:pt x="138" y="20"/>
                  </a:lnTo>
                  <a:lnTo>
                    <a:pt x="132" y="23"/>
                  </a:lnTo>
                  <a:lnTo>
                    <a:pt x="123" y="25"/>
                  </a:lnTo>
                  <a:lnTo>
                    <a:pt x="112" y="26"/>
                  </a:lnTo>
                  <a:lnTo>
                    <a:pt x="99" y="28"/>
                  </a:lnTo>
                  <a:lnTo>
                    <a:pt x="86" y="28"/>
                  </a:lnTo>
                  <a:lnTo>
                    <a:pt x="72" y="29"/>
                  </a:lnTo>
                  <a:lnTo>
                    <a:pt x="57" y="28"/>
                  </a:lnTo>
                  <a:lnTo>
                    <a:pt x="44" y="28"/>
                  </a:lnTo>
                  <a:lnTo>
                    <a:pt x="31" y="26"/>
                  </a:lnTo>
                  <a:lnTo>
                    <a:pt x="21" y="25"/>
                  </a:lnTo>
                  <a:lnTo>
                    <a:pt x="12" y="23"/>
                  </a:lnTo>
                  <a:lnTo>
                    <a:pt x="5" y="20"/>
                  </a:lnTo>
                  <a:lnTo>
                    <a:pt x="1" y="17"/>
                  </a:lnTo>
                  <a:lnTo>
                    <a:pt x="0" y="15"/>
                  </a:lnTo>
                  <a:lnTo>
                    <a:pt x="1" y="12"/>
                  </a:lnTo>
                  <a:lnTo>
                    <a:pt x="5" y="9"/>
                  </a:lnTo>
                  <a:lnTo>
                    <a:pt x="12" y="7"/>
                  </a:lnTo>
                  <a:lnTo>
                    <a:pt x="21" y="5"/>
                  </a:lnTo>
                  <a:lnTo>
                    <a:pt x="31" y="3"/>
                  </a:lnTo>
                  <a:lnTo>
                    <a:pt x="44" y="1"/>
                  </a:lnTo>
                  <a:lnTo>
                    <a:pt x="57" y="1"/>
                  </a:lnTo>
                  <a:lnTo>
                    <a:pt x="72" y="0"/>
                  </a:lnTo>
                </a:path>
              </a:pathLst>
            </a:custGeom>
            <a:solidFill>
              <a:srgbClr val="E8E8E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23" name="Freeform 171"/>
            <p:cNvSpPr>
              <a:spLocks/>
            </p:cNvSpPr>
            <p:nvPr/>
          </p:nvSpPr>
          <p:spPr bwMode="auto">
            <a:xfrm>
              <a:off x="4396" y="2333"/>
              <a:ext cx="142" cy="29"/>
            </a:xfrm>
            <a:custGeom>
              <a:avLst/>
              <a:gdLst>
                <a:gd name="T0" fmla="*/ 71 w 142"/>
                <a:gd name="T1" fmla="*/ 0 h 29"/>
                <a:gd name="T2" fmla="*/ 85 w 142"/>
                <a:gd name="T3" fmla="*/ 0 h 29"/>
                <a:gd name="T4" fmla="*/ 98 w 142"/>
                <a:gd name="T5" fmla="*/ 1 h 29"/>
                <a:gd name="T6" fmla="*/ 110 w 142"/>
                <a:gd name="T7" fmla="*/ 2 h 29"/>
                <a:gd name="T8" fmla="*/ 120 w 142"/>
                <a:gd name="T9" fmla="*/ 4 h 29"/>
                <a:gd name="T10" fmla="*/ 129 w 142"/>
                <a:gd name="T11" fmla="*/ 6 h 29"/>
                <a:gd name="T12" fmla="*/ 135 w 142"/>
                <a:gd name="T13" fmla="*/ 8 h 29"/>
                <a:gd name="T14" fmla="*/ 140 w 142"/>
                <a:gd name="T15" fmla="*/ 11 h 29"/>
                <a:gd name="T16" fmla="*/ 141 w 142"/>
                <a:gd name="T17" fmla="*/ 14 h 29"/>
                <a:gd name="T18" fmla="*/ 140 w 142"/>
                <a:gd name="T19" fmla="*/ 17 h 29"/>
                <a:gd name="T20" fmla="*/ 135 w 142"/>
                <a:gd name="T21" fmla="*/ 19 h 29"/>
                <a:gd name="T22" fmla="*/ 129 w 142"/>
                <a:gd name="T23" fmla="*/ 22 h 29"/>
                <a:gd name="T24" fmla="*/ 120 w 142"/>
                <a:gd name="T25" fmla="*/ 24 h 29"/>
                <a:gd name="T26" fmla="*/ 110 w 142"/>
                <a:gd name="T27" fmla="*/ 25 h 29"/>
                <a:gd name="T28" fmla="*/ 98 w 142"/>
                <a:gd name="T29" fmla="*/ 27 h 29"/>
                <a:gd name="T30" fmla="*/ 85 w 142"/>
                <a:gd name="T31" fmla="*/ 27 h 29"/>
                <a:gd name="T32" fmla="*/ 71 w 142"/>
                <a:gd name="T33" fmla="*/ 28 h 29"/>
                <a:gd name="T34" fmla="*/ 56 w 142"/>
                <a:gd name="T35" fmla="*/ 27 h 29"/>
                <a:gd name="T36" fmla="*/ 44 w 142"/>
                <a:gd name="T37" fmla="*/ 27 h 29"/>
                <a:gd name="T38" fmla="*/ 32 w 142"/>
                <a:gd name="T39" fmla="*/ 25 h 29"/>
                <a:gd name="T40" fmla="*/ 21 w 142"/>
                <a:gd name="T41" fmla="*/ 24 h 29"/>
                <a:gd name="T42" fmla="*/ 12 w 142"/>
                <a:gd name="T43" fmla="*/ 22 h 29"/>
                <a:gd name="T44" fmla="*/ 6 w 142"/>
                <a:gd name="T45" fmla="*/ 19 h 29"/>
                <a:gd name="T46" fmla="*/ 2 w 142"/>
                <a:gd name="T47" fmla="*/ 17 h 29"/>
                <a:gd name="T48" fmla="*/ 0 w 142"/>
                <a:gd name="T49" fmla="*/ 14 h 29"/>
                <a:gd name="T50" fmla="*/ 2 w 142"/>
                <a:gd name="T51" fmla="*/ 11 h 29"/>
                <a:gd name="T52" fmla="*/ 6 w 142"/>
                <a:gd name="T53" fmla="*/ 8 h 29"/>
                <a:gd name="T54" fmla="*/ 12 w 142"/>
                <a:gd name="T55" fmla="*/ 6 h 29"/>
                <a:gd name="T56" fmla="*/ 21 w 142"/>
                <a:gd name="T57" fmla="*/ 4 h 29"/>
                <a:gd name="T58" fmla="*/ 32 w 142"/>
                <a:gd name="T59" fmla="*/ 2 h 29"/>
                <a:gd name="T60" fmla="*/ 44 w 142"/>
                <a:gd name="T61" fmla="*/ 1 h 29"/>
                <a:gd name="T62" fmla="*/ 56 w 142"/>
                <a:gd name="T63" fmla="*/ 0 h 29"/>
                <a:gd name="T64" fmla="*/ 71 w 142"/>
                <a:gd name="T65" fmla="*/ 0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2"/>
                <a:gd name="T100" fmla="*/ 0 h 29"/>
                <a:gd name="T101" fmla="*/ 142 w 142"/>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2" h="29">
                  <a:moveTo>
                    <a:pt x="71" y="0"/>
                  </a:moveTo>
                  <a:lnTo>
                    <a:pt x="85" y="0"/>
                  </a:lnTo>
                  <a:lnTo>
                    <a:pt x="98" y="1"/>
                  </a:lnTo>
                  <a:lnTo>
                    <a:pt x="110" y="2"/>
                  </a:lnTo>
                  <a:lnTo>
                    <a:pt x="120" y="4"/>
                  </a:lnTo>
                  <a:lnTo>
                    <a:pt x="129" y="6"/>
                  </a:lnTo>
                  <a:lnTo>
                    <a:pt x="135" y="8"/>
                  </a:lnTo>
                  <a:lnTo>
                    <a:pt x="140" y="11"/>
                  </a:lnTo>
                  <a:lnTo>
                    <a:pt x="141" y="14"/>
                  </a:lnTo>
                  <a:lnTo>
                    <a:pt x="140" y="17"/>
                  </a:lnTo>
                  <a:lnTo>
                    <a:pt x="135" y="19"/>
                  </a:lnTo>
                  <a:lnTo>
                    <a:pt x="129" y="22"/>
                  </a:lnTo>
                  <a:lnTo>
                    <a:pt x="120" y="24"/>
                  </a:lnTo>
                  <a:lnTo>
                    <a:pt x="110" y="25"/>
                  </a:lnTo>
                  <a:lnTo>
                    <a:pt x="98" y="27"/>
                  </a:lnTo>
                  <a:lnTo>
                    <a:pt x="85" y="27"/>
                  </a:lnTo>
                  <a:lnTo>
                    <a:pt x="71" y="28"/>
                  </a:lnTo>
                  <a:lnTo>
                    <a:pt x="56" y="27"/>
                  </a:lnTo>
                  <a:lnTo>
                    <a:pt x="44" y="27"/>
                  </a:lnTo>
                  <a:lnTo>
                    <a:pt x="32" y="25"/>
                  </a:lnTo>
                  <a:lnTo>
                    <a:pt x="21" y="24"/>
                  </a:lnTo>
                  <a:lnTo>
                    <a:pt x="12" y="22"/>
                  </a:lnTo>
                  <a:lnTo>
                    <a:pt x="6" y="19"/>
                  </a:lnTo>
                  <a:lnTo>
                    <a:pt x="2" y="17"/>
                  </a:lnTo>
                  <a:lnTo>
                    <a:pt x="0" y="14"/>
                  </a:lnTo>
                  <a:lnTo>
                    <a:pt x="2" y="11"/>
                  </a:lnTo>
                  <a:lnTo>
                    <a:pt x="6" y="8"/>
                  </a:lnTo>
                  <a:lnTo>
                    <a:pt x="12" y="6"/>
                  </a:lnTo>
                  <a:lnTo>
                    <a:pt x="21" y="4"/>
                  </a:lnTo>
                  <a:lnTo>
                    <a:pt x="32" y="2"/>
                  </a:lnTo>
                  <a:lnTo>
                    <a:pt x="44" y="1"/>
                  </a:lnTo>
                  <a:lnTo>
                    <a:pt x="56" y="0"/>
                  </a:lnTo>
                  <a:lnTo>
                    <a:pt x="71" y="0"/>
                  </a:lnTo>
                </a:path>
              </a:pathLst>
            </a:custGeom>
            <a:solidFill>
              <a:srgbClr val="EBEBEB"/>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24" name="Freeform 172"/>
            <p:cNvSpPr>
              <a:spLocks/>
            </p:cNvSpPr>
            <p:nvPr/>
          </p:nvSpPr>
          <p:spPr bwMode="auto">
            <a:xfrm>
              <a:off x="4398" y="2333"/>
              <a:ext cx="138" cy="29"/>
            </a:xfrm>
            <a:custGeom>
              <a:avLst/>
              <a:gdLst>
                <a:gd name="T0" fmla="*/ 69 w 138"/>
                <a:gd name="T1" fmla="*/ 0 h 29"/>
                <a:gd name="T2" fmla="*/ 82 w 138"/>
                <a:gd name="T3" fmla="*/ 1 h 29"/>
                <a:gd name="T4" fmla="*/ 95 w 138"/>
                <a:gd name="T5" fmla="*/ 1 h 29"/>
                <a:gd name="T6" fmla="*/ 107 w 138"/>
                <a:gd name="T7" fmla="*/ 3 h 29"/>
                <a:gd name="T8" fmla="*/ 117 w 138"/>
                <a:gd name="T9" fmla="*/ 4 h 29"/>
                <a:gd name="T10" fmla="*/ 125 w 138"/>
                <a:gd name="T11" fmla="*/ 7 h 29"/>
                <a:gd name="T12" fmla="*/ 132 w 138"/>
                <a:gd name="T13" fmla="*/ 9 h 29"/>
                <a:gd name="T14" fmla="*/ 136 w 138"/>
                <a:gd name="T15" fmla="*/ 11 h 29"/>
                <a:gd name="T16" fmla="*/ 137 w 138"/>
                <a:gd name="T17" fmla="*/ 14 h 29"/>
                <a:gd name="T18" fmla="*/ 136 w 138"/>
                <a:gd name="T19" fmla="*/ 17 h 29"/>
                <a:gd name="T20" fmla="*/ 132 w 138"/>
                <a:gd name="T21" fmla="*/ 19 h 29"/>
                <a:gd name="T22" fmla="*/ 125 w 138"/>
                <a:gd name="T23" fmla="*/ 22 h 29"/>
                <a:gd name="T24" fmla="*/ 117 w 138"/>
                <a:gd name="T25" fmla="*/ 24 h 29"/>
                <a:gd name="T26" fmla="*/ 107 w 138"/>
                <a:gd name="T27" fmla="*/ 25 h 29"/>
                <a:gd name="T28" fmla="*/ 95 w 138"/>
                <a:gd name="T29" fmla="*/ 27 h 29"/>
                <a:gd name="T30" fmla="*/ 82 w 138"/>
                <a:gd name="T31" fmla="*/ 27 h 29"/>
                <a:gd name="T32" fmla="*/ 69 w 138"/>
                <a:gd name="T33" fmla="*/ 28 h 29"/>
                <a:gd name="T34" fmla="*/ 55 w 138"/>
                <a:gd name="T35" fmla="*/ 27 h 29"/>
                <a:gd name="T36" fmla="*/ 42 w 138"/>
                <a:gd name="T37" fmla="*/ 27 h 29"/>
                <a:gd name="T38" fmla="*/ 31 w 138"/>
                <a:gd name="T39" fmla="*/ 25 h 29"/>
                <a:gd name="T40" fmla="*/ 20 w 138"/>
                <a:gd name="T41" fmla="*/ 24 h 29"/>
                <a:gd name="T42" fmla="*/ 12 w 138"/>
                <a:gd name="T43" fmla="*/ 22 h 29"/>
                <a:gd name="T44" fmla="*/ 6 w 138"/>
                <a:gd name="T45" fmla="*/ 19 h 29"/>
                <a:gd name="T46" fmla="*/ 2 w 138"/>
                <a:gd name="T47" fmla="*/ 17 h 29"/>
                <a:gd name="T48" fmla="*/ 0 w 138"/>
                <a:gd name="T49" fmla="*/ 14 h 29"/>
                <a:gd name="T50" fmla="*/ 2 w 138"/>
                <a:gd name="T51" fmla="*/ 11 h 29"/>
                <a:gd name="T52" fmla="*/ 6 w 138"/>
                <a:gd name="T53" fmla="*/ 9 h 29"/>
                <a:gd name="T54" fmla="*/ 12 w 138"/>
                <a:gd name="T55" fmla="*/ 7 h 29"/>
                <a:gd name="T56" fmla="*/ 20 w 138"/>
                <a:gd name="T57" fmla="*/ 4 h 29"/>
                <a:gd name="T58" fmla="*/ 31 w 138"/>
                <a:gd name="T59" fmla="*/ 3 h 29"/>
                <a:gd name="T60" fmla="*/ 42 w 138"/>
                <a:gd name="T61" fmla="*/ 1 h 29"/>
                <a:gd name="T62" fmla="*/ 55 w 138"/>
                <a:gd name="T63" fmla="*/ 1 h 29"/>
                <a:gd name="T64" fmla="*/ 69 w 138"/>
                <a:gd name="T65" fmla="*/ 0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8"/>
                <a:gd name="T100" fmla="*/ 0 h 29"/>
                <a:gd name="T101" fmla="*/ 138 w 138"/>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8" h="29">
                  <a:moveTo>
                    <a:pt x="69" y="0"/>
                  </a:moveTo>
                  <a:lnTo>
                    <a:pt x="82" y="1"/>
                  </a:lnTo>
                  <a:lnTo>
                    <a:pt x="95" y="1"/>
                  </a:lnTo>
                  <a:lnTo>
                    <a:pt x="107" y="3"/>
                  </a:lnTo>
                  <a:lnTo>
                    <a:pt x="117" y="4"/>
                  </a:lnTo>
                  <a:lnTo>
                    <a:pt x="125" y="7"/>
                  </a:lnTo>
                  <a:lnTo>
                    <a:pt x="132" y="9"/>
                  </a:lnTo>
                  <a:lnTo>
                    <a:pt x="136" y="11"/>
                  </a:lnTo>
                  <a:lnTo>
                    <a:pt x="137" y="14"/>
                  </a:lnTo>
                  <a:lnTo>
                    <a:pt x="136" y="17"/>
                  </a:lnTo>
                  <a:lnTo>
                    <a:pt x="132" y="19"/>
                  </a:lnTo>
                  <a:lnTo>
                    <a:pt x="125" y="22"/>
                  </a:lnTo>
                  <a:lnTo>
                    <a:pt x="117" y="24"/>
                  </a:lnTo>
                  <a:lnTo>
                    <a:pt x="107" y="25"/>
                  </a:lnTo>
                  <a:lnTo>
                    <a:pt x="95" y="27"/>
                  </a:lnTo>
                  <a:lnTo>
                    <a:pt x="82" y="27"/>
                  </a:lnTo>
                  <a:lnTo>
                    <a:pt x="69" y="28"/>
                  </a:lnTo>
                  <a:lnTo>
                    <a:pt x="55" y="27"/>
                  </a:lnTo>
                  <a:lnTo>
                    <a:pt x="42" y="27"/>
                  </a:lnTo>
                  <a:lnTo>
                    <a:pt x="31" y="25"/>
                  </a:lnTo>
                  <a:lnTo>
                    <a:pt x="20" y="24"/>
                  </a:lnTo>
                  <a:lnTo>
                    <a:pt x="12" y="22"/>
                  </a:lnTo>
                  <a:lnTo>
                    <a:pt x="6" y="19"/>
                  </a:lnTo>
                  <a:lnTo>
                    <a:pt x="2" y="17"/>
                  </a:lnTo>
                  <a:lnTo>
                    <a:pt x="0" y="14"/>
                  </a:lnTo>
                  <a:lnTo>
                    <a:pt x="2" y="11"/>
                  </a:lnTo>
                  <a:lnTo>
                    <a:pt x="6" y="9"/>
                  </a:lnTo>
                  <a:lnTo>
                    <a:pt x="12" y="7"/>
                  </a:lnTo>
                  <a:lnTo>
                    <a:pt x="20" y="4"/>
                  </a:lnTo>
                  <a:lnTo>
                    <a:pt x="31" y="3"/>
                  </a:lnTo>
                  <a:lnTo>
                    <a:pt x="42" y="1"/>
                  </a:lnTo>
                  <a:lnTo>
                    <a:pt x="55" y="1"/>
                  </a:lnTo>
                  <a:lnTo>
                    <a:pt x="69" y="0"/>
                  </a:lnTo>
                </a:path>
              </a:pathLst>
            </a:custGeom>
            <a:solidFill>
              <a:srgbClr val="EBEBEB"/>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25" name="Freeform 173"/>
            <p:cNvSpPr>
              <a:spLocks/>
            </p:cNvSpPr>
            <p:nvPr/>
          </p:nvSpPr>
          <p:spPr bwMode="auto">
            <a:xfrm>
              <a:off x="4400" y="2334"/>
              <a:ext cx="134" cy="27"/>
            </a:xfrm>
            <a:custGeom>
              <a:avLst/>
              <a:gdLst>
                <a:gd name="T0" fmla="*/ 67 w 134"/>
                <a:gd name="T1" fmla="*/ 0 h 27"/>
                <a:gd name="T2" fmla="*/ 80 w 134"/>
                <a:gd name="T3" fmla="*/ 0 h 27"/>
                <a:gd name="T4" fmla="*/ 93 w 134"/>
                <a:gd name="T5" fmla="*/ 1 h 27"/>
                <a:gd name="T6" fmla="*/ 104 w 134"/>
                <a:gd name="T7" fmla="*/ 2 h 27"/>
                <a:gd name="T8" fmla="*/ 114 w 134"/>
                <a:gd name="T9" fmla="*/ 4 h 27"/>
                <a:gd name="T10" fmla="*/ 122 w 134"/>
                <a:gd name="T11" fmla="*/ 6 h 27"/>
                <a:gd name="T12" fmla="*/ 128 w 134"/>
                <a:gd name="T13" fmla="*/ 8 h 27"/>
                <a:gd name="T14" fmla="*/ 132 w 134"/>
                <a:gd name="T15" fmla="*/ 10 h 27"/>
                <a:gd name="T16" fmla="*/ 133 w 134"/>
                <a:gd name="T17" fmla="*/ 13 h 27"/>
                <a:gd name="T18" fmla="*/ 132 w 134"/>
                <a:gd name="T19" fmla="*/ 16 h 27"/>
                <a:gd name="T20" fmla="*/ 128 w 134"/>
                <a:gd name="T21" fmla="*/ 18 h 27"/>
                <a:gd name="T22" fmla="*/ 122 w 134"/>
                <a:gd name="T23" fmla="*/ 21 h 27"/>
                <a:gd name="T24" fmla="*/ 114 w 134"/>
                <a:gd name="T25" fmla="*/ 23 h 27"/>
                <a:gd name="T26" fmla="*/ 104 w 134"/>
                <a:gd name="T27" fmla="*/ 24 h 27"/>
                <a:gd name="T28" fmla="*/ 93 w 134"/>
                <a:gd name="T29" fmla="*/ 25 h 27"/>
                <a:gd name="T30" fmla="*/ 80 w 134"/>
                <a:gd name="T31" fmla="*/ 26 h 27"/>
                <a:gd name="T32" fmla="*/ 67 w 134"/>
                <a:gd name="T33" fmla="*/ 26 h 27"/>
                <a:gd name="T34" fmla="*/ 53 w 134"/>
                <a:gd name="T35" fmla="*/ 26 h 27"/>
                <a:gd name="T36" fmla="*/ 41 w 134"/>
                <a:gd name="T37" fmla="*/ 25 h 27"/>
                <a:gd name="T38" fmla="*/ 30 w 134"/>
                <a:gd name="T39" fmla="*/ 24 h 27"/>
                <a:gd name="T40" fmla="*/ 20 w 134"/>
                <a:gd name="T41" fmla="*/ 23 h 27"/>
                <a:gd name="T42" fmla="*/ 12 w 134"/>
                <a:gd name="T43" fmla="*/ 21 h 27"/>
                <a:gd name="T44" fmla="*/ 5 w 134"/>
                <a:gd name="T45" fmla="*/ 18 h 27"/>
                <a:gd name="T46" fmla="*/ 2 w 134"/>
                <a:gd name="T47" fmla="*/ 16 h 27"/>
                <a:gd name="T48" fmla="*/ 0 w 134"/>
                <a:gd name="T49" fmla="*/ 13 h 27"/>
                <a:gd name="T50" fmla="*/ 2 w 134"/>
                <a:gd name="T51" fmla="*/ 10 h 27"/>
                <a:gd name="T52" fmla="*/ 5 w 134"/>
                <a:gd name="T53" fmla="*/ 8 h 27"/>
                <a:gd name="T54" fmla="*/ 12 w 134"/>
                <a:gd name="T55" fmla="*/ 6 h 27"/>
                <a:gd name="T56" fmla="*/ 20 w 134"/>
                <a:gd name="T57" fmla="*/ 4 h 27"/>
                <a:gd name="T58" fmla="*/ 30 w 134"/>
                <a:gd name="T59" fmla="*/ 2 h 27"/>
                <a:gd name="T60" fmla="*/ 41 w 134"/>
                <a:gd name="T61" fmla="*/ 1 h 27"/>
                <a:gd name="T62" fmla="*/ 53 w 134"/>
                <a:gd name="T63" fmla="*/ 0 h 27"/>
                <a:gd name="T64" fmla="*/ 67 w 134"/>
                <a:gd name="T65" fmla="*/ 0 h 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4"/>
                <a:gd name="T100" fmla="*/ 0 h 27"/>
                <a:gd name="T101" fmla="*/ 134 w 134"/>
                <a:gd name="T102" fmla="*/ 27 h 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4" h="27">
                  <a:moveTo>
                    <a:pt x="67" y="0"/>
                  </a:moveTo>
                  <a:lnTo>
                    <a:pt x="80" y="0"/>
                  </a:lnTo>
                  <a:lnTo>
                    <a:pt x="93" y="1"/>
                  </a:lnTo>
                  <a:lnTo>
                    <a:pt x="104" y="2"/>
                  </a:lnTo>
                  <a:lnTo>
                    <a:pt x="114" y="4"/>
                  </a:lnTo>
                  <a:lnTo>
                    <a:pt x="122" y="6"/>
                  </a:lnTo>
                  <a:lnTo>
                    <a:pt x="128" y="8"/>
                  </a:lnTo>
                  <a:lnTo>
                    <a:pt x="132" y="10"/>
                  </a:lnTo>
                  <a:lnTo>
                    <a:pt x="133" y="13"/>
                  </a:lnTo>
                  <a:lnTo>
                    <a:pt x="132" y="16"/>
                  </a:lnTo>
                  <a:lnTo>
                    <a:pt x="128" y="18"/>
                  </a:lnTo>
                  <a:lnTo>
                    <a:pt x="122" y="21"/>
                  </a:lnTo>
                  <a:lnTo>
                    <a:pt x="114" y="23"/>
                  </a:lnTo>
                  <a:lnTo>
                    <a:pt x="104" y="24"/>
                  </a:lnTo>
                  <a:lnTo>
                    <a:pt x="93" y="25"/>
                  </a:lnTo>
                  <a:lnTo>
                    <a:pt x="80" y="26"/>
                  </a:lnTo>
                  <a:lnTo>
                    <a:pt x="67" y="26"/>
                  </a:lnTo>
                  <a:lnTo>
                    <a:pt x="53" y="26"/>
                  </a:lnTo>
                  <a:lnTo>
                    <a:pt x="41" y="25"/>
                  </a:lnTo>
                  <a:lnTo>
                    <a:pt x="30" y="24"/>
                  </a:lnTo>
                  <a:lnTo>
                    <a:pt x="20" y="23"/>
                  </a:lnTo>
                  <a:lnTo>
                    <a:pt x="12" y="21"/>
                  </a:lnTo>
                  <a:lnTo>
                    <a:pt x="5" y="18"/>
                  </a:lnTo>
                  <a:lnTo>
                    <a:pt x="2" y="16"/>
                  </a:lnTo>
                  <a:lnTo>
                    <a:pt x="0" y="13"/>
                  </a:lnTo>
                  <a:lnTo>
                    <a:pt x="2" y="10"/>
                  </a:lnTo>
                  <a:lnTo>
                    <a:pt x="5" y="8"/>
                  </a:lnTo>
                  <a:lnTo>
                    <a:pt x="12" y="6"/>
                  </a:lnTo>
                  <a:lnTo>
                    <a:pt x="20" y="4"/>
                  </a:lnTo>
                  <a:lnTo>
                    <a:pt x="30" y="2"/>
                  </a:lnTo>
                  <a:lnTo>
                    <a:pt x="41" y="1"/>
                  </a:lnTo>
                  <a:lnTo>
                    <a:pt x="53" y="0"/>
                  </a:lnTo>
                  <a:lnTo>
                    <a:pt x="67" y="0"/>
                  </a:lnTo>
                </a:path>
              </a:pathLst>
            </a:custGeom>
            <a:solidFill>
              <a:srgbClr val="EDEDE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26" name="Freeform 174"/>
            <p:cNvSpPr>
              <a:spLocks/>
            </p:cNvSpPr>
            <p:nvPr/>
          </p:nvSpPr>
          <p:spPr bwMode="auto">
            <a:xfrm>
              <a:off x="4402" y="2335"/>
              <a:ext cx="130" cy="26"/>
            </a:xfrm>
            <a:custGeom>
              <a:avLst/>
              <a:gdLst>
                <a:gd name="T0" fmla="*/ 65 w 130"/>
                <a:gd name="T1" fmla="*/ 0 h 26"/>
                <a:gd name="T2" fmla="*/ 78 w 130"/>
                <a:gd name="T3" fmla="*/ 0 h 26"/>
                <a:gd name="T4" fmla="*/ 90 w 130"/>
                <a:gd name="T5" fmla="*/ 1 h 26"/>
                <a:gd name="T6" fmla="*/ 101 w 130"/>
                <a:gd name="T7" fmla="*/ 2 h 26"/>
                <a:gd name="T8" fmla="*/ 110 w 130"/>
                <a:gd name="T9" fmla="*/ 4 h 26"/>
                <a:gd name="T10" fmla="*/ 119 w 130"/>
                <a:gd name="T11" fmla="*/ 5 h 26"/>
                <a:gd name="T12" fmla="*/ 124 w 130"/>
                <a:gd name="T13" fmla="*/ 7 h 26"/>
                <a:gd name="T14" fmla="*/ 128 w 130"/>
                <a:gd name="T15" fmla="*/ 10 h 26"/>
                <a:gd name="T16" fmla="*/ 129 w 130"/>
                <a:gd name="T17" fmla="*/ 13 h 26"/>
                <a:gd name="T18" fmla="*/ 128 w 130"/>
                <a:gd name="T19" fmla="*/ 15 h 26"/>
                <a:gd name="T20" fmla="*/ 124 w 130"/>
                <a:gd name="T21" fmla="*/ 18 h 26"/>
                <a:gd name="T22" fmla="*/ 119 w 130"/>
                <a:gd name="T23" fmla="*/ 20 h 26"/>
                <a:gd name="T24" fmla="*/ 110 w 130"/>
                <a:gd name="T25" fmla="*/ 22 h 26"/>
                <a:gd name="T26" fmla="*/ 101 w 130"/>
                <a:gd name="T27" fmla="*/ 23 h 26"/>
                <a:gd name="T28" fmla="*/ 90 w 130"/>
                <a:gd name="T29" fmla="*/ 24 h 26"/>
                <a:gd name="T30" fmla="*/ 78 w 130"/>
                <a:gd name="T31" fmla="*/ 25 h 26"/>
                <a:gd name="T32" fmla="*/ 65 w 130"/>
                <a:gd name="T33" fmla="*/ 25 h 26"/>
                <a:gd name="T34" fmla="*/ 52 w 130"/>
                <a:gd name="T35" fmla="*/ 25 h 26"/>
                <a:gd name="T36" fmla="*/ 39 w 130"/>
                <a:gd name="T37" fmla="*/ 24 h 26"/>
                <a:gd name="T38" fmla="*/ 29 w 130"/>
                <a:gd name="T39" fmla="*/ 23 h 26"/>
                <a:gd name="T40" fmla="*/ 19 w 130"/>
                <a:gd name="T41" fmla="*/ 22 h 26"/>
                <a:gd name="T42" fmla="*/ 11 w 130"/>
                <a:gd name="T43" fmla="*/ 20 h 26"/>
                <a:gd name="T44" fmla="*/ 5 w 130"/>
                <a:gd name="T45" fmla="*/ 18 h 26"/>
                <a:gd name="T46" fmla="*/ 2 w 130"/>
                <a:gd name="T47" fmla="*/ 15 h 26"/>
                <a:gd name="T48" fmla="*/ 0 w 130"/>
                <a:gd name="T49" fmla="*/ 13 h 26"/>
                <a:gd name="T50" fmla="*/ 2 w 130"/>
                <a:gd name="T51" fmla="*/ 10 h 26"/>
                <a:gd name="T52" fmla="*/ 5 w 130"/>
                <a:gd name="T53" fmla="*/ 7 h 26"/>
                <a:gd name="T54" fmla="*/ 11 w 130"/>
                <a:gd name="T55" fmla="*/ 5 h 26"/>
                <a:gd name="T56" fmla="*/ 19 w 130"/>
                <a:gd name="T57" fmla="*/ 4 h 26"/>
                <a:gd name="T58" fmla="*/ 29 w 130"/>
                <a:gd name="T59" fmla="*/ 2 h 26"/>
                <a:gd name="T60" fmla="*/ 39 w 130"/>
                <a:gd name="T61" fmla="*/ 1 h 26"/>
                <a:gd name="T62" fmla="*/ 52 w 130"/>
                <a:gd name="T63" fmla="*/ 0 h 26"/>
                <a:gd name="T64" fmla="*/ 65 w 130"/>
                <a:gd name="T65" fmla="*/ 0 h 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
                <a:gd name="T100" fmla="*/ 0 h 26"/>
                <a:gd name="T101" fmla="*/ 130 w 130"/>
                <a:gd name="T102" fmla="*/ 26 h 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 h="26">
                  <a:moveTo>
                    <a:pt x="65" y="0"/>
                  </a:moveTo>
                  <a:lnTo>
                    <a:pt x="78" y="0"/>
                  </a:lnTo>
                  <a:lnTo>
                    <a:pt x="90" y="1"/>
                  </a:lnTo>
                  <a:lnTo>
                    <a:pt x="101" y="2"/>
                  </a:lnTo>
                  <a:lnTo>
                    <a:pt x="110" y="4"/>
                  </a:lnTo>
                  <a:lnTo>
                    <a:pt x="119" y="5"/>
                  </a:lnTo>
                  <a:lnTo>
                    <a:pt x="124" y="7"/>
                  </a:lnTo>
                  <a:lnTo>
                    <a:pt x="128" y="10"/>
                  </a:lnTo>
                  <a:lnTo>
                    <a:pt x="129" y="13"/>
                  </a:lnTo>
                  <a:lnTo>
                    <a:pt x="128" y="15"/>
                  </a:lnTo>
                  <a:lnTo>
                    <a:pt x="124" y="18"/>
                  </a:lnTo>
                  <a:lnTo>
                    <a:pt x="119" y="20"/>
                  </a:lnTo>
                  <a:lnTo>
                    <a:pt x="110" y="22"/>
                  </a:lnTo>
                  <a:lnTo>
                    <a:pt x="101" y="23"/>
                  </a:lnTo>
                  <a:lnTo>
                    <a:pt x="90" y="24"/>
                  </a:lnTo>
                  <a:lnTo>
                    <a:pt x="78" y="25"/>
                  </a:lnTo>
                  <a:lnTo>
                    <a:pt x="65" y="25"/>
                  </a:lnTo>
                  <a:lnTo>
                    <a:pt x="52" y="25"/>
                  </a:lnTo>
                  <a:lnTo>
                    <a:pt x="39" y="24"/>
                  </a:lnTo>
                  <a:lnTo>
                    <a:pt x="29" y="23"/>
                  </a:lnTo>
                  <a:lnTo>
                    <a:pt x="19" y="22"/>
                  </a:lnTo>
                  <a:lnTo>
                    <a:pt x="11" y="20"/>
                  </a:lnTo>
                  <a:lnTo>
                    <a:pt x="5" y="18"/>
                  </a:lnTo>
                  <a:lnTo>
                    <a:pt x="2" y="15"/>
                  </a:lnTo>
                  <a:lnTo>
                    <a:pt x="0" y="13"/>
                  </a:lnTo>
                  <a:lnTo>
                    <a:pt x="2" y="10"/>
                  </a:lnTo>
                  <a:lnTo>
                    <a:pt x="5" y="7"/>
                  </a:lnTo>
                  <a:lnTo>
                    <a:pt x="11" y="5"/>
                  </a:lnTo>
                  <a:lnTo>
                    <a:pt x="19" y="4"/>
                  </a:lnTo>
                  <a:lnTo>
                    <a:pt x="29" y="2"/>
                  </a:lnTo>
                  <a:lnTo>
                    <a:pt x="39" y="1"/>
                  </a:lnTo>
                  <a:lnTo>
                    <a:pt x="52" y="0"/>
                  </a:lnTo>
                  <a:lnTo>
                    <a:pt x="65" y="0"/>
                  </a:lnTo>
                </a:path>
              </a:pathLst>
            </a:custGeom>
            <a:solidFill>
              <a:srgbClr val="F0F0F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27" name="Freeform 175"/>
            <p:cNvSpPr>
              <a:spLocks/>
            </p:cNvSpPr>
            <p:nvPr/>
          </p:nvSpPr>
          <p:spPr bwMode="auto">
            <a:xfrm>
              <a:off x="4404" y="2335"/>
              <a:ext cx="126" cy="26"/>
            </a:xfrm>
            <a:custGeom>
              <a:avLst/>
              <a:gdLst>
                <a:gd name="T0" fmla="*/ 63 w 126"/>
                <a:gd name="T1" fmla="*/ 0 h 26"/>
                <a:gd name="T2" fmla="*/ 75 w 126"/>
                <a:gd name="T3" fmla="*/ 1 h 26"/>
                <a:gd name="T4" fmla="*/ 87 w 126"/>
                <a:gd name="T5" fmla="*/ 1 h 26"/>
                <a:gd name="T6" fmla="*/ 98 w 126"/>
                <a:gd name="T7" fmla="*/ 3 h 26"/>
                <a:gd name="T8" fmla="*/ 107 w 126"/>
                <a:gd name="T9" fmla="*/ 4 h 26"/>
                <a:gd name="T10" fmla="*/ 115 w 126"/>
                <a:gd name="T11" fmla="*/ 6 h 26"/>
                <a:gd name="T12" fmla="*/ 120 w 126"/>
                <a:gd name="T13" fmla="*/ 8 h 26"/>
                <a:gd name="T14" fmla="*/ 124 w 126"/>
                <a:gd name="T15" fmla="*/ 10 h 26"/>
                <a:gd name="T16" fmla="*/ 125 w 126"/>
                <a:gd name="T17" fmla="*/ 13 h 26"/>
                <a:gd name="T18" fmla="*/ 124 w 126"/>
                <a:gd name="T19" fmla="*/ 15 h 26"/>
                <a:gd name="T20" fmla="*/ 120 w 126"/>
                <a:gd name="T21" fmla="*/ 18 h 26"/>
                <a:gd name="T22" fmla="*/ 115 w 126"/>
                <a:gd name="T23" fmla="*/ 20 h 26"/>
                <a:gd name="T24" fmla="*/ 107 w 126"/>
                <a:gd name="T25" fmla="*/ 22 h 26"/>
                <a:gd name="T26" fmla="*/ 98 w 126"/>
                <a:gd name="T27" fmla="*/ 23 h 26"/>
                <a:gd name="T28" fmla="*/ 87 w 126"/>
                <a:gd name="T29" fmla="*/ 24 h 26"/>
                <a:gd name="T30" fmla="*/ 75 w 126"/>
                <a:gd name="T31" fmla="*/ 25 h 26"/>
                <a:gd name="T32" fmla="*/ 63 w 126"/>
                <a:gd name="T33" fmla="*/ 25 h 26"/>
                <a:gd name="T34" fmla="*/ 50 w 126"/>
                <a:gd name="T35" fmla="*/ 25 h 26"/>
                <a:gd name="T36" fmla="*/ 38 w 126"/>
                <a:gd name="T37" fmla="*/ 24 h 26"/>
                <a:gd name="T38" fmla="*/ 28 w 126"/>
                <a:gd name="T39" fmla="*/ 23 h 26"/>
                <a:gd name="T40" fmla="*/ 19 w 126"/>
                <a:gd name="T41" fmla="*/ 22 h 26"/>
                <a:gd name="T42" fmla="*/ 11 w 126"/>
                <a:gd name="T43" fmla="*/ 20 h 26"/>
                <a:gd name="T44" fmla="*/ 5 w 126"/>
                <a:gd name="T45" fmla="*/ 18 h 26"/>
                <a:gd name="T46" fmla="*/ 1 w 126"/>
                <a:gd name="T47" fmla="*/ 15 h 26"/>
                <a:gd name="T48" fmla="*/ 0 w 126"/>
                <a:gd name="T49" fmla="*/ 13 h 26"/>
                <a:gd name="T50" fmla="*/ 1 w 126"/>
                <a:gd name="T51" fmla="*/ 10 h 26"/>
                <a:gd name="T52" fmla="*/ 5 w 126"/>
                <a:gd name="T53" fmla="*/ 8 h 26"/>
                <a:gd name="T54" fmla="*/ 11 w 126"/>
                <a:gd name="T55" fmla="*/ 6 h 26"/>
                <a:gd name="T56" fmla="*/ 19 w 126"/>
                <a:gd name="T57" fmla="*/ 4 h 26"/>
                <a:gd name="T58" fmla="*/ 28 w 126"/>
                <a:gd name="T59" fmla="*/ 3 h 26"/>
                <a:gd name="T60" fmla="*/ 38 w 126"/>
                <a:gd name="T61" fmla="*/ 1 h 26"/>
                <a:gd name="T62" fmla="*/ 50 w 126"/>
                <a:gd name="T63" fmla="*/ 1 h 26"/>
                <a:gd name="T64" fmla="*/ 63 w 126"/>
                <a:gd name="T65" fmla="*/ 0 h 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6"/>
                <a:gd name="T100" fmla="*/ 0 h 26"/>
                <a:gd name="T101" fmla="*/ 126 w 126"/>
                <a:gd name="T102" fmla="*/ 26 h 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6" h="26">
                  <a:moveTo>
                    <a:pt x="63" y="0"/>
                  </a:moveTo>
                  <a:lnTo>
                    <a:pt x="75" y="1"/>
                  </a:lnTo>
                  <a:lnTo>
                    <a:pt x="87" y="1"/>
                  </a:lnTo>
                  <a:lnTo>
                    <a:pt x="98" y="3"/>
                  </a:lnTo>
                  <a:lnTo>
                    <a:pt x="107" y="4"/>
                  </a:lnTo>
                  <a:lnTo>
                    <a:pt x="115" y="6"/>
                  </a:lnTo>
                  <a:lnTo>
                    <a:pt x="120" y="8"/>
                  </a:lnTo>
                  <a:lnTo>
                    <a:pt x="124" y="10"/>
                  </a:lnTo>
                  <a:lnTo>
                    <a:pt x="125" y="13"/>
                  </a:lnTo>
                  <a:lnTo>
                    <a:pt x="124" y="15"/>
                  </a:lnTo>
                  <a:lnTo>
                    <a:pt x="120" y="18"/>
                  </a:lnTo>
                  <a:lnTo>
                    <a:pt x="115" y="20"/>
                  </a:lnTo>
                  <a:lnTo>
                    <a:pt x="107" y="22"/>
                  </a:lnTo>
                  <a:lnTo>
                    <a:pt x="98" y="23"/>
                  </a:lnTo>
                  <a:lnTo>
                    <a:pt x="87" y="24"/>
                  </a:lnTo>
                  <a:lnTo>
                    <a:pt x="75" y="25"/>
                  </a:lnTo>
                  <a:lnTo>
                    <a:pt x="63" y="25"/>
                  </a:lnTo>
                  <a:lnTo>
                    <a:pt x="50" y="25"/>
                  </a:lnTo>
                  <a:lnTo>
                    <a:pt x="38" y="24"/>
                  </a:lnTo>
                  <a:lnTo>
                    <a:pt x="28" y="23"/>
                  </a:lnTo>
                  <a:lnTo>
                    <a:pt x="19" y="22"/>
                  </a:lnTo>
                  <a:lnTo>
                    <a:pt x="11" y="20"/>
                  </a:lnTo>
                  <a:lnTo>
                    <a:pt x="5" y="18"/>
                  </a:lnTo>
                  <a:lnTo>
                    <a:pt x="1" y="15"/>
                  </a:lnTo>
                  <a:lnTo>
                    <a:pt x="0" y="13"/>
                  </a:lnTo>
                  <a:lnTo>
                    <a:pt x="1" y="10"/>
                  </a:lnTo>
                  <a:lnTo>
                    <a:pt x="5" y="8"/>
                  </a:lnTo>
                  <a:lnTo>
                    <a:pt x="11" y="6"/>
                  </a:lnTo>
                  <a:lnTo>
                    <a:pt x="19" y="4"/>
                  </a:lnTo>
                  <a:lnTo>
                    <a:pt x="28" y="3"/>
                  </a:lnTo>
                  <a:lnTo>
                    <a:pt x="38" y="1"/>
                  </a:lnTo>
                  <a:lnTo>
                    <a:pt x="50" y="1"/>
                  </a:lnTo>
                  <a:lnTo>
                    <a:pt x="63" y="0"/>
                  </a:lnTo>
                </a:path>
              </a:pathLst>
            </a:custGeom>
            <a:solidFill>
              <a:srgbClr val="F0F0F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28" name="Freeform 176"/>
            <p:cNvSpPr>
              <a:spLocks/>
            </p:cNvSpPr>
            <p:nvPr/>
          </p:nvSpPr>
          <p:spPr bwMode="auto">
            <a:xfrm>
              <a:off x="4406" y="2336"/>
              <a:ext cx="123" cy="25"/>
            </a:xfrm>
            <a:custGeom>
              <a:avLst/>
              <a:gdLst>
                <a:gd name="T0" fmla="*/ 61 w 123"/>
                <a:gd name="T1" fmla="*/ 0 h 25"/>
                <a:gd name="T2" fmla="*/ 73 w 123"/>
                <a:gd name="T3" fmla="*/ 0 h 25"/>
                <a:gd name="T4" fmla="*/ 84 w 123"/>
                <a:gd name="T5" fmla="*/ 1 h 25"/>
                <a:gd name="T6" fmla="*/ 95 w 123"/>
                <a:gd name="T7" fmla="*/ 2 h 25"/>
                <a:gd name="T8" fmla="*/ 104 w 123"/>
                <a:gd name="T9" fmla="*/ 4 h 25"/>
                <a:gd name="T10" fmla="*/ 111 w 123"/>
                <a:gd name="T11" fmla="*/ 5 h 25"/>
                <a:gd name="T12" fmla="*/ 117 w 123"/>
                <a:gd name="T13" fmla="*/ 7 h 25"/>
                <a:gd name="T14" fmla="*/ 120 w 123"/>
                <a:gd name="T15" fmla="*/ 10 h 25"/>
                <a:gd name="T16" fmla="*/ 122 w 123"/>
                <a:gd name="T17" fmla="*/ 12 h 25"/>
                <a:gd name="T18" fmla="*/ 120 w 123"/>
                <a:gd name="T19" fmla="*/ 14 h 25"/>
                <a:gd name="T20" fmla="*/ 117 w 123"/>
                <a:gd name="T21" fmla="*/ 17 h 25"/>
                <a:gd name="T22" fmla="*/ 111 w 123"/>
                <a:gd name="T23" fmla="*/ 19 h 25"/>
                <a:gd name="T24" fmla="*/ 104 w 123"/>
                <a:gd name="T25" fmla="*/ 21 h 25"/>
                <a:gd name="T26" fmla="*/ 95 w 123"/>
                <a:gd name="T27" fmla="*/ 22 h 25"/>
                <a:gd name="T28" fmla="*/ 84 w 123"/>
                <a:gd name="T29" fmla="*/ 23 h 25"/>
                <a:gd name="T30" fmla="*/ 73 w 123"/>
                <a:gd name="T31" fmla="*/ 23 h 25"/>
                <a:gd name="T32" fmla="*/ 61 w 123"/>
                <a:gd name="T33" fmla="*/ 24 h 25"/>
                <a:gd name="T34" fmla="*/ 48 w 123"/>
                <a:gd name="T35" fmla="*/ 23 h 25"/>
                <a:gd name="T36" fmla="*/ 37 w 123"/>
                <a:gd name="T37" fmla="*/ 23 h 25"/>
                <a:gd name="T38" fmla="*/ 27 w 123"/>
                <a:gd name="T39" fmla="*/ 22 h 25"/>
                <a:gd name="T40" fmla="*/ 18 w 123"/>
                <a:gd name="T41" fmla="*/ 21 h 25"/>
                <a:gd name="T42" fmla="*/ 10 w 123"/>
                <a:gd name="T43" fmla="*/ 19 h 25"/>
                <a:gd name="T44" fmla="*/ 5 w 123"/>
                <a:gd name="T45" fmla="*/ 17 h 25"/>
                <a:gd name="T46" fmla="*/ 1 w 123"/>
                <a:gd name="T47" fmla="*/ 14 h 25"/>
                <a:gd name="T48" fmla="*/ 0 w 123"/>
                <a:gd name="T49" fmla="*/ 12 h 25"/>
                <a:gd name="T50" fmla="*/ 1 w 123"/>
                <a:gd name="T51" fmla="*/ 10 h 25"/>
                <a:gd name="T52" fmla="*/ 5 w 123"/>
                <a:gd name="T53" fmla="*/ 7 h 25"/>
                <a:gd name="T54" fmla="*/ 10 w 123"/>
                <a:gd name="T55" fmla="*/ 5 h 25"/>
                <a:gd name="T56" fmla="*/ 18 w 123"/>
                <a:gd name="T57" fmla="*/ 4 h 25"/>
                <a:gd name="T58" fmla="*/ 27 w 123"/>
                <a:gd name="T59" fmla="*/ 2 h 25"/>
                <a:gd name="T60" fmla="*/ 37 w 123"/>
                <a:gd name="T61" fmla="*/ 1 h 25"/>
                <a:gd name="T62" fmla="*/ 48 w 123"/>
                <a:gd name="T63" fmla="*/ 0 h 25"/>
                <a:gd name="T64" fmla="*/ 61 w 123"/>
                <a:gd name="T65" fmla="*/ 0 h 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3"/>
                <a:gd name="T100" fmla="*/ 0 h 25"/>
                <a:gd name="T101" fmla="*/ 123 w 123"/>
                <a:gd name="T102" fmla="*/ 25 h 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3" h="25">
                  <a:moveTo>
                    <a:pt x="61" y="0"/>
                  </a:moveTo>
                  <a:lnTo>
                    <a:pt x="73" y="0"/>
                  </a:lnTo>
                  <a:lnTo>
                    <a:pt x="84" y="1"/>
                  </a:lnTo>
                  <a:lnTo>
                    <a:pt x="95" y="2"/>
                  </a:lnTo>
                  <a:lnTo>
                    <a:pt x="104" y="4"/>
                  </a:lnTo>
                  <a:lnTo>
                    <a:pt x="111" y="5"/>
                  </a:lnTo>
                  <a:lnTo>
                    <a:pt x="117" y="7"/>
                  </a:lnTo>
                  <a:lnTo>
                    <a:pt x="120" y="10"/>
                  </a:lnTo>
                  <a:lnTo>
                    <a:pt x="122" y="12"/>
                  </a:lnTo>
                  <a:lnTo>
                    <a:pt x="120" y="14"/>
                  </a:lnTo>
                  <a:lnTo>
                    <a:pt x="117" y="17"/>
                  </a:lnTo>
                  <a:lnTo>
                    <a:pt x="111" y="19"/>
                  </a:lnTo>
                  <a:lnTo>
                    <a:pt x="104" y="21"/>
                  </a:lnTo>
                  <a:lnTo>
                    <a:pt x="95" y="22"/>
                  </a:lnTo>
                  <a:lnTo>
                    <a:pt x="84" y="23"/>
                  </a:lnTo>
                  <a:lnTo>
                    <a:pt x="73" y="23"/>
                  </a:lnTo>
                  <a:lnTo>
                    <a:pt x="61" y="24"/>
                  </a:lnTo>
                  <a:lnTo>
                    <a:pt x="48" y="23"/>
                  </a:lnTo>
                  <a:lnTo>
                    <a:pt x="37" y="23"/>
                  </a:lnTo>
                  <a:lnTo>
                    <a:pt x="27" y="22"/>
                  </a:lnTo>
                  <a:lnTo>
                    <a:pt x="18" y="21"/>
                  </a:lnTo>
                  <a:lnTo>
                    <a:pt x="10" y="19"/>
                  </a:lnTo>
                  <a:lnTo>
                    <a:pt x="5" y="17"/>
                  </a:lnTo>
                  <a:lnTo>
                    <a:pt x="1" y="14"/>
                  </a:lnTo>
                  <a:lnTo>
                    <a:pt x="0" y="12"/>
                  </a:lnTo>
                  <a:lnTo>
                    <a:pt x="1" y="10"/>
                  </a:lnTo>
                  <a:lnTo>
                    <a:pt x="5" y="7"/>
                  </a:lnTo>
                  <a:lnTo>
                    <a:pt x="10" y="5"/>
                  </a:lnTo>
                  <a:lnTo>
                    <a:pt x="18" y="4"/>
                  </a:lnTo>
                  <a:lnTo>
                    <a:pt x="27" y="2"/>
                  </a:lnTo>
                  <a:lnTo>
                    <a:pt x="37" y="1"/>
                  </a:lnTo>
                  <a:lnTo>
                    <a:pt x="48" y="0"/>
                  </a:lnTo>
                  <a:lnTo>
                    <a:pt x="61" y="0"/>
                  </a:lnTo>
                </a:path>
              </a:pathLst>
            </a:custGeom>
            <a:solidFill>
              <a:srgbClr val="F2F2F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29" name="Freeform 177"/>
            <p:cNvSpPr>
              <a:spLocks/>
            </p:cNvSpPr>
            <p:nvPr/>
          </p:nvSpPr>
          <p:spPr bwMode="auto">
            <a:xfrm>
              <a:off x="4408" y="2336"/>
              <a:ext cx="119" cy="25"/>
            </a:xfrm>
            <a:custGeom>
              <a:avLst/>
              <a:gdLst>
                <a:gd name="T0" fmla="*/ 59 w 119"/>
                <a:gd name="T1" fmla="*/ 0 h 25"/>
                <a:gd name="T2" fmla="*/ 70 w 119"/>
                <a:gd name="T3" fmla="*/ 0 h 25"/>
                <a:gd name="T4" fmla="*/ 82 w 119"/>
                <a:gd name="T5" fmla="*/ 1 h 25"/>
                <a:gd name="T6" fmla="*/ 92 w 119"/>
                <a:gd name="T7" fmla="*/ 2 h 25"/>
                <a:gd name="T8" fmla="*/ 100 w 119"/>
                <a:gd name="T9" fmla="*/ 4 h 25"/>
                <a:gd name="T10" fmla="*/ 108 w 119"/>
                <a:gd name="T11" fmla="*/ 5 h 25"/>
                <a:gd name="T12" fmla="*/ 113 w 119"/>
                <a:gd name="T13" fmla="*/ 7 h 25"/>
                <a:gd name="T14" fmla="*/ 116 w 119"/>
                <a:gd name="T15" fmla="*/ 10 h 25"/>
                <a:gd name="T16" fmla="*/ 118 w 119"/>
                <a:gd name="T17" fmla="*/ 12 h 25"/>
                <a:gd name="T18" fmla="*/ 116 w 119"/>
                <a:gd name="T19" fmla="*/ 14 h 25"/>
                <a:gd name="T20" fmla="*/ 113 w 119"/>
                <a:gd name="T21" fmla="*/ 17 h 25"/>
                <a:gd name="T22" fmla="*/ 108 w 119"/>
                <a:gd name="T23" fmla="*/ 19 h 25"/>
                <a:gd name="T24" fmla="*/ 100 w 119"/>
                <a:gd name="T25" fmla="*/ 21 h 25"/>
                <a:gd name="T26" fmla="*/ 92 w 119"/>
                <a:gd name="T27" fmla="*/ 22 h 25"/>
                <a:gd name="T28" fmla="*/ 82 w 119"/>
                <a:gd name="T29" fmla="*/ 23 h 25"/>
                <a:gd name="T30" fmla="*/ 70 w 119"/>
                <a:gd name="T31" fmla="*/ 23 h 25"/>
                <a:gd name="T32" fmla="*/ 59 w 119"/>
                <a:gd name="T33" fmla="*/ 24 h 25"/>
                <a:gd name="T34" fmla="*/ 47 w 119"/>
                <a:gd name="T35" fmla="*/ 23 h 25"/>
                <a:gd name="T36" fmla="*/ 36 w 119"/>
                <a:gd name="T37" fmla="*/ 23 h 25"/>
                <a:gd name="T38" fmla="*/ 26 w 119"/>
                <a:gd name="T39" fmla="*/ 22 h 25"/>
                <a:gd name="T40" fmla="*/ 17 w 119"/>
                <a:gd name="T41" fmla="*/ 21 h 25"/>
                <a:gd name="T42" fmla="*/ 10 w 119"/>
                <a:gd name="T43" fmla="*/ 19 h 25"/>
                <a:gd name="T44" fmla="*/ 5 w 119"/>
                <a:gd name="T45" fmla="*/ 17 h 25"/>
                <a:gd name="T46" fmla="*/ 1 w 119"/>
                <a:gd name="T47" fmla="*/ 14 h 25"/>
                <a:gd name="T48" fmla="*/ 0 w 119"/>
                <a:gd name="T49" fmla="*/ 12 h 25"/>
                <a:gd name="T50" fmla="*/ 1 w 119"/>
                <a:gd name="T51" fmla="*/ 10 h 25"/>
                <a:gd name="T52" fmla="*/ 5 w 119"/>
                <a:gd name="T53" fmla="*/ 7 h 25"/>
                <a:gd name="T54" fmla="*/ 10 w 119"/>
                <a:gd name="T55" fmla="*/ 5 h 25"/>
                <a:gd name="T56" fmla="*/ 17 w 119"/>
                <a:gd name="T57" fmla="*/ 4 h 25"/>
                <a:gd name="T58" fmla="*/ 26 w 119"/>
                <a:gd name="T59" fmla="*/ 2 h 25"/>
                <a:gd name="T60" fmla="*/ 36 w 119"/>
                <a:gd name="T61" fmla="*/ 1 h 25"/>
                <a:gd name="T62" fmla="*/ 47 w 119"/>
                <a:gd name="T63" fmla="*/ 0 h 25"/>
                <a:gd name="T64" fmla="*/ 59 w 119"/>
                <a:gd name="T65" fmla="*/ 0 h 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
                <a:gd name="T100" fmla="*/ 0 h 25"/>
                <a:gd name="T101" fmla="*/ 119 w 119"/>
                <a:gd name="T102" fmla="*/ 25 h 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 h="25">
                  <a:moveTo>
                    <a:pt x="59" y="0"/>
                  </a:moveTo>
                  <a:lnTo>
                    <a:pt x="70" y="0"/>
                  </a:lnTo>
                  <a:lnTo>
                    <a:pt x="82" y="1"/>
                  </a:lnTo>
                  <a:lnTo>
                    <a:pt x="92" y="2"/>
                  </a:lnTo>
                  <a:lnTo>
                    <a:pt x="100" y="4"/>
                  </a:lnTo>
                  <a:lnTo>
                    <a:pt x="108" y="5"/>
                  </a:lnTo>
                  <a:lnTo>
                    <a:pt x="113" y="7"/>
                  </a:lnTo>
                  <a:lnTo>
                    <a:pt x="116" y="10"/>
                  </a:lnTo>
                  <a:lnTo>
                    <a:pt x="118" y="12"/>
                  </a:lnTo>
                  <a:lnTo>
                    <a:pt x="116" y="14"/>
                  </a:lnTo>
                  <a:lnTo>
                    <a:pt x="113" y="17"/>
                  </a:lnTo>
                  <a:lnTo>
                    <a:pt x="108" y="19"/>
                  </a:lnTo>
                  <a:lnTo>
                    <a:pt x="100" y="21"/>
                  </a:lnTo>
                  <a:lnTo>
                    <a:pt x="92" y="22"/>
                  </a:lnTo>
                  <a:lnTo>
                    <a:pt x="82" y="23"/>
                  </a:lnTo>
                  <a:lnTo>
                    <a:pt x="70" y="23"/>
                  </a:lnTo>
                  <a:lnTo>
                    <a:pt x="59" y="24"/>
                  </a:lnTo>
                  <a:lnTo>
                    <a:pt x="47" y="23"/>
                  </a:lnTo>
                  <a:lnTo>
                    <a:pt x="36" y="23"/>
                  </a:lnTo>
                  <a:lnTo>
                    <a:pt x="26" y="22"/>
                  </a:lnTo>
                  <a:lnTo>
                    <a:pt x="17" y="21"/>
                  </a:lnTo>
                  <a:lnTo>
                    <a:pt x="10" y="19"/>
                  </a:lnTo>
                  <a:lnTo>
                    <a:pt x="5" y="17"/>
                  </a:lnTo>
                  <a:lnTo>
                    <a:pt x="1" y="14"/>
                  </a:lnTo>
                  <a:lnTo>
                    <a:pt x="0" y="12"/>
                  </a:lnTo>
                  <a:lnTo>
                    <a:pt x="1" y="10"/>
                  </a:lnTo>
                  <a:lnTo>
                    <a:pt x="5" y="7"/>
                  </a:lnTo>
                  <a:lnTo>
                    <a:pt x="10" y="5"/>
                  </a:lnTo>
                  <a:lnTo>
                    <a:pt x="17" y="4"/>
                  </a:lnTo>
                  <a:lnTo>
                    <a:pt x="26" y="2"/>
                  </a:lnTo>
                  <a:lnTo>
                    <a:pt x="36" y="1"/>
                  </a:lnTo>
                  <a:lnTo>
                    <a:pt x="47" y="0"/>
                  </a:lnTo>
                  <a:lnTo>
                    <a:pt x="59" y="0"/>
                  </a:lnTo>
                </a:path>
              </a:pathLst>
            </a:custGeom>
            <a:solidFill>
              <a:srgbClr val="F5F5F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30" name="Freeform 178"/>
            <p:cNvSpPr>
              <a:spLocks/>
            </p:cNvSpPr>
            <p:nvPr/>
          </p:nvSpPr>
          <p:spPr bwMode="auto">
            <a:xfrm>
              <a:off x="4410" y="2337"/>
              <a:ext cx="115" cy="24"/>
            </a:xfrm>
            <a:custGeom>
              <a:avLst/>
              <a:gdLst>
                <a:gd name="T0" fmla="*/ 57 w 115"/>
                <a:gd name="T1" fmla="*/ 0 h 24"/>
                <a:gd name="T2" fmla="*/ 68 w 115"/>
                <a:gd name="T3" fmla="*/ 0 h 24"/>
                <a:gd name="T4" fmla="*/ 79 w 115"/>
                <a:gd name="T5" fmla="*/ 1 h 24"/>
                <a:gd name="T6" fmla="*/ 89 w 115"/>
                <a:gd name="T7" fmla="*/ 2 h 24"/>
                <a:gd name="T8" fmla="*/ 97 w 115"/>
                <a:gd name="T9" fmla="*/ 3 h 24"/>
                <a:gd name="T10" fmla="*/ 104 w 115"/>
                <a:gd name="T11" fmla="*/ 5 h 24"/>
                <a:gd name="T12" fmla="*/ 110 w 115"/>
                <a:gd name="T13" fmla="*/ 7 h 24"/>
                <a:gd name="T14" fmla="*/ 113 w 115"/>
                <a:gd name="T15" fmla="*/ 9 h 24"/>
                <a:gd name="T16" fmla="*/ 114 w 115"/>
                <a:gd name="T17" fmla="*/ 11 h 24"/>
                <a:gd name="T18" fmla="*/ 113 w 115"/>
                <a:gd name="T19" fmla="*/ 14 h 24"/>
                <a:gd name="T20" fmla="*/ 110 w 115"/>
                <a:gd name="T21" fmla="*/ 16 h 24"/>
                <a:gd name="T22" fmla="*/ 104 w 115"/>
                <a:gd name="T23" fmla="*/ 18 h 24"/>
                <a:gd name="T24" fmla="*/ 97 w 115"/>
                <a:gd name="T25" fmla="*/ 20 h 24"/>
                <a:gd name="T26" fmla="*/ 89 w 115"/>
                <a:gd name="T27" fmla="*/ 21 h 24"/>
                <a:gd name="T28" fmla="*/ 79 w 115"/>
                <a:gd name="T29" fmla="*/ 22 h 24"/>
                <a:gd name="T30" fmla="*/ 68 w 115"/>
                <a:gd name="T31" fmla="*/ 23 h 24"/>
                <a:gd name="T32" fmla="*/ 57 w 115"/>
                <a:gd name="T33" fmla="*/ 23 h 24"/>
                <a:gd name="T34" fmla="*/ 45 w 115"/>
                <a:gd name="T35" fmla="*/ 23 h 24"/>
                <a:gd name="T36" fmla="*/ 34 w 115"/>
                <a:gd name="T37" fmla="*/ 22 h 24"/>
                <a:gd name="T38" fmla="*/ 25 w 115"/>
                <a:gd name="T39" fmla="*/ 21 h 24"/>
                <a:gd name="T40" fmla="*/ 16 w 115"/>
                <a:gd name="T41" fmla="*/ 20 h 24"/>
                <a:gd name="T42" fmla="*/ 10 w 115"/>
                <a:gd name="T43" fmla="*/ 18 h 24"/>
                <a:gd name="T44" fmla="*/ 4 w 115"/>
                <a:gd name="T45" fmla="*/ 16 h 24"/>
                <a:gd name="T46" fmla="*/ 1 w 115"/>
                <a:gd name="T47" fmla="*/ 14 h 24"/>
                <a:gd name="T48" fmla="*/ 0 w 115"/>
                <a:gd name="T49" fmla="*/ 11 h 24"/>
                <a:gd name="T50" fmla="*/ 1 w 115"/>
                <a:gd name="T51" fmla="*/ 9 h 24"/>
                <a:gd name="T52" fmla="*/ 4 w 115"/>
                <a:gd name="T53" fmla="*/ 7 h 24"/>
                <a:gd name="T54" fmla="*/ 10 w 115"/>
                <a:gd name="T55" fmla="*/ 5 h 24"/>
                <a:gd name="T56" fmla="*/ 16 w 115"/>
                <a:gd name="T57" fmla="*/ 3 h 24"/>
                <a:gd name="T58" fmla="*/ 25 w 115"/>
                <a:gd name="T59" fmla="*/ 2 h 24"/>
                <a:gd name="T60" fmla="*/ 34 w 115"/>
                <a:gd name="T61" fmla="*/ 1 h 24"/>
                <a:gd name="T62" fmla="*/ 45 w 115"/>
                <a:gd name="T63" fmla="*/ 0 h 24"/>
                <a:gd name="T64" fmla="*/ 57 w 115"/>
                <a:gd name="T65" fmla="*/ 0 h 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5"/>
                <a:gd name="T100" fmla="*/ 0 h 24"/>
                <a:gd name="T101" fmla="*/ 115 w 115"/>
                <a:gd name="T102" fmla="*/ 24 h 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5" h="24">
                  <a:moveTo>
                    <a:pt x="57" y="0"/>
                  </a:moveTo>
                  <a:lnTo>
                    <a:pt x="68" y="0"/>
                  </a:lnTo>
                  <a:lnTo>
                    <a:pt x="79" y="1"/>
                  </a:lnTo>
                  <a:lnTo>
                    <a:pt x="89" y="2"/>
                  </a:lnTo>
                  <a:lnTo>
                    <a:pt x="97" y="3"/>
                  </a:lnTo>
                  <a:lnTo>
                    <a:pt x="104" y="5"/>
                  </a:lnTo>
                  <a:lnTo>
                    <a:pt x="110" y="7"/>
                  </a:lnTo>
                  <a:lnTo>
                    <a:pt x="113" y="9"/>
                  </a:lnTo>
                  <a:lnTo>
                    <a:pt x="114" y="11"/>
                  </a:lnTo>
                  <a:lnTo>
                    <a:pt x="113" y="14"/>
                  </a:lnTo>
                  <a:lnTo>
                    <a:pt x="110" y="16"/>
                  </a:lnTo>
                  <a:lnTo>
                    <a:pt x="104" y="18"/>
                  </a:lnTo>
                  <a:lnTo>
                    <a:pt x="97" y="20"/>
                  </a:lnTo>
                  <a:lnTo>
                    <a:pt x="89" y="21"/>
                  </a:lnTo>
                  <a:lnTo>
                    <a:pt x="79" y="22"/>
                  </a:lnTo>
                  <a:lnTo>
                    <a:pt x="68" y="23"/>
                  </a:lnTo>
                  <a:lnTo>
                    <a:pt x="57" y="23"/>
                  </a:lnTo>
                  <a:lnTo>
                    <a:pt x="45" y="23"/>
                  </a:lnTo>
                  <a:lnTo>
                    <a:pt x="34" y="22"/>
                  </a:lnTo>
                  <a:lnTo>
                    <a:pt x="25" y="21"/>
                  </a:lnTo>
                  <a:lnTo>
                    <a:pt x="16" y="20"/>
                  </a:lnTo>
                  <a:lnTo>
                    <a:pt x="10" y="18"/>
                  </a:lnTo>
                  <a:lnTo>
                    <a:pt x="4" y="16"/>
                  </a:lnTo>
                  <a:lnTo>
                    <a:pt x="1" y="14"/>
                  </a:lnTo>
                  <a:lnTo>
                    <a:pt x="0" y="11"/>
                  </a:lnTo>
                  <a:lnTo>
                    <a:pt x="1" y="9"/>
                  </a:lnTo>
                  <a:lnTo>
                    <a:pt x="4" y="7"/>
                  </a:lnTo>
                  <a:lnTo>
                    <a:pt x="10" y="5"/>
                  </a:lnTo>
                  <a:lnTo>
                    <a:pt x="16" y="3"/>
                  </a:lnTo>
                  <a:lnTo>
                    <a:pt x="25" y="2"/>
                  </a:lnTo>
                  <a:lnTo>
                    <a:pt x="34" y="1"/>
                  </a:lnTo>
                  <a:lnTo>
                    <a:pt x="45" y="0"/>
                  </a:lnTo>
                  <a:lnTo>
                    <a:pt x="57" y="0"/>
                  </a:lnTo>
                </a:path>
              </a:pathLst>
            </a:custGeom>
            <a:solidFill>
              <a:srgbClr val="F7F7F7"/>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31" name="Freeform 179"/>
            <p:cNvSpPr>
              <a:spLocks/>
            </p:cNvSpPr>
            <p:nvPr/>
          </p:nvSpPr>
          <p:spPr bwMode="auto">
            <a:xfrm>
              <a:off x="4412" y="2338"/>
              <a:ext cx="111" cy="22"/>
            </a:xfrm>
            <a:custGeom>
              <a:avLst/>
              <a:gdLst>
                <a:gd name="T0" fmla="*/ 55 w 111"/>
                <a:gd name="T1" fmla="*/ 0 h 22"/>
                <a:gd name="T2" fmla="*/ 66 w 111"/>
                <a:gd name="T3" fmla="*/ 0 h 22"/>
                <a:gd name="T4" fmla="*/ 76 w 111"/>
                <a:gd name="T5" fmla="*/ 1 h 22"/>
                <a:gd name="T6" fmla="*/ 86 w 111"/>
                <a:gd name="T7" fmla="*/ 2 h 22"/>
                <a:gd name="T8" fmla="*/ 94 w 111"/>
                <a:gd name="T9" fmla="*/ 3 h 22"/>
                <a:gd name="T10" fmla="*/ 100 w 111"/>
                <a:gd name="T11" fmla="*/ 4 h 22"/>
                <a:gd name="T12" fmla="*/ 106 w 111"/>
                <a:gd name="T13" fmla="*/ 6 h 22"/>
                <a:gd name="T14" fmla="*/ 109 w 111"/>
                <a:gd name="T15" fmla="*/ 8 h 22"/>
                <a:gd name="T16" fmla="*/ 110 w 111"/>
                <a:gd name="T17" fmla="*/ 10 h 22"/>
                <a:gd name="T18" fmla="*/ 109 w 111"/>
                <a:gd name="T19" fmla="*/ 13 h 22"/>
                <a:gd name="T20" fmla="*/ 106 w 111"/>
                <a:gd name="T21" fmla="*/ 15 h 22"/>
                <a:gd name="T22" fmla="*/ 100 w 111"/>
                <a:gd name="T23" fmla="*/ 17 h 22"/>
                <a:gd name="T24" fmla="*/ 94 w 111"/>
                <a:gd name="T25" fmla="*/ 18 h 22"/>
                <a:gd name="T26" fmla="*/ 86 w 111"/>
                <a:gd name="T27" fmla="*/ 19 h 22"/>
                <a:gd name="T28" fmla="*/ 76 w 111"/>
                <a:gd name="T29" fmla="*/ 20 h 22"/>
                <a:gd name="T30" fmla="*/ 66 w 111"/>
                <a:gd name="T31" fmla="*/ 21 h 22"/>
                <a:gd name="T32" fmla="*/ 55 w 111"/>
                <a:gd name="T33" fmla="*/ 21 h 22"/>
                <a:gd name="T34" fmla="*/ 44 w 111"/>
                <a:gd name="T35" fmla="*/ 21 h 22"/>
                <a:gd name="T36" fmla="*/ 33 w 111"/>
                <a:gd name="T37" fmla="*/ 20 h 22"/>
                <a:gd name="T38" fmla="*/ 24 w 111"/>
                <a:gd name="T39" fmla="*/ 19 h 22"/>
                <a:gd name="T40" fmla="*/ 16 w 111"/>
                <a:gd name="T41" fmla="*/ 18 h 22"/>
                <a:gd name="T42" fmla="*/ 9 w 111"/>
                <a:gd name="T43" fmla="*/ 17 h 22"/>
                <a:gd name="T44" fmla="*/ 4 w 111"/>
                <a:gd name="T45" fmla="*/ 15 h 22"/>
                <a:gd name="T46" fmla="*/ 1 w 111"/>
                <a:gd name="T47" fmla="*/ 13 h 22"/>
                <a:gd name="T48" fmla="*/ 0 w 111"/>
                <a:gd name="T49" fmla="*/ 10 h 22"/>
                <a:gd name="T50" fmla="*/ 1 w 111"/>
                <a:gd name="T51" fmla="*/ 8 h 22"/>
                <a:gd name="T52" fmla="*/ 4 w 111"/>
                <a:gd name="T53" fmla="*/ 6 h 22"/>
                <a:gd name="T54" fmla="*/ 9 w 111"/>
                <a:gd name="T55" fmla="*/ 4 h 22"/>
                <a:gd name="T56" fmla="*/ 16 w 111"/>
                <a:gd name="T57" fmla="*/ 3 h 22"/>
                <a:gd name="T58" fmla="*/ 24 w 111"/>
                <a:gd name="T59" fmla="*/ 2 h 22"/>
                <a:gd name="T60" fmla="*/ 33 w 111"/>
                <a:gd name="T61" fmla="*/ 1 h 22"/>
                <a:gd name="T62" fmla="*/ 44 w 111"/>
                <a:gd name="T63" fmla="*/ 0 h 22"/>
                <a:gd name="T64" fmla="*/ 55 w 111"/>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1"/>
                <a:gd name="T100" fmla="*/ 0 h 22"/>
                <a:gd name="T101" fmla="*/ 111 w 111"/>
                <a:gd name="T102" fmla="*/ 22 h 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1" h="22">
                  <a:moveTo>
                    <a:pt x="55" y="0"/>
                  </a:moveTo>
                  <a:lnTo>
                    <a:pt x="66" y="0"/>
                  </a:lnTo>
                  <a:lnTo>
                    <a:pt x="76" y="1"/>
                  </a:lnTo>
                  <a:lnTo>
                    <a:pt x="86" y="2"/>
                  </a:lnTo>
                  <a:lnTo>
                    <a:pt x="94" y="3"/>
                  </a:lnTo>
                  <a:lnTo>
                    <a:pt x="100" y="4"/>
                  </a:lnTo>
                  <a:lnTo>
                    <a:pt x="106" y="6"/>
                  </a:lnTo>
                  <a:lnTo>
                    <a:pt x="109" y="8"/>
                  </a:lnTo>
                  <a:lnTo>
                    <a:pt x="110" y="10"/>
                  </a:lnTo>
                  <a:lnTo>
                    <a:pt x="109" y="13"/>
                  </a:lnTo>
                  <a:lnTo>
                    <a:pt x="106" y="15"/>
                  </a:lnTo>
                  <a:lnTo>
                    <a:pt x="100" y="17"/>
                  </a:lnTo>
                  <a:lnTo>
                    <a:pt x="94" y="18"/>
                  </a:lnTo>
                  <a:lnTo>
                    <a:pt x="86" y="19"/>
                  </a:lnTo>
                  <a:lnTo>
                    <a:pt x="76" y="20"/>
                  </a:lnTo>
                  <a:lnTo>
                    <a:pt x="66" y="21"/>
                  </a:lnTo>
                  <a:lnTo>
                    <a:pt x="55" y="21"/>
                  </a:lnTo>
                  <a:lnTo>
                    <a:pt x="44" y="21"/>
                  </a:lnTo>
                  <a:lnTo>
                    <a:pt x="33" y="20"/>
                  </a:lnTo>
                  <a:lnTo>
                    <a:pt x="24" y="19"/>
                  </a:lnTo>
                  <a:lnTo>
                    <a:pt x="16" y="18"/>
                  </a:lnTo>
                  <a:lnTo>
                    <a:pt x="9" y="17"/>
                  </a:lnTo>
                  <a:lnTo>
                    <a:pt x="4" y="15"/>
                  </a:lnTo>
                  <a:lnTo>
                    <a:pt x="1" y="13"/>
                  </a:lnTo>
                  <a:lnTo>
                    <a:pt x="0" y="10"/>
                  </a:lnTo>
                  <a:lnTo>
                    <a:pt x="1" y="8"/>
                  </a:lnTo>
                  <a:lnTo>
                    <a:pt x="4" y="6"/>
                  </a:lnTo>
                  <a:lnTo>
                    <a:pt x="9" y="4"/>
                  </a:lnTo>
                  <a:lnTo>
                    <a:pt x="16" y="3"/>
                  </a:lnTo>
                  <a:lnTo>
                    <a:pt x="24" y="2"/>
                  </a:lnTo>
                  <a:lnTo>
                    <a:pt x="33" y="1"/>
                  </a:lnTo>
                  <a:lnTo>
                    <a:pt x="44" y="0"/>
                  </a:lnTo>
                  <a:lnTo>
                    <a:pt x="55" y="0"/>
                  </a:lnTo>
                </a:path>
              </a:pathLst>
            </a:custGeom>
            <a:solidFill>
              <a:srgbClr val="F7F7F7"/>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32" name="Freeform 180"/>
            <p:cNvSpPr>
              <a:spLocks/>
            </p:cNvSpPr>
            <p:nvPr/>
          </p:nvSpPr>
          <p:spPr bwMode="auto">
            <a:xfrm>
              <a:off x="4414" y="2338"/>
              <a:ext cx="108" cy="22"/>
            </a:xfrm>
            <a:custGeom>
              <a:avLst/>
              <a:gdLst>
                <a:gd name="T0" fmla="*/ 53 w 108"/>
                <a:gd name="T1" fmla="*/ 0 h 22"/>
                <a:gd name="T2" fmla="*/ 63 w 108"/>
                <a:gd name="T3" fmla="*/ 0 h 22"/>
                <a:gd name="T4" fmla="*/ 73 w 108"/>
                <a:gd name="T5" fmla="*/ 1 h 22"/>
                <a:gd name="T6" fmla="*/ 82 w 108"/>
                <a:gd name="T7" fmla="*/ 2 h 22"/>
                <a:gd name="T8" fmla="*/ 90 w 108"/>
                <a:gd name="T9" fmla="*/ 3 h 22"/>
                <a:gd name="T10" fmla="*/ 97 w 108"/>
                <a:gd name="T11" fmla="*/ 5 h 22"/>
                <a:gd name="T12" fmla="*/ 102 w 108"/>
                <a:gd name="T13" fmla="*/ 6 h 22"/>
                <a:gd name="T14" fmla="*/ 106 w 108"/>
                <a:gd name="T15" fmla="*/ 9 h 22"/>
                <a:gd name="T16" fmla="*/ 107 w 108"/>
                <a:gd name="T17" fmla="*/ 10 h 22"/>
                <a:gd name="T18" fmla="*/ 106 w 108"/>
                <a:gd name="T19" fmla="*/ 13 h 22"/>
                <a:gd name="T20" fmla="*/ 102 w 108"/>
                <a:gd name="T21" fmla="*/ 15 h 22"/>
                <a:gd name="T22" fmla="*/ 97 w 108"/>
                <a:gd name="T23" fmla="*/ 17 h 22"/>
                <a:gd name="T24" fmla="*/ 90 w 108"/>
                <a:gd name="T25" fmla="*/ 18 h 22"/>
                <a:gd name="T26" fmla="*/ 82 w 108"/>
                <a:gd name="T27" fmla="*/ 19 h 22"/>
                <a:gd name="T28" fmla="*/ 73 w 108"/>
                <a:gd name="T29" fmla="*/ 20 h 22"/>
                <a:gd name="T30" fmla="*/ 63 w 108"/>
                <a:gd name="T31" fmla="*/ 21 h 22"/>
                <a:gd name="T32" fmla="*/ 53 w 108"/>
                <a:gd name="T33" fmla="*/ 21 h 22"/>
                <a:gd name="T34" fmla="*/ 42 w 108"/>
                <a:gd name="T35" fmla="*/ 21 h 22"/>
                <a:gd name="T36" fmla="*/ 32 w 108"/>
                <a:gd name="T37" fmla="*/ 20 h 22"/>
                <a:gd name="T38" fmla="*/ 23 w 108"/>
                <a:gd name="T39" fmla="*/ 19 h 22"/>
                <a:gd name="T40" fmla="*/ 15 w 108"/>
                <a:gd name="T41" fmla="*/ 18 h 22"/>
                <a:gd name="T42" fmla="*/ 9 w 108"/>
                <a:gd name="T43" fmla="*/ 17 h 22"/>
                <a:gd name="T44" fmla="*/ 4 w 108"/>
                <a:gd name="T45" fmla="*/ 15 h 22"/>
                <a:gd name="T46" fmla="*/ 0 w 108"/>
                <a:gd name="T47" fmla="*/ 13 h 22"/>
                <a:gd name="T48" fmla="*/ 0 w 108"/>
                <a:gd name="T49" fmla="*/ 10 h 22"/>
                <a:gd name="T50" fmla="*/ 0 w 108"/>
                <a:gd name="T51" fmla="*/ 9 h 22"/>
                <a:gd name="T52" fmla="*/ 4 w 108"/>
                <a:gd name="T53" fmla="*/ 6 h 22"/>
                <a:gd name="T54" fmla="*/ 9 w 108"/>
                <a:gd name="T55" fmla="*/ 5 h 22"/>
                <a:gd name="T56" fmla="*/ 15 w 108"/>
                <a:gd name="T57" fmla="*/ 3 h 22"/>
                <a:gd name="T58" fmla="*/ 23 w 108"/>
                <a:gd name="T59" fmla="*/ 2 h 22"/>
                <a:gd name="T60" fmla="*/ 32 w 108"/>
                <a:gd name="T61" fmla="*/ 1 h 22"/>
                <a:gd name="T62" fmla="*/ 42 w 108"/>
                <a:gd name="T63" fmla="*/ 0 h 22"/>
                <a:gd name="T64" fmla="*/ 53 w 108"/>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8"/>
                <a:gd name="T100" fmla="*/ 0 h 22"/>
                <a:gd name="T101" fmla="*/ 108 w 108"/>
                <a:gd name="T102" fmla="*/ 22 h 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8" h="22">
                  <a:moveTo>
                    <a:pt x="53" y="0"/>
                  </a:moveTo>
                  <a:lnTo>
                    <a:pt x="63" y="0"/>
                  </a:lnTo>
                  <a:lnTo>
                    <a:pt x="73" y="1"/>
                  </a:lnTo>
                  <a:lnTo>
                    <a:pt x="82" y="2"/>
                  </a:lnTo>
                  <a:lnTo>
                    <a:pt x="90" y="3"/>
                  </a:lnTo>
                  <a:lnTo>
                    <a:pt x="97" y="5"/>
                  </a:lnTo>
                  <a:lnTo>
                    <a:pt x="102" y="6"/>
                  </a:lnTo>
                  <a:lnTo>
                    <a:pt x="106" y="9"/>
                  </a:lnTo>
                  <a:lnTo>
                    <a:pt x="107" y="10"/>
                  </a:lnTo>
                  <a:lnTo>
                    <a:pt x="106" y="13"/>
                  </a:lnTo>
                  <a:lnTo>
                    <a:pt x="102" y="15"/>
                  </a:lnTo>
                  <a:lnTo>
                    <a:pt x="97" y="17"/>
                  </a:lnTo>
                  <a:lnTo>
                    <a:pt x="90" y="18"/>
                  </a:lnTo>
                  <a:lnTo>
                    <a:pt x="82" y="19"/>
                  </a:lnTo>
                  <a:lnTo>
                    <a:pt x="73" y="20"/>
                  </a:lnTo>
                  <a:lnTo>
                    <a:pt x="63" y="21"/>
                  </a:lnTo>
                  <a:lnTo>
                    <a:pt x="53" y="21"/>
                  </a:lnTo>
                  <a:lnTo>
                    <a:pt x="42" y="21"/>
                  </a:lnTo>
                  <a:lnTo>
                    <a:pt x="32" y="20"/>
                  </a:lnTo>
                  <a:lnTo>
                    <a:pt x="23" y="19"/>
                  </a:lnTo>
                  <a:lnTo>
                    <a:pt x="15" y="18"/>
                  </a:lnTo>
                  <a:lnTo>
                    <a:pt x="9" y="17"/>
                  </a:lnTo>
                  <a:lnTo>
                    <a:pt x="4" y="15"/>
                  </a:lnTo>
                  <a:lnTo>
                    <a:pt x="0" y="13"/>
                  </a:lnTo>
                  <a:lnTo>
                    <a:pt x="0" y="10"/>
                  </a:lnTo>
                  <a:lnTo>
                    <a:pt x="0" y="9"/>
                  </a:lnTo>
                  <a:lnTo>
                    <a:pt x="4" y="6"/>
                  </a:lnTo>
                  <a:lnTo>
                    <a:pt x="9" y="5"/>
                  </a:lnTo>
                  <a:lnTo>
                    <a:pt x="15" y="3"/>
                  </a:lnTo>
                  <a:lnTo>
                    <a:pt x="23" y="2"/>
                  </a:lnTo>
                  <a:lnTo>
                    <a:pt x="32" y="1"/>
                  </a:lnTo>
                  <a:lnTo>
                    <a:pt x="42" y="0"/>
                  </a:lnTo>
                  <a:lnTo>
                    <a:pt x="53" y="0"/>
                  </a:lnTo>
                </a:path>
              </a:pathLst>
            </a:custGeom>
            <a:solidFill>
              <a:srgbClr val="FAFAF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33" name="Freeform 181"/>
            <p:cNvSpPr>
              <a:spLocks/>
            </p:cNvSpPr>
            <p:nvPr/>
          </p:nvSpPr>
          <p:spPr bwMode="auto">
            <a:xfrm>
              <a:off x="4415" y="2339"/>
              <a:ext cx="105" cy="21"/>
            </a:xfrm>
            <a:custGeom>
              <a:avLst/>
              <a:gdLst>
                <a:gd name="T0" fmla="*/ 52 w 105"/>
                <a:gd name="T1" fmla="*/ 0 h 21"/>
                <a:gd name="T2" fmla="*/ 62 w 105"/>
                <a:gd name="T3" fmla="*/ 0 h 21"/>
                <a:gd name="T4" fmla="*/ 72 w 105"/>
                <a:gd name="T5" fmla="*/ 1 h 21"/>
                <a:gd name="T6" fmla="*/ 80 w 105"/>
                <a:gd name="T7" fmla="*/ 1 h 21"/>
                <a:gd name="T8" fmla="*/ 88 w 105"/>
                <a:gd name="T9" fmla="*/ 2 h 21"/>
                <a:gd name="T10" fmla="*/ 95 w 105"/>
                <a:gd name="T11" fmla="*/ 4 h 21"/>
                <a:gd name="T12" fmla="*/ 99 w 105"/>
                <a:gd name="T13" fmla="*/ 6 h 21"/>
                <a:gd name="T14" fmla="*/ 103 w 105"/>
                <a:gd name="T15" fmla="*/ 8 h 21"/>
                <a:gd name="T16" fmla="*/ 104 w 105"/>
                <a:gd name="T17" fmla="*/ 10 h 21"/>
                <a:gd name="T18" fmla="*/ 103 w 105"/>
                <a:gd name="T19" fmla="*/ 12 h 21"/>
                <a:gd name="T20" fmla="*/ 99 w 105"/>
                <a:gd name="T21" fmla="*/ 14 h 21"/>
                <a:gd name="T22" fmla="*/ 95 w 105"/>
                <a:gd name="T23" fmla="*/ 16 h 21"/>
                <a:gd name="T24" fmla="*/ 88 w 105"/>
                <a:gd name="T25" fmla="*/ 17 h 21"/>
                <a:gd name="T26" fmla="*/ 80 w 105"/>
                <a:gd name="T27" fmla="*/ 18 h 21"/>
                <a:gd name="T28" fmla="*/ 72 w 105"/>
                <a:gd name="T29" fmla="*/ 19 h 21"/>
                <a:gd name="T30" fmla="*/ 62 w 105"/>
                <a:gd name="T31" fmla="*/ 20 h 21"/>
                <a:gd name="T32" fmla="*/ 52 w 105"/>
                <a:gd name="T33" fmla="*/ 20 h 21"/>
                <a:gd name="T34" fmla="*/ 41 w 105"/>
                <a:gd name="T35" fmla="*/ 20 h 21"/>
                <a:gd name="T36" fmla="*/ 32 w 105"/>
                <a:gd name="T37" fmla="*/ 19 h 21"/>
                <a:gd name="T38" fmla="*/ 23 w 105"/>
                <a:gd name="T39" fmla="*/ 18 h 21"/>
                <a:gd name="T40" fmla="*/ 15 w 105"/>
                <a:gd name="T41" fmla="*/ 17 h 21"/>
                <a:gd name="T42" fmla="*/ 9 w 105"/>
                <a:gd name="T43" fmla="*/ 16 h 21"/>
                <a:gd name="T44" fmla="*/ 4 w 105"/>
                <a:gd name="T45" fmla="*/ 14 h 21"/>
                <a:gd name="T46" fmla="*/ 1 w 105"/>
                <a:gd name="T47" fmla="*/ 12 h 21"/>
                <a:gd name="T48" fmla="*/ 0 w 105"/>
                <a:gd name="T49" fmla="*/ 10 h 21"/>
                <a:gd name="T50" fmla="*/ 1 w 105"/>
                <a:gd name="T51" fmla="*/ 8 h 21"/>
                <a:gd name="T52" fmla="*/ 4 w 105"/>
                <a:gd name="T53" fmla="*/ 6 h 21"/>
                <a:gd name="T54" fmla="*/ 9 w 105"/>
                <a:gd name="T55" fmla="*/ 4 h 21"/>
                <a:gd name="T56" fmla="*/ 15 w 105"/>
                <a:gd name="T57" fmla="*/ 2 h 21"/>
                <a:gd name="T58" fmla="*/ 23 w 105"/>
                <a:gd name="T59" fmla="*/ 1 h 21"/>
                <a:gd name="T60" fmla="*/ 32 w 105"/>
                <a:gd name="T61" fmla="*/ 1 h 21"/>
                <a:gd name="T62" fmla="*/ 41 w 105"/>
                <a:gd name="T63" fmla="*/ 0 h 21"/>
                <a:gd name="T64" fmla="*/ 52 w 105"/>
                <a:gd name="T65" fmla="*/ 0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5"/>
                <a:gd name="T100" fmla="*/ 0 h 21"/>
                <a:gd name="T101" fmla="*/ 105 w 105"/>
                <a:gd name="T102" fmla="*/ 21 h 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5" h="21">
                  <a:moveTo>
                    <a:pt x="52" y="0"/>
                  </a:moveTo>
                  <a:lnTo>
                    <a:pt x="62" y="0"/>
                  </a:lnTo>
                  <a:lnTo>
                    <a:pt x="72" y="1"/>
                  </a:lnTo>
                  <a:lnTo>
                    <a:pt x="80" y="1"/>
                  </a:lnTo>
                  <a:lnTo>
                    <a:pt x="88" y="2"/>
                  </a:lnTo>
                  <a:lnTo>
                    <a:pt x="95" y="4"/>
                  </a:lnTo>
                  <a:lnTo>
                    <a:pt x="99" y="6"/>
                  </a:lnTo>
                  <a:lnTo>
                    <a:pt x="103" y="8"/>
                  </a:lnTo>
                  <a:lnTo>
                    <a:pt x="104" y="10"/>
                  </a:lnTo>
                  <a:lnTo>
                    <a:pt x="103" y="12"/>
                  </a:lnTo>
                  <a:lnTo>
                    <a:pt x="99" y="14"/>
                  </a:lnTo>
                  <a:lnTo>
                    <a:pt x="95" y="16"/>
                  </a:lnTo>
                  <a:lnTo>
                    <a:pt x="88" y="17"/>
                  </a:lnTo>
                  <a:lnTo>
                    <a:pt x="80" y="18"/>
                  </a:lnTo>
                  <a:lnTo>
                    <a:pt x="72" y="19"/>
                  </a:lnTo>
                  <a:lnTo>
                    <a:pt x="62" y="20"/>
                  </a:lnTo>
                  <a:lnTo>
                    <a:pt x="52" y="20"/>
                  </a:lnTo>
                  <a:lnTo>
                    <a:pt x="41" y="20"/>
                  </a:lnTo>
                  <a:lnTo>
                    <a:pt x="32" y="19"/>
                  </a:lnTo>
                  <a:lnTo>
                    <a:pt x="23" y="18"/>
                  </a:lnTo>
                  <a:lnTo>
                    <a:pt x="15" y="17"/>
                  </a:lnTo>
                  <a:lnTo>
                    <a:pt x="9" y="16"/>
                  </a:lnTo>
                  <a:lnTo>
                    <a:pt x="4" y="14"/>
                  </a:lnTo>
                  <a:lnTo>
                    <a:pt x="1" y="12"/>
                  </a:lnTo>
                  <a:lnTo>
                    <a:pt x="0" y="10"/>
                  </a:lnTo>
                  <a:lnTo>
                    <a:pt x="1" y="8"/>
                  </a:lnTo>
                  <a:lnTo>
                    <a:pt x="4" y="6"/>
                  </a:lnTo>
                  <a:lnTo>
                    <a:pt x="9" y="4"/>
                  </a:lnTo>
                  <a:lnTo>
                    <a:pt x="15" y="2"/>
                  </a:lnTo>
                  <a:lnTo>
                    <a:pt x="23" y="1"/>
                  </a:lnTo>
                  <a:lnTo>
                    <a:pt x="32" y="1"/>
                  </a:lnTo>
                  <a:lnTo>
                    <a:pt x="41" y="0"/>
                  </a:lnTo>
                  <a:lnTo>
                    <a:pt x="52" y="0"/>
                  </a:lnTo>
                </a:path>
              </a:pathLst>
            </a:custGeom>
            <a:solidFill>
              <a:srgbClr val="FCFCF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34" name="Freeform 182"/>
            <p:cNvSpPr>
              <a:spLocks/>
            </p:cNvSpPr>
            <p:nvPr/>
          </p:nvSpPr>
          <p:spPr bwMode="auto">
            <a:xfrm>
              <a:off x="4417" y="2339"/>
              <a:ext cx="101" cy="21"/>
            </a:xfrm>
            <a:custGeom>
              <a:avLst/>
              <a:gdLst>
                <a:gd name="T0" fmla="*/ 50 w 101"/>
                <a:gd name="T1" fmla="*/ 0 h 21"/>
                <a:gd name="T2" fmla="*/ 59 w 101"/>
                <a:gd name="T3" fmla="*/ 0 h 21"/>
                <a:gd name="T4" fmla="*/ 69 w 101"/>
                <a:gd name="T5" fmla="*/ 1 h 21"/>
                <a:gd name="T6" fmla="*/ 77 w 101"/>
                <a:gd name="T7" fmla="*/ 2 h 21"/>
                <a:gd name="T8" fmla="*/ 85 w 101"/>
                <a:gd name="T9" fmla="*/ 3 h 21"/>
                <a:gd name="T10" fmla="*/ 91 w 101"/>
                <a:gd name="T11" fmla="*/ 5 h 21"/>
                <a:gd name="T12" fmla="*/ 96 w 101"/>
                <a:gd name="T13" fmla="*/ 6 h 21"/>
                <a:gd name="T14" fmla="*/ 99 w 101"/>
                <a:gd name="T15" fmla="*/ 8 h 21"/>
                <a:gd name="T16" fmla="*/ 100 w 101"/>
                <a:gd name="T17" fmla="*/ 10 h 21"/>
                <a:gd name="T18" fmla="*/ 99 w 101"/>
                <a:gd name="T19" fmla="*/ 12 h 21"/>
                <a:gd name="T20" fmla="*/ 96 w 101"/>
                <a:gd name="T21" fmla="*/ 14 h 21"/>
                <a:gd name="T22" fmla="*/ 91 w 101"/>
                <a:gd name="T23" fmla="*/ 16 h 21"/>
                <a:gd name="T24" fmla="*/ 85 w 101"/>
                <a:gd name="T25" fmla="*/ 17 h 21"/>
                <a:gd name="T26" fmla="*/ 77 w 101"/>
                <a:gd name="T27" fmla="*/ 18 h 21"/>
                <a:gd name="T28" fmla="*/ 69 w 101"/>
                <a:gd name="T29" fmla="*/ 19 h 21"/>
                <a:gd name="T30" fmla="*/ 59 w 101"/>
                <a:gd name="T31" fmla="*/ 20 h 21"/>
                <a:gd name="T32" fmla="*/ 50 w 101"/>
                <a:gd name="T33" fmla="*/ 20 h 21"/>
                <a:gd name="T34" fmla="*/ 40 w 101"/>
                <a:gd name="T35" fmla="*/ 20 h 21"/>
                <a:gd name="T36" fmla="*/ 31 w 101"/>
                <a:gd name="T37" fmla="*/ 19 h 21"/>
                <a:gd name="T38" fmla="*/ 22 w 101"/>
                <a:gd name="T39" fmla="*/ 18 h 21"/>
                <a:gd name="T40" fmla="*/ 15 w 101"/>
                <a:gd name="T41" fmla="*/ 17 h 21"/>
                <a:gd name="T42" fmla="*/ 8 w 101"/>
                <a:gd name="T43" fmla="*/ 16 h 21"/>
                <a:gd name="T44" fmla="*/ 4 w 101"/>
                <a:gd name="T45" fmla="*/ 14 h 21"/>
                <a:gd name="T46" fmla="*/ 1 w 101"/>
                <a:gd name="T47" fmla="*/ 12 h 21"/>
                <a:gd name="T48" fmla="*/ 0 w 101"/>
                <a:gd name="T49" fmla="*/ 10 h 21"/>
                <a:gd name="T50" fmla="*/ 1 w 101"/>
                <a:gd name="T51" fmla="*/ 8 h 21"/>
                <a:gd name="T52" fmla="*/ 4 w 101"/>
                <a:gd name="T53" fmla="*/ 6 h 21"/>
                <a:gd name="T54" fmla="*/ 8 w 101"/>
                <a:gd name="T55" fmla="*/ 5 h 21"/>
                <a:gd name="T56" fmla="*/ 15 w 101"/>
                <a:gd name="T57" fmla="*/ 3 h 21"/>
                <a:gd name="T58" fmla="*/ 22 w 101"/>
                <a:gd name="T59" fmla="*/ 2 h 21"/>
                <a:gd name="T60" fmla="*/ 31 w 101"/>
                <a:gd name="T61" fmla="*/ 1 h 21"/>
                <a:gd name="T62" fmla="*/ 40 w 101"/>
                <a:gd name="T63" fmla="*/ 0 h 21"/>
                <a:gd name="T64" fmla="*/ 50 w 101"/>
                <a:gd name="T65" fmla="*/ 0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1"/>
                <a:gd name="T100" fmla="*/ 0 h 21"/>
                <a:gd name="T101" fmla="*/ 101 w 101"/>
                <a:gd name="T102" fmla="*/ 21 h 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1" h="21">
                  <a:moveTo>
                    <a:pt x="50" y="0"/>
                  </a:moveTo>
                  <a:lnTo>
                    <a:pt x="59" y="0"/>
                  </a:lnTo>
                  <a:lnTo>
                    <a:pt x="69" y="1"/>
                  </a:lnTo>
                  <a:lnTo>
                    <a:pt x="77" y="2"/>
                  </a:lnTo>
                  <a:lnTo>
                    <a:pt x="85" y="3"/>
                  </a:lnTo>
                  <a:lnTo>
                    <a:pt x="91" y="5"/>
                  </a:lnTo>
                  <a:lnTo>
                    <a:pt x="96" y="6"/>
                  </a:lnTo>
                  <a:lnTo>
                    <a:pt x="99" y="8"/>
                  </a:lnTo>
                  <a:lnTo>
                    <a:pt x="100" y="10"/>
                  </a:lnTo>
                  <a:lnTo>
                    <a:pt x="99" y="12"/>
                  </a:lnTo>
                  <a:lnTo>
                    <a:pt x="96" y="14"/>
                  </a:lnTo>
                  <a:lnTo>
                    <a:pt x="91" y="16"/>
                  </a:lnTo>
                  <a:lnTo>
                    <a:pt x="85" y="17"/>
                  </a:lnTo>
                  <a:lnTo>
                    <a:pt x="77" y="18"/>
                  </a:lnTo>
                  <a:lnTo>
                    <a:pt x="69" y="19"/>
                  </a:lnTo>
                  <a:lnTo>
                    <a:pt x="59" y="20"/>
                  </a:lnTo>
                  <a:lnTo>
                    <a:pt x="50" y="20"/>
                  </a:lnTo>
                  <a:lnTo>
                    <a:pt x="40" y="20"/>
                  </a:lnTo>
                  <a:lnTo>
                    <a:pt x="31" y="19"/>
                  </a:lnTo>
                  <a:lnTo>
                    <a:pt x="22" y="18"/>
                  </a:lnTo>
                  <a:lnTo>
                    <a:pt x="15" y="17"/>
                  </a:lnTo>
                  <a:lnTo>
                    <a:pt x="8" y="16"/>
                  </a:lnTo>
                  <a:lnTo>
                    <a:pt x="4" y="14"/>
                  </a:lnTo>
                  <a:lnTo>
                    <a:pt x="1" y="12"/>
                  </a:lnTo>
                  <a:lnTo>
                    <a:pt x="0" y="10"/>
                  </a:lnTo>
                  <a:lnTo>
                    <a:pt x="1" y="8"/>
                  </a:lnTo>
                  <a:lnTo>
                    <a:pt x="4" y="6"/>
                  </a:lnTo>
                  <a:lnTo>
                    <a:pt x="8" y="5"/>
                  </a:lnTo>
                  <a:lnTo>
                    <a:pt x="15" y="3"/>
                  </a:lnTo>
                  <a:lnTo>
                    <a:pt x="22" y="2"/>
                  </a:lnTo>
                  <a:lnTo>
                    <a:pt x="31" y="1"/>
                  </a:lnTo>
                  <a:lnTo>
                    <a:pt x="40" y="0"/>
                  </a:lnTo>
                  <a:lnTo>
                    <a:pt x="50" y="0"/>
                  </a:lnTo>
                </a:path>
              </a:pathLst>
            </a:custGeom>
            <a:solidFill>
              <a:srgbClr val="FCFCF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35" name="Freeform 183"/>
            <p:cNvSpPr>
              <a:spLocks/>
            </p:cNvSpPr>
            <p:nvPr/>
          </p:nvSpPr>
          <p:spPr bwMode="auto">
            <a:xfrm>
              <a:off x="4419" y="2340"/>
              <a:ext cx="97" cy="20"/>
            </a:xfrm>
            <a:custGeom>
              <a:avLst/>
              <a:gdLst>
                <a:gd name="T0" fmla="*/ 48 w 97"/>
                <a:gd name="T1" fmla="*/ 0 h 20"/>
                <a:gd name="T2" fmla="*/ 57 w 97"/>
                <a:gd name="T3" fmla="*/ 0 h 20"/>
                <a:gd name="T4" fmla="*/ 66 w 97"/>
                <a:gd name="T5" fmla="*/ 1 h 20"/>
                <a:gd name="T6" fmla="*/ 75 w 97"/>
                <a:gd name="T7" fmla="*/ 1 h 20"/>
                <a:gd name="T8" fmla="*/ 82 w 97"/>
                <a:gd name="T9" fmla="*/ 3 h 20"/>
                <a:gd name="T10" fmla="*/ 88 w 97"/>
                <a:gd name="T11" fmla="*/ 4 h 20"/>
                <a:gd name="T12" fmla="*/ 92 w 97"/>
                <a:gd name="T13" fmla="*/ 6 h 20"/>
                <a:gd name="T14" fmla="*/ 95 w 97"/>
                <a:gd name="T15" fmla="*/ 8 h 20"/>
                <a:gd name="T16" fmla="*/ 96 w 97"/>
                <a:gd name="T17" fmla="*/ 9 h 20"/>
                <a:gd name="T18" fmla="*/ 95 w 97"/>
                <a:gd name="T19" fmla="*/ 11 h 20"/>
                <a:gd name="T20" fmla="*/ 92 w 97"/>
                <a:gd name="T21" fmla="*/ 13 h 20"/>
                <a:gd name="T22" fmla="*/ 88 w 97"/>
                <a:gd name="T23" fmla="*/ 15 h 20"/>
                <a:gd name="T24" fmla="*/ 82 w 97"/>
                <a:gd name="T25" fmla="*/ 16 h 20"/>
                <a:gd name="T26" fmla="*/ 75 w 97"/>
                <a:gd name="T27" fmla="*/ 17 h 20"/>
                <a:gd name="T28" fmla="*/ 66 w 97"/>
                <a:gd name="T29" fmla="*/ 18 h 20"/>
                <a:gd name="T30" fmla="*/ 57 w 97"/>
                <a:gd name="T31" fmla="*/ 19 h 20"/>
                <a:gd name="T32" fmla="*/ 48 w 97"/>
                <a:gd name="T33" fmla="*/ 19 h 20"/>
                <a:gd name="T34" fmla="*/ 39 w 97"/>
                <a:gd name="T35" fmla="*/ 19 h 20"/>
                <a:gd name="T36" fmla="*/ 29 w 97"/>
                <a:gd name="T37" fmla="*/ 18 h 20"/>
                <a:gd name="T38" fmla="*/ 21 w 97"/>
                <a:gd name="T39" fmla="*/ 17 h 20"/>
                <a:gd name="T40" fmla="*/ 14 w 97"/>
                <a:gd name="T41" fmla="*/ 16 h 20"/>
                <a:gd name="T42" fmla="*/ 8 w 97"/>
                <a:gd name="T43" fmla="*/ 15 h 20"/>
                <a:gd name="T44" fmla="*/ 4 w 97"/>
                <a:gd name="T45" fmla="*/ 13 h 20"/>
                <a:gd name="T46" fmla="*/ 1 w 97"/>
                <a:gd name="T47" fmla="*/ 11 h 20"/>
                <a:gd name="T48" fmla="*/ 0 w 97"/>
                <a:gd name="T49" fmla="*/ 9 h 20"/>
                <a:gd name="T50" fmla="*/ 1 w 97"/>
                <a:gd name="T51" fmla="*/ 8 h 20"/>
                <a:gd name="T52" fmla="*/ 4 w 97"/>
                <a:gd name="T53" fmla="*/ 6 h 20"/>
                <a:gd name="T54" fmla="*/ 8 w 97"/>
                <a:gd name="T55" fmla="*/ 4 h 20"/>
                <a:gd name="T56" fmla="*/ 14 w 97"/>
                <a:gd name="T57" fmla="*/ 3 h 20"/>
                <a:gd name="T58" fmla="*/ 21 w 97"/>
                <a:gd name="T59" fmla="*/ 1 h 20"/>
                <a:gd name="T60" fmla="*/ 29 w 97"/>
                <a:gd name="T61" fmla="*/ 1 h 20"/>
                <a:gd name="T62" fmla="*/ 39 w 97"/>
                <a:gd name="T63" fmla="*/ 0 h 20"/>
                <a:gd name="T64" fmla="*/ 48 w 97"/>
                <a:gd name="T65" fmla="*/ 0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7"/>
                <a:gd name="T100" fmla="*/ 0 h 20"/>
                <a:gd name="T101" fmla="*/ 97 w 97"/>
                <a:gd name="T102" fmla="*/ 20 h 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7" h="20">
                  <a:moveTo>
                    <a:pt x="48" y="0"/>
                  </a:moveTo>
                  <a:lnTo>
                    <a:pt x="57" y="0"/>
                  </a:lnTo>
                  <a:lnTo>
                    <a:pt x="66" y="1"/>
                  </a:lnTo>
                  <a:lnTo>
                    <a:pt x="75" y="1"/>
                  </a:lnTo>
                  <a:lnTo>
                    <a:pt x="82" y="3"/>
                  </a:lnTo>
                  <a:lnTo>
                    <a:pt x="88" y="4"/>
                  </a:lnTo>
                  <a:lnTo>
                    <a:pt x="92" y="6"/>
                  </a:lnTo>
                  <a:lnTo>
                    <a:pt x="95" y="8"/>
                  </a:lnTo>
                  <a:lnTo>
                    <a:pt x="96" y="9"/>
                  </a:lnTo>
                  <a:lnTo>
                    <a:pt x="95" y="11"/>
                  </a:lnTo>
                  <a:lnTo>
                    <a:pt x="92" y="13"/>
                  </a:lnTo>
                  <a:lnTo>
                    <a:pt x="88" y="15"/>
                  </a:lnTo>
                  <a:lnTo>
                    <a:pt x="82" y="16"/>
                  </a:lnTo>
                  <a:lnTo>
                    <a:pt x="75" y="17"/>
                  </a:lnTo>
                  <a:lnTo>
                    <a:pt x="66" y="18"/>
                  </a:lnTo>
                  <a:lnTo>
                    <a:pt x="57" y="19"/>
                  </a:lnTo>
                  <a:lnTo>
                    <a:pt x="48" y="19"/>
                  </a:lnTo>
                  <a:lnTo>
                    <a:pt x="39" y="19"/>
                  </a:lnTo>
                  <a:lnTo>
                    <a:pt x="29" y="18"/>
                  </a:lnTo>
                  <a:lnTo>
                    <a:pt x="21" y="17"/>
                  </a:lnTo>
                  <a:lnTo>
                    <a:pt x="14" y="16"/>
                  </a:lnTo>
                  <a:lnTo>
                    <a:pt x="8" y="15"/>
                  </a:lnTo>
                  <a:lnTo>
                    <a:pt x="4" y="13"/>
                  </a:lnTo>
                  <a:lnTo>
                    <a:pt x="1" y="11"/>
                  </a:lnTo>
                  <a:lnTo>
                    <a:pt x="0" y="9"/>
                  </a:lnTo>
                  <a:lnTo>
                    <a:pt x="1" y="8"/>
                  </a:lnTo>
                  <a:lnTo>
                    <a:pt x="4" y="6"/>
                  </a:lnTo>
                  <a:lnTo>
                    <a:pt x="8" y="4"/>
                  </a:lnTo>
                  <a:lnTo>
                    <a:pt x="14" y="3"/>
                  </a:lnTo>
                  <a:lnTo>
                    <a:pt x="21" y="1"/>
                  </a:lnTo>
                  <a:lnTo>
                    <a:pt x="29" y="1"/>
                  </a:lnTo>
                  <a:lnTo>
                    <a:pt x="39" y="0"/>
                  </a:lnTo>
                  <a:lnTo>
                    <a:pt x="48" y="0"/>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36" name="Freeform 184"/>
            <p:cNvSpPr>
              <a:spLocks/>
            </p:cNvSpPr>
            <p:nvPr/>
          </p:nvSpPr>
          <p:spPr bwMode="auto">
            <a:xfrm>
              <a:off x="4446" y="2117"/>
              <a:ext cx="49" cy="17"/>
            </a:xfrm>
            <a:custGeom>
              <a:avLst/>
              <a:gdLst>
                <a:gd name="T0" fmla="*/ 45 w 49"/>
                <a:gd name="T1" fmla="*/ 0 h 17"/>
                <a:gd name="T2" fmla="*/ 42 w 49"/>
                <a:gd name="T3" fmla="*/ 1 h 17"/>
                <a:gd name="T4" fmla="*/ 37 w 49"/>
                <a:gd name="T5" fmla="*/ 4 h 17"/>
                <a:gd name="T6" fmla="*/ 31 w 49"/>
                <a:gd name="T7" fmla="*/ 4 h 17"/>
                <a:gd name="T8" fmla="*/ 25 w 49"/>
                <a:gd name="T9" fmla="*/ 4 h 17"/>
                <a:gd name="T10" fmla="*/ 19 w 49"/>
                <a:gd name="T11" fmla="*/ 4 h 17"/>
                <a:gd name="T12" fmla="*/ 13 w 49"/>
                <a:gd name="T13" fmla="*/ 4 h 17"/>
                <a:gd name="T14" fmla="*/ 7 w 49"/>
                <a:gd name="T15" fmla="*/ 3 h 17"/>
                <a:gd name="T16" fmla="*/ 3 w 49"/>
                <a:gd name="T17" fmla="*/ 0 h 17"/>
                <a:gd name="T18" fmla="*/ 0 w 49"/>
                <a:gd name="T19" fmla="*/ 9 h 17"/>
                <a:gd name="T20" fmla="*/ 5 w 49"/>
                <a:gd name="T21" fmla="*/ 12 h 17"/>
                <a:gd name="T22" fmla="*/ 12 w 49"/>
                <a:gd name="T23" fmla="*/ 14 h 17"/>
                <a:gd name="T24" fmla="*/ 19 w 49"/>
                <a:gd name="T25" fmla="*/ 16 h 17"/>
                <a:gd name="T26" fmla="*/ 25 w 49"/>
                <a:gd name="T27" fmla="*/ 16 h 17"/>
                <a:gd name="T28" fmla="*/ 32 w 49"/>
                <a:gd name="T29" fmla="*/ 16 h 17"/>
                <a:gd name="T30" fmla="*/ 38 w 49"/>
                <a:gd name="T31" fmla="*/ 14 h 17"/>
                <a:gd name="T32" fmla="*/ 44 w 49"/>
                <a:gd name="T33" fmla="*/ 12 h 17"/>
                <a:gd name="T34" fmla="*/ 48 w 49"/>
                <a:gd name="T35" fmla="*/ 9 h 17"/>
                <a:gd name="T36" fmla="*/ 45 w 49"/>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9"/>
                <a:gd name="T58" fmla="*/ 0 h 17"/>
                <a:gd name="T59" fmla="*/ 49 w 49"/>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9" h="17">
                  <a:moveTo>
                    <a:pt x="45" y="0"/>
                  </a:moveTo>
                  <a:lnTo>
                    <a:pt x="42" y="1"/>
                  </a:lnTo>
                  <a:lnTo>
                    <a:pt x="37" y="4"/>
                  </a:lnTo>
                  <a:lnTo>
                    <a:pt x="31" y="4"/>
                  </a:lnTo>
                  <a:lnTo>
                    <a:pt x="25" y="4"/>
                  </a:lnTo>
                  <a:lnTo>
                    <a:pt x="19" y="4"/>
                  </a:lnTo>
                  <a:lnTo>
                    <a:pt x="13" y="4"/>
                  </a:lnTo>
                  <a:lnTo>
                    <a:pt x="7" y="3"/>
                  </a:lnTo>
                  <a:lnTo>
                    <a:pt x="3" y="0"/>
                  </a:lnTo>
                  <a:lnTo>
                    <a:pt x="0" y="9"/>
                  </a:lnTo>
                  <a:lnTo>
                    <a:pt x="5" y="12"/>
                  </a:lnTo>
                  <a:lnTo>
                    <a:pt x="12" y="14"/>
                  </a:lnTo>
                  <a:lnTo>
                    <a:pt x="19" y="16"/>
                  </a:lnTo>
                  <a:lnTo>
                    <a:pt x="25" y="16"/>
                  </a:lnTo>
                  <a:lnTo>
                    <a:pt x="32" y="16"/>
                  </a:lnTo>
                  <a:lnTo>
                    <a:pt x="38" y="14"/>
                  </a:lnTo>
                  <a:lnTo>
                    <a:pt x="44" y="12"/>
                  </a:lnTo>
                  <a:lnTo>
                    <a:pt x="48" y="9"/>
                  </a:lnTo>
                  <a:lnTo>
                    <a:pt x="45" y="0"/>
                  </a:lnTo>
                </a:path>
              </a:pathLst>
            </a:custGeom>
            <a:solidFill>
              <a:srgbClr val="E5E5E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37" name="Freeform 185"/>
            <p:cNvSpPr>
              <a:spLocks/>
            </p:cNvSpPr>
            <p:nvPr/>
          </p:nvSpPr>
          <p:spPr bwMode="auto">
            <a:xfrm>
              <a:off x="4470" y="1953"/>
              <a:ext cx="37" cy="17"/>
            </a:xfrm>
            <a:custGeom>
              <a:avLst/>
              <a:gdLst>
                <a:gd name="T0" fmla="*/ 36 w 37"/>
                <a:gd name="T1" fmla="*/ 14 h 17"/>
                <a:gd name="T2" fmla="*/ 36 w 37"/>
                <a:gd name="T3" fmla="*/ 14 h 17"/>
                <a:gd name="T4" fmla="*/ 34 w 37"/>
                <a:gd name="T5" fmla="*/ 9 h 17"/>
                <a:gd name="T6" fmla="*/ 32 w 37"/>
                <a:gd name="T7" fmla="*/ 6 h 17"/>
                <a:gd name="T8" fmla="*/ 28 w 37"/>
                <a:gd name="T9" fmla="*/ 4 h 17"/>
                <a:gd name="T10" fmla="*/ 24 w 37"/>
                <a:gd name="T11" fmla="*/ 3 h 17"/>
                <a:gd name="T12" fmla="*/ 19 w 37"/>
                <a:gd name="T13" fmla="*/ 1 h 17"/>
                <a:gd name="T14" fmla="*/ 14 w 37"/>
                <a:gd name="T15" fmla="*/ 1 h 17"/>
                <a:gd name="T16" fmla="*/ 7 w 37"/>
                <a:gd name="T17" fmla="*/ 0 h 17"/>
                <a:gd name="T18" fmla="*/ 0 w 37"/>
                <a:gd name="T19" fmla="*/ 0 h 17"/>
                <a:gd name="T20" fmla="*/ 0 w 37"/>
                <a:gd name="T21" fmla="*/ 11 h 17"/>
                <a:gd name="T22" fmla="*/ 7 w 37"/>
                <a:gd name="T23" fmla="*/ 11 h 17"/>
                <a:gd name="T24" fmla="*/ 13 w 37"/>
                <a:gd name="T25" fmla="*/ 11 h 17"/>
                <a:gd name="T26" fmla="*/ 18 w 37"/>
                <a:gd name="T27" fmla="*/ 12 h 17"/>
                <a:gd name="T28" fmla="*/ 23 w 37"/>
                <a:gd name="T29" fmla="*/ 12 h 17"/>
                <a:gd name="T30" fmla="*/ 26 w 37"/>
                <a:gd name="T31" fmla="*/ 14 h 17"/>
                <a:gd name="T32" fmla="*/ 30 w 37"/>
                <a:gd name="T33" fmla="*/ 16 h 17"/>
                <a:gd name="T34" fmla="*/ 31 w 37"/>
                <a:gd name="T35" fmla="*/ 16 h 17"/>
                <a:gd name="T36" fmla="*/ 30 w 37"/>
                <a:gd name="T37" fmla="*/ 14 h 17"/>
                <a:gd name="T38" fmla="*/ 30 w 37"/>
                <a:gd name="T39" fmla="*/ 14 h 17"/>
                <a:gd name="T40" fmla="*/ 36 w 37"/>
                <a:gd name="T41" fmla="*/ 14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17"/>
                <a:gd name="T65" fmla="*/ 37 w 37"/>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17">
                  <a:moveTo>
                    <a:pt x="36" y="14"/>
                  </a:moveTo>
                  <a:lnTo>
                    <a:pt x="36" y="14"/>
                  </a:lnTo>
                  <a:lnTo>
                    <a:pt x="34" y="9"/>
                  </a:lnTo>
                  <a:lnTo>
                    <a:pt x="32" y="6"/>
                  </a:lnTo>
                  <a:lnTo>
                    <a:pt x="28" y="4"/>
                  </a:lnTo>
                  <a:lnTo>
                    <a:pt x="24" y="3"/>
                  </a:lnTo>
                  <a:lnTo>
                    <a:pt x="19" y="1"/>
                  </a:lnTo>
                  <a:lnTo>
                    <a:pt x="14" y="1"/>
                  </a:lnTo>
                  <a:lnTo>
                    <a:pt x="7" y="0"/>
                  </a:lnTo>
                  <a:lnTo>
                    <a:pt x="0" y="0"/>
                  </a:lnTo>
                  <a:lnTo>
                    <a:pt x="0" y="11"/>
                  </a:lnTo>
                  <a:lnTo>
                    <a:pt x="7" y="11"/>
                  </a:lnTo>
                  <a:lnTo>
                    <a:pt x="13" y="11"/>
                  </a:lnTo>
                  <a:lnTo>
                    <a:pt x="18" y="12"/>
                  </a:lnTo>
                  <a:lnTo>
                    <a:pt x="23" y="12"/>
                  </a:lnTo>
                  <a:lnTo>
                    <a:pt x="26" y="14"/>
                  </a:lnTo>
                  <a:lnTo>
                    <a:pt x="30" y="16"/>
                  </a:lnTo>
                  <a:lnTo>
                    <a:pt x="31" y="16"/>
                  </a:lnTo>
                  <a:lnTo>
                    <a:pt x="30" y="14"/>
                  </a:lnTo>
                  <a:lnTo>
                    <a:pt x="36" y="14"/>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38" name="Freeform 186"/>
            <p:cNvSpPr>
              <a:spLocks/>
            </p:cNvSpPr>
            <p:nvPr/>
          </p:nvSpPr>
          <p:spPr bwMode="auto">
            <a:xfrm>
              <a:off x="4470" y="1960"/>
              <a:ext cx="37" cy="17"/>
            </a:xfrm>
            <a:custGeom>
              <a:avLst/>
              <a:gdLst>
                <a:gd name="T0" fmla="*/ 0 w 37"/>
                <a:gd name="T1" fmla="*/ 16 h 17"/>
                <a:gd name="T2" fmla="*/ 0 w 37"/>
                <a:gd name="T3" fmla="*/ 16 h 17"/>
                <a:gd name="T4" fmla="*/ 7 w 37"/>
                <a:gd name="T5" fmla="*/ 16 h 17"/>
                <a:gd name="T6" fmla="*/ 14 w 37"/>
                <a:gd name="T7" fmla="*/ 14 h 17"/>
                <a:gd name="T8" fmla="*/ 19 w 37"/>
                <a:gd name="T9" fmla="*/ 14 h 17"/>
                <a:gd name="T10" fmla="*/ 24 w 37"/>
                <a:gd name="T11" fmla="*/ 12 h 17"/>
                <a:gd name="T12" fmla="*/ 28 w 37"/>
                <a:gd name="T13" fmla="*/ 11 h 17"/>
                <a:gd name="T14" fmla="*/ 32 w 37"/>
                <a:gd name="T15" fmla="*/ 11 h 17"/>
                <a:gd name="T16" fmla="*/ 34 w 37"/>
                <a:gd name="T17" fmla="*/ 8 h 17"/>
                <a:gd name="T18" fmla="*/ 36 w 37"/>
                <a:gd name="T19" fmla="*/ 3 h 17"/>
                <a:gd name="T20" fmla="*/ 30 w 37"/>
                <a:gd name="T21" fmla="*/ 3 h 17"/>
                <a:gd name="T22" fmla="*/ 31 w 37"/>
                <a:gd name="T23" fmla="*/ 0 h 17"/>
                <a:gd name="T24" fmla="*/ 30 w 37"/>
                <a:gd name="T25" fmla="*/ 0 h 17"/>
                <a:gd name="T26" fmla="*/ 27 w 37"/>
                <a:gd name="T27" fmla="*/ 1 h 17"/>
                <a:gd name="T28" fmla="*/ 23 w 37"/>
                <a:gd name="T29" fmla="*/ 3 h 17"/>
                <a:gd name="T30" fmla="*/ 18 w 37"/>
                <a:gd name="T31" fmla="*/ 3 h 17"/>
                <a:gd name="T32" fmla="*/ 13 w 37"/>
                <a:gd name="T33" fmla="*/ 4 h 17"/>
                <a:gd name="T34" fmla="*/ 7 w 37"/>
                <a:gd name="T35" fmla="*/ 4 h 17"/>
                <a:gd name="T36" fmla="*/ 0 w 37"/>
                <a:gd name="T37" fmla="*/ 4 h 17"/>
                <a:gd name="T38" fmla="*/ 0 w 37"/>
                <a:gd name="T39" fmla="*/ 4 h 17"/>
                <a:gd name="T40" fmla="*/ 0 w 37"/>
                <a:gd name="T41" fmla="*/ 16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17"/>
                <a:gd name="T65" fmla="*/ 37 w 37"/>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17">
                  <a:moveTo>
                    <a:pt x="0" y="16"/>
                  </a:moveTo>
                  <a:lnTo>
                    <a:pt x="0" y="16"/>
                  </a:lnTo>
                  <a:lnTo>
                    <a:pt x="7" y="16"/>
                  </a:lnTo>
                  <a:lnTo>
                    <a:pt x="14" y="14"/>
                  </a:lnTo>
                  <a:lnTo>
                    <a:pt x="19" y="14"/>
                  </a:lnTo>
                  <a:lnTo>
                    <a:pt x="24" y="12"/>
                  </a:lnTo>
                  <a:lnTo>
                    <a:pt x="28" y="11"/>
                  </a:lnTo>
                  <a:lnTo>
                    <a:pt x="32" y="11"/>
                  </a:lnTo>
                  <a:lnTo>
                    <a:pt x="34" y="8"/>
                  </a:lnTo>
                  <a:lnTo>
                    <a:pt x="36" y="3"/>
                  </a:lnTo>
                  <a:lnTo>
                    <a:pt x="30" y="3"/>
                  </a:lnTo>
                  <a:lnTo>
                    <a:pt x="31" y="0"/>
                  </a:lnTo>
                  <a:lnTo>
                    <a:pt x="30" y="0"/>
                  </a:lnTo>
                  <a:lnTo>
                    <a:pt x="27" y="1"/>
                  </a:lnTo>
                  <a:lnTo>
                    <a:pt x="23" y="3"/>
                  </a:lnTo>
                  <a:lnTo>
                    <a:pt x="18" y="3"/>
                  </a:lnTo>
                  <a:lnTo>
                    <a:pt x="13" y="4"/>
                  </a:lnTo>
                  <a:lnTo>
                    <a:pt x="7" y="4"/>
                  </a:lnTo>
                  <a:lnTo>
                    <a:pt x="0" y="4"/>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39" name="Freeform 187"/>
            <p:cNvSpPr>
              <a:spLocks/>
            </p:cNvSpPr>
            <p:nvPr/>
          </p:nvSpPr>
          <p:spPr bwMode="auto">
            <a:xfrm>
              <a:off x="4434" y="1960"/>
              <a:ext cx="37" cy="17"/>
            </a:xfrm>
            <a:custGeom>
              <a:avLst/>
              <a:gdLst>
                <a:gd name="T0" fmla="*/ 0 w 37"/>
                <a:gd name="T1" fmla="*/ 3 h 17"/>
                <a:gd name="T2" fmla="*/ 0 w 37"/>
                <a:gd name="T3" fmla="*/ 3 h 17"/>
                <a:gd name="T4" fmla="*/ 2 w 37"/>
                <a:gd name="T5" fmla="*/ 8 h 17"/>
                <a:gd name="T6" fmla="*/ 5 w 37"/>
                <a:gd name="T7" fmla="*/ 11 h 17"/>
                <a:gd name="T8" fmla="*/ 8 w 37"/>
                <a:gd name="T9" fmla="*/ 11 h 17"/>
                <a:gd name="T10" fmla="*/ 12 w 37"/>
                <a:gd name="T11" fmla="*/ 12 h 17"/>
                <a:gd name="T12" fmla="*/ 17 w 37"/>
                <a:gd name="T13" fmla="*/ 14 h 17"/>
                <a:gd name="T14" fmla="*/ 23 w 37"/>
                <a:gd name="T15" fmla="*/ 14 h 17"/>
                <a:gd name="T16" fmla="*/ 30 w 37"/>
                <a:gd name="T17" fmla="*/ 16 h 17"/>
                <a:gd name="T18" fmla="*/ 36 w 37"/>
                <a:gd name="T19" fmla="*/ 16 h 17"/>
                <a:gd name="T20" fmla="*/ 36 w 37"/>
                <a:gd name="T21" fmla="*/ 4 h 17"/>
                <a:gd name="T22" fmla="*/ 30 w 37"/>
                <a:gd name="T23" fmla="*/ 4 h 17"/>
                <a:gd name="T24" fmla="*/ 24 w 37"/>
                <a:gd name="T25" fmla="*/ 4 h 17"/>
                <a:gd name="T26" fmla="*/ 18 w 37"/>
                <a:gd name="T27" fmla="*/ 3 h 17"/>
                <a:gd name="T28" fmla="*/ 13 w 37"/>
                <a:gd name="T29" fmla="*/ 3 h 17"/>
                <a:gd name="T30" fmla="*/ 9 w 37"/>
                <a:gd name="T31" fmla="*/ 1 h 17"/>
                <a:gd name="T32" fmla="*/ 7 w 37"/>
                <a:gd name="T33" fmla="*/ 0 h 17"/>
                <a:gd name="T34" fmla="*/ 6 w 37"/>
                <a:gd name="T35" fmla="*/ 0 h 17"/>
                <a:gd name="T36" fmla="*/ 7 w 37"/>
                <a:gd name="T37" fmla="*/ 3 h 17"/>
                <a:gd name="T38" fmla="*/ 7 w 37"/>
                <a:gd name="T39" fmla="*/ 3 h 17"/>
                <a:gd name="T40" fmla="*/ 0 w 37"/>
                <a:gd name="T41" fmla="*/ 3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17"/>
                <a:gd name="T65" fmla="*/ 37 w 37"/>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17">
                  <a:moveTo>
                    <a:pt x="0" y="3"/>
                  </a:moveTo>
                  <a:lnTo>
                    <a:pt x="0" y="3"/>
                  </a:lnTo>
                  <a:lnTo>
                    <a:pt x="2" y="8"/>
                  </a:lnTo>
                  <a:lnTo>
                    <a:pt x="5" y="11"/>
                  </a:lnTo>
                  <a:lnTo>
                    <a:pt x="8" y="11"/>
                  </a:lnTo>
                  <a:lnTo>
                    <a:pt x="12" y="12"/>
                  </a:lnTo>
                  <a:lnTo>
                    <a:pt x="17" y="14"/>
                  </a:lnTo>
                  <a:lnTo>
                    <a:pt x="23" y="14"/>
                  </a:lnTo>
                  <a:lnTo>
                    <a:pt x="30" y="16"/>
                  </a:lnTo>
                  <a:lnTo>
                    <a:pt x="36" y="16"/>
                  </a:lnTo>
                  <a:lnTo>
                    <a:pt x="36" y="4"/>
                  </a:lnTo>
                  <a:lnTo>
                    <a:pt x="30" y="4"/>
                  </a:lnTo>
                  <a:lnTo>
                    <a:pt x="24" y="4"/>
                  </a:lnTo>
                  <a:lnTo>
                    <a:pt x="18" y="3"/>
                  </a:lnTo>
                  <a:lnTo>
                    <a:pt x="13" y="3"/>
                  </a:lnTo>
                  <a:lnTo>
                    <a:pt x="9" y="1"/>
                  </a:lnTo>
                  <a:lnTo>
                    <a:pt x="7" y="0"/>
                  </a:lnTo>
                  <a:lnTo>
                    <a:pt x="6" y="0"/>
                  </a:lnTo>
                  <a:lnTo>
                    <a:pt x="7" y="3"/>
                  </a:lnTo>
                  <a:lnTo>
                    <a:pt x="0" y="3"/>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40" name="Freeform 188"/>
            <p:cNvSpPr>
              <a:spLocks/>
            </p:cNvSpPr>
            <p:nvPr/>
          </p:nvSpPr>
          <p:spPr bwMode="auto">
            <a:xfrm>
              <a:off x="4434" y="1953"/>
              <a:ext cx="37" cy="17"/>
            </a:xfrm>
            <a:custGeom>
              <a:avLst/>
              <a:gdLst>
                <a:gd name="T0" fmla="*/ 36 w 37"/>
                <a:gd name="T1" fmla="*/ 0 h 17"/>
                <a:gd name="T2" fmla="*/ 36 w 37"/>
                <a:gd name="T3" fmla="*/ 0 h 17"/>
                <a:gd name="T4" fmla="*/ 30 w 37"/>
                <a:gd name="T5" fmla="*/ 0 h 17"/>
                <a:gd name="T6" fmla="*/ 23 w 37"/>
                <a:gd name="T7" fmla="*/ 1 h 17"/>
                <a:gd name="T8" fmla="*/ 17 w 37"/>
                <a:gd name="T9" fmla="*/ 1 h 17"/>
                <a:gd name="T10" fmla="*/ 12 w 37"/>
                <a:gd name="T11" fmla="*/ 3 h 17"/>
                <a:gd name="T12" fmla="*/ 8 w 37"/>
                <a:gd name="T13" fmla="*/ 4 h 17"/>
                <a:gd name="T14" fmla="*/ 5 w 37"/>
                <a:gd name="T15" fmla="*/ 6 h 17"/>
                <a:gd name="T16" fmla="*/ 2 w 37"/>
                <a:gd name="T17" fmla="*/ 9 h 17"/>
                <a:gd name="T18" fmla="*/ 0 w 37"/>
                <a:gd name="T19" fmla="*/ 14 h 17"/>
                <a:gd name="T20" fmla="*/ 7 w 37"/>
                <a:gd name="T21" fmla="*/ 14 h 17"/>
                <a:gd name="T22" fmla="*/ 6 w 37"/>
                <a:gd name="T23" fmla="*/ 16 h 17"/>
                <a:gd name="T24" fmla="*/ 7 w 37"/>
                <a:gd name="T25" fmla="*/ 16 h 17"/>
                <a:gd name="T26" fmla="*/ 10 w 37"/>
                <a:gd name="T27" fmla="*/ 14 h 17"/>
                <a:gd name="T28" fmla="*/ 13 w 37"/>
                <a:gd name="T29" fmla="*/ 12 h 17"/>
                <a:gd name="T30" fmla="*/ 18 w 37"/>
                <a:gd name="T31" fmla="*/ 12 h 17"/>
                <a:gd name="T32" fmla="*/ 24 w 37"/>
                <a:gd name="T33" fmla="*/ 11 h 17"/>
                <a:gd name="T34" fmla="*/ 30 w 37"/>
                <a:gd name="T35" fmla="*/ 11 h 17"/>
                <a:gd name="T36" fmla="*/ 36 w 37"/>
                <a:gd name="T37" fmla="*/ 11 h 17"/>
                <a:gd name="T38" fmla="*/ 36 w 37"/>
                <a:gd name="T39" fmla="*/ 11 h 17"/>
                <a:gd name="T40" fmla="*/ 36 w 37"/>
                <a:gd name="T41" fmla="*/ 0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17"/>
                <a:gd name="T65" fmla="*/ 37 w 37"/>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17">
                  <a:moveTo>
                    <a:pt x="36" y="0"/>
                  </a:moveTo>
                  <a:lnTo>
                    <a:pt x="36" y="0"/>
                  </a:lnTo>
                  <a:lnTo>
                    <a:pt x="30" y="0"/>
                  </a:lnTo>
                  <a:lnTo>
                    <a:pt x="23" y="1"/>
                  </a:lnTo>
                  <a:lnTo>
                    <a:pt x="17" y="1"/>
                  </a:lnTo>
                  <a:lnTo>
                    <a:pt x="12" y="3"/>
                  </a:lnTo>
                  <a:lnTo>
                    <a:pt x="8" y="4"/>
                  </a:lnTo>
                  <a:lnTo>
                    <a:pt x="5" y="6"/>
                  </a:lnTo>
                  <a:lnTo>
                    <a:pt x="2" y="9"/>
                  </a:lnTo>
                  <a:lnTo>
                    <a:pt x="0" y="14"/>
                  </a:lnTo>
                  <a:lnTo>
                    <a:pt x="7" y="14"/>
                  </a:lnTo>
                  <a:lnTo>
                    <a:pt x="6" y="16"/>
                  </a:lnTo>
                  <a:lnTo>
                    <a:pt x="7" y="16"/>
                  </a:lnTo>
                  <a:lnTo>
                    <a:pt x="10" y="14"/>
                  </a:lnTo>
                  <a:lnTo>
                    <a:pt x="13" y="12"/>
                  </a:lnTo>
                  <a:lnTo>
                    <a:pt x="18" y="12"/>
                  </a:lnTo>
                  <a:lnTo>
                    <a:pt x="24" y="11"/>
                  </a:lnTo>
                  <a:lnTo>
                    <a:pt x="30" y="11"/>
                  </a:lnTo>
                  <a:lnTo>
                    <a:pt x="36" y="11"/>
                  </a:lnTo>
                  <a:lnTo>
                    <a:pt x="36" y="0"/>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41" name="Freeform 189"/>
            <p:cNvSpPr>
              <a:spLocks/>
            </p:cNvSpPr>
            <p:nvPr/>
          </p:nvSpPr>
          <p:spPr bwMode="auto">
            <a:xfrm>
              <a:off x="4358" y="2350"/>
              <a:ext cx="87" cy="150"/>
            </a:xfrm>
            <a:custGeom>
              <a:avLst/>
              <a:gdLst>
                <a:gd name="T0" fmla="*/ 11 w 87"/>
                <a:gd name="T1" fmla="*/ 0 h 150"/>
                <a:gd name="T2" fmla="*/ 7 w 87"/>
                <a:gd name="T3" fmla="*/ 8 h 150"/>
                <a:gd name="T4" fmla="*/ 4 w 87"/>
                <a:gd name="T5" fmla="*/ 17 h 150"/>
                <a:gd name="T6" fmla="*/ 2 w 87"/>
                <a:gd name="T7" fmla="*/ 27 h 150"/>
                <a:gd name="T8" fmla="*/ 0 w 87"/>
                <a:gd name="T9" fmla="*/ 38 h 150"/>
                <a:gd name="T10" fmla="*/ 0 w 87"/>
                <a:gd name="T11" fmla="*/ 49 h 150"/>
                <a:gd name="T12" fmla="*/ 0 w 87"/>
                <a:gd name="T13" fmla="*/ 62 h 150"/>
                <a:gd name="T14" fmla="*/ 2 w 87"/>
                <a:gd name="T15" fmla="*/ 74 h 150"/>
                <a:gd name="T16" fmla="*/ 5 w 87"/>
                <a:gd name="T17" fmla="*/ 86 h 150"/>
                <a:gd name="T18" fmla="*/ 9 w 87"/>
                <a:gd name="T19" fmla="*/ 98 h 150"/>
                <a:gd name="T20" fmla="*/ 15 w 87"/>
                <a:gd name="T21" fmla="*/ 109 h 150"/>
                <a:gd name="T22" fmla="*/ 22 w 87"/>
                <a:gd name="T23" fmla="*/ 119 h 150"/>
                <a:gd name="T24" fmla="*/ 31 w 87"/>
                <a:gd name="T25" fmla="*/ 129 h 150"/>
                <a:gd name="T26" fmla="*/ 42 w 87"/>
                <a:gd name="T27" fmla="*/ 136 h 150"/>
                <a:gd name="T28" fmla="*/ 55 w 87"/>
                <a:gd name="T29" fmla="*/ 142 h 150"/>
                <a:gd name="T30" fmla="*/ 69 w 87"/>
                <a:gd name="T31" fmla="*/ 147 h 150"/>
                <a:gd name="T32" fmla="*/ 86 w 87"/>
                <a:gd name="T33" fmla="*/ 149 h 150"/>
                <a:gd name="T34" fmla="*/ 79 w 87"/>
                <a:gd name="T35" fmla="*/ 142 h 150"/>
                <a:gd name="T36" fmla="*/ 73 w 87"/>
                <a:gd name="T37" fmla="*/ 135 h 150"/>
                <a:gd name="T38" fmla="*/ 67 w 87"/>
                <a:gd name="T39" fmla="*/ 126 h 150"/>
                <a:gd name="T40" fmla="*/ 63 w 87"/>
                <a:gd name="T41" fmla="*/ 117 h 150"/>
                <a:gd name="T42" fmla="*/ 59 w 87"/>
                <a:gd name="T43" fmla="*/ 108 h 150"/>
                <a:gd name="T44" fmla="*/ 56 w 87"/>
                <a:gd name="T45" fmla="*/ 98 h 150"/>
                <a:gd name="T46" fmla="*/ 54 w 87"/>
                <a:gd name="T47" fmla="*/ 88 h 150"/>
                <a:gd name="T48" fmla="*/ 53 w 87"/>
                <a:gd name="T49" fmla="*/ 77 h 150"/>
                <a:gd name="T50" fmla="*/ 52 w 87"/>
                <a:gd name="T51" fmla="*/ 67 h 150"/>
                <a:gd name="T52" fmla="*/ 51 w 87"/>
                <a:gd name="T53" fmla="*/ 57 h 150"/>
                <a:gd name="T54" fmla="*/ 51 w 87"/>
                <a:gd name="T55" fmla="*/ 48 h 150"/>
                <a:gd name="T56" fmla="*/ 52 w 87"/>
                <a:gd name="T57" fmla="*/ 39 h 150"/>
                <a:gd name="T58" fmla="*/ 53 w 87"/>
                <a:gd name="T59" fmla="*/ 31 h 150"/>
                <a:gd name="T60" fmla="*/ 54 w 87"/>
                <a:gd name="T61" fmla="*/ 24 h 150"/>
                <a:gd name="T62" fmla="*/ 56 w 87"/>
                <a:gd name="T63" fmla="*/ 17 h 150"/>
                <a:gd name="T64" fmla="*/ 58 w 87"/>
                <a:gd name="T65" fmla="*/ 12 h 150"/>
                <a:gd name="T66" fmla="*/ 52 w 87"/>
                <a:gd name="T67" fmla="*/ 11 h 150"/>
                <a:gd name="T68" fmla="*/ 47 w 87"/>
                <a:gd name="T69" fmla="*/ 10 h 150"/>
                <a:gd name="T70" fmla="*/ 40 w 87"/>
                <a:gd name="T71" fmla="*/ 9 h 150"/>
                <a:gd name="T72" fmla="*/ 34 w 87"/>
                <a:gd name="T73" fmla="*/ 8 h 150"/>
                <a:gd name="T74" fmla="*/ 29 w 87"/>
                <a:gd name="T75" fmla="*/ 7 h 150"/>
                <a:gd name="T76" fmla="*/ 22 w 87"/>
                <a:gd name="T77" fmla="*/ 5 h 150"/>
                <a:gd name="T78" fmla="*/ 16 w 87"/>
                <a:gd name="T79" fmla="*/ 3 h 150"/>
                <a:gd name="T80" fmla="*/ 11 w 87"/>
                <a:gd name="T81" fmla="*/ 0 h 1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7"/>
                <a:gd name="T124" fmla="*/ 0 h 150"/>
                <a:gd name="T125" fmla="*/ 87 w 87"/>
                <a:gd name="T126" fmla="*/ 150 h 1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7" h="150">
                  <a:moveTo>
                    <a:pt x="11" y="0"/>
                  </a:moveTo>
                  <a:lnTo>
                    <a:pt x="7" y="8"/>
                  </a:lnTo>
                  <a:lnTo>
                    <a:pt x="4" y="17"/>
                  </a:lnTo>
                  <a:lnTo>
                    <a:pt x="2" y="27"/>
                  </a:lnTo>
                  <a:lnTo>
                    <a:pt x="0" y="38"/>
                  </a:lnTo>
                  <a:lnTo>
                    <a:pt x="0" y="49"/>
                  </a:lnTo>
                  <a:lnTo>
                    <a:pt x="0" y="62"/>
                  </a:lnTo>
                  <a:lnTo>
                    <a:pt x="2" y="74"/>
                  </a:lnTo>
                  <a:lnTo>
                    <a:pt x="5" y="86"/>
                  </a:lnTo>
                  <a:lnTo>
                    <a:pt x="9" y="98"/>
                  </a:lnTo>
                  <a:lnTo>
                    <a:pt x="15" y="109"/>
                  </a:lnTo>
                  <a:lnTo>
                    <a:pt x="22" y="119"/>
                  </a:lnTo>
                  <a:lnTo>
                    <a:pt x="31" y="129"/>
                  </a:lnTo>
                  <a:lnTo>
                    <a:pt x="42" y="136"/>
                  </a:lnTo>
                  <a:lnTo>
                    <a:pt x="55" y="142"/>
                  </a:lnTo>
                  <a:lnTo>
                    <a:pt x="69" y="147"/>
                  </a:lnTo>
                  <a:lnTo>
                    <a:pt x="86" y="149"/>
                  </a:lnTo>
                  <a:lnTo>
                    <a:pt x="79" y="142"/>
                  </a:lnTo>
                  <a:lnTo>
                    <a:pt x="73" y="135"/>
                  </a:lnTo>
                  <a:lnTo>
                    <a:pt x="67" y="126"/>
                  </a:lnTo>
                  <a:lnTo>
                    <a:pt x="63" y="117"/>
                  </a:lnTo>
                  <a:lnTo>
                    <a:pt x="59" y="108"/>
                  </a:lnTo>
                  <a:lnTo>
                    <a:pt x="56" y="98"/>
                  </a:lnTo>
                  <a:lnTo>
                    <a:pt x="54" y="88"/>
                  </a:lnTo>
                  <a:lnTo>
                    <a:pt x="53" y="77"/>
                  </a:lnTo>
                  <a:lnTo>
                    <a:pt x="52" y="67"/>
                  </a:lnTo>
                  <a:lnTo>
                    <a:pt x="51" y="57"/>
                  </a:lnTo>
                  <a:lnTo>
                    <a:pt x="51" y="48"/>
                  </a:lnTo>
                  <a:lnTo>
                    <a:pt x="52" y="39"/>
                  </a:lnTo>
                  <a:lnTo>
                    <a:pt x="53" y="31"/>
                  </a:lnTo>
                  <a:lnTo>
                    <a:pt x="54" y="24"/>
                  </a:lnTo>
                  <a:lnTo>
                    <a:pt x="56" y="17"/>
                  </a:lnTo>
                  <a:lnTo>
                    <a:pt x="58" y="12"/>
                  </a:lnTo>
                  <a:lnTo>
                    <a:pt x="52" y="11"/>
                  </a:lnTo>
                  <a:lnTo>
                    <a:pt x="47" y="10"/>
                  </a:lnTo>
                  <a:lnTo>
                    <a:pt x="40" y="9"/>
                  </a:lnTo>
                  <a:lnTo>
                    <a:pt x="34" y="8"/>
                  </a:lnTo>
                  <a:lnTo>
                    <a:pt x="29" y="7"/>
                  </a:lnTo>
                  <a:lnTo>
                    <a:pt x="22" y="5"/>
                  </a:lnTo>
                  <a:lnTo>
                    <a:pt x="16" y="3"/>
                  </a:lnTo>
                  <a:lnTo>
                    <a:pt x="11" y="0"/>
                  </a:lnTo>
                </a:path>
              </a:pathLst>
            </a:custGeom>
            <a:solidFill>
              <a:srgbClr val="9999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42" name="Freeform 190"/>
            <p:cNvSpPr>
              <a:spLocks/>
            </p:cNvSpPr>
            <p:nvPr/>
          </p:nvSpPr>
          <p:spPr bwMode="auto">
            <a:xfrm>
              <a:off x="4360" y="2351"/>
              <a:ext cx="85" cy="149"/>
            </a:xfrm>
            <a:custGeom>
              <a:avLst/>
              <a:gdLst>
                <a:gd name="T0" fmla="*/ 10 w 85"/>
                <a:gd name="T1" fmla="*/ 0 h 149"/>
                <a:gd name="T2" fmla="*/ 7 w 85"/>
                <a:gd name="T3" fmla="*/ 7 h 149"/>
                <a:gd name="T4" fmla="*/ 4 w 85"/>
                <a:gd name="T5" fmla="*/ 16 h 149"/>
                <a:gd name="T6" fmla="*/ 1 w 85"/>
                <a:gd name="T7" fmla="*/ 26 h 149"/>
                <a:gd name="T8" fmla="*/ 0 w 85"/>
                <a:gd name="T9" fmla="*/ 37 h 149"/>
                <a:gd name="T10" fmla="*/ 0 w 85"/>
                <a:gd name="T11" fmla="*/ 48 h 149"/>
                <a:gd name="T12" fmla="*/ 0 w 85"/>
                <a:gd name="T13" fmla="*/ 61 h 149"/>
                <a:gd name="T14" fmla="*/ 2 w 85"/>
                <a:gd name="T15" fmla="*/ 73 h 149"/>
                <a:gd name="T16" fmla="*/ 5 w 85"/>
                <a:gd name="T17" fmla="*/ 85 h 149"/>
                <a:gd name="T18" fmla="*/ 9 w 85"/>
                <a:gd name="T19" fmla="*/ 97 h 149"/>
                <a:gd name="T20" fmla="*/ 15 w 85"/>
                <a:gd name="T21" fmla="*/ 108 h 149"/>
                <a:gd name="T22" fmla="*/ 22 w 85"/>
                <a:gd name="T23" fmla="*/ 118 h 149"/>
                <a:gd name="T24" fmla="*/ 30 w 85"/>
                <a:gd name="T25" fmla="*/ 127 h 149"/>
                <a:gd name="T26" fmla="*/ 41 w 85"/>
                <a:gd name="T27" fmla="*/ 135 h 149"/>
                <a:gd name="T28" fmla="*/ 54 w 85"/>
                <a:gd name="T29" fmla="*/ 141 h 149"/>
                <a:gd name="T30" fmla="*/ 68 w 85"/>
                <a:gd name="T31" fmla="*/ 146 h 149"/>
                <a:gd name="T32" fmla="*/ 84 w 85"/>
                <a:gd name="T33" fmla="*/ 148 h 149"/>
                <a:gd name="T34" fmla="*/ 77 w 85"/>
                <a:gd name="T35" fmla="*/ 141 h 149"/>
                <a:gd name="T36" fmla="*/ 71 w 85"/>
                <a:gd name="T37" fmla="*/ 134 h 149"/>
                <a:gd name="T38" fmla="*/ 65 w 85"/>
                <a:gd name="T39" fmla="*/ 125 h 149"/>
                <a:gd name="T40" fmla="*/ 61 w 85"/>
                <a:gd name="T41" fmla="*/ 116 h 149"/>
                <a:gd name="T42" fmla="*/ 57 w 85"/>
                <a:gd name="T43" fmla="*/ 107 h 149"/>
                <a:gd name="T44" fmla="*/ 54 w 85"/>
                <a:gd name="T45" fmla="*/ 97 h 149"/>
                <a:gd name="T46" fmla="*/ 52 w 85"/>
                <a:gd name="T47" fmla="*/ 87 h 149"/>
                <a:gd name="T48" fmla="*/ 51 w 85"/>
                <a:gd name="T49" fmla="*/ 76 h 149"/>
                <a:gd name="T50" fmla="*/ 50 w 85"/>
                <a:gd name="T51" fmla="*/ 66 h 149"/>
                <a:gd name="T52" fmla="*/ 49 w 85"/>
                <a:gd name="T53" fmla="*/ 56 h 149"/>
                <a:gd name="T54" fmla="*/ 49 w 85"/>
                <a:gd name="T55" fmla="*/ 47 h 149"/>
                <a:gd name="T56" fmla="*/ 50 w 85"/>
                <a:gd name="T57" fmla="*/ 38 h 149"/>
                <a:gd name="T58" fmla="*/ 51 w 85"/>
                <a:gd name="T59" fmla="*/ 30 h 149"/>
                <a:gd name="T60" fmla="*/ 52 w 85"/>
                <a:gd name="T61" fmla="*/ 23 h 149"/>
                <a:gd name="T62" fmla="*/ 54 w 85"/>
                <a:gd name="T63" fmla="*/ 16 h 149"/>
                <a:gd name="T64" fmla="*/ 56 w 85"/>
                <a:gd name="T65" fmla="*/ 11 h 149"/>
                <a:gd name="T66" fmla="*/ 50 w 85"/>
                <a:gd name="T67" fmla="*/ 10 h 149"/>
                <a:gd name="T68" fmla="*/ 45 w 85"/>
                <a:gd name="T69" fmla="*/ 9 h 149"/>
                <a:gd name="T70" fmla="*/ 39 w 85"/>
                <a:gd name="T71" fmla="*/ 8 h 149"/>
                <a:gd name="T72" fmla="*/ 33 w 85"/>
                <a:gd name="T73" fmla="*/ 7 h 149"/>
                <a:gd name="T74" fmla="*/ 28 w 85"/>
                <a:gd name="T75" fmla="*/ 6 h 149"/>
                <a:gd name="T76" fmla="*/ 22 w 85"/>
                <a:gd name="T77" fmla="*/ 5 h 149"/>
                <a:gd name="T78" fmla="*/ 16 w 85"/>
                <a:gd name="T79" fmla="*/ 2 h 149"/>
                <a:gd name="T80" fmla="*/ 10 w 85"/>
                <a:gd name="T81" fmla="*/ 0 h 1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5"/>
                <a:gd name="T124" fmla="*/ 0 h 149"/>
                <a:gd name="T125" fmla="*/ 85 w 85"/>
                <a:gd name="T126" fmla="*/ 149 h 14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5" h="149">
                  <a:moveTo>
                    <a:pt x="10" y="0"/>
                  </a:moveTo>
                  <a:lnTo>
                    <a:pt x="7" y="7"/>
                  </a:lnTo>
                  <a:lnTo>
                    <a:pt x="4" y="16"/>
                  </a:lnTo>
                  <a:lnTo>
                    <a:pt x="1" y="26"/>
                  </a:lnTo>
                  <a:lnTo>
                    <a:pt x="0" y="37"/>
                  </a:lnTo>
                  <a:lnTo>
                    <a:pt x="0" y="48"/>
                  </a:lnTo>
                  <a:lnTo>
                    <a:pt x="0" y="61"/>
                  </a:lnTo>
                  <a:lnTo>
                    <a:pt x="2" y="73"/>
                  </a:lnTo>
                  <a:lnTo>
                    <a:pt x="5" y="85"/>
                  </a:lnTo>
                  <a:lnTo>
                    <a:pt x="9" y="97"/>
                  </a:lnTo>
                  <a:lnTo>
                    <a:pt x="15" y="108"/>
                  </a:lnTo>
                  <a:lnTo>
                    <a:pt x="22" y="118"/>
                  </a:lnTo>
                  <a:lnTo>
                    <a:pt x="30" y="127"/>
                  </a:lnTo>
                  <a:lnTo>
                    <a:pt x="41" y="135"/>
                  </a:lnTo>
                  <a:lnTo>
                    <a:pt x="54" y="141"/>
                  </a:lnTo>
                  <a:lnTo>
                    <a:pt x="68" y="146"/>
                  </a:lnTo>
                  <a:lnTo>
                    <a:pt x="84" y="148"/>
                  </a:lnTo>
                  <a:lnTo>
                    <a:pt x="77" y="141"/>
                  </a:lnTo>
                  <a:lnTo>
                    <a:pt x="71" y="134"/>
                  </a:lnTo>
                  <a:lnTo>
                    <a:pt x="65" y="125"/>
                  </a:lnTo>
                  <a:lnTo>
                    <a:pt x="61" y="116"/>
                  </a:lnTo>
                  <a:lnTo>
                    <a:pt x="57" y="107"/>
                  </a:lnTo>
                  <a:lnTo>
                    <a:pt x="54" y="97"/>
                  </a:lnTo>
                  <a:lnTo>
                    <a:pt x="52" y="87"/>
                  </a:lnTo>
                  <a:lnTo>
                    <a:pt x="51" y="76"/>
                  </a:lnTo>
                  <a:lnTo>
                    <a:pt x="50" y="66"/>
                  </a:lnTo>
                  <a:lnTo>
                    <a:pt x="49" y="56"/>
                  </a:lnTo>
                  <a:lnTo>
                    <a:pt x="49" y="47"/>
                  </a:lnTo>
                  <a:lnTo>
                    <a:pt x="50" y="38"/>
                  </a:lnTo>
                  <a:lnTo>
                    <a:pt x="51" y="30"/>
                  </a:lnTo>
                  <a:lnTo>
                    <a:pt x="52" y="23"/>
                  </a:lnTo>
                  <a:lnTo>
                    <a:pt x="54" y="16"/>
                  </a:lnTo>
                  <a:lnTo>
                    <a:pt x="56" y="11"/>
                  </a:lnTo>
                  <a:lnTo>
                    <a:pt x="50" y="10"/>
                  </a:lnTo>
                  <a:lnTo>
                    <a:pt x="45" y="9"/>
                  </a:lnTo>
                  <a:lnTo>
                    <a:pt x="39" y="8"/>
                  </a:lnTo>
                  <a:lnTo>
                    <a:pt x="33" y="7"/>
                  </a:lnTo>
                  <a:lnTo>
                    <a:pt x="28" y="6"/>
                  </a:lnTo>
                  <a:lnTo>
                    <a:pt x="22" y="5"/>
                  </a:lnTo>
                  <a:lnTo>
                    <a:pt x="16" y="2"/>
                  </a:lnTo>
                  <a:lnTo>
                    <a:pt x="10" y="0"/>
                  </a:lnTo>
                </a:path>
              </a:pathLst>
            </a:custGeom>
            <a:solidFill>
              <a:srgbClr val="9E9E9E"/>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43" name="Freeform 191"/>
            <p:cNvSpPr>
              <a:spLocks/>
            </p:cNvSpPr>
            <p:nvPr/>
          </p:nvSpPr>
          <p:spPr bwMode="auto">
            <a:xfrm>
              <a:off x="4362" y="2351"/>
              <a:ext cx="83" cy="149"/>
            </a:xfrm>
            <a:custGeom>
              <a:avLst/>
              <a:gdLst>
                <a:gd name="T0" fmla="*/ 9 w 83"/>
                <a:gd name="T1" fmla="*/ 0 h 149"/>
                <a:gd name="T2" fmla="*/ 6 w 83"/>
                <a:gd name="T3" fmla="*/ 8 h 149"/>
                <a:gd name="T4" fmla="*/ 3 w 83"/>
                <a:gd name="T5" fmla="*/ 17 h 149"/>
                <a:gd name="T6" fmla="*/ 1 w 83"/>
                <a:gd name="T7" fmla="*/ 27 h 149"/>
                <a:gd name="T8" fmla="*/ 0 w 83"/>
                <a:gd name="T9" fmla="*/ 38 h 149"/>
                <a:gd name="T10" fmla="*/ 0 w 83"/>
                <a:gd name="T11" fmla="*/ 49 h 149"/>
                <a:gd name="T12" fmla="*/ 0 w 83"/>
                <a:gd name="T13" fmla="*/ 61 h 149"/>
                <a:gd name="T14" fmla="*/ 2 w 83"/>
                <a:gd name="T15" fmla="*/ 73 h 149"/>
                <a:gd name="T16" fmla="*/ 5 w 83"/>
                <a:gd name="T17" fmla="*/ 85 h 149"/>
                <a:gd name="T18" fmla="*/ 9 w 83"/>
                <a:gd name="T19" fmla="*/ 97 h 149"/>
                <a:gd name="T20" fmla="*/ 15 w 83"/>
                <a:gd name="T21" fmla="*/ 107 h 149"/>
                <a:gd name="T22" fmla="*/ 22 w 83"/>
                <a:gd name="T23" fmla="*/ 118 h 149"/>
                <a:gd name="T24" fmla="*/ 30 w 83"/>
                <a:gd name="T25" fmla="*/ 127 h 149"/>
                <a:gd name="T26" fmla="*/ 40 w 83"/>
                <a:gd name="T27" fmla="*/ 135 h 149"/>
                <a:gd name="T28" fmla="*/ 52 w 83"/>
                <a:gd name="T29" fmla="*/ 141 h 149"/>
                <a:gd name="T30" fmla="*/ 66 w 83"/>
                <a:gd name="T31" fmla="*/ 146 h 149"/>
                <a:gd name="T32" fmla="*/ 82 w 83"/>
                <a:gd name="T33" fmla="*/ 148 h 149"/>
                <a:gd name="T34" fmla="*/ 75 w 83"/>
                <a:gd name="T35" fmla="*/ 141 h 149"/>
                <a:gd name="T36" fmla="*/ 69 w 83"/>
                <a:gd name="T37" fmla="*/ 134 h 149"/>
                <a:gd name="T38" fmla="*/ 63 w 83"/>
                <a:gd name="T39" fmla="*/ 125 h 149"/>
                <a:gd name="T40" fmla="*/ 59 w 83"/>
                <a:gd name="T41" fmla="*/ 116 h 149"/>
                <a:gd name="T42" fmla="*/ 55 w 83"/>
                <a:gd name="T43" fmla="*/ 107 h 149"/>
                <a:gd name="T44" fmla="*/ 52 w 83"/>
                <a:gd name="T45" fmla="*/ 97 h 149"/>
                <a:gd name="T46" fmla="*/ 50 w 83"/>
                <a:gd name="T47" fmla="*/ 87 h 149"/>
                <a:gd name="T48" fmla="*/ 49 w 83"/>
                <a:gd name="T49" fmla="*/ 76 h 149"/>
                <a:gd name="T50" fmla="*/ 48 w 83"/>
                <a:gd name="T51" fmla="*/ 66 h 149"/>
                <a:gd name="T52" fmla="*/ 47 w 83"/>
                <a:gd name="T53" fmla="*/ 56 h 149"/>
                <a:gd name="T54" fmla="*/ 47 w 83"/>
                <a:gd name="T55" fmla="*/ 47 h 149"/>
                <a:gd name="T56" fmla="*/ 48 w 83"/>
                <a:gd name="T57" fmla="*/ 38 h 149"/>
                <a:gd name="T58" fmla="*/ 49 w 83"/>
                <a:gd name="T59" fmla="*/ 30 h 149"/>
                <a:gd name="T60" fmla="*/ 50 w 83"/>
                <a:gd name="T61" fmla="*/ 23 h 149"/>
                <a:gd name="T62" fmla="*/ 52 w 83"/>
                <a:gd name="T63" fmla="*/ 16 h 149"/>
                <a:gd name="T64" fmla="*/ 54 w 83"/>
                <a:gd name="T65" fmla="*/ 11 h 149"/>
                <a:gd name="T66" fmla="*/ 48 w 83"/>
                <a:gd name="T67" fmla="*/ 10 h 149"/>
                <a:gd name="T68" fmla="*/ 43 w 83"/>
                <a:gd name="T69" fmla="*/ 9 h 149"/>
                <a:gd name="T70" fmla="*/ 37 w 83"/>
                <a:gd name="T71" fmla="*/ 8 h 149"/>
                <a:gd name="T72" fmla="*/ 32 w 83"/>
                <a:gd name="T73" fmla="*/ 7 h 149"/>
                <a:gd name="T74" fmla="*/ 26 w 83"/>
                <a:gd name="T75" fmla="*/ 6 h 149"/>
                <a:gd name="T76" fmla="*/ 21 w 83"/>
                <a:gd name="T77" fmla="*/ 5 h 149"/>
                <a:gd name="T78" fmla="*/ 15 w 83"/>
                <a:gd name="T79" fmla="*/ 3 h 149"/>
                <a:gd name="T80" fmla="*/ 9 w 83"/>
                <a:gd name="T81" fmla="*/ 0 h 1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3"/>
                <a:gd name="T124" fmla="*/ 0 h 149"/>
                <a:gd name="T125" fmla="*/ 83 w 83"/>
                <a:gd name="T126" fmla="*/ 149 h 14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3" h="149">
                  <a:moveTo>
                    <a:pt x="9" y="0"/>
                  </a:moveTo>
                  <a:lnTo>
                    <a:pt x="6" y="8"/>
                  </a:lnTo>
                  <a:lnTo>
                    <a:pt x="3" y="17"/>
                  </a:lnTo>
                  <a:lnTo>
                    <a:pt x="1" y="27"/>
                  </a:lnTo>
                  <a:lnTo>
                    <a:pt x="0" y="38"/>
                  </a:lnTo>
                  <a:lnTo>
                    <a:pt x="0" y="49"/>
                  </a:lnTo>
                  <a:lnTo>
                    <a:pt x="0" y="61"/>
                  </a:lnTo>
                  <a:lnTo>
                    <a:pt x="2" y="73"/>
                  </a:lnTo>
                  <a:lnTo>
                    <a:pt x="5" y="85"/>
                  </a:lnTo>
                  <a:lnTo>
                    <a:pt x="9" y="97"/>
                  </a:lnTo>
                  <a:lnTo>
                    <a:pt x="15" y="107"/>
                  </a:lnTo>
                  <a:lnTo>
                    <a:pt x="22" y="118"/>
                  </a:lnTo>
                  <a:lnTo>
                    <a:pt x="30" y="127"/>
                  </a:lnTo>
                  <a:lnTo>
                    <a:pt x="40" y="135"/>
                  </a:lnTo>
                  <a:lnTo>
                    <a:pt x="52" y="141"/>
                  </a:lnTo>
                  <a:lnTo>
                    <a:pt x="66" y="146"/>
                  </a:lnTo>
                  <a:lnTo>
                    <a:pt x="82" y="148"/>
                  </a:lnTo>
                  <a:lnTo>
                    <a:pt x="75" y="141"/>
                  </a:lnTo>
                  <a:lnTo>
                    <a:pt x="69" y="134"/>
                  </a:lnTo>
                  <a:lnTo>
                    <a:pt x="63" y="125"/>
                  </a:lnTo>
                  <a:lnTo>
                    <a:pt x="59" y="116"/>
                  </a:lnTo>
                  <a:lnTo>
                    <a:pt x="55" y="107"/>
                  </a:lnTo>
                  <a:lnTo>
                    <a:pt x="52" y="97"/>
                  </a:lnTo>
                  <a:lnTo>
                    <a:pt x="50" y="87"/>
                  </a:lnTo>
                  <a:lnTo>
                    <a:pt x="49" y="76"/>
                  </a:lnTo>
                  <a:lnTo>
                    <a:pt x="48" y="66"/>
                  </a:lnTo>
                  <a:lnTo>
                    <a:pt x="47" y="56"/>
                  </a:lnTo>
                  <a:lnTo>
                    <a:pt x="47" y="47"/>
                  </a:lnTo>
                  <a:lnTo>
                    <a:pt x="48" y="38"/>
                  </a:lnTo>
                  <a:lnTo>
                    <a:pt x="49" y="30"/>
                  </a:lnTo>
                  <a:lnTo>
                    <a:pt x="50" y="23"/>
                  </a:lnTo>
                  <a:lnTo>
                    <a:pt x="52" y="16"/>
                  </a:lnTo>
                  <a:lnTo>
                    <a:pt x="54" y="11"/>
                  </a:lnTo>
                  <a:lnTo>
                    <a:pt x="48" y="10"/>
                  </a:lnTo>
                  <a:lnTo>
                    <a:pt x="43" y="9"/>
                  </a:lnTo>
                  <a:lnTo>
                    <a:pt x="37" y="8"/>
                  </a:lnTo>
                  <a:lnTo>
                    <a:pt x="32" y="7"/>
                  </a:lnTo>
                  <a:lnTo>
                    <a:pt x="26" y="6"/>
                  </a:lnTo>
                  <a:lnTo>
                    <a:pt x="21" y="5"/>
                  </a:lnTo>
                  <a:lnTo>
                    <a:pt x="15" y="3"/>
                  </a:lnTo>
                  <a:lnTo>
                    <a:pt x="9" y="0"/>
                  </a:lnTo>
                </a:path>
              </a:pathLst>
            </a:custGeom>
            <a:solidFill>
              <a:srgbClr val="A3A3A3"/>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44" name="Freeform 192"/>
            <p:cNvSpPr>
              <a:spLocks/>
            </p:cNvSpPr>
            <p:nvPr/>
          </p:nvSpPr>
          <p:spPr bwMode="auto">
            <a:xfrm>
              <a:off x="4364" y="2351"/>
              <a:ext cx="81" cy="149"/>
            </a:xfrm>
            <a:custGeom>
              <a:avLst/>
              <a:gdLst>
                <a:gd name="T0" fmla="*/ 9 w 81"/>
                <a:gd name="T1" fmla="*/ 0 h 149"/>
                <a:gd name="T2" fmla="*/ 6 w 81"/>
                <a:gd name="T3" fmla="*/ 8 h 149"/>
                <a:gd name="T4" fmla="*/ 3 w 81"/>
                <a:gd name="T5" fmla="*/ 17 h 149"/>
                <a:gd name="T6" fmla="*/ 1 w 81"/>
                <a:gd name="T7" fmla="*/ 27 h 149"/>
                <a:gd name="T8" fmla="*/ 0 w 81"/>
                <a:gd name="T9" fmla="*/ 38 h 149"/>
                <a:gd name="T10" fmla="*/ 0 w 81"/>
                <a:gd name="T11" fmla="*/ 49 h 149"/>
                <a:gd name="T12" fmla="*/ 1 w 81"/>
                <a:gd name="T13" fmla="*/ 61 h 149"/>
                <a:gd name="T14" fmla="*/ 2 w 81"/>
                <a:gd name="T15" fmla="*/ 73 h 149"/>
                <a:gd name="T16" fmla="*/ 5 w 81"/>
                <a:gd name="T17" fmla="*/ 85 h 149"/>
                <a:gd name="T18" fmla="*/ 9 w 81"/>
                <a:gd name="T19" fmla="*/ 97 h 149"/>
                <a:gd name="T20" fmla="*/ 15 w 81"/>
                <a:gd name="T21" fmla="*/ 107 h 149"/>
                <a:gd name="T22" fmla="*/ 21 w 81"/>
                <a:gd name="T23" fmla="*/ 118 h 149"/>
                <a:gd name="T24" fmla="*/ 30 w 81"/>
                <a:gd name="T25" fmla="*/ 127 h 149"/>
                <a:gd name="T26" fmla="*/ 40 w 81"/>
                <a:gd name="T27" fmla="*/ 135 h 149"/>
                <a:gd name="T28" fmla="*/ 51 w 81"/>
                <a:gd name="T29" fmla="*/ 141 h 149"/>
                <a:gd name="T30" fmla="*/ 65 w 81"/>
                <a:gd name="T31" fmla="*/ 146 h 149"/>
                <a:gd name="T32" fmla="*/ 80 w 81"/>
                <a:gd name="T33" fmla="*/ 148 h 149"/>
                <a:gd name="T34" fmla="*/ 73 w 81"/>
                <a:gd name="T35" fmla="*/ 141 h 149"/>
                <a:gd name="T36" fmla="*/ 67 w 81"/>
                <a:gd name="T37" fmla="*/ 134 h 149"/>
                <a:gd name="T38" fmla="*/ 61 w 81"/>
                <a:gd name="T39" fmla="*/ 125 h 149"/>
                <a:gd name="T40" fmla="*/ 57 w 81"/>
                <a:gd name="T41" fmla="*/ 116 h 149"/>
                <a:gd name="T42" fmla="*/ 53 w 81"/>
                <a:gd name="T43" fmla="*/ 107 h 149"/>
                <a:gd name="T44" fmla="*/ 50 w 81"/>
                <a:gd name="T45" fmla="*/ 97 h 149"/>
                <a:gd name="T46" fmla="*/ 48 w 81"/>
                <a:gd name="T47" fmla="*/ 87 h 149"/>
                <a:gd name="T48" fmla="*/ 47 w 81"/>
                <a:gd name="T49" fmla="*/ 76 h 149"/>
                <a:gd name="T50" fmla="*/ 46 w 81"/>
                <a:gd name="T51" fmla="*/ 66 h 149"/>
                <a:gd name="T52" fmla="*/ 45 w 81"/>
                <a:gd name="T53" fmla="*/ 56 h 149"/>
                <a:gd name="T54" fmla="*/ 45 w 81"/>
                <a:gd name="T55" fmla="*/ 47 h 149"/>
                <a:gd name="T56" fmla="*/ 46 w 81"/>
                <a:gd name="T57" fmla="*/ 38 h 149"/>
                <a:gd name="T58" fmla="*/ 47 w 81"/>
                <a:gd name="T59" fmla="*/ 30 h 149"/>
                <a:gd name="T60" fmla="*/ 48 w 81"/>
                <a:gd name="T61" fmla="*/ 23 h 149"/>
                <a:gd name="T62" fmla="*/ 50 w 81"/>
                <a:gd name="T63" fmla="*/ 16 h 149"/>
                <a:gd name="T64" fmla="*/ 52 w 81"/>
                <a:gd name="T65" fmla="*/ 11 h 149"/>
                <a:gd name="T66" fmla="*/ 46 w 81"/>
                <a:gd name="T67" fmla="*/ 10 h 149"/>
                <a:gd name="T68" fmla="*/ 41 w 81"/>
                <a:gd name="T69" fmla="*/ 9 h 149"/>
                <a:gd name="T70" fmla="*/ 36 w 81"/>
                <a:gd name="T71" fmla="*/ 8 h 149"/>
                <a:gd name="T72" fmla="*/ 31 w 81"/>
                <a:gd name="T73" fmla="*/ 7 h 149"/>
                <a:gd name="T74" fmla="*/ 25 w 81"/>
                <a:gd name="T75" fmla="*/ 6 h 149"/>
                <a:gd name="T76" fmla="*/ 20 w 81"/>
                <a:gd name="T77" fmla="*/ 5 h 149"/>
                <a:gd name="T78" fmla="*/ 15 w 81"/>
                <a:gd name="T79" fmla="*/ 3 h 149"/>
                <a:gd name="T80" fmla="*/ 9 w 81"/>
                <a:gd name="T81" fmla="*/ 0 h 1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1"/>
                <a:gd name="T124" fmla="*/ 0 h 149"/>
                <a:gd name="T125" fmla="*/ 81 w 81"/>
                <a:gd name="T126" fmla="*/ 149 h 14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1" h="149">
                  <a:moveTo>
                    <a:pt x="9" y="0"/>
                  </a:moveTo>
                  <a:lnTo>
                    <a:pt x="6" y="8"/>
                  </a:lnTo>
                  <a:lnTo>
                    <a:pt x="3" y="17"/>
                  </a:lnTo>
                  <a:lnTo>
                    <a:pt x="1" y="27"/>
                  </a:lnTo>
                  <a:lnTo>
                    <a:pt x="0" y="38"/>
                  </a:lnTo>
                  <a:lnTo>
                    <a:pt x="0" y="49"/>
                  </a:lnTo>
                  <a:lnTo>
                    <a:pt x="1" y="61"/>
                  </a:lnTo>
                  <a:lnTo>
                    <a:pt x="2" y="73"/>
                  </a:lnTo>
                  <a:lnTo>
                    <a:pt x="5" y="85"/>
                  </a:lnTo>
                  <a:lnTo>
                    <a:pt x="9" y="97"/>
                  </a:lnTo>
                  <a:lnTo>
                    <a:pt x="15" y="107"/>
                  </a:lnTo>
                  <a:lnTo>
                    <a:pt x="21" y="118"/>
                  </a:lnTo>
                  <a:lnTo>
                    <a:pt x="30" y="127"/>
                  </a:lnTo>
                  <a:lnTo>
                    <a:pt x="40" y="135"/>
                  </a:lnTo>
                  <a:lnTo>
                    <a:pt x="51" y="141"/>
                  </a:lnTo>
                  <a:lnTo>
                    <a:pt x="65" y="146"/>
                  </a:lnTo>
                  <a:lnTo>
                    <a:pt x="80" y="148"/>
                  </a:lnTo>
                  <a:lnTo>
                    <a:pt x="73" y="141"/>
                  </a:lnTo>
                  <a:lnTo>
                    <a:pt x="67" y="134"/>
                  </a:lnTo>
                  <a:lnTo>
                    <a:pt x="61" y="125"/>
                  </a:lnTo>
                  <a:lnTo>
                    <a:pt x="57" y="116"/>
                  </a:lnTo>
                  <a:lnTo>
                    <a:pt x="53" y="107"/>
                  </a:lnTo>
                  <a:lnTo>
                    <a:pt x="50" y="97"/>
                  </a:lnTo>
                  <a:lnTo>
                    <a:pt x="48" y="87"/>
                  </a:lnTo>
                  <a:lnTo>
                    <a:pt x="47" y="76"/>
                  </a:lnTo>
                  <a:lnTo>
                    <a:pt x="46" y="66"/>
                  </a:lnTo>
                  <a:lnTo>
                    <a:pt x="45" y="56"/>
                  </a:lnTo>
                  <a:lnTo>
                    <a:pt x="45" y="47"/>
                  </a:lnTo>
                  <a:lnTo>
                    <a:pt x="46" y="38"/>
                  </a:lnTo>
                  <a:lnTo>
                    <a:pt x="47" y="30"/>
                  </a:lnTo>
                  <a:lnTo>
                    <a:pt x="48" y="23"/>
                  </a:lnTo>
                  <a:lnTo>
                    <a:pt x="50" y="16"/>
                  </a:lnTo>
                  <a:lnTo>
                    <a:pt x="52" y="11"/>
                  </a:lnTo>
                  <a:lnTo>
                    <a:pt x="46" y="10"/>
                  </a:lnTo>
                  <a:lnTo>
                    <a:pt x="41" y="9"/>
                  </a:lnTo>
                  <a:lnTo>
                    <a:pt x="36" y="8"/>
                  </a:lnTo>
                  <a:lnTo>
                    <a:pt x="31" y="7"/>
                  </a:lnTo>
                  <a:lnTo>
                    <a:pt x="25" y="6"/>
                  </a:lnTo>
                  <a:lnTo>
                    <a:pt x="20" y="5"/>
                  </a:lnTo>
                  <a:lnTo>
                    <a:pt x="15" y="3"/>
                  </a:lnTo>
                  <a:lnTo>
                    <a:pt x="9" y="0"/>
                  </a:lnTo>
                </a:path>
              </a:pathLst>
            </a:custGeom>
            <a:solidFill>
              <a:srgbClr val="A8A8A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45" name="Freeform 193"/>
            <p:cNvSpPr>
              <a:spLocks/>
            </p:cNvSpPr>
            <p:nvPr/>
          </p:nvSpPr>
          <p:spPr bwMode="auto">
            <a:xfrm>
              <a:off x="4366" y="2352"/>
              <a:ext cx="79" cy="148"/>
            </a:xfrm>
            <a:custGeom>
              <a:avLst/>
              <a:gdLst>
                <a:gd name="T0" fmla="*/ 8 w 79"/>
                <a:gd name="T1" fmla="*/ 0 h 148"/>
                <a:gd name="T2" fmla="*/ 5 w 79"/>
                <a:gd name="T3" fmla="*/ 7 h 148"/>
                <a:gd name="T4" fmla="*/ 3 w 79"/>
                <a:gd name="T5" fmla="*/ 16 h 148"/>
                <a:gd name="T6" fmla="*/ 1 w 79"/>
                <a:gd name="T7" fmla="*/ 26 h 148"/>
                <a:gd name="T8" fmla="*/ 0 w 79"/>
                <a:gd name="T9" fmla="*/ 37 h 148"/>
                <a:gd name="T10" fmla="*/ 0 w 79"/>
                <a:gd name="T11" fmla="*/ 48 h 148"/>
                <a:gd name="T12" fmla="*/ 1 w 79"/>
                <a:gd name="T13" fmla="*/ 60 h 148"/>
                <a:gd name="T14" fmla="*/ 3 w 79"/>
                <a:gd name="T15" fmla="*/ 72 h 148"/>
                <a:gd name="T16" fmla="*/ 5 w 79"/>
                <a:gd name="T17" fmla="*/ 84 h 148"/>
                <a:gd name="T18" fmla="*/ 9 w 79"/>
                <a:gd name="T19" fmla="*/ 95 h 148"/>
                <a:gd name="T20" fmla="*/ 14 w 79"/>
                <a:gd name="T21" fmla="*/ 106 h 148"/>
                <a:gd name="T22" fmla="*/ 21 w 79"/>
                <a:gd name="T23" fmla="*/ 116 h 148"/>
                <a:gd name="T24" fmla="*/ 29 w 79"/>
                <a:gd name="T25" fmla="*/ 125 h 148"/>
                <a:gd name="T26" fmla="*/ 39 w 79"/>
                <a:gd name="T27" fmla="*/ 133 h 148"/>
                <a:gd name="T28" fmla="*/ 50 w 79"/>
                <a:gd name="T29" fmla="*/ 140 h 148"/>
                <a:gd name="T30" fmla="*/ 63 w 79"/>
                <a:gd name="T31" fmla="*/ 144 h 148"/>
                <a:gd name="T32" fmla="*/ 78 w 79"/>
                <a:gd name="T33" fmla="*/ 147 h 148"/>
                <a:gd name="T34" fmla="*/ 71 w 79"/>
                <a:gd name="T35" fmla="*/ 140 h 148"/>
                <a:gd name="T36" fmla="*/ 65 w 79"/>
                <a:gd name="T37" fmla="*/ 133 h 148"/>
                <a:gd name="T38" fmla="*/ 59 w 79"/>
                <a:gd name="T39" fmla="*/ 124 h 148"/>
                <a:gd name="T40" fmla="*/ 55 w 79"/>
                <a:gd name="T41" fmla="*/ 115 h 148"/>
                <a:gd name="T42" fmla="*/ 51 w 79"/>
                <a:gd name="T43" fmla="*/ 106 h 148"/>
                <a:gd name="T44" fmla="*/ 48 w 79"/>
                <a:gd name="T45" fmla="*/ 96 h 148"/>
                <a:gd name="T46" fmla="*/ 46 w 79"/>
                <a:gd name="T47" fmla="*/ 86 h 148"/>
                <a:gd name="T48" fmla="*/ 45 w 79"/>
                <a:gd name="T49" fmla="*/ 75 h 148"/>
                <a:gd name="T50" fmla="*/ 44 w 79"/>
                <a:gd name="T51" fmla="*/ 65 h 148"/>
                <a:gd name="T52" fmla="*/ 43 w 79"/>
                <a:gd name="T53" fmla="*/ 55 h 148"/>
                <a:gd name="T54" fmla="*/ 43 w 79"/>
                <a:gd name="T55" fmla="*/ 46 h 148"/>
                <a:gd name="T56" fmla="*/ 44 w 79"/>
                <a:gd name="T57" fmla="*/ 37 h 148"/>
                <a:gd name="T58" fmla="*/ 45 w 79"/>
                <a:gd name="T59" fmla="*/ 29 h 148"/>
                <a:gd name="T60" fmla="*/ 46 w 79"/>
                <a:gd name="T61" fmla="*/ 22 h 148"/>
                <a:gd name="T62" fmla="*/ 48 w 79"/>
                <a:gd name="T63" fmla="*/ 15 h 148"/>
                <a:gd name="T64" fmla="*/ 50 w 79"/>
                <a:gd name="T65" fmla="*/ 10 h 148"/>
                <a:gd name="T66" fmla="*/ 44 w 79"/>
                <a:gd name="T67" fmla="*/ 9 h 148"/>
                <a:gd name="T68" fmla="*/ 39 w 79"/>
                <a:gd name="T69" fmla="*/ 9 h 148"/>
                <a:gd name="T70" fmla="*/ 34 w 79"/>
                <a:gd name="T71" fmla="*/ 8 h 148"/>
                <a:gd name="T72" fmla="*/ 29 w 79"/>
                <a:gd name="T73" fmla="*/ 7 h 148"/>
                <a:gd name="T74" fmla="*/ 24 w 79"/>
                <a:gd name="T75" fmla="*/ 5 h 148"/>
                <a:gd name="T76" fmla="*/ 19 w 79"/>
                <a:gd name="T77" fmla="*/ 4 h 148"/>
                <a:gd name="T78" fmla="*/ 13 w 79"/>
                <a:gd name="T79" fmla="*/ 2 h 148"/>
                <a:gd name="T80" fmla="*/ 8 w 79"/>
                <a:gd name="T81" fmla="*/ 0 h 1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9"/>
                <a:gd name="T124" fmla="*/ 0 h 148"/>
                <a:gd name="T125" fmla="*/ 79 w 79"/>
                <a:gd name="T126" fmla="*/ 148 h 1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9" h="148">
                  <a:moveTo>
                    <a:pt x="8" y="0"/>
                  </a:moveTo>
                  <a:lnTo>
                    <a:pt x="5" y="7"/>
                  </a:lnTo>
                  <a:lnTo>
                    <a:pt x="3" y="16"/>
                  </a:lnTo>
                  <a:lnTo>
                    <a:pt x="1" y="26"/>
                  </a:lnTo>
                  <a:lnTo>
                    <a:pt x="0" y="37"/>
                  </a:lnTo>
                  <a:lnTo>
                    <a:pt x="0" y="48"/>
                  </a:lnTo>
                  <a:lnTo>
                    <a:pt x="1" y="60"/>
                  </a:lnTo>
                  <a:lnTo>
                    <a:pt x="3" y="72"/>
                  </a:lnTo>
                  <a:lnTo>
                    <a:pt x="5" y="84"/>
                  </a:lnTo>
                  <a:lnTo>
                    <a:pt x="9" y="95"/>
                  </a:lnTo>
                  <a:lnTo>
                    <a:pt x="14" y="106"/>
                  </a:lnTo>
                  <a:lnTo>
                    <a:pt x="21" y="116"/>
                  </a:lnTo>
                  <a:lnTo>
                    <a:pt x="29" y="125"/>
                  </a:lnTo>
                  <a:lnTo>
                    <a:pt x="39" y="133"/>
                  </a:lnTo>
                  <a:lnTo>
                    <a:pt x="50" y="140"/>
                  </a:lnTo>
                  <a:lnTo>
                    <a:pt x="63" y="144"/>
                  </a:lnTo>
                  <a:lnTo>
                    <a:pt x="78" y="147"/>
                  </a:lnTo>
                  <a:lnTo>
                    <a:pt x="71" y="140"/>
                  </a:lnTo>
                  <a:lnTo>
                    <a:pt x="65" y="133"/>
                  </a:lnTo>
                  <a:lnTo>
                    <a:pt x="59" y="124"/>
                  </a:lnTo>
                  <a:lnTo>
                    <a:pt x="55" y="115"/>
                  </a:lnTo>
                  <a:lnTo>
                    <a:pt x="51" y="106"/>
                  </a:lnTo>
                  <a:lnTo>
                    <a:pt x="48" y="96"/>
                  </a:lnTo>
                  <a:lnTo>
                    <a:pt x="46" y="86"/>
                  </a:lnTo>
                  <a:lnTo>
                    <a:pt x="45" y="75"/>
                  </a:lnTo>
                  <a:lnTo>
                    <a:pt x="44" y="65"/>
                  </a:lnTo>
                  <a:lnTo>
                    <a:pt x="43" y="55"/>
                  </a:lnTo>
                  <a:lnTo>
                    <a:pt x="43" y="46"/>
                  </a:lnTo>
                  <a:lnTo>
                    <a:pt x="44" y="37"/>
                  </a:lnTo>
                  <a:lnTo>
                    <a:pt x="45" y="29"/>
                  </a:lnTo>
                  <a:lnTo>
                    <a:pt x="46" y="22"/>
                  </a:lnTo>
                  <a:lnTo>
                    <a:pt x="48" y="15"/>
                  </a:lnTo>
                  <a:lnTo>
                    <a:pt x="50" y="10"/>
                  </a:lnTo>
                  <a:lnTo>
                    <a:pt x="44" y="9"/>
                  </a:lnTo>
                  <a:lnTo>
                    <a:pt x="39" y="9"/>
                  </a:lnTo>
                  <a:lnTo>
                    <a:pt x="34" y="8"/>
                  </a:lnTo>
                  <a:lnTo>
                    <a:pt x="29" y="7"/>
                  </a:lnTo>
                  <a:lnTo>
                    <a:pt x="24" y="5"/>
                  </a:lnTo>
                  <a:lnTo>
                    <a:pt x="19" y="4"/>
                  </a:lnTo>
                  <a:lnTo>
                    <a:pt x="13" y="2"/>
                  </a:lnTo>
                  <a:lnTo>
                    <a:pt x="8" y="0"/>
                  </a:lnTo>
                </a:path>
              </a:pathLst>
            </a:custGeom>
            <a:solidFill>
              <a:srgbClr val="ADADA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46" name="Freeform 194"/>
            <p:cNvSpPr>
              <a:spLocks/>
            </p:cNvSpPr>
            <p:nvPr/>
          </p:nvSpPr>
          <p:spPr bwMode="auto">
            <a:xfrm>
              <a:off x="4368" y="2352"/>
              <a:ext cx="77" cy="148"/>
            </a:xfrm>
            <a:custGeom>
              <a:avLst/>
              <a:gdLst>
                <a:gd name="T0" fmla="*/ 8 w 77"/>
                <a:gd name="T1" fmla="*/ 0 h 148"/>
                <a:gd name="T2" fmla="*/ 5 w 77"/>
                <a:gd name="T3" fmla="*/ 8 h 148"/>
                <a:gd name="T4" fmla="*/ 2 w 77"/>
                <a:gd name="T5" fmla="*/ 17 h 148"/>
                <a:gd name="T6" fmla="*/ 1 w 77"/>
                <a:gd name="T7" fmla="*/ 27 h 148"/>
                <a:gd name="T8" fmla="*/ 0 w 77"/>
                <a:gd name="T9" fmla="*/ 37 h 148"/>
                <a:gd name="T10" fmla="*/ 0 w 77"/>
                <a:gd name="T11" fmla="*/ 48 h 148"/>
                <a:gd name="T12" fmla="*/ 1 w 77"/>
                <a:gd name="T13" fmla="*/ 60 h 148"/>
                <a:gd name="T14" fmla="*/ 2 w 77"/>
                <a:gd name="T15" fmla="*/ 72 h 148"/>
                <a:gd name="T16" fmla="*/ 5 w 77"/>
                <a:gd name="T17" fmla="*/ 84 h 148"/>
                <a:gd name="T18" fmla="*/ 9 w 77"/>
                <a:gd name="T19" fmla="*/ 95 h 148"/>
                <a:gd name="T20" fmla="*/ 14 w 77"/>
                <a:gd name="T21" fmla="*/ 106 h 148"/>
                <a:gd name="T22" fmla="*/ 21 w 77"/>
                <a:gd name="T23" fmla="*/ 116 h 148"/>
                <a:gd name="T24" fmla="*/ 28 w 77"/>
                <a:gd name="T25" fmla="*/ 125 h 148"/>
                <a:gd name="T26" fmla="*/ 38 w 77"/>
                <a:gd name="T27" fmla="*/ 133 h 148"/>
                <a:gd name="T28" fmla="*/ 49 w 77"/>
                <a:gd name="T29" fmla="*/ 140 h 148"/>
                <a:gd name="T30" fmla="*/ 62 w 77"/>
                <a:gd name="T31" fmla="*/ 144 h 148"/>
                <a:gd name="T32" fmla="*/ 76 w 77"/>
                <a:gd name="T33" fmla="*/ 147 h 148"/>
                <a:gd name="T34" fmla="*/ 69 w 77"/>
                <a:gd name="T35" fmla="*/ 140 h 148"/>
                <a:gd name="T36" fmla="*/ 63 w 77"/>
                <a:gd name="T37" fmla="*/ 133 h 148"/>
                <a:gd name="T38" fmla="*/ 57 w 77"/>
                <a:gd name="T39" fmla="*/ 124 h 148"/>
                <a:gd name="T40" fmla="*/ 53 w 77"/>
                <a:gd name="T41" fmla="*/ 115 h 148"/>
                <a:gd name="T42" fmla="*/ 49 w 77"/>
                <a:gd name="T43" fmla="*/ 106 h 148"/>
                <a:gd name="T44" fmla="*/ 46 w 77"/>
                <a:gd name="T45" fmla="*/ 96 h 148"/>
                <a:gd name="T46" fmla="*/ 44 w 77"/>
                <a:gd name="T47" fmla="*/ 86 h 148"/>
                <a:gd name="T48" fmla="*/ 43 w 77"/>
                <a:gd name="T49" fmla="*/ 75 h 148"/>
                <a:gd name="T50" fmla="*/ 42 w 77"/>
                <a:gd name="T51" fmla="*/ 65 h 148"/>
                <a:gd name="T52" fmla="*/ 41 w 77"/>
                <a:gd name="T53" fmla="*/ 55 h 148"/>
                <a:gd name="T54" fmla="*/ 41 w 77"/>
                <a:gd name="T55" fmla="*/ 46 h 148"/>
                <a:gd name="T56" fmla="*/ 42 w 77"/>
                <a:gd name="T57" fmla="*/ 37 h 148"/>
                <a:gd name="T58" fmla="*/ 43 w 77"/>
                <a:gd name="T59" fmla="*/ 29 h 148"/>
                <a:gd name="T60" fmla="*/ 44 w 77"/>
                <a:gd name="T61" fmla="*/ 22 h 148"/>
                <a:gd name="T62" fmla="*/ 46 w 77"/>
                <a:gd name="T63" fmla="*/ 15 h 148"/>
                <a:gd name="T64" fmla="*/ 48 w 77"/>
                <a:gd name="T65" fmla="*/ 10 h 148"/>
                <a:gd name="T66" fmla="*/ 42 w 77"/>
                <a:gd name="T67" fmla="*/ 9 h 148"/>
                <a:gd name="T68" fmla="*/ 37 w 77"/>
                <a:gd name="T69" fmla="*/ 9 h 148"/>
                <a:gd name="T70" fmla="*/ 32 w 77"/>
                <a:gd name="T71" fmla="*/ 8 h 148"/>
                <a:gd name="T72" fmla="*/ 28 w 77"/>
                <a:gd name="T73" fmla="*/ 7 h 148"/>
                <a:gd name="T74" fmla="*/ 23 w 77"/>
                <a:gd name="T75" fmla="*/ 5 h 148"/>
                <a:gd name="T76" fmla="*/ 18 w 77"/>
                <a:gd name="T77" fmla="*/ 4 h 148"/>
                <a:gd name="T78" fmla="*/ 13 w 77"/>
                <a:gd name="T79" fmla="*/ 3 h 148"/>
                <a:gd name="T80" fmla="*/ 8 w 77"/>
                <a:gd name="T81" fmla="*/ 0 h 1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7"/>
                <a:gd name="T124" fmla="*/ 0 h 148"/>
                <a:gd name="T125" fmla="*/ 77 w 77"/>
                <a:gd name="T126" fmla="*/ 148 h 1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7" h="148">
                  <a:moveTo>
                    <a:pt x="8" y="0"/>
                  </a:moveTo>
                  <a:lnTo>
                    <a:pt x="5" y="8"/>
                  </a:lnTo>
                  <a:lnTo>
                    <a:pt x="2" y="17"/>
                  </a:lnTo>
                  <a:lnTo>
                    <a:pt x="1" y="27"/>
                  </a:lnTo>
                  <a:lnTo>
                    <a:pt x="0" y="37"/>
                  </a:lnTo>
                  <a:lnTo>
                    <a:pt x="0" y="48"/>
                  </a:lnTo>
                  <a:lnTo>
                    <a:pt x="1" y="60"/>
                  </a:lnTo>
                  <a:lnTo>
                    <a:pt x="2" y="72"/>
                  </a:lnTo>
                  <a:lnTo>
                    <a:pt x="5" y="84"/>
                  </a:lnTo>
                  <a:lnTo>
                    <a:pt x="9" y="95"/>
                  </a:lnTo>
                  <a:lnTo>
                    <a:pt x="14" y="106"/>
                  </a:lnTo>
                  <a:lnTo>
                    <a:pt x="21" y="116"/>
                  </a:lnTo>
                  <a:lnTo>
                    <a:pt x="28" y="125"/>
                  </a:lnTo>
                  <a:lnTo>
                    <a:pt x="38" y="133"/>
                  </a:lnTo>
                  <a:lnTo>
                    <a:pt x="49" y="140"/>
                  </a:lnTo>
                  <a:lnTo>
                    <a:pt x="62" y="144"/>
                  </a:lnTo>
                  <a:lnTo>
                    <a:pt x="76" y="147"/>
                  </a:lnTo>
                  <a:lnTo>
                    <a:pt x="69" y="140"/>
                  </a:lnTo>
                  <a:lnTo>
                    <a:pt x="63" y="133"/>
                  </a:lnTo>
                  <a:lnTo>
                    <a:pt x="57" y="124"/>
                  </a:lnTo>
                  <a:lnTo>
                    <a:pt x="53" y="115"/>
                  </a:lnTo>
                  <a:lnTo>
                    <a:pt x="49" y="106"/>
                  </a:lnTo>
                  <a:lnTo>
                    <a:pt x="46" y="96"/>
                  </a:lnTo>
                  <a:lnTo>
                    <a:pt x="44" y="86"/>
                  </a:lnTo>
                  <a:lnTo>
                    <a:pt x="43" y="75"/>
                  </a:lnTo>
                  <a:lnTo>
                    <a:pt x="42" y="65"/>
                  </a:lnTo>
                  <a:lnTo>
                    <a:pt x="41" y="55"/>
                  </a:lnTo>
                  <a:lnTo>
                    <a:pt x="41" y="46"/>
                  </a:lnTo>
                  <a:lnTo>
                    <a:pt x="42" y="37"/>
                  </a:lnTo>
                  <a:lnTo>
                    <a:pt x="43" y="29"/>
                  </a:lnTo>
                  <a:lnTo>
                    <a:pt x="44" y="22"/>
                  </a:lnTo>
                  <a:lnTo>
                    <a:pt x="46" y="15"/>
                  </a:lnTo>
                  <a:lnTo>
                    <a:pt x="48" y="10"/>
                  </a:lnTo>
                  <a:lnTo>
                    <a:pt x="42" y="9"/>
                  </a:lnTo>
                  <a:lnTo>
                    <a:pt x="37" y="9"/>
                  </a:lnTo>
                  <a:lnTo>
                    <a:pt x="32" y="8"/>
                  </a:lnTo>
                  <a:lnTo>
                    <a:pt x="28" y="7"/>
                  </a:lnTo>
                  <a:lnTo>
                    <a:pt x="23" y="5"/>
                  </a:lnTo>
                  <a:lnTo>
                    <a:pt x="18" y="4"/>
                  </a:lnTo>
                  <a:lnTo>
                    <a:pt x="13" y="3"/>
                  </a:lnTo>
                  <a:lnTo>
                    <a:pt x="8" y="0"/>
                  </a:lnTo>
                </a:path>
              </a:pathLst>
            </a:custGeom>
            <a:solidFill>
              <a:srgbClr val="B2B2B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47" name="Freeform 195"/>
            <p:cNvSpPr>
              <a:spLocks/>
            </p:cNvSpPr>
            <p:nvPr/>
          </p:nvSpPr>
          <p:spPr bwMode="auto">
            <a:xfrm>
              <a:off x="4370" y="2353"/>
              <a:ext cx="75" cy="147"/>
            </a:xfrm>
            <a:custGeom>
              <a:avLst/>
              <a:gdLst>
                <a:gd name="T0" fmla="*/ 7 w 75"/>
                <a:gd name="T1" fmla="*/ 0 h 147"/>
                <a:gd name="T2" fmla="*/ 4 w 75"/>
                <a:gd name="T3" fmla="*/ 7 h 147"/>
                <a:gd name="T4" fmla="*/ 2 w 75"/>
                <a:gd name="T5" fmla="*/ 16 h 147"/>
                <a:gd name="T6" fmla="*/ 1 w 75"/>
                <a:gd name="T7" fmla="*/ 26 h 147"/>
                <a:gd name="T8" fmla="*/ 0 w 75"/>
                <a:gd name="T9" fmla="*/ 37 h 147"/>
                <a:gd name="T10" fmla="*/ 0 w 75"/>
                <a:gd name="T11" fmla="*/ 48 h 147"/>
                <a:gd name="T12" fmla="*/ 1 w 75"/>
                <a:gd name="T13" fmla="*/ 60 h 147"/>
                <a:gd name="T14" fmla="*/ 2 w 75"/>
                <a:gd name="T15" fmla="*/ 71 h 147"/>
                <a:gd name="T16" fmla="*/ 5 w 75"/>
                <a:gd name="T17" fmla="*/ 83 h 147"/>
                <a:gd name="T18" fmla="*/ 9 w 75"/>
                <a:gd name="T19" fmla="*/ 94 h 147"/>
                <a:gd name="T20" fmla="*/ 14 w 75"/>
                <a:gd name="T21" fmla="*/ 105 h 147"/>
                <a:gd name="T22" fmla="*/ 21 w 75"/>
                <a:gd name="T23" fmla="*/ 115 h 147"/>
                <a:gd name="T24" fmla="*/ 28 w 75"/>
                <a:gd name="T25" fmla="*/ 124 h 147"/>
                <a:gd name="T26" fmla="*/ 37 w 75"/>
                <a:gd name="T27" fmla="*/ 132 h 147"/>
                <a:gd name="T28" fmla="*/ 48 w 75"/>
                <a:gd name="T29" fmla="*/ 139 h 147"/>
                <a:gd name="T30" fmla="*/ 60 w 75"/>
                <a:gd name="T31" fmla="*/ 143 h 147"/>
                <a:gd name="T32" fmla="*/ 74 w 75"/>
                <a:gd name="T33" fmla="*/ 146 h 147"/>
                <a:gd name="T34" fmla="*/ 67 w 75"/>
                <a:gd name="T35" fmla="*/ 139 h 147"/>
                <a:gd name="T36" fmla="*/ 61 w 75"/>
                <a:gd name="T37" fmla="*/ 132 h 147"/>
                <a:gd name="T38" fmla="*/ 55 w 75"/>
                <a:gd name="T39" fmla="*/ 123 h 147"/>
                <a:gd name="T40" fmla="*/ 51 w 75"/>
                <a:gd name="T41" fmla="*/ 114 h 147"/>
                <a:gd name="T42" fmla="*/ 47 w 75"/>
                <a:gd name="T43" fmla="*/ 105 h 147"/>
                <a:gd name="T44" fmla="*/ 44 w 75"/>
                <a:gd name="T45" fmla="*/ 95 h 147"/>
                <a:gd name="T46" fmla="*/ 42 w 75"/>
                <a:gd name="T47" fmla="*/ 85 h 147"/>
                <a:gd name="T48" fmla="*/ 41 w 75"/>
                <a:gd name="T49" fmla="*/ 74 h 147"/>
                <a:gd name="T50" fmla="*/ 40 w 75"/>
                <a:gd name="T51" fmla="*/ 64 h 147"/>
                <a:gd name="T52" fmla="*/ 39 w 75"/>
                <a:gd name="T53" fmla="*/ 54 h 147"/>
                <a:gd name="T54" fmla="*/ 39 w 75"/>
                <a:gd name="T55" fmla="*/ 45 h 147"/>
                <a:gd name="T56" fmla="*/ 40 w 75"/>
                <a:gd name="T57" fmla="*/ 36 h 147"/>
                <a:gd name="T58" fmla="*/ 41 w 75"/>
                <a:gd name="T59" fmla="*/ 28 h 147"/>
                <a:gd name="T60" fmla="*/ 42 w 75"/>
                <a:gd name="T61" fmla="*/ 21 h 147"/>
                <a:gd name="T62" fmla="*/ 44 w 75"/>
                <a:gd name="T63" fmla="*/ 14 h 147"/>
                <a:gd name="T64" fmla="*/ 46 w 75"/>
                <a:gd name="T65" fmla="*/ 9 h 147"/>
                <a:gd name="T66" fmla="*/ 41 w 75"/>
                <a:gd name="T67" fmla="*/ 8 h 147"/>
                <a:gd name="T68" fmla="*/ 35 w 75"/>
                <a:gd name="T69" fmla="*/ 8 h 147"/>
                <a:gd name="T70" fmla="*/ 31 w 75"/>
                <a:gd name="T71" fmla="*/ 7 h 147"/>
                <a:gd name="T72" fmla="*/ 26 w 75"/>
                <a:gd name="T73" fmla="*/ 6 h 147"/>
                <a:gd name="T74" fmla="*/ 22 w 75"/>
                <a:gd name="T75" fmla="*/ 5 h 147"/>
                <a:gd name="T76" fmla="*/ 17 w 75"/>
                <a:gd name="T77" fmla="*/ 4 h 147"/>
                <a:gd name="T78" fmla="*/ 12 w 75"/>
                <a:gd name="T79" fmla="*/ 2 h 147"/>
                <a:gd name="T80" fmla="*/ 7 w 75"/>
                <a:gd name="T81" fmla="*/ 0 h 14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5"/>
                <a:gd name="T124" fmla="*/ 0 h 147"/>
                <a:gd name="T125" fmla="*/ 75 w 75"/>
                <a:gd name="T126" fmla="*/ 147 h 14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5" h="147">
                  <a:moveTo>
                    <a:pt x="7" y="0"/>
                  </a:moveTo>
                  <a:lnTo>
                    <a:pt x="4" y="7"/>
                  </a:lnTo>
                  <a:lnTo>
                    <a:pt x="2" y="16"/>
                  </a:lnTo>
                  <a:lnTo>
                    <a:pt x="1" y="26"/>
                  </a:lnTo>
                  <a:lnTo>
                    <a:pt x="0" y="37"/>
                  </a:lnTo>
                  <a:lnTo>
                    <a:pt x="0" y="48"/>
                  </a:lnTo>
                  <a:lnTo>
                    <a:pt x="1" y="60"/>
                  </a:lnTo>
                  <a:lnTo>
                    <a:pt x="2" y="71"/>
                  </a:lnTo>
                  <a:lnTo>
                    <a:pt x="5" y="83"/>
                  </a:lnTo>
                  <a:lnTo>
                    <a:pt x="9" y="94"/>
                  </a:lnTo>
                  <a:lnTo>
                    <a:pt x="14" y="105"/>
                  </a:lnTo>
                  <a:lnTo>
                    <a:pt x="21" y="115"/>
                  </a:lnTo>
                  <a:lnTo>
                    <a:pt x="28" y="124"/>
                  </a:lnTo>
                  <a:lnTo>
                    <a:pt x="37" y="132"/>
                  </a:lnTo>
                  <a:lnTo>
                    <a:pt x="48" y="139"/>
                  </a:lnTo>
                  <a:lnTo>
                    <a:pt x="60" y="143"/>
                  </a:lnTo>
                  <a:lnTo>
                    <a:pt x="74" y="146"/>
                  </a:lnTo>
                  <a:lnTo>
                    <a:pt x="67" y="139"/>
                  </a:lnTo>
                  <a:lnTo>
                    <a:pt x="61" y="132"/>
                  </a:lnTo>
                  <a:lnTo>
                    <a:pt x="55" y="123"/>
                  </a:lnTo>
                  <a:lnTo>
                    <a:pt x="51" y="114"/>
                  </a:lnTo>
                  <a:lnTo>
                    <a:pt x="47" y="105"/>
                  </a:lnTo>
                  <a:lnTo>
                    <a:pt x="44" y="95"/>
                  </a:lnTo>
                  <a:lnTo>
                    <a:pt x="42" y="85"/>
                  </a:lnTo>
                  <a:lnTo>
                    <a:pt x="41" y="74"/>
                  </a:lnTo>
                  <a:lnTo>
                    <a:pt x="40" y="64"/>
                  </a:lnTo>
                  <a:lnTo>
                    <a:pt x="39" y="54"/>
                  </a:lnTo>
                  <a:lnTo>
                    <a:pt x="39" y="45"/>
                  </a:lnTo>
                  <a:lnTo>
                    <a:pt x="40" y="36"/>
                  </a:lnTo>
                  <a:lnTo>
                    <a:pt x="41" y="28"/>
                  </a:lnTo>
                  <a:lnTo>
                    <a:pt x="42" y="21"/>
                  </a:lnTo>
                  <a:lnTo>
                    <a:pt x="44" y="14"/>
                  </a:lnTo>
                  <a:lnTo>
                    <a:pt x="46" y="9"/>
                  </a:lnTo>
                  <a:lnTo>
                    <a:pt x="41" y="8"/>
                  </a:lnTo>
                  <a:lnTo>
                    <a:pt x="35" y="8"/>
                  </a:lnTo>
                  <a:lnTo>
                    <a:pt x="31" y="7"/>
                  </a:lnTo>
                  <a:lnTo>
                    <a:pt x="26" y="6"/>
                  </a:lnTo>
                  <a:lnTo>
                    <a:pt x="22" y="5"/>
                  </a:lnTo>
                  <a:lnTo>
                    <a:pt x="17" y="4"/>
                  </a:lnTo>
                  <a:lnTo>
                    <a:pt x="12" y="2"/>
                  </a:lnTo>
                  <a:lnTo>
                    <a:pt x="7" y="0"/>
                  </a:lnTo>
                </a:path>
              </a:pathLst>
            </a:custGeom>
            <a:solidFill>
              <a:srgbClr val="B5B5B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48" name="Freeform 196"/>
            <p:cNvSpPr>
              <a:spLocks/>
            </p:cNvSpPr>
            <p:nvPr/>
          </p:nvSpPr>
          <p:spPr bwMode="auto">
            <a:xfrm>
              <a:off x="4372" y="2353"/>
              <a:ext cx="73" cy="147"/>
            </a:xfrm>
            <a:custGeom>
              <a:avLst/>
              <a:gdLst>
                <a:gd name="T0" fmla="*/ 7 w 73"/>
                <a:gd name="T1" fmla="*/ 0 h 147"/>
                <a:gd name="T2" fmla="*/ 4 w 73"/>
                <a:gd name="T3" fmla="*/ 8 h 147"/>
                <a:gd name="T4" fmla="*/ 2 w 73"/>
                <a:gd name="T5" fmla="*/ 17 h 147"/>
                <a:gd name="T6" fmla="*/ 1 w 73"/>
                <a:gd name="T7" fmla="*/ 26 h 147"/>
                <a:gd name="T8" fmla="*/ 0 w 73"/>
                <a:gd name="T9" fmla="*/ 37 h 147"/>
                <a:gd name="T10" fmla="*/ 0 w 73"/>
                <a:gd name="T11" fmla="*/ 48 h 147"/>
                <a:gd name="T12" fmla="*/ 1 w 73"/>
                <a:gd name="T13" fmla="*/ 60 h 147"/>
                <a:gd name="T14" fmla="*/ 3 w 73"/>
                <a:gd name="T15" fmla="*/ 71 h 147"/>
                <a:gd name="T16" fmla="*/ 5 w 73"/>
                <a:gd name="T17" fmla="*/ 83 h 147"/>
                <a:gd name="T18" fmla="*/ 9 w 73"/>
                <a:gd name="T19" fmla="*/ 94 h 147"/>
                <a:gd name="T20" fmla="*/ 14 w 73"/>
                <a:gd name="T21" fmla="*/ 105 h 147"/>
                <a:gd name="T22" fmla="*/ 20 w 73"/>
                <a:gd name="T23" fmla="*/ 114 h 147"/>
                <a:gd name="T24" fmla="*/ 28 w 73"/>
                <a:gd name="T25" fmla="*/ 124 h 147"/>
                <a:gd name="T26" fmla="*/ 36 w 73"/>
                <a:gd name="T27" fmla="*/ 131 h 147"/>
                <a:gd name="T28" fmla="*/ 47 w 73"/>
                <a:gd name="T29" fmla="*/ 138 h 147"/>
                <a:gd name="T30" fmla="*/ 59 w 73"/>
                <a:gd name="T31" fmla="*/ 143 h 147"/>
                <a:gd name="T32" fmla="*/ 72 w 73"/>
                <a:gd name="T33" fmla="*/ 146 h 147"/>
                <a:gd name="T34" fmla="*/ 65 w 73"/>
                <a:gd name="T35" fmla="*/ 139 h 147"/>
                <a:gd name="T36" fmla="*/ 59 w 73"/>
                <a:gd name="T37" fmla="*/ 132 h 147"/>
                <a:gd name="T38" fmla="*/ 53 w 73"/>
                <a:gd name="T39" fmla="*/ 123 h 147"/>
                <a:gd name="T40" fmla="*/ 49 w 73"/>
                <a:gd name="T41" fmla="*/ 114 h 147"/>
                <a:gd name="T42" fmla="*/ 45 w 73"/>
                <a:gd name="T43" fmla="*/ 105 h 147"/>
                <a:gd name="T44" fmla="*/ 42 w 73"/>
                <a:gd name="T45" fmla="*/ 95 h 147"/>
                <a:gd name="T46" fmla="*/ 40 w 73"/>
                <a:gd name="T47" fmla="*/ 85 h 147"/>
                <a:gd name="T48" fmla="*/ 39 w 73"/>
                <a:gd name="T49" fmla="*/ 74 h 147"/>
                <a:gd name="T50" fmla="*/ 38 w 73"/>
                <a:gd name="T51" fmla="*/ 64 h 147"/>
                <a:gd name="T52" fmla="*/ 37 w 73"/>
                <a:gd name="T53" fmla="*/ 54 h 147"/>
                <a:gd name="T54" fmla="*/ 37 w 73"/>
                <a:gd name="T55" fmla="*/ 45 h 147"/>
                <a:gd name="T56" fmla="*/ 38 w 73"/>
                <a:gd name="T57" fmla="*/ 36 h 147"/>
                <a:gd name="T58" fmla="*/ 39 w 73"/>
                <a:gd name="T59" fmla="*/ 28 h 147"/>
                <a:gd name="T60" fmla="*/ 40 w 73"/>
                <a:gd name="T61" fmla="*/ 21 h 147"/>
                <a:gd name="T62" fmla="*/ 42 w 73"/>
                <a:gd name="T63" fmla="*/ 14 h 147"/>
                <a:gd name="T64" fmla="*/ 44 w 73"/>
                <a:gd name="T65" fmla="*/ 9 h 147"/>
                <a:gd name="T66" fmla="*/ 39 w 73"/>
                <a:gd name="T67" fmla="*/ 8 h 147"/>
                <a:gd name="T68" fmla="*/ 33 w 73"/>
                <a:gd name="T69" fmla="*/ 8 h 147"/>
                <a:gd name="T70" fmla="*/ 29 w 73"/>
                <a:gd name="T71" fmla="*/ 7 h 147"/>
                <a:gd name="T72" fmla="*/ 25 w 73"/>
                <a:gd name="T73" fmla="*/ 6 h 147"/>
                <a:gd name="T74" fmla="*/ 21 w 73"/>
                <a:gd name="T75" fmla="*/ 5 h 147"/>
                <a:gd name="T76" fmla="*/ 16 w 73"/>
                <a:gd name="T77" fmla="*/ 4 h 147"/>
                <a:gd name="T78" fmla="*/ 12 w 73"/>
                <a:gd name="T79" fmla="*/ 2 h 147"/>
                <a:gd name="T80" fmla="*/ 7 w 73"/>
                <a:gd name="T81" fmla="*/ 0 h 14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147"/>
                <a:gd name="T125" fmla="*/ 73 w 73"/>
                <a:gd name="T126" fmla="*/ 147 h 14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147">
                  <a:moveTo>
                    <a:pt x="7" y="0"/>
                  </a:moveTo>
                  <a:lnTo>
                    <a:pt x="4" y="8"/>
                  </a:lnTo>
                  <a:lnTo>
                    <a:pt x="2" y="17"/>
                  </a:lnTo>
                  <a:lnTo>
                    <a:pt x="1" y="26"/>
                  </a:lnTo>
                  <a:lnTo>
                    <a:pt x="0" y="37"/>
                  </a:lnTo>
                  <a:lnTo>
                    <a:pt x="0" y="48"/>
                  </a:lnTo>
                  <a:lnTo>
                    <a:pt x="1" y="60"/>
                  </a:lnTo>
                  <a:lnTo>
                    <a:pt x="3" y="71"/>
                  </a:lnTo>
                  <a:lnTo>
                    <a:pt x="5" y="83"/>
                  </a:lnTo>
                  <a:lnTo>
                    <a:pt x="9" y="94"/>
                  </a:lnTo>
                  <a:lnTo>
                    <a:pt x="14" y="105"/>
                  </a:lnTo>
                  <a:lnTo>
                    <a:pt x="20" y="114"/>
                  </a:lnTo>
                  <a:lnTo>
                    <a:pt x="28" y="124"/>
                  </a:lnTo>
                  <a:lnTo>
                    <a:pt x="36" y="131"/>
                  </a:lnTo>
                  <a:lnTo>
                    <a:pt x="47" y="138"/>
                  </a:lnTo>
                  <a:lnTo>
                    <a:pt x="59" y="143"/>
                  </a:lnTo>
                  <a:lnTo>
                    <a:pt x="72" y="146"/>
                  </a:lnTo>
                  <a:lnTo>
                    <a:pt x="65" y="139"/>
                  </a:lnTo>
                  <a:lnTo>
                    <a:pt x="59" y="132"/>
                  </a:lnTo>
                  <a:lnTo>
                    <a:pt x="53" y="123"/>
                  </a:lnTo>
                  <a:lnTo>
                    <a:pt x="49" y="114"/>
                  </a:lnTo>
                  <a:lnTo>
                    <a:pt x="45" y="105"/>
                  </a:lnTo>
                  <a:lnTo>
                    <a:pt x="42" y="95"/>
                  </a:lnTo>
                  <a:lnTo>
                    <a:pt x="40" y="85"/>
                  </a:lnTo>
                  <a:lnTo>
                    <a:pt x="39" y="74"/>
                  </a:lnTo>
                  <a:lnTo>
                    <a:pt x="38" y="64"/>
                  </a:lnTo>
                  <a:lnTo>
                    <a:pt x="37" y="54"/>
                  </a:lnTo>
                  <a:lnTo>
                    <a:pt x="37" y="45"/>
                  </a:lnTo>
                  <a:lnTo>
                    <a:pt x="38" y="36"/>
                  </a:lnTo>
                  <a:lnTo>
                    <a:pt x="39" y="28"/>
                  </a:lnTo>
                  <a:lnTo>
                    <a:pt x="40" y="21"/>
                  </a:lnTo>
                  <a:lnTo>
                    <a:pt x="42" y="14"/>
                  </a:lnTo>
                  <a:lnTo>
                    <a:pt x="44" y="9"/>
                  </a:lnTo>
                  <a:lnTo>
                    <a:pt x="39" y="8"/>
                  </a:lnTo>
                  <a:lnTo>
                    <a:pt x="33" y="8"/>
                  </a:lnTo>
                  <a:lnTo>
                    <a:pt x="29" y="7"/>
                  </a:lnTo>
                  <a:lnTo>
                    <a:pt x="25" y="6"/>
                  </a:lnTo>
                  <a:lnTo>
                    <a:pt x="21" y="5"/>
                  </a:lnTo>
                  <a:lnTo>
                    <a:pt x="16" y="4"/>
                  </a:lnTo>
                  <a:lnTo>
                    <a:pt x="12" y="2"/>
                  </a:lnTo>
                  <a:lnTo>
                    <a:pt x="7" y="0"/>
                  </a:lnTo>
                </a:path>
              </a:pathLst>
            </a:custGeom>
            <a:solidFill>
              <a:srgbClr val="BABAB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49" name="Freeform 197"/>
            <p:cNvSpPr>
              <a:spLocks/>
            </p:cNvSpPr>
            <p:nvPr/>
          </p:nvSpPr>
          <p:spPr bwMode="auto">
            <a:xfrm>
              <a:off x="4374" y="2354"/>
              <a:ext cx="71" cy="146"/>
            </a:xfrm>
            <a:custGeom>
              <a:avLst/>
              <a:gdLst>
                <a:gd name="T0" fmla="*/ 5 w 71"/>
                <a:gd name="T1" fmla="*/ 0 h 146"/>
                <a:gd name="T2" fmla="*/ 3 w 71"/>
                <a:gd name="T3" fmla="*/ 7 h 146"/>
                <a:gd name="T4" fmla="*/ 1 w 71"/>
                <a:gd name="T5" fmla="*/ 16 h 146"/>
                <a:gd name="T6" fmla="*/ 0 w 71"/>
                <a:gd name="T7" fmla="*/ 26 h 146"/>
                <a:gd name="T8" fmla="*/ 0 w 71"/>
                <a:gd name="T9" fmla="*/ 36 h 146"/>
                <a:gd name="T10" fmla="*/ 0 w 71"/>
                <a:gd name="T11" fmla="*/ 47 h 146"/>
                <a:gd name="T12" fmla="*/ 1 w 71"/>
                <a:gd name="T13" fmla="*/ 59 h 146"/>
                <a:gd name="T14" fmla="*/ 3 w 71"/>
                <a:gd name="T15" fmla="*/ 70 h 146"/>
                <a:gd name="T16" fmla="*/ 5 w 71"/>
                <a:gd name="T17" fmla="*/ 81 h 146"/>
                <a:gd name="T18" fmla="*/ 9 w 71"/>
                <a:gd name="T19" fmla="*/ 93 h 146"/>
                <a:gd name="T20" fmla="*/ 14 w 71"/>
                <a:gd name="T21" fmla="*/ 104 h 146"/>
                <a:gd name="T22" fmla="*/ 20 w 71"/>
                <a:gd name="T23" fmla="*/ 113 h 146"/>
                <a:gd name="T24" fmla="*/ 27 w 71"/>
                <a:gd name="T25" fmla="*/ 122 h 146"/>
                <a:gd name="T26" fmla="*/ 36 w 71"/>
                <a:gd name="T27" fmla="*/ 130 h 146"/>
                <a:gd name="T28" fmla="*/ 46 w 71"/>
                <a:gd name="T29" fmla="*/ 137 h 146"/>
                <a:gd name="T30" fmla="*/ 57 w 71"/>
                <a:gd name="T31" fmla="*/ 142 h 146"/>
                <a:gd name="T32" fmla="*/ 70 w 71"/>
                <a:gd name="T33" fmla="*/ 145 h 146"/>
                <a:gd name="T34" fmla="*/ 63 w 71"/>
                <a:gd name="T35" fmla="*/ 138 h 146"/>
                <a:gd name="T36" fmla="*/ 57 w 71"/>
                <a:gd name="T37" fmla="*/ 131 h 146"/>
                <a:gd name="T38" fmla="*/ 51 w 71"/>
                <a:gd name="T39" fmla="*/ 122 h 146"/>
                <a:gd name="T40" fmla="*/ 47 w 71"/>
                <a:gd name="T41" fmla="*/ 113 h 146"/>
                <a:gd name="T42" fmla="*/ 43 w 71"/>
                <a:gd name="T43" fmla="*/ 104 h 146"/>
                <a:gd name="T44" fmla="*/ 40 w 71"/>
                <a:gd name="T45" fmla="*/ 94 h 146"/>
                <a:gd name="T46" fmla="*/ 38 w 71"/>
                <a:gd name="T47" fmla="*/ 84 h 146"/>
                <a:gd name="T48" fmla="*/ 37 w 71"/>
                <a:gd name="T49" fmla="*/ 73 h 146"/>
                <a:gd name="T50" fmla="*/ 36 w 71"/>
                <a:gd name="T51" fmla="*/ 63 h 146"/>
                <a:gd name="T52" fmla="*/ 35 w 71"/>
                <a:gd name="T53" fmla="*/ 53 h 146"/>
                <a:gd name="T54" fmla="*/ 35 w 71"/>
                <a:gd name="T55" fmla="*/ 44 h 146"/>
                <a:gd name="T56" fmla="*/ 36 w 71"/>
                <a:gd name="T57" fmla="*/ 35 h 146"/>
                <a:gd name="T58" fmla="*/ 37 w 71"/>
                <a:gd name="T59" fmla="*/ 27 h 146"/>
                <a:gd name="T60" fmla="*/ 38 w 71"/>
                <a:gd name="T61" fmla="*/ 20 h 146"/>
                <a:gd name="T62" fmla="*/ 40 w 71"/>
                <a:gd name="T63" fmla="*/ 13 h 146"/>
                <a:gd name="T64" fmla="*/ 42 w 71"/>
                <a:gd name="T65" fmla="*/ 8 h 146"/>
                <a:gd name="T66" fmla="*/ 37 w 71"/>
                <a:gd name="T67" fmla="*/ 7 h 146"/>
                <a:gd name="T68" fmla="*/ 32 w 71"/>
                <a:gd name="T69" fmla="*/ 7 h 146"/>
                <a:gd name="T70" fmla="*/ 27 w 71"/>
                <a:gd name="T71" fmla="*/ 6 h 146"/>
                <a:gd name="T72" fmla="*/ 23 w 71"/>
                <a:gd name="T73" fmla="*/ 5 h 146"/>
                <a:gd name="T74" fmla="*/ 19 w 71"/>
                <a:gd name="T75" fmla="*/ 4 h 146"/>
                <a:gd name="T76" fmla="*/ 15 w 71"/>
                <a:gd name="T77" fmla="*/ 3 h 146"/>
                <a:gd name="T78" fmla="*/ 11 w 71"/>
                <a:gd name="T79" fmla="*/ 2 h 146"/>
                <a:gd name="T80" fmla="*/ 5 w 71"/>
                <a:gd name="T81" fmla="*/ 0 h 1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1"/>
                <a:gd name="T124" fmla="*/ 0 h 146"/>
                <a:gd name="T125" fmla="*/ 71 w 71"/>
                <a:gd name="T126" fmla="*/ 146 h 1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1" h="146">
                  <a:moveTo>
                    <a:pt x="5" y="0"/>
                  </a:moveTo>
                  <a:lnTo>
                    <a:pt x="3" y="7"/>
                  </a:lnTo>
                  <a:lnTo>
                    <a:pt x="1" y="16"/>
                  </a:lnTo>
                  <a:lnTo>
                    <a:pt x="0" y="26"/>
                  </a:lnTo>
                  <a:lnTo>
                    <a:pt x="0" y="36"/>
                  </a:lnTo>
                  <a:lnTo>
                    <a:pt x="0" y="47"/>
                  </a:lnTo>
                  <a:lnTo>
                    <a:pt x="1" y="59"/>
                  </a:lnTo>
                  <a:lnTo>
                    <a:pt x="3" y="70"/>
                  </a:lnTo>
                  <a:lnTo>
                    <a:pt x="5" y="81"/>
                  </a:lnTo>
                  <a:lnTo>
                    <a:pt x="9" y="93"/>
                  </a:lnTo>
                  <a:lnTo>
                    <a:pt x="14" y="104"/>
                  </a:lnTo>
                  <a:lnTo>
                    <a:pt x="20" y="113"/>
                  </a:lnTo>
                  <a:lnTo>
                    <a:pt x="27" y="122"/>
                  </a:lnTo>
                  <a:lnTo>
                    <a:pt x="36" y="130"/>
                  </a:lnTo>
                  <a:lnTo>
                    <a:pt x="46" y="137"/>
                  </a:lnTo>
                  <a:lnTo>
                    <a:pt x="57" y="142"/>
                  </a:lnTo>
                  <a:lnTo>
                    <a:pt x="70" y="145"/>
                  </a:lnTo>
                  <a:lnTo>
                    <a:pt x="63" y="138"/>
                  </a:lnTo>
                  <a:lnTo>
                    <a:pt x="57" y="131"/>
                  </a:lnTo>
                  <a:lnTo>
                    <a:pt x="51" y="122"/>
                  </a:lnTo>
                  <a:lnTo>
                    <a:pt x="47" y="113"/>
                  </a:lnTo>
                  <a:lnTo>
                    <a:pt x="43" y="104"/>
                  </a:lnTo>
                  <a:lnTo>
                    <a:pt x="40" y="94"/>
                  </a:lnTo>
                  <a:lnTo>
                    <a:pt x="38" y="84"/>
                  </a:lnTo>
                  <a:lnTo>
                    <a:pt x="37" y="73"/>
                  </a:lnTo>
                  <a:lnTo>
                    <a:pt x="36" y="63"/>
                  </a:lnTo>
                  <a:lnTo>
                    <a:pt x="35" y="53"/>
                  </a:lnTo>
                  <a:lnTo>
                    <a:pt x="35" y="44"/>
                  </a:lnTo>
                  <a:lnTo>
                    <a:pt x="36" y="35"/>
                  </a:lnTo>
                  <a:lnTo>
                    <a:pt x="37" y="27"/>
                  </a:lnTo>
                  <a:lnTo>
                    <a:pt x="38" y="20"/>
                  </a:lnTo>
                  <a:lnTo>
                    <a:pt x="40" y="13"/>
                  </a:lnTo>
                  <a:lnTo>
                    <a:pt x="42" y="8"/>
                  </a:lnTo>
                  <a:lnTo>
                    <a:pt x="37" y="7"/>
                  </a:lnTo>
                  <a:lnTo>
                    <a:pt x="32" y="7"/>
                  </a:lnTo>
                  <a:lnTo>
                    <a:pt x="27" y="6"/>
                  </a:lnTo>
                  <a:lnTo>
                    <a:pt x="23" y="5"/>
                  </a:lnTo>
                  <a:lnTo>
                    <a:pt x="19" y="4"/>
                  </a:lnTo>
                  <a:lnTo>
                    <a:pt x="15" y="3"/>
                  </a:lnTo>
                  <a:lnTo>
                    <a:pt x="11" y="2"/>
                  </a:lnTo>
                  <a:lnTo>
                    <a:pt x="5" y="0"/>
                  </a:lnTo>
                </a:path>
              </a:pathLst>
            </a:custGeom>
            <a:solidFill>
              <a:srgbClr val="BFBFB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50" name="Freeform 198"/>
            <p:cNvSpPr>
              <a:spLocks/>
            </p:cNvSpPr>
            <p:nvPr/>
          </p:nvSpPr>
          <p:spPr bwMode="auto">
            <a:xfrm>
              <a:off x="4376" y="2354"/>
              <a:ext cx="69" cy="146"/>
            </a:xfrm>
            <a:custGeom>
              <a:avLst/>
              <a:gdLst>
                <a:gd name="T0" fmla="*/ 5 w 69"/>
                <a:gd name="T1" fmla="*/ 0 h 146"/>
                <a:gd name="T2" fmla="*/ 3 w 69"/>
                <a:gd name="T3" fmla="*/ 7 h 146"/>
                <a:gd name="T4" fmla="*/ 1 w 69"/>
                <a:gd name="T5" fmla="*/ 16 h 146"/>
                <a:gd name="T6" fmla="*/ 0 w 69"/>
                <a:gd name="T7" fmla="*/ 26 h 146"/>
                <a:gd name="T8" fmla="*/ 0 w 69"/>
                <a:gd name="T9" fmla="*/ 36 h 146"/>
                <a:gd name="T10" fmla="*/ 0 w 69"/>
                <a:gd name="T11" fmla="*/ 47 h 146"/>
                <a:gd name="T12" fmla="*/ 1 w 69"/>
                <a:gd name="T13" fmla="*/ 59 h 146"/>
                <a:gd name="T14" fmla="*/ 3 w 69"/>
                <a:gd name="T15" fmla="*/ 70 h 146"/>
                <a:gd name="T16" fmla="*/ 5 w 69"/>
                <a:gd name="T17" fmla="*/ 81 h 146"/>
                <a:gd name="T18" fmla="*/ 9 w 69"/>
                <a:gd name="T19" fmla="*/ 93 h 146"/>
                <a:gd name="T20" fmla="*/ 14 w 69"/>
                <a:gd name="T21" fmla="*/ 103 h 146"/>
                <a:gd name="T22" fmla="*/ 20 w 69"/>
                <a:gd name="T23" fmla="*/ 113 h 146"/>
                <a:gd name="T24" fmla="*/ 27 w 69"/>
                <a:gd name="T25" fmla="*/ 122 h 146"/>
                <a:gd name="T26" fmla="*/ 35 w 69"/>
                <a:gd name="T27" fmla="*/ 130 h 146"/>
                <a:gd name="T28" fmla="*/ 45 w 69"/>
                <a:gd name="T29" fmla="*/ 137 h 146"/>
                <a:gd name="T30" fmla="*/ 56 w 69"/>
                <a:gd name="T31" fmla="*/ 142 h 146"/>
                <a:gd name="T32" fmla="*/ 68 w 69"/>
                <a:gd name="T33" fmla="*/ 145 h 146"/>
                <a:gd name="T34" fmla="*/ 61 w 69"/>
                <a:gd name="T35" fmla="*/ 138 h 146"/>
                <a:gd name="T36" fmla="*/ 55 w 69"/>
                <a:gd name="T37" fmla="*/ 131 h 146"/>
                <a:gd name="T38" fmla="*/ 49 w 69"/>
                <a:gd name="T39" fmla="*/ 122 h 146"/>
                <a:gd name="T40" fmla="*/ 45 w 69"/>
                <a:gd name="T41" fmla="*/ 113 h 146"/>
                <a:gd name="T42" fmla="*/ 41 w 69"/>
                <a:gd name="T43" fmla="*/ 104 h 146"/>
                <a:gd name="T44" fmla="*/ 38 w 69"/>
                <a:gd name="T45" fmla="*/ 94 h 146"/>
                <a:gd name="T46" fmla="*/ 36 w 69"/>
                <a:gd name="T47" fmla="*/ 84 h 146"/>
                <a:gd name="T48" fmla="*/ 35 w 69"/>
                <a:gd name="T49" fmla="*/ 73 h 146"/>
                <a:gd name="T50" fmla="*/ 34 w 69"/>
                <a:gd name="T51" fmla="*/ 63 h 146"/>
                <a:gd name="T52" fmla="*/ 33 w 69"/>
                <a:gd name="T53" fmla="*/ 53 h 146"/>
                <a:gd name="T54" fmla="*/ 33 w 69"/>
                <a:gd name="T55" fmla="*/ 44 h 146"/>
                <a:gd name="T56" fmla="*/ 34 w 69"/>
                <a:gd name="T57" fmla="*/ 35 h 146"/>
                <a:gd name="T58" fmla="*/ 35 w 69"/>
                <a:gd name="T59" fmla="*/ 27 h 146"/>
                <a:gd name="T60" fmla="*/ 36 w 69"/>
                <a:gd name="T61" fmla="*/ 20 h 146"/>
                <a:gd name="T62" fmla="*/ 38 w 69"/>
                <a:gd name="T63" fmla="*/ 13 h 146"/>
                <a:gd name="T64" fmla="*/ 40 w 69"/>
                <a:gd name="T65" fmla="*/ 8 h 146"/>
                <a:gd name="T66" fmla="*/ 35 w 69"/>
                <a:gd name="T67" fmla="*/ 7 h 146"/>
                <a:gd name="T68" fmla="*/ 30 w 69"/>
                <a:gd name="T69" fmla="*/ 7 h 146"/>
                <a:gd name="T70" fmla="*/ 26 w 69"/>
                <a:gd name="T71" fmla="*/ 6 h 146"/>
                <a:gd name="T72" fmla="*/ 22 w 69"/>
                <a:gd name="T73" fmla="*/ 5 h 146"/>
                <a:gd name="T74" fmla="*/ 18 w 69"/>
                <a:gd name="T75" fmla="*/ 4 h 146"/>
                <a:gd name="T76" fmla="*/ 14 w 69"/>
                <a:gd name="T77" fmla="*/ 3 h 146"/>
                <a:gd name="T78" fmla="*/ 10 w 69"/>
                <a:gd name="T79" fmla="*/ 2 h 146"/>
                <a:gd name="T80" fmla="*/ 5 w 69"/>
                <a:gd name="T81" fmla="*/ 0 h 1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9"/>
                <a:gd name="T124" fmla="*/ 0 h 146"/>
                <a:gd name="T125" fmla="*/ 69 w 69"/>
                <a:gd name="T126" fmla="*/ 146 h 1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9" h="146">
                  <a:moveTo>
                    <a:pt x="5" y="0"/>
                  </a:moveTo>
                  <a:lnTo>
                    <a:pt x="3" y="7"/>
                  </a:lnTo>
                  <a:lnTo>
                    <a:pt x="1" y="16"/>
                  </a:lnTo>
                  <a:lnTo>
                    <a:pt x="0" y="26"/>
                  </a:lnTo>
                  <a:lnTo>
                    <a:pt x="0" y="36"/>
                  </a:lnTo>
                  <a:lnTo>
                    <a:pt x="0" y="47"/>
                  </a:lnTo>
                  <a:lnTo>
                    <a:pt x="1" y="59"/>
                  </a:lnTo>
                  <a:lnTo>
                    <a:pt x="3" y="70"/>
                  </a:lnTo>
                  <a:lnTo>
                    <a:pt x="5" y="81"/>
                  </a:lnTo>
                  <a:lnTo>
                    <a:pt x="9" y="93"/>
                  </a:lnTo>
                  <a:lnTo>
                    <a:pt x="14" y="103"/>
                  </a:lnTo>
                  <a:lnTo>
                    <a:pt x="20" y="113"/>
                  </a:lnTo>
                  <a:lnTo>
                    <a:pt x="27" y="122"/>
                  </a:lnTo>
                  <a:lnTo>
                    <a:pt x="35" y="130"/>
                  </a:lnTo>
                  <a:lnTo>
                    <a:pt x="45" y="137"/>
                  </a:lnTo>
                  <a:lnTo>
                    <a:pt x="56" y="142"/>
                  </a:lnTo>
                  <a:lnTo>
                    <a:pt x="68" y="145"/>
                  </a:lnTo>
                  <a:lnTo>
                    <a:pt x="61" y="138"/>
                  </a:lnTo>
                  <a:lnTo>
                    <a:pt x="55" y="131"/>
                  </a:lnTo>
                  <a:lnTo>
                    <a:pt x="49" y="122"/>
                  </a:lnTo>
                  <a:lnTo>
                    <a:pt x="45" y="113"/>
                  </a:lnTo>
                  <a:lnTo>
                    <a:pt x="41" y="104"/>
                  </a:lnTo>
                  <a:lnTo>
                    <a:pt x="38" y="94"/>
                  </a:lnTo>
                  <a:lnTo>
                    <a:pt x="36" y="84"/>
                  </a:lnTo>
                  <a:lnTo>
                    <a:pt x="35" y="73"/>
                  </a:lnTo>
                  <a:lnTo>
                    <a:pt x="34" y="63"/>
                  </a:lnTo>
                  <a:lnTo>
                    <a:pt x="33" y="53"/>
                  </a:lnTo>
                  <a:lnTo>
                    <a:pt x="33" y="44"/>
                  </a:lnTo>
                  <a:lnTo>
                    <a:pt x="34" y="35"/>
                  </a:lnTo>
                  <a:lnTo>
                    <a:pt x="35" y="27"/>
                  </a:lnTo>
                  <a:lnTo>
                    <a:pt x="36" y="20"/>
                  </a:lnTo>
                  <a:lnTo>
                    <a:pt x="38" y="13"/>
                  </a:lnTo>
                  <a:lnTo>
                    <a:pt x="40" y="8"/>
                  </a:lnTo>
                  <a:lnTo>
                    <a:pt x="35" y="7"/>
                  </a:lnTo>
                  <a:lnTo>
                    <a:pt x="30" y="7"/>
                  </a:lnTo>
                  <a:lnTo>
                    <a:pt x="26" y="6"/>
                  </a:lnTo>
                  <a:lnTo>
                    <a:pt x="22" y="5"/>
                  </a:lnTo>
                  <a:lnTo>
                    <a:pt x="18" y="4"/>
                  </a:lnTo>
                  <a:lnTo>
                    <a:pt x="14" y="3"/>
                  </a:lnTo>
                  <a:lnTo>
                    <a:pt x="10" y="2"/>
                  </a:lnTo>
                  <a:lnTo>
                    <a:pt x="5" y="0"/>
                  </a:lnTo>
                </a:path>
              </a:pathLst>
            </a:custGeom>
            <a:solidFill>
              <a:srgbClr val="C4C4C4"/>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51" name="Freeform 199"/>
            <p:cNvSpPr>
              <a:spLocks/>
            </p:cNvSpPr>
            <p:nvPr/>
          </p:nvSpPr>
          <p:spPr bwMode="auto">
            <a:xfrm>
              <a:off x="4378" y="2354"/>
              <a:ext cx="67" cy="146"/>
            </a:xfrm>
            <a:custGeom>
              <a:avLst/>
              <a:gdLst>
                <a:gd name="T0" fmla="*/ 4 w 67"/>
                <a:gd name="T1" fmla="*/ 0 h 146"/>
                <a:gd name="T2" fmla="*/ 2 w 67"/>
                <a:gd name="T3" fmla="*/ 8 h 146"/>
                <a:gd name="T4" fmla="*/ 1 w 67"/>
                <a:gd name="T5" fmla="*/ 17 h 146"/>
                <a:gd name="T6" fmla="*/ 0 w 67"/>
                <a:gd name="T7" fmla="*/ 26 h 146"/>
                <a:gd name="T8" fmla="*/ 0 w 67"/>
                <a:gd name="T9" fmla="*/ 36 h 146"/>
                <a:gd name="T10" fmla="*/ 0 w 67"/>
                <a:gd name="T11" fmla="*/ 48 h 146"/>
                <a:gd name="T12" fmla="*/ 1 w 67"/>
                <a:gd name="T13" fmla="*/ 59 h 146"/>
                <a:gd name="T14" fmla="*/ 3 w 67"/>
                <a:gd name="T15" fmla="*/ 70 h 146"/>
                <a:gd name="T16" fmla="*/ 6 w 67"/>
                <a:gd name="T17" fmla="*/ 81 h 146"/>
                <a:gd name="T18" fmla="*/ 9 w 67"/>
                <a:gd name="T19" fmla="*/ 93 h 146"/>
                <a:gd name="T20" fmla="*/ 14 w 67"/>
                <a:gd name="T21" fmla="*/ 103 h 146"/>
                <a:gd name="T22" fmla="*/ 19 w 67"/>
                <a:gd name="T23" fmla="*/ 113 h 146"/>
                <a:gd name="T24" fmla="*/ 26 w 67"/>
                <a:gd name="T25" fmla="*/ 122 h 146"/>
                <a:gd name="T26" fmla="*/ 34 w 67"/>
                <a:gd name="T27" fmla="*/ 130 h 146"/>
                <a:gd name="T28" fmla="*/ 44 w 67"/>
                <a:gd name="T29" fmla="*/ 136 h 146"/>
                <a:gd name="T30" fmla="*/ 54 w 67"/>
                <a:gd name="T31" fmla="*/ 141 h 146"/>
                <a:gd name="T32" fmla="*/ 66 w 67"/>
                <a:gd name="T33" fmla="*/ 145 h 146"/>
                <a:gd name="T34" fmla="*/ 59 w 67"/>
                <a:gd name="T35" fmla="*/ 138 h 146"/>
                <a:gd name="T36" fmla="*/ 53 w 67"/>
                <a:gd name="T37" fmla="*/ 131 h 146"/>
                <a:gd name="T38" fmla="*/ 47 w 67"/>
                <a:gd name="T39" fmla="*/ 122 h 146"/>
                <a:gd name="T40" fmla="*/ 43 w 67"/>
                <a:gd name="T41" fmla="*/ 113 h 146"/>
                <a:gd name="T42" fmla="*/ 39 w 67"/>
                <a:gd name="T43" fmla="*/ 104 h 146"/>
                <a:gd name="T44" fmla="*/ 36 w 67"/>
                <a:gd name="T45" fmla="*/ 94 h 146"/>
                <a:gd name="T46" fmla="*/ 34 w 67"/>
                <a:gd name="T47" fmla="*/ 84 h 146"/>
                <a:gd name="T48" fmla="*/ 33 w 67"/>
                <a:gd name="T49" fmla="*/ 73 h 146"/>
                <a:gd name="T50" fmla="*/ 32 w 67"/>
                <a:gd name="T51" fmla="*/ 63 h 146"/>
                <a:gd name="T52" fmla="*/ 31 w 67"/>
                <a:gd name="T53" fmla="*/ 53 h 146"/>
                <a:gd name="T54" fmla="*/ 31 w 67"/>
                <a:gd name="T55" fmla="*/ 44 h 146"/>
                <a:gd name="T56" fmla="*/ 32 w 67"/>
                <a:gd name="T57" fmla="*/ 35 h 146"/>
                <a:gd name="T58" fmla="*/ 33 w 67"/>
                <a:gd name="T59" fmla="*/ 27 h 146"/>
                <a:gd name="T60" fmla="*/ 34 w 67"/>
                <a:gd name="T61" fmla="*/ 20 h 146"/>
                <a:gd name="T62" fmla="*/ 36 w 67"/>
                <a:gd name="T63" fmla="*/ 13 h 146"/>
                <a:gd name="T64" fmla="*/ 38 w 67"/>
                <a:gd name="T65" fmla="*/ 8 h 146"/>
                <a:gd name="T66" fmla="*/ 33 w 67"/>
                <a:gd name="T67" fmla="*/ 7 h 146"/>
                <a:gd name="T68" fmla="*/ 28 w 67"/>
                <a:gd name="T69" fmla="*/ 7 h 146"/>
                <a:gd name="T70" fmla="*/ 24 w 67"/>
                <a:gd name="T71" fmla="*/ 6 h 146"/>
                <a:gd name="T72" fmla="*/ 21 w 67"/>
                <a:gd name="T73" fmla="*/ 5 h 146"/>
                <a:gd name="T74" fmla="*/ 17 w 67"/>
                <a:gd name="T75" fmla="*/ 4 h 146"/>
                <a:gd name="T76" fmla="*/ 13 w 67"/>
                <a:gd name="T77" fmla="*/ 3 h 146"/>
                <a:gd name="T78" fmla="*/ 9 w 67"/>
                <a:gd name="T79" fmla="*/ 2 h 146"/>
                <a:gd name="T80" fmla="*/ 4 w 67"/>
                <a:gd name="T81" fmla="*/ 0 h 1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7"/>
                <a:gd name="T124" fmla="*/ 0 h 146"/>
                <a:gd name="T125" fmla="*/ 67 w 67"/>
                <a:gd name="T126" fmla="*/ 146 h 1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7" h="146">
                  <a:moveTo>
                    <a:pt x="4" y="0"/>
                  </a:moveTo>
                  <a:lnTo>
                    <a:pt x="2" y="8"/>
                  </a:lnTo>
                  <a:lnTo>
                    <a:pt x="1" y="17"/>
                  </a:lnTo>
                  <a:lnTo>
                    <a:pt x="0" y="26"/>
                  </a:lnTo>
                  <a:lnTo>
                    <a:pt x="0" y="36"/>
                  </a:lnTo>
                  <a:lnTo>
                    <a:pt x="0" y="48"/>
                  </a:lnTo>
                  <a:lnTo>
                    <a:pt x="1" y="59"/>
                  </a:lnTo>
                  <a:lnTo>
                    <a:pt x="3" y="70"/>
                  </a:lnTo>
                  <a:lnTo>
                    <a:pt x="6" y="81"/>
                  </a:lnTo>
                  <a:lnTo>
                    <a:pt x="9" y="93"/>
                  </a:lnTo>
                  <a:lnTo>
                    <a:pt x="14" y="103"/>
                  </a:lnTo>
                  <a:lnTo>
                    <a:pt x="19" y="113"/>
                  </a:lnTo>
                  <a:lnTo>
                    <a:pt x="26" y="122"/>
                  </a:lnTo>
                  <a:lnTo>
                    <a:pt x="34" y="130"/>
                  </a:lnTo>
                  <a:lnTo>
                    <a:pt x="44" y="136"/>
                  </a:lnTo>
                  <a:lnTo>
                    <a:pt x="54" y="141"/>
                  </a:lnTo>
                  <a:lnTo>
                    <a:pt x="66" y="145"/>
                  </a:lnTo>
                  <a:lnTo>
                    <a:pt x="59" y="138"/>
                  </a:lnTo>
                  <a:lnTo>
                    <a:pt x="53" y="131"/>
                  </a:lnTo>
                  <a:lnTo>
                    <a:pt x="47" y="122"/>
                  </a:lnTo>
                  <a:lnTo>
                    <a:pt x="43" y="113"/>
                  </a:lnTo>
                  <a:lnTo>
                    <a:pt x="39" y="104"/>
                  </a:lnTo>
                  <a:lnTo>
                    <a:pt x="36" y="94"/>
                  </a:lnTo>
                  <a:lnTo>
                    <a:pt x="34" y="84"/>
                  </a:lnTo>
                  <a:lnTo>
                    <a:pt x="33" y="73"/>
                  </a:lnTo>
                  <a:lnTo>
                    <a:pt x="32" y="63"/>
                  </a:lnTo>
                  <a:lnTo>
                    <a:pt x="31" y="53"/>
                  </a:lnTo>
                  <a:lnTo>
                    <a:pt x="31" y="44"/>
                  </a:lnTo>
                  <a:lnTo>
                    <a:pt x="32" y="35"/>
                  </a:lnTo>
                  <a:lnTo>
                    <a:pt x="33" y="27"/>
                  </a:lnTo>
                  <a:lnTo>
                    <a:pt x="34" y="20"/>
                  </a:lnTo>
                  <a:lnTo>
                    <a:pt x="36" y="13"/>
                  </a:lnTo>
                  <a:lnTo>
                    <a:pt x="38" y="8"/>
                  </a:lnTo>
                  <a:lnTo>
                    <a:pt x="33" y="7"/>
                  </a:lnTo>
                  <a:lnTo>
                    <a:pt x="28" y="7"/>
                  </a:lnTo>
                  <a:lnTo>
                    <a:pt x="24" y="6"/>
                  </a:lnTo>
                  <a:lnTo>
                    <a:pt x="21" y="5"/>
                  </a:lnTo>
                  <a:lnTo>
                    <a:pt x="17" y="4"/>
                  </a:lnTo>
                  <a:lnTo>
                    <a:pt x="13" y="3"/>
                  </a:lnTo>
                  <a:lnTo>
                    <a:pt x="9" y="2"/>
                  </a:lnTo>
                  <a:lnTo>
                    <a:pt x="4" y="0"/>
                  </a:lnTo>
                </a:path>
              </a:pathLst>
            </a:custGeom>
            <a:solidFill>
              <a:srgbClr val="C9C9C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52" name="Freeform 200"/>
            <p:cNvSpPr>
              <a:spLocks/>
            </p:cNvSpPr>
            <p:nvPr/>
          </p:nvSpPr>
          <p:spPr bwMode="auto">
            <a:xfrm>
              <a:off x="4379" y="2355"/>
              <a:ext cx="66" cy="145"/>
            </a:xfrm>
            <a:custGeom>
              <a:avLst/>
              <a:gdLst>
                <a:gd name="T0" fmla="*/ 5 w 66"/>
                <a:gd name="T1" fmla="*/ 0 h 145"/>
                <a:gd name="T2" fmla="*/ 3 w 66"/>
                <a:gd name="T3" fmla="*/ 7 h 145"/>
                <a:gd name="T4" fmla="*/ 1 w 66"/>
                <a:gd name="T5" fmla="*/ 16 h 145"/>
                <a:gd name="T6" fmla="*/ 1 w 66"/>
                <a:gd name="T7" fmla="*/ 26 h 145"/>
                <a:gd name="T8" fmla="*/ 0 w 66"/>
                <a:gd name="T9" fmla="*/ 36 h 145"/>
                <a:gd name="T10" fmla="*/ 1 w 66"/>
                <a:gd name="T11" fmla="*/ 47 h 145"/>
                <a:gd name="T12" fmla="*/ 2 w 66"/>
                <a:gd name="T13" fmla="*/ 58 h 145"/>
                <a:gd name="T14" fmla="*/ 4 w 66"/>
                <a:gd name="T15" fmla="*/ 69 h 145"/>
                <a:gd name="T16" fmla="*/ 7 w 66"/>
                <a:gd name="T17" fmla="*/ 80 h 145"/>
                <a:gd name="T18" fmla="*/ 10 w 66"/>
                <a:gd name="T19" fmla="*/ 91 h 145"/>
                <a:gd name="T20" fmla="*/ 15 w 66"/>
                <a:gd name="T21" fmla="*/ 102 h 145"/>
                <a:gd name="T22" fmla="*/ 20 w 66"/>
                <a:gd name="T23" fmla="*/ 112 h 145"/>
                <a:gd name="T24" fmla="*/ 27 w 66"/>
                <a:gd name="T25" fmla="*/ 120 h 145"/>
                <a:gd name="T26" fmla="*/ 35 w 66"/>
                <a:gd name="T27" fmla="*/ 129 h 145"/>
                <a:gd name="T28" fmla="*/ 44 w 66"/>
                <a:gd name="T29" fmla="*/ 135 h 145"/>
                <a:gd name="T30" fmla="*/ 53 w 66"/>
                <a:gd name="T31" fmla="*/ 140 h 145"/>
                <a:gd name="T32" fmla="*/ 65 w 66"/>
                <a:gd name="T33" fmla="*/ 144 h 145"/>
                <a:gd name="T34" fmla="*/ 58 w 66"/>
                <a:gd name="T35" fmla="*/ 137 h 145"/>
                <a:gd name="T36" fmla="*/ 52 w 66"/>
                <a:gd name="T37" fmla="*/ 130 h 145"/>
                <a:gd name="T38" fmla="*/ 46 w 66"/>
                <a:gd name="T39" fmla="*/ 121 h 145"/>
                <a:gd name="T40" fmla="*/ 42 w 66"/>
                <a:gd name="T41" fmla="*/ 112 h 145"/>
                <a:gd name="T42" fmla="*/ 38 w 66"/>
                <a:gd name="T43" fmla="*/ 103 h 145"/>
                <a:gd name="T44" fmla="*/ 35 w 66"/>
                <a:gd name="T45" fmla="*/ 93 h 145"/>
                <a:gd name="T46" fmla="*/ 33 w 66"/>
                <a:gd name="T47" fmla="*/ 83 h 145"/>
                <a:gd name="T48" fmla="*/ 32 w 66"/>
                <a:gd name="T49" fmla="*/ 72 h 145"/>
                <a:gd name="T50" fmla="*/ 31 w 66"/>
                <a:gd name="T51" fmla="*/ 62 h 145"/>
                <a:gd name="T52" fmla="*/ 30 w 66"/>
                <a:gd name="T53" fmla="*/ 52 h 145"/>
                <a:gd name="T54" fmla="*/ 30 w 66"/>
                <a:gd name="T55" fmla="*/ 43 h 145"/>
                <a:gd name="T56" fmla="*/ 31 w 66"/>
                <a:gd name="T57" fmla="*/ 34 h 145"/>
                <a:gd name="T58" fmla="*/ 32 w 66"/>
                <a:gd name="T59" fmla="*/ 26 h 145"/>
                <a:gd name="T60" fmla="*/ 33 w 66"/>
                <a:gd name="T61" fmla="*/ 19 h 145"/>
                <a:gd name="T62" fmla="*/ 35 w 66"/>
                <a:gd name="T63" fmla="*/ 12 h 145"/>
                <a:gd name="T64" fmla="*/ 37 w 66"/>
                <a:gd name="T65" fmla="*/ 7 h 145"/>
                <a:gd name="T66" fmla="*/ 32 w 66"/>
                <a:gd name="T67" fmla="*/ 6 h 145"/>
                <a:gd name="T68" fmla="*/ 27 w 66"/>
                <a:gd name="T69" fmla="*/ 6 h 145"/>
                <a:gd name="T70" fmla="*/ 24 w 66"/>
                <a:gd name="T71" fmla="*/ 5 h 145"/>
                <a:gd name="T72" fmla="*/ 20 w 66"/>
                <a:gd name="T73" fmla="*/ 4 h 145"/>
                <a:gd name="T74" fmla="*/ 17 w 66"/>
                <a:gd name="T75" fmla="*/ 4 h 145"/>
                <a:gd name="T76" fmla="*/ 13 w 66"/>
                <a:gd name="T77" fmla="*/ 2 h 145"/>
                <a:gd name="T78" fmla="*/ 9 w 66"/>
                <a:gd name="T79" fmla="*/ 2 h 145"/>
                <a:gd name="T80" fmla="*/ 5 w 66"/>
                <a:gd name="T81" fmla="*/ 0 h 14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6"/>
                <a:gd name="T124" fmla="*/ 0 h 145"/>
                <a:gd name="T125" fmla="*/ 66 w 66"/>
                <a:gd name="T126" fmla="*/ 145 h 14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6" h="145">
                  <a:moveTo>
                    <a:pt x="5" y="0"/>
                  </a:moveTo>
                  <a:lnTo>
                    <a:pt x="3" y="7"/>
                  </a:lnTo>
                  <a:lnTo>
                    <a:pt x="1" y="16"/>
                  </a:lnTo>
                  <a:lnTo>
                    <a:pt x="1" y="26"/>
                  </a:lnTo>
                  <a:lnTo>
                    <a:pt x="0" y="36"/>
                  </a:lnTo>
                  <a:lnTo>
                    <a:pt x="1" y="47"/>
                  </a:lnTo>
                  <a:lnTo>
                    <a:pt x="2" y="58"/>
                  </a:lnTo>
                  <a:lnTo>
                    <a:pt x="4" y="69"/>
                  </a:lnTo>
                  <a:lnTo>
                    <a:pt x="7" y="80"/>
                  </a:lnTo>
                  <a:lnTo>
                    <a:pt x="10" y="91"/>
                  </a:lnTo>
                  <a:lnTo>
                    <a:pt x="15" y="102"/>
                  </a:lnTo>
                  <a:lnTo>
                    <a:pt x="20" y="112"/>
                  </a:lnTo>
                  <a:lnTo>
                    <a:pt x="27" y="120"/>
                  </a:lnTo>
                  <a:lnTo>
                    <a:pt x="35" y="129"/>
                  </a:lnTo>
                  <a:lnTo>
                    <a:pt x="44" y="135"/>
                  </a:lnTo>
                  <a:lnTo>
                    <a:pt x="53" y="140"/>
                  </a:lnTo>
                  <a:lnTo>
                    <a:pt x="65" y="144"/>
                  </a:lnTo>
                  <a:lnTo>
                    <a:pt x="58" y="137"/>
                  </a:lnTo>
                  <a:lnTo>
                    <a:pt x="52" y="130"/>
                  </a:lnTo>
                  <a:lnTo>
                    <a:pt x="46" y="121"/>
                  </a:lnTo>
                  <a:lnTo>
                    <a:pt x="42" y="112"/>
                  </a:lnTo>
                  <a:lnTo>
                    <a:pt x="38" y="103"/>
                  </a:lnTo>
                  <a:lnTo>
                    <a:pt x="35" y="93"/>
                  </a:lnTo>
                  <a:lnTo>
                    <a:pt x="33" y="83"/>
                  </a:lnTo>
                  <a:lnTo>
                    <a:pt x="32" y="72"/>
                  </a:lnTo>
                  <a:lnTo>
                    <a:pt x="31" y="62"/>
                  </a:lnTo>
                  <a:lnTo>
                    <a:pt x="30" y="52"/>
                  </a:lnTo>
                  <a:lnTo>
                    <a:pt x="30" y="43"/>
                  </a:lnTo>
                  <a:lnTo>
                    <a:pt x="31" y="34"/>
                  </a:lnTo>
                  <a:lnTo>
                    <a:pt x="32" y="26"/>
                  </a:lnTo>
                  <a:lnTo>
                    <a:pt x="33" y="19"/>
                  </a:lnTo>
                  <a:lnTo>
                    <a:pt x="35" y="12"/>
                  </a:lnTo>
                  <a:lnTo>
                    <a:pt x="37" y="7"/>
                  </a:lnTo>
                  <a:lnTo>
                    <a:pt x="32" y="6"/>
                  </a:lnTo>
                  <a:lnTo>
                    <a:pt x="27" y="6"/>
                  </a:lnTo>
                  <a:lnTo>
                    <a:pt x="24" y="5"/>
                  </a:lnTo>
                  <a:lnTo>
                    <a:pt x="20" y="4"/>
                  </a:lnTo>
                  <a:lnTo>
                    <a:pt x="17" y="4"/>
                  </a:lnTo>
                  <a:lnTo>
                    <a:pt x="13" y="2"/>
                  </a:lnTo>
                  <a:lnTo>
                    <a:pt x="9" y="2"/>
                  </a:lnTo>
                  <a:lnTo>
                    <a:pt x="5" y="0"/>
                  </a:lnTo>
                </a:path>
              </a:pathLst>
            </a:custGeom>
            <a:solidFill>
              <a:srgbClr val="CFCFC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53" name="Freeform 201"/>
            <p:cNvSpPr>
              <a:spLocks/>
            </p:cNvSpPr>
            <p:nvPr/>
          </p:nvSpPr>
          <p:spPr bwMode="auto">
            <a:xfrm>
              <a:off x="4381" y="2355"/>
              <a:ext cx="64" cy="145"/>
            </a:xfrm>
            <a:custGeom>
              <a:avLst/>
              <a:gdLst>
                <a:gd name="T0" fmla="*/ 4 w 64"/>
                <a:gd name="T1" fmla="*/ 0 h 145"/>
                <a:gd name="T2" fmla="*/ 3 w 64"/>
                <a:gd name="T3" fmla="*/ 8 h 145"/>
                <a:gd name="T4" fmla="*/ 1 w 64"/>
                <a:gd name="T5" fmla="*/ 17 h 145"/>
                <a:gd name="T6" fmla="*/ 1 w 64"/>
                <a:gd name="T7" fmla="*/ 26 h 145"/>
                <a:gd name="T8" fmla="*/ 0 w 64"/>
                <a:gd name="T9" fmla="*/ 36 h 145"/>
                <a:gd name="T10" fmla="*/ 1 w 64"/>
                <a:gd name="T11" fmla="*/ 47 h 145"/>
                <a:gd name="T12" fmla="*/ 2 w 64"/>
                <a:gd name="T13" fmla="*/ 58 h 145"/>
                <a:gd name="T14" fmla="*/ 4 w 64"/>
                <a:gd name="T15" fmla="*/ 69 h 145"/>
                <a:gd name="T16" fmla="*/ 7 w 64"/>
                <a:gd name="T17" fmla="*/ 80 h 145"/>
                <a:gd name="T18" fmla="*/ 10 w 64"/>
                <a:gd name="T19" fmla="*/ 91 h 145"/>
                <a:gd name="T20" fmla="*/ 15 w 64"/>
                <a:gd name="T21" fmla="*/ 102 h 145"/>
                <a:gd name="T22" fmla="*/ 20 w 64"/>
                <a:gd name="T23" fmla="*/ 111 h 145"/>
                <a:gd name="T24" fmla="*/ 26 w 64"/>
                <a:gd name="T25" fmla="*/ 120 h 145"/>
                <a:gd name="T26" fmla="*/ 33 w 64"/>
                <a:gd name="T27" fmla="*/ 128 h 145"/>
                <a:gd name="T28" fmla="*/ 42 w 64"/>
                <a:gd name="T29" fmla="*/ 135 h 145"/>
                <a:gd name="T30" fmla="*/ 52 w 64"/>
                <a:gd name="T31" fmla="*/ 140 h 145"/>
                <a:gd name="T32" fmla="*/ 63 w 64"/>
                <a:gd name="T33" fmla="*/ 144 h 145"/>
                <a:gd name="T34" fmla="*/ 56 w 64"/>
                <a:gd name="T35" fmla="*/ 137 h 145"/>
                <a:gd name="T36" fmla="*/ 50 w 64"/>
                <a:gd name="T37" fmla="*/ 130 h 145"/>
                <a:gd name="T38" fmla="*/ 44 w 64"/>
                <a:gd name="T39" fmla="*/ 121 h 145"/>
                <a:gd name="T40" fmla="*/ 40 w 64"/>
                <a:gd name="T41" fmla="*/ 112 h 145"/>
                <a:gd name="T42" fmla="*/ 36 w 64"/>
                <a:gd name="T43" fmla="*/ 103 h 145"/>
                <a:gd name="T44" fmla="*/ 33 w 64"/>
                <a:gd name="T45" fmla="*/ 93 h 145"/>
                <a:gd name="T46" fmla="*/ 31 w 64"/>
                <a:gd name="T47" fmla="*/ 83 h 145"/>
                <a:gd name="T48" fmla="*/ 30 w 64"/>
                <a:gd name="T49" fmla="*/ 72 h 145"/>
                <a:gd name="T50" fmla="*/ 29 w 64"/>
                <a:gd name="T51" fmla="*/ 62 h 145"/>
                <a:gd name="T52" fmla="*/ 28 w 64"/>
                <a:gd name="T53" fmla="*/ 52 h 145"/>
                <a:gd name="T54" fmla="*/ 28 w 64"/>
                <a:gd name="T55" fmla="*/ 43 h 145"/>
                <a:gd name="T56" fmla="*/ 29 w 64"/>
                <a:gd name="T57" fmla="*/ 34 h 145"/>
                <a:gd name="T58" fmla="*/ 30 w 64"/>
                <a:gd name="T59" fmla="*/ 26 h 145"/>
                <a:gd name="T60" fmla="*/ 31 w 64"/>
                <a:gd name="T61" fmla="*/ 19 h 145"/>
                <a:gd name="T62" fmla="*/ 33 w 64"/>
                <a:gd name="T63" fmla="*/ 12 h 145"/>
                <a:gd name="T64" fmla="*/ 35 w 64"/>
                <a:gd name="T65" fmla="*/ 7 h 145"/>
                <a:gd name="T66" fmla="*/ 30 w 64"/>
                <a:gd name="T67" fmla="*/ 6 h 145"/>
                <a:gd name="T68" fmla="*/ 25 w 64"/>
                <a:gd name="T69" fmla="*/ 6 h 145"/>
                <a:gd name="T70" fmla="*/ 22 w 64"/>
                <a:gd name="T71" fmla="*/ 5 h 145"/>
                <a:gd name="T72" fmla="*/ 19 w 64"/>
                <a:gd name="T73" fmla="*/ 4 h 145"/>
                <a:gd name="T74" fmla="*/ 16 w 64"/>
                <a:gd name="T75" fmla="*/ 4 h 145"/>
                <a:gd name="T76" fmla="*/ 13 w 64"/>
                <a:gd name="T77" fmla="*/ 3 h 145"/>
                <a:gd name="T78" fmla="*/ 9 w 64"/>
                <a:gd name="T79" fmla="*/ 2 h 145"/>
                <a:gd name="T80" fmla="*/ 4 w 64"/>
                <a:gd name="T81" fmla="*/ 0 h 14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4"/>
                <a:gd name="T124" fmla="*/ 0 h 145"/>
                <a:gd name="T125" fmla="*/ 64 w 64"/>
                <a:gd name="T126" fmla="*/ 145 h 14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4" h="145">
                  <a:moveTo>
                    <a:pt x="4" y="0"/>
                  </a:moveTo>
                  <a:lnTo>
                    <a:pt x="3" y="8"/>
                  </a:lnTo>
                  <a:lnTo>
                    <a:pt x="1" y="17"/>
                  </a:lnTo>
                  <a:lnTo>
                    <a:pt x="1" y="26"/>
                  </a:lnTo>
                  <a:lnTo>
                    <a:pt x="0" y="36"/>
                  </a:lnTo>
                  <a:lnTo>
                    <a:pt x="1" y="47"/>
                  </a:lnTo>
                  <a:lnTo>
                    <a:pt x="2" y="58"/>
                  </a:lnTo>
                  <a:lnTo>
                    <a:pt x="4" y="69"/>
                  </a:lnTo>
                  <a:lnTo>
                    <a:pt x="7" y="80"/>
                  </a:lnTo>
                  <a:lnTo>
                    <a:pt x="10" y="91"/>
                  </a:lnTo>
                  <a:lnTo>
                    <a:pt x="15" y="102"/>
                  </a:lnTo>
                  <a:lnTo>
                    <a:pt x="20" y="111"/>
                  </a:lnTo>
                  <a:lnTo>
                    <a:pt x="26" y="120"/>
                  </a:lnTo>
                  <a:lnTo>
                    <a:pt x="33" y="128"/>
                  </a:lnTo>
                  <a:lnTo>
                    <a:pt x="42" y="135"/>
                  </a:lnTo>
                  <a:lnTo>
                    <a:pt x="52" y="140"/>
                  </a:lnTo>
                  <a:lnTo>
                    <a:pt x="63" y="144"/>
                  </a:lnTo>
                  <a:lnTo>
                    <a:pt x="56" y="137"/>
                  </a:lnTo>
                  <a:lnTo>
                    <a:pt x="50" y="130"/>
                  </a:lnTo>
                  <a:lnTo>
                    <a:pt x="44" y="121"/>
                  </a:lnTo>
                  <a:lnTo>
                    <a:pt x="40" y="112"/>
                  </a:lnTo>
                  <a:lnTo>
                    <a:pt x="36" y="103"/>
                  </a:lnTo>
                  <a:lnTo>
                    <a:pt x="33" y="93"/>
                  </a:lnTo>
                  <a:lnTo>
                    <a:pt x="31" y="83"/>
                  </a:lnTo>
                  <a:lnTo>
                    <a:pt x="30" y="72"/>
                  </a:lnTo>
                  <a:lnTo>
                    <a:pt x="29" y="62"/>
                  </a:lnTo>
                  <a:lnTo>
                    <a:pt x="28" y="52"/>
                  </a:lnTo>
                  <a:lnTo>
                    <a:pt x="28" y="43"/>
                  </a:lnTo>
                  <a:lnTo>
                    <a:pt x="29" y="34"/>
                  </a:lnTo>
                  <a:lnTo>
                    <a:pt x="30" y="26"/>
                  </a:lnTo>
                  <a:lnTo>
                    <a:pt x="31" y="19"/>
                  </a:lnTo>
                  <a:lnTo>
                    <a:pt x="33" y="12"/>
                  </a:lnTo>
                  <a:lnTo>
                    <a:pt x="35" y="7"/>
                  </a:lnTo>
                  <a:lnTo>
                    <a:pt x="30" y="6"/>
                  </a:lnTo>
                  <a:lnTo>
                    <a:pt x="25" y="6"/>
                  </a:lnTo>
                  <a:lnTo>
                    <a:pt x="22" y="5"/>
                  </a:lnTo>
                  <a:lnTo>
                    <a:pt x="19" y="4"/>
                  </a:lnTo>
                  <a:lnTo>
                    <a:pt x="16" y="4"/>
                  </a:lnTo>
                  <a:lnTo>
                    <a:pt x="13" y="3"/>
                  </a:lnTo>
                  <a:lnTo>
                    <a:pt x="9" y="2"/>
                  </a:lnTo>
                  <a:lnTo>
                    <a:pt x="4" y="0"/>
                  </a:lnTo>
                </a:path>
              </a:pathLst>
            </a:custGeom>
            <a:solidFill>
              <a:srgbClr val="D4D4D4"/>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54" name="Freeform 202"/>
            <p:cNvSpPr>
              <a:spLocks/>
            </p:cNvSpPr>
            <p:nvPr/>
          </p:nvSpPr>
          <p:spPr bwMode="auto">
            <a:xfrm>
              <a:off x="4383" y="2356"/>
              <a:ext cx="62" cy="144"/>
            </a:xfrm>
            <a:custGeom>
              <a:avLst/>
              <a:gdLst>
                <a:gd name="T0" fmla="*/ 4 w 62"/>
                <a:gd name="T1" fmla="*/ 0 h 144"/>
                <a:gd name="T2" fmla="*/ 2 w 62"/>
                <a:gd name="T3" fmla="*/ 7 h 144"/>
                <a:gd name="T4" fmla="*/ 1 w 62"/>
                <a:gd name="T5" fmla="*/ 16 h 144"/>
                <a:gd name="T6" fmla="*/ 0 w 62"/>
                <a:gd name="T7" fmla="*/ 26 h 144"/>
                <a:gd name="T8" fmla="*/ 0 w 62"/>
                <a:gd name="T9" fmla="*/ 36 h 144"/>
                <a:gd name="T10" fmla="*/ 1 w 62"/>
                <a:gd name="T11" fmla="*/ 46 h 144"/>
                <a:gd name="T12" fmla="*/ 2 w 62"/>
                <a:gd name="T13" fmla="*/ 57 h 144"/>
                <a:gd name="T14" fmla="*/ 4 w 62"/>
                <a:gd name="T15" fmla="*/ 68 h 144"/>
                <a:gd name="T16" fmla="*/ 7 w 62"/>
                <a:gd name="T17" fmla="*/ 79 h 144"/>
                <a:gd name="T18" fmla="*/ 10 w 62"/>
                <a:gd name="T19" fmla="*/ 90 h 144"/>
                <a:gd name="T20" fmla="*/ 14 w 62"/>
                <a:gd name="T21" fmla="*/ 100 h 144"/>
                <a:gd name="T22" fmla="*/ 20 w 62"/>
                <a:gd name="T23" fmla="*/ 110 h 144"/>
                <a:gd name="T24" fmla="*/ 26 w 62"/>
                <a:gd name="T25" fmla="*/ 119 h 144"/>
                <a:gd name="T26" fmla="*/ 33 w 62"/>
                <a:gd name="T27" fmla="*/ 127 h 144"/>
                <a:gd name="T28" fmla="*/ 41 w 62"/>
                <a:gd name="T29" fmla="*/ 134 h 144"/>
                <a:gd name="T30" fmla="*/ 50 w 62"/>
                <a:gd name="T31" fmla="*/ 139 h 144"/>
                <a:gd name="T32" fmla="*/ 61 w 62"/>
                <a:gd name="T33" fmla="*/ 143 h 144"/>
                <a:gd name="T34" fmla="*/ 54 w 62"/>
                <a:gd name="T35" fmla="*/ 136 h 144"/>
                <a:gd name="T36" fmla="*/ 48 w 62"/>
                <a:gd name="T37" fmla="*/ 129 h 144"/>
                <a:gd name="T38" fmla="*/ 42 w 62"/>
                <a:gd name="T39" fmla="*/ 120 h 144"/>
                <a:gd name="T40" fmla="*/ 38 w 62"/>
                <a:gd name="T41" fmla="*/ 111 h 144"/>
                <a:gd name="T42" fmla="*/ 34 w 62"/>
                <a:gd name="T43" fmla="*/ 102 h 144"/>
                <a:gd name="T44" fmla="*/ 31 w 62"/>
                <a:gd name="T45" fmla="*/ 92 h 144"/>
                <a:gd name="T46" fmla="*/ 29 w 62"/>
                <a:gd name="T47" fmla="*/ 82 h 144"/>
                <a:gd name="T48" fmla="*/ 28 w 62"/>
                <a:gd name="T49" fmla="*/ 71 h 144"/>
                <a:gd name="T50" fmla="*/ 27 w 62"/>
                <a:gd name="T51" fmla="*/ 61 h 144"/>
                <a:gd name="T52" fmla="*/ 26 w 62"/>
                <a:gd name="T53" fmla="*/ 51 h 144"/>
                <a:gd name="T54" fmla="*/ 26 w 62"/>
                <a:gd name="T55" fmla="*/ 42 h 144"/>
                <a:gd name="T56" fmla="*/ 27 w 62"/>
                <a:gd name="T57" fmla="*/ 33 h 144"/>
                <a:gd name="T58" fmla="*/ 28 w 62"/>
                <a:gd name="T59" fmla="*/ 25 h 144"/>
                <a:gd name="T60" fmla="*/ 29 w 62"/>
                <a:gd name="T61" fmla="*/ 18 h 144"/>
                <a:gd name="T62" fmla="*/ 31 w 62"/>
                <a:gd name="T63" fmla="*/ 11 h 144"/>
                <a:gd name="T64" fmla="*/ 33 w 62"/>
                <a:gd name="T65" fmla="*/ 6 h 144"/>
                <a:gd name="T66" fmla="*/ 28 w 62"/>
                <a:gd name="T67" fmla="*/ 5 h 144"/>
                <a:gd name="T68" fmla="*/ 24 w 62"/>
                <a:gd name="T69" fmla="*/ 5 h 144"/>
                <a:gd name="T70" fmla="*/ 21 w 62"/>
                <a:gd name="T71" fmla="*/ 4 h 144"/>
                <a:gd name="T72" fmla="*/ 18 w 62"/>
                <a:gd name="T73" fmla="*/ 3 h 144"/>
                <a:gd name="T74" fmla="*/ 14 w 62"/>
                <a:gd name="T75" fmla="*/ 3 h 144"/>
                <a:gd name="T76" fmla="*/ 12 w 62"/>
                <a:gd name="T77" fmla="*/ 2 h 144"/>
                <a:gd name="T78" fmla="*/ 8 w 62"/>
                <a:gd name="T79" fmla="*/ 1 h 144"/>
                <a:gd name="T80" fmla="*/ 4 w 62"/>
                <a:gd name="T81" fmla="*/ 0 h 1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2"/>
                <a:gd name="T124" fmla="*/ 0 h 144"/>
                <a:gd name="T125" fmla="*/ 62 w 62"/>
                <a:gd name="T126" fmla="*/ 144 h 14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2" h="144">
                  <a:moveTo>
                    <a:pt x="4" y="0"/>
                  </a:moveTo>
                  <a:lnTo>
                    <a:pt x="2" y="7"/>
                  </a:lnTo>
                  <a:lnTo>
                    <a:pt x="1" y="16"/>
                  </a:lnTo>
                  <a:lnTo>
                    <a:pt x="0" y="26"/>
                  </a:lnTo>
                  <a:lnTo>
                    <a:pt x="0" y="36"/>
                  </a:lnTo>
                  <a:lnTo>
                    <a:pt x="1" y="46"/>
                  </a:lnTo>
                  <a:lnTo>
                    <a:pt x="2" y="57"/>
                  </a:lnTo>
                  <a:lnTo>
                    <a:pt x="4" y="68"/>
                  </a:lnTo>
                  <a:lnTo>
                    <a:pt x="7" y="79"/>
                  </a:lnTo>
                  <a:lnTo>
                    <a:pt x="10" y="90"/>
                  </a:lnTo>
                  <a:lnTo>
                    <a:pt x="14" y="100"/>
                  </a:lnTo>
                  <a:lnTo>
                    <a:pt x="20" y="110"/>
                  </a:lnTo>
                  <a:lnTo>
                    <a:pt x="26" y="119"/>
                  </a:lnTo>
                  <a:lnTo>
                    <a:pt x="33" y="127"/>
                  </a:lnTo>
                  <a:lnTo>
                    <a:pt x="41" y="134"/>
                  </a:lnTo>
                  <a:lnTo>
                    <a:pt x="50" y="139"/>
                  </a:lnTo>
                  <a:lnTo>
                    <a:pt x="61" y="143"/>
                  </a:lnTo>
                  <a:lnTo>
                    <a:pt x="54" y="136"/>
                  </a:lnTo>
                  <a:lnTo>
                    <a:pt x="48" y="129"/>
                  </a:lnTo>
                  <a:lnTo>
                    <a:pt x="42" y="120"/>
                  </a:lnTo>
                  <a:lnTo>
                    <a:pt x="38" y="111"/>
                  </a:lnTo>
                  <a:lnTo>
                    <a:pt x="34" y="102"/>
                  </a:lnTo>
                  <a:lnTo>
                    <a:pt x="31" y="92"/>
                  </a:lnTo>
                  <a:lnTo>
                    <a:pt x="29" y="82"/>
                  </a:lnTo>
                  <a:lnTo>
                    <a:pt x="28" y="71"/>
                  </a:lnTo>
                  <a:lnTo>
                    <a:pt x="27" y="61"/>
                  </a:lnTo>
                  <a:lnTo>
                    <a:pt x="26" y="51"/>
                  </a:lnTo>
                  <a:lnTo>
                    <a:pt x="26" y="42"/>
                  </a:lnTo>
                  <a:lnTo>
                    <a:pt x="27" y="33"/>
                  </a:lnTo>
                  <a:lnTo>
                    <a:pt x="28" y="25"/>
                  </a:lnTo>
                  <a:lnTo>
                    <a:pt x="29" y="18"/>
                  </a:lnTo>
                  <a:lnTo>
                    <a:pt x="31" y="11"/>
                  </a:lnTo>
                  <a:lnTo>
                    <a:pt x="33" y="6"/>
                  </a:lnTo>
                  <a:lnTo>
                    <a:pt x="28" y="5"/>
                  </a:lnTo>
                  <a:lnTo>
                    <a:pt x="24" y="5"/>
                  </a:lnTo>
                  <a:lnTo>
                    <a:pt x="21" y="4"/>
                  </a:lnTo>
                  <a:lnTo>
                    <a:pt x="18" y="3"/>
                  </a:lnTo>
                  <a:lnTo>
                    <a:pt x="14" y="3"/>
                  </a:lnTo>
                  <a:lnTo>
                    <a:pt x="12" y="2"/>
                  </a:lnTo>
                  <a:lnTo>
                    <a:pt x="8" y="1"/>
                  </a:lnTo>
                  <a:lnTo>
                    <a:pt x="4" y="0"/>
                  </a:lnTo>
                </a:path>
              </a:pathLst>
            </a:custGeom>
            <a:solidFill>
              <a:srgbClr val="D9D9D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55" name="Freeform 203"/>
            <p:cNvSpPr>
              <a:spLocks/>
            </p:cNvSpPr>
            <p:nvPr/>
          </p:nvSpPr>
          <p:spPr bwMode="auto">
            <a:xfrm>
              <a:off x="4385" y="2356"/>
              <a:ext cx="60" cy="144"/>
            </a:xfrm>
            <a:custGeom>
              <a:avLst/>
              <a:gdLst>
                <a:gd name="T0" fmla="*/ 3 w 60"/>
                <a:gd name="T1" fmla="*/ 0 h 144"/>
                <a:gd name="T2" fmla="*/ 2 w 60"/>
                <a:gd name="T3" fmla="*/ 8 h 144"/>
                <a:gd name="T4" fmla="*/ 1 w 60"/>
                <a:gd name="T5" fmla="*/ 16 h 144"/>
                <a:gd name="T6" fmla="*/ 0 w 60"/>
                <a:gd name="T7" fmla="*/ 26 h 144"/>
                <a:gd name="T8" fmla="*/ 1 w 60"/>
                <a:gd name="T9" fmla="*/ 36 h 144"/>
                <a:gd name="T10" fmla="*/ 1 w 60"/>
                <a:gd name="T11" fmla="*/ 46 h 144"/>
                <a:gd name="T12" fmla="*/ 3 w 60"/>
                <a:gd name="T13" fmla="*/ 57 h 144"/>
                <a:gd name="T14" fmla="*/ 4 w 60"/>
                <a:gd name="T15" fmla="*/ 68 h 144"/>
                <a:gd name="T16" fmla="*/ 7 w 60"/>
                <a:gd name="T17" fmla="*/ 79 h 144"/>
                <a:gd name="T18" fmla="*/ 11 w 60"/>
                <a:gd name="T19" fmla="*/ 90 h 144"/>
                <a:gd name="T20" fmla="*/ 14 w 60"/>
                <a:gd name="T21" fmla="*/ 100 h 144"/>
                <a:gd name="T22" fmla="*/ 20 w 60"/>
                <a:gd name="T23" fmla="*/ 110 h 144"/>
                <a:gd name="T24" fmla="*/ 25 w 60"/>
                <a:gd name="T25" fmla="*/ 119 h 144"/>
                <a:gd name="T26" fmla="*/ 32 w 60"/>
                <a:gd name="T27" fmla="*/ 127 h 144"/>
                <a:gd name="T28" fmla="*/ 40 w 60"/>
                <a:gd name="T29" fmla="*/ 133 h 144"/>
                <a:gd name="T30" fmla="*/ 49 w 60"/>
                <a:gd name="T31" fmla="*/ 139 h 144"/>
                <a:gd name="T32" fmla="*/ 59 w 60"/>
                <a:gd name="T33" fmla="*/ 143 h 144"/>
                <a:gd name="T34" fmla="*/ 52 w 60"/>
                <a:gd name="T35" fmla="*/ 136 h 144"/>
                <a:gd name="T36" fmla="*/ 46 w 60"/>
                <a:gd name="T37" fmla="*/ 129 h 144"/>
                <a:gd name="T38" fmla="*/ 40 w 60"/>
                <a:gd name="T39" fmla="*/ 120 h 144"/>
                <a:gd name="T40" fmla="*/ 36 w 60"/>
                <a:gd name="T41" fmla="*/ 111 h 144"/>
                <a:gd name="T42" fmla="*/ 32 w 60"/>
                <a:gd name="T43" fmla="*/ 102 h 144"/>
                <a:gd name="T44" fmla="*/ 29 w 60"/>
                <a:gd name="T45" fmla="*/ 92 h 144"/>
                <a:gd name="T46" fmla="*/ 27 w 60"/>
                <a:gd name="T47" fmla="*/ 82 h 144"/>
                <a:gd name="T48" fmla="*/ 26 w 60"/>
                <a:gd name="T49" fmla="*/ 71 h 144"/>
                <a:gd name="T50" fmla="*/ 25 w 60"/>
                <a:gd name="T51" fmla="*/ 61 h 144"/>
                <a:gd name="T52" fmla="*/ 24 w 60"/>
                <a:gd name="T53" fmla="*/ 51 h 144"/>
                <a:gd name="T54" fmla="*/ 24 w 60"/>
                <a:gd name="T55" fmla="*/ 42 h 144"/>
                <a:gd name="T56" fmla="*/ 25 w 60"/>
                <a:gd name="T57" fmla="*/ 33 h 144"/>
                <a:gd name="T58" fmla="*/ 26 w 60"/>
                <a:gd name="T59" fmla="*/ 25 h 144"/>
                <a:gd name="T60" fmla="*/ 27 w 60"/>
                <a:gd name="T61" fmla="*/ 18 h 144"/>
                <a:gd name="T62" fmla="*/ 29 w 60"/>
                <a:gd name="T63" fmla="*/ 11 h 144"/>
                <a:gd name="T64" fmla="*/ 31 w 60"/>
                <a:gd name="T65" fmla="*/ 6 h 144"/>
                <a:gd name="T66" fmla="*/ 26 w 60"/>
                <a:gd name="T67" fmla="*/ 5 h 144"/>
                <a:gd name="T68" fmla="*/ 22 w 60"/>
                <a:gd name="T69" fmla="*/ 5 h 144"/>
                <a:gd name="T70" fmla="*/ 19 w 60"/>
                <a:gd name="T71" fmla="*/ 4 h 144"/>
                <a:gd name="T72" fmla="*/ 16 w 60"/>
                <a:gd name="T73" fmla="*/ 4 h 144"/>
                <a:gd name="T74" fmla="*/ 14 w 60"/>
                <a:gd name="T75" fmla="*/ 3 h 144"/>
                <a:gd name="T76" fmla="*/ 11 w 60"/>
                <a:gd name="T77" fmla="*/ 2 h 144"/>
                <a:gd name="T78" fmla="*/ 7 w 60"/>
                <a:gd name="T79" fmla="*/ 1 h 144"/>
                <a:gd name="T80" fmla="*/ 3 w 60"/>
                <a:gd name="T81" fmla="*/ 0 h 1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0"/>
                <a:gd name="T124" fmla="*/ 0 h 144"/>
                <a:gd name="T125" fmla="*/ 60 w 60"/>
                <a:gd name="T126" fmla="*/ 144 h 14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0" h="144">
                  <a:moveTo>
                    <a:pt x="3" y="0"/>
                  </a:moveTo>
                  <a:lnTo>
                    <a:pt x="2" y="8"/>
                  </a:lnTo>
                  <a:lnTo>
                    <a:pt x="1" y="16"/>
                  </a:lnTo>
                  <a:lnTo>
                    <a:pt x="0" y="26"/>
                  </a:lnTo>
                  <a:lnTo>
                    <a:pt x="1" y="36"/>
                  </a:lnTo>
                  <a:lnTo>
                    <a:pt x="1" y="46"/>
                  </a:lnTo>
                  <a:lnTo>
                    <a:pt x="3" y="57"/>
                  </a:lnTo>
                  <a:lnTo>
                    <a:pt x="4" y="68"/>
                  </a:lnTo>
                  <a:lnTo>
                    <a:pt x="7" y="79"/>
                  </a:lnTo>
                  <a:lnTo>
                    <a:pt x="11" y="90"/>
                  </a:lnTo>
                  <a:lnTo>
                    <a:pt x="14" y="100"/>
                  </a:lnTo>
                  <a:lnTo>
                    <a:pt x="20" y="110"/>
                  </a:lnTo>
                  <a:lnTo>
                    <a:pt x="25" y="119"/>
                  </a:lnTo>
                  <a:lnTo>
                    <a:pt x="32" y="127"/>
                  </a:lnTo>
                  <a:lnTo>
                    <a:pt x="40" y="133"/>
                  </a:lnTo>
                  <a:lnTo>
                    <a:pt x="49" y="139"/>
                  </a:lnTo>
                  <a:lnTo>
                    <a:pt x="59" y="143"/>
                  </a:lnTo>
                  <a:lnTo>
                    <a:pt x="52" y="136"/>
                  </a:lnTo>
                  <a:lnTo>
                    <a:pt x="46" y="129"/>
                  </a:lnTo>
                  <a:lnTo>
                    <a:pt x="40" y="120"/>
                  </a:lnTo>
                  <a:lnTo>
                    <a:pt x="36" y="111"/>
                  </a:lnTo>
                  <a:lnTo>
                    <a:pt x="32" y="102"/>
                  </a:lnTo>
                  <a:lnTo>
                    <a:pt x="29" y="92"/>
                  </a:lnTo>
                  <a:lnTo>
                    <a:pt x="27" y="82"/>
                  </a:lnTo>
                  <a:lnTo>
                    <a:pt x="26" y="71"/>
                  </a:lnTo>
                  <a:lnTo>
                    <a:pt x="25" y="61"/>
                  </a:lnTo>
                  <a:lnTo>
                    <a:pt x="24" y="51"/>
                  </a:lnTo>
                  <a:lnTo>
                    <a:pt x="24" y="42"/>
                  </a:lnTo>
                  <a:lnTo>
                    <a:pt x="25" y="33"/>
                  </a:lnTo>
                  <a:lnTo>
                    <a:pt x="26" y="25"/>
                  </a:lnTo>
                  <a:lnTo>
                    <a:pt x="27" y="18"/>
                  </a:lnTo>
                  <a:lnTo>
                    <a:pt x="29" y="11"/>
                  </a:lnTo>
                  <a:lnTo>
                    <a:pt x="31" y="6"/>
                  </a:lnTo>
                  <a:lnTo>
                    <a:pt x="26" y="5"/>
                  </a:lnTo>
                  <a:lnTo>
                    <a:pt x="22" y="5"/>
                  </a:lnTo>
                  <a:lnTo>
                    <a:pt x="19" y="4"/>
                  </a:lnTo>
                  <a:lnTo>
                    <a:pt x="16" y="4"/>
                  </a:lnTo>
                  <a:lnTo>
                    <a:pt x="14" y="3"/>
                  </a:lnTo>
                  <a:lnTo>
                    <a:pt x="11" y="2"/>
                  </a:lnTo>
                  <a:lnTo>
                    <a:pt x="7" y="1"/>
                  </a:lnTo>
                  <a:lnTo>
                    <a:pt x="3" y="0"/>
                  </a:lnTo>
                </a:path>
              </a:pathLst>
            </a:custGeom>
            <a:solidFill>
              <a:srgbClr val="DEDEDE"/>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56" name="Freeform 204"/>
            <p:cNvSpPr>
              <a:spLocks/>
            </p:cNvSpPr>
            <p:nvPr/>
          </p:nvSpPr>
          <p:spPr bwMode="auto">
            <a:xfrm>
              <a:off x="4387" y="2356"/>
              <a:ext cx="58" cy="144"/>
            </a:xfrm>
            <a:custGeom>
              <a:avLst/>
              <a:gdLst>
                <a:gd name="T0" fmla="*/ 2 w 58"/>
                <a:gd name="T1" fmla="*/ 0 h 144"/>
                <a:gd name="T2" fmla="*/ 1 w 58"/>
                <a:gd name="T3" fmla="*/ 8 h 144"/>
                <a:gd name="T4" fmla="*/ 1 w 58"/>
                <a:gd name="T5" fmla="*/ 17 h 144"/>
                <a:gd name="T6" fmla="*/ 0 w 58"/>
                <a:gd name="T7" fmla="*/ 26 h 144"/>
                <a:gd name="T8" fmla="*/ 1 w 58"/>
                <a:gd name="T9" fmla="*/ 36 h 144"/>
                <a:gd name="T10" fmla="*/ 1 w 58"/>
                <a:gd name="T11" fmla="*/ 47 h 144"/>
                <a:gd name="T12" fmla="*/ 2 w 58"/>
                <a:gd name="T13" fmla="*/ 57 h 144"/>
                <a:gd name="T14" fmla="*/ 4 w 58"/>
                <a:gd name="T15" fmla="*/ 68 h 144"/>
                <a:gd name="T16" fmla="*/ 7 w 58"/>
                <a:gd name="T17" fmla="*/ 79 h 144"/>
                <a:gd name="T18" fmla="*/ 10 w 58"/>
                <a:gd name="T19" fmla="*/ 90 h 144"/>
                <a:gd name="T20" fmla="*/ 14 w 58"/>
                <a:gd name="T21" fmla="*/ 100 h 144"/>
                <a:gd name="T22" fmla="*/ 19 w 58"/>
                <a:gd name="T23" fmla="*/ 110 h 144"/>
                <a:gd name="T24" fmla="*/ 25 w 58"/>
                <a:gd name="T25" fmla="*/ 118 h 144"/>
                <a:gd name="T26" fmla="*/ 32 w 58"/>
                <a:gd name="T27" fmla="*/ 126 h 144"/>
                <a:gd name="T28" fmla="*/ 39 w 58"/>
                <a:gd name="T29" fmla="*/ 133 h 144"/>
                <a:gd name="T30" fmla="*/ 47 w 58"/>
                <a:gd name="T31" fmla="*/ 139 h 144"/>
                <a:gd name="T32" fmla="*/ 57 w 58"/>
                <a:gd name="T33" fmla="*/ 143 h 144"/>
                <a:gd name="T34" fmla="*/ 50 w 58"/>
                <a:gd name="T35" fmla="*/ 136 h 144"/>
                <a:gd name="T36" fmla="*/ 44 w 58"/>
                <a:gd name="T37" fmla="*/ 129 h 144"/>
                <a:gd name="T38" fmla="*/ 38 w 58"/>
                <a:gd name="T39" fmla="*/ 120 h 144"/>
                <a:gd name="T40" fmla="*/ 34 w 58"/>
                <a:gd name="T41" fmla="*/ 111 h 144"/>
                <a:gd name="T42" fmla="*/ 30 w 58"/>
                <a:gd name="T43" fmla="*/ 102 h 144"/>
                <a:gd name="T44" fmla="*/ 27 w 58"/>
                <a:gd name="T45" fmla="*/ 92 h 144"/>
                <a:gd name="T46" fmla="*/ 25 w 58"/>
                <a:gd name="T47" fmla="*/ 82 h 144"/>
                <a:gd name="T48" fmla="*/ 24 w 58"/>
                <a:gd name="T49" fmla="*/ 71 h 144"/>
                <a:gd name="T50" fmla="*/ 23 w 58"/>
                <a:gd name="T51" fmla="*/ 61 h 144"/>
                <a:gd name="T52" fmla="*/ 22 w 58"/>
                <a:gd name="T53" fmla="*/ 51 h 144"/>
                <a:gd name="T54" fmla="*/ 22 w 58"/>
                <a:gd name="T55" fmla="*/ 42 h 144"/>
                <a:gd name="T56" fmla="*/ 23 w 58"/>
                <a:gd name="T57" fmla="*/ 33 h 144"/>
                <a:gd name="T58" fmla="*/ 24 w 58"/>
                <a:gd name="T59" fmla="*/ 25 h 144"/>
                <a:gd name="T60" fmla="*/ 25 w 58"/>
                <a:gd name="T61" fmla="*/ 18 h 144"/>
                <a:gd name="T62" fmla="*/ 27 w 58"/>
                <a:gd name="T63" fmla="*/ 11 h 144"/>
                <a:gd name="T64" fmla="*/ 29 w 58"/>
                <a:gd name="T65" fmla="*/ 6 h 144"/>
                <a:gd name="T66" fmla="*/ 24 w 58"/>
                <a:gd name="T67" fmla="*/ 5 h 144"/>
                <a:gd name="T68" fmla="*/ 20 w 58"/>
                <a:gd name="T69" fmla="*/ 5 h 144"/>
                <a:gd name="T70" fmla="*/ 17 w 58"/>
                <a:gd name="T71" fmla="*/ 4 h 144"/>
                <a:gd name="T72" fmla="*/ 15 w 58"/>
                <a:gd name="T73" fmla="*/ 4 h 144"/>
                <a:gd name="T74" fmla="*/ 12 w 58"/>
                <a:gd name="T75" fmla="*/ 3 h 144"/>
                <a:gd name="T76" fmla="*/ 10 w 58"/>
                <a:gd name="T77" fmla="*/ 2 h 144"/>
                <a:gd name="T78" fmla="*/ 7 w 58"/>
                <a:gd name="T79" fmla="*/ 1 h 144"/>
                <a:gd name="T80" fmla="*/ 2 w 58"/>
                <a:gd name="T81" fmla="*/ 0 h 1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8"/>
                <a:gd name="T124" fmla="*/ 0 h 144"/>
                <a:gd name="T125" fmla="*/ 58 w 58"/>
                <a:gd name="T126" fmla="*/ 144 h 14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8" h="144">
                  <a:moveTo>
                    <a:pt x="2" y="0"/>
                  </a:moveTo>
                  <a:lnTo>
                    <a:pt x="1" y="8"/>
                  </a:lnTo>
                  <a:lnTo>
                    <a:pt x="1" y="17"/>
                  </a:lnTo>
                  <a:lnTo>
                    <a:pt x="0" y="26"/>
                  </a:lnTo>
                  <a:lnTo>
                    <a:pt x="1" y="36"/>
                  </a:lnTo>
                  <a:lnTo>
                    <a:pt x="1" y="47"/>
                  </a:lnTo>
                  <a:lnTo>
                    <a:pt x="2" y="57"/>
                  </a:lnTo>
                  <a:lnTo>
                    <a:pt x="4" y="68"/>
                  </a:lnTo>
                  <a:lnTo>
                    <a:pt x="7" y="79"/>
                  </a:lnTo>
                  <a:lnTo>
                    <a:pt x="10" y="90"/>
                  </a:lnTo>
                  <a:lnTo>
                    <a:pt x="14" y="100"/>
                  </a:lnTo>
                  <a:lnTo>
                    <a:pt x="19" y="110"/>
                  </a:lnTo>
                  <a:lnTo>
                    <a:pt x="25" y="118"/>
                  </a:lnTo>
                  <a:lnTo>
                    <a:pt x="32" y="126"/>
                  </a:lnTo>
                  <a:lnTo>
                    <a:pt x="39" y="133"/>
                  </a:lnTo>
                  <a:lnTo>
                    <a:pt x="47" y="139"/>
                  </a:lnTo>
                  <a:lnTo>
                    <a:pt x="57" y="143"/>
                  </a:lnTo>
                  <a:lnTo>
                    <a:pt x="50" y="136"/>
                  </a:lnTo>
                  <a:lnTo>
                    <a:pt x="44" y="129"/>
                  </a:lnTo>
                  <a:lnTo>
                    <a:pt x="38" y="120"/>
                  </a:lnTo>
                  <a:lnTo>
                    <a:pt x="34" y="111"/>
                  </a:lnTo>
                  <a:lnTo>
                    <a:pt x="30" y="102"/>
                  </a:lnTo>
                  <a:lnTo>
                    <a:pt x="27" y="92"/>
                  </a:lnTo>
                  <a:lnTo>
                    <a:pt x="25" y="82"/>
                  </a:lnTo>
                  <a:lnTo>
                    <a:pt x="24" y="71"/>
                  </a:lnTo>
                  <a:lnTo>
                    <a:pt x="23" y="61"/>
                  </a:lnTo>
                  <a:lnTo>
                    <a:pt x="22" y="51"/>
                  </a:lnTo>
                  <a:lnTo>
                    <a:pt x="22" y="42"/>
                  </a:lnTo>
                  <a:lnTo>
                    <a:pt x="23" y="33"/>
                  </a:lnTo>
                  <a:lnTo>
                    <a:pt x="24" y="25"/>
                  </a:lnTo>
                  <a:lnTo>
                    <a:pt x="25" y="18"/>
                  </a:lnTo>
                  <a:lnTo>
                    <a:pt x="27" y="11"/>
                  </a:lnTo>
                  <a:lnTo>
                    <a:pt x="29" y="6"/>
                  </a:lnTo>
                  <a:lnTo>
                    <a:pt x="24" y="5"/>
                  </a:lnTo>
                  <a:lnTo>
                    <a:pt x="20" y="5"/>
                  </a:lnTo>
                  <a:lnTo>
                    <a:pt x="17" y="4"/>
                  </a:lnTo>
                  <a:lnTo>
                    <a:pt x="15" y="4"/>
                  </a:lnTo>
                  <a:lnTo>
                    <a:pt x="12" y="3"/>
                  </a:lnTo>
                  <a:lnTo>
                    <a:pt x="10" y="2"/>
                  </a:lnTo>
                  <a:lnTo>
                    <a:pt x="7" y="1"/>
                  </a:lnTo>
                  <a:lnTo>
                    <a:pt x="2" y="0"/>
                  </a:lnTo>
                </a:path>
              </a:pathLst>
            </a:custGeom>
            <a:solidFill>
              <a:srgbClr val="E3E3E3"/>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57" name="Freeform 205"/>
            <p:cNvSpPr>
              <a:spLocks/>
            </p:cNvSpPr>
            <p:nvPr/>
          </p:nvSpPr>
          <p:spPr bwMode="auto">
            <a:xfrm>
              <a:off x="4389" y="2357"/>
              <a:ext cx="56" cy="143"/>
            </a:xfrm>
            <a:custGeom>
              <a:avLst/>
              <a:gdLst>
                <a:gd name="T0" fmla="*/ 1 w 56"/>
                <a:gd name="T1" fmla="*/ 0 h 143"/>
                <a:gd name="T2" fmla="*/ 0 w 56"/>
                <a:gd name="T3" fmla="*/ 7 h 143"/>
                <a:gd name="T4" fmla="*/ 0 w 56"/>
                <a:gd name="T5" fmla="*/ 16 h 143"/>
                <a:gd name="T6" fmla="*/ 0 w 56"/>
                <a:gd name="T7" fmla="*/ 25 h 143"/>
                <a:gd name="T8" fmla="*/ 0 w 56"/>
                <a:gd name="T9" fmla="*/ 35 h 143"/>
                <a:gd name="T10" fmla="*/ 1 w 56"/>
                <a:gd name="T11" fmla="*/ 46 h 143"/>
                <a:gd name="T12" fmla="*/ 3 w 56"/>
                <a:gd name="T13" fmla="*/ 57 h 143"/>
                <a:gd name="T14" fmla="*/ 5 w 56"/>
                <a:gd name="T15" fmla="*/ 67 h 143"/>
                <a:gd name="T16" fmla="*/ 7 w 56"/>
                <a:gd name="T17" fmla="*/ 78 h 143"/>
                <a:gd name="T18" fmla="*/ 10 w 56"/>
                <a:gd name="T19" fmla="*/ 88 h 143"/>
                <a:gd name="T20" fmla="*/ 15 w 56"/>
                <a:gd name="T21" fmla="*/ 99 h 143"/>
                <a:gd name="T22" fmla="*/ 19 w 56"/>
                <a:gd name="T23" fmla="*/ 108 h 143"/>
                <a:gd name="T24" fmla="*/ 25 w 56"/>
                <a:gd name="T25" fmla="*/ 117 h 143"/>
                <a:gd name="T26" fmla="*/ 31 w 56"/>
                <a:gd name="T27" fmla="*/ 125 h 143"/>
                <a:gd name="T28" fmla="*/ 38 w 56"/>
                <a:gd name="T29" fmla="*/ 132 h 143"/>
                <a:gd name="T30" fmla="*/ 46 w 56"/>
                <a:gd name="T31" fmla="*/ 138 h 143"/>
                <a:gd name="T32" fmla="*/ 55 w 56"/>
                <a:gd name="T33" fmla="*/ 142 h 143"/>
                <a:gd name="T34" fmla="*/ 48 w 56"/>
                <a:gd name="T35" fmla="*/ 135 h 143"/>
                <a:gd name="T36" fmla="*/ 42 w 56"/>
                <a:gd name="T37" fmla="*/ 128 h 143"/>
                <a:gd name="T38" fmla="*/ 36 w 56"/>
                <a:gd name="T39" fmla="*/ 119 h 143"/>
                <a:gd name="T40" fmla="*/ 32 w 56"/>
                <a:gd name="T41" fmla="*/ 110 h 143"/>
                <a:gd name="T42" fmla="*/ 28 w 56"/>
                <a:gd name="T43" fmla="*/ 101 h 143"/>
                <a:gd name="T44" fmla="*/ 25 w 56"/>
                <a:gd name="T45" fmla="*/ 91 h 143"/>
                <a:gd name="T46" fmla="*/ 23 w 56"/>
                <a:gd name="T47" fmla="*/ 81 h 143"/>
                <a:gd name="T48" fmla="*/ 22 w 56"/>
                <a:gd name="T49" fmla="*/ 70 h 143"/>
                <a:gd name="T50" fmla="*/ 21 w 56"/>
                <a:gd name="T51" fmla="*/ 60 h 143"/>
                <a:gd name="T52" fmla="*/ 20 w 56"/>
                <a:gd name="T53" fmla="*/ 50 h 143"/>
                <a:gd name="T54" fmla="*/ 20 w 56"/>
                <a:gd name="T55" fmla="*/ 41 h 143"/>
                <a:gd name="T56" fmla="*/ 21 w 56"/>
                <a:gd name="T57" fmla="*/ 32 h 143"/>
                <a:gd name="T58" fmla="*/ 22 w 56"/>
                <a:gd name="T59" fmla="*/ 24 h 143"/>
                <a:gd name="T60" fmla="*/ 23 w 56"/>
                <a:gd name="T61" fmla="*/ 17 h 143"/>
                <a:gd name="T62" fmla="*/ 25 w 56"/>
                <a:gd name="T63" fmla="*/ 10 h 143"/>
                <a:gd name="T64" fmla="*/ 27 w 56"/>
                <a:gd name="T65" fmla="*/ 5 h 143"/>
                <a:gd name="T66" fmla="*/ 22 w 56"/>
                <a:gd name="T67" fmla="*/ 4 h 143"/>
                <a:gd name="T68" fmla="*/ 18 w 56"/>
                <a:gd name="T69" fmla="*/ 4 h 143"/>
                <a:gd name="T70" fmla="*/ 16 w 56"/>
                <a:gd name="T71" fmla="*/ 3 h 143"/>
                <a:gd name="T72" fmla="*/ 14 w 56"/>
                <a:gd name="T73" fmla="*/ 3 h 143"/>
                <a:gd name="T74" fmla="*/ 11 w 56"/>
                <a:gd name="T75" fmla="*/ 2 h 143"/>
                <a:gd name="T76" fmla="*/ 9 w 56"/>
                <a:gd name="T77" fmla="*/ 2 h 143"/>
                <a:gd name="T78" fmla="*/ 6 w 56"/>
                <a:gd name="T79" fmla="*/ 1 h 143"/>
                <a:gd name="T80" fmla="*/ 1 w 56"/>
                <a:gd name="T81" fmla="*/ 0 h 14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
                <a:gd name="T124" fmla="*/ 0 h 143"/>
                <a:gd name="T125" fmla="*/ 56 w 56"/>
                <a:gd name="T126" fmla="*/ 143 h 14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 h="143">
                  <a:moveTo>
                    <a:pt x="1" y="0"/>
                  </a:moveTo>
                  <a:lnTo>
                    <a:pt x="0" y="7"/>
                  </a:lnTo>
                  <a:lnTo>
                    <a:pt x="0" y="16"/>
                  </a:lnTo>
                  <a:lnTo>
                    <a:pt x="0" y="25"/>
                  </a:lnTo>
                  <a:lnTo>
                    <a:pt x="0" y="35"/>
                  </a:lnTo>
                  <a:lnTo>
                    <a:pt x="1" y="46"/>
                  </a:lnTo>
                  <a:lnTo>
                    <a:pt x="3" y="57"/>
                  </a:lnTo>
                  <a:lnTo>
                    <a:pt x="5" y="67"/>
                  </a:lnTo>
                  <a:lnTo>
                    <a:pt x="7" y="78"/>
                  </a:lnTo>
                  <a:lnTo>
                    <a:pt x="10" y="88"/>
                  </a:lnTo>
                  <a:lnTo>
                    <a:pt x="15" y="99"/>
                  </a:lnTo>
                  <a:lnTo>
                    <a:pt x="19" y="108"/>
                  </a:lnTo>
                  <a:lnTo>
                    <a:pt x="25" y="117"/>
                  </a:lnTo>
                  <a:lnTo>
                    <a:pt x="31" y="125"/>
                  </a:lnTo>
                  <a:lnTo>
                    <a:pt x="38" y="132"/>
                  </a:lnTo>
                  <a:lnTo>
                    <a:pt x="46" y="138"/>
                  </a:lnTo>
                  <a:lnTo>
                    <a:pt x="55" y="142"/>
                  </a:lnTo>
                  <a:lnTo>
                    <a:pt x="48" y="135"/>
                  </a:lnTo>
                  <a:lnTo>
                    <a:pt x="42" y="128"/>
                  </a:lnTo>
                  <a:lnTo>
                    <a:pt x="36" y="119"/>
                  </a:lnTo>
                  <a:lnTo>
                    <a:pt x="32" y="110"/>
                  </a:lnTo>
                  <a:lnTo>
                    <a:pt x="28" y="101"/>
                  </a:lnTo>
                  <a:lnTo>
                    <a:pt x="25" y="91"/>
                  </a:lnTo>
                  <a:lnTo>
                    <a:pt x="23" y="81"/>
                  </a:lnTo>
                  <a:lnTo>
                    <a:pt x="22" y="70"/>
                  </a:lnTo>
                  <a:lnTo>
                    <a:pt x="21" y="60"/>
                  </a:lnTo>
                  <a:lnTo>
                    <a:pt x="20" y="50"/>
                  </a:lnTo>
                  <a:lnTo>
                    <a:pt x="20" y="41"/>
                  </a:lnTo>
                  <a:lnTo>
                    <a:pt x="21" y="32"/>
                  </a:lnTo>
                  <a:lnTo>
                    <a:pt x="22" y="24"/>
                  </a:lnTo>
                  <a:lnTo>
                    <a:pt x="23" y="17"/>
                  </a:lnTo>
                  <a:lnTo>
                    <a:pt x="25" y="10"/>
                  </a:lnTo>
                  <a:lnTo>
                    <a:pt x="27" y="5"/>
                  </a:lnTo>
                  <a:lnTo>
                    <a:pt x="22" y="4"/>
                  </a:lnTo>
                  <a:lnTo>
                    <a:pt x="18" y="4"/>
                  </a:lnTo>
                  <a:lnTo>
                    <a:pt x="16" y="3"/>
                  </a:lnTo>
                  <a:lnTo>
                    <a:pt x="14" y="3"/>
                  </a:lnTo>
                  <a:lnTo>
                    <a:pt x="11" y="2"/>
                  </a:lnTo>
                  <a:lnTo>
                    <a:pt x="9" y="2"/>
                  </a:lnTo>
                  <a:lnTo>
                    <a:pt x="6" y="1"/>
                  </a:lnTo>
                  <a:lnTo>
                    <a:pt x="1" y="0"/>
                  </a:lnTo>
                </a:path>
              </a:pathLst>
            </a:custGeom>
            <a:solidFill>
              <a:srgbClr val="E5E5E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58" name="Freeform 206"/>
            <p:cNvSpPr>
              <a:spLocks/>
            </p:cNvSpPr>
            <p:nvPr/>
          </p:nvSpPr>
          <p:spPr bwMode="auto">
            <a:xfrm>
              <a:off x="4391" y="2357"/>
              <a:ext cx="54" cy="143"/>
            </a:xfrm>
            <a:custGeom>
              <a:avLst/>
              <a:gdLst>
                <a:gd name="T0" fmla="*/ 1 w 54"/>
                <a:gd name="T1" fmla="*/ 0 h 143"/>
                <a:gd name="T2" fmla="*/ 0 w 54"/>
                <a:gd name="T3" fmla="*/ 8 h 143"/>
                <a:gd name="T4" fmla="*/ 0 w 54"/>
                <a:gd name="T5" fmla="*/ 17 h 143"/>
                <a:gd name="T6" fmla="*/ 0 w 54"/>
                <a:gd name="T7" fmla="*/ 26 h 143"/>
                <a:gd name="T8" fmla="*/ 0 w 54"/>
                <a:gd name="T9" fmla="*/ 36 h 143"/>
                <a:gd name="T10" fmla="*/ 1 w 54"/>
                <a:gd name="T11" fmla="*/ 46 h 143"/>
                <a:gd name="T12" fmla="*/ 3 w 54"/>
                <a:gd name="T13" fmla="*/ 57 h 143"/>
                <a:gd name="T14" fmla="*/ 5 w 54"/>
                <a:gd name="T15" fmla="*/ 67 h 143"/>
                <a:gd name="T16" fmla="*/ 7 w 54"/>
                <a:gd name="T17" fmla="*/ 78 h 143"/>
                <a:gd name="T18" fmla="*/ 11 w 54"/>
                <a:gd name="T19" fmla="*/ 88 h 143"/>
                <a:gd name="T20" fmla="*/ 14 w 54"/>
                <a:gd name="T21" fmla="*/ 98 h 143"/>
                <a:gd name="T22" fmla="*/ 19 w 54"/>
                <a:gd name="T23" fmla="*/ 108 h 143"/>
                <a:gd name="T24" fmla="*/ 24 w 54"/>
                <a:gd name="T25" fmla="*/ 117 h 143"/>
                <a:gd name="T26" fmla="*/ 30 w 54"/>
                <a:gd name="T27" fmla="*/ 125 h 143"/>
                <a:gd name="T28" fmla="*/ 37 w 54"/>
                <a:gd name="T29" fmla="*/ 132 h 143"/>
                <a:gd name="T30" fmla="*/ 44 w 54"/>
                <a:gd name="T31" fmla="*/ 137 h 143"/>
                <a:gd name="T32" fmla="*/ 53 w 54"/>
                <a:gd name="T33" fmla="*/ 142 h 143"/>
                <a:gd name="T34" fmla="*/ 46 w 54"/>
                <a:gd name="T35" fmla="*/ 135 h 143"/>
                <a:gd name="T36" fmla="*/ 40 w 54"/>
                <a:gd name="T37" fmla="*/ 128 h 143"/>
                <a:gd name="T38" fmla="*/ 34 w 54"/>
                <a:gd name="T39" fmla="*/ 119 h 143"/>
                <a:gd name="T40" fmla="*/ 30 w 54"/>
                <a:gd name="T41" fmla="*/ 110 h 143"/>
                <a:gd name="T42" fmla="*/ 26 w 54"/>
                <a:gd name="T43" fmla="*/ 101 h 143"/>
                <a:gd name="T44" fmla="*/ 23 w 54"/>
                <a:gd name="T45" fmla="*/ 91 h 143"/>
                <a:gd name="T46" fmla="*/ 21 w 54"/>
                <a:gd name="T47" fmla="*/ 81 h 143"/>
                <a:gd name="T48" fmla="*/ 20 w 54"/>
                <a:gd name="T49" fmla="*/ 70 h 143"/>
                <a:gd name="T50" fmla="*/ 19 w 54"/>
                <a:gd name="T51" fmla="*/ 60 h 143"/>
                <a:gd name="T52" fmla="*/ 18 w 54"/>
                <a:gd name="T53" fmla="*/ 50 h 143"/>
                <a:gd name="T54" fmla="*/ 18 w 54"/>
                <a:gd name="T55" fmla="*/ 41 h 143"/>
                <a:gd name="T56" fmla="*/ 19 w 54"/>
                <a:gd name="T57" fmla="*/ 32 h 143"/>
                <a:gd name="T58" fmla="*/ 20 w 54"/>
                <a:gd name="T59" fmla="*/ 24 h 143"/>
                <a:gd name="T60" fmla="*/ 21 w 54"/>
                <a:gd name="T61" fmla="*/ 17 h 143"/>
                <a:gd name="T62" fmla="*/ 23 w 54"/>
                <a:gd name="T63" fmla="*/ 10 h 143"/>
                <a:gd name="T64" fmla="*/ 25 w 54"/>
                <a:gd name="T65" fmla="*/ 5 h 143"/>
                <a:gd name="T66" fmla="*/ 20 w 54"/>
                <a:gd name="T67" fmla="*/ 4 h 143"/>
                <a:gd name="T68" fmla="*/ 16 w 54"/>
                <a:gd name="T69" fmla="*/ 4 h 143"/>
                <a:gd name="T70" fmla="*/ 14 w 54"/>
                <a:gd name="T71" fmla="*/ 3 h 143"/>
                <a:gd name="T72" fmla="*/ 12 w 54"/>
                <a:gd name="T73" fmla="*/ 3 h 143"/>
                <a:gd name="T74" fmla="*/ 10 w 54"/>
                <a:gd name="T75" fmla="*/ 3 h 143"/>
                <a:gd name="T76" fmla="*/ 8 w 54"/>
                <a:gd name="T77" fmla="*/ 2 h 143"/>
                <a:gd name="T78" fmla="*/ 5 w 54"/>
                <a:gd name="T79" fmla="*/ 1 h 143"/>
                <a:gd name="T80" fmla="*/ 1 w 54"/>
                <a:gd name="T81" fmla="*/ 0 h 14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4"/>
                <a:gd name="T124" fmla="*/ 0 h 143"/>
                <a:gd name="T125" fmla="*/ 54 w 54"/>
                <a:gd name="T126" fmla="*/ 143 h 14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4" h="143">
                  <a:moveTo>
                    <a:pt x="1" y="0"/>
                  </a:moveTo>
                  <a:lnTo>
                    <a:pt x="0" y="8"/>
                  </a:lnTo>
                  <a:lnTo>
                    <a:pt x="0" y="17"/>
                  </a:lnTo>
                  <a:lnTo>
                    <a:pt x="0" y="26"/>
                  </a:lnTo>
                  <a:lnTo>
                    <a:pt x="0" y="36"/>
                  </a:lnTo>
                  <a:lnTo>
                    <a:pt x="1" y="46"/>
                  </a:lnTo>
                  <a:lnTo>
                    <a:pt x="3" y="57"/>
                  </a:lnTo>
                  <a:lnTo>
                    <a:pt x="5" y="67"/>
                  </a:lnTo>
                  <a:lnTo>
                    <a:pt x="7" y="78"/>
                  </a:lnTo>
                  <a:lnTo>
                    <a:pt x="11" y="88"/>
                  </a:lnTo>
                  <a:lnTo>
                    <a:pt x="14" y="98"/>
                  </a:lnTo>
                  <a:lnTo>
                    <a:pt x="19" y="108"/>
                  </a:lnTo>
                  <a:lnTo>
                    <a:pt x="24" y="117"/>
                  </a:lnTo>
                  <a:lnTo>
                    <a:pt x="30" y="125"/>
                  </a:lnTo>
                  <a:lnTo>
                    <a:pt x="37" y="132"/>
                  </a:lnTo>
                  <a:lnTo>
                    <a:pt x="44" y="137"/>
                  </a:lnTo>
                  <a:lnTo>
                    <a:pt x="53" y="142"/>
                  </a:lnTo>
                  <a:lnTo>
                    <a:pt x="46" y="135"/>
                  </a:lnTo>
                  <a:lnTo>
                    <a:pt x="40" y="128"/>
                  </a:lnTo>
                  <a:lnTo>
                    <a:pt x="34" y="119"/>
                  </a:lnTo>
                  <a:lnTo>
                    <a:pt x="30" y="110"/>
                  </a:lnTo>
                  <a:lnTo>
                    <a:pt x="26" y="101"/>
                  </a:lnTo>
                  <a:lnTo>
                    <a:pt x="23" y="91"/>
                  </a:lnTo>
                  <a:lnTo>
                    <a:pt x="21" y="81"/>
                  </a:lnTo>
                  <a:lnTo>
                    <a:pt x="20" y="70"/>
                  </a:lnTo>
                  <a:lnTo>
                    <a:pt x="19" y="60"/>
                  </a:lnTo>
                  <a:lnTo>
                    <a:pt x="18" y="50"/>
                  </a:lnTo>
                  <a:lnTo>
                    <a:pt x="18" y="41"/>
                  </a:lnTo>
                  <a:lnTo>
                    <a:pt x="19" y="32"/>
                  </a:lnTo>
                  <a:lnTo>
                    <a:pt x="20" y="24"/>
                  </a:lnTo>
                  <a:lnTo>
                    <a:pt x="21" y="17"/>
                  </a:lnTo>
                  <a:lnTo>
                    <a:pt x="23" y="10"/>
                  </a:lnTo>
                  <a:lnTo>
                    <a:pt x="25" y="5"/>
                  </a:lnTo>
                  <a:lnTo>
                    <a:pt x="20" y="4"/>
                  </a:lnTo>
                  <a:lnTo>
                    <a:pt x="16" y="4"/>
                  </a:lnTo>
                  <a:lnTo>
                    <a:pt x="14" y="3"/>
                  </a:lnTo>
                  <a:lnTo>
                    <a:pt x="12" y="3"/>
                  </a:lnTo>
                  <a:lnTo>
                    <a:pt x="10" y="3"/>
                  </a:lnTo>
                  <a:lnTo>
                    <a:pt x="8" y="2"/>
                  </a:lnTo>
                  <a:lnTo>
                    <a:pt x="5" y="1"/>
                  </a:lnTo>
                  <a:lnTo>
                    <a:pt x="1" y="0"/>
                  </a:lnTo>
                </a:path>
              </a:pathLst>
            </a:custGeom>
            <a:solidFill>
              <a:srgbClr val="EBEBEB"/>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59" name="Freeform 207"/>
            <p:cNvSpPr>
              <a:spLocks/>
            </p:cNvSpPr>
            <p:nvPr/>
          </p:nvSpPr>
          <p:spPr bwMode="auto">
            <a:xfrm>
              <a:off x="4392" y="2357"/>
              <a:ext cx="53" cy="143"/>
            </a:xfrm>
            <a:custGeom>
              <a:avLst/>
              <a:gdLst>
                <a:gd name="T0" fmla="*/ 1 w 53"/>
                <a:gd name="T1" fmla="*/ 0 h 143"/>
                <a:gd name="T2" fmla="*/ 1 w 53"/>
                <a:gd name="T3" fmla="*/ 8 h 143"/>
                <a:gd name="T4" fmla="*/ 0 w 53"/>
                <a:gd name="T5" fmla="*/ 17 h 143"/>
                <a:gd name="T6" fmla="*/ 1 w 53"/>
                <a:gd name="T7" fmla="*/ 26 h 143"/>
                <a:gd name="T8" fmla="*/ 1 w 53"/>
                <a:gd name="T9" fmla="*/ 36 h 143"/>
                <a:gd name="T10" fmla="*/ 2 w 53"/>
                <a:gd name="T11" fmla="*/ 46 h 143"/>
                <a:gd name="T12" fmla="*/ 4 w 53"/>
                <a:gd name="T13" fmla="*/ 57 h 143"/>
                <a:gd name="T14" fmla="*/ 6 w 53"/>
                <a:gd name="T15" fmla="*/ 67 h 143"/>
                <a:gd name="T16" fmla="*/ 8 w 53"/>
                <a:gd name="T17" fmla="*/ 78 h 143"/>
                <a:gd name="T18" fmla="*/ 12 w 53"/>
                <a:gd name="T19" fmla="*/ 88 h 143"/>
                <a:gd name="T20" fmla="*/ 15 w 53"/>
                <a:gd name="T21" fmla="*/ 98 h 143"/>
                <a:gd name="T22" fmla="*/ 20 w 53"/>
                <a:gd name="T23" fmla="*/ 108 h 143"/>
                <a:gd name="T24" fmla="*/ 25 w 53"/>
                <a:gd name="T25" fmla="*/ 116 h 143"/>
                <a:gd name="T26" fmla="*/ 31 w 53"/>
                <a:gd name="T27" fmla="*/ 124 h 143"/>
                <a:gd name="T28" fmla="*/ 37 w 53"/>
                <a:gd name="T29" fmla="*/ 131 h 143"/>
                <a:gd name="T30" fmla="*/ 44 w 53"/>
                <a:gd name="T31" fmla="*/ 137 h 143"/>
                <a:gd name="T32" fmla="*/ 52 w 53"/>
                <a:gd name="T33" fmla="*/ 142 h 143"/>
                <a:gd name="T34" fmla="*/ 45 w 53"/>
                <a:gd name="T35" fmla="*/ 135 h 143"/>
                <a:gd name="T36" fmla="*/ 39 w 53"/>
                <a:gd name="T37" fmla="*/ 128 h 143"/>
                <a:gd name="T38" fmla="*/ 33 w 53"/>
                <a:gd name="T39" fmla="*/ 119 h 143"/>
                <a:gd name="T40" fmla="*/ 29 w 53"/>
                <a:gd name="T41" fmla="*/ 110 h 143"/>
                <a:gd name="T42" fmla="*/ 25 w 53"/>
                <a:gd name="T43" fmla="*/ 101 h 143"/>
                <a:gd name="T44" fmla="*/ 22 w 53"/>
                <a:gd name="T45" fmla="*/ 91 h 143"/>
                <a:gd name="T46" fmla="*/ 20 w 53"/>
                <a:gd name="T47" fmla="*/ 81 h 143"/>
                <a:gd name="T48" fmla="*/ 19 w 53"/>
                <a:gd name="T49" fmla="*/ 70 h 143"/>
                <a:gd name="T50" fmla="*/ 18 w 53"/>
                <a:gd name="T51" fmla="*/ 60 h 143"/>
                <a:gd name="T52" fmla="*/ 17 w 53"/>
                <a:gd name="T53" fmla="*/ 50 h 143"/>
                <a:gd name="T54" fmla="*/ 17 w 53"/>
                <a:gd name="T55" fmla="*/ 41 h 143"/>
                <a:gd name="T56" fmla="*/ 18 w 53"/>
                <a:gd name="T57" fmla="*/ 32 h 143"/>
                <a:gd name="T58" fmla="*/ 19 w 53"/>
                <a:gd name="T59" fmla="*/ 24 h 143"/>
                <a:gd name="T60" fmla="*/ 20 w 53"/>
                <a:gd name="T61" fmla="*/ 17 h 143"/>
                <a:gd name="T62" fmla="*/ 22 w 53"/>
                <a:gd name="T63" fmla="*/ 10 h 143"/>
                <a:gd name="T64" fmla="*/ 24 w 53"/>
                <a:gd name="T65" fmla="*/ 5 h 143"/>
                <a:gd name="T66" fmla="*/ 19 w 53"/>
                <a:gd name="T67" fmla="*/ 4 h 143"/>
                <a:gd name="T68" fmla="*/ 16 w 53"/>
                <a:gd name="T69" fmla="*/ 4 h 143"/>
                <a:gd name="T70" fmla="*/ 13 w 53"/>
                <a:gd name="T71" fmla="*/ 3 h 143"/>
                <a:gd name="T72" fmla="*/ 12 w 53"/>
                <a:gd name="T73" fmla="*/ 3 h 143"/>
                <a:gd name="T74" fmla="*/ 10 w 53"/>
                <a:gd name="T75" fmla="*/ 3 h 143"/>
                <a:gd name="T76" fmla="*/ 8 w 53"/>
                <a:gd name="T77" fmla="*/ 2 h 143"/>
                <a:gd name="T78" fmla="*/ 5 w 53"/>
                <a:gd name="T79" fmla="*/ 1 h 143"/>
                <a:gd name="T80" fmla="*/ 1 w 53"/>
                <a:gd name="T81" fmla="*/ 0 h 14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3"/>
                <a:gd name="T124" fmla="*/ 0 h 143"/>
                <a:gd name="T125" fmla="*/ 53 w 53"/>
                <a:gd name="T126" fmla="*/ 143 h 14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3" h="143">
                  <a:moveTo>
                    <a:pt x="1" y="0"/>
                  </a:moveTo>
                  <a:lnTo>
                    <a:pt x="1" y="8"/>
                  </a:lnTo>
                  <a:lnTo>
                    <a:pt x="0" y="17"/>
                  </a:lnTo>
                  <a:lnTo>
                    <a:pt x="1" y="26"/>
                  </a:lnTo>
                  <a:lnTo>
                    <a:pt x="1" y="36"/>
                  </a:lnTo>
                  <a:lnTo>
                    <a:pt x="2" y="46"/>
                  </a:lnTo>
                  <a:lnTo>
                    <a:pt x="4" y="57"/>
                  </a:lnTo>
                  <a:lnTo>
                    <a:pt x="6" y="67"/>
                  </a:lnTo>
                  <a:lnTo>
                    <a:pt x="8" y="78"/>
                  </a:lnTo>
                  <a:lnTo>
                    <a:pt x="12" y="88"/>
                  </a:lnTo>
                  <a:lnTo>
                    <a:pt x="15" y="98"/>
                  </a:lnTo>
                  <a:lnTo>
                    <a:pt x="20" y="108"/>
                  </a:lnTo>
                  <a:lnTo>
                    <a:pt x="25" y="116"/>
                  </a:lnTo>
                  <a:lnTo>
                    <a:pt x="31" y="124"/>
                  </a:lnTo>
                  <a:lnTo>
                    <a:pt x="37" y="131"/>
                  </a:lnTo>
                  <a:lnTo>
                    <a:pt x="44" y="137"/>
                  </a:lnTo>
                  <a:lnTo>
                    <a:pt x="52" y="142"/>
                  </a:lnTo>
                  <a:lnTo>
                    <a:pt x="45" y="135"/>
                  </a:lnTo>
                  <a:lnTo>
                    <a:pt x="39" y="128"/>
                  </a:lnTo>
                  <a:lnTo>
                    <a:pt x="33" y="119"/>
                  </a:lnTo>
                  <a:lnTo>
                    <a:pt x="29" y="110"/>
                  </a:lnTo>
                  <a:lnTo>
                    <a:pt x="25" y="101"/>
                  </a:lnTo>
                  <a:lnTo>
                    <a:pt x="22" y="91"/>
                  </a:lnTo>
                  <a:lnTo>
                    <a:pt x="20" y="81"/>
                  </a:lnTo>
                  <a:lnTo>
                    <a:pt x="19" y="70"/>
                  </a:lnTo>
                  <a:lnTo>
                    <a:pt x="18" y="60"/>
                  </a:lnTo>
                  <a:lnTo>
                    <a:pt x="17" y="50"/>
                  </a:lnTo>
                  <a:lnTo>
                    <a:pt x="17" y="41"/>
                  </a:lnTo>
                  <a:lnTo>
                    <a:pt x="18" y="32"/>
                  </a:lnTo>
                  <a:lnTo>
                    <a:pt x="19" y="24"/>
                  </a:lnTo>
                  <a:lnTo>
                    <a:pt x="20" y="17"/>
                  </a:lnTo>
                  <a:lnTo>
                    <a:pt x="22" y="10"/>
                  </a:lnTo>
                  <a:lnTo>
                    <a:pt x="24" y="5"/>
                  </a:lnTo>
                  <a:lnTo>
                    <a:pt x="19" y="4"/>
                  </a:lnTo>
                  <a:lnTo>
                    <a:pt x="16" y="4"/>
                  </a:lnTo>
                  <a:lnTo>
                    <a:pt x="13" y="3"/>
                  </a:lnTo>
                  <a:lnTo>
                    <a:pt x="12" y="3"/>
                  </a:lnTo>
                  <a:lnTo>
                    <a:pt x="10" y="3"/>
                  </a:lnTo>
                  <a:lnTo>
                    <a:pt x="8" y="2"/>
                  </a:lnTo>
                  <a:lnTo>
                    <a:pt x="5" y="1"/>
                  </a:lnTo>
                  <a:lnTo>
                    <a:pt x="1" y="0"/>
                  </a:lnTo>
                </a:path>
              </a:pathLst>
            </a:custGeom>
            <a:solidFill>
              <a:srgbClr val="F0F0F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60" name="Freeform 208"/>
            <p:cNvSpPr>
              <a:spLocks/>
            </p:cNvSpPr>
            <p:nvPr/>
          </p:nvSpPr>
          <p:spPr bwMode="auto">
            <a:xfrm>
              <a:off x="4394" y="2358"/>
              <a:ext cx="51" cy="142"/>
            </a:xfrm>
            <a:custGeom>
              <a:avLst/>
              <a:gdLst>
                <a:gd name="T0" fmla="*/ 1 w 51"/>
                <a:gd name="T1" fmla="*/ 0 h 142"/>
                <a:gd name="T2" fmla="*/ 0 w 51"/>
                <a:gd name="T3" fmla="*/ 8 h 142"/>
                <a:gd name="T4" fmla="*/ 0 w 51"/>
                <a:gd name="T5" fmla="*/ 16 h 142"/>
                <a:gd name="T6" fmla="*/ 0 w 51"/>
                <a:gd name="T7" fmla="*/ 25 h 142"/>
                <a:gd name="T8" fmla="*/ 1 w 51"/>
                <a:gd name="T9" fmla="*/ 35 h 142"/>
                <a:gd name="T10" fmla="*/ 2 w 51"/>
                <a:gd name="T11" fmla="*/ 45 h 142"/>
                <a:gd name="T12" fmla="*/ 4 w 51"/>
                <a:gd name="T13" fmla="*/ 56 h 142"/>
                <a:gd name="T14" fmla="*/ 6 w 51"/>
                <a:gd name="T15" fmla="*/ 66 h 142"/>
                <a:gd name="T16" fmla="*/ 8 w 51"/>
                <a:gd name="T17" fmla="*/ 77 h 142"/>
                <a:gd name="T18" fmla="*/ 11 w 51"/>
                <a:gd name="T19" fmla="*/ 87 h 142"/>
                <a:gd name="T20" fmla="*/ 15 w 51"/>
                <a:gd name="T21" fmla="*/ 97 h 142"/>
                <a:gd name="T22" fmla="*/ 19 w 51"/>
                <a:gd name="T23" fmla="*/ 106 h 142"/>
                <a:gd name="T24" fmla="*/ 24 w 51"/>
                <a:gd name="T25" fmla="*/ 115 h 142"/>
                <a:gd name="T26" fmla="*/ 29 w 51"/>
                <a:gd name="T27" fmla="*/ 123 h 142"/>
                <a:gd name="T28" fmla="*/ 36 w 51"/>
                <a:gd name="T29" fmla="*/ 130 h 142"/>
                <a:gd name="T30" fmla="*/ 42 w 51"/>
                <a:gd name="T31" fmla="*/ 136 h 142"/>
                <a:gd name="T32" fmla="*/ 50 w 51"/>
                <a:gd name="T33" fmla="*/ 141 h 142"/>
                <a:gd name="T34" fmla="*/ 43 w 51"/>
                <a:gd name="T35" fmla="*/ 134 h 142"/>
                <a:gd name="T36" fmla="*/ 37 w 51"/>
                <a:gd name="T37" fmla="*/ 127 h 142"/>
                <a:gd name="T38" fmla="*/ 31 w 51"/>
                <a:gd name="T39" fmla="*/ 118 h 142"/>
                <a:gd name="T40" fmla="*/ 27 w 51"/>
                <a:gd name="T41" fmla="*/ 109 h 142"/>
                <a:gd name="T42" fmla="*/ 23 w 51"/>
                <a:gd name="T43" fmla="*/ 100 h 142"/>
                <a:gd name="T44" fmla="*/ 20 w 51"/>
                <a:gd name="T45" fmla="*/ 90 h 142"/>
                <a:gd name="T46" fmla="*/ 18 w 51"/>
                <a:gd name="T47" fmla="*/ 80 h 142"/>
                <a:gd name="T48" fmla="*/ 17 w 51"/>
                <a:gd name="T49" fmla="*/ 69 h 142"/>
                <a:gd name="T50" fmla="*/ 16 w 51"/>
                <a:gd name="T51" fmla="*/ 59 h 142"/>
                <a:gd name="T52" fmla="*/ 15 w 51"/>
                <a:gd name="T53" fmla="*/ 49 h 142"/>
                <a:gd name="T54" fmla="*/ 15 w 51"/>
                <a:gd name="T55" fmla="*/ 40 h 142"/>
                <a:gd name="T56" fmla="*/ 16 w 51"/>
                <a:gd name="T57" fmla="*/ 31 h 142"/>
                <a:gd name="T58" fmla="*/ 17 w 51"/>
                <a:gd name="T59" fmla="*/ 23 h 142"/>
                <a:gd name="T60" fmla="*/ 18 w 51"/>
                <a:gd name="T61" fmla="*/ 16 h 142"/>
                <a:gd name="T62" fmla="*/ 20 w 51"/>
                <a:gd name="T63" fmla="*/ 9 h 142"/>
                <a:gd name="T64" fmla="*/ 22 w 51"/>
                <a:gd name="T65" fmla="*/ 4 h 142"/>
                <a:gd name="T66" fmla="*/ 17 w 51"/>
                <a:gd name="T67" fmla="*/ 3 h 142"/>
                <a:gd name="T68" fmla="*/ 14 w 51"/>
                <a:gd name="T69" fmla="*/ 3 h 142"/>
                <a:gd name="T70" fmla="*/ 12 w 51"/>
                <a:gd name="T71" fmla="*/ 3 h 142"/>
                <a:gd name="T72" fmla="*/ 11 w 51"/>
                <a:gd name="T73" fmla="*/ 2 h 142"/>
                <a:gd name="T74" fmla="*/ 9 w 51"/>
                <a:gd name="T75" fmla="*/ 2 h 142"/>
                <a:gd name="T76" fmla="*/ 7 w 51"/>
                <a:gd name="T77" fmla="*/ 1 h 142"/>
                <a:gd name="T78" fmla="*/ 4 w 51"/>
                <a:gd name="T79" fmla="*/ 1 h 142"/>
                <a:gd name="T80" fmla="*/ 1 w 51"/>
                <a:gd name="T81" fmla="*/ 0 h 14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1"/>
                <a:gd name="T124" fmla="*/ 0 h 142"/>
                <a:gd name="T125" fmla="*/ 51 w 51"/>
                <a:gd name="T126" fmla="*/ 142 h 14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1" h="142">
                  <a:moveTo>
                    <a:pt x="1" y="0"/>
                  </a:moveTo>
                  <a:lnTo>
                    <a:pt x="0" y="8"/>
                  </a:lnTo>
                  <a:lnTo>
                    <a:pt x="0" y="16"/>
                  </a:lnTo>
                  <a:lnTo>
                    <a:pt x="0" y="25"/>
                  </a:lnTo>
                  <a:lnTo>
                    <a:pt x="1" y="35"/>
                  </a:lnTo>
                  <a:lnTo>
                    <a:pt x="2" y="45"/>
                  </a:lnTo>
                  <a:lnTo>
                    <a:pt x="4" y="56"/>
                  </a:lnTo>
                  <a:lnTo>
                    <a:pt x="6" y="66"/>
                  </a:lnTo>
                  <a:lnTo>
                    <a:pt x="8" y="77"/>
                  </a:lnTo>
                  <a:lnTo>
                    <a:pt x="11" y="87"/>
                  </a:lnTo>
                  <a:lnTo>
                    <a:pt x="15" y="97"/>
                  </a:lnTo>
                  <a:lnTo>
                    <a:pt x="19" y="106"/>
                  </a:lnTo>
                  <a:lnTo>
                    <a:pt x="24" y="115"/>
                  </a:lnTo>
                  <a:lnTo>
                    <a:pt x="29" y="123"/>
                  </a:lnTo>
                  <a:lnTo>
                    <a:pt x="36" y="130"/>
                  </a:lnTo>
                  <a:lnTo>
                    <a:pt x="42" y="136"/>
                  </a:lnTo>
                  <a:lnTo>
                    <a:pt x="50" y="141"/>
                  </a:lnTo>
                  <a:lnTo>
                    <a:pt x="43" y="134"/>
                  </a:lnTo>
                  <a:lnTo>
                    <a:pt x="37" y="127"/>
                  </a:lnTo>
                  <a:lnTo>
                    <a:pt x="31" y="118"/>
                  </a:lnTo>
                  <a:lnTo>
                    <a:pt x="27" y="109"/>
                  </a:lnTo>
                  <a:lnTo>
                    <a:pt x="23" y="100"/>
                  </a:lnTo>
                  <a:lnTo>
                    <a:pt x="20" y="90"/>
                  </a:lnTo>
                  <a:lnTo>
                    <a:pt x="18" y="80"/>
                  </a:lnTo>
                  <a:lnTo>
                    <a:pt x="17" y="69"/>
                  </a:lnTo>
                  <a:lnTo>
                    <a:pt x="16" y="59"/>
                  </a:lnTo>
                  <a:lnTo>
                    <a:pt x="15" y="49"/>
                  </a:lnTo>
                  <a:lnTo>
                    <a:pt x="15" y="40"/>
                  </a:lnTo>
                  <a:lnTo>
                    <a:pt x="16" y="31"/>
                  </a:lnTo>
                  <a:lnTo>
                    <a:pt x="17" y="23"/>
                  </a:lnTo>
                  <a:lnTo>
                    <a:pt x="18" y="16"/>
                  </a:lnTo>
                  <a:lnTo>
                    <a:pt x="20" y="9"/>
                  </a:lnTo>
                  <a:lnTo>
                    <a:pt x="22" y="4"/>
                  </a:lnTo>
                  <a:lnTo>
                    <a:pt x="17" y="3"/>
                  </a:lnTo>
                  <a:lnTo>
                    <a:pt x="14" y="3"/>
                  </a:lnTo>
                  <a:lnTo>
                    <a:pt x="12" y="3"/>
                  </a:lnTo>
                  <a:lnTo>
                    <a:pt x="11" y="2"/>
                  </a:lnTo>
                  <a:lnTo>
                    <a:pt x="9" y="2"/>
                  </a:lnTo>
                  <a:lnTo>
                    <a:pt x="7" y="1"/>
                  </a:lnTo>
                  <a:lnTo>
                    <a:pt x="4" y="1"/>
                  </a:lnTo>
                  <a:lnTo>
                    <a:pt x="1" y="0"/>
                  </a:lnTo>
                </a:path>
              </a:pathLst>
            </a:custGeom>
            <a:solidFill>
              <a:srgbClr val="F5F5F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61" name="Freeform 209"/>
            <p:cNvSpPr>
              <a:spLocks/>
            </p:cNvSpPr>
            <p:nvPr/>
          </p:nvSpPr>
          <p:spPr bwMode="auto">
            <a:xfrm>
              <a:off x="4396" y="2358"/>
              <a:ext cx="49" cy="142"/>
            </a:xfrm>
            <a:custGeom>
              <a:avLst/>
              <a:gdLst>
                <a:gd name="T0" fmla="*/ 0 w 49"/>
                <a:gd name="T1" fmla="*/ 0 h 142"/>
                <a:gd name="T2" fmla="*/ 0 w 49"/>
                <a:gd name="T3" fmla="*/ 8 h 142"/>
                <a:gd name="T4" fmla="*/ 0 w 49"/>
                <a:gd name="T5" fmla="*/ 16 h 142"/>
                <a:gd name="T6" fmla="*/ 0 w 49"/>
                <a:gd name="T7" fmla="*/ 26 h 142"/>
                <a:gd name="T8" fmla="*/ 1 w 49"/>
                <a:gd name="T9" fmla="*/ 35 h 142"/>
                <a:gd name="T10" fmla="*/ 2 w 49"/>
                <a:gd name="T11" fmla="*/ 45 h 142"/>
                <a:gd name="T12" fmla="*/ 4 w 49"/>
                <a:gd name="T13" fmla="*/ 56 h 142"/>
                <a:gd name="T14" fmla="*/ 6 w 49"/>
                <a:gd name="T15" fmla="*/ 66 h 142"/>
                <a:gd name="T16" fmla="*/ 9 w 49"/>
                <a:gd name="T17" fmla="*/ 76 h 142"/>
                <a:gd name="T18" fmla="*/ 11 w 49"/>
                <a:gd name="T19" fmla="*/ 87 h 142"/>
                <a:gd name="T20" fmla="*/ 15 w 49"/>
                <a:gd name="T21" fmla="*/ 97 h 142"/>
                <a:gd name="T22" fmla="*/ 19 w 49"/>
                <a:gd name="T23" fmla="*/ 106 h 142"/>
                <a:gd name="T24" fmla="*/ 24 w 49"/>
                <a:gd name="T25" fmla="*/ 115 h 142"/>
                <a:gd name="T26" fmla="*/ 29 w 49"/>
                <a:gd name="T27" fmla="*/ 123 h 142"/>
                <a:gd name="T28" fmla="*/ 35 w 49"/>
                <a:gd name="T29" fmla="*/ 130 h 142"/>
                <a:gd name="T30" fmla="*/ 41 w 49"/>
                <a:gd name="T31" fmla="*/ 136 h 142"/>
                <a:gd name="T32" fmla="*/ 48 w 49"/>
                <a:gd name="T33" fmla="*/ 141 h 142"/>
                <a:gd name="T34" fmla="*/ 41 w 49"/>
                <a:gd name="T35" fmla="*/ 134 h 142"/>
                <a:gd name="T36" fmla="*/ 35 w 49"/>
                <a:gd name="T37" fmla="*/ 127 h 142"/>
                <a:gd name="T38" fmla="*/ 29 w 49"/>
                <a:gd name="T39" fmla="*/ 118 h 142"/>
                <a:gd name="T40" fmla="*/ 25 w 49"/>
                <a:gd name="T41" fmla="*/ 109 h 142"/>
                <a:gd name="T42" fmla="*/ 21 w 49"/>
                <a:gd name="T43" fmla="*/ 100 h 142"/>
                <a:gd name="T44" fmla="*/ 18 w 49"/>
                <a:gd name="T45" fmla="*/ 90 h 142"/>
                <a:gd name="T46" fmla="*/ 16 w 49"/>
                <a:gd name="T47" fmla="*/ 80 h 142"/>
                <a:gd name="T48" fmla="*/ 15 w 49"/>
                <a:gd name="T49" fmla="*/ 69 h 142"/>
                <a:gd name="T50" fmla="*/ 14 w 49"/>
                <a:gd name="T51" fmla="*/ 59 h 142"/>
                <a:gd name="T52" fmla="*/ 13 w 49"/>
                <a:gd name="T53" fmla="*/ 49 h 142"/>
                <a:gd name="T54" fmla="*/ 13 w 49"/>
                <a:gd name="T55" fmla="*/ 40 h 142"/>
                <a:gd name="T56" fmla="*/ 14 w 49"/>
                <a:gd name="T57" fmla="*/ 31 h 142"/>
                <a:gd name="T58" fmla="*/ 15 w 49"/>
                <a:gd name="T59" fmla="*/ 23 h 142"/>
                <a:gd name="T60" fmla="*/ 16 w 49"/>
                <a:gd name="T61" fmla="*/ 16 h 142"/>
                <a:gd name="T62" fmla="*/ 18 w 49"/>
                <a:gd name="T63" fmla="*/ 9 h 142"/>
                <a:gd name="T64" fmla="*/ 20 w 49"/>
                <a:gd name="T65" fmla="*/ 4 h 142"/>
                <a:gd name="T66" fmla="*/ 15 w 49"/>
                <a:gd name="T67" fmla="*/ 3 h 142"/>
                <a:gd name="T68" fmla="*/ 12 w 49"/>
                <a:gd name="T69" fmla="*/ 3 h 142"/>
                <a:gd name="T70" fmla="*/ 10 w 49"/>
                <a:gd name="T71" fmla="*/ 3 h 142"/>
                <a:gd name="T72" fmla="*/ 9 w 49"/>
                <a:gd name="T73" fmla="*/ 2 h 142"/>
                <a:gd name="T74" fmla="*/ 8 w 49"/>
                <a:gd name="T75" fmla="*/ 2 h 142"/>
                <a:gd name="T76" fmla="*/ 6 w 49"/>
                <a:gd name="T77" fmla="*/ 2 h 142"/>
                <a:gd name="T78" fmla="*/ 4 w 49"/>
                <a:gd name="T79" fmla="*/ 1 h 142"/>
                <a:gd name="T80" fmla="*/ 0 w 49"/>
                <a:gd name="T81" fmla="*/ 0 h 14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9"/>
                <a:gd name="T124" fmla="*/ 0 h 142"/>
                <a:gd name="T125" fmla="*/ 49 w 49"/>
                <a:gd name="T126" fmla="*/ 142 h 14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9" h="142">
                  <a:moveTo>
                    <a:pt x="0" y="0"/>
                  </a:moveTo>
                  <a:lnTo>
                    <a:pt x="0" y="8"/>
                  </a:lnTo>
                  <a:lnTo>
                    <a:pt x="0" y="16"/>
                  </a:lnTo>
                  <a:lnTo>
                    <a:pt x="0" y="26"/>
                  </a:lnTo>
                  <a:lnTo>
                    <a:pt x="1" y="35"/>
                  </a:lnTo>
                  <a:lnTo>
                    <a:pt x="2" y="45"/>
                  </a:lnTo>
                  <a:lnTo>
                    <a:pt x="4" y="56"/>
                  </a:lnTo>
                  <a:lnTo>
                    <a:pt x="6" y="66"/>
                  </a:lnTo>
                  <a:lnTo>
                    <a:pt x="9" y="76"/>
                  </a:lnTo>
                  <a:lnTo>
                    <a:pt x="11" y="87"/>
                  </a:lnTo>
                  <a:lnTo>
                    <a:pt x="15" y="97"/>
                  </a:lnTo>
                  <a:lnTo>
                    <a:pt x="19" y="106"/>
                  </a:lnTo>
                  <a:lnTo>
                    <a:pt x="24" y="115"/>
                  </a:lnTo>
                  <a:lnTo>
                    <a:pt x="29" y="123"/>
                  </a:lnTo>
                  <a:lnTo>
                    <a:pt x="35" y="130"/>
                  </a:lnTo>
                  <a:lnTo>
                    <a:pt x="41" y="136"/>
                  </a:lnTo>
                  <a:lnTo>
                    <a:pt x="48" y="141"/>
                  </a:lnTo>
                  <a:lnTo>
                    <a:pt x="41" y="134"/>
                  </a:lnTo>
                  <a:lnTo>
                    <a:pt x="35" y="127"/>
                  </a:lnTo>
                  <a:lnTo>
                    <a:pt x="29" y="118"/>
                  </a:lnTo>
                  <a:lnTo>
                    <a:pt x="25" y="109"/>
                  </a:lnTo>
                  <a:lnTo>
                    <a:pt x="21" y="100"/>
                  </a:lnTo>
                  <a:lnTo>
                    <a:pt x="18" y="90"/>
                  </a:lnTo>
                  <a:lnTo>
                    <a:pt x="16" y="80"/>
                  </a:lnTo>
                  <a:lnTo>
                    <a:pt x="15" y="69"/>
                  </a:lnTo>
                  <a:lnTo>
                    <a:pt x="14" y="59"/>
                  </a:lnTo>
                  <a:lnTo>
                    <a:pt x="13" y="49"/>
                  </a:lnTo>
                  <a:lnTo>
                    <a:pt x="13" y="40"/>
                  </a:lnTo>
                  <a:lnTo>
                    <a:pt x="14" y="31"/>
                  </a:lnTo>
                  <a:lnTo>
                    <a:pt x="15" y="23"/>
                  </a:lnTo>
                  <a:lnTo>
                    <a:pt x="16" y="16"/>
                  </a:lnTo>
                  <a:lnTo>
                    <a:pt x="18" y="9"/>
                  </a:lnTo>
                  <a:lnTo>
                    <a:pt x="20" y="4"/>
                  </a:lnTo>
                  <a:lnTo>
                    <a:pt x="15" y="3"/>
                  </a:lnTo>
                  <a:lnTo>
                    <a:pt x="12" y="3"/>
                  </a:lnTo>
                  <a:lnTo>
                    <a:pt x="10" y="3"/>
                  </a:lnTo>
                  <a:lnTo>
                    <a:pt x="9" y="2"/>
                  </a:lnTo>
                  <a:lnTo>
                    <a:pt x="8" y="2"/>
                  </a:lnTo>
                  <a:lnTo>
                    <a:pt x="6" y="2"/>
                  </a:lnTo>
                  <a:lnTo>
                    <a:pt x="4" y="1"/>
                  </a:lnTo>
                  <a:lnTo>
                    <a:pt x="0" y="0"/>
                  </a:lnTo>
                </a:path>
              </a:pathLst>
            </a:custGeom>
            <a:solidFill>
              <a:srgbClr val="FAFAF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62" name="Freeform 210"/>
            <p:cNvSpPr>
              <a:spLocks/>
            </p:cNvSpPr>
            <p:nvPr/>
          </p:nvSpPr>
          <p:spPr bwMode="auto">
            <a:xfrm>
              <a:off x="4397" y="2358"/>
              <a:ext cx="48" cy="142"/>
            </a:xfrm>
            <a:custGeom>
              <a:avLst/>
              <a:gdLst>
                <a:gd name="T0" fmla="*/ 0 w 48"/>
                <a:gd name="T1" fmla="*/ 0 h 142"/>
                <a:gd name="T2" fmla="*/ 0 w 48"/>
                <a:gd name="T3" fmla="*/ 8 h 142"/>
                <a:gd name="T4" fmla="*/ 0 w 48"/>
                <a:gd name="T5" fmla="*/ 17 h 142"/>
                <a:gd name="T6" fmla="*/ 1 w 48"/>
                <a:gd name="T7" fmla="*/ 26 h 142"/>
                <a:gd name="T8" fmla="*/ 2 w 48"/>
                <a:gd name="T9" fmla="*/ 36 h 142"/>
                <a:gd name="T10" fmla="*/ 3 w 48"/>
                <a:gd name="T11" fmla="*/ 46 h 142"/>
                <a:gd name="T12" fmla="*/ 5 w 48"/>
                <a:gd name="T13" fmla="*/ 56 h 142"/>
                <a:gd name="T14" fmla="*/ 7 w 48"/>
                <a:gd name="T15" fmla="*/ 66 h 142"/>
                <a:gd name="T16" fmla="*/ 9 w 48"/>
                <a:gd name="T17" fmla="*/ 76 h 142"/>
                <a:gd name="T18" fmla="*/ 12 w 48"/>
                <a:gd name="T19" fmla="*/ 87 h 142"/>
                <a:gd name="T20" fmla="*/ 16 w 48"/>
                <a:gd name="T21" fmla="*/ 96 h 142"/>
                <a:gd name="T22" fmla="*/ 20 w 48"/>
                <a:gd name="T23" fmla="*/ 106 h 142"/>
                <a:gd name="T24" fmla="*/ 24 w 48"/>
                <a:gd name="T25" fmla="*/ 114 h 142"/>
                <a:gd name="T26" fmla="*/ 29 w 48"/>
                <a:gd name="T27" fmla="*/ 122 h 142"/>
                <a:gd name="T28" fmla="*/ 35 w 48"/>
                <a:gd name="T29" fmla="*/ 130 h 142"/>
                <a:gd name="T30" fmla="*/ 40 w 48"/>
                <a:gd name="T31" fmla="*/ 136 h 142"/>
                <a:gd name="T32" fmla="*/ 47 w 48"/>
                <a:gd name="T33" fmla="*/ 141 h 142"/>
                <a:gd name="T34" fmla="*/ 40 w 48"/>
                <a:gd name="T35" fmla="*/ 134 h 142"/>
                <a:gd name="T36" fmla="*/ 34 w 48"/>
                <a:gd name="T37" fmla="*/ 127 h 142"/>
                <a:gd name="T38" fmla="*/ 28 w 48"/>
                <a:gd name="T39" fmla="*/ 118 h 142"/>
                <a:gd name="T40" fmla="*/ 24 w 48"/>
                <a:gd name="T41" fmla="*/ 109 h 142"/>
                <a:gd name="T42" fmla="*/ 20 w 48"/>
                <a:gd name="T43" fmla="*/ 100 h 142"/>
                <a:gd name="T44" fmla="*/ 17 w 48"/>
                <a:gd name="T45" fmla="*/ 90 h 142"/>
                <a:gd name="T46" fmla="*/ 15 w 48"/>
                <a:gd name="T47" fmla="*/ 80 h 142"/>
                <a:gd name="T48" fmla="*/ 14 w 48"/>
                <a:gd name="T49" fmla="*/ 69 h 142"/>
                <a:gd name="T50" fmla="*/ 13 w 48"/>
                <a:gd name="T51" fmla="*/ 59 h 142"/>
                <a:gd name="T52" fmla="*/ 12 w 48"/>
                <a:gd name="T53" fmla="*/ 49 h 142"/>
                <a:gd name="T54" fmla="*/ 12 w 48"/>
                <a:gd name="T55" fmla="*/ 40 h 142"/>
                <a:gd name="T56" fmla="*/ 13 w 48"/>
                <a:gd name="T57" fmla="*/ 31 h 142"/>
                <a:gd name="T58" fmla="*/ 14 w 48"/>
                <a:gd name="T59" fmla="*/ 23 h 142"/>
                <a:gd name="T60" fmla="*/ 15 w 48"/>
                <a:gd name="T61" fmla="*/ 16 h 142"/>
                <a:gd name="T62" fmla="*/ 17 w 48"/>
                <a:gd name="T63" fmla="*/ 9 h 142"/>
                <a:gd name="T64" fmla="*/ 19 w 48"/>
                <a:gd name="T65" fmla="*/ 4 h 142"/>
                <a:gd name="T66" fmla="*/ 14 w 48"/>
                <a:gd name="T67" fmla="*/ 3 h 142"/>
                <a:gd name="T68" fmla="*/ 11 w 48"/>
                <a:gd name="T69" fmla="*/ 3 h 142"/>
                <a:gd name="T70" fmla="*/ 9 w 48"/>
                <a:gd name="T71" fmla="*/ 3 h 142"/>
                <a:gd name="T72" fmla="*/ 8 w 48"/>
                <a:gd name="T73" fmla="*/ 2 h 142"/>
                <a:gd name="T74" fmla="*/ 8 w 48"/>
                <a:gd name="T75" fmla="*/ 2 h 142"/>
                <a:gd name="T76" fmla="*/ 7 w 48"/>
                <a:gd name="T77" fmla="*/ 2 h 142"/>
                <a:gd name="T78" fmla="*/ 4 w 48"/>
                <a:gd name="T79" fmla="*/ 1 h 142"/>
                <a:gd name="T80" fmla="*/ 0 w 48"/>
                <a:gd name="T81" fmla="*/ 0 h 14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8"/>
                <a:gd name="T124" fmla="*/ 0 h 142"/>
                <a:gd name="T125" fmla="*/ 48 w 48"/>
                <a:gd name="T126" fmla="*/ 142 h 14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8" h="142">
                  <a:moveTo>
                    <a:pt x="0" y="0"/>
                  </a:moveTo>
                  <a:lnTo>
                    <a:pt x="0" y="8"/>
                  </a:lnTo>
                  <a:lnTo>
                    <a:pt x="0" y="17"/>
                  </a:lnTo>
                  <a:lnTo>
                    <a:pt x="1" y="26"/>
                  </a:lnTo>
                  <a:lnTo>
                    <a:pt x="2" y="36"/>
                  </a:lnTo>
                  <a:lnTo>
                    <a:pt x="3" y="46"/>
                  </a:lnTo>
                  <a:lnTo>
                    <a:pt x="5" y="56"/>
                  </a:lnTo>
                  <a:lnTo>
                    <a:pt x="7" y="66"/>
                  </a:lnTo>
                  <a:lnTo>
                    <a:pt x="9" y="76"/>
                  </a:lnTo>
                  <a:lnTo>
                    <a:pt x="12" y="87"/>
                  </a:lnTo>
                  <a:lnTo>
                    <a:pt x="16" y="96"/>
                  </a:lnTo>
                  <a:lnTo>
                    <a:pt x="20" y="106"/>
                  </a:lnTo>
                  <a:lnTo>
                    <a:pt x="24" y="114"/>
                  </a:lnTo>
                  <a:lnTo>
                    <a:pt x="29" y="122"/>
                  </a:lnTo>
                  <a:lnTo>
                    <a:pt x="35" y="130"/>
                  </a:lnTo>
                  <a:lnTo>
                    <a:pt x="40" y="136"/>
                  </a:lnTo>
                  <a:lnTo>
                    <a:pt x="47" y="141"/>
                  </a:lnTo>
                  <a:lnTo>
                    <a:pt x="40" y="134"/>
                  </a:lnTo>
                  <a:lnTo>
                    <a:pt x="34" y="127"/>
                  </a:lnTo>
                  <a:lnTo>
                    <a:pt x="28" y="118"/>
                  </a:lnTo>
                  <a:lnTo>
                    <a:pt x="24" y="109"/>
                  </a:lnTo>
                  <a:lnTo>
                    <a:pt x="20" y="100"/>
                  </a:lnTo>
                  <a:lnTo>
                    <a:pt x="17" y="90"/>
                  </a:lnTo>
                  <a:lnTo>
                    <a:pt x="15" y="80"/>
                  </a:lnTo>
                  <a:lnTo>
                    <a:pt x="14" y="69"/>
                  </a:lnTo>
                  <a:lnTo>
                    <a:pt x="13" y="59"/>
                  </a:lnTo>
                  <a:lnTo>
                    <a:pt x="12" y="49"/>
                  </a:lnTo>
                  <a:lnTo>
                    <a:pt x="12" y="40"/>
                  </a:lnTo>
                  <a:lnTo>
                    <a:pt x="13" y="31"/>
                  </a:lnTo>
                  <a:lnTo>
                    <a:pt x="14" y="23"/>
                  </a:lnTo>
                  <a:lnTo>
                    <a:pt x="15" y="16"/>
                  </a:lnTo>
                  <a:lnTo>
                    <a:pt x="17" y="9"/>
                  </a:lnTo>
                  <a:lnTo>
                    <a:pt x="19" y="4"/>
                  </a:lnTo>
                  <a:lnTo>
                    <a:pt x="14" y="3"/>
                  </a:lnTo>
                  <a:lnTo>
                    <a:pt x="11" y="3"/>
                  </a:lnTo>
                  <a:lnTo>
                    <a:pt x="9" y="3"/>
                  </a:lnTo>
                  <a:lnTo>
                    <a:pt x="8" y="2"/>
                  </a:lnTo>
                  <a:lnTo>
                    <a:pt x="7" y="2"/>
                  </a:lnTo>
                  <a:lnTo>
                    <a:pt x="4" y="1"/>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63" name="Freeform 211"/>
            <p:cNvSpPr>
              <a:spLocks/>
            </p:cNvSpPr>
            <p:nvPr/>
          </p:nvSpPr>
          <p:spPr bwMode="auto">
            <a:xfrm>
              <a:off x="4507" y="2268"/>
              <a:ext cx="69" cy="89"/>
            </a:xfrm>
            <a:custGeom>
              <a:avLst/>
              <a:gdLst>
                <a:gd name="T0" fmla="*/ 0 w 69"/>
                <a:gd name="T1" fmla="*/ 0 h 89"/>
                <a:gd name="T2" fmla="*/ 3 w 69"/>
                <a:gd name="T3" fmla="*/ 4 h 89"/>
                <a:gd name="T4" fmla="*/ 6 w 69"/>
                <a:gd name="T5" fmla="*/ 9 h 89"/>
                <a:gd name="T6" fmla="*/ 9 w 69"/>
                <a:gd name="T7" fmla="*/ 14 h 89"/>
                <a:gd name="T8" fmla="*/ 13 w 69"/>
                <a:gd name="T9" fmla="*/ 20 h 89"/>
                <a:gd name="T10" fmla="*/ 15 w 69"/>
                <a:gd name="T11" fmla="*/ 25 h 89"/>
                <a:gd name="T12" fmla="*/ 18 w 69"/>
                <a:gd name="T13" fmla="*/ 31 h 89"/>
                <a:gd name="T14" fmla="*/ 22 w 69"/>
                <a:gd name="T15" fmla="*/ 37 h 89"/>
                <a:gd name="T16" fmla="*/ 24 w 69"/>
                <a:gd name="T17" fmla="*/ 43 h 89"/>
                <a:gd name="T18" fmla="*/ 27 w 69"/>
                <a:gd name="T19" fmla="*/ 49 h 89"/>
                <a:gd name="T20" fmla="*/ 29 w 69"/>
                <a:gd name="T21" fmla="*/ 55 h 89"/>
                <a:gd name="T22" fmla="*/ 31 w 69"/>
                <a:gd name="T23" fmla="*/ 61 h 89"/>
                <a:gd name="T24" fmla="*/ 34 w 69"/>
                <a:gd name="T25" fmla="*/ 67 h 89"/>
                <a:gd name="T26" fmla="*/ 36 w 69"/>
                <a:gd name="T27" fmla="*/ 73 h 89"/>
                <a:gd name="T28" fmla="*/ 37 w 69"/>
                <a:gd name="T29" fmla="*/ 78 h 89"/>
                <a:gd name="T30" fmla="*/ 39 w 69"/>
                <a:gd name="T31" fmla="*/ 83 h 89"/>
                <a:gd name="T32" fmla="*/ 40 w 69"/>
                <a:gd name="T33" fmla="*/ 88 h 89"/>
                <a:gd name="T34" fmla="*/ 42 w 69"/>
                <a:gd name="T35" fmla="*/ 88 h 89"/>
                <a:gd name="T36" fmla="*/ 46 w 69"/>
                <a:gd name="T37" fmla="*/ 87 h 89"/>
                <a:gd name="T38" fmla="*/ 50 w 69"/>
                <a:gd name="T39" fmla="*/ 85 h 89"/>
                <a:gd name="T40" fmla="*/ 55 w 69"/>
                <a:gd name="T41" fmla="*/ 84 h 89"/>
                <a:gd name="T42" fmla="*/ 59 w 69"/>
                <a:gd name="T43" fmla="*/ 82 h 89"/>
                <a:gd name="T44" fmla="*/ 63 w 69"/>
                <a:gd name="T45" fmla="*/ 80 h 89"/>
                <a:gd name="T46" fmla="*/ 66 w 69"/>
                <a:gd name="T47" fmla="*/ 77 h 89"/>
                <a:gd name="T48" fmla="*/ 68 w 69"/>
                <a:gd name="T49" fmla="*/ 74 h 89"/>
                <a:gd name="T50" fmla="*/ 62 w 69"/>
                <a:gd name="T51" fmla="*/ 65 h 89"/>
                <a:gd name="T52" fmla="*/ 54 w 69"/>
                <a:gd name="T53" fmla="*/ 55 h 89"/>
                <a:gd name="T54" fmla="*/ 46 w 69"/>
                <a:gd name="T55" fmla="*/ 45 h 89"/>
                <a:gd name="T56" fmla="*/ 37 w 69"/>
                <a:gd name="T57" fmla="*/ 35 h 89"/>
                <a:gd name="T58" fmla="*/ 27 w 69"/>
                <a:gd name="T59" fmla="*/ 25 h 89"/>
                <a:gd name="T60" fmla="*/ 18 w 69"/>
                <a:gd name="T61" fmla="*/ 15 h 89"/>
                <a:gd name="T62" fmla="*/ 9 w 69"/>
                <a:gd name="T63" fmla="*/ 7 h 89"/>
                <a:gd name="T64" fmla="*/ 0 w 69"/>
                <a:gd name="T65" fmla="*/ 0 h 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89"/>
                <a:gd name="T101" fmla="*/ 69 w 69"/>
                <a:gd name="T102" fmla="*/ 89 h 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89">
                  <a:moveTo>
                    <a:pt x="0" y="0"/>
                  </a:moveTo>
                  <a:lnTo>
                    <a:pt x="3" y="4"/>
                  </a:lnTo>
                  <a:lnTo>
                    <a:pt x="6" y="9"/>
                  </a:lnTo>
                  <a:lnTo>
                    <a:pt x="9" y="14"/>
                  </a:lnTo>
                  <a:lnTo>
                    <a:pt x="13" y="20"/>
                  </a:lnTo>
                  <a:lnTo>
                    <a:pt x="15" y="25"/>
                  </a:lnTo>
                  <a:lnTo>
                    <a:pt x="18" y="31"/>
                  </a:lnTo>
                  <a:lnTo>
                    <a:pt x="22" y="37"/>
                  </a:lnTo>
                  <a:lnTo>
                    <a:pt x="24" y="43"/>
                  </a:lnTo>
                  <a:lnTo>
                    <a:pt x="27" y="49"/>
                  </a:lnTo>
                  <a:lnTo>
                    <a:pt x="29" y="55"/>
                  </a:lnTo>
                  <a:lnTo>
                    <a:pt x="31" y="61"/>
                  </a:lnTo>
                  <a:lnTo>
                    <a:pt x="34" y="67"/>
                  </a:lnTo>
                  <a:lnTo>
                    <a:pt x="36" y="73"/>
                  </a:lnTo>
                  <a:lnTo>
                    <a:pt x="37" y="78"/>
                  </a:lnTo>
                  <a:lnTo>
                    <a:pt x="39" y="83"/>
                  </a:lnTo>
                  <a:lnTo>
                    <a:pt x="40" y="88"/>
                  </a:lnTo>
                  <a:lnTo>
                    <a:pt x="42" y="88"/>
                  </a:lnTo>
                  <a:lnTo>
                    <a:pt x="46" y="87"/>
                  </a:lnTo>
                  <a:lnTo>
                    <a:pt x="50" y="85"/>
                  </a:lnTo>
                  <a:lnTo>
                    <a:pt x="55" y="84"/>
                  </a:lnTo>
                  <a:lnTo>
                    <a:pt x="59" y="82"/>
                  </a:lnTo>
                  <a:lnTo>
                    <a:pt x="63" y="80"/>
                  </a:lnTo>
                  <a:lnTo>
                    <a:pt x="66" y="77"/>
                  </a:lnTo>
                  <a:lnTo>
                    <a:pt x="68" y="74"/>
                  </a:lnTo>
                  <a:lnTo>
                    <a:pt x="62" y="65"/>
                  </a:lnTo>
                  <a:lnTo>
                    <a:pt x="54" y="55"/>
                  </a:lnTo>
                  <a:lnTo>
                    <a:pt x="46" y="45"/>
                  </a:lnTo>
                  <a:lnTo>
                    <a:pt x="37" y="35"/>
                  </a:lnTo>
                  <a:lnTo>
                    <a:pt x="27" y="25"/>
                  </a:lnTo>
                  <a:lnTo>
                    <a:pt x="18" y="15"/>
                  </a:lnTo>
                  <a:lnTo>
                    <a:pt x="9" y="7"/>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64" name="Freeform 212"/>
            <p:cNvSpPr>
              <a:spLocks/>
            </p:cNvSpPr>
            <p:nvPr/>
          </p:nvSpPr>
          <p:spPr bwMode="auto">
            <a:xfrm>
              <a:off x="4393" y="2593"/>
              <a:ext cx="185" cy="50"/>
            </a:xfrm>
            <a:custGeom>
              <a:avLst/>
              <a:gdLst>
                <a:gd name="T0" fmla="*/ 101 w 185"/>
                <a:gd name="T1" fmla="*/ 0 h 50"/>
                <a:gd name="T2" fmla="*/ 119 w 185"/>
                <a:gd name="T3" fmla="*/ 1 h 50"/>
                <a:gd name="T4" fmla="*/ 136 w 185"/>
                <a:gd name="T5" fmla="*/ 2 h 50"/>
                <a:gd name="T6" fmla="*/ 150 w 185"/>
                <a:gd name="T7" fmla="*/ 5 h 50"/>
                <a:gd name="T8" fmla="*/ 163 w 185"/>
                <a:gd name="T9" fmla="*/ 9 h 50"/>
                <a:gd name="T10" fmla="*/ 172 w 185"/>
                <a:gd name="T11" fmla="*/ 13 h 50"/>
                <a:gd name="T12" fmla="*/ 180 w 185"/>
                <a:gd name="T13" fmla="*/ 17 h 50"/>
                <a:gd name="T14" fmla="*/ 183 w 185"/>
                <a:gd name="T15" fmla="*/ 22 h 50"/>
                <a:gd name="T16" fmla="*/ 183 w 185"/>
                <a:gd name="T17" fmla="*/ 26 h 50"/>
                <a:gd name="T18" fmla="*/ 180 w 185"/>
                <a:gd name="T19" fmla="*/ 32 h 50"/>
                <a:gd name="T20" fmla="*/ 172 w 185"/>
                <a:gd name="T21" fmla="*/ 36 h 50"/>
                <a:gd name="T22" fmla="*/ 163 w 185"/>
                <a:gd name="T23" fmla="*/ 40 h 50"/>
                <a:gd name="T24" fmla="*/ 150 w 185"/>
                <a:gd name="T25" fmla="*/ 43 h 50"/>
                <a:gd name="T26" fmla="*/ 136 w 185"/>
                <a:gd name="T27" fmla="*/ 46 h 50"/>
                <a:gd name="T28" fmla="*/ 119 w 185"/>
                <a:gd name="T29" fmla="*/ 48 h 50"/>
                <a:gd name="T30" fmla="*/ 101 w 185"/>
                <a:gd name="T31" fmla="*/ 49 h 50"/>
                <a:gd name="T32" fmla="*/ 82 w 185"/>
                <a:gd name="T33" fmla="*/ 49 h 50"/>
                <a:gd name="T34" fmla="*/ 64 w 185"/>
                <a:gd name="T35" fmla="*/ 48 h 50"/>
                <a:gd name="T36" fmla="*/ 48 w 185"/>
                <a:gd name="T37" fmla="*/ 46 h 50"/>
                <a:gd name="T38" fmla="*/ 33 w 185"/>
                <a:gd name="T39" fmla="*/ 43 h 50"/>
                <a:gd name="T40" fmla="*/ 21 w 185"/>
                <a:gd name="T41" fmla="*/ 40 h 50"/>
                <a:gd name="T42" fmla="*/ 11 w 185"/>
                <a:gd name="T43" fmla="*/ 36 h 50"/>
                <a:gd name="T44" fmla="*/ 4 w 185"/>
                <a:gd name="T45" fmla="*/ 32 h 50"/>
                <a:gd name="T46" fmla="*/ 0 w 185"/>
                <a:gd name="T47" fmla="*/ 26 h 50"/>
                <a:gd name="T48" fmla="*/ 0 w 185"/>
                <a:gd name="T49" fmla="*/ 22 h 50"/>
                <a:gd name="T50" fmla="*/ 4 w 185"/>
                <a:gd name="T51" fmla="*/ 17 h 50"/>
                <a:gd name="T52" fmla="*/ 11 w 185"/>
                <a:gd name="T53" fmla="*/ 13 h 50"/>
                <a:gd name="T54" fmla="*/ 21 w 185"/>
                <a:gd name="T55" fmla="*/ 9 h 50"/>
                <a:gd name="T56" fmla="*/ 33 w 185"/>
                <a:gd name="T57" fmla="*/ 5 h 50"/>
                <a:gd name="T58" fmla="*/ 48 w 185"/>
                <a:gd name="T59" fmla="*/ 2 h 50"/>
                <a:gd name="T60" fmla="*/ 64 w 185"/>
                <a:gd name="T61" fmla="*/ 1 h 50"/>
                <a:gd name="T62" fmla="*/ 82 w 185"/>
                <a:gd name="T63" fmla="*/ 0 h 5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5"/>
                <a:gd name="T97" fmla="*/ 0 h 50"/>
                <a:gd name="T98" fmla="*/ 185 w 185"/>
                <a:gd name="T99" fmla="*/ 50 h 5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5" h="50">
                  <a:moveTo>
                    <a:pt x="92" y="0"/>
                  </a:moveTo>
                  <a:lnTo>
                    <a:pt x="101" y="0"/>
                  </a:lnTo>
                  <a:lnTo>
                    <a:pt x="110" y="0"/>
                  </a:lnTo>
                  <a:lnTo>
                    <a:pt x="119" y="1"/>
                  </a:lnTo>
                  <a:lnTo>
                    <a:pt x="128" y="1"/>
                  </a:lnTo>
                  <a:lnTo>
                    <a:pt x="136" y="2"/>
                  </a:lnTo>
                  <a:lnTo>
                    <a:pt x="143" y="4"/>
                  </a:lnTo>
                  <a:lnTo>
                    <a:pt x="150" y="5"/>
                  </a:lnTo>
                  <a:lnTo>
                    <a:pt x="157" y="7"/>
                  </a:lnTo>
                  <a:lnTo>
                    <a:pt x="163" y="9"/>
                  </a:lnTo>
                  <a:lnTo>
                    <a:pt x="168" y="10"/>
                  </a:lnTo>
                  <a:lnTo>
                    <a:pt x="172" y="13"/>
                  </a:lnTo>
                  <a:lnTo>
                    <a:pt x="177" y="15"/>
                  </a:lnTo>
                  <a:lnTo>
                    <a:pt x="180" y="17"/>
                  </a:lnTo>
                  <a:lnTo>
                    <a:pt x="182" y="19"/>
                  </a:lnTo>
                  <a:lnTo>
                    <a:pt x="183" y="22"/>
                  </a:lnTo>
                  <a:lnTo>
                    <a:pt x="184" y="24"/>
                  </a:lnTo>
                  <a:lnTo>
                    <a:pt x="183" y="26"/>
                  </a:lnTo>
                  <a:lnTo>
                    <a:pt x="182" y="29"/>
                  </a:lnTo>
                  <a:lnTo>
                    <a:pt x="180" y="32"/>
                  </a:lnTo>
                  <a:lnTo>
                    <a:pt x="177" y="34"/>
                  </a:lnTo>
                  <a:lnTo>
                    <a:pt x="172" y="36"/>
                  </a:lnTo>
                  <a:lnTo>
                    <a:pt x="168" y="38"/>
                  </a:lnTo>
                  <a:lnTo>
                    <a:pt x="163" y="40"/>
                  </a:lnTo>
                  <a:lnTo>
                    <a:pt x="157" y="42"/>
                  </a:lnTo>
                  <a:lnTo>
                    <a:pt x="150" y="43"/>
                  </a:lnTo>
                  <a:lnTo>
                    <a:pt x="143" y="45"/>
                  </a:lnTo>
                  <a:lnTo>
                    <a:pt x="136" y="46"/>
                  </a:lnTo>
                  <a:lnTo>
                    <a:pt x="128" y="47"/>
                  </a:lnTo>
                  <a:lnTo>
                    <a:pt x="119" y="48"/>
                  </a:lnTo>
                  <a:lnTo>
                    <a:pt x="110" y="49"/>
                  </a:lnTo>
                  <a:lnTo>
                    <a:pt x="101" y="49"/>
                  </a:lnTo>
                  <a:lnTo>
                    <a:pt x="92" y="49"/>
                  </a:lnTo>
                  <a:lnTo>
                    <a:pt x="82" y="49"/>
                  </a:lnTo>
                  <a:lnTo>
                    <a:pt x="73" y="49"/>
                  </a:lnTo>
                  <a:lnTo>
                    <a:pt x="64" y="48"/>
                  </a:lnTo>
                  <a:lnTo>
                    <a:pt x="56" y="47"/>
                  </a:lnTo>
                  <a:lnTo>
                    <a:pt x="48" y="46"/>
                  </a:lnTo>
                  <a:lnTo>
                    <a:pt x="40" y="45"/>
                  </a:lnTo>
                  <a:lnTo>
                    <a:pt x="33" y="43"/>
                  </a:lnTo>
                  <a:lnTo>
                    <a:pt x="27" y="42"/>
                  </a:lnTo>
                  <a:lnTo>
                    <a:pt x="21" y="40"/>
                  </a:lnTo>
                  <a:lnTo>
                    <a:pt x="15" y="38"/>
                  </a:lnTo>
                  <a:lnTo>
                    <a:pt x="11" y="36"/>
                  </a:lnTo>
                  <a:lnTo>
                    <a:pt x="7" y="34"/>
                  </a:lnTo>
                  <a:lnTo>
                    <a:pt x="4" y="32"/>
                  </a:lnTo>
                  <a:lnTo>
                    <a:pt x="2" y="29"/>
                  </a:lnTo>
                  <a:lnTo>
                    <a:pt x="0" y="26"/>
                  </a:lnTo>
                  <a:lnTo>
                    <a:pt x="0" y="24"/>
                  </a:lnTo>
                  <a:lnTo>
                    <a:pt x="0" y="22"/>
                  </a:lnTo>
                  <a:lnTo>
                    <a:pt x="2" y="19"/>
                  </a:lnTo>
                  <a:lnTo>
                    <a:pt x="4" y="17"/>
                  </a:lnTo>
                  <a:lnTo>
                    <a:pt x="7" y="15"/>
                  </a:lnTo>
                  <a:lnTo>
                    <a:pt x="11" y="13"/>
                  </a:lnTo>
                  <a:lnTo>
                    <a:pt x="15" y="10"/>
                  </a:lnTo>
                  <a:lnTo>
                    <a:pt x="21" y="9"/>
                  </a:lnTo>
                  <a:lnTo>
                    <a:pt x="27" y="7"/>
                  </a:lnTo>
                  <a:lnTo>
                    <a:pt x="33" y="5"/>
                  </a:lnTo>
                  <a:lnTo>
                    <a:pt x="40" y="4"/>
                  </a:lnTo>
                  <a:lnTo>
                    <a:pt x="48" y="2"/>
                  </a:lnTo>
                  <a:lnTo>
                    <a:pt x="56" y="1"/>
                  </a:lnTo>
                  <a:lnTo>
                    <a:pt x="64" y="1"/>
                  </a:lnTo>
                  <a:lnTo>
                    <a:pt x="73" y="0"/>
                  </a:lnTo>
                  <a:lnTo>
                    <a:pt x="82" y="0"/>
                  </a:lnTo>
                  <a:lnTo>
                    <a:pt x="92"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65" name="Freeform 213"/>
            <p:cNvSpPr>
              <a:spLocks/>
            </p:cNvSpPr>
            <p:nvPr/>
          </p:nvSpPr>
          <p:spPr bwMode="auto">
            <a:xfrm>
              <a:off x="4393" y="2593"/>
              <a:ext cx="185" cy="50"/>
            </a:xfrm>
            <a:custGeom>
              <a:avLst/>
              <a:gdLst>
                <a:gd name="T0" fmla="*/ 92 w 185"/>
                <a:gd name="T1" fmla="*/ 0 h 50"/>
                <a:gd name="T2" fmla="*/ 110 w 185"/>
                <a:gd name="T3" fmla="*/ 0 h 50"/>
                <a:gd name="T4" fmla="*/ 128 w 185"/>
                <a:gd name="T5" fmla="*/ 1 h 50"/>
                <a:gd name="T6" fmla="*/ 143 w 185"/>
                <a:gd name="T7" fmla="*/ 4 h 50"/>
                <a:gd name="T8" fmla="*/ 157 w 185"/>
                <a:gd name="T9" fmla="*/ 7 h 50"/>
                <a:gd name="T10" fmla="*/ 168 w 185"/>
                <a:gd name="T11" fmla="*/ 10 h 50"/>
                <a:gd name="T12" fmla="*/ 177 w 185"/>
                <a:gd name="T13" fmla="*/ 15 h 50"/>
                <a:gd name="T14" fmla="*/ 182 w 185"/>
                <a:gd name="T15" fmla="*/ 19 h 50"/>
                <a:gd name="T16" fmla="*/ 184 w 185"/>
                <a:gd name="T17" fmla="*/ 24 h 50"/>
                <a:gd name="T18" fmla="*/ 183 w 185"/>
                <a:gd name="T19" fmla="*/ 26 h 50"/>
                <a:gd name="T20" fmla="*/ 180 w 185"/>
                <a:gd name="T21" fmla="*/ 32 h 50"/>
                <a:gd name="T22" fmla="*/ 172 w 185"/>
                <a:gd name="T23" fmla="*/ 36 h 50"/>
                <a:gd name="T24" fmla="*/ 163 w 185"/>
                <a:gd name="T25" fmla="*/ 40 h 50"/>
                <a:gd name="T26" fmla="*/ 150 w 185"/>
                <a:gd name="T27" fmla="*/ 43 h 50"/>
                <a:gd name="T28" fmla="*/ 136 w 185"/>
                <a:gd name="T29" fmla="*/ 46 h 50"/>
                <a:gd name="T30" fmla="*/ 119 w 185"/>
                <a:gd name="T31" fmla="*/ 48 h 50"/>
                <a:gd name="T32" fmla="*/ 101 w 185"/>
                <a:gd name="T33" fmla="*/ 49 h 50"/>
                <a:gd name="T34" fmla="*/ 92 w 185"/>
                <a:gd name="T35" fmla="*/ 49 h 50"/>
                <a:gd name="T36" fmla="*/ 73 w 185"/>
                <a:gd name="T37" fmla="*/ 49 h 50"/>
                <a:gd name="T38" fmla="*/ 56 w 185"/>
                <a:gd name="T39" fmla="*/ 47 h 50"/>
                <a:gd name="T40" fmla="*/ 40 w 185"/>
                <a:gd name="T41" fmla="*/ 45 h 50"/>
                <a:gd name="T42" fmla="*/ 27 w 185"/>
                <a:gd name="T43" fmla="*/ 42 h 50"/>
                <a:gd name="T44" fmla="*/ 15 w 185"/>
                <a:gd name="T45" fmla="*/ 38 h 50"/>
                <a:gd name="T46" fmla="*/ 7 w 185"/>
                <a:gd name="T47" fmla="*/ 34 h 50"/>
                <a:gd name="T48" fmla="*/ 2 w 185"/>
                <a:gd name="T49" fmla="*/ 29 h 50"/>
                <a:gd name="T50" fmla="*/ 0 w 185"/>
                <a:gd name="T51" fmla="*/ 24 h 50"/>
                <a:gd name="T52" fmla="*/ 0 w 185"/>
                <a:gd name="T53" fmla="*/ 22 h 50"/>
                <a:gd name="T54" fmla="*/ 4 w 185"/>
                <a:gd name="T55" fmla="*/ 17 h 50"/>
                <a:gd name="T56" fmla="*/ 11 w 185"/>
                <a:gd name="T57" fmla="*/ 13 h 50"/>
                <a:gd name="T58" fmla="*/ 21 w 185"/>
                <a:gd name="T59" fmla="*/ 9 h 50"/>
                <a:gd name="T60" fmla="*/ 33 w 185"/>
                <a:gd name="T61" fmla="*/ 5 h 50"/>
                <a:gd name="T62" fmla="*/ 48 w 185"/>
                <a:gd name="T63" fmla="*/ 2 h 50"/>
                <a:gd name="T64" fmla="*/ 64 w 185"/>
                <a:gd name="T65" fmla="*/ 1 h 50"/>
                <a:gd name="T66" fmla="*/ 82 w 185"/>
                <a:gd name="T67" fmla="*/ 0 h 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5"/>
                <a:gd name="T103" fmla="*/ 0 h 50"/>
                <a:gd name="T104" fmla="*/ 185 w 185"/>
                <a:gd name="T105" fmla="*/ 50 h 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5" h="50">
                  <a:moveTo>
                    <a:pt x="92" y="0"/>
                  </a:moveTo>
                  <a:lnTo>
                    <a:pt x="92" y="0"/>
                  </a:lnTo>
                  <a:lnTo>
                    <a:pt x="101" y="0"/>
                  </a:lnTo>
                  <a:lnTo>
                    <a:pt x="110" y="0"/>
                  </a:lnTo>
                  <a:lnTo>
                    <a:pt x="119" y="1"/>
                  </a:lnTo>
                  <a:lnTo>
                    <a:pt x="128" y="1"/>
                  </a:lnTo>
                  <a:lnTo>
                    <a:pt x="136" y="2"/>
                  </a:lnTo>
                  <a:lnTo>
                    <a:pt x="143" y="4"/>
                  </a:lnTo>
                  <a:lnTo>
                    <a:pt x="150" y="5"/>
                  </a:lnTo>
                  <a:lnTo>
                    <a:pt x="157" y="7"/>
                  </a:lnTo>
                  <a:lnTo>
                    <a:pt x="163" y="9"/>
                  </a:lnTo>
                  <a:lnTo>
                    <a:pt x="168" y="10"/>
                  </a:lnTo>
                  <a:lnTo>
                    <a:pt x="172" y="13"/>
                  </a:lnTo>
                  <a:lnTo>
                    <a:pt x="177" y="15"/>
                  </a:lnTo>
                  <a:lnTo>
                    <a:pt x="180" y="17"/>
                  </a:lnTo>
                  <a:lnTo>
                    <a:pt x="182" y="19"/>
                  </a:lnTo>
                  <a:lnTo>
                    <a:pt x="183" y="22"/>
                  </a:lnTo>
                  <a:lnTo>
                    <a:pt x="184" y="24"/>
                  </a:lnTo>
                  <a:lnTo>
                    <a:pt x="183" y="26"/>
                  </a:lnTo>
                  <a:lnTo>
                    <a:pt x="182" y="29"/>
                  </a:lnTo>
                  <a:lnTo>
                    <a:pt x="180" y="32"/>
                  </a:lnTo>
                  <a:lnTo>
                    <a:pt x="177" y="34"/>
                  </a:lnTo>
                  <a:lnTo>
                    <a:pt x="172" y="36"/>
                  </a:lnTo>
                  <a:lnTo>
                    <a:pt x="168" y="38"/>
                  </a:lnTo>
                  <a:lnTo>
                    <a:pt x="163" y="40"/>
                  </a:lnTo>
                  <a:lnTo>
                    <a:pt x="157" y="42"/>
                  </a:lnTo>
                  <a:lnTo>
                    <a:pt x="150" y="43"/>
                  </a:lnTo>
                  <a:lnTo>
                    <a:pt x="143" y="45"/>
                  </a:lnTo>
                  <a:lnTo>
                    <a:pt x="136" y="46"/>
                  </a:lnTo>
                  <a:lnTo>
                    <a:pt x="128" y="47"/>
                  </a:lnTo>
                  <a:lnTo>
                    <a:pt x="119" y="48"/>
                  </a:lnTo>
                  <a:lnTo>
                    <a:pt x="110" y="49"/>
                  </a:lnTo>
                  <a:lnTo>
                    <a:pt x="101" y="49"/>
                  </a:lnTo>
                  <a:lnTo>
                    <a:pt x="92" y="49"/>
                  </a:lnTo>
                  <a:lnTo>
                    <a:pt x="82" y="49"/>
                  </a:lnTo>
                  <a:lnTo>
                    <a:pt x="73" y="49"/>
                  </a:lnTo>
                  <a:lnTo>
                    <a:pt x="64" y="48"/>
                  </a:lnTo>
                  <a:lnTo>
                    <a:pt x="56" y="47"/>
                  </a:lnTo>
                  <a:lnTo>
                    <a:pt x="48" y="46"/>
                  </a:lnTo>
                  <a:lnTo>
                    <a:pt x="40" y="45"/>
                  </a:lnTo>
                  <a:lnTo>
                    <a:pt x="33" y="43"/>
                  </a:lnTo>
                  <a:lnTo>
                    <a:pt x="27" y="42"/>
                  </a:lnTo>
                  <a:lnTo>
                    <a:pt x="21" y="40"/>
                  </a:lnTo>
                  <a:lnTo>
                    <a:pt x="15" y="38"/>
                  </a:lnTo>
                  <a:lnTo>
                    <a:pt x="11" y="36"/>
                  </a:lnTo>
                  <a:lnTo>
                    <a:pt x="7" y="34"/>
                  </a:lnTo>
                  <a:lnTo>
                    <a:pt x="4" y="32"/>
                  </a:lnTo>
                  <a:lnTo>
                    <a:pt x="2" y="29"/>
                  </a:lnTo>
                  <a:lnTo>
                    <a:pt x="0" y="26"/>
                  </a:lnTo>
                  <a:lnTo>
                    <a:pt x="0" y="24"/>
                  </a:lnTo>
                  <a:lnTo>
                    <a:pt x="0" y="22"/>
                  </a:lnTo>
                  <a:lnTo>
                    <a:pt x="2" y="19"/>
                  </a:lnTo>
                  <a:lnTo>
                    <a:pt x="4" y="17"/>
                  </a:lnTo>
                  <a:lnTo>
                    <a:pt x="7" y="15"/>
                  </a:lnTo>
                  <a:lnTo>
                    <a:pt x="11" y="13"/>
                  </a:lnTo>
                  <a:lnTo>
                    <a:pt x="15" y="10"/>
                  </a:lnTo>
                  <a:lnTo>
                    <a:pt x="21" y="9"/>
                  </a:lnTo>
                  <a:lnTo>
                    <a:pt x="27" y="7"/>
                  </a:lnTo>
                  <a:lnTo>
                    <a:pt x="33" y="5"/>
                  </a:lnTo>
                  <a:lnTo>
                    <a:pt x="40" y="4"/>
                  </a:lnTo>
                  <a:lnTo>
                    <a:pt x="48" y="2"/>
                  </a:lnTo>
                  <a:lnTo>
                    <a:pt x="56" y="1"/>
                  </a:lnTo>
                  <a:lnTo>
                    <a:pt x="64" y="1"/>
                  </a:lnTo>
                  <a:lnTo>
                    <a:pt x="73" y="0"/>
                  </a:lnTo>
                  <a:lnTo>
                    <a:pt x="82" y="0"/>
                  </a:lnTo>
                  <a:lnTo>
                    <a:pt x="92"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IN">
                <a:latin typeface="Opensans"/>
              </a:endParaRPr>
            </a:p>
          </p:txBody>
        </p:sp>
        <p:sp>
          <p:nvSpPr>
            <p:cNvPr id="15866" name="Freeform 214"/>
            <p:cNvSpPr>
              <a:spLocks/>
            </p:cNvSpPr>
            <p:nvPr/>
          </p:nvSpPr>
          <p:spPr bwMode="auto">
            <a:xfrm>
              <a:off x="4363" y="2402"/>
              <a:ext cx="171" cy="235"/>
            </a:xfrm>
            <a:custGeom>
              <a:avLst/>
              <a:gdLst>
                <a:gd name="T0" fmla="*/ 67 w 171"/>
                <a:gd name="T1" fmla="*/ 1 h 235"/>
                <a:gd name="T2" fmla="*/ 67 w 171"/>
                <a:gd name="T3" fmla="*/ 8 h 235"/>
                <a:gd name="T4" fmla="*/ 67 w 171"/>
                <a:gd name="T5" fmla="*/ 14 h 235"/>
                <a:gd name="T6" fmla="*/ 67 w 171"/>
                <a:gd name="T7" fmla="*/ 21 h 235"/>
                <a:gd name="T8" fmla="*/ 67 w 171"/>
                <a:gd name="T9" fmla="*/ 26 h 235"/>
                <a:gd name="T10" fmla="*/ 66 w 171"/>
                <a:gd name="T11" fmla="*/ 31 h 235"/>
                <a:gd name="T12" fmla="*/ 66 w 171"/>
                <a:gd name="T13" fmla="*/ 37 h 235"/>
                <a:gd name="T14" fmla="*/ 65 w 171"/>
                <a:gd name="T15" fmla="*/ 42 h 235"/>
                <a:gd name="T16" fmla="*/ 63 w 171"/>
                <a:gd name="T17" fmla="*/ 48 h 235"/>
                <a:gd name="T18" fmla="*/ 4 w 171"/>
                <a:gd name="T19" fmla="*/ 189 h 235"/>
                <a:gd name="T20" fmla="*/ 0 w 171"/>
                <a:gd name="T21" fmla="*/ 199 h 235"/>
                <a:gd name="T22" fmla="*/ 0 w 171"/>
                <a:gd name="T23" fmla="*/ 208 h 235"/>
                <a:gd name="T24" fmla="*/ 2 w 171"/>
                <a:gd name="T25" fmla="*/ 214 h 235"/>
                <a:gd name="T26" fmla="*/ 6 w 171"/>
                <a:gd name="T27" fmla="*/ 218 h 235"/>
                <a:gd name="T28" fmla="*/ 11 w 171"/>
                <a:gd name="T29" fmla="*/ 221 h 235"/>
                <a:gd name="T30" fmla="*/ 16 w 171"/>
                <a:gd name="T31" fmla="*/ 223 h 235"/>
                <a:gd name="T32" fmla="*/ 20 w 171"/>
                <a:gd name="T33" fmla="*/ 225 h 235"/>
                <a:gd name="T34" fmla="*/ 24 w 171"/>
                <a:gd name="T35" fmla="*/ 225 h 235"/>
                <a:gd name="T36" fmla="*/ 31 w 171"/>
                <a:gd name="T37" fmla="*/ 228 h 235"/>
                <a:gd name="T38" fmla="*/ 39 w 171"/>
                <a:gd name="T39" fmla="*/ 230 h 235"/>
                <a:gd name="T40" fmla="*/ 47 w 171"/>
                <a:gd name="T41" fmla="*/ 231 h 235"/>
                <a:gd name="T42" fmla="*/ 55 w 171"/>
                <a:gd name="T43" fmla="*/ 233 h 235"/>
                <a:gd name="T44" fmla="*/ 63 w 171"/>
                <a:gd name="T45" fmla="*/ 234 h 235"/>
                <a:gd name="T46" fmla="*/ 71 w 171"/>
                <a:gd name="T47" fmla="*/ 234 h 235"/>
                <a:gd name="T48" fmla="*/ 80 w 171"/>
                <a:gd name="T49" fmla="*/ 234 h 235"/>
                <a:gd name="T50" fmla="*/ 88 w 171"/>
                <a:gd name="T51" fmla="*/ 234 h 235"/>
                <a:gd name="T52" fmla="*/ 96 w 171"/>
                <a:gd name="T53" fmla="*/ 234 h 235"/>
                <a:gd name="T54" fmla="*/ 105 w 171"/>
                <a:gd name="T55" fmla="*/ 233 h 235"/>
                <a:gd name="T56" fmla="*/ 113 w 171"/>
                <a:gd name="T57" fmla="*/ 232 h 235"/>
                <a:gd name="T58" fmla="*/ 122 w 171"/>
                <a:gd name="T59" fmla="*/ 230 h 235"/>
                <a:gd name="T60" fmla="*/ 130 w 171"/>
                <a:gd name="T61" fmla="*/ 228 h 235"/>
                <a:gd name="T62" fmla="*/ 139 w 171"/>
                <a:gd name="T63" fmla="*/ 226 h 235"/>
                <a:gd name="T64" fmla="*/ 146 w 171"/>
                <a:gd name="T65" fmla="*/ 224 h 235"/>
                <a:gd name="T66" fmla="*/ 154 w 171"/>
                <a:gd name="T67" fmla="*/ 221 h 235"/>
                <a:gd name="T68" fmla="*/ 158 w 171"/>
                <a:gd name="T69" fmla="*/ 219 h 235"/>
                <a:gd name="T70" fmla="*/ 162 w 171"/>
                <a:gd name="T71" fmla="*/ 217 h 235"/>
                <a:gd name="T72" fmla="*/ 166 w 171"/>
                <a:gd name="T73" fmla="*/ 214 h 235"/>
                <a:gd name="T74" fmla="*/ 168 w 171"/>
                <a:gd name="T75" fmla="*/ 210 h 235"/>
                <a:gd name="T76" fmla="*/ 170 w 171"/>
                <a:gd name="T77" fmla="*/ 207 h 235"/>
                <a:gd name="T78" fmla="*/ 170 w 171"/>
                <a:gd name="T79" fmla="*/ 202 h 235"/>
                <a:gd name="T80" fmla="*/ 170 w 171"/>
                <a:gd name="T81" fmla="*/ 196 h 235"/>
                <a:gd name="T82" fmla="*/ 168 w 171"/>
                <a:gd name="T83" fmla="*/ 190 h 235"/>
                <a:gd name="T84" fmla="*/ 113 w 171"/>
                <a:gd name="T85" fmla="*/ 47 h 235"/>
                <a:gd name="T86" fmla="*/ 113 w 171"/>
                <a:gd name="T87" fmla="*/ 40 h 235"/>
                <a:gd name="T88" fmla="*/ 112 w 171"/>
                <a:gd name="T89" fmla="*/ 35 h 235"/>
                <a:gd name="T90" fmla="*/ 112 w 171"/>
                <a:gd name="T91" fmla="*/ 29 h 235"/>
                <a:gd name="T92" fmla="*/ 112 w 171"/>
                <a:gd name="T93" fmla="*/ 23 h 235"/>
                <a:gd name="T94" fmla="*/ 112 w 171"/>
                <a:gd name="T95" fmla="*/ 18 h 235"/>
                <a:gd name="T96" fmla="*/ 112 w 171"/>
                <a:gd name="T97" fmla="*/ 12 h 235"/>
                <a:gd name="T98" fmla="*/ 112 w 171"/>
                <a:gd name="T99" fmla="*/ 6 h 235"/>
                <a:gd name="T100" fmla="*/ 112 w 171"/>
                <a:gd name="T101" fmla="*/ 0 h 235"/>
                <a:gd name="T102" fmla="*/ 105 w 171"/>
                <a:gd name="T103" fmla="*/ 2 h 235"/>
                <a:gd name="T104" fmla="*/ 99 w 171"/>
                <a:gd name="T105" fmla="*/ 3 h 235"/>
                <a:gd name="T106" fmla="*/ 93 w 171"/>
                <a:gd name="T107" fmla="*/ 5 h 235"/>
                <a:gd name="T108" fmla="*/ 87 w 171"/>
                <a:gd name="T109" fmla="*/ 5 h 235"/>
                <a:gd name="T110" fmla="*/ 81 w 171"/>
                <a:gd name="T111" fmla="*/ 5 h 235"/>
                <a:gd name="T112" fmla="*/ 76 w 171"/>
                <a:gd name="T113" fmla="*/ 4 h 235"/>
                <a:gd name="T114" fmla="*/ 71 w 171"/>
                <a:gd name="T115" fmla="*/ 3 h 235"/>
                <a:gd name="T116" fmla="*/ 67 w 171"/>
                <a:gd name="T117" fmla="*/ 1 h 23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1"/>
                <a:gd name="T178" fmla="*/ 0 h 235"/>
                <a:gd name="T179" fmla="*/ 171 w 171"/>
                <a:gd name="T180" fmla="*/ 235 h 23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1" h="235">
                  <a:moveTo>
                    <a:pt x="67" y="1"/>
                  </a:moveTo>
                  <a:lnTo>
                    <a:pt x="67" y="8"/>
                  </a:lnTo>
                  <a:lnTo>
                    <a:pt x="67" y="14"/>
                  </a:lnTo>
                  <a:lnTo>
                    <a:pt x="67" y="21"/>
                  </a:lnTo>
                  <a:lnTo>
                    <a:pt x="67" y="26"/>
                  </a:lnTo>
                  <a:lnTo>
                    <a:pt x="66" y="31"/>
                  </a:lnTo>
                  <a:lnTo>
                    <a:pt x="66" y="37"/>
                  </a:lnTo>
                  <a:lnTo>
                    <a:pt x="65" y="42"/>
                  </a:lnTo>
                  <a:lnTo>
                    <a:pt x="63" y="48"/>
                  </a:lnTo>
                  <a:lnTo>
                    <a:pt x="4" y="189"/>
                  </a:lnTo>
                  <a:lnTo>
                    <a:pt x="0" y="199"/>
                  </a:lnTo>
                  <a:lnTo>
                    <a:pt x="0" y="208"/>
                  </a:lnTo>
                  <a:lnTo>
                    <a:pt x="2" y="214"/>
                  </a:lnTo>
                  <a:lnTo>
                    <a:pt x="6" y="218"/>
                  </a:lnTo>
                  <a:lnTo>
                    <a:pt x="11" y="221"/>
                  </a:lnTo>
                  <a:lnTo>
                    <a:pt x="16" y="223"/>
                  </a:lnTo>
                  <a:lnTo>
                    <a:pt x="20" y="225"/>
                  </a:lnTo>
                  <a:lnTo>
                    <a:pt x="24" y="225"/>
                  </a:lnTo>
                  <a:lnTo>
                    <a:pt x="31" y="228"/>
                  </a:lnTo>
                  <a:lnTo>
                    <a:pt x="39" y="230"/>
                  </a:lnTo>
                  <a:lnTo>
                    <a:pt x="47" y="231"/>
                  </a:lnTo>
                  <a:lnTo>
                    <a:pt x="55" y="233"/>
                  </a:lnTo>
                  <a:lnTo>
                    <a:pt x="63" y="234"/>
                  </a:lnTo>
                  <a:lnTo>
                    <a:pt x="71" y="234"/>
                  </a:lnTo>
                  <a:lnTo>
                    <a:pt x="80" y="234"/>
                  </a:lnTo>
                  <a:lnTo>
                    <a:pt x="88" y="234"/>
                  </a:lnTo>
                  <a:lnTo>
                    <a:pt x="96" y="234"/>
                  </a:lnTo>
                  <a:lnTo>
                    <a:pt x="105" y="233"/>
                  </a:lnTo>
                  <a:lnTo>
                    <a:pt x="113" y="232"/>
                  </a:lnTo>
                  <a:lnTo>
                    <a:pt x="122" y="230"/>
                  </a:lnTo>
                  <a:lnTo>
                    <a:pt x="130" y="228"/>
                  </a:lnTo>
                  <a:lnTo>
                    <a:pt x="139" y="226"/>
                  </a:lnTo>
                  <a:lnTo>
                    <a:pt x="146" y="224"/>
                  </a:lnTo>
                  <a:lnTo>
                    <a:pt x="154" y="221"/>
                  </a:lnTo>
                  <a:lnTo>
                    <a:pt x="158" y="219"/>
                  </a:lnTo>
                  <a:lnTo>
                    <a:pt x="162" y="217"/>
                  </a:lnTo>
                  <a:lnTo>
                    <a:pt x="166" y="214"/>
                  </a:lnTo>
                  <a:lnTo>
                    <a:pt x="168" y="210"/>
                  </a:lnTo>
                  <a:lnTo>
                    <a:pt x="170" y="207"/>
                  </a:lnTo>
                  <a:lnTo>
                    <a:pt x="170" y="202"/>
                  </a:lnTo>
                  <a:lnTo>
                    <a:pt x="170" y="196"/>
                  </a:lnTo>
                  <a:lnTo>
                    <a:pt x="168" y="190"/>
                  </a:lnTo>
                  <a:lnTo>
                    <a:pt x="113" y="47"/>
                  </a:lnTo>
                  <a:lnTo>
                    <a:pt x="113" y="40"/>
                  </a:lnTo>
                  <a:lnTo>
                    <a:pt x="112" y="35"/>
                  </a:lnTo>
                  <a:lnTo>
                    <a:pt x="112" y="29"/>
                  </a:lnTo>
                  <a:lnTo>
                    <a:pt x="112" y="23"/>
                  </a:lnTo>
                  <a:lnTo>
                    <a:pt x="112" y="18"/>
                  </a:lnTo>
                  <a:lnTo>
                    <a:pt x="112" y="12"/>
                  </a:lnTo>
                  <a:lnTo>
                    <a:pt x="112" y="6"/>
                  </a:lnTo>
                  <a:lnTo>
                    <a:pt x="112" y="0"/>
                  </a:lnTo>
                  <a:lnTo>
                    <a:pt x="105" y="2"/>
                  </a:lnTo>
                  <a:lnTo>
                    <a:pt x="99" y="3"/>
                  </a:lnTo>
                  <a:lnTo>
                    <a:pt x="93" y="5"/>
                  </a:lnTo>
                  <a:lnTo>
                    <a:pt x="87" y="5"/>
                  </a:lnTo>
                  <a:lnTo>
                    <a:pt x="81" y="5"/>
                  </a:lnTo>
                  <a:lnTo>
                    <a:pt x="76" y="4"/>
                  </a:lnTo>
                  <a:lnTo>
                    <a:pt x="71" y="3"/>
                  </a:lnTo>
                  <a:lnTo>
                    <a:pt x="67" y="1"/>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67" name="Freeform 215"/>
            <p:cNvSpPr>
              <a:spLocks/>
            </p:cNvSpPr>
            <p:nvPr/>
          </p:nvSpPr>
          <p:spPr bwMode="auto">
            <a:xfrm>
              <a:off x="4426" y="2391"/>
              <a:ext cx="53" cy="17"/>
            </a:xfrm>
            <a:custGeom>
              <a:avLst/>
              <a:gdLst>
                <a:gd name="T0" fmla="*/ 26 w 53"/>
                <a:gd name="T1" fmla="*/ 0 h 17"/>
                <a:gd name="T2" fmla="*/ 32 w 53"/>
                <a:gd name="T3" fmla="*/ 0 h 17"/>
                <a:gd name="T4" fmla="*/ 36 w 53"/>
                <a:gd name="T5" fmla="*/ 1 h 17"/>
                <a:gd name="T6" fmla="*/ 41 w 53"/>
                <a:gd name="T7" fmla="*/ 2 h 17"/>
                <a:gd name="T8" fmla="*/ 45 w 53"/>
                <a:gd name="T9" fmla="*/ 2 h 17"/>
                <a:gd name="T10" fmla="*/ 48 w 53"/>
                <a:gd name="T11" fmla="*/ 4 h 17"/>
                <a:gd name="T12" fmla="*/ 50 w 53"/>
                <a:gd name="T13" fmla="*/ 5 h 17"/>
                <a:gd name="T14" fmla="*/ 52 w 53"/>
                <a:gd name="T15" fmla="*/ 6 h 17"/>
                <a:gd name="T16" fmla="*/ 52 w 53"/>
                <a:gd name="T17" fmla="*/ 8 h 17"/>
                <a:gd name="T18" fmla="*/ 52 w 53"/>
                <a:gd name="T19" fmla="*/ 9 h 17"/>
                <a:gd name="T20" fmla="*/ 50 w 53"/>
                <a:gd name="T21" fmla="*/ 10 h 17"/>
                <a:gd name="T22" fmla="*/ 48 w 53"/>
                <a:gd name="T23" fmla="*/ 11 h 17"/>
                <a:gd name="T24" fmla="*/ 45 w 53"/>
                <a:gd name="T25" fmla="*/ 12 h 17"/>
                <a:gd name="T26" fmla="*/ 41 w 53"/>
                <a:gd name="T27" fmla="*/ 13 h 17"/>
                <a:gd name="T28" fmla="*/ 36 w 53"/>
                <a:gd name="T29" fmla="*/ 14 h 17"/>
                <a:gd name="T30" fmla="*/ 32 w 53"/>
                <a:gd name="T31" fmla="*/ 16 h 17"/>
                <a:gd name="T32" fmla="*/ 26 w 53"/>
                <a:gd name="T33" fmla="*/ 16 h 17"/>
                <a:gd name="T34" fmla="*/ 21 w 53"/>
                <a:gd name="T35" fmla="*/ 16 h 17"/>
                <a:gd name="T36" fmla="*/ 16 w 53"/>
                <a:gd name="T37" fmla="*/ 14 h 17"/>
                <a:gd name="T38" fmla="*/ 12 w 53"/>
                <a:gd name="T39" fmla="*/ 13 h 17"/>
                <a:gd name="T40" fmla="*/ 7 w 53"/>
                <a:gd name="T41" fmla="*/ 12 h 17"/>
                <a:gd name="T42" fmla="*/ 5 w 53"/>
                <a:gd name="T43" fmla="*/ 11 h 17"/>
                <a:gd name="T44" fmla="*/ 2 w 53"/>
                <a:gd name="T45" fmla="*/ 10 h 17"/>
                <a:gd name="T46" fmla="*/ 0 w 53"/>
                <a:gd name="T47" fmla="*/ 9 h 17"/>
                <a:gd name="T48" fmla="*/ 0 w 53"/>
                <a:gd name="T49" fmla="*/ 8 h 17"/>
                <a:gd name="T50" fmla="*/ 0 w 53"/>
                <a:gd name="T51" fmla="*/ 6 h 17"/>
                <a:gd name="T52" fmla="*/ 2 w 53"/>
                <a:gd name="T53" fmla="*/ 5 h 17"/>
                <a:gd name="T54" fmla="*/ 5 w 53"/>
                <a:gd name="T55" fmla="*/ 4 h 17"/>
                <a:gd name="T56" fmla="*/ 7 w 53"/>
                <a:gd name="T57" fmla="*/ 2 h 17"/>
                <a:gd name="T58" fmla="*/ 12 w 53"/>
                <a:gd name="T59" fmla="*/ 2 h 17"/>
                <a:gd name="T60" fmla="*/ 16 w 53"/>
                <a:gd name="T61" fmla="*/ 1 h 17"/>
                <a:gd name="T62" fmla="*/ 21 w 53"/>
                <a:gd name="T63" fmla="*/ 0 h 17"/>
                <a:gd name="T64" fmla="*/ 26 w 53"/>
                <a:gd name="T65" fmla="*/ 0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17"/>
                <a:gd name="T101" fmla="*/ 53 w 53"/>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17">
                  <a:moveTo>
                    <a:pt x="26" y="0"/>
                  </a:moveTo>
                  <a:lnTo>
                    <a:pt x="32" y="0"/>
                  </a:lnTo>
                  <a:lnTo>
                    <a:pt x="36" y="1"/>
                  </a:lnTo>
                  <a:lnTo>
                    <a:pt x="41" y="2"/>
                  </a:lnTo>
                  <a:lnTo>
                    <a:pt x="45" y="2"/>
                  </a:lnTo>
                  <a:lnTo>
                    <a:pt x="48" y="4"/>
                  </a:lnTo>
                  <a:lnTo>
                    <a:pt x="50" y="5"/>
                  </a:lnTo>
                  <a:lnTo>
                    <a:pt x="52" y="6"/>
                  </a:lnTo>
                  <a:lnTo>
                    <a:pt x="52" y="8"/>
                  </a:lnTo>
                  <a:lnTo>
                    <a:pt x="52" y="9"/>
                  </a:lnTo>
                  <a:lnTo>
                    <a:pt x="50" y="10"/>
                  </a:lnTo>
                  <a:lnTo>
                    <a:pt x="48" y="11"/>
                  </a:lnTo>
                  <a:lnTo>
                    <a:pt x="45" y="12"/>
                  </a:lnTo>
                  <a:lnTo>
                    <a:pt x="41" y="13"/>
                  </a:lnTo>
                  <a:lnTo>
                    <a:pt x="36" y="14"/>
                  </a:lnTo>
                  <a:lnTo>
                    <a:pt x="32" y="16"/>
                  </a:lnTo>
                  <a:lnTo>
                    <a:pt x="26" y="16"/>
                  </a:lnTo>
                  <a:lnTo>
                    <a:pt x="21" y="16"/>
                  </a:lnTo>
                  <a:lnTo>
                    <a:pt x="16" y="14"/>
                  </a:lnTo>
                  <a:lnTo>
                    <a:pt x="12" y="13"/>
                  </a:lnTo>
                  <a:lnTo>
                    <a:pt x="7" y="12"/>
                  </a:lnTo>
                  <a:lnTo>
                    <a:pt x="5" y="11"/>
                  </a:lnTo>
                  <a:lnTo>
                    <a:pt x="2" y="10"/>
                  </a:lnTo>
                  <a:lnTo>
                    <a:pt x="0" y="9"/>
                  </a:lnTo>
                  <a:lnTo>
                    <a:pt x="0" y="8"/>
                  </a:lnTo>
                  <a:lnTo>
                    <a:pt x="0" y="6"/>
                  </a:lnTo>
                  <a:lnTo>
                    <a:pt x="2" y="5"/>
                  </a:lnTo>
                  <a:lnTo>
                    <a:pt x="5" y="4"/>
                  </a:lnTo>
                  <a:lnTo>
                    <a:pt x="7" y="2"/>
                  </a:lnTo>
                  <a:lnTo>
                    <a:pt x="12" y="2"/>
                  </a:lnTo>
                  <a:lnTo>
                    <a:pt x="16" y="1"/>
                  </a:lnTo>
                  <a:lnTo>
                    <a:pt x="21" y="0"/>
                  </a:lnTo>
                  <a:lnTo>
                    <a:pt x="26" y="0"/>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68" name="Freeform 216"/>
            <p:cNvSpPr>
              <a:spLocks/>
            </p:cNvSpPr>
            <p:nvPr/>
          </p:nvSpPr>
          <p:spPr bwMode="auto">
            <a:xfrm>
              <a:off x="4362" y="2570"/>
              <a:ext cx="172" cy="72"/>
            </a:xfrm>
            <a:custGeom>
              <a:avLst/>
              <a:gdLst>
                <a:gd name="T0" fmla="*/ 95 w 172"/>
                <a:gd name="T1" fmla="*/ 0 h 72"/>
                <a:gd name="T2" fmla="*/ 111 w 172"/>
                <a:gd name="T3" fmla="*/ 1 h 72"/>
                <a:gd name="T4" fmla="*/ 126 w 172"/>
                <a:gd name="T5" fmla="*/ 4 h 72"/>
                <a:gd name="T6" fmla="*/ 140 w 172"/>
                <a:gd name="T7" fmla="*/ 8 h 72"/>
                <a:gd name="T8" fmla="*/ 152 w 172"/>
                <a:gd name="T9" fmla="*/ 13 h 72"/>
                <a:gd name="T10" fmla="*/ 161 w 172"/>
                <a:gd name="T11" fmla="*/ 18 h 72"/>
                <a:gd name="T12" fmla="*/ 167 w 172"/>
                <a:gd name="T13" fmla="*/ 25 h 72"/>
                <a:gd name="T14" fmla="*/ 171 w 172"/>
                <a:gd name="T15" fmla="*/ 32 h 72"/>
                <a:gd name="T16" fmla="*/ 171 w 172"/>
                <a:gd name="T17" fmla="*/ 39 h 72"/>
                <a:gd name="T18" fmla="*/ 167 w 172"/>
                <a:gd name="T19" fmla="*/ 46 h 72"/>
                <a:gd name="T20" fmla="*/ 161 w 172"/>
                <a:gd name="T21" fmla="*/ 52 h 72"/>
                <a:gd name="T22" fmla="*/ 152 w 172"/>
                <a:gd name="T23" fmla="*/ 58 h 72"/>
                <a:gd name="T24" fmla="*/ 140 w 172"/>
                <a:gd name="T25" fmla="*/ 63 h 72"/>
                <a:gd name="T26" fmla="*/ 126 w 172"/>
                <a:gd name="T27" fmla="*/ 66 h 72"/>
                <a:gd name="T28" fmla="*/ 111 w 172"/>
                <a:gd name="T29" fmla="*/ 69 h 72"/>
                <a:gd name="T30" fmla="*/ 95 w 172"/>
                <a:gd name="T31" fmla="*/ 71 h 72"/>
                <a:gd name="T32" fmla="*/ 77 w 172"/>
                <a:gd name="T33" fmla="*/ 71 h 72"/>
                <a:gd name="T34" fmla="*/ 61 w 172"/>
                <a:gd name="T35" fmla="*/ 69 h 72"/>
                <a:gd name="T36" fmla="*/ 45 w 172"/>
                <a:gd name="T37" fmla="*/ 66 h 72"/>
                <a:gd name="T38" fmla="*/ 32 w 172"/>
                <a:gd name="T39" fmla="*/ 63 h 72"/>
                <a:gd name="T40" fmla="*/ 20 w 172"/>
                <a:gd name="T41" fmla="*/ 58 h 72"/>
                <a:gd name="T42" fmla="*/ 11 w 172"/>
                <a:gd name="T43" fmla="*/ 52 h 72"/>
                <a:gd name="T44" fmla="*/ 4 w 172"/>
                <a:gd name="T45" fmla="*/ 46 h 72"/>
                <a:gd name="T46" fmla="*/ 1 w 172"/>
                <a:gd name="T47" fmla="*/ 39 h 72"/>
                <a:gd name="T48" fmla="*/ 1 w 172"/>
                <a:gd name="T49" fmla="*/ 32 h 72"/>
                <a:gd name="T50" fmla="*/ 4 w 172"/>
                <a:gd name="T51" fmla="*/ 25 h 72"/>
                <a:gd name="T52" fmla="*/ 11 w 172"/>
                <a:gd name="T53" fmla="*/ 18 h 72"/>
                <a:gd name="T54" fmla="*/ 20 w 172"/>
                <a:gd name="T55" fmla="*/ 13 h 72"/>
                <a:gd name="T56" fmla="*/ 32 w 172"/>
                <a:gd name="T57" fmla="*/ 8 h 72"/>
                <a:gd name="T58" fmla="*/ 45 w 172"/>
                <a:gd name="T59" fmla="*/ 4 h 72"/>
                <a:gd name="T60" fmla="*/ 61 w 172"/>
                <a:gd name="T61" fmla="*/ 1 h 72"/>
                <a:gd name="T62" fmla="*/ 77 w 172"/>
                <a:gd name="T63" fmla="*/ 0 h 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2"/>
                <a:gd name="T97" fmla="*/ 0 h 72"/>
                <a:gd name="T98" fmla="*/ 172 w 172"/>
                <a:gd name="T99" fmla="*/ 72 h 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2" h="72">
                  <a:moveTo>
                    <a:pt x="86" y="0"/>
                  </a:moveTo>
                  <a:lnTo>
                    <a:pt x="95" y="0"/>
                  </a:lnTo>
                  <a:lnTo>
                    <a:pt x="103" y="1"/>
                  </a:lnTo>
                  <a:lnTo>
                    <a:pt x="111" y="1"/>
                  </a:lnTo>
                  <a:lnTo>
                    <a:pt x="119" y="3"/>
                  </a:lnTo>
                  <a:lnTo>
                    <a:pt x="126" y="4"/>
                  </a:lnTo>
                  <a:lnTo>
                    <a:pt x="133" y="6"/>
                  </a:lnTo>
                  <a:lnTo>
                    <a:pt x="140" y="8"/>
                  </a:lnTo>
                  <a:lnTo>
                    <a:pt x="146" y="10"/>
                  </a:lnTo>
                  <a:lnTo>
                    <a:pt x="152" y="13"/>
                  </a:lnTo>
                  <a:lnTo>
                    <a:pt x="157" y="15"/>
                  </a:lnTo>
                  <a:lnTo>
                    <a:pt x="161" y="18"/>
                  </a:lnTo>
                  <a:lnTo>
                    <a:pt x="165" y="22"/>
                  </a:lnTo>
                  <a:lnTo>
                    <a:pt x="167" y="25"/>
                  </a:lnTo>
                  <a:lnTo>
                    <a:pt x="169" y="28"/>
                  </a:lnTo>
                  <a:lnTo>
                    <a:pt x="171" y="32"/>
                  </a:lnTo>
                  <a:lnTo>
                    <a:pt x="171" y="35"/>
                  </a:lnTo>
                  <a:lnTo>
                    <a:pt x="171" y="39"/>
                  </a:lnTo>
                  <a:lnTo>
                    <a:pt x="169" y="42"/>
                  </a:lnTo>
                  <a:lnTo>
                    <a:pt x="167" y="46"/>
                  </a:lnTo>
                  <a:lnTo>
                    <a:pt x="165" y="49"/>
                  </a:lnTo>
                  <a:lnTo>
                    <a:pt x="161" y="52"/>
                  </a:lnTo>
                  <a:lnTo>
                    <a:pt x="157" y="55"/>
                  </a:lnTo>
                  <a:lnTo>
                    <a:pt x="152" y="58"/>
                  </a:lnTo>
                  <a:lnTo>
                    <a:pt x="146" y="60"/>
                  </a:lnTo>
                  <a:lnTo>
                    <a:pt x="140" y="63"/>
                  </a:lnTo>
                  <a:lnTo>
                    <a:pt x="133" y="65"/>
                  </a:lnTo>
                  <a:lnTo>
                    <a:pt x="126" y="66"/>
                  </a:lnTo>
                  <a:lnTo>
                    <a:pt x="119" y="68"/>
                  </a:lnTo>
                  <a:lnTo>
                    <a:pt x="111" y="69"/>
                  </a:lnTo>
                  <a:lnTo>
                    <a:pt x="103" y="70"/>
                  </a:lnTo>
                  <a:lnTo>
                    <a:pt x="95" y="71"/>
                  </a:lnTo>
                  <a:lnTo>
                    <a:pt x="86" y="71"/>
                  </a:lnTo>
                  <a:lnTo>
                    <a:pt x="77" y="71"/>
                  </a:lnTo>
                  <a:lnTo>
                    <a:pt x="69" y="70"/>
                  </a:lnTo>
                  <a:lnTo>
                    <a:pt x="61" y="69"/>
                  </a:lnTo>
                  <a:lnTo>
                    <a:pt x="52" y="68"/>
                  </a:lnTo>
                  <a:lnTo>
                    <a:pt x="45" y="66"/>
                  </a:lnTo>
                  <a:lnTo>
                    <a:pt x="38" y="65"/>
                  </a:lnTo>
                  <a:lnTo>
                    <a:pt x="32" y="63"/>
                  </a:lnTo>
                  <a:lnTo>
                    <a:pt x="26" y="60"/>
                  </a:lnTo>
                  <a:lnTo>
                    <a:pt x="20" y="58"/>
                  </a:lnTo>
                  <a:lnTo>
                    <a:pt x="15" y="55"/>
                  </a:lnTo>
                  <a:lnTo>
                    <a:pt x="11" y="52"/>
                  </a:lnTo>
                  <a:lnTo>
                    <a:pt x="7" y="49"/>
                  </a:lnTo>
                  <a:lnTo>
                    <a:pt x="4" y="46"/>
                  </a:lnTo>
                  <a:lnTo>
                    <a:pt x="2" y="42"/>
                  </a:lnTo>
                  <a:lnTo>
                    <a:pt x="1" y="39"/>
                  </a:lnTo>
                  <a:lnTo>
                    <a:pt x="0" y="35"/>
                  </a:lnTo>
                  <a:lnTo>
                    <a:pt x="1" y="32"/>
                  </a:lnTo>
                  <a:lnTo>
                    <a:pt x="2" y="28"/>
                  </a:lnTo>
                  <a:lnTo>
                    <a:pt x="4" y="25"/>
                  </a:lnTo>
                  <a:lnTo>
                    <a:pt x="7" y="22"/>
                  </a:lnTo>
                  <a:lnTo>
                    <a:pt x="11" y="18"/>
                  </a:lnTo>
                  <a:lnTo>
                    <a:pt x="15" y="15"/>
                  </a:lnTo>
                  <a:lnTo>
                    <a:pt x="20" y="13"/>
                  </a:lnTo>
                  <a:lnTo>
                    <a:pt x="26" y="10"/>
                  </a:lnTo>
                  <a:lnTo>
                    <a:pt x="32" y="8"/>
                  </a:lnTo>
                  <a:lnTo>
                    <a:pt x="38" y="6"/>
                  </a:lnTo>
                  <a:lnTo>
                    <a:pt x="45" y="4"/>
                  </a:lnTo>
                  <a:lnTo>
                    <a:pt x="52" y="3"/>
                  </a:lnTo>
                  <a:lnTo>
                    <a:pt x="61" y="1"/>
                  </a:lnTo>
                  <a:lnTo>
                    <a:pt x="69" y="1"/>
                  </a:lnTo>
                  <a:lnTo>
                    <a:pt x="77" y="0"/>
                  </a:lnTo>
                  <a:lnTo>
                    <a:pt x="86" y="0"/>
                  </a:lnTo>
                </a:path>
              </a:pathLst>
            </a:custGeom>
            <a:solidFill>
              <a:srgbClr val="7F7F7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69" name="Freeform 217"/>
            <p:cNvSpPr>
              <a:spLocks/>
            </p:cNvSpPr>
            <p:nvPr/>
          </p:nvSpPr>
          <p:spPr bwMode="auto">
            <a:xfrm>
              <a:off x="4362" y="2570"/>
              <a:ext cx="172" cy="72"/>
            </a:xfrm>
            <a:custGeom>
              <a:avLst/>
              <a:gdLst>
                <a:gd name="T0" fmla="*/ 86 w 172"/>
                <a:gd name="T1" fmla="*/ 0 h 72"/>
                <a:gd name="T2" fmla="*/ 103 w 172"/>
                <a:gd name="T3" fmla="*/ 1 h 72"/>
                <a:gd name="T4" fmla="*/ 119 w 172"/>
                <a:gd name="T5" fmla="*/ 3 h 72"/>
                <a:gd name="T6" fmla="*/ 133 w 172"/>
                <a:gd name="T7" fmla="*/ 6 h 72"/>
                <a:gd name="T8" fmla="*/ 146 w 172"/>
                <a:gd name="T9" fmla="*/ 10 h 72"/>
                <a:gd name="T10" fmla="*/ 157 w 172"/>
                <a:gd name="T11" fmla="*/ 15 h 72"/>
                <a:gd name="T12" fmla="*/ 165 w 172"/>
                <a:gd name="T13" fmla="*/ 22 h 72"/>
                <a:gd name="T14" fmla="*/ 169 w 172"/>
                <a:gd name="T15" fmla="*/ 28 h 72"/>
                <a:gd name="T16" fmla="*/ 171 w 172"/>
                <a:gd name="T17" fmla="*/ 35 h 72"/>
                <a:gd name="T18" fmla="*/ 171 w 172"/>
                <a:gd name="T19" fmla="*/ 39 h 72"/>
                <a:gd name="T20" fmla="*/ 167 w 172"/>
                <a:gd name="T21" fmla="*/ 46 h 72"/>
                <a:gd name="T22" fmla="*/ 161 w 172"/>
                <a:gd name="T23" fmla="*/ 52 h 72"/>
                <a:gd name="T24" fmla="*/ 152 w 172"/>
                <a:gd name="T25" fmla="*/ 58 h 72"/>
                <a:gd name="T26" fmla="*/ 140 w 172"/>
                <a:gd name="T27" fmla="*/ 63 h 72"/>
                <a:gd name="T28" fmla="*/ 126 w 172"/>
                <a:gd name="T29" fmla="*/ 66 h 72"/>
                <a:gd name="T30" fmla="*/ 111 w 172"/>
                <a:gd name="T31" fmla="*/ 69 h 72"/>
                <a:gd name="T32" fmla="*/ 95 w 172"/>
                <a:gd name="T33" fmla="*/ 71 h 72"/>
                <a:gd name="T34" fmla="*/ 86 w 172"/>
                <a:gd name="T35" fmla="*/ 71 h 72"/>
                <a:gd name="T36" fmla="*/ 69 w 172"/>
                <a:gd name="T37" fmla="*/ 70 h 72"/>
                <a:gd name="T38" fmla="*/ 52 w 172"/>
                <a:gd name="T39" fmla="*/ 68 h 72"/>
                <a:gd name="T40" fmla="*/ 38 w 172"/>
                <a:gd name="T41" fmla="*/ 65 h 72"/>
                <a:gd name="T42" fmla="*/ 26 w 172"/>
                <a:gd name="T43" fmla="*/ 60 h 72"/>
                <a:gd name="T44" fmla="*/ 15 w 172"/>
                <a:gd name="T45" fmla="*/ 55 h 72"/>
                <a:gd name="T46" fmla="*/ 7 w 172"/>
                <a:gd name="T47" fmla="*/ 49 h 72"/>
                <a:gd name="T48" fmla="*/ 2 w 172"/>
                <a:gd name="T49" fmla="*/ 42 h 72"/>
                <a:gd name="T50" fmla="*/ 0 w 172"/>
                <a:gd name="T51" fmla="*/ 35 h 72"/>
                <a:gd name="T52" fmla="*/ 1 w 172"/>
                <a:gd name="T53" fmla="*/ 32 h 72"/>
                <a:gd name="T54" fmla="*/ 4 w 172"/>
                <a:gd name="T55" fmla="*/ 25 h 72"/>
                <a:gd name="T56" fmla="*/ 11 w 172"/>
                <a:gd name="T57" fmla="*/ 18 h 72"/>
                <a:gd name="T58" fmla="*/ 20 w 172"/>
                <a:gd name="T59" fmla="*/ 13 h 72"/>
                <a:gd name="T60" fmla="*/ 32 w 172"/>
                <a:gd name="T61" fmla="*/ 8 h 72"/>
                <a:gd name="T62" fmla="*/ 45 w 172"/>
                <a:gd name="T63" fmla="*/ 4 h 72"/>
                <a:gd name="T64" fmla="*/ 61 w 172"/>
                <a:gd name="T65" fmla="*/ 1 h 72"/>
                <a:gd name="T66" fmla="*/ 77 w 172"/>
                <a:gd name="T67" fmla="*/ 0 h 7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2"/>
                <a:gd name="T103" fmla="*/ 0 h 72"/>
                <a:gd name="T104" fmla="*/ 172 w 172"/>
                <a:gd name="T105" fmla="*/ 72 h 7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2" h="72">
                  <a:moveTo>
                    <a:pt x="86" y="0"/>
                  </a:moveTo>
                  <a:lnTo>
                    <a:pt x="86" y="0"/>
                  </a:lnTo>
                  <a:lnTo>
                    <a:pt x="95" y="0"/>
                  </a:lnTo>
                  <a:lnTo>
                    <a:pt x="103" y="1"/>
                  </a:lnTo>
                  <a:lnTo>
                    <a:pt x="111" y="1"/>
                  </a:lnTo>
                  <a:lnTo>
                    <a:pt x="119" y="3"/>
                  </a:lnTo>
                  <a:lnTo>
                    <a:pt x="126" y="4"/>
                  </a:lnTo>
                  <a:lnTo>
                    <a:pt x="133" y="6"/>
                  </a:lnTo>
                  <a:lnTo>
                    <a:pt x="140" y="8"/>
                  </a:lnTo>
                  <a:lnTo>
                    <a:pt x="146" y="10"/>
                  </a:lnTo>
                  <a:lnTo>
                    <a:pt x="152" y="13"/>
                  </a:lnTo>
                  <a:lnTo>
                    <a:pt x="157" y="15"/>
                  </a:lnTo>
                  <a:lnTo>
                    <a:pt x="161" y="18"/>
                  </a:lnTo>
                  <a:lnTo>
                    <a:pt x="165" y="22"/>
                  </a:lnTo>
                  <a:lnTo>
                    <a:pt x="167" y="25"/>
                  </a:lnTo>
                  <a:lnTo>
                    <a:pt x="169" y="28"/>
                  </a:lnTo>
                  <a:lnTo>
                    <a:pt x="171" y="32"/>
                  </a:lnTo>
                  <a:lnTo>
                    <a:pt x="171" y="35"/>
                  </a:lnTo>
                  <a:lnTo>
                    <a:pt x="171" y="39"/>
                  </a:lnTo>
                  <a:lnTo>
                    <a:pt x="169" y="42"/>
                  </a:lnTo>
                  <a:lnTo>
                    <a:pt x="167" y="46"/>
                  </a:lnTo>
                  <a:lnTo>
                    <a:pt x="165" y="49"/>
                  </a:lnTo>
                  <a:lnTo>
                    <a:pt x="161" y="52"/>
                  </a:lnTo>
                  <a:lnTo>
                    <a:pt x="157" y="55"/>
                  </a:lnTo>
                  <a:lnTo>
                    <a:pt x="152" y="58"/>
                  </a:lnTo>
                  <a:lnTo>
                    <a:pt x="146" y="60"/>
                  </a:lnTo>
                  <a:lnTo>
                    <a:pt x="140" y="63"/>
                  </a:lnTo>
                  <a:lnTo>
                    <a:pt x="133" y="65"/>
                  </a:lnTo>
                  <a:lnTo>
                    <a:pt x="126" y="66"/>
                  </a:lnTo>
                  <a:lnTo>
                    <a:pt x="119" y="68"/>
                  </a:lnTo>
                  <a:lnTo>
                    <a:pt x="111" y="69"/>
                  </a:lnTo>
                  <a:lnTo>
                    <a:pt x="103" y="70"/>
                  </a:lnTo>
                  <a:lnTo>
                    <a:pt x="95" y="71"/>
                  </a:lnTo>
                  <a:lnTo>
                    <a:pt x="86" y="71"/>
                  </a:lnTo>
                  <a:lnTo>
                    <a:pt x="77" y="71"/>
                  </a:lnTo>
                  <a:lnTo>
                    <a:pt x="69" y="70"/>
                  </a:lnTo>
                  <a:lnTo>
                    <a:pt x="61" y="69"/>
                  </a:lnTo>
                  <a:lnTo>
                    <a:pt x="52" y="68"/>
                  </a:lnTo>
                  <a:lnTo>
                    <a:pt x="45" y="66"/>
                  </a:lnTo>
                  <a:lnTo>
                    <a:pt x="38" y="65"/>
                  </a:lnTo>
                  <a:lnTo>
                    <a:pt x="32" y="63"/>
                  </a:lnTo>
                  <a:lnTo>
                    <a:pt x="26" y="60"/>
                  </a:lnTo>
                  <a:lnTo>
                    <a:pt x="20" y="58"/>
                  </a:lnTo>
                  <a:lnTo>
                    <a:pt x="15" y="55"/>
                  </a:lnTo>
                  <a:lnTo>
                    <a:pt x="11" y="52"/>
                  </a:lnTo>
                  <a:lnTo>
                    <a:pt x="7" y="49"/>
                  </a:lnTo>
                  <a:lnTo>
                    <a:pt x="4" y="46"/>
                  </a:lnTo>
                  <a:lnTo>
                    <a:pt x="2" y="42"/>
                  </a:lnTo>
                  <a:lnTo>
                    <a:pt x="1" y="39"/>
                  </a:lnTo>
                  <a:lnTo>
                    <a:pt x="0" y="35"/>
                  </a:lnTo>
                  <a:lnTo>
                    <a:pt x="1" y="32"/>
                  </a:lnTo>
                  <a:lnTo>
                    <a:pt x="2" y="28"/>
                  </a:lnTo>
                  <a:lnTo>
                    <a:pt x="4" y="25"/>
                  </a:lnTo>
                  <a:lnTo>
                    <a:pt x="7" y="22"/>
                  </a:lnTo>
                  <a:lnTo>
                    <a:pt x="11" y="18"/>
                  </a:lnTo>
                  <a:lnTo>
                    <a:pt x="15" y="15"/>
                  </a:lnTo>
                  <a:lnTo>
                    <a:pt x="20" y="13"/>
                  </a:lnTo>
                  <a:lnTo>
                    <a:pt x="26" y="10"/>
                  </a:lnTo>
                  <a:lnTo>
                    <a:pt x="32" y="8"/>
                  </a:lnTo>
                  <a:lnTo>
                    <a:pt x="38" y="6"/>
                  </a:lnTo>
                  <a:lnTo>
                    <a:pt x="45" y="4"/>
                  </a:lnTo>
                  <a:lnTo>
                    <a:pt x="52" y="3"/>
                  </a:lnTo>
                  <a:lnTo>
                    <a:pt x="61" y="1"/>
                  </a:lnTo>
                  <a:lnTo>
                    <a:pt x="69" y="1"/>
                  </a:lnTo>
                  <a:lnTo>
                    <a:pt x="77" y="0"/>
                  </a:lnTo>
                  <a:lnTo>
                    <a:pt x="86"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IN">
                <a:latin typeface="Opensans"/>
              </a:endParaRPr>
            </a:p>
          </p:txBody>
        </p:sp>
        <p:sp>
          <p:nvSpPr>
            <p:cNvPr id="15870" name="Freeform 218"/>
            <p:cNvSpPr>
              <a:spLocks/>
            </p:cNvSpPr>
            <p:nvPr/>
          </p:nvSpPr>
          <p:spPr bwMode="auto">
            <a:xfrm>
              <a:off x="4363" y="2568"/>
              <a:ext cx="170" cy="71"/>
            </a:xfrm>
            <a:custGeom>
              <a:avLst/>
              <a:gdLst>
                <a:gd name="T0" fmla="*/ 94 w 170"/>
                <a:gd name="T1" fmla="*/ 0 h 71"/>
                <a:gd name="T2" fmla="*/ 110 w 170"/>
                <a:gd name="T3" fmla="*/ 2 h 71"/>
                <a:gd name="T4" fmla="*/ 125 w 170"/>
                <a:gd name="T5" fmla="*/ 5 h 71"/>
                <a:gd name="T6" fmla="*/ 139 w 170"/>
                <a:gd name="T7" fmla="*/ 9 h 71"/>
                <a:gd name="T8" fmla="*/ 150 w 170"/>
                <a:gd name="T9" fmla="*/ 13 h 71"/>
                <a:gd name="T10" fmla="*/ 159 w 170"/>
                <a:gd name="T11" fmla="*/ 19 h 71"/>
                <a:gd name="T12" fmla="*/ 166 w 170"/>
                <a:gd name="T13" fmla="*/ 25 h 71"/>
                <a:gd name="T14" fmla="*/ 169 w 170"/>
                <a:gd name="T15" fmla="*/ 32 h 71"/>
                <a:gd name="T16" fmla="*/ 169 w 170"/>
                <a:gd name="T17" fmla="*/ 39 h 71"/>
                <a:gd name="T18" fmla="*/ 166 w 170"/>
                <a:gd name="T19" fmla="*/ 46 h 71"/>
                <a:gd name="T20" fmla="*/ 159 w 170"/>
                <a:gd name="T21" fmla="*/ 52 h 71"/>
                <a:gd name="T22" fmla="*/ 150 w 170"/>
                <a:gd name="T23" fmla="*/ 58 h 71"/>
                <a:gd name="T24" fmla="*/ 139 w 170"/>
                <a:gd name="T25" fmla="*/ 62 h 71"/>
                <a:gd name="T26" fmla="*/ 125 w 170"/>
                <a:gd name="T27" fmla="*/ 66 h 71"/>
                <a:gd name="T28" fmla="*/ 110 w 170"/>
                <a:gd name="T29" fmla="*/ 69 h 71"/>
                <a:gd name="T30" fmla="*/ 94 w 170"/>
                <a:gd name="T31" fmla="*/ 70 h 71"/>
                <a:gd name="T32" fmla="*/ 77 w 170"/>
                <a:gd name="T33" fmla="*/ 70 h 71"/>
                <a:gd name="T34" fmla="*/ 60 w 170"/>
                <a:gd name="T35" fmla="*/ 69 h 71"/>
                <a:gd name="T36" fmla="*/ 45 w 170"/>
                <a:gd name="T37" fmla="*/ 66 h 71"/>
                <a:gd name="T38" fmla="*/ 31 w 170"/>
                <a:gd name="T39" fmla="*/ 62 h 71"/>
                <a:gd name="T40" fmla="*/ 20 w 170"/>
                <a:gd name="T41" fmla="*/ 58 h 71"/>
                <a:gd name="T42" fmla="*/ 11 w 170"/>
                <a:gd name="T43" fmla="*/ 52 h 71"/>
                <a:gd name="T44" fmla="*/ 4 w 170"/>
                <a:gd name="T45" fmla="*/ 46 h 71"/>
                <a:gd name="T46" fmla="*/ 1 w 170"/>
                <a:gd name="T47" fmla="*/ 39 h 71"/>
                <a:gd name="T48" fmla="*/ 1 w 170"/>
                <a:gd name="T49" fmla="*/ 32 h 71"/>
                <a:gd name="T50" fmla="*/ 4 w 170"/>
                <a:gd name="T51" fmla="*/ 25 h 71"/>
                <a:gd name="T52" fmla="*/ 11 w 170"/>
                <a:gd name="T53" fmla="*/ 19 h 71"/>
                <a:gd name="T54" fmla="*/ 20 w 170"/>
                <a:gd name="T55" fmla="*/ 13 h 71"/>
                <a:gd name="T56" fmla="*/ 31 w 170"/>
                <a:gd name="T57" fmla="*/ 9 h 71"/>
                <a:gd name="T58" fmla="*/ 45 w 170"/>
                <a:gd name="T59" fmla="*/ 5 h 71"/>
                <a:gd name="T60" fmla="*/ 60 w 170"/>
                <a:gd name="T61" fmla="*/ 2 h 71"/>
                <a:gd name="T62" fmla="*/ 77 w 170"/>
                <a:gd name="T63" fmla="*/ 0 h 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0"/>
                <a:gd name="T97" fmla="*/ 0 h 71"/>
                <a:gd name="T98" fmla="*/ 170 w 170"/>
                <a:gd name="T99" fmla="*/ 71 h 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0" h="71">
                  <a:moveTo>
                    <a:pt x="85" y="0"/>
                  </a:moveTo>
                  <a:lnTo>
                    <a:pt x="94" y="0"/>
                  </a:lnTo>
                  <a:lnTo>
                    <a:pt x="102" y="1"/>
                  </a:lnTo>
                  <a:lnTo>
                    <a:pt x="110" y="2"/>
                  </a:lnTo>
                  <a:lnTo>
                    <a:pt x="118" y="3"/>
                  </a:lnTo>
                  <a:lnTo>
                    <a:pt x="125" y="5"/>
                  </a:lnTo>
                  <a:lnTo>
                    <a:pt x="132" y="7"/>
                  </a:lnTo>
                  <a:lnTo>
                    <a:pt x="139" y="9"/>
                  </a:lnTo>
                  <a:lnTo>
                    <a:pt x="145" y="11"/>
                  </a:lnTo>
                  <a:lnTo>
                    <a:pt x="150" y="13"/>
                  </a:lnTo>
                  <a:lnTo>
                    <a:pt x="155" y="16"/>
                  </a:lnTo>
                  <a:lnTo>
                    <a:pt x="159" y="19"/>
                  </a:lnTo>
                  <a:lnTo>
                    <a:pt x="163" y="22"/>
                  </a:lnTo>
                  <a:lnTo>
                    <a:pt x="166" y="25"/>
                  </a:lnTo>
                  <a:lnTo>
                    <a:pt x="167" y="28"/>
                  </a:lnTo>
                  <a:lnTo>
                    <a:pt x="169" y="32"/>
                  </a:lnTo>
                  <a:lnTo>
                    <a:pt x="169" y="35"/>
                  </a:lnTo>
                  <a:lnTo>
                    <a:pt x="169" y="39"/>
                  </a:lnTo>
                  <a:lnTo>
                    <a:pt x="167" y="42"/>
                  </a:lnTo>
                  <a:lnTo>
                    <a:pt x="166" y="46"/>
                  </a:lnTo>
                  <a:lnTo>
                    <a:pt x="163" y="49"/>
                  </a:lnTo>
                  <a:lnTo>
                    <a:pt x="159" y="52"/>
                  </a:lnTo>
                  <a:lnTo>
                    <a:pt x="155" y="55"/>
                  </a:lnTo>
                  <a:lnTo>
                    <a:pt x="150" y="58"/>
                  </a:lnTo>
                  <a:lnTo>
                    <a:pt x="145" y="60"/>
                  </a:lnTo>
                  <a:lnTo>
                    <a:pt x="139" y="62"/>
                  </a:lnTo>
                  <a:lnTo>
                    <a:pt x="132" y="64"/>
                  </a:lnTo>
                  <a:lnTo>
                    <a:pt x="125" y="66"/>
                  </a:lnTo>
                  <a:lnTo>
                    <a:pt x="118" y="68"/>
                  </a:lnTo>
                  <a:lnTo>
                    <a:pt x="110" y="69"/>
                  </a:lnTo>
                  <a:lnTo>
                    <a:pt x="102" y="70"/>
                  </a:lnTo>
                  <a:lnTo>
                    <a:pt x="94" y="70"/>
                  </a:lnTo>
                  <a:lnTo>
                    <a:pt x="85" y="70"/>
                  </a:lnTo>
                  <a:lnTo>
                    <a:pt x="77" y="70"/>
                  </a:lnTo>
                  <a:lnTo>
                    <a:pt x="68" y="70"/>
                  </a:lnTo>
                  <a:lnTo>
                    <a:pt x="60" y="69"/>
                  </a:lnTo>
                  <a:lnTo>
                    <a:pt x="52" y="68"/>
                  </a:lnTo>
                  <a:lnTo>
                    <a:pt x="45" y="66"/>
                  </a:lnTo>
                  <a:lnTo>
                    <a:pt x="38" y="64"/>
                  </a:lnTo>
                  <a:lnTo>
                    <a:pt x="31" y="62"/>
                  </a:lnTo>
                  <a:lnTo>
                    <a:pt x="25" y="60"/>
                  </a:lnTo>
                  <a:lnTo>
                    <a:pt x="20" y="58"/>
                  </a:lnTo>
                  <a:lnTo>
                    <a:pt x="15" y="55"/>
                  </a:lnTo>
                  <a:lnTo>
                    <a:pt x="11" y="52"/>
                  </a:lnTo>
                  <a:lnTo>
                    <a:pt x="7" y="49"/>
                  </a:lnTo>
                  <a:lnTo>
                    <a:pt x="4" y="46"/>
                  </a:lnTo>
                  <a:lnTo>
                    <a:pt x="2" y="42"/>
                  </a:lnTo>
                  <a:lnTo>
                    <a:pt x="1" y="39"/>
                  </a:lnTo>
                  <a:lnTo>
                    <a:pt x="0" y="35"/>
                  </a:lnTo>
                  <a:lnTo>
                    <a:pt x="1" y="32"/>
                  </a:lnTo>
                  <a:lnTo>
                    <a:pt x="2" y="28"/>
                  </a:lnTo>
                  <a:lnTo>
                    <a:pt x="4" y="25"/>
                  </a:lnTo>
                  <a:lnTo>
                    <a:pt x="7" y="22"/>
                  </a:lnTo>
                  <a:lnTo>
                    <a:pt x="11" y="19"/>
                  </a:lnTo>
                  <a:lnTo>
                    <a:pt x="15" y="16"/>
                  </a:lnTo>
                  <a:lnTo>
                    <a:pt x="20" y="13"/>
                  </a:lnTo>
                  <a:lnTo>
                    <a:pt x="25" y="11"/>
                  </a:lnTo>
                  <a:lnTo>
                    <a:pt x="31" y="9"/>
                  </a:lnTo>
                  <a:lnTo>
                    <a:pt x="38" y="7"/>
                  </a:lnTo>
                  <a:lnTo>
                    <a:pt x="45" y="5"/>
                  </a:lnTo>
                  <a:lnTo>
                    <a:pt x="52" y="3"/>
                  </a:lnTo>
                  <a:lnTo>
                    <a:pt x="60" y="2"/>
                  </a:lnTo>
                  <a:lnTo>
                    <a:pt x="68" y="1"/>
                  </a:lnTo>
                  <a:lnTo>
                    <a:pt x="77" y="0"/>
                  </a:lnTo>
                  <a:lnTo>
                    <a:pt x="85" y="0"/>
                  </a:lnTo>
                </a:path>
              </a:pathLst>
            </a:custGeom>
            <a:solidFill>
              <a:srgbClr val="82828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71" name="Freeform 219"/>
            <p:cNvSpPr>
              <a:spLocks/>
            </p:cNvSpPr>
            <p:nvPr/>
          </p:nvSpPr>
          <p:spPr bwMode="auto">
            <a:xfrm>
              <a:off x="4364" y="2567"/>
              <a:ext cx="169" cy="70"/>
            </a:xfrm>
            <a:custGeom>
              <a:avLst/>
              <a:gdLst>
                <a:gd name="T0" fmla="*/ 93 w 169"/>
                <a:gd name="T1" fmla="*/ 0 h 70"/>
                <a:gd name="T2" fmla="*/ 109 w 169"/>
                <a:gd name="T3" fmla="*/ 1 h 70"/>
                <a:gd name="T4" fmla="*/ 124 w 169"/>
                <a:gd name="T5" fmla="*/ 4 h 70"/>
                <a:gd name="T6" fmla="*/ 137 w 169"/>
                <a:gd name="T7" fmla="*/ 8 h 70"/>
                <a:gd name="T8" fmla="*/ 148 w 169"/>
                <a:gd name="T9" fmla="*/ 12 h 70"/>
                <a:gd name="T10" fmla="*/ 157 w 169"/>
                <a:gd name="T11" fmla="*/ 18 h 70"/>
                <a:gd name="T12" fmla="*/ 164 w 169"/>
                <a:gd name="T13" fmla="*/ 24 h 70"/>
                <a:gd name="T14" fmla="*/ 167 w 169"/>
                <a:gd name="T15" fmla="*/ 31 h 70"/>
                <a:gd name="T16" fmla="*/ 167 w 169"/>
                <a:gd name="T17" fmla="*/ 38 h 70"/>
                <a:gd name="T18" fmla="*/ 164 w 169"/>
                <a:gd name="T19" fmla="*/ 44 h 70"/>
                <a:gd name="T20" fmla="*/ 157 w 169"/>
                <a:gd name="T21" fmla="*/ 51 h 70"/>
                <a:gd name="T22" fmla="*/ 148 w 169"/>
                <a:gd name="T23" fmla="*/ 56 h 70"/>
                <a:gd name="T24" fmla="*/ 137 w 169"/>
                <a:gd name="T25" fmla="*/ 61 h 70"/>
                <a:gd name="T26" fmla="*/ 124 w 169"/>
                <a:gd name="T27" fmla="*/ 64 h 70"/>
                <a:gd name="T28" fmla="*/ 109 w 169"/>
                <a:gd name="T29" fmla="*/ 67 h 70"/>
                <a:gd name="T30" fmla="*/ 93 w 169"/>
                <a:gd name="T31" fmla="*/ 69 h 70"/>
                <a:gd name="T32" fmla="*/ 76 w 169"/>
                <a:gd name="T33" fmla="*/ 69 h 70"/>
                <a:gd name="T34" fmla="*/ 59 w 169"/>
                <a:gd name="T35" fmla="*/ 67 h 70"/>
                <a:gd name="T36" fmla="*/ 44 w 169"/>
                <a:gd name="T37" fmla="*/ 64 h 70"/>
                <a:gd name="T38" fmla="*/ 31 w 169"/>
                <a:gd name="T39" fmla="*/ 61 h 70"/>
                <a:gd name="T40" fmla="*/ 19 w 169"/>
                <a:gd name="T41" fmla="*/ 56 h 70"/>
                <a:gd name="T42" fmla="*/ 10 w 169"/>
                <a:gd name="T43" fmla="*/ 51 h 70"/>
                <a:gd name="T44" fmla="*/ 4 w 169"/>
                <a:gd name="T45" fmla="*/ 44 h 70"/>
                <a:gd name="T46" fmla="*/ 0 w 169"/>
                <a:gd name="T47" fmla="*/ 38 h 70"/>
                <a:gd name="T48" fmla="*/ 0 w 169"/>
                <a:gd name="T49" fmla="*/ 31 h 70"/>
                <a:gd name="T50" fmla="*/ 4 w 169"/>
                <a:gd name="T51" fmla="*/ 24 h 70"/>
                <a:gd name="T52" fmla="*/ 10 w 169"/>
                <a:gd name="T53" fmla="*/ 18 h 70"/>
                <a:gd name="T54" fmla="*/ 19 w 169"/>
                <a:gd name="T55" fmla="*/ 12 h 70"/>
                <a:gd name="T56" fmla="*/ 31 w 169"/>
                <a:gd name="T57" fmla="*/ 8 h 70"/>
                <a:gd name="T58" fmla="*/ 44 w 169"/>
                <a:gd name="T59" fmla="*/ 4 h 70"/>
                <a:gd name="T60" fmla="*/ 59 w 169"/>
                <a:gd name="T61" fmla="*/ 1 h 70"/>
                <a:gd name="T62" fmla="*/ 76 w 169"/>
                <a:gd name="T63" fmla="*/ 0 h 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9"/>
                <a:gd name="T97" fmla="*/ 0 h 70"/>
                <a:gd name="T98" fmla="*/ 169 w 169"/>
                <a:gd name="T99" fmla="*/ 70 h 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9" h="70">
                  <a:moveTo>
                    <a:pt x="84" y="0"/>
                  </a:moveTo>
                  <a:lnTo>
                    <a:pt x="93" y="0"/>
                  </a:lnTo>
                  <a:lnTo>
                    <a:pt x="101" y="1"/>
                  </a:lnTo>
                  <a:lnTo>
                    <a:pt x="109" y="1"/>
                  </a:lnTo>
                  <a:lnTo>
                    <a:pt x="117" y="3"/>
                  </a:lnTo>
                  <a:lnTo>
                    <a:pt x="124" y="4"/>
                  </a:lnTo>
                  <a:lnTo>
                    <a:pt x="131" y="6"/>
                  </a:lnTo>
                  <a:lnTo>
                    <a:pt x="137" y="8"/>
                  </a:lnTo>
                  <a:lnTo>
                    <a:pt x="143" y="10"/>
                  </a:lnTo>
                  <a:lnTo>
                    <a:pt x="148" y="12"/>
                  </a:lnTo>
                  <a:lnTo>
                    <a:pt x="154" y="15"/>
                  </a:lnTo>
                  <a:lnTo>
                    <a:pt x="157" y="18"/>
                  </a:lnTo>
                  <a:lnTo>
                    <a:pt x="161" y="21"/>
                  </a:lnTo>
                  <a:lnTo>
                    <a:pt x="164" y="24"/>
                  </a:lnTo>
                  <a:lnTo>
                    <a:pt x="166" y="27"/>
                  </a:lnTo>
                  <a:lnTo>
                    <a:pt x="167" y="31"/>
                  </a:lnTo>
                  <a:lnTo>
                    <a:pt x="168" y="35"/>
                  </a:lnTo>
                  <a:lnTo>
                    <a:pt x="167" y="38"/>
                  </a:lnTo>
                  <a:lnTo>
                    <a:pt x="166" y="42"/>
                  </a:lnTo>
                  <a:lnTo>
                    <a:pt x="164" y="44"/>
                  </a:lnTo>
                  <a:lnTo>
                    <a:pt x="161" y="48"/>
                  </a:lnTo>
                  <a:lnTo>
                    <a:pt x="157" y="51"/>
                  </a:lnTo>
                  <a:lnTo>
                    <a:pt x="154" y="53"/>
                  </a:lnTo>
                  <a:lnTo>
                    <a:pt x="148" y="56"/>
                  </a:lnTo>
                  <a:lnTo>
                    <a:pt x="143" y="59"/>
                  </a:lnTo>
                  <a:lnTo>
                    <a:pt x="137" y="61"/>
                  </a:lnTo>
                  <a:lnTo>
                    <a:pt x="131" y="63"/>
                  </a:lnTo>
                  <a:lnTo>
                    <a:pt x="124" y="64"/>
                  </a:lnTo>
                  <a:lnTo>
                    <a:pt x="117" y="66"/>
                  </a:lnTo>
                  <a:lnTo>
                    <a:pt x="109" y="67"/>
                  </a:lnTo>
                  <a:lnTo>
                    <a:pt x="101" y="68"/>
                  </a:lnTo>
                  <a:lnTo>
                    <a:pt x="93" y="69"/>
                  </a:lnTo>
                  <a:lnTo>
                    <a:pt x="84" y="69"/>
                  </a:lnTo>
                  <a:lnTo>
                    <a:pt x="76" y="69"/>
                  </a:lnTo>
                  <a:lnTo>
                    <a:pt x="67" y="68"/>
                  </a:lnTo>
                  <a:lnTo>
                    <a:pt x="59" y="67"/>
                  </a:lnTo>
                  <a:lnTo>
                    <a:pt x="51" y="66"/>
                  </a:lnTo>
                  <a:lnTo>
                    <a:pt x="44" y="64"/>
                  </a:lnTo>
                  <a:lnTo>
                    <a:pt x="37" y="63"/>
                  </a:lnTo>
                  <a:lnTo>
                    <a:pt x="31" y="61"/>
                  </a:lnTo>
                  <a:lnTo>
                    <a:pt x="24" y="59"/>
                  </a:lnTo>
                  <a:lnTo>
                    <a:pt x="19" y="56"/>
                  </a:lnTo>
                  <a:lnTo>
                    <a:pt x="14" y="53"/>
                  </a:lnTo>
                  <a:lnTo>
                    <a:pt x="10" y="51"/>
                  </a:lnTo>
                  <a:lnTo>
                    <a:pt x="6" y="48"/>
                  </a:lnTo>
                  <a:lnTo>
                    <a:pt x="4" y="44"/>
                  </a:lnTo>
                  <a:lnTo>
                    <a:pt x="2" y="42"/>
                  </a:lnTo>
                  <a:lnTo>
                    <a:pt x="0" y="38"/>
                  </a:lnTo>
                  <a:lnTo>
                    <a:pt x="0" y="35"/>
                  </a:lnTo>
                  <a:lnTo>
                    <a:pt x="0" y="31"/>
                  </a:lnTo>
                  <a:lnTo>
                    <a:pt x="2" y="27"/>
                  </a:lnTo>
                  <a:lnTo>
                    <a:pt x="4" y="24"/>
                  </a:lnTo>
                  <a:lnTo>
                    <a:pt x="6" y="21"/>
                  </a:lnTo>
                  <a:lnTo>
                    <a:pt x="10" y="18"/>
                  </a:lnTo>
                  <a:lnTo>
                    <a:pt x="14" y="15"/>
                  </a:lnTo>
                  <a:lnTo>
                    <a:pt x="19" y="12"/>
                  </a:lnTo>
                  <a:lnTo>
                    <a:pt x="24" y="10"/>
                  </a:lnTo>
                  <a:lnTo>
                    <a:pt x="31" y="8"/>
                  </a:lnTo>
                  <a:lnTo>
                    <a:pt x="37" y="6"/>
                  </a:lnTo>
                  <a:lnTo>
                    <a:pt x="44" y="4"/>
                  </a:lnTo>
                  <a:lnTo>
                    <a:pt x="51" y="3"/>
                  </a:lnTo>
                  <a:lnTo>
                    <a:pt x="59" y="1"/>
                  </a:lnTo>
                  <a:lnTo>
                    <a:pt x="67" y="1"/>
                  </a:lnTo>
                  <a:lnTo>
                    <a:pt x="76" y="0"/>
                  </a:lnTo>
                  <a:lnTo>
                    <a:pt x="84" y="0"/>
                  </a:lnTo>
                </a:path>
              </a:pathLst>
            </a:custGeom>
            <a:solidFill>
              <a:srgbClr val="878787"/>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72" name="Freeform 220"/>
            <p:cNvSpPr>
              <a:spLocks/>
            </p:cNvSpPr>
            <p:nvPr/>
          </p:nvSpPr>
          <p:spPr bwMode="auto">
            <a:xfrm>
              <a:off x="4365" y="2566"/>
              <a:ext cx="167" cy="68"/>
            </a:xfrm>
            <a:custGeom>
              <a:avLst/>
              <a:gdLst>
                <a:gd name="T0" fmla="*/ 92 w 167"/>
                <a:gd name="T1" fmla="*/ 0 h 68"/>
                <a:gd name="T2" fmla="*/ 108 w 167"/>
                <a:gd name="T3" fmla="*/ 1 h 68"/>
                <a:gd name="T4" fmla="*/ 122 w 167"/>
                <a:gd name="T5" fmla="*/ 4 h 68"/>
                <a:gd name="T6" fmla="*/ 136 w 167"/>
                <a:gd name="T7" fmla="*/ 7 h 68"/>
                <a:gd name="T8" fmla="*/ 147 w 167"/>
                <a:gd name="T9" fmla="*/ 12 h 68"/>
                <a:gd name="T10" fmla="*/ 156 w 167"/>
                <a:gd name="T11" fmla="*/ 17 h 68"/>
                <a:gd name="T12" fmla="*/ 163 w 167"/>
                <a:gd name="T13" fmla="*/ 23 h 68"/>
                <a:gd name="T14" fmla="*/ 166 w 167"/>
                <a:gd name="T15" fmla="*/ 30 h 68"/>
                <a:gd name="T16" fmla="*/ 166 w 167"/>
                <a:gd name="T17" fmla="*/ 36 h 68"/>
                <a:gd name="T18" fmla="*/ 163 w 167"/>
                <a:gd name="T19" fmla="*/ 43 h 68"/>
                <a:gd name="T20" fmla="*/ 156 w 167"/>
                <a:gd name="T21" fmla="*/ 49 h 68"/>
                <a:gd name="T22" fmla="*/ 147 w 167"/>
                <a:gd name="T23" fmla="*/ 55 h 68"/>
                <a:gd name="T24" fmla="*/ 136 w 167"/>
                <a:gd name="T25" fmla="*/ 60 h 68"/>
                <a:gd name="T26" fmla="*/ 122 w 167"/>
                <a:gd name="T27" fmla="*/ 63 h 68"/>
                <a:gd name="T28" fmla="*/ 108 w 167"/>
                <a:gd name="T29" fmla="*/ 66 h 68"/>
                <a:gd name="T30" fmla="*/ 92 w 167"/>
                <a:gd name="T31" fmla="*/ 67 h 68"/>
                <a:gd name="T32" fmla="*/ 75 w 167"/>
                <a:gd name="T33" fmla="*/ 67 h 68"/>
                <a:gd name="T34" fmla="*/ 58 w 167"/>
                <a:gd name="T35" fmla="*/ 66 h 68"/>
                <a:gd name="T36" fmla="*/ 43 w 167"/>
                <a:gd name="T37" fmla="*/ 63 h 68"/>
                <a:gd name="T38" fmla="*/ 30 w 167"/>
                <a:gd name="T39" fmla="*/ 60 h 68"/>
                <a:gd name="T40" fmla="*/ 19 w 167"/>
                <a:gd name="T41" fmla="*/ 55 h 68"/>
                <a:gd name="T42" fmla="*/ 10 w 167"/>
                <a:gd name="T43" fmla="*/ 49 h 68"/>
                <a:gd name="T44" fmla="*/ 4 w 167"/>
                <a:gd name="T45" fmla="*/ 43 h 68"/>
                <a:gd name="T46" fmla="*/ 0 w 167"/>
                <a:gd name="T47" fmla="*/ 36 h 68"/>
                <a:gd name="T48" fmla="*/ 0 w 167"/>
                <a:gd name="T49" fmla="*/ 30 h 68"/>
                <a:gd name="T50" fmla="*/ 4 w 167"/>
                <a:gd name="T51" fmla="*/ 23 h 68"/>
                <a:gd name="T52" fmla="*/ 10 w 167"/>
                <a:gd name="T53" fmla="*/ 17 h 68"/>
                <a:gd name="T54" fmla="*/ 19 w 167"/>
                <a:gd name="T55" fmla="*/ 12 h 68"/>
                <a:gd name="T56" fmla="*/ 30 w 167"/>
                <a:gd name="T57" fmla="*/ 7 h 68"/>
                <a:gd name="T58" fmla="*/ 43 w 167"/>
                <a:gd name="T59" fmla="*/ 4 h 68"/>
                <a:gd name="T60" fmla="*/ 58 w 167"/>
                <a:gd name="T61" fmla="*/ 1 h 68"/>
                <a:gd name="T62" fmla="*/ 75 w 167"/>
                <a:gd name="T63" fmla="*/ 0 h 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7"/>
                <a:gd name="T97" fmla="*/ 0 h 68"/>
                <a:gd name="T98" fmla="*/ 167 w 167"/>
                <a:gd name="T99" fmla="*/ 68 h 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7" h="68">
                  <a:moveTo>
                    <a:pt x="83" y="0"/>
                  </a:moveTo>
                  <a:lnTo>
                    <a:pt x="92" y="0"/>
                  </a:lnTo>
                  <a:lnTo>
                    <a:pt x="100" y="0"/>
                  </a:lnTo>
                  <a:lnTo>
                    <a:pt x="108" y="1"/>
                  </a:lnTo>
                  <a:lnTo>
                    <a:pt x="115" y="2"/>
                  </a:lnTo>
                  <a:lnTo>
                    <a:pt x="122" y="4"/>
                  </a:lnTo>
                  <a:lnTo>
                    <a:pt x="129" y="5"/>
                  </a:lnTo>
                  <a:lnTo>
                    <a:pt x="136" y="7"/>
                  </a:lnTo>
                  <a:lnTo>
                    <a:pt x="142" y="10"/>
                  </a:lnTo>
                  <a:lnTo>
                    <a:pt x="147" y="12"/>
                  </a:lnTo>
                  <a:lnTo>
                    <a:pt x="152" y="14"/>
                  </a:lnTo>
                  <a:lnTo>
                    <a:pt x="156" y="17"/>
                  </a:lnTo>
                  <a:lnTo>
                    <a:pt x="160" y="20"/>
                  </a:lnTo>
                  <a:lnTo>
                    <a:pt x="163" y="23"/>
                  </a:lnTo>
                  <a:lnTo>
                    <a:pt x="164" y="27"/>
                  </a:lnTo>
                  <a:lnTo>
                    <a:pt x="166" y="30"/>
                  </a:lnTo>
                  <a:lnTo>
                    <a:pt x="166" y="33"/>
                  </a:lnTo>
                  <a:lnTo>
                    <a:pt x="166" y="36"/>
                  </a:lnTo>
                  <a:lnTo>
                    <a:pt x="164" y="40"/>
                  </a:lnTo>
                  <a:lnTo>
                    <a:pt x="163" y="43"/>
                  </a:lnTo>
                  <a:lnTo>
                    <a:pt x="160" y="46"/>
                  </a:lnTo>
                  <a:lnTo>
                    <a:pt x="156" y="49"/>
                  </a:lnTo>
                  <a:lnTo>
                    <a:pt x="152" y="52"/>
                  </a:lnTo>
                  <a:lnTo>
                    <a:pt x="147" y="55"/>
                  </a:lnTo>
                  <a:lnTo>
                    <a:pt x="142" y="57"/>
                  </a:lnTo>
                  <a:lnTo>
                    <a:pt x="136" y="60"/>
                  </a:lnTo>
                  <a:lnTo>
                    <a:pt x="129" y="61"/>
                  </a:lnTo>
                  <a:lnTo>
                    <a:pt x="122" y="63"/>
                  </a:lnTo>
                  <a:lnTo>
                    <a:pt x="115" y="64"/>
                  </a:lnTo>
                  <a:lnTo>
                    <a:pt x="108" y="66"/>
                  </a:lnTo>
                  <a:lnTo>
                    <a:pt x="100" y="67"/>
                  </a:lnTo>
                  <a:lnTo>
                    <a:pt x="92" y="67"/>
                  </a:lnTo>
                  <a:lnTo>
                    <a:pt x="83" y="67"/>
                  </a:lnTo>
                  <a:lnTo>
                    <a:pt x="75" y="67"/>
                  </a:lnTo>
                  <a:lnTo>
                    <a:pt x="67" y="67"/>
                  </a:lnTo>
                  <a:lnTo>
                    <a:pt x="58" y="66"/>
                  </a:lnTo>
                  <a:lnTo>
                    <a:pt x="51" y="64"/>
                  </a:lnTo>
                  <a:lnTo>
                    <a:pt x="43" y="63"/>
                  </a:lnTo>
                  <a:lnTo>
                    <a:pt x="37" y="61"/>
                  </a:lnTo>
                  <a:lnTo>
                    <a:pt x="30" y="60"/>
                  </a:lnTo>
                  <a:lnTo>
                    <a:pt x="24" y="57"/>
                  </a:lnTo>
                  <a:lnTo>
                    <a:pt x="19" y="55"/>
                  </a:lnTo>
                  <a:lnTo>
                    <a:pt x="14" y="52"/>
                  </a:lnTo>
                  <a:lnTo>
                    <a:pt x="10" y="49"/>
                  </a:lnTo>
                  <a:lnTo>
                    <a:pt x="6" y="46"/>
                  </a:lnTo>
                  <a:lnTo>
                    <a:pt x="4" y="43"/>
                  </a:lnTo>
                  <a:lnTo>
                    <a:pt x="2" y="40"/>
                  </a:lnTo>
                  <a:lnTo>
                    <a:pt x="0" y="36"/>
                  </a:lnTo>
                  <a:lnTo>
                    <a:pt x="0" y="33"/>
                  </a:lnTo>
                  <a:lnTo>
                    <a:pt x="0" y="30"/>
                  </a:lnTo>
                  <a:lnTo>
                    <a:pt x="2" y="27"/>
                  </a:lnTo>
                  <a:lnTo>
                    <a:pt x="4" y="23"/>
                  </a:lnTo>
                  <a:lnTo>
                    <a:pt x="6" y="20"/>
                  </a:lnTo>
                  <a:lnTo>
                    <a:pt x="10" y="17"/>
                  </a:lnTo>
                  <a:lnTo>
                    <a:pt x="14" y="14"/>
                  </a:lnTo>
                  <a:lnTo>
                    <a:pt x="19" y="12"/>
                  </a:lnTo>
                  <a:lnTo>
                    <a:pt x="24" y="10"/>
                  </a:lnTo>
                  <a:lnTo>
                    <a:pt x="30" y="7"/>
                  </a:lnTo>
                  <a:lnTo>
                    <a:pt x="37" y="5"/>
                  </a:lnTo>
                  <a:lnTo>
                    <a:pt x="43" y="4"/>
                  </a:lnTo>
                  <a:lnTo>
                    <a:pt x="51" y="2"/>
                  </a:lnTo>
                  <a:lnTo>
                    <a:pt x="58" y="1"/>
                  </a:lnTo>
                  <a:lnTo>
                    <a:pt x="67" y="0"/>
                  </a:lnTo>
                  <a:lnTo>
                    <a:pt x="75" y="0"/>
                  </a:lnTo>
                  <a:lnTo>
                    <a:pt x="83" y="0"/>
                  </a:lnTo>
                </a:path>
              </a:pathLst>
            </a:custGeom>
            <a:solidFill>
              <a:srgbClr val="8A8A8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73" name="Freeform 221"/>
            <p:cNvSpPr>
              <a:spLocks/>
            </p:cNvSpPr>
            <p:nvPr/>
          </p:nvSpPr>
          <p:spPr bwMode="auto">
            <a:xfrm>
              <a:off x="4366" y="2564"/>
              <a:ext cx="165" cy="67"/>
            </a:xfrm>
            <a:custGeom>
              <a:avLst/>
              <a:gdLst>
                <a:gd name="T0" fmla="*/ 91 w 165"/>
                <a:gd name="T1" fmla="*/ 0 h 67"/>
                <a:gd name="T2" fmla="*/ 107 w 165"/>
                <a:gd name="T3" fmla="*/ 2 h 67"/>
                <a:gd name="T4" fmla="*/ 121 w 165"/>
                <a:gd name="T5" fmla="*/ 4 h 67"/>
                <a:gd name="T6" fmla="*/ 135 w 165"/>
                <a:gd name="T7" fmla="*/ 8 h 67"/>
                <a:gd name="T8" fmla="*/ 146 w 165"/>
                <a:gd name="T9" fmla="*/ 12 h 67"/>
                <a:gd name="T10" fmla="*/ 155 w 165"/>
                <a:gd name="T11" fmla="*/ 17 h 67"/>
                <a:gd name="T12" fmla="*/ 161 w 165"/>
                <a:gd name="T13" fmla="*/ 23 h 67"/>
                <a:gd name="T14" fmla="*/ 164 w 165"/>
                <a:gd name="T15" fmla="*/ 30 h 67"/>
                <a:gd name="T16" fmla="*/ 164 w 165"/>
                <a:gd name="T17" fmla="*/ 37 h 67"/>
                <a:gd name="T18" fmla="*/ 161 w 165"/>
                <a:gd name="T19" fmla="*/ 43 h 67"/>
                <a:gd name="T20" fmla="*/ 155 w 165"/>
                <a:gd name="T21" fmla="*/ 49 h 67"/>
                <a:gd name="T22" fmla="*/ 146 w 165"/>
                <a:gd name="T23" fmla="*/ 55 h 67"/>
                <a:gd name="T24" fmla="*/ 135 w 165"/>
                <a:gd name="T25" fmla="*/ 59 h 67"/>
                <a:gd name="T26" fmla="*/ 121 w 165"/>
                <a:gd name="T27" fmla="*/ 63 h 67"/>
                <a:gd name="T28" fmla="*/ 107 w 165"/>
                <a:gd name="T29" fmla="*/ 65 h 67"/>
                <a:gd name="T30" fmla="*/ 91 w 165"/>
                <a:gd name="T31" fmla="*/ 66 h 67"/>
                <a:gd name="T32" fmla="*/ 74 w 165"/>
                <a:gd name="T33" fmla="*/ 66 h 67"/>
                <a:gd name="T34" fmla="*/ 57 w 165"/>
                <a:gd name="T35" fmla="*/ 65 h 67"/>
                <a:gd name="T36" fmla="*/ 43 w 165"/>
                <a:gd name="T37" fmla="*/ 63 h 67"/>
                <a:gd name="T38" fmla="*/ 30 w 165"/>
                <a:gd name="T39" fmla="*/ 59 h 67"/>
                <a:gd name="T40" fmla="*/ 19 w 165"/>
                <a:gd name="T41" fmla="*/ 55 h 67"/>
                <a:gd name="T42" fmla="*/ 10 w 165"/>
                <a:gd name="T43" fmla="*/ 49 h 67"/>
                <a:gd name="T44" fmla="*/ 4 w 165"/>
                <a:gd name="T45" fmla="*/ 43 h 67"/>
                <a:gd name="T46" fmla="*/ 0 w 165"/>
                <a:gd name="T47" fmla="*/ 37 h 67"/>
                <a:gd name="T48" fmla="*/ 0 w 165"/>
                <a:gd name="T49" fmla="*/ 30 h 67"/>
                <a:gd name="T50" fmla="*/ 4 w 165"/>
                <a:gd name="T51" fmla="*/ 23 h 67"/>
                <a:gd name="T52" fmla="*/ 10 w 165"/>
                <a:gd name="T53" fmla="*/ 17 h 67"/>
                <a:gd name="T54" fmla="*/ 19 w 165"/>
                <a:gd name="T55" fmla="*/ 12 h 67"/>
                <a:gd name="T56" fmla="*/ 30 w 165"/>
                <a:gd name="T57" fmla="*/ 8 h 67"/>
                <a:gd name="T58" fmla="*/ 43 w 165"/>
                <a:gd name="T59" fmla="*/ 4 h 67"/>
                <a:gd name="T60" fmla="*/ 57 w 165"/>
                <a:gd name="T61" fmla="*/ 2 h 67"/>
                <a:gd name="T62" fmla="*/ 74 w 165"/>
                <a:gd name="T63" fmla="*/ 0 h 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5"/>
                <a:gd name="T97" fmla="*/ 0 h 67"/>
                <a:gd name="T98" fmla="*/ 165 w 165"/>
                <a:gd name="T99" fmla="*/ 67 h 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5" h="67">
                  <a:moveTo>
                    <a:pt x="82" y="0"/>
                  </a:moveTo>
                  <a:lnTo>
                    <a:pt x="91" y="0"/>
                  </a:lnTo>
                  <a:lnTo>
                    <a:pt x="99" y="1"/>
                  </a:lnTo>
                  <a:lnTo>
                    <a:pt x="107" y="2"/>
                  </a:lnTo>
                  <a:lnTo>
                    <a:pt x="114" y="3"/>
                  </a:lnTo>
                  <a:lnTo>
                    <a:pt x="121" y="4"/>
                  </a:lnTo>
                  <a:lnTo>
                    <a:pt x="128" y="6"/>
                  </a:lnTo>
                  <a:lnTo>
                    <a:pt x="135" y="8"/>
                  </a:lnTo>
                  <a:lnTo>
                    <a:pt x="140" y="10"/>
                  </a:lnTo>
                  <a:lnTo>
                    <a:pt x="146" y="12"/>
                  </a:lnTo>
                  <a:lnTo>
                    <a:pt x="150" y="15"/>
                  </a:lnTo>
                  <a:lnTo>
                    <a:pt x="155" y="17"/>
                  </a:lnTo>
                  <a:lnTo>
                    <a:pt x="158" y="21"/>
                  </a:lnTo>
                  <a:lnTo>
                    <a:pt x="161" y="23"/>
                  </a:lnTo>
                  <a:lnTo>
                    <a:pt x="163" y="27"/>
                  </a:lnTo>
                  <a:lnTo>
                    <a:pt x="164" y="30"/>
                  </a:lnTo>
                  <a:lnTo>
                    <a:pt x="164" y="33"/>
                  </a:lnTo>
                  <a:lnTo>
                    <a:pt x="164" y="37"/>
                  </a:lnTo>
                  <a:lnTo>
                    <a:pt x="163" y="40"/>
                  </a:lnTo>
                  <a:lnTo>
                    <a:pt x="161" y="43"/>
                  </a:lnTo>
                  <a:lnTo>
                    <a:pt x="158" y="46"/>
                  </a:lnTo>
                  <a:lnTo>
                    <a:pt x="155" y="49"/>
                  </a:lnTo>
                  <a:lnTo>
                    <a:pt x="150" y="52"/>
                  </a:lnTo>
                  <a:lnTo>
                    <a:pt x="146" y="55"/>
                  </a:lnTo>
                  <a:lnTo>
                    <a:pt x="140" y="57"/>
                  </a:lnTo>
                  <a:lnTo>
                    <a:pt x="135" y="59"/>
                  </a:lnTo>
                  <a:lnTo>
                    <a:pt x="128" y="61"/>
                  </a:lnTo>
                  <a:lnTo>
                    <a:pt x="121" y="63"/>
                  </a:lnTo>
                  <a:lnTo>
                    <a:pt x="114" y="64"/>
                  </a:lnTo>
                  <a:lnTo>
                    <a:pt x="107" y="65"/>
                  </a:lnTo>
                  <a:lnTo>
                    <a:pt x="99" y="66"/>
                  </a:lnTo>
                  <a:lnTo>
                    <a:pt x="91" y="66"/>
                  </a:lnTo>
                  <a:lnTo>
                    <a:pt x="82" y="66"/>
                  </a:lnTo>
                  <a:lnTo>
                    <a:pt x="74" y="66"/>
                  </a:lnTo>
                  <a:lnTo>
                    <a:pt x="66" y="66"/>
                  </a:lnTo>
                  <a:lnTo>
                    <a:pt x="57" y="65"/>
                  </a:lnTo>
                  <a:lnTo>
                    <a:pt x="50" y="64"/>
                  </a:lnTo>
                  <a:lnTo>
                    <a:pt x="43" y="63"/>
                  </a:lnTo>
                  <a:lnTo>
                    <a:pt x="36" y="61"/>
                  </a:lnTo>
                  <a:lnTo>
                    <a:pt x="30" y="59"/>
                  </a:lnTo>
                  <a:lnTo>
                    <a:pt x="24" y="57"/>
                  </a:lnTo>
                  <a:lnTo>
                    <a:pt x="19" y="55"/>
                  </a:lnTo>
                  <a:lnTo>
                    <a:pt x="14" y="52"/>
                  </a:lnTo>
                  <a:lnTo>
                    <a:pt x="10" y="49"/>
                  </a:lnTo>
                  <a:lnTo>
                    <a:pt x="6" y="46"/>
                  </a:lnTo>
                  <a:lnTo>
                    <a:pt x="4" y="43"/>
                  </a:lnTo>
                  <a:lnTo>
                    <a:pt x="2" y="40"/>
                  </a:lnTo>
                  <a:lnTo>
                    <a:pt x="0" y="37"/>
                  </a:lnTo>
                  <a:lnTo>
                    <a:pt x="0" y="33"/>
                  </a:lnTo>
                  <a:lnTo>
                    <a:pt x="0" y="30"/>
                  </a:lnTo>
                  <a:lnTo>
                    <a:pt x="2" y="27"/>
                  </a:lnTo>
                  <a:lnTo>
                    <a:pt x="4" y="23"/>
                  </a:lnTo>
                  <a:lnTo>
                    <a:pt x="6" y="21"/>
                  </a:lnTo>
                  <a:lnTo>
                    <a:pt x="10" y="17"/>
                  </a:lnTo>
                  <a:lnTo>
                    <a:pt x="14" y="15"/>
                  </a:lnTo>
                  <a:lnTo>
                    <a:pt x="19" y="12"/>
                  </a:lnTo>
                  <a:lnTo>
                    <a:pt x="24" y="10"/>
                  </a:lnTo>
                  <a:lnTo>
                    <a:pt x="30" y="8"/>
                  </a:lnTo>
                  <a:lnTo>
                    <a:pt x="36" y="6"/>
                  </a:lnTo>
                  <a:lnTo>
                    <a:pt x="43" y="4"/>
                  </a:lnTo>
                  <a:lnTo>
                    <a:pt x="50" y="3"/>
                  </a:lnTo>
                  <a:lnTo>
                    <a:pt x="57" y="2"/>
                  </a:lnTo>
                  <a:lnTo>
                    <a:pt x="66" y="1"/>
                  </a:lnTo>
                  <a:lnTo>
                    <a:pt x="74" y="0"/>
                  </a:lnTo>
                  <a:lnTo>
                    <a:pt x="82" y="0"/>
                  </a:lnTo>
                </a:path>
              </a:pathLst>
            </a:custGeom>
            <a:solidFill>
              <a:srgbClr val="8F8F8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74" name="Freeform 222"/>
            <p:cNvSpPr>
              <a:spLocks/>
            </p:cNvSpPr>
            <p:nvPr/>
          </p:nvSpPr>
          <p:spPr bwMode="auto">
            <a:xfrm>
              <a:off x="4366" y="2563"/>
              <a:ext cx="165" cy="66"/>
            </a:xfrm>
            <a:custGeom>
              <a:avLst/>
              <a:gdLst>
                <a:gd name="T0" fmla="*/ 91 w 165"/>
                <a:gd name="T1" fmla="*/ 0 h 66"/>
                <a:gd name="T2" fmla="*/ 106 w 165"/>
                <a:gd name="T3" fmla="*/ 1 h 66"/>
                <a:gd name="T4" fmla="*/ 121 w 165"/>
                <a:gd name="T5" fmla="*/ 4 h 66"/>
                <a:gd name="T6" fmla="*/ 134 w 165"/>
                <a:gd name="T7" fmla="*/ 7 h 66"/>
                <a:gd name="T8" fmla="*/ 145 w 165"/>
                <a:gd name="T9" fmla="*/ 12 h 66"/>
                <a:gd name="T10" fmla="*/ 154 w 165"/>
                <a:gd name="T11" fmla="*/ 17 h 66"/>
                <a:gd name="T12" fmla="*/ 160 w 165"/>
                <a:gd name="T13" fmla="*/ 23 h 66"/>
                <a:gd name="T14" fmla="*/ 163 w 165"/>
                <a:gd name="T15" fmla="*/ 29 h 66"/>
                <a:gd name="T16" fmla="*/ 163 w 165"/>
                <a:gd name="T17" fmla="*/ 36 h 66"/>
                <a:gd name="T18" fmla="*/ 160 w 165"/>
                <a:gd name="T19" fmla="*/ 42 h 66"/>
                <a:gd name="T20" fmla="*/ 154 w 165"/>
                <a:gd name="T21" fmla="*/ 48 h 66"/>
                <a:gd name="T22" fmla="*/ 145 w 165"/>
                <a:gd name="T23" fmla="*/ 53 h 66"/>
                <a:gd name="T24" fmla="*/ 134 w 165"/>
                <a:gd name="T25" fmla="*/ 57 h 66"/>
                <a:gd name="T26" fmla="*/ 121 w 165"/>
                <a:gd name="T27" fmla="*/ 61 h 66"/>
                <a:gd name="T28" fmla="*/ 106 w 165"/>
                <a:gd name="T29" fmla="*/ 64 h 66"/>
                <a:gd name="T30" fmla="*/ 91 w 165"/>
                <a:gd name="T31" fmla="*/ 65 h 66"/>
                <a:gd name="T32" fmla="*/ 74 w 165"/>
                <a:gd name="T33" fmla="*/ 65 h 66"/>
                <a:gd name="T34" fmla="*/ 58 w 165"/>
                <a:gd name="T35" fmla="*/ 64 h 66"/>
                <a:gd name="T36" fmla="*/ 43 w 165"/>
                <a:gd name="T37" fmla="*/ 61 h 66"/>
                <a:gd name="T38" fmla="*/ 30 w 165"/>
                <a:gd name="T39" fmla="*/ 57 h 66"/>
                <a:gd name="T40" fmla="*/ 19 w 165"/>
                <a:gd name="T41" fmla="*/ 53 h 66"/>
                <a:gd name="T42" fmla="*/ 10 w 165"/>
                <a:gd name="T43" fmla="*/ 48 h 66"/>
                <a:gd name="T44" fmla="*/ 4 w 165"/>
                <a:gd name="T45" fmla="*/ 42 h 66"/>
                <a:gd name="T46" fmla="*/ 1 w 165"/>
                <a:gd name="T47" fmla="*/ 36 h 66"/>
                <a:gd name="T48" fmla="*/ 1 w 165"/>
                <a:gd name="T49" fmla="*/ 29 h 66"/>
                <a:gd name="T50" fmla="*/ 4 w 165"/>
                <a:gd name="T51" fmla="*/ 23 h 66"/>
                <a:gd name="T52" fmla="*/ 10 w 165"/>
                <a:gd name="T53" fmla="*/ 17 h 66"/>
                <a:gd name="T54" fmla="*/ 19 w 165"/>
                <a:gd name="T55" fmla="*/ 12 h 66"/>
                <a:gd name="T56" fmla="*/ 30 w 165"/>
                <a:gd name="T57" fmla="*/ 7 h 66"/>
                <a:gd name="T58" fmla="*/ 43 w 165"/>
                <a:gd name="T59" fmla="*/ 4 h 66"/>
                <a:gd name="T60" fmla="*/ 58 w 165"/>
                <a:gd name="T61" fmla="*/ 1 h 66"/>
                <a:gd name="T62" fmla="*/ 74 w 165"/>
                <a:gd name="T63" fmla="*/ 0 h 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5"/>
                <a:gd name="T97" fmla="*/ 0 h 66"/>
                <a:gd name="T98" fmla="*/ 165 w 165"/>
                <a:gd name="T99" fmla="*/ 66 h 6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5" h="66">
                  <a:moveTo>
                    <a:pt x="82" y="0"/>
                  </a:moveTo>
                  <a:lnTo>
                    <a:pt x="91" y="0"/>
                  </a:lnTo>
                  <a:lnTo>
                    <a:pt x="99" y="0"/>
                  </a:lnTo>
                  <a:lnTo>
                    <a:pt x="106" y="1"/>
                  </a:lnTo>
                  <a:lnTo>
                    <a:pt x="114" y="2"/>
                  </a:lnTo>
                  <a:lnTo>
                    <a:pt x="121" y="4"/>
                  </a:lnTo>
                  <a:lnTo>
                    <a:pt x="128" y="5"/>
                  </a:lnTo>
                  <a:lnTo>
                    <a:pt x="134" y="7"/>
                  </a:lnTo>
                  <a:lnTo>
                    <a:pt x="140" y="9"/>
                  </a:lnTo>
                  <a:lnTo>
                    <a:pt x="145" y="12"/>
                  </a:lnTo>
                  <a:lnTo>
                    <a:pt x="150" y="14"/>
                  </a:lnTo>
                  <a:lnTo>
                    <a:pt x="154" y="17"/>
                  </a:lnTo>
                  <a:lnTo>
                    <a:pt x="157" y="20"/>
                  </a:lnTo>
                  <a:lnTo>
                    <a:pt x="160" y="23"/>
                  </a:lnTo>
                  <a:lnTo>
                    <a:pt x="162" y="26"/>
                  </a:lnTo>
                  <a:lnTo>
                    <a:pt x="163" y="29"/>
                  </a:lnTo>
                  <a:lnTo>
                    <a:pt x="164" y="32"/>
                  </a:lnTo>
                  <a:lnTo>
                    <a:pt x="163" y="36"/>
                  </a:lnTo>
                  <a:lnTo>
                    <a:pt x="162" y="39"/>
                  </a:lnTo>
                  <a:lnTo>
                    <a:pt x="160" y="42"/>
                  </a:lnTo>
                  <a:lnTo>
                    <a:pt x="157" y="45"/>
                  </a:lnTo>
                  <a:lnTo>
                    <a:pt x="154" y="48"/>
                  </a:lnTo>
                  <a:lnTo>
                    <a:pt x="150" y="51"/>
                  </a:lnTo>
                  <a:lnTo>
                    <a:pt x="145" y="53"/>
                  </a:lnTo>
                  <a:lnTo>
                    <a:pt x="140" y="56"/>
                  </a:lnTo>
                  <a:lnTo>
                    <a:pt x="134" y="57"/>
                  </a:lnTo>
                  <a:lnTo>
                    <a:pt x="128" y="59"/>
                  </a:lnTo>
                  <a:lnTo>
                    <a:pt x="121" y="61"/>
                  </a:lnTo>
                  <a:lnTo>
                    <a:pt x="114" y="63"/>
                  </a:lnTo>
                  <a:lnTo>
                    <a:pt x="106" y="64"/>
                  </a:lnTo>
                  <a:lnTo>
                    <a:pt x="99" y="64"/>
                  </a:lnTo>
                  <a:lnTo>
                    <a:pt x="91" y="65"/>
                  </a:lnTo>
                  <a:lnTo>
                    <a:pt x="82" y="65"/>
                  </a:lnTo>
                  <a:lnTo>
                    <a:pt x="74" y="65"/>
                  </a:lnTo>
                  <a:lnTo>
                    <a:pt x="66" y="64"/>
                  </a:lnTo>
                  <a:lnTo>
                    <a:pt x="58" y="64"/>
                  </a:lnTo>
                  <a:lnTo>
                    <a:pt x="50" y="63"/>
                  </a:lnTo>
                  <a:lnTo>
                    <a:pt x="43" y="61"/>
                  </a:lnTo>
                  <a:lnTo>
                    <a:pt x="37" y="59"/>
                  </a:lnTo>
                  <a:lnTo>
                    <a:pt x="30" y="57"/>
                  </a:lnTo>
                  <a:lnTo>
                    <a:pt x="24" y="56"/>
                  </a:lnTo>
                  <a:lnTo>
                    <a:pt x="19" y="53"/>
                  </a:lnTo>
                  <a:lnTo>
                    <a:pt x="14" y="51"/>
                  </a:lnTo>
                  <a:lnTo>
                    <a:pt x="10" y="48"/>
                  </a:lnTo>
                  <a:lnTo>
                    <a:pt x="7" y="45"/>
                  </a:lnTo>
                  <a:lnTo>
                    <a:pt x="4" y="42"/>
                  </a:lnTo>
                  <a:lnTo>
                    <a:pt x="2" y="39"/>
                  </a:lnTo>
                  <a:lnTo>
                    <a:pt x="1" y="36"/>
                  </a:lnTo>
                  <a:lnTo>
                    <a:pt x="0" y="32"/>
                  </a:lnTo>
                  <a:lnTo>
                    <a:pt x="1" y="29"/>
                  </a:lnTo>
                  <a:lnTo>
                    <a:pt x="2" y="26"/>
                  </a:lnTo>
                  <a:lnTo>
                    <a:pt x="4" y="23"/>
                  </a:lnTo>
                  <a:lnTo>
                    <a:pt x="7" y="20"/>
                  </a:lnTo>
                  <a:lnTo>
                    <a:pt x="10" y="17"/>
                  </a:lnTo>
                  <a:lnTo>
                    <a:pt x="14" y="14"/>
                  </a:lnTo>
                  <a:lnTo>
                    <a:pt x="19" y="12"/>
                  </a:lnTo>
                  <a:lnTo>
                    <a:pt x="24" y="9"/>
                  </a:lnTo>
                  <a:lnTo>
                    <a:pt x="30" y="7"/>
                  </a:lnTo>
                  <a:lnTo>
                    <a:pt x="37" y="5"/>
                  </a:lnTo>
                  <a:lnTo>
                    <a:pt x="43" y="4"/>
                  </a:lnTo>
                  <a:lnTo>
                    <a:pt x="50" y="2"/>
                  </a:lnTo>
                  <a:lnTo>
                    <a:pt x="58" y="1"/>
                  </a:lnTo>
                  <a:lnTo>
                    <a:pt x="66" y="0"/>
                  </a:lnTo>
                  <a:lnTo>
                    <a:pt x="74" y="0"/>
                  </a:lnTo>
                  <a:lnTo>
                    <a:pt x="82" y="0"/>
                  </a:lnTo>
                </a:path>
              </a:pathLst>
            </a:custGeom>
            <a:solidFill>
              <a:srgbClr val="91919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75" name="Freeform 223"/>
            <p:cNvSpPr>
              <a:spLocks/>
            </p:cNvSpPr>
            <p:nvPr/>
          </p:nvSpPr>
          <p:spPr bwMode="auto">
            <a:xfrm>
              <a:off x="4367" y="2561"/>
              <a:ext cx="163" cy="65"/>
            </a:xfrm>
            <a:custGeom>
              <a:avLst/>
              <a:gdLst>
                <a:gd name="T0" fmla="*/ 89 w 163"/>
                <a:gd name="T1" fmla="*/ 0 h 65"/>
                <a:gd name="T2" fmla="*/ 105 w 163"/>
                <a:gd name="T3" fmla="*/ 2 h 65"/>
                <a:gd name="T4" fmla="*/ 119 w 163"/>
                <a:gd name="T5" fmla="*/ 4 h 65"/>
                <a:gd name="T6" fmla="*/ 133 w 163"/>
                <a:gd name="T7" fmla="*/ 7 h 65"/>
                <a:gd name="T8" fmla="*/ 144 w 163"/>
                <a:gd name="T9" fmla="*/ 12 h 65"/>
                <a:gd name="T10" fmla="*/ 152 w 163"/>
                <a:gd name="T11" fmla="*/ 17 h 65"/>
                <a:gd name="T12" fmla="*/ 158 w 163"/>
                <a:gd name="T13" fmla="*/ 23 h 65"/>
                <a:gd name="T14" fmla="*/ 162 w 163"/>
                <a:gd name="T15" fmla="*/ 29 h 65"/>
                <a:gd name="T16" fmla="*/ 162 w 163"/>
                <a:gd name="T17" fmla="*/ 36 h 65"/>
                <a:gd name="T18" fmla="*/ 158 w 163"/>
                <a:gd name="T19" fmla="*/ 42 h 65"/>
                <a:gd name="T20" fmla="*/ 152 w 163"/>
                <a:gd name="T21" fmla="*/ 48 h 65"/>
                <a:gd name="T22" fmla="*/ 144 w 163"/>
                <a:gd name="T23" fmla="*/ 53 h 65"/>
                <a:gd name="T24" fmla="*/ 133 w 163"/>
                <a:gd name="T25" fmla="*/ 57 h 65"/>
                <a:gd name="T26" fmla="*/ 119 w 163"/>
                <a:gd name="T27" fmla="*/ 60 h 65"/>
                <a:gd name="T28" fmla="*/ 105 w 163"/>
                <a:gd name="T29" fmla="*/ 63 h 65"/>
                <a:gd name="T30" fmla="*/ 89 w 163"/>
                <a:gd name="T31" fmla="*/ 64 h 65"/>
                <a:gd name="T32" fmla="*/ 73 w 163"/>
                <a:gd name="T33" fmla="*/ 64 h 65"/>
                <a:gd name="T34" fmla="*/ 57 w 163"/>
                <a:gd name="T35" fmla="*/ 63 h 65"/>
                <a:gd name="T36" fmla="*/ 43 w 163"/>
                <a:gd name="T37" fmla="*/ 60 h 65"/>
                <a:gd name="T38" fmla="*/ 29 w 163"/>
                <a:gd name="T39" fmla="*/ 57 h 65"/>
                <a:gd name="T40" fmla="*/ 19 w 163"/>
                <a:gd name="T41" fmla="*/ 53 h 65"/>
                <a:gd name="T42" fmla="*/ 10 w 163"/>
                <a:gd name="T43" fmla="*/ 48 h 65"/>
                <a:gd name="T44" fmla="*/ 4 w 163"/>
                <a:gd name="T45" fmla="*/ 42 h 65"/>
                <a:gd name="T46" fmla="*/ 1 w 163"/>
                <a:gd name="T47" fmla="*/ 36 h 65"/>
                <a:gd name="T48" fmla="*/ 1 w 163"/>
                <a:gd name="T49" fmla="*/ 29 h 65"/>
                <a:gd name="T50" fmla="*/ 4 w 163"/>
                <a:gd name="T51" fmla="*/ 23 h 65"/>
                <a:gd name="T52" fmla="*/ 10 w 163"/>
                <a:gd name="T53" fmla="*/ 17 h 65"/>
                <a:gd name="T54" fmla="*/ 19 w 163"/>
                <a:gd name="T55" fmla="*/ 12 h 65"/>
                <a:gd name="T56" fmla="*/ 29 w 163"/>
                <a:gd name="T57" fmla="*/ 7 h 65"/>
                <a:gd name="T58" fmla="*/ 43 w 163"/>
                <a:gd name="T59" fmla="*/ 4 h 65"/>
                <a:gd name="T60" fmla="*/ 57 w 163"/>
                <a:gd name="T61" fmla="*/ 2 h 65"/>
                <a:gd name="T62" fmla="*/ 73 w 163"/>
                <a:gd name="T63" fmla="*/ 0 h 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3"/>
                <a:gd name="T97" fmla="*/ 0 h 65"/>
                <a:gd name="T98" fmla="*/ 163 w 163"/>
                <a:gd name="T99" fmla="*/ 65 h 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3" h="65">
                  <a:moveTo>
                    <a:pt x="81" y="0"/>
                  </a:moveTo>
                  <a:lnTo>
                    <a:pt x="89" y="0"/>
                  </a:lnTo>
                  <a:lnTo>
                    <a:pt x="97" y="1"/>
                  </a:lnTo>
                  <a:lnTo>
                    <a:pt x="105" y="2"/>
                  </a:lnTo>
                  <a:lnTo>
                    <a:pt x="112" y="3"/>
                  </a:lnTo>
                  <a:lnTo>
                    <a:pt x="119" y="4"/>
                  </a:lnTo>
                  <a:lnTo>
                    <a:pt x="126" y="6"/>
                  </a:lnTo>
                  <a:lnTo>
                    <a:pt x="133" y="7"/>
                  </a:lnTo>
                  <a:lnTo>
                    <a:pt x="138" y="10"/>
                  </a:lnTo>
                  <a:lnTo>
                    <a:pt x="144" y="12"/>
                  </a:lnTo>
                  <a:lnTo>
                    <a:pt x="148" y="15"/>
                  </a:lnTo>
                  <a:lnTo>
                    <a:pt x="152" y="17"/>
                  </a:lnTo>
                  <a:lnTo>
                    <a:pt x="156" y="20"/>
                  </a:lnTo>
                  <a:lnTo>
                    <a:pt x="158" y="23"/>
                  </a:lnTo>
                  <a:lnTo>
                    <a:pt x="161" y="26"/>
                  </a:lnTo>
                  <a:lnTo>
                    <a:pt x="162" y="29"/>
                  </a:lnTo>
                  <a:lnTo>
                    <a:pt x="162" y="33"/>
                  </a:lnTo>
                  <a:lnTo>
                    <a:pt x="162" y="36"/>
                  </a:lnTo>
                  <a:lnTo>
                    <a:pt x="161" y="39"/>
                  </a:lnTo>
                  <a:lnTo>
                    <a:pt x="158" y="42"/>
                  </a:lnTo>
                  <a:lnTo>
                    <a:pt x="156" y="45"/>
                  </a:lnTo>
                  <a:lnTo>
                    <a:pt x="152" y="48"/>
                  </a:lnTo>
                  <a:lnTo>
                    <a:pt x="148" y="50"/>
                  </a:lnTo>
                  <a:lnTo>
                    <a:pt x="144" y="53"/>
                  </a:lnTo>
                  <a:lnTo>
                    <a:pt x="138" y="55"/>
                  </a:lnTo>
                  <a:lnTo>
                    <a:pt x="133" y="57"/>
                  </a:lnTo>
                  <a:lnTo>
                    <a:pt x="126" y="59"/>
                  </a:lnTo>
                  <a:lnTo>
                    <a:pt x="119" y="60"/>
                  </a:lnTo>
                  <a:lnTo>
                    <a:pt x="112" y="62"/>
                  </a:lnTo>
                  <a:lnTo>
                    <a:pt x="105" y="63"/>
                  </a:lnTo>
                  <a:lnTo>
                    <a:pt x="97" y="64"/>
                  </a:lnTo>
                  <a:lnTo>
                    <a:pt x="89" y="64"/>
                  </a:lnTo>
                  <a:lnTo>
                    <a:pt x="81" y="64"/>
                  </a:lnTo>
                  <a:lnTo>
                    <a:pt x="73" y="64"/>
                  </a:lnTo>
                  <a:lnTo>
                    <a:pt x="65" y="64"/>
                  </a:lnTo>
                  <a:lnTo>
                    <a:pt x="57" y="63"/>
                  </a:lnTo>
                  <a:lnTo>
                    <a:pt x="50" y="62"/>
                  </a:lnTo>
                  <a:lnTo>
                    <a:pt x="43" y="60"/>
                  </a:lnTo>
                  <a:lnTo>
                    <a:pt x="36" y="59"/>
                  </a:lnTo>
                  <a:lnTo>
                    <a:pt x="29" y="57"/>
                  </a:lnTo>
                  <a:lnTo>
                    <a:pt x="24" y="55"/>
                  </a:lnTo>
                  <a:lnTo>
                    <a:pt x="19" y="53"/>
                  </a:lnTo>
                  <a:lnTo>
                    <a:pt x="14" y="50"/>
                  </a:lnTo>
                  <a:lnTo>
                    <a:pt x="10" y="48"/>
                  </a:lnTo>
                  <a:lnTo>
                    <a:pt x="7" y="45"/>
                  </a:lnTo>
                  <a:lnTo>
                    <a:pt x="4" y="42"/>
                  </a:lnTo>
                  <a:lnTo>
                    <a:pt x="2" y="39"/>
                  </a:lnTo>
                  <a:lnTo>
                    <a:pt x="1" y="36"/>
                  </a:lnTo>
                  <a:lnTo>
                    <a:pt x="0" y="33"/>
                  </a:lnTo>
                  <a:lnTo>
                    <a:pt x="1" y="29"/>
                  </a:lnTo>
                  <a:lnTo>
                    <a:pt x="2" y="26"/>
                  </a:lnTo>
                  <a:lnTo>
                    <a:pt x="4" y="23"/>
                  </a:lnTo>
                  <a:lnTo>
                    <a:pt x="7" y="20"/>
                  </a:lnTo>
                  <a:lnTo>
                    <a:pt x="10" y="17"/>
                  </a:lnTo>
                  <a:lnTo>
                    <a:pt x="14" y="15"/>
                  </a:lnTo>
                  <a:lnTo>
                    <a:pt x="19" y="12"/>
                  </a:lnTo>
                  <a:lnTo>
                    <a:pt x="24" y="10"/>
                  </a:lnTo>
                  <a:lnTo>
                    <a:pt x="29" y="7"/>
                  </a:lnTo>
                  <a:lnTo>
                    <a:pt x="36" y="6"/>
                  </a:lnTo>
                  <a:lnTo>
                    <a:pt x="43" y="4"/>
                  </a:lnTo>
                  <a:lnTo>
                    <a:pt x="50" y="3"/>
                  </a:lnTo>
                  <a:lnTo>
                    <a:pt x="57" y="2"/>
                  </a:lnTo>
                  <a:lnTo>
                    <a:pt x="65" y="1"/>
                  </a:lnTo>
                  <a:lnTo>
                    <a:pt x="73" y="0"/>
                  </a:lnTo>
                  <a:lnTo>
                    <a:pt x="81" y="0"/>
                  </a:lnTo>
                </a:path>
              </a:pathLst>
            </a:custGeom>
            <a:solidFill>
              <a:srgbClr val="96969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76" name="Freeform 224"/>
            <p:cNvSpPr>
              <a:spLocks/>
            </p:cNvSpPr>
            <p:nvPr/>
          </p:nvSpPr>
          <p:spPr bwMode="auto">
            <a:xfrm>
              <a:off x="4368" y="2560"/>
              <a:ext cx="162" cy="64"/>
            </a:xfrm>
            <a:custGeom>
              <a:avLst/>
              <a:gdLst>
                <a:gd name="T0" fmla="*/ 88 w 162"/>
                <a:gd name="T1" fmla="*/ 0 h 64"/>
                <a:gd name="T2" fmla="*/ 104 w 162"/>
                <a:gd name="T3" fmla="*/ 1 h 64"/>
                <a:gd name="T4" fmla="*/ 118 w 162"/>
                <a:gd name="T5" fmla="*/ 4 h 64"/>
                <a:gd name="T6" fmla="*/ 131 w 162"/>
                <a:gd name="T7" fmla="*/ 7 h 64"/>
                <a:gd name="T8" fmla="*/ 142 w 162"/>
                <a:gd name="T9" fmla="*/ 11 h 64"/>
                <a:gd name="T10" fmla="*/ 151 w 162"/>
                <a:gd name="T11" fmla="*/ 17 h 64"/>
                <a:gd name="T12" fmla="*/ 157 w 162"/>
                <a:gd name="T13" fmla="*/ 22 h 64"/>
                <a:gd name="T14" fmla="*/ 160 w 162"/>
                <a:gd name="T15" fmla="*/ 28 h 64"/>
                <a:gd name="T16" fmla="*/ 160 w 162"/>
                <a:gd name="T17" fmla="*/ 34 h 64"/>
                <a:gd name="T18" fmla="*/ 157 w 162"/>
                <a:gd name="T19" fmla="*/ 41 h 64"/>
                <a:gd name="T20" fmla="*/ 151 w 162"/>
                <a:gd name="T21" fmla="*/ 46 h 64"/>
                <a:gd name="T22" fmla="*/ 142 w 162"/>
                <a:gd name="T23" fmla="*/ 51 h 64"/>
                <a:gd name="T24" fmla="*/ 131 w 162"/>
                <a:gd name="T25" fmla="*/ 56 h 64"/>
                <a:gd name="T26" fmla="*/ 118 w 162"/>
                <a:gd name="T27" fmla="*/ 59 h 64"/>
                <a:gd name="T28" fmla="*/ 104 w 162"/>
                <a:gd name="T29" fmla="*/ 61 h 64"/>
                <a:gd name="T30" fmla="*/ 88 w 162"/>
                <a:gd name="T31" fmla="*/ 63 h 64"/>
                <a:gd name="T32" fmla="*/ 72 w 162"/>
                <a:gd name="T33" fmla="*/ 63 h 64"/>
                <a:gd name="T34" fmla="*/ 56 w 162"/>
                <a:gd name="T35" fmla="*/ 61 h 64"/>
                <a:gd name="T36" fmla="*/ 42 w 162"/>
                <a:gd name="T37" fmla="*/ 59 h 64"/>
                <a:gd name="T38" fmla="*/ 29 w 162"/>
                <a:gd name="T39" fmla="*/ 56 h 64"/>
                <a:gd name="T40" fmla="*/ 19 w 162"/>
                <a:gd name="T41" fmla="*/ 51 h 64"/>
                <a:gd name="T42" fmla="*/ 10 w 162"/>
                <a:gd name="T43" fmla="*/ 46 h 64"/>
                <a:gd name="T44" fmla="*/ 4 w 162"/>
                <a:gd name="T45" fmla="*/ 41 h 64"/>
                <a:gd name="T46" fmla="*/ 1 w 162"/>
                <a:gd name="T47" fmla="*/ 34 h 64"/>
                <a:gd name="T48" fmla="*/ 1 w 162"/>
                <a:gd name="T49" fmla="*/ 28 h 64"/>
                <a:gd name="T50" fmla="*/ 4 w 162"/>
                <a:gd name="T51" fmla="*/ 22 h 64"/>
                <a:gd name="T52" fmla="*/ 10 w 162"/>
                <a:gd name="T53" fmla="*/ 17 h 64"/>
                <a:gd name="T54" fmla="*/ 19 w 162"/>
                <a:gd name="T55" fmla="*/ 11 h 64"/>
                <a:gd name="T56" fmla="*/ 29 w 162"/>
                <a:gd name="T57" fmla="*/ 7 h 64"/>
                <a:gd name="T58" fmla="*/ 42 w 162"/>
                <a:gd name="T59" fmla="*/ 4 h 64"/>
                <a:gd name="T60" fmla="*/ 56 w 162"/>
                <a:gd name="T61" fmla="*/ 1 h 64"/>
                <a:gd name="T62" fmla="*/ 72 w 162"/>
                <a:gd name="T63" fmla="*/ 0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2"/>
                <a:gd name="T97" fmla="*/ 0 h 64"/>
                <a:gd name="T98" fmla="*/ 162 w 162"/>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2" h="64">
                  <a:moveTo>
                    <a:pt x="80" y="0"/>
                  </a:moveTo>
                  <a:lnTo>
                    <a:pt x="88" y="0"/>
                  </a:lnTo>
                  <a:lnTo>
                    <a:pt x="96" y="0"/>
                  </a:lnTo>
                  <a:lnTo>
                    <a:pt x="104" y="1"/>
                  </a:lnTo>
                  <a:lnTo>
                    <a:pt x="111" y="2"/>
                  </a:lnTo>
                  <a:lnTo>
                    <a:pt x="118" y="4"/>
                  </a:lnTo>
                  <a:lnTo>
                    <a:pt x="125" y="5"/>
                  </a:lnTo>
                  <a:lnTo>
                    <a:pt x="131" y="7"/>
                  </a:lnTo>
                  <a:lnTo>
                    <a:pt x="137" y="9"/>
                  </a:lnTo>
                  <a:lnTo>
                    <a:pt x="142" y="11"/>
                  </a:lnTo>
                  <a:lnTo>
                    <a:pt x="147" y="14"/>
                  </a:lnTo>
                  <a:lnTo>
                    <a:pt x="151" y="17"/>
                  </a:lnTo>
                  <a:lnTo>
                    <a:pt x="154" y="19"/>
                  </a:lnTo>
                  <a:lnTo>
                    <a:pt x="157" y="22"/>
                  </a:lnTo>
                  <a:lnTo>
                    <a:pt x="159" y="25"/>
                  </a:lnTo>
                  <a:lnTo>
                    <a:pt x="160" y="28"/>
                  </a:lnTo>
                  <a:lnTo>
                    <a:pt x="161" y="31"/>
                  </a:lnTo>
                  <a:lnTo>
                    <a:pt x="160" y="34"/>
                  </a:lnTo>
                  <a:lnTo>
                    <a:pt x="159" y="38"/>
                  </a:lnTo>
                  <a:lnTo>
                    <a:pt x="157" y="41"/>
                  </a:lnTo>
                  <a:lnTo>
                    <a:pt x="154" y="43"/>
                  </a:lnTo>
                  <a:lnTo>
                    <a:pt x="151" y="46"/>
                  </a:lnTo>
                  <a:lnTo>
                    <a:pt x="147" y="49"/>
                  </a:lnTo>
                  <a:lnTo>
                    <a:pt x="142" y="51"/>
                  </a:lnTo>
                  <a:lnTo>
                    <a:pt x="137" y="53"/>
                  </a:lnTo>
                  <a:lnTo>
                    <a:pt x="131" y="56"/>
                  </a:lnTo>
                  <a:lnTo>
                    <a:pt x="125" y="58"/>
                  </a:lnTo>
                  <a:lnTo>
                    <a:pt x="118" y="59"/>
                  </a:lnTo>
                  <a:lnTo>
                    <a:pt x="111" y="60"/>
                  </a:lnTo>
                  <a:lnTo>
                    <a:pt x="104" y="61"/>
                  </a:lnTo>
                  <a:lnTo>
                    <a:pt x="96" y="62"/>
                  </a:lnTo>
                  <a:lnTo>
                    <a:pt x="88" y="63"/>
                  </a:lnTo>
                  <a:lnTo>
                    <a:pt x="80" y="63"/>
                  </a:lnTo>
                  <a:lnTo>
                    <a:pt x="72" y="63"/>
                  </a:lnTo>
                  <a:lnTo>
                    <a:pt x="64" y="62"/>
                  </a:lnTo>
                  <a:lnTo>
                    <a:pt x="56" y="61"/>
                  </a:lnTo>
                  <a:lnTo>
                    <a:pt x="49" y="60"/>
                  </a:lnTo>
                  <a:lnTo>
                    <a:pt x="42" y="59"/>
                  </a:lnTo>
                  <a:lnTo>
                    <a:pt x="36" y="58"/>
                  </a:lnTo>
                  <a:lnTo>
                    <a:pt x="29" y="56"/>
                  </a:lnTo>
                  <a:lnTo>
                    <a:pt x="24" y="53"/>
                  </a:lnTo>
                  <a:lnTo>
                    <a:pt x="19" y="51"/>
                  </a:lnTo>
                  <a:lnTo>
                    <a:pt x="14" y="49"/>
                  </a:lnTo>
                  <a:lnTo>
                    <a:pt x="10" y="46"/>
                  </a:lnTo>
                  <a:lnTo>
                    <a:pt x="6" y="43"/>
                  </a:lnTo>
                  <a:lnTo>
                    <a:pt x="4" y="41"/>
                  </a:lnTo>
                  <a:lnTo>
                    <a:pt x="2" y="38"/>
                  </a:lnTo>
                  <a:lnTo>
                    <a:pt x="1" y="34"/>
                  </a:lnTo>
                  <a:lnTo>
                    <a:pt x="0" y="31"/>
                  </a:lnTo>
                  <a:lnTo>
                    <a:pt x="1" y="28"/>
                  </a:lnTo>
                  <a:lnTo>
                    <a:pt x="2" y="25"/>
                  </a:lnTo>
                  <a:lnTo>
                    <a:pt x="4" y="22"/>
                  </a:lnTo>
                  <a:lnTo>
                    <a:pt x="6" y="19"/>
                  </a:lnTo>
                  <a:lnTo>
                    <a:pt x="10" y="17"/>
                  </a:lnTo>
                  <a:lnTo>
                    <a:pt x="14" y="14"/>
                  </a:lnTo>
                  <a:lnTo>
                    <a:pt x="19" y="11"/>
                  </a:lnTo>
                  <a:lnTo>
                    <a:pt x="24" y="9"/>
                  </a:lnTo>
                  <a:lnTo>
                    <a:pt x="29" y="7"/>
                  </a:lnTo>
                  <a:lnTo>
                    <a:pt x="36" y="5"/>
                  </a:lnTo>
                  <a:lnTo>
                    <a:pt x="42" y="4"/>
                  </a:lnTo>
                  <a:lnTo>
                    <a:pt x="49" y="2"/>
                  </a:lnTo>
                  <a:lnTo>
                    <a:pt x="56" y="1"/>
                  </a:lnTo>
                  <a:lnTo>
                    <a:pt x="64" y="0"/>
                  </a:lnTo>
                  <a:lnTo>
                    <a:pt x="72" y="0"/>
                  </a:lnTo>
                  <a:lnTo>
                    <a:pt x="80" y="0"/>
                  </a:lnTo>
                </a:path>
              </a:pathLst>
            </a:custGeom>
            <a:solidFill>
              <a:srgbClr val="9999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77" name="Freeform 225"/>
            <p:cNvSpPr>
              <a:spLocks/>
            </p:cNvSpPr>
            <p:nvPr/>
          </p:nvSpPr>
          <p:spPr bwMode="auto">
            <a:xfrm>
              <a:off x="4369" y="2559"/>
              <a:ext cx="160" cy="62"/>
            </a:xfrm>
            <a:custGeom>
              <a:avLst/>
              <a:gdLst>
                <a:gd name="T0" fmla="*/ 88 w 160"/>
                <a:gd name="T1" fmla="*/ 0 h 62"/>
                <a:gd name="T2" fmla="*/ 103 w 160"/>
                <a:gd name="T3" fmla="*/ 1 h 62"/>
                <a:gd name="T4" fmla="*/ 117 w 160"/>
                <a:gd name="T5" fmla="*/ 3 h 62"/>
                <a:gd name="T6" fmla="*/ 130 w 160"/>
                <a:gd name="T7" fmla="*/ 7 h 62"/>
                <a:gd name="T8" fmla="*/ 141 w 160"/>
                <a:gd name="T9" fmla="*/ 11 h 62"/>
                <a:gd name="T10" fmla="*/ 150 w 160"/>
                <a:gd name="T11" fmla="*/ 16 h 62"/>
                <a:gd name="T12" fmla="*/ 155 w 160"/>
                <a:gd name="T13" fmla="*/ 21 h 62"/>
                <a:gd name="T14" fmla="*/ 159 w 160"/>
                <a:gd name="T15" fmla="*/ 27 h 62"/>
                <a:gd name="T16" fmla="*/ 159 w 160"/>
                <a:gd name="T17" fmla="*/ 34 h 62"/>
                <a:gd name="T18" fmla="*/ 155 w 160"/>
                <a:gd name="T19" fmla="*/ 39 h 62"/>
                <a:gd name="T20" fmla="*/ 150 w 160"/>
                <a:gd name="T21" fmla="*/ 45 h 62"/>
                <a:gd name="T22" fmla="*/ 141 w 160"/>
                <a:gd name="T23" fmla="*/ 50 h 62"/>
                <a:gd name="T24" fmla="*/ 130 w 160"/>
                <a:gd name="T25" fmla="*/ 54 h 62"/>
                <a:gd name="T26" fmla="*/ 117 w 160"/>
                <a:gd name="T27" fmla="*/ 57 h 62"/>
                <a:gd name="T28" fmla="*/ 103 w 160"/>
                <a:gd name="T29" fmla="*/ 60 h 62"/>
                <a:gd name="T30" fmla="*/ 88 w 160"/>
                <a:gd name="T31" fmla="*/ 61 h 62"/>
                <a:gd name="T32" fmla="*/ 72 w 160"/>
                <a:gd name="T33" fmla="*/ 61 h 62"/>
                <a:gd name="T34" fmla="*/ 56 w 160"/>
                <a:gd name="T35" fmla="*/ 60 h 62"/>
                <a:gd name="T36" fmla="*/ 42 w 160"/>
                <a:gd name="T37" fmla="*/ 57 h 62"/>
                <a:gd name="T38" fmla="*/ 29 w 160"/>
                <a:gd name="T39" fmla="*/ 54 h 62"/>
                <a:gd name="T40" fmla="*/ 18 w 160"/>
                <a:gd name="T41" fmla="*/ 50 h 62"/>
                <a:gd name="T42" fmla="*/ 9 w 160"/>
                <a:gd name="T43" fmla="*/ 45 h 62"/>
                <a:gd name="T44" fmla="*/ 3 w 160"/>
                <a:gd name="T45" fmla="*/ 39 h 62"/>
                <a:gd name="T46" fmla="*/ 0 w 160"/>
                <a:gd name="T47" fmla="*/ 34 h 62"/>
                <a:gd name="T48" fmla="*/ 0 w 160"/>
                <a:gd name="T49" fmla="*/ 27 h 62"/>
                <a:gd name="T50" fmla="*/ 3 w 160"/>
                <a:gd name="T51" fmla="*/ 21 h 62"/>
                <a:gd name="T52" fmla="*/ 9 w 160"/>
                <a:gd name="T53" fmla="*/ 16 h 62"/>
                <a:gd name="T54" fmla="*/ 18 w 160"/>
                <a:gd name="T55" fmla="*/ 11 h 62"/>
                <a:gd name="T56" fmla="*/ 29 w 160"/>
                <a:gd name="T57" fmla="*/ 7 h 62"/>
                <a:gd name="T58" fmla="*/ 42 w 160"/>
                <a:gd name="T59" fmla="*/ 3 h 62"/>
                <a:gd name="T60" fmla="*/ 56 w 160"/>
                <a:gd name="T61" fmla="*/ 1 h 62"/>
                <a:gd name="T62" fmla="*/ 72 w 160"/>
                <a:gd name="T63" fmla="*/ 0 h 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62"/>
                <a:gd name="T98" fmla="*/ 160 w 160"/>
                <a:gd name="T99" fmla="*/ 62 h 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62">
                  <a:moveTo>
                    <a:pt x="80" y="0"/>
                  </a:moveTo>
                  <a:lnTo>
                    <a:pt x="88" y="0"/>
                  </a:lnTo>
                  <a:lnTo>
                    <a:pt x="96" y="0"/>
                  </a:lnTo>
                  <a:lnTo>
                    <a:pt x="103" y="1"/>
                  </a:lnTo>
                  <a:lnTo>
                    <a:pt x="110" y="2"/>
                  </a:lnTo>
                  <a:lnTo>
                    <a:pt x="117" y="3"/>
                  </a:lnTo>
                  <a:lnTo>
                    <a:pt x="124" y="5"/>
                  </a:lnTo>
                  <a:lnTo>
                    <a:pt x="130" y="7"/>
                  </a:lnTo>
                  <a:lnTo>
                    <a:pt x="136" y="9"/>
                  </a:lnTo>
                  <a:lnTo>
                    <a:pt x="141" y="11"/>
                  </a:lnTo>
                  <a:lnTo>
                    <a:pt x="145" y="13"/>
                  </a:lnTo>
                  <a:lnTo>
                    <a:pt x="150" y="16"/>
                  </a:lnTo>
                  <a:lnTo>
                    <a:pt x="153" y="18"/>
                  </a:lnTo>
                  <a:lnTo>
                    <a:pt x="155" y="21"/>
                  </a:lnTo>
                  <a:lnTo>
                    <a:pt x="158" y="24"/>
                  </a:lnTo>
                  <a:lnTo>
                    <a:pt x="159" y="27"/>
                  </a:lnTo>
                  <a:lnTo>
                    <a:pt x="159" y="30"/>
                  </a:lnTo>
                  <a:lnTo>
                    <a:pt x="159" y="34"/>
                  </a:lnTo>
                  <a:lnTo>
                    <a:pt x="158" y="36"/>
                  </a:lnTo>
                  <a:lnTo>
                    <a:pt x="155" y="39"/>
                  </a:lnTo>
                  <a:lnTo>
                    <a:pt x="153" y="42"/>
                  </a:lnTo>
                  <a:lnTo>
                    <a:pt x="150" y="45"/>
                  </a:lnTo>
                  <a:lnTo>
                    <a:pt x="145" y="47"/>
                  </a:lnTo>
                  <a:lnTo>
                    <a:pt x="141" y="50"/>
                  </a:lnTo>
                  <a:lnTo>
                    <a:pt x="136" y="52"/>
                  </a:lnTo>
                  <a:lnTo>
                    <a:pt x="130" y="54"/>
                  </a:lnTo>
                  <a:lnTo>
                    <a:pt x="124" y="56"/>
                  </a:lnTo>
                  <a:lnTo>
                    <a:pt x="117" y="57"/>
                  </a:lnTo>
                  <a:lnTo>
                    <a:pt x="110" y="59"/>
                  </a:lnTo>
                  <a:lnTo>
                    <a:pt x="103" y="60"/>
                  </a:lnTo>
                  <a:lnTo>
                    <a:pt x="96" y="60"/>
                  </a:lnTo>
                  <a:lnTo>
                    <a:pt x="88" y="61"/>
                  </a:lnTo>
                  <a:lnTo>
                    <a:pt x="80" y="61"/>
                  </a:lnTo>
                  <a:lnTo>
                    <a:pt x="72" y="61"/>
                  </a:lnTo>
                  <a:lnTo>
                    <a:pt x="63" y="60"/>
                  </a:lnTo>
                  <a:lnTo>
                    <a:pt x="56" y="60"/>
                  </a:lnTo>
                  <a:lnTo>
                    <a:pt x="48" y="59"/>
                  </a:lnTo>
                  <a:lnTo>
                    <a:pt x="42" y="57"/>
                  </a:lnTo>
                  <a:lnTo>
                    <a:pt x="35" y="56"/>
                  </a:lnTo>
                  <a:lnTo>
                    <a:pt x="29" y="54"/>
                  </a:lnTo>
                  <a:lnTo>
                    <a:pt x="23" y="52"/>
                  </a:lnTo>
                  <a:lnTo>
                    <a:pt x="18" y="50"/>
                  </a:lnTo>
                  <a:lnTo>
                    <a:pt x="13" y="47"/>
                  </a:lnTo>
                  <a:lnTo>
                    <a:pt x="9" y="45"/>
                  </a:lnTo>
                  <a:lnTo>
                    <a:pt x="6" y="42"/>
                  </a:lnTo>
                  <a:lnTo>
                    <a:pt x="3" y="39"/>
                  </a:lnTo>
                  <a:lnTo>
                    <a:pt x="1" y="36"/>
                  </a:lnTo>
                  <a:lnTo>
                    <a:pt x="0" y="34"/>
                  </a:lnTo>
                  <a:lnTo>
                    <a:pt x="0" y="30"/>
                  </a:lnTo>
                  <a:lnTo>
                    <a:pt x="0" y="27"/>
                  </a:lnTo>
                  <a:lnTo>
                    <a:pt x="1" y="24"/>
                  </a:lnTo>
                  <a:lnTo>
                    <a:pt x="3" y="21"/>
                  </a:lnTo>
                  <a:lnTo>
                    <a:pt x="6" y="18"/>
                  </a:lnTo>
                  <a:lnTo>
                    <a:pt x="9" y="16"/>
                  </a:lnTo>
                  <a:lnTo>
                    <a:pt x="13" y="13"/>
                  </a:lnTo>
                  <a:lnTo>
                    <a:pt x="18" y="11"/>
                  </a:lnTo>
                  <a:lnTo>
                    <a:pt x="23" y="9"/>
                  </a:lnTo>
                  <a:lnTo>
                    <a:pt x="29" y="7"/>
                  </a:lnTo>
                  <a:lnTo>
                    <a:pt x="35" y="5"/>
                  </a:lnTo>
                  <a:lnTo>
                    <a:pt x="42" y="3"/>
                  </a:lnTo>
                  <a:lnTo>
                    <a:pt x="48" y="2"/>
                  </a:lnTo>
                  <a:lnTo>
                    <a:pt x="56" y="1"/>
                  </a:lnTo>
                  <a:lnTo>
                    <a:pt x="63" y="0"/>
                  </a:lnTo>
                  <a:lnTo>
                    <a:pt x="72" y="0"/>
                  </a:lnTo>
                  <a:lnTo>
                    <a:pt x="80" y="0"/>
                  </a:lnTo>
                </a:path>
              </a:pathLst>
            </a:custGeom>
            <a:solidFill>
              <a:srgbClr val="9C9C9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78" name="Freeform 226"/>
            <p:cNvSpPr>
              <a:spLocks/>
            </p:cNvSpPr>
            <p:nvPr/>
          </p:nvSpPr>
          <p:spPr bwMode="auto">
            <a:xfrm>
              <a:off x="4370" y="2557"/>
              <a:ext cx="158" cy="62"/>
            </a:xfrm>
            <a:custGeom>
              <a:avLst/>
              <a:gdLst>
                <a:gd name="T0" fmla="*/ 87 w 158"/>
                <a:gd name="T1" fmla="*/ 0 h 62"/>
                <a:gd name="T2" fmla="*/ 102 w 158"/>
                <a:gd name="T3" fmla="*/ 2 h 62"/>
                <a:gd name="T4" fmla="*/ 116 w 158"/>
                <a:gd name="T5" fmla="*/ 4 h 62"/>
                <a:gd name="T6" fmla="*/ 128 w 158"/>
                <a:gd name="T7" fmla="*/ 7 h 62"/>
                <a:gd name="T8" fmla="*/ 139 w 158"/>
                <a:gd name="T9" fmla="*/ 11 h 62"/>
                <a:gd name="T10" fmla="*/ 148 w 158"/>
                <a:gd name="T11" fmla="*/ 16 h 62"/>
                <a:gd name="T12" fmla="*/ 153 w 158"/>
                <a:gd name="T13" fmla="*/ 21 h 62"/>
                <a:gd name="T14" fmla="*/ 157 w 158"/>
                <a:gd name="T15" fmla="*/ 28 h 62"/>
                <a:gd name="T16" fmla="*/ 157 w 158"/>
                <a:gd name="T17" fmla="*/ 33 h 62"/>
                <a:gd name="T18" fmla="*/ 153 w 158"/>
                <a:gd name="T19" fmla="*/ 39 h 62"/>
                <a:gd name="T20" fmla="*/ 148 w 158"/>
                <a:gd name="T21" fmla="*/ 45 h 62"/>
                <a:gd name="T22" fmla="*/ 139 w 158"/>
                <a:gd name="T23" fmla="*/ 50 h 62"/>
                <a:gd name="T24" fmla="*/ 128 w 158"/>
                <a:gd name="T25" fmla="*/ 53 h 62"/>
                <a:gd name="T26" fmla="*/ 116 w 158"/>
                <a:gd name="T27" fmla="*/ 57 h 62"/>
                <a:gd name="T28" fmla="*/ 102 w 158"/>
                <a:gd name="T29" fmla="*/ 59 h 62"/>
                <a:gd name="T30" fmla="*/ 87 w 158"/>
                <a:gd name="T31" fmla="*/ 61 h 62"/>
                <a:gd name="T32" fmla="*/ 71 w 158"/>
                <a:gd name="T33" fmla="*/ 61 h 62"/>
                <a:gd name="T34" fmla="*/ 55 w 158"/>
                <a:gd name="T35" fmla="*/ 59 h 62"/>
                <a:gd name="T36" fmla="*/ 41 w 158"/>
                <a:gd name="T37" fmla="*/ 57 h 62"/>
                <a:gd name="T38" fmla="*/ 28 w 158"/>
                <a:gd name="T39" fmla="*/ 53 h 62"/>
                <a:gd name="T40" fmla="*/ 18 w 158"/>
                <a:gd name="T41" fmla="*/ 50 h 62"/>
                <a:gd name="T42" fmla="*/ 9 w 158"/>
                <a:gd name="T43" fmla="*/ 45 h 62"/>
                <a:gd name="T44" fmla="*/ 3 w 158"/>
                <a:gd name="T45" fmla="*/ 39 h 62"/>
                <a:gd name="T46" fmla="*/ 0 w 158"/>
                <a:gd name="T47" fmla="*/ 33 h 62"/>
                <a:gd name="T48" fmla="*/ 0 w 158"/>
                <a:gd name="T49" fmla="*/ 28 h 62"/>
                <a:gd name="T50" fmla="*/ 3 w 158"/>
                <a:gd name="T51" fmla="*/ 21 h 62"/>
                <a:gd name="T52" fmla="*/ 9 w 158"/>
                <a:gd name="T53" fmla="*/ 16 h 62"/>
                <a:gd name="T54" fmla="*/ 18 w 158"/>
                <a:gd name="T55" fmla="*/ 11 h 62"/>
                <a:gd name="T56" fmla="*/ 28 w 158"/>
                <a:gd name="T57" fmla="*/ 7 h 62"/>
                <a:gd name="T58" fmla="*/ 41 w 158"/>
                <a:gd name="T59" fmla="*/ 4 h 62"/>
                <a:gd name="T60" fmla="*/ 55 w 158"/>
                <a:gd name="T61" fmla="*/ 2 h 62"/>
                <a:gd name="T62" fmla="*/ 71 w 158"/>
                <a:gd name="T63" fmla="*/ 0 h 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8"/>
                <a:gd name="T97" fmla="*/ 0 h 62"/>
                <a:gd name="T98" fmla="*/ 158 w 158"/>
                <a:gd name="T99" fmla="*/ 62 h 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8" h="62">
                  <a:moveTo>
                    <a:pt x="79" y="0"/>
                  </a:moveTo>
                  <a:lnTo>
                    <a:pt x="87" y="0"/>
                  </a:lnTo>
                  <a:lnTo>
                    <a:pt x="94" y="1"/>
                  </a:lnTo>
                  <a:lnTo>
                    <a:pt x="102" y="2"/>
                  </a:lnTo>
                  <a:lnTo>
                    <a:pt x="109" y="3"/>
                  </a:lnTo>
                  <a:lnTo>
                    <a:pt x="116" y="4"/>
                  </a:lnTo>
                  <a:lnTo>
                    <a:pt x="123" y="5"/>
                  </a:lnTo>
                  <a:lnTo>
                    <a:pt x="128" y="7"/>
                  </a:lnTo>
                  <a:lnTo>
                    <a:pt x="134" y="9"/>
                  </a:lnTo>
                  <a:lnTo>
                    <a:pt x="139" y="11"/>
                  </a:lnTo>
                  <a:lnTo>
                    <a:pt x="143" y="13"/>
                  </a:lnTo>
                  <a:lnTo>
                    <a:pt x="148" y="16"/>
                  </a:lnTo>
                  <a:lnTo>
                    <a:pt x="151" y="19"/>
                  </a:lnTo>
                  <a:lnTo>
                    <a:pt x="153" y="21"/>
                  </a:lnTo>
                  <a:lnTo>
                    <a:pt x="156" y="24"/>
                  </a:lnTo>
                  <a:lnTo>
                    <a:pt x="157" y="28"/>
                  </a:lnTo>
                  <a:lnTo>
                    <a:pt x="157" y="30"/>
                  </a:lnTo>
                  <a:lnTo>
                    <a:pt x="157" y="33"/>
                  </a:lnTo>
                  <a:lnTo>
                    <a:pt x="156" y="37"/>
                  </a:lnTo>
                  <a:lnTo>
                    <a:pt x="153" y="39"/>
                  </a:lnTo>
                  <a:lnTo>
                    <a:pt x="151" y="42"/>
                  </a:lnTo>
                  <a:lnTo>
                    <a:pt x="148" y="45"/>
                  </a:lnTo>
                  <a:lnTo>
                    <a:pt x="143" y="47"/>
                  </a:lnTo>
                  <a:lnTo>
                    <a:pt x="139" y="50"/>
                  </a:lnTo>
                  <a:lnTo>
                    <a:pt x="134" y="52"/>
                  </a:lnTo>
                  <a:lnTo>
                    <a:pt x="128" y="53"/>
                  </a:lnTo>
                  <a:lnTo>
                    <a:pt x="123" y="55"/>
                  </a:lnTo>
                  <a:lnTo>
                    <a:pt x="116" y="57"/>
                  </a:lnTo>
                  <a:lnTo>
                    <a:pt x="109" y="58"/>
                  </a:lnTo>
                  <a:lnTo>
                    <a:pt x="102" y="59"/>
                  </a:lnTo>
                  <a:lnTo>
                    <a:pt x="94" y="60"/>
                  </a:lnTo>
                  <a:lnTo>
                    <a:pt x="87" y="61"/>
                  </a:lnTo>
                  <a:lnTo>
                    <a:pt x="79" y="61"/>
                  </a:lnTo>
                  <a:lnTo>
                    <a:pt x="71" y="61"/>
                  </a:lnTo>
                  <a:lnTo>
                    <a:pt x="62" y="60"/>
                  </a:lnTo>
                  <a:lnTo>
                    <a:pt x="55" y="59"/>
                  </a:lnTo>
                  <a:lnTo>
                    <a:pt x="48" y="58"/>
                  </a:lnTo>
                  <a:lnTo>
                    <a:pt x="41" y="57"/>
                  </a:lnTo>
                  <a:lnTo>
                    <a:pt x="35" y="55"/>
                  </a:lnTo>
                  <a:lnTo>
                    <a:pt x="28" y="53"/>
                  </a:lnTo>
                  <a:lnTo>
                    <a:pt x="23" y="52"/>
                  </a:lnTo>
                  <a:lnTo>
                    <a:pt x="18" y="50"/>
                  </a:lnTo>
                  <a:lnTo>
                    <a:pt x="13" y="47"/>
                  </a:lnTo>
                  <a:lnTo>
                    <a:pt x="9" y="45"/>
                  </a:lnTo>
                  <a:lnTo>
                    <a:pt x="6" y="42"/>
                  </a:lnTo>
                  <a:lnTo>
                    <a:pt x="3" y="39"/>
                  </a:lnTo>
                  <a:lnTo>
                    <a:pt x="1" y="37"/>
                  </a:lnTo>
                  <a:lnTo>
                    <a:pt x="0" y="33"/>
                  </a:lnTo>
                  <a:lnTo>
                    <a:pt x="0" y="30"/>
                  </a:lnTo>
                  <a:lnTo>
                    <a:pt x="0" y="28"/>
                  </a:lnTo>
                  <a:lnTo>
                    <a:pt x="1" y="24"/>
                  </a:lnTo>
                  <a:lnTo>
                    <a:pt x="3" y="21"/>
                  </a:lnTo>
                  <a:lnTo>
                    <a:pt x="6" y="19"/>
                  </a:lnTo>
                  <a:lnTo>
                    <a:pt x="9" y="16"/>
                  </a:lnTo>
                  <a:lnTo>
                    <a:pt x="13" y="13"/>
                  </a:lnTo>
                  <a:lnTo>
                    <a:pt x="18" y="11"/>
                  </a:lnTo>
                  <a:lnTo>
                    <a:pt x="23" y="9"/>
                  </a:lnTo>
                  <a:lnTo>
                    <a:pt x="28" y="7"/>
                  </a:lnTo>
                  <a:lnTo>
                    <a:pt x="35" y="5"/>
                  </a:lnTo>
                  <a:lnTo>
                    <a:pt x="41" y="4"/>
                  </a:lnTo>
                  <a:lnTo>
                    <a:pt x="48" y="3"/>
                  </a:lnTo>
                  <a:lnTo>
                    <a:pt x="55" y="2"/>
                  </a:lnTo>
                  <a:lnTo>
                    <a:pt x="62" y="1"/>
                  </a:lnTo>
                  <a:lnTo>
                    <a:pt x="71" y="0"/>
                  </a:lnTo>
                  <a:lnTo>
                    <a:pt x="79" y="0"/>
                  </a:lnTo>
                </a:path>
              </a:pathLst>
            </a:custGeom>
            <a:solidFill>
              <a:srgbClr val="A1A1A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79" name="Freeform 227"/>
            <p:cNvSpPr>
              <a:spLocks/>
            </p:cNvSpPr>
            <p:nvPr/>
          </p:nvSpPr>
          <p:spPr bwMode="auto">
            <a:xfrm>
              <a:off x="4370" y="2556"/>
              <a:ext cx="158" cy="60"/>
            </a:xfrm>
            <a:custGeom>
              <a:avLst/>
              <a:gdLst>
                <a:gd name="T0" fmla="*/ 87 w 158"/>
                <a:gd name="T1" fmla="*/ 0 h 60"/>
                <a:gd name="T2" fmla="*/ 102 w 158"/>
                <a:gd name="T3" fmla="*/ 1 h 60"/>
                <a:gd name="T4" fmla="*/ 116 w 158"/>
                <a:gd name="T5" fmla="*/ 4 h 60"/>
                <a:gd name="T6" fmla="*/ 128 w 158"/>
                <a:gd name="T7" fmla="*/ 6 h 60"/>
                <a:gd name="T8" fmla="*/ 139 w 158"/>
                <a:gd name="T9" fmla="*/ 11 h 60"/>
                <a:gd name="T10" fmla="*/ 147 w 158"/>
                <a:gd name="T11" fmla="*/ 15 h 60"/>
                <a:gd name="T12" fmla="*/ 153 w 158"/>
                <a:gd name="T13" fmla="*/ 21 h 60"/>
                <a:gd name="T14" fmla="*/ 156 w 158"/>
                <a:gd name="T15" fmla="*/ 27 h 60"/>
                <a:gd name="T16" fmla="*/ 156 w 158"/>
                <a:gd name="T17" fmla="*/ 32 h 60"/>
                <a:gd name="T18" fmla="*/ 153 w 158"/>
                <a:gd name="T19" fmla="*/ 38 h 60"/>
                <a:gd name="T20" fmla="*/ 147 w 158"/>
                <a:gd name="T21" fmla="*/ 43 h 60"/>
                <a:gd name="T22" fmla="*/ 139 w 158"/>
                <a:gd name="T23" fmla="*/ 48 h 60"/>
                <a:gd name="T24" fmla="*/ 128 w 158"/>
                <a:gd name="T25" fmla="*/ 52 h 60"/>
                <a:gd name="T26" fmla="*/ 116 w 158"/>
                <a:gd name="T27" fmla="*/ 55 h 60"/>
                <a:gd name="T28" fmla="*/ 102 w 158"/>
                <a:gd name="T29" fmla="*/ 57 h 60"/>
                <a:gd name="T30" fmla="*/ 87 w 158"/>
                <a:gd name="T31" fmla="*/ 59 h 60"/>
                <a:gd name="T32" fmla="*/ 71 w 158"/>
                <a:gd name="T33" fmla="*/ 59 h 60"/>
                <a:gd name="T34" fmla="*/ 55 w 158"/>
                <a:gd name="T35" fmla="*/ 57 h 60"/>
                <a:gd name="T36" fmla="*/ 41 w 158"/>
                <a:gd name="T37" fmla="*/ 55 h 60"/>
                <a:gd name="T38" fmla="*/ 29 w 158"/>
                <a:gd name="T39" fmla="*/ 52 h 60"/>
                <a:gd name="T40" fmla="*/ 18 w 158"/>
                <a:gd name="T41" fmla="*/ 48 h 60"/>
                <a:gd name="T42" fmla="*/ 10 w 158"/>
                <a:gd name="T43" fmla="*/ 43 h 60"/>
                <a:gd name="T44" fmla="*/ 4 w 158"/>
                <a:gd name="T45" fmla="*/ 38 h 60"/>
                <a:gd name="T46" fmla="*/ 1 w 158"/>
                <a:gd name="T47" fmla="*/ 32 h 60"/>
                <a:gd name="T48" fmla="*/ 1 w 158"/>
                <a:gd name="T49" fmla="*/ 27 h 60"/>
                <a:gd name="T50" fmla="*/ 4 w 158"/>
                <a:gd name="T51" fmla="*/ 21 h 60"/>
                <a:gd name="T52" fmla="*/ 10 w 158"/>
                <a:gd name="T53" fmla="*/ 15 h 60"/>
                <a:gd name="T54" fmla="*/ 18 w 158"/>
                <a:gd name="T55" fmla="*/ 11 h 60"/>
                <a:gd name="T56" fmla="*/ 29 w 158"/>
                <a:gd name="T57" fmla="*/ 6 h 60"/>
                <a:gd name="T58" fmla="*/ 41 w 158"/>
                <a:gd name="T59" fmla="*/ 4 h 60"/>
                <a:gd name="T60" fmla="*/ 55 w 158"/>
                <a:gd name="T61" fmla="*/ 1 h 60"/>
                <a:gd name="T62" fmla="*/ 71 w 158"/>
                <a:gd name="T63" fmla="*/ 0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8"/>
                <a:gd name="T97" fmla="*/ 0 h 60"/>
                <a:gd name="T98" fmla="*/ 158 w 158"/>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8" h="60">
                  <a:moveTo>
                    <a:pt x="79" y="0"/>
                  </a:moveTo>
                  <a:lnTo>
                    <a:pt x="87" y="0"/>
                  </a:lnTo>
                  <a:lnTo>
                    <a:pt x="94" y="0"/>
                  </a:lnTo>
                  <a:lnTo>
                    <a:pt x="102" y="1"/>
                  </a:lnTo>
                  <a:lnTo>
                    <a:pt x="109" y="2"/>
                  </a:lnTo>
                  <a:lnTo>
                    <a:pt x="116" y="4"/>
                  </a:lnTo>
                  <a:lnTo>
                    <a:pt x="122" y="5"/>
                  </a:lnTo>
                  <a:lnTo>
                    <a:pt x="128" y="6"/>
                  </a:lnTo>
                  <a:lnTo>
                    <a:pt x="134" y="8"/>
                  </a:lnTo>
                  <a:lnTo>
                    <a:pt x="139" y="11"/>
                  </a:lnTo>
                  <a:lnTo>
                    <a:pt x="143" y="13"/>
                  </a:lnTo>
                  <a:lnTo>
                    <a:pt x="147" y="15"/>
                  </a:lnTo>
                  <a:lnTo>
                    <a:pt x="151" y="18"/>
                  </a:lnTo>
                  <a:lnTo>
                    <a:pt x="153" y="21"/>
                  </a:lnTo>
                  <a:lnTo>
                    <a:pt x="155" y="23"/>
                  </a:lnTo>
                  <a:lnTo>
                    <a:pt x="156" y="27"/>
                  </a:lnTo>
                  <a:lnTo>
                    <a:pt x="157" y="29"/>
                  </a:lnTo>
                  <a:lnTo>
                    <a:pt x="156" y="32"/>
                  </a:lnTo>
                  <a:lnTo>
                    <a:pt x="155" y="35"/>
                  </a:lnTo>
                  <a:lnTo>
                    <a:pt x="153" y="38"/>
                  </a:lnTo>
                  <a:lnTo>
                    <a:pt x="151" y="41"/>
                  </a:lnTo>
                  <a:lnTo>
                    <a:pt x="147" y="43"/>
                  </a:lnTo>
                  <a:lnTo>
                    <a:pt x="143" y="46"/>
                  </a:lnTo>
                  <a:lnTo>
                    <a:pt x="139" y="48"/>
                  </a:lnTo>
                  <a:lnTo>
                    <a:pt x="134" y="50"/>
                  </a:lnTo>
                  <a:lnTo>
                    <a:pt x="128" y="52"/>
                  </a:lnTo>
                  <a:lnTo>
                    <a:pt x="122" y="54"/>
                  </a:lnTo>
                  <a:lnTo>
                    <a:pt x="116" y="55"/>
                  </a:lnTo>
                  <a:lnTo>
                    <a:pt x="109" y="56"/>
                  </a:lnTo>
                  <a:lnTo>
                    <a:pt x="102" y="57"/>
                  </a:lnTo>
                  <a:lnTo>
                    <a:pt x="94" y="58"/>
                  </a:lnTo>
                  <a:lnTo>
                    <a:pt x="87" y="59"/>
                  </a:lnTo>
                  <a:lnTo>
                    <a:pt x="79" y="59"/>
                  </a:lnTo>
                  <a:lnTo>
                    <a:pt x="71" y="59"/>
                  </a:lnTo>
                  <a:lnTo>
                    <a:pt x="63" y="58"/>
                  </a:lnTo>
                  <a:lnTo>
                    <a:pt x="55" y="57"/>
                  </a:lnTo>
                  <a:lnTo>
                    <a:pt x="48" y="56"/>
                  </a:lnTo>
                  <a:lnTo>
                    <a:pt x="41" y="55"/>
                  </a:lnTo>
                  <a:lnTo>
                    <a:pt x="35" y="54"/>
                  </a:lnTo>
                  <a:lnTo>
                    <a:pt x="29" y="52"/>
                  </a:lnTo>
                  <a:lnTo>
                    <a:pt x="23" y="50"/>
                  </a:lnTo>
                  <a:lnTo>
                    <a:pt x="18" y="48"/>
                  </a:lnTo>
                  <a:lnTo>
                    <a:pt x="14" y="46"/>
                  </a:lnTo>
                  <a:lnTo>
                    <a:pt x="10" y="43"/>
                  </a:lnTo>
                  <a:lnTo>
                    <a:pt x="7" y="41"/>
                  </a:lnTo>
                  <a:lnTo>
                    <a:pt x="4" y="38"/>
                  </a:lnTo>
                  <a:lnTo>
                    <a:pt x="2" y="35"/>
                  </a:lnTo>
                  <a:lnTo>
                    <a:pt x="1" y="32"/>
                  </a:lnTo>
                  <a:lnTo>
                    <a:pt x="0" y="29"/>
                  </a:lnTo>
                  <a:lnTo>
                    <a:pt x="1" y="27"/>
                  </a:lnTo>
                  <a:lnTo>
                    <a:pt x="2" y="23"/>
                  </a:lnTo>
                  <a:lnTo>
                    <a:pt x="4" y="21"/>
                  </a:lnTo>
                  <a:lnTo>
                    <a:pt x="7" y="18"/>
                  </a:lnTo>
                  <a:lnTo>
                    <a:pt x="10" y="15"/>
                  </a:lnTo>
                  <a:lnTo>
                    <a:pt x="14" y="13"/>
                  </a:lnTo>
                  <a:lnTo>
                    <a:pt x="18" y="11"/>
                  </a:lnTo>
                  <a:lnTo>
                    <a:pt x="23" y="8"/>
                  </a:lnTo>
                  <a:lnTo>
                    <a:pt x="29" y="6"/>
                  </a:lnTo>
                  <a:lnTo>
                    <a:pt x="35" y="5"/>
                  </a:lnTo>
                  <a:lnTo>
                    <a:pt x="41" y="4"/>
                  </a:lnTo>
                  <a:lnTo>
                    <a:pt x="48" y="2"/>
                  </a:lnTo>
                  <a:lnTo>
                    <a:pt x="55" y="1"/>
                  </a:lnTo>
                  <a:lnTo>
                    <a:pt x="63" y="0"/>
                  </a:lnTo>
                  <a:lnTo>
                    <a:pt x="71" y="0"/>
                  </a:lnTo>
                  <a:lnTo>
                    <a:pt x="79" y="0"/>
                  </a:lnTo>
                </a:path>
              </a:pathLst>
            </a:custGeom>
            <a:solidFill>
              <a:srgbClr val="A3A3A3"/>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80" name="Freeform 228"/>
            <p:cNvSpPr>
              <a:spLocks/>
            </p:cNvSpPr>
            <p:nvPr/>
          </p:nvSpPr>
          <p:spPr bwMode="auto">
            <a:xfrm>
              <a:off x="4371" y="2554"/>
              <a:ext cx="156" cy="59"/>
            </a:xfrm>
            <a:custGeom>
              <a:avLst/>
              <a:gdLst>
                <a:gd name="T0" fmla="*/ 86 w 156"/>
                <a:gd name="T1" fmla="*/ 0 h 59"/>
                <a:gd name="T2" fmla="*/ 100 w 156"/>
                <a:gd name="T3" fmla="*/ 2 h 59"/>
                <a:gd name="T4" fmla="*/ 114 w 156"/>
                <a:gd name="T5" fmla="*/ 4 h 59"/>
                <a:gd name="T6" fmla="*/ 127 w 156"/>
                <a:gd name="T7" fmla="*/ 7 h 59"/>
                <a:gd name="T8" fmla="*/ 137 w 156"/>
                <a:gd name="T9" fmla="*/ 11 h 59"/>
                <a:gd name="T10" fmla="*/ 145 w 156"/>
                <a:gd name="T11" fmla="*/ 15 h 59"/>
                <a:gd name="T12" fmla="*/ 151 w 156"/>
                <a:gd name="T13" fmla="*/ 21 h 59"/>
                <a:gd name="T14" fmla="*/ 154 w 156"/>
                <a:gd name="T15" fmla="*/ 26 h 59"/>
                <a:gd name="T16" fmla="*/ 154 w 156"/>
                <a:gd name="T17" fmla="*/ 32 h 59"/>
                <a:gd name="T18" fmla="*/ 151 w 156"/>
                <a:gd name="T19" fmla="*/ 38 h 59"/>
                <a:gd name="T20" fmla="*/ 145 w 156"/>
                <a:gd name="T21" fmla="*/ 43 h 59"/>
                <a:gd name="T22" fmla="*/ 137 w 156"/>
                <a:gd name="T23" fmla="*/ 48 h 59"/>
                <a:gd name="T24" fmla="*/ 127 w 156"/>
                <a:gd name="T25" fmla="*/ 52 h 59"/>
                <a:gd name="T26" fmla="*/ 114 w 156"/>
                <a:gd name="T27" fmla="*/ 55 h 59"/>
                <a:gd name="T28" fmla="*/ 100 w 156"/>
                <a:gd name="T29" fmla="*/ 57 h 59"/>
                <a:gd name="T30" fmla="*/ 86 w 156"/>
                <a:gd name="T31" fmla="*/ 58 h 59"/>
                <a:gd name="T32" fmla="*/ 70 w 156"/>
                <a:gd name="T33" fmla="*/ 58 h 59"/>
                <a:gd name="T34" fmla="*/ 55 w 156"/>
                <a:gd name="T35" fmla="*/ 57 h 59"/>
                <a:gd name="T36" fmla="*/ 41 w 156"/>
                <a:gd name="T37" fmla="*/ 55 h 59"/>
                <a:gd name="T38" fmla="*/ 28 w 156"/>
                <a:gd name="T39" fmla="*/ 52 h 59"/>
                <a:gd name="T40" fmla="*/ 18 w 156"/>
                <a:gd name="T41" fmla="*/ 48 h 59"/>
                <a:gd name="T42" fmla="*/ 10 w 156"/>
                <a:gd name="T43" fmla="*/ 43 h 59"/>
                <a:gd name="T44" fmla="*/ 4 w 156"/>
                <a:gd name="T45" fmla="*/ 38 h 59"/>
                <a:gd name="T46" fmla="*/ 1 w 156"/>
                <a:gd name="T47" fmla="*/ 32 h 59"/>
                <a:gd name="T48" fmla="*/ 1 w 156"/>
                <a:gd name="T49" fmla="*/ 26 h 59"/>
                <a:gd name="T50" fmla="*/ 4 w 156"/>
                <a:gd name="T51" fmla="*/ 21 h 59"/>
                <a:gd name="T52" fmla="*/ 10 w 156"/>
                <a:gd name="T53" fmla="*/ 15 h 59"/>
                <a:gd name="T54" fmla="*/ 18 w 156"/>
                <a:gd name="T55" fmla="*/ 11 h 59"/>
                <a:gd name="T56" fmla="*/ 28 w 156"/>
                <a:gd name="T57" fmla="*/ 7 h 59"/>
                <a:gd name="T58" fmla="*/ 41 w 156"/>
                <a:gd name="T59" fmla="*/ 4 h 59"/>
                <a:gd name="T60" fmla="*/ 55 w 156"/>
                <a:gd name="T61" fmla="*/ 2 h 59"/>
                <a:gd name="T62" fmla="*/ 70 w 156"/>
                <a:gd name="T63" fmla="*/ 0 h 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6"/>
                <a:gd name="T97" fmla="*/ 0 h 59"/>
                <a:gd name="T98" fmla="*/ 156 w 156"/>
                <a:gd name="T99" fmla="*/ 59 h 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6" h="59">
                  <a:moveTo>
                    <a:pt x="78" y="0"/>
                  </a:moveTo>
                  <a:lnTo>
                    <a:pt x="86" y="0"/>
                  </a:lnTo>
                  <a:lnTo>
                    <a:pt x="93" y="1"/>
                  </a:lnTo>
                  <a:lnTo>
                    <a:pt x="100" y="2"/>
                  </a:lnTo>
                  <a:lnTo>
                    <a:pt x="107" y="3"/>
                  </a:lnTo>
                  <a:lnTo>
                    <a:pt x="114" y="4"/>
                  </a:lnTo>
                  <a:lnTo>
                    <a:pt x="121" y="6"/>
                  </a:lnTo>
                  <a:lnTo>
                    <a:pt x="127" y="7"/>
                  </a:lnTo>
                  <a:lnTo>
                    <a:pt x="132" y="9"/>
                  </a:lnTo>
                  <a:lnTo>
                    <a:pt x="137" y="11"/>
                  </a:lnTo>
                  <a:lnTo>
                    <a:pt x="141" y="13"/>
                  </a:lnTo>
                  <a:lnTo>
                    <a:pt x="145" y="15"/>
                  </a:lnTo>
                  <a:lnTo>
                    <a:pt x="149" y="18"/>
                  </a:lnTo>
                  <a:lnTo>
                    <a:pt x="151" y="21"/>
                  </a:lnTo>
                  <a:lnTo>
                    <a:pt x="153" y="23"/>
                  </a:lnTo>
                  <a:lnTo>
                    <a:pt x="154" y="26"/>
                  </a:lnTo>
                  <a:lnTo>
                    <a:pt x="155" y="29"/>
                  </a:lnTo>
                  <a:lnTo>
                    <a:pt x="154" y="32"/>
                  </a:lnTo>
                  <a:lnTo>
                    <a:pt x="153" y="35"/>
                  </a:lnTo>
                  <a:lnTo>
                    <a:pt x="151" y="38"/>
                  </a:lnTo>
                  <a:lnTo>
                    <a:pt x="149" y="40"/>
                  </a:lnTo>
                  <a:lnTo>
                    <a:pt x="145" y="43"/>
                  </a:lnTo>
                  <a:lnTo>
                    <a:pt x="141" y="46"/>
                  </a:lnTo>
                  <a:lnTo>
                    <a:pt x="137" y="48"/>
                  </a:lnTo>
                  <a:lnTo>
                    <a:pt x="132" y="50"/>
                  </a:lnTo>
                  <a:lnTo>
                    <a:pt x="127" y="52"/>
                  </a:lnTo>
                  <a:lnTo>
                    <a:pt x="121" y="53"/>
                  </a:lnTo>
                  <a:lnTo>
                    <a:pt x="114" y="55"/>
                  </a:lnTo>
                  <a:lnTo>
                    <a:pt x="107" y="56"/>
                  </a:lnTo>
                  <a:lnTo>
                    <a:pt x="100" y="57"/>
                  </a:lnTo>
                  <a:lnTo>
                    <a:pt x="93" y="58"/>
                  </a:lnTo>
                  <a:lnTo>
                    <a:pt x="86" y="58"/>
                  </a:lnTo>
                  <a:lnTo>
                    <a:pt x="78" y="58"/>
                  </a:lnTo>
                  <a:lnTo>
                    <a:pt x="70" y="58"/>
                  </a:lnTo>
                  <a:lnTo>
                    <a:pt x="62" y="58"/>
                  </a:lnTo>
                  <a:lnTo>
                    <a:pt x="55" y="57"/>
                  </a:lnTo>
                  <a:lnTo>
                    <a:pt x="48" y="56"/>
                  </a:lnTo>
                  <a:lnTo>
                    <a:pt x="41" y="55"/>
                  </a:lnTo>
                  <a:lnTo>
                    <a:pt x="34" y="53"/>
                  </a:lnTo>
                  <a:lnTo>
                    <a:pt x="28" y="52"/>
                  </a:lnTo>
                  <a:lnTo>
                    <a:pt x="23" y="50"/>
                  </a:lnTo>
                  <a:lnTo>
                    <a:pt x="18" y="48"/>
                  </a:lnTo>
                  <a:lnTo>
                    <a:pt x="14" y="46"/>
                  </a:lnTo>
                  <a:lnTo>
                    <a:pt x="10" y="43"/>
                  </a:lnTo>
                  <a:lnTo>
                    <a:pt x="7" y="40"/>
                  </a:lnTo>
                  <a:lnTo>
                    <a:pt x="4" y="38"/>
                  </a:lnTo>
                  <a:lnTo>
                    <a:pt x="2" y="35"/>
                  </a:lnTo>
                  <a:lnTo>
                    <a:pt x="1" y="32"/>
                  </a:lnTo>
                  <a:lnTo>
                    <a:pt x="0" y="29"/>
                  </a:lnTo>
                  <a:lnTo>
                    <a:pt x="1" y="26"/>
                  </a:lnTo>
                  <a:lnTo>
                    <a:pt x="2" y="23"/>
                  </a:lnTo>
                  <a:lnTo>
                    <a:pt x="4" y="21"/>
                  </a:lnTo>
                  <a:lnTo>
                    <a:pt x="7" y="18"/>
                  </a:lnTo>
                  <a:lnTo>
                    <a:pt x="10" y="15"/>
                  </a:lnTo>
                  <a:lnTo>
                    <a:pt x="14" y="13"/>
                  </a:lnTo>
                  <a:lnTo>
                    <a:pt x="18" y="11"/>
                  </a:lnTo>
                  <a:lnTo>
                    <a:pt x="23" y="9"/>
                  </a:lnTo>
                  <a:lnTo>
                    <a:pt x="28" y="7"/>
                  </a:lnTo>
                  <a:lnTo>
                    <a:pt x="34" y="6"/>
                  </a:lnTo>
                  <a:lnTo>
                    <a:pt x="41" y="4"/>
                  </a:lnTo>
                  <a:lnTo>
                    <a:pt x="48" y="3"/>
                  </a:lnTo>
                  <a:lnTo>
                    <a:pt x="55" y="2"/>
                  </a:lnTo>
                  <a:lnTo>
                    <a:pt x="62" y="1"/>
                  </a:lnTo>
                  <a:lnTo>
                    <a:pt x="70" y="0"/>
                  </a:lnTo>
                  <a:lnTo>
                    <a:pt x="78" y="0"/>
                  </a:lnTo>
                </a:path>
              </a:pathLst>
            </a:custGeom>
            <a:solidFill>
              <a:srgbClr val="A8A8A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81" name="Freeform 229"/>
            <p:cNvSpPr>
              <a:spLocks/>
            </p:cNvSpPr>
            <p:nvPr/>
          </p:nvSpPr>
          <p:spPr bwMode="auto">
            <a:xfrm>
              <a:off x="4372" y="2553"/>
              <a:ext cx="154" cy="58"/>
            </a:xfrm>
            <a:custGeom>
              <a:avLst/>
              <a:gdLst>
                <a:gd name="T0" fmla="*/ 84 w 154"/>
                <a:gd name="T1" fmla="*/ 0 h 58"/>
                <a:gd name="T2" fmla="*/ 99 w 154"/>
                <a:gd name="T3" fmla="*/ 1 h 58"/>
                <a:gd name="T4" fmla="*/ 113 w 154"/>
                <a:gd name="T5" fmla="*/ 3 h 58"/>
                <a:gd name="T6" fmla="*/ 125 w 154"/>
                <a:gd name="T7" fmla="*/ 7 h 58"/>
                <a:gd name="T8" fmla="*/ 136 w 154"/>
                <a:gd name="T9" fmla="*/ 10 h 58"/>
                <a:gd name="T10" fmla="*/ 144 w 154"/>
                <a:gd name="T11" fmla="*/ 15 h 58"/>
                <a:gd name="T12" fmla="*/ 150 w 154"/>
                <a:gd name="T13" fmla="*/ 20 h 58"/>
                <a:gd name="T14" fmla="*/ 153 w 154"/>
                <a:gd name="T15" fmla="*/ 25 h 58"/>
                <a:gd name="T16" fmla="*/ 153 w 154"/>
                <a:gd name="T17" fmla="*/ 31 h 58"/>
                <a:gd name="T18" fmla="*/ 150 w 154"/>
                <a:gd name="T19" fmla="*/ 37 h 58"/>
                <a:gd name="T20" fmla="*/ 144 w 154"/>
                <a:gd name="T21" fmla="*/ 42 h 58"/>
                <a:gd name="T22" fmla="*/ 136 w 154"/>
                <a:gd name="T23" fmla="*/ 46 h 58"/>
                <a:gd name="T24" fmla="*/ 125 w 154"/>
                <a:gd name="T25" fmla="*/ 50 h 58"/>
                <a:gd name="T26" fmla="*/ 113 w 154"/>
                <a:gd name="T27" fmla="*/ 53 h 58"/>
                <a:gd name="T28" fmla="*/ 99 w 154"/>
                <a:gd name="T29" fmla="*/ 55 h 58"/>
                <a:gd name="T30" fmla="*/ 84 w 154"/>
                <a:gd name="T31" fmla="*/ 57 h 58"/>
                <a:gd name="T32" fmla="*/ 69 w 154"/>
                <a:gd name="T33" fmla="*/ 57 h 58"/>
                <a:gd name="T34" fmla="*/ 54 w 154"/>
                <a:gd name="T35" fmla="*/ 55 h 58"/>
                <a:gd name="T36" fmla="*/ 40 w 154"/>
                <a:gd name="T37" fmla="*/ 53 h 58"/>
                <a:gd name="T38" fmla="*/ 28 w 154"/>
                <a:gd name="T39" fmla="*/ 50 h 58"/>
                <a:gd name="T40" fmla="*/ 17 w 154"/>
                <a:gd name="T41" fmla="*/ 46 h 58"/>
                <a:gd name="T42" fmla="*/ 9 w 154"/>
                <a:gd name="T43" fmla="*/ 42 h 58"/>
                <a:gd name="T44" fmla="*/ 3 w 154"/>
                <a:gd name="T45" fmla="*/ 37 h 58"/>
                <a:gd name="T46" fmla="*/ 0 w 154"/>
                <a:gd name="T47" fmla="*/ 31 h 58"/>
                <a:gd name="T48" fmla="*/ 0 w 154"/>
                <a:gd name="T49" fmla="*/ 25 h 58"/>
                <a:gd name="T50" fmla="*/ 3 w 154"/>
                <a:gd name="T51" fmla="*/ 20 h 58"/>
                <a:gd name="T52" fmla="*/ 9 w 154"/>
                <a:gd name="T53" fmla="*/ 15 h 58"/>
                <a:gd name="T54" fmla="*/ 17 w 154"/>
                <a:gd name="T55" fmla="*/ 10 h 58"/>
                <a:gd name="T56" fmla="*/ 28 w 154"/>
                <a:gd name="T57" fmla="*/ 7 h 58"/>
                <a:gd name="T58" fmla="*/ 40 w 154"/>
                <a:gd name="T59" fmla="*/ 3 h 58"/>
                <a:gd name="T60" fmla="*/ 54 w 154"/>
                <a:gd name="T61" fmla="*/ 1 h 58"/>
                <a:gd name="T62" fmla="*/ 69 w 154"/>
                <a:gd name="T63" fmla="*/ 0 h 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4"/>
                <a:gd name="T97" fmla="*/ 0 h 58"/>
                <a:gd name="T98" fmla="*/ 154 w 154"/>
                <a:gd name="T99" fmla="*/ 58 h 5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4" h="58">
                  <a:moveTo>
                    <a:pt x="77" y="0"/>
                  </a:moveTo>
                  <a:lnTo>
                    <a:pt x="84" y="0"/>
                  </a:lnTo>
                  <a:lnTo>
                    <a:pt x="92" y="0"/>
                  </a:lnTo>
                  <a:lnTo>
                    <a:pt x="99" y="1"/>
                  </a:lnTo>
                  <a:lnTo>
                    <a:pt x="106" y="2"/>
                  </a:lnTo>
                  <a:lnTo>
                    <a:pt x="113" y="3"/>
                  </a:lnTo>
                  <a:lnTo>
                    <a:pt x="119" y="5"/>
                  </a:lnTo>
                  <a:lnTo>
                    <a:pt x="125" y="7"/>
                  </a:lnTo>
                  <a:lnTo>
                    <a:pt x="131" y="8"/>
                  </a:lnTo>
                  <a:lnTo>
                    <a:pt x="136" y="10"/>
                  </a:lnTo>
                  <a:lnTo>
                    <a:pt x="140" y="13"/>
                  </a:lnTo>
                  <a:lnTo>
                    <a:pt x="144" y="15"/>
                  </a:lnTo>
                  <a:lnTo>
                    <a:pt x="147" y="17"/>
                  </a:lnTo>
                  <a:lnTo>
                    <a:pt x="150" y="20"/>
                  </a:lnTo>
                  <a:lnTo>
                    <a:pt x="152" y="23"/>
                  </a:lnTo>
                  <a:lnTo>
                    <a:pt x="153" y="25"/>
                  </a:lnTo>
                  <a:lnTo>
                    <a:pt x="153" y="28"/>
                  </a:lnTo>
                  <a:lnTo>
                    <a:pt x="153" y="31"/>
                  </a:lnTo>
                  <a:lnTo>
                    <a:pt x="152" y="34"/>
                  </a:lnTo>
                  <a:lnTo>
                    <a:pt x="150" y="37"/>
                  </a:lnTo>
                  <a:lnTo>
                    <a:pt x="147" y="39"/>
                  </a:lnTo>
                  <a:lnTo>
                    <a:pt x="144" y="42"/>
                  </a:lnTo>
                  <a:lnTo>
                    <a:pt x="140" y="44"/>
                  </a:lnTo>
                  <a:lnTo>
                    <a:pt x="136" y="46"/>
                  </a:lnTo>
                  <a:lnTo>
                    <a:pt x="131" y="48"/>
                  </a:lnTo>
                  <a:lnTo>
                    <a:pt x="125" y="50"/>
                  </a:lnTo>
                  <a:lnTo>
                    <a:pt x="119" y="52"/>
                  </a:lnTo>
                  <a:lnTo>
                    <a:pt x="113" y="53"/>
                  </a:lnTo>
                  <a:lnTo>
                    <a:pt x="106" y="54"/>
                  </a:lnTo>
                  <a:lnTo>
                    <a:pt x="99" y="55"/>
                  </a:lnTo>
                  <a:lnTo>
                    <a:pt x="92" y="56"/>
                  </a:lnTo>
                  <a:lnTo>
                    <a:pt x="84" y="57"/>
                  </a:lnTo>
                  <a:lnTo>
                    <a:pt x="77" y="57"/>
                  </a:lnTo>
                  <a:lnTo>
                    <a:pt x="69" y="57"/>
                  </a:lnTo>
                  <a:lnTo>
                    <a:pt x="61" y="56"/>
                  </a:lnTo>
                  <a:lnTo>
                    <a:pt x="54" y="55"/>
                  </a:lnTo>
                  <a:lnTo>
                    <a:pt x="47" y="54"/>
                  </a:lnTo>
                  <a:lnTo>
                    <a:pt x="40" y="53"/>
                  </a:lnTo>
                  <a:lnTo>
                    <a:pt x="34" y="52"/>
                  </a:lnTo>
                  <a:lnTo>
                    <a:pt x="28" y="50"/>
                  </a:lnTo>
                  <a:lnTo>
                    <a:pt x="23" y="48"/>
                  </a:lnTo>
                  <a:lnTo>
                    <a:pt x="17" y="46"/>
                  </a:lnTo>
                  <a:lnTo>
                    <a:pt x="13" y="44"/>
                  </a:lnTo>
                  <a:lnTo>
                    <a:pt x="9" y="42"/>
                  </a:lnTo>
                  <a:lnTo>
                    <a:pt x="6" y="39"/>
                  </a:lnTo>
                  <a:lnTo>
                    <a:pt x="3" y="37"/>
                  </a:lnTo>
                  <a:lnTo>
                    <a:pt x="1" y="34"/>
                  </a:lnTo>
                  <a:lnTo>
                    <a:pt x="0" y="31"/>
                  </a:lnTo>
                  <a:lnTo>
                    <a:pt x="0" y="28"/>
                  </a:lnTo>
                  <a:lnTo>
                    <a:pt x="0" y="25"/>
                  </a:lnTo>
                  <a:lnTo>
                    <a:pt x="1" y="23"/>
                  </a:lnTo>
                  <a:lnTo>
                    <a:pt x="3" y="20"/>
                  </a:lnTo>
                  <a:lnTo>
                    <a:pt x="6" y="17"/>
                  </a:lnTo>
                  <a:lnTo>
                    <a:pt x="9" y="15"/>
                  </a:lnTo>
                  <a:lnTo>
                    <a:pt x="13" y="13"/>
                  </a:lnTo>
                  <a:lnTo>
                    <a:pt x="17" y="10"/>
                  </a:lnTo>
                  <a:lnTo>
                    <a:pt x="23" y="8"/>
                  </a:lnTo>
                  <a:lnTo>
                    <a:pt x="28" y="7"/>
                  </a:lnTo>
                  <a:lnTo>
                    <a:pt x="34" y="5"/>
                  </a:lnTo>
                  <a:lnTo>
                    <a:pt x="40" y="3"/>
                  </a:lnTo>
                  <a:lnTo>
                    <a:pt x="47" y="2"/>
                  </a:lnTo>
                  <a:lnTo>
                    <a:pt x="54" y="1"/>
                  </a:lnTo>
                  <a:lnTo>
                    <a:pt x="61" y="0"/>
                  </a:lnTo>
                  <a:lnTo>
                    <a:pt x="69" y="0"/>
                  </a:lnTo>
                  <a:lnTo>
                    <a:pt x="77" y="0"/>
                  </a:lnTo>
                </a:path>
              </a:pathLst>
            </a:custGeom>
            <a:solidFill>
              <a:srgbClr val="ABABAB"/>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82" name="Freeform 230"/>
            <p:cNvSpPr>
              <a:spLocks/>
            </p:cNvSpPr>
            <p:nvPr/>
          </p:nvSpPr>
          <p:spPr bwMode="auto">
            <a:xfrm>
              <a:off x="4373" y="2551"/>
              <a:ext cx="153" cy="57"/>
            </a:xfrm>
            <a:custGeom>
              <a:avLst/>
              <a:gdLst>
                <a:gd name="T0" fmla="*/ 83 w 153"/>
                <a:gd name="T1" fmla="*/ 0 h 57"/>
                <a:gd name="T2" fmla="*/ 98 w 153"/>
                <a:gd name="T3" fmla="*/ 2 h 57"/>
                <a:gd name="T4" fmla="*/ 112 w 153"/>
                <a:gd name="T5" fmla="*/ 4 h 57"/>
                <a:gd name="T6" fmla="*/ 124 w 153"/>
                <a:gd name="T7" fmla="*/ 7 h 57"/>
                <a:gd name="T8" fmla="*/ 134 w 153"/>
                <a:gd name="T9" fmla="*/ 11 h 57"/>
                <a:gd name="T10" fmla="*/ 142 w 153"/>
                <a:gd name="T11" fmla="*/ 15 h 57"/>
                <a:gd name="T12" fmla="*/ 148 w 153"/>
                <a:gd name="T13" fmla="*/ 20 h 57"/>
                <a:gd name="T14" fmla="*/ 151 w 153"/>
                <a:gd name="T15" fmla="*/ 26 h 57"/>
                <a:gd name="T16" fmla="*/ 151 w 153"/>
                <a:gd name="T17" fmla="*/ 31 h 57"/>
                <a:gd name="T18" fmla="*/ 148 w 153"/>
                <a:gd name="T19" fmla="*/ 36 h 57"/>
                <a:gd name="T20" fmla="*/ 142 w 153"/>
                <a:gd name="T21" fmla="*/ 42 h 57"/>
                <a:gd name="T22" fmla="*/ 134 w 153"/>
                <a:gd name="T23" fmla="*/ 46 h 57"/>
                <a:gd name="T24" fmla="*/ 124 w 153"/>
                <a:gd name="T25" fmla="*/ 50 h 57"/>
                <a:gd name="T26" fmla="*/ 112 w 153"/>
                <a:gd name="T27" fmla="*/ 53 h 57"/>
                <a:gd name="T28" fmla="*/ 98 w 153"/>
                <a:gd name="T29" fmla="*/ 55 h 57"/>
                <a:gd name="T30" fmla="*/ 83 w 153"/>
                <a:gd name="T31" fmla="*/ 56 h 57"/>
                <a:gd name="T32" fmla="*/ 68 w 153"/>
                <a:gd name="T33" fmla="*/ 56 h 57"/>
                <a:gd name="T34" fmla="*/ 53 w 153"/>
                <a:gd name="T35" fmla="*/ 55 h 57"/>
                <a:gd name="T36" fmla="*/ 40 w 153"/>
                <a:gd name="T37" fmla="*/ 53 h 57"/>
                <a:gd name="T38" fmla="*/ 27 w 153"/>
                <a:gd name="T39" fmla="*/ 50 h 57"/>
                <a:gd name="T40" fmla="*/ 17 w 153"/>
                <a:gd name="T41" fmla="*/ 46 h 57"/>
                <a:gd name="T42" fmla="*/ 9 w 153"/>
                <a:gd name="T43" fmla="*/ 42 h 57"/>
                <a:gd name="T44" fmla="*/ 3 w 153"/>
                <a:gd name="T45" fmla="*/ 36 h 57"/>
                <a:gd name="T46" fmla="*/ 0 w 153"/>
                <a:gd name="T47" fmla="*/ 31 h 57"/>
                <a:gd name="T48" fmla="*/ 0 w 153"/>
                <a:gd name="T49" fmla="*/ 26 h 57"/>
                <a:gd name="T50" fmla="*/ 3 w 153"/>
                <a:gd name="T51" fmla="*/ 20 h 57"/>
                <a:gd name="T52" fmla="*/ 9 w 153"/>
                <a:gd name="T53" fmla="*/ 15 h 57"/>
                <a:gd name="T54" fmla="*/ 17 w 153"/>
                <a:gd name="T55" fmla="*/ 11 h 57"/>
                <a:gd name="T56" fmla="*/ 27 w 153"/>
                <a:gd name="T57" fmla="*/ 7 h 57"/>
                <a:gd name="T58" fmla="*/ 40 w 153"/>
                <a:gd name="T59" fmla="*/ 4 h 57"/>
                <a:gd name="T60" fmla="*/ 53 w 153"/>
                <a:gd name="T61" fmla="*/ 2 h 57"/>
                <a:gd name="T62" fmla="*/ 68 w 153"/>
                <a:gd name="T63" fmla="*/ 0 h 5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3"/>
                <a:gd name="T97" fmla="*/ 0 h 57"/>
                <a:gd name="T98" fmla="*/ 153 w 153"/>
                <a:gd name="T99" fmla="*/ 57 h 5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3" h="57">
                  <a:moveTo>
                    <a:pt x="76" y="0"/>
                  </a:moveTo>
                  <a:lnTo>
                    <a:pt x="83" y="0"/>
                  </a:lnTo>
                  <a:lnTo>
                    <a:pt x="91" y="1"/>
                  </a:lnTo>
                  <a:lnTo>
                    <a:pt x="98" y="2"/>
                  </a:lnTo>
                  <a:lnTo>
                    <a:pt x="105" y="3"/>
                  </a:lnTo>
                  <a:lnTo>
                    <a:pt x="112" y="4"/>
                  </a:lnTo>
                  <a:lnTo>
                    <a:pt x="118" y="5"/>
                  </a:lnTo>
                  <a:lnTo>
                    <a:pt x="124" y="7"/>
                  </a:lnTo>
                  <a:lnTo>
                    <a:pt x="130" y="9"/>
                  </a:lnTo>
                  <a:lnTo>
                    <a:pt x="134" y="11"/>
                  </a:lnTo>
                  <a:lnTo>
                    <a:pt x="139" y="13"/>
                  </a:lnTo>
                  <a:lnTo>
                    <a:pt x="142" y="15"/>
                  </a:lnTo>
                  <a:lnTo>
                    <a:pt x="146" y="17"/>
                  </a:lnTo>
                  <a:lnTo>
                    <a:pt x="148" y="20"/>
                  </a:lnTo>
                  <a:lnTo>
                    <a:pt x="150" y="23"/>
                  </a:lnTo>
                  <a:lnTo>
                    <a:pt x="151" y="26"/>
                  </a:lnTo>
                  <a:lnTo>
                    <a:pt x="152" y="28"/>
                  </a:lnTo>
                  <a:lnTo>
                    <a:pt x="151" y="31"/>
                  </a:lnTo>
                  <a:lnTo>
                    <a:pt x="150" y="34"/>
                  </a:lnTo>
                  <a:lnTo>
                    <a:pt x="148" y="36"/>
                  </a:lnTo>
                  <a:lnTo>
                    <a:pt x="146" y="39"/>
                  </a:lnTo>
                  <a:lnTo>
                    <a:pt x="142" y="42"/>
                  </a:lnTo>
                  <a:lnTo>
                    <a:pt x="139" y="44"/>
                  </a:lnTo>
                  <a:lnTo>
                    <a:pt x="134" y="46"/>
                  </a:lnTo>
                  <a:lnTo>
                    <a:pt x="130" y="48"/>
                  </a:lnTo>
                  <a:lnTo>
                    <a:pt x="124" y="50"/>
                  </a:lnTo>
                  <a:lnTo>
                    <a:pt x="118" y="51"/>
                  </a:lnTo>
                  <a:lnTo>
                    <a:pt x="112" y="53"/>
                  </a:lnTo>
                  <a:lnTo>
                    <a:pt x="105" y="54"/>
                  </a:lnTo>
                  <a:lnTo>
                    <a:pt x="98" y="55"/>
                  </a:lnTo>
                  <a:lnTo>
                    <a:pt x="91" y="56"/>
                  </a:lnTo>
                  <a:lnTo>
                    <a:pt x="83" y="56"/>
                  </a:lnTo>
                  <a:lnTo>
                    <a:pt x="76" y="56"/>
                  </a:lnTo>
                  <a:lnTo>
                    <a:pt x="68" y="56"/>
                  </a:lnTo>
                  <a:lnTo>
                    <a:pt x="60" y="56"/>
                  </a:lnTo>
                  <a:lnTo>
                    <a:pt x="53" y="55"/>
                  </a:lnTo>
                  <a:lnTo>
                    <a:pt x="46" y="54"/>
                  </a:lnTo>
                  <a:lnTo>
                    <a:pt x="40" y="53"/>
                  </a:lnTo>
                  <a:lnTo>
                    <a:pt x="33" y="51"/>
                  </a:lnTo>
                  <a:lnTo>
                    <a:pt x="27" y="50"/>
                  </a:lnTo>
                  <a:lnTo>
                    <a:pt x="22" y="48"/>
                  </a:lnTo>
                  <a:lnTo>
                    <a:pt x="17" y="46"/>
                  </a:lnTo>
                  <a:lnTo>
                    <a:pt x="13" y="44"/>
                  </a:lnTo>
                  <a:lnTo>
                    <a:pt x="9" y="42"/>
                  </a:lnTo>
                  <a:lnTo>
                    <a:pt x="6" y="39"/>
                  </a:lnTo>
                  <a:lnTo>
                    <a:pt x="3" y="36"/>
                  </a:lnTo>
                  <a:lnTo>
                    <a:pt x="1" y="34"/>
                  </a:lnTo>
                  <a:lnTo>
                    <a:pt x="0" y="31"/>
                  </a:lnTo>
                  <a:lnTo>
                    <a:pt x="0" y="28"/>
                  </a:lnTo>
                  <a:lnTo>
                    <a:pt x="0" y="26"/>
                  </a:lnTo>
                  <a:lnTo>
                    <a:pt x="1" y="23"/>
                  </a:lnTo>
                  <a:lnTo>
                    <a:pt x="3" y="20"/>
                  </a:lnTo>
                  <a:lnTo>
                    <a:pt x="6" y="17"/>
                  </a:lnTo>
                  <a:lnTo>
                    <a:pt x="9" y="15"/>
                  </a:lnTo>
                  <a:lnTo>
                    <a:pt x="13" y="13"/>
                  </a:lnTo>
                  <a:lnTo>
                    <a:pt x="17" y="11"/>
                  </a:lnTo>
                  <a:lnTo>
                    <a:pt x="22" y="9"/>
                  </a:lnTo>
                  <a:lnTo>
                    <a:pt x="27" y="7"/>
                  </a:lnTo>
                  <a:lnTo>
                    <a:pt x="33" y="5"/>
                  </a:lnTo>
                  <a:lnTo>
                    <a:pt x="40" y="4"/>
                  </a:lnTo>
                  <a:lnTo>
                    <a:pt x="46" y="3"/>
                  </a:lnTo>
                  <a:lnTo>
                    <a:pt x="53" y="2"/>
                  </a:lnTo>
                  <a:lnTo>
                    <a:pt x="60" y="1"/>
                  </a:lnTo>
                  <a:lnTo>
                    <a:pt x="68" y="0"/>
                  </a:lnTo>
                  <a:lnTo>
                    <a:pt x="76" y="0"/>
                  </a:lnTo>
                </a:path>
              </a:pathLst>
            </a:custGeom>
            <a:solidFill>
              <a:srgbClr val="B0B0B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83" name="Freeform 231"/>
            <p:cNvSpPr>
              <a:spLocks/>
            </p:cNvSpPr>
            <p:nvPr/>
          </p:nvSpPr>
          <p:spPr bwMode="auto">
            <a:xfrm>
              <a:off x="4374" y="2550"/>
              <a:ext cx="151" cy="55"/>
            </a:xfrm>
            <a:custGeom>
              <a:avLst/>
              <a:gdLst>
                <a:gd name="T0" fmla="*/ 75 w 151"/>
                <a:gd name="T1" fmla="*/ 0 h 55"/>
                <a:gd name="T2" fmla="*/ 90 w 151"/>
                <a:gd name="T3" fmla="*/ 1 h 55"/>
                <a:gd name="T4" fmla="*/ 104 w 151"/>
                <a:gd name="T5" fmla="*/ 2 h 55"/>
                <a:gd name="T6" fmla="*/ 117 w 151"/>
                <a:gd name="T7" fmla="*/ 5 h 55"/>
                <a:gd name="T8" fmla="*/ 128 w 151"/>
                <a:gd name="T9" fmla="*/ 8 h 55"/>
                <a:gd name="T10" fmla="*/ 137 w 151"/>
                <a:gd name="T11" fmla="*/ 12 h 55"/>
                <a:gd name="T12" fmla="*/ 144 w 151"/>
                <a:gd name="T13" fmla="*/ 17 h 55"/>
                <a:gd name="T14" fmla="*/ 148 w 151"/>
                <a:gd name="T15" fmla="*/ 22 h 55"/>
                <a:gd name="T16" fmla="*/ 150 w 151"/>
                <a:gd name="T17" fmla="*/ 27 h 55"/>
                <a:gd name="T18" fmla="*/ 148 w 151"/>
                <a:gd name="T19" fmla="*/ 33 h 55"/>
                <a:gd name="T20" fmla="*/ 144 w 151"/>
                <a:gd name="T21" fmla="*/ 38 h 55"/>
                <a:gd name="T22" fmla="*/ 137 w 151"/>
                <a:gd name="T23" fmla="*/ 43 h 55"/>
                <a:gd name="T24" fmla="*/ 128 w 151"/>
                <a:gd name="T25" fmla="*/ 46 h 55"/>
                <a:gd name="T26" fmla="*/ 117 w 151"/>
                <a:gd name="T27" fmla="*/ 50 h 55"/>
                <a:gd name="T28" fmla="*/ 104 w 151"/>
                <a:gd name="T29" fmla="*/ 52 h 55"/>
                <a:gd name="T30" fmla="*/ 90 w 151"/>
                <a:gd name="T31" fmla="*/ 54 h 55"/>
                <a:gd name="T32" fmla="*/ 75 w 151"/>
                <a:gd name="T33" fmla="*/ 54 h 55"/>
                <a:gd name="T34" fmla="*/ 59 w 151"/>
                <a:gd name="T35" fmla="*/ 54 h 55"/>
                <a:gd name="T36" fmla="*/ 46 w 151"/>
                <a:gd name="T37" fmla="*/ 52 h 55"/>
                <a:gd name="T38" fmla="*/ 33 w 151"/>
                <a:gd name="T39" fmla="*/ 50 h 55"/>
                <a:gd name="T40" fmla="*/ 22 w 151"/>
                <a:gd name="T41" fmla="*/ 46 h 55"/>
                <a:gd name="T42" fmla="*/ 13 w 151"/>
                <a:gd name="T43" fmla="*/ 43 h 55"/>
                <a:gd name="T44" fmla="*/ 5 w 151"/>
                <a:gd name="T45" fmla="*/ 38 h 55"/>
                <a:gd name="T46" fmla="*/ 1 w 151"/>
                <a:gd name="T47" fmla="*/ 33 h 55"/>
                <a:gd name="T48" fmla="*/ 0 w 151"/>
                <a:gd name="T49" fmla="*/ 27 h 55"/>
                <a:gd name="T50" fmla="*/ 1 w 151"/>
                <a:gd name="T51" fmla="*/ 22 h 55"/>
                <a:gd name="T52" fmla="*/ 5 w 151"/>
                <a:gd name="T53" fmla="*/ 17 h 55"/>
                <a:gd name="T54" fmla="*/ 13 w 151"/>
                <a:gd name="T55" fmla="*/ 12 h 55"/>
                <a:gd name="T56" fmla="*/ 22 w 151"/>
                <a:gd name="T57" fmla="*/ 8 h 55"/>
                <a:gd name="T58" fmla="*/ 33 w 151"/>
                <a:gd name="T59" fmla="*/ 5 h 55"/>
                <a:gd name="T60" fmla="*/ 46 w 151"/>
                <a:gd name="T61" fmla="*/ 2 h 55"/>
                <a:gd name="T62" fmla="*/ 59 w 151"/>
                <a:gd name="T63" fmla="*/ 1 h 55"/>
                <a:gd name="T64" fmla="*/ 75 w 151"/>
                <a:gd name="T65" fmla="*/ 0 h 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1"/>
                <a:gd name="T100" fmla="*/ 0 h 55"/>
                <a:gd name="T101" fmla="*/ 151 w 151"/>
                <a:gd name="T102" fmla="*/ 55 h 5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55">
                  <a:moveTo>
                    <a:pt x="75" y="0"/>
                  </a:moveTo>
                  <a:lnTo>
                    <a:pt x="90" y="1"/>
                  </a:lnTo>
                  <a:lnTo>
                    <a:pt x="104" y="2"/>
                  </a:lnTo>
                  <a:lnTo>
                    <a:pt x="117" y="5"/>
                  </a:lnTo>
                  <a:lnTo>
                    <a:pt x="128" y="8"/>
                  </a:lnTo>
                  <a:lnTo>
                    <a:pt x="137" y="12"/>
                  </a:lnTo>
                  <a:lnTo>
                    <a:pt x="144" y="17"/>
                  </a:lnTo>
                  <a:lnTo>
                    <a:pt x="148" y="22"/>
                  </a:lnTo>
                  <a:lnTo>
                    <a:pt x="150" y="27"/>
                  </a:lnTo>
                  <a:lnTo>
                    <a:pt x="148" y="33"/>
                  </a:lnTo>
                  <a:lnTo>
                    <a:pt x="144" y="38"/>
                  </a:lnTo>
                  <a:lnTo>
                    <a:pt x="137" y="43"/>
                  </a:lnTo>
                  <a:lnTo>
                    <a:pt x="128" y="46"/>
                  </a:lnTo>
                  <a:lnTo>
                    <a:pt x="117" y="50"/>
                  </a:lnTo>
                  <a:lnTo>
                    <a:pt x="104" y="52"/>
                  </a:lnTo>
                  <a:lnTo>
                    <a:pt x="90" y="54"/>
                  </a:lnTo>
                  <a:lnTo>
                    <a:pt x="75" y="54"/>
                  </a:lnTo>
                  <a:lnTo>
                    <a:pt x="59" y="54"/>
                  </a:lnTo>
                  <a:lnTo>
                    <a:pt x="46" y="52"/>
                  </a:lnTo>
                  <a:lnTo>
                    <a:pt x="33" y="50"/>
                  </a:lnTo>
                  <a:lnTo>
                    <a:pt x="22" y="46"/>
                  </a:lnTo>
                  <a:lnTo>
                    <a:pt x="13" y="43"/>
                  </a:lnTo>
                  <a:lnTo>
                    <a:pt x="5" y="38"/>
                  </a:lnTo>
                  <a:lnTo>
                    <a:pt x="1" y="33"/>
                  </a:lnTo>
                  <a:lnTo>
                    <a:pt x="0" y="27"/>
                  </a:lnTo>
                  <a:lnTo>
                    <a:pt x="1" y="22"/>
                  </a:lnTo>
                  <a:lnTo>
                    <a:pt x="5" y="17"/>
                  </a:lnTo>
                  <a:lnTo>
                    <a:pt x="13" y="12"/>
                  </a:lnTo>
                  <a:lnTo>
                    <a:pt x="22" y="8"/>
                  </a:lnTo>
                  <a:lnTo>
                    <a:pt x="33" y="5"/>
                  </a:lnTo>
                  <a:lnTo>
                    <a:pt x="46" y="2"/>
                  </a:lnTo>
                  <a:lnTo>
                    <a:pt x="59" y="1"/>
                  </a:lnTo>
                  <a:lnTo>
                    <a:pt x="75" y="0"/>
                  </a:lnTo>
                </a:path>
              </a:pathLst>
            </a:custGeom>
            <a:solidFill>
              <a:srgbClr val="B2B2B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84" name="Freeform 232"/>
            <p:cNvSpPr>
              <a:spLocks/>
            </p:cNvSpPr>
            <p:nvPr/>
          </p:nvSpPr>
          <p:spPr bwMode="auto">
            <a:xfrm>
              <a:off x="4374" y="2549"/>
              <a:ext cx="150" cy="54"/>
            </a:xfrm>
            <a:custGeom>
              <a:avLst/>
              <a:gdLst>
                <a:gd name="T0" fmla="*/ 75 w 150"/>
                <a:gd name="T1" fmla="*/ 0 h 54"/>
                <a:gd name="T2" fmla="*/ 90 w 150"/>
                <a:gd name="T3" fmla="*/ 0 h 54"/>
                <a:gd name="T4" fmla="*/ 104 w 150"/>
                <a:gd name="T5" fmla="*/ 2 h 54"/>
                <a:gd name="T6" fmla="*/ 116 w 150"/>
                <a:gd name="T7" fmla="*/ 4 h 54"/>
                <a:gd name="T8" fmla="*/ 128 w 150"/>
                <a:gd name="T9" fmla="*/ 7 h 54"/>
                <a:gd name="T10" fmla="*/ 137 w 150"/>
                <a:gd name="T11" fmla="*/ 11 h 54"/>
                <a:gd name="T12" fmla="*/ 144 w 150"/>
                <a:gd name="T13" fmla="*/ 16 h 54"/>
                <a:gd name="T14" fmla="*/ 148 w 150"/>
                <a:gd name="T15" fmla="*/ 21 h 54"/>
                <a:gd name="T16" fmla="*/ 149 w 150"/>
                <a:gd name="T17" fmla="*/ 27 h 54"/>
                <a:gd name="T18" fmla="*/ 148 w 150"/>
                <a:gd name="T19" fmla="*/ 32 h 54"/>
                <a:gd name="T20" fmla="*/ 144 w 150"/>
                <a:gd name="T21" fmla="*/ 36 h 54"/>
                <a:gd name="T22" fmla="*/ 137 w 150"/>
                <a:gd name="T23" fmla="*/ 41 h 54"/>
                <a:gd name="T24" fmla="*/ 128 w 150"/>
                <a:gd name="T25" fmla="*/ 45 h 54"/>
                <a:gd name="T26" fmla="*/ 116 w 150"/>
                <a:gd name="T27" fmla="*/ 48 h 54"/>
                <a:gd name="T28" fmla="*/ 104 w 150"/>
                <a:gd name="T29" fmla="*/ 51 h 54"/>
                <a:gd name="T30" fmla="*/ 90 w 150"/>
                <a:gd name="T31" fmla="*/ 53 h 54"/>
                <a:gd name="T32" fmla="*/ 75 w 150"/>
                <a:gd name="T33" fmla="*/ 53 h 54"/>
                <a:gd name="T34" fmla="*/ 60 w 150"/>
                <a:gd name="T35" fmla="*/ 53 h 54"/>
                <a:gd name="T36" fmla="*/ 46 w 150"/>
                <a:gd name="T37" fmla="*/ 51 h 54"/>
                <a:gd name="T38" fmla="*/ 33 w 150"/>
                <a:gd name="T39" fmla="*/ 48 h 54"/>
                <a:gd name="T40" fmla="*/ 22 w 150"/>
                <a:gd name="T41" fmla="*/ 45 h 54"/>
                <a:gd name="T42" fmla="*/ 13 w 150"/>
                <a:gd name="T43" fmla="*/ 41 h 54"/>
                <a:gd name="T44" fmla="*/ 6 w 150"/>
                <a:gd name="T45" fmla="*/ 36 h 54"/>
                <a:gd name="T46" fmla="*/ 2 w 150"/>
                <a:gd name="T47" fmla="*/ 32 h 54"/>
                <a:gd name="T48" fmla="*/ 0 w 150"/>
                <a:gd name="T49" fmla="*/ 27 h 54"/>
                <a:gd name="T50" fmla="*/ 2 w 150"/>
                <a:gd name="T51" fmla="*/ 21 h 54"/>
                <a:gd name="T52" fmla="*/ 6 w 150"/>
                <a:gd name="T53" fmla="*/ 16 h 54"/>
                <a:gd name="T54" fmla="*/ 13 w 150"/>
                <a:gd name="T55" fmla="*/ 11 h 54"/>
                <a:gd name="T56" fmla="*/ 22 w 150"/>
                <a:gd name="T57" fmla="*/ 7 h 54"/>
                <a:gd name="T58" fmla="*/ 33 w 150"/>
                <a:gd name="T59" fmla="*/ 4 h 54"/>
                <a:gd name="T60" fmla="*/ 46 w 150"/>
                <a:gd name="T61" fmla="*/ 2 h 54"/>
                <a:gd name="T62" fmla="*/ 60 w 150"/>
                <a:gd name="T63" fmla="*/ 0 h 54"/>
                <a:gd name="T64" fmla="*/ 75 w 150"/>
                <a:gd name="T65" fmla="*/ 0 h 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0"/>
                <a:gd name="T100" fmla="*/ 0 h 54"/>
                <a:gd name="T101" fmla="*/ 150 w 150"/>
                <a:gd name="T102" fmla="*/ 54 h 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0" h="54">
                  <a:moveTo>
                    <a:pt x="75" y="0"/>
                  </a:moveTo>
                  <a:lnTo>
                    <a:pt x="90" y="0"/>
                  </a:lnTo>
                  <a:lnTo>
                    <a:pt x="104" y="2"/>
                  </a:lnTo>
                  <a:lnTo>
                    <a:pt x="116" y="4"/>
                  </a:lnTo>
                  <a:lnTo>
                    <a:pt x="128" y="7"/>
                  </a:lnTo>
                  <a:lnTo>
                    <a:pt x="137" y="11"/>
                  </a:lnTo>
                  <a:lnTo>
                    <a:pt x="144" y="16"/>
                  </a:lnTo>
                  <a:lnTo>
                    <a:pt x="148" y="21"/>
                  </a:lnTo>
                  <a:lnTo>
                    <a:pt x="149" y="27"/>
                  </a:lnTo>
                  <a:lnTo>
                    <a:pt x="148" y="32"/>
                  </a:lnTo>
                  <a:lnTo>
                    <a:pt x="144" y="36"/>
                  </a:lnTo>
                  <a:lnTo>
                    <a:pt x="137" y="41"/>
                  </a:lnTo>
                  <a:lnTo>
                    <a:pt x="128" y="45"/>
                  </a:lnTo>
                  <a:lnTo>
                    <a:pt x="116" y="48"/>
                  </a:lnTo>
                  <a:lnTo>
                    <a:pt x="104" y="51"/>
                  </a:lnTo>
                  <a:lnTo>
                    <a:pt x="90" y="53"/>
                  </a:lnTo>
                  <a:lnTo>
                    <a:pt x="75" y="53"/>
                  </a:lnTo>
                  <a:lnTo>
                    <a:pt x="60" y="53"/>
                  </a:lnTo>
                  <a:lnTo>
                    <a:pt x="46" y="51"/>
                  </a:lnTo>
                  <a:lnTo>
                    <a:pt x="33" y="48"/>
                  </a:lnTo>
                  <a:lnTo>
                    <a:pt x="22" y="45"/>
                  </a:lnTo>
                  <a:lnTo>
                    <a:pt x="13" y="41"/>
                  </a:lnTo>
                  <a:lnTo>
                    <a:pt x="6" y="36"/>
                  </a:lnTo>
                  <a:lnTo>
                    <a:pt x="2" y="32"/>
                  </a:lnTo>
                  <a:lnTo>
                    <a:pt x="0" y="27"/>
                  </a:lnTo>
                  <a:lnTo>
                    <a:pt x="2" y="21"/>
                  </a:lnTo>
                  <a:lnTo>
                    <a:pt x="6" y="16"/>
                  </a:lnTo>
                  <a:lnTo>
                    <a:pt x="13" y="11"/>
                  </a:lnTo>
                  <a:lnTo>
                    <a:pt x="22" y="7"/>
                  </a:lnTo>
                  <a:lnTo>
                    <a:pt x="33" y="4"/>
                  </a:lnTo>
                  <a:lnTo>
                    <a:pt x="46" y="2"/>
                  </a:lnTo>
                  <a:lnTo>
                    <a:pt x="60" y="0"/>
                  </a:lnTo>
                  <a:lnTo>
                    <a:pt x="75" y="0"/>
                  </a:lnTo>
                </a:path>
              </a:pathLst>
            </a:custGeom>
            <a:solidFill>
              <a:srgbClr val="B5B5B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85" name="Freeform 233"/>
            <p:cNvSpPr>
              <a:spLocks/>
            </p:cNvSpPr>
            <p:nvPr/>
          </p:nvSpPr>
          <p:spPr bwMode="auto">
            <a:xfrm>
              <a:off x="4375" y="2547"/>
              <a:ext cx="148" cy="53"/>
            </a:xfrm>
            <a:custGeom>
              <a:avLst/>
              <a:gdLst>
                <a:gd name="T0" fmla="*/ 74 w 148"/>
                <a:gd name="T1" fmla="*/ 0 h 53"/>
                <a:gd name="T2" fmla="*/ 89 w 148"/>
                <a:gd name="T3" fmla="*/ 1 h 53"/>
                <a:gd name="T4" fmla="*/ 102 w 148"/>
                <a:gd name="T5" fmla="*/ 2 h 53"/>
                <a:gd name="T6" fmla="*/ 115 w 148"/>
                <a:gd name="T7" fmla="*/ 4 h 53"/>
                <a:gd name="T8" fmla="*/ 126 w 148"/>
                <a:gd name="T9" fmla="*/ 8 h 53"/>
                <a:gd name="T10" fmla="*/ 135 w 148"/>
                <a:gd name="T11" fmla="*/ 12 h 53"/>
                <a:gd name="T12" fmla="*/ 142 w 148"/>
                <a:gd name="T13" fmla="*/ 16 h 53"/>
                <a:gd name="T14" fmla="*/ 146 w 148"/>
                <a:gd name="T15" fmla="*/ 21 h 53"/>
                <a:gd name="T16" fmla="*/ 147 w 148"/>
                <a:gd name="T17" fmla="*/ 26 h 53"/>
                <a:gd name="T18" fmla="*/ 146 w 148"/>
                <a:gd name="T19" fmla="*/ 31 h 53"/>
                <a:gd name="T20" fmla="*/ 142 w 148"/>
                <a:gd name="T21" fmla="*/ 37 h 53"/>
                <a:gd name="T22" fmla="*/ 135 w 148"/>
                <a:gd name="T23" fmla="*/ 41 h 53"/>
                <a:gd name="T24" fmla="*/ 126 w 148"/>
                <a:gd name="T25" fmla="*/ 45 h 53"/>
                <a:gd name="T26" fmla="*/ 115 w 148"/>
                <a:gd name="T27" fmla="*/ 48 h 53"/>
                <a:gd name="T28" fmla="*/ 102 w 148"/>
                <a:gd name="T29" fmla="*/ 50 h 53"/>
                <a:gd name="T30" fmla="*/ 89 w 148"/>
                <a:gd name="T31" fmla="*/ 52 h 53"/>
                <a:gd name="T32" fmla="*/ 74 w 148"/>
                <a:gd name="T33" fmla="*/ 52 h 53"/>
                <a:gd name="T34" fmla="*/ 59 w 148"/>
                <a:gd name="T35" fmla="*/ 52 h 53"/>
                <a:gd name="T36" fmla="*/ 45 w 148"/>
                <a:gd name="T37" fmla="*/ 50 h 53"/>
                <a:gd name="T38" fmla="*/ 33 w 148"/>
                <a:gd name="T39" fmla="*/ 48 h 53"/>
                <a:gd name="T40" fmla="*/ 22 w 148"/>
                <a:gd name="T41" fmla="*/ 45 h 53"/>
                <a:gd name="T42" fmla="*/ 13 w 148"/>
                <a:gd name="T43" fmla="*/ 41 h 53"/>
                <a:gd name="T44" fmla="*/ 6 w 148"/>
                <a:gd name="T45" fmla="*/ 37 h 53"/>
                <a:gd name="T46" fmla="*/ 2 w 148"/>
                <a:gd name="T47" fmla="*/ 31 h 53"/>
                <a:gd name="T48" fmla="*/ 0 w 148"/>
                <a:gd name="T49" fmla="*/ 26 h 53"/>
                <a:gd name="T50" fmla="*/ 2 w 148"/>
                <a:gd name="T51" fmla="*/ 21 h 53"/>
                <a:gd name="T52" fmla="*/ 6 w 148"/>
                <a:gd name="T53" fmla="*/ 16 h 53"/>
                <a:gd name="T54" fmla="*/ 13 w 148"/>
                <a:gd name="T55" fmla="*/ 12 h 53"/>
                <a:gd name="T56" fmla="*/ 22 w 148"/>
                <a:gd name="T57" fmla="*/ 8 h 53"/>
                <a:gd name="T58" fmla="*/ 33 w 148"/>
                <a:gd name="T59" fmla="*/ 4 h 53"/>
                <a:gd name="T60" fmla="*/ 45 w 148"/>
                <a:gd name="T61" fmla="*/ 2 h 53"/>
                <a:gd name="T62" fmla="*/ 59 w 148"/>
                <a:gd name="T63" fmla="*/ 1 h 53"/>
                <a:gd name="T64" fmla="*/ 74 w 148"/>
                <a:gd name="T65" fmla="*/ 0 h 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8"/>
                <a:gd name="T100" fmla="*/ 0 h 53"/>
                <a:gd name="T101" fmla="*/ 148 w 148"/>
                <a:gd name="T102" fmla="*/ 53 h 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8" h="53">
                  <a:moveTo>
                    <a:pt x="74" y="0"/>
                  </a:moveTo>
                  <a:lnTo>
                    <a:pt x="89" y="1"/>
                  </a:lnTo>
                  <a:lnTo>
                    <a:pt x="102" y="2"/>
                  </a:lnTo>
                  <a:lnTo>
                    <a:pt x="115" y="4"/>
                  </a:lnTo>
                  <a:lnTo>
                    <a:pt x="126" y="8"/>
                  </a:lnTo>
                  <a:lnTo>
                    <a:pt x="135" y="12"/>
                  </a:lnTo>
                  <a:lnTo>
                    <a:pt x="142" y="16"/>
                  </a:lnTo>
                  <a:lnTo>
                    <a:pt x="146" y="21"/>
                  </a:lnTo>
                  <a:lnTo>
                    <a:pt x="147" y="26"/>
                  </a:lnTo>
                  <a:lnTo>
                    <a:pt x="146" y="31"/>
                  </a:lnTo>
                  <a:lnTo>
                    <a:pt x="142" y="37"/>
                  </a:lnTo>
                  <a:lnTo>
                    <a:pt x="135" y="41"/>
                  </a:lnTo>
                  <a:lnTo>
                    <a:pt x="126" y="45"/>
                  </a:lnTo>
                  <a:lnTo>
                    <a:pt x="115" y="48"/>
                  </a:lnTo>
                  <a:lnTo>
                    <a:pt x="102" y="50"/>
                  </a:lnTo>
                  <a:lnTo>
                    <a:pt x="89" y="52"/>
                  </a:lnTo>
                  <a:lnTo>
                    <a:pt x="74" y="52"/>
                  </a:lnTo>
                  <a:lnTo>
                    <a:pt x="59" y="52"/>
                  </a:lnTo>
                  <a:lnTo>
                    <a:pt x="45" y="50"/>
                  </a:lnTo>
                  <a:lnTo>
                    <a:pt x="33" y="48"/>
                  </a:lnTo>
                  <a:lnTo>
                    <a:pt x="22" y="45"/>
                  </a:lnTo>
                  <a:lnTo>
                    <a:pt x="13" y="41"/>
                  </a:lnTo>
                  <a:lnTo>
                    <a:pt x="6" y="37"/>
                  </a:lnTo>
                  <a:lnTo>
                    <a:pt x="2" y="31"/>
                  </a:lnTo>
                  <a:lnTo>
                    <a:pt x="0" y="26"/>
                  </a:lnTo>
                  <a:lnTo>
                    <a:pt x="2" y="21"/>
                  </a:lnTo>
                  <a:lnTo>
                    <a:pt x="6" y="16"/>
                  </a:lnTo>
                  <a:lnTo>
                    <a:pt x="13" y="12"/>
                  </a:lnTo>
                  <a:lnTo>
                    <a:pt x="22" y="8"/>
                  </a:lnTo>
                  <a:lnTo>
                    <a:pt x="33" y="4"/>
                  </a:lnTo>
                  <a:lnTo>
                    <a:pt x="45" y="2"/>
                  </a:lnTo>
                  <a:lnTo>
                    <a:pt x="59" y="1"/>
                  </a:lnTo>
                  <a:lnTo>
                    <a:pt x="74" y="0"/>
                  </a:lnTo>
                </a:path>
              </a:pathLst>
            </a:custGeom>
            <a:solidFill>
              <a:srgbClr val="BABAB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86" name="Freeform 234"/>
            <p:cNvSpPr>
              <a:spLocks/>
            </p:cNvSpPr>
            <p:nvPr/>
          </p:nvSpPr>
          <p:spPr bwMode="auto">
            <a:xfrm>
              <a:off x="4376" y="2546"/>
              <a:ext cx="147" cy="52"/>
            </a:xfrm>
            <a:custGeom>
              <a:avLst/>
              <a:gdLst>
                <a:gd name="T0" fmla="*/ 73 w 147"/>
                <a:gd name="T1" fmla="*/ 0 h 52"/>
                <a:gd name="T2" fmla="*/ 88 w 147"/>
                <a:gd name="T3" fmla="*/ 0 h 52"/>
                <a:gd name="T4" fmla="*/ 101 w 147"/>
                <a:gd name="T5" fmla="*/ 2 h 52"/>
                <a:gd name="T6" fmla="*/ 114 w 147"/>
                <a:gd name="T7" fmla="*/ 4 h 52"/>
                <a:gd name="T8" fmla="*/ 125 w 147"/>
                <a:gd name="T9" fmla="*/ 7 h 52"/>
                <a:gd name="T10" fmla="*/ 134 w 147"/>
                <a:gd name="T11" fmla="*/ 11 h 52"/>
                <a:gd name="T12" fmla="*/ 140 w 147"/>
                <a:gd name="T13" fmla="*/ 15 h 52"/>
                <a:gd name="T14" fmla="*/ 145 w 147"/>
                <a:gd name="T15" fmla="*/ 20 h 52"/>
                <a:gd name="T16" fmla="*/ 146 w 147"/>
                <a:gd name="T17" fmla="*/ 25 h 52"/>
                <a:gd name="T18" fmla="*/ 145 w 147"/>
                <a:gd name="T19" fmla="*/ 31 h 52"/>
                <a:gd name="T20" fmla="*/ 140 w 147"/>
                <a:gd name="T21" fmla="*/ 35 h 52"/>
                <a:gd name="T22" fmla="*/ 134 w 147"/>
                <a:gd name="T23" fmla="*/ 39 h 52"/>
                <a:gd name="T24" fmla="*/ 125 w 147"/>
                <a:gd name="T25" fmla="*/ 43 h 52"/>
                <a:gd name="T26" fmla="*/ 114 w 147"/>
                <a:gd name="T27" fmla="*/ 47 h 52"/>
                <a:gd name="T28" fmla="*/ 101 w 147"/>
                <a:gd name="T29" fmla="*/ 49 h 52"/>
                <a:gd name="T30" fmla="*/ 88 w 147"/>
                <a:gd name="T31" fmla="*/ 50 h 52"/>
                <a:gd name="T32" fmla="*/ 73 w 147"/>
                <a:gd name="T33" fmla="*/ 51 h 52"/>
                <a:gd name="T34" fmla="*/ 58 w 147"/>
                <a:gd name="T35" fmla="*/ 50 h 52"/>
                <a:gd name="T36" fmla="*/ 45 w 147"/>
                <a:gd name="T37" fmla="*/ 49 h 52"/>
                <a:gd name="T38" fmla="*/ 32 w 147"/>
                <a:gd name="T39" fmla="*/ 47 h 52"/>
                <a:gd name="T40" fmla="*/ 21 w 147"/>
                <a:gd name="T41" fmla="*/ 43 h 52"/>
                <a:gd name="T42" fmla="*/ 12 w 147"/>
                <a:gd name="T43" fmla="*/ 39 h 52"/>
                <a:gd name="T44" fmla="*/ 6 w 147"/>
                <a:gd name="T45" fmla="*/ 35 h 52"/>
                <a:gd name="T46" fmla="*/ 2 w 147"/>
                <a:gd name="T47" fmla="*/ 31 h 52"/>
                <a:gd name="T48" fmla="*/ 0 w 147"/>
                <a:gd name="T49" fmla="*/ 25 h 52"/>
                <a:gd name="T50" fmla="*/ 2 w 147"/>
                <a:gd name="T51" fmla="*/ 20 h 52"/>
                <a:gd name="T52" fmla="*/ 6 w 147"/>
                <a:gd name="T53" fmla="*/ 15 h 52"/>
                <a:gd name="T54" fmla="*/ 12 w 147"/>
                <a:gd name="T55" fmla="*/ 11 h 52"/>
                <a:gd name="T56" fmla="*/ 21 w 147"/>
                <a:gd name="T57" fmla="*/ 7 h 52"/>
                <a:gd name="T58" fmla="*/ 32 w 147"/>
                <a:gd name="T59" fmla="*/ 4 h 52"/>
                <a:gd name="T60" fmla="*/ 45 w 147"/>
                <a:gd name="T61" fmla="*/ 2 h 52"/>
                <a:gd name="T62" fmla="*/ 58 w 147"/>
                <a:gd name="T63" fmla="*/ 0 h 52"/>
                <a:gd name="T64" fmla="*/ 73 w 147"/>
                <a:gd name="T65" fmla="*/ 0 h 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7"/>
                <a:gd name="T100" fmla="*/ 0 h 52"/>
                <a:gd name="T101" fmla="*/ 147 w 147"/>
                <a:gd name="T102" fmla="*/ 52 h 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7" h="52">
                  <a:moveTo>
                    <a:pt x="73" y="0"/>
                  </a:moveTo>
                  <a:lnTo>
                    <a:pt x="88" y="0"/>
                  </a:lnTo>
                  <a:lnTo>
                    <a:pt x="101" y="2"/>
                  </a:lnTo>
                  <a:lnTo>
                    <a:pt x="114" y="4"/>
                  </a:lnTo>
                  <a:lnTo>
                    <a:pt x="125" y="7"/>
                  </a:lnTo>
                  <a:lnTo>
                    <a:pt x="134" y="11"/>
                  </a:lnTo>
                  <a:lnTo>
                    <a:pt x="140" y="15"/>
                  </a:lnTo>
                  <a:lnTo>
                    <a:pt x="145" y="20"/>
                  </a:lnTo>
                  <a:lnTo>
                    <a:pt x="146" y="25"/>
                  </a:lnTo>
                  <a:lnTo>
                    <a:pt x="145" y="31"/>
                  </a:lnTo>
                  <a:lnTo>
                    <a:pt x="140" y="35"/>
                  </a:lnTo>
                  <a:lnTo>
                    <a:pt x="134" y="39"/>
                  </a:lnTo>
                  <a:lnTo>
                    <a:pt x="125" y="43"/>
                  </a:lnTo>
                  <a:lnTo>
                    <a:pt x="114" y="47"/>
                  </a:lnTo>
                  <a:lnTo>
                    <a:pt x="101" y="49"/>
                  </a:lnTo>
                  <a:lnTo>
                    <a:pt x="88" y="50"/>
                  </a:lnTo>
                  <a:lnTo>
                    <a:pt x="73" y="51"/>
                  </a:lnTo>
                  <a:lnTo>
                    <a:pt x="58" y="50"/>
                  </a:lnTo>
                  <a:lnTo>
                    <a:pt x="45" y="49"/>
                  </a:lnTo>
                  <a:lnTo>
                    <a:pt x="32" y="47"/>
                  </a:lnTo>
                  <a:lnTo>
                    <a:pt x="21" y="43"/>
                  </a:lnTo>
                  <a:lnTo>
                    <a:pt x="12" y="39"/>
                  </a:lnTo>
                  <a:lnTo>
                    <a:pt x="6" y="35"/>
                  </a:lnTo>
                  <a:lnTo>
                    <a:pt x="2" y="31"/>
                  </a:lnTo>
                  <a:lnTo>
                    <a:pt x="0" y="25"/>
                  </a:lnTo>
                  <a:lnTo>
                    <a:pt x="2" y="20"/>
                  </a:lnTo>
                  <a:lnTo>
                    <a:pt x="6" y="15"/>
                  </a:lnTo>
                  <a:lnTo>
                    <a:pt x="12" y="11"/>
                  </a:lnTo>
                  <a:lnTo>
                    <a:pt x="21" y="7"/>
                  </a:lnTo>
                  <a:lnTo>
                    <a:pt x="32" y="4"/>
                  </a:lnTo>
                  <a:lnTo>
                    <a:pt x="45" y="2"/>
                  </a:lnTo>
                  <a:lnTo>
                    <a:pt x="58" y="0"/>
                  </a:lnTo>
                  <a:lnTo>
                    <a:pt x="73" y="0"/>
                  </a:lnTo>
                </a:path>
              </a:pathLst>
            </a:custGeom>
            <a:solidFill>
              <a:srgbClr val="BDBDB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87" name="Freeform 235"/>
            <p:cNvSpPr>
              <a:spLocks/>
            </p:cNvSpPr>
            <p:nvPr/>
          </p:nvSpPr>
          <p:spPr bwMode="auto">
            <a:xfrm>
              <a:off x="4377" y="2544"/>
              <a:ext cx="145" cy="51"/>
            </a:xfrm>
            <a:custGeom>
              <a:avLst/>
              <a:gdLst>
                <a:gd name="T0" fmla="*/ 72 w 145"/>
                <a:gd name="T1" fmla="*/ 0 h 51"/>
                <a:gd name="T2" fmla="*/ 87 w 145"/>
                <a:gd name="T3" fmla="*/ 1 h 51"/>
                <a:gd name="T4" fmla="*/ 100 w 145"/>
                <a:gd name="T5" fmla="*/ 2 h 51"/>
                <a:gd name="T6" fmla="*/ 112 w 145"/>
                <a:gd name="T7" fmla="*/ 5 h 51"/>
                <a:gd name="T8" fmla="*/ 123 w 145"/>
                <a:gd name="T9" fmla="*/ 8 h 51"/>
                <a:gd name="T10" fmla="*/ 132 w 145"/>
                <a:gd name="T11" fmla="*/ 11 h 51"/>
                <a:gd name="T12" fmla="*/ 138 w 145"/>
                <a:gd name="T13" fmla="*/ 16 h 51"/>
                <a:gd name="T14" fmla="*/ 143 w 145"/>
                <a:gd name="T15" fmla="*/ 20 h 51"/>
                <a:gd name="T16" fmla="*/ 144 w 145"/>
                <a:gd name="T17" fmla="*/ 25 h 51"/>
                <a:gd name="T18" fmla="*/ 143 w 145"/>
                <a:gd name="T19" fmla="*/ 31 h 51"/>
                <a:gd name="T20" fmla="*/ 138 w 145"/>
                <a:gd name="T21" fmla="*/ 35 h 51"/>
                <a:gd name="T22" fmla="*/ 132 w 145"/>
                <a:gd name="T23" fmla="*/ 39 h 51"/>
                <a:gd name="T24" fmla="*/ 123 w 145"/>
                <a:gd name="T25" fmla="*/ 43 h 51"/>
                <a:gd name="T26" fmla="*/ 112 w 145"/>
                <a:gd name="T27" fmla="*/ 46 h 51"/>
                <a:gd name="T28" fmla="*/ 100 w 145"/>
                <a:gd name="T29" fmla="*/ 48 h 51"/>
                <a:gd name="T30" fmla="*/ 87 w 145"/>
                <a:gd name="T31" fmla="*/ 50 h 51"/>
                <a:gd name="T32" fmla="*/ 72 w 145"/>
                <a:gd name="T33" fmla="*/ 50 h 51"/>
                <a:gd name="T34" fmla="*/ 57 w 145"/>
                <a:gd name="T35" fmla="*/ 50 h 51"/>
                <a:gd name="T36" fmla="*/ 44 w 145"/>
                <a:gd name="T37" fmla="*/ 48 h 51"/>
                <a:gd name="T38" fmla="*/ 32 w 145"/>
                <a:gd name="T39" fmla="*/ 46 h 51"/>
                <a:gd name="T40" fmla="*/ 21 w 145"/>
                <a:gd name="T41" fmla="*/ 43 h 51"/>
                <a:gd name="T42" fmla="*/ 12 w 145"/>
                <a:gd name="T43" fmla="*/ 39 h 51"/>
                <a:gd name="T44" fmla="*/ 6 w 145"/>
                <a:gd name="T45" fmla="*/ 35 h 51"/>
                <a:gd name="T46" fmla="*/ 2 w 145"/>
                <a:gd name="T47" fmla="*/ 31 h 51"/>
                <a:gd name="T48" fmla="*/ 0 w 145"/>
                <a:gd name="T49" fmla="*/ 25 h 51"/>
                <a:gd name="T50" fmla="*/ 2 w 145"/>
                <a:gd name="T51" fmla="*/ 20 h 51"/>
                <a:gd name="T52" fmla="*/ 6 w 145"/>
                <a:gd name="T53" fmla="*/ 16 h 51"/>
                <a:gd name="T54" fmla="*/ 12 w 145"/>
                <a:gd name="T55" fmla="*/ 11 h 51"/>
                <a:gd name="T56" fmla="*/ 21 w 145"/>
                <a:gd name="T57" fmla="*/ 8 h 51"/>
                <a:gd name="T58" fmla="*/ 32 w 145"/>
                <a:gd name="T59" fmla="*/ 5 h 51"/>
                <a:gd name="T60" fmla="*/ 44 w 145"/>
                <a:gd name="T61" fmla="*/ 2 h 51"/>
                <a:gd name="T62" fmla="*/ 57 w 145"/>
                <a:gd name="T63" fmla="*/ 1 h 51"/>
                <a:gd name="T64" fmla="*/ 72 w 145"/>
                <a:gd name="T65" fmla="*/ 0 h 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5"/>
                <a:gd name="T100" fmla="*/ 0 h 51"/>
                <a:gd name="T101" fmla="*/ 145 w 145"/>
                <a:gd name="T102" fmla="*/ 51 h 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5" h="51">
                  <a:moveTo>
                    <a:pt x="72" y="0"/>
                  </a:moveTo>
                  <a:lnTo>
                    <a:pt x="87" y="1"/>
                  </a:lnTo>
                  <a:lnTo>
                    <a:pt x="100" y="2"/>
                  </a:lnTo>
                  <a:lnTo>
                    <a:pt x="112" y="5"/>
                  </a:lnTo>
                  <a:lnTo>
                    <a:pt x="123" y="8"/>
                  </a:lnTo>
                  <a:lnTo>
                    <a:pt x="132" y="11"/>
                  </a:lnTo>
                  <a:lnTo>
                    <a:pt x="138" y="16"/>
                  </a:lnTo>
                  <a:lnTo>
                    <a:pt x="143" y="20"/>
                  </a:lnTo>
                  <a:lnTo>
                    <a:pt x="144" y="25"/>
                  </a:lnTo>
                  <a:lnTo>
                    <a:pt x="143" y="31"/>
                  </a:lnTo>
                  <a:lnTo>
                    <a:pt x="138" y="35"/>
                  </a:lnTo>
                  <a:lnTo>
                    <a:pt x="132" y="39"/>
                  </a:lnTo>
                  <a:lnTo>
                    <a:pt x="123" y="43"/>
                  </a:lnTo>
                  <a:lnTo>
                    <a:pt x="112" y="46"/>
                  </a:lnTo>
                  <a:lnTo>
                    <a:pt x="100" y="48"/>
                  </a:lnTo>
                  <a:lnTo>
                    <a:pt x="87" y="50"/>
                  </a:lnTo>
                  <a:lnTo>
                    <a:pt x="72" y="50"/>
                  </a:lnTo>
                  <a:lnTo>
                    <a:pt x="57" y="50"/>
                  </a:lnTo>
                  <a:lnTo>
                    <a:pt x="44" y="48"/>
                  </a:lnTo>
                  <a:lnTo>
                    <a:pt x="32" y="46"/>
                  </a:lnTo>
                  <a:lnTo>
                    <a:pt x="21" y="43"/>
                  </a:lnTo>
                  <a:lnTo>
                    <a:pt x="12" y="39"/>
                  </a:lnTo>
                  <a:lnTo>
                    <a:pt x="6" y="35"/>
                  </a:lnTo>
                  <a:lnTo>
                    <a:pt x="2" y="31"/>
                  </a:lnTo>
                  <a:lnTo>
                    <a:pt x="0" y="25"/>
                  </a:lnTo>
                  <a:lnTo>
                    <a:pt x="2" y="20"/>
                  </a:lnTo>
                  <a:lnTo>
                    <a:pt x="6" y="16"/>
                  </a:lnTo>
                  <a:lnTo>
                    <a:pt x="12" y="11"/>
                  </a:lnTo>
                  <a:lnTo>
                    <a:pt x="21" y="8"/>
                  </a:lnTo>
                  <a:lnTo>
                    <a:pt x="32" y="5"/>
                  </a:lnTo>
                  <a:lnTo>
                    <a:pt x="44" y="2"/>
                  </a:lnTo>
                  <a:lnTo>
                    <a:pt x="57" y="1"/>
                  </a:lnTo>
                  <a:lnTo>
                    <a:pt x="72" y="0"/>
                  </a:lnTo>
                </a:path>
              </a:pathLst>
            </a:custGeom>
            <a:solidFill>
              <a:srgbClr val="C2C2C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88" name="Freeform 236"/>
            <p:cNvSpPr>
              <a:spLocks/>
            </p:cNvSpPr>
            <p:nvPr/>
          </p:nvSpPr>
          <p:spPr bwMode="auto">
            <a:xfrm>
              <a:off x="4378" y="2543"/>
              <a:ext cx="144" cy="50"/>
            </a:xfrm>
            <a:custGeom>
              <a:avLst/>
              <a:gdLst>
                <a:gd name="T0" fmla="*/ 71 w 144"/>
                <a:gd name="T1" fmla="*/ 0 h 50"/>
                <a:gd name="T2" fmla="*/ 85 w 144"/>
                <a:gd name="T3" fmla="*/ 0 h 50"/>
                <a:gd name="T4" fmla="*/ 99 w 144"/>
                <a:gd name="T5" fmla="*/ 2 h 50"/>
                <a:gd name="T6" fmla="*/ 111 w 144"/>
                <a:gd name="T7" fmla="*/ 4 h 50"/>
                <a:gd name="T8" fmla="*/ 122 w 144"/>
                <a:gd name="T9" fmla="*/ 7 h 50"/>
                <a:gd name="T10" fmla="*/ 130 w 144"/>
                <a:gd name="T11" fmla="*/ 11 h 50"/>
                <a:gd name="T12" fmla="*/ 137 w 144"/>
                <a:gd name="T13" fmla="*/ 15 h 50"/>
                <a:gd name="T14" fmla="*/ 141 w 144"/>
                <a:gd name="T15" fmla="*/ 19 h 50"/>
                <a:gd name="T16" fmla="*/ 143 w 144"/>
                <a:gd name="T17" fmla="*/ 25 h 50"/>
                <a:gd name="T18" fmla="*/ 141 w 144"/>
                <a:gd name="T19" fmla="*/ 29 h 50"/>
                <a:gd name="T20" fmla="*/ 137 w 144"/>
                <a:gd name="T21" fmla="*/ 34 h 50"/>
                <a:gd name="T22" fmla="*/ 130 w 144"/>
                <a:gd name="T23" fmla="*/ 38 h 50"/>
                <a:gd name="T24" fmla="*/ 122 w 144"/>
                <a:gd name="T25" fmla="*/ 42 h 50"/>
                <a:gd name="T26" fmla="*/ 111 w 144"/>
                <a:gd name="T27" fmla="*/ 44 h 50"/>
                <a:gd name="T28" fmla="*/ 99 w 144"/>
                <a:gd name="T29" fmla="*/ 47 h 50"/>
                <a:gd name="T30" fmla="*/ 85 w 144"/>
                <a:gd name="T31" fmla="*/ 48 h 50"/>
                <a:gd name="T32" fmla="*/ 71 w 144"/>
                <a:gd name="T33" fmla="*/ 49 h 50"/>
                <a:gd name="T34" fmla="*/ 57 w 144"/>
                <a:gd name="T35" fmla="*/ 48 h 50"/>
                <a:gd name="T36" fmla="*/ 43 w 144"/>
                <a:gd name="T37" fmla="*/ 47 h 50"/>
                <a:gd name="T38" fmla="*/ 31 w 144"/>
                <a:gd name="T39" fmla="*/ 44 h 50"/>
                <a:gd name="T40" fmla="*/ 20 w 144"/>
                <a:gd name="T41" fmla="*/ 42 h 50"/>
                <a:gd name="T42" fmla="*/ 12 w 144"/>
                <a:gd name="T43" fmla="*/ 38 h 50"/>
                <a:gd name="T44" fmla="*/ 5 w 144"/>
                <a:gd name="T45" fmla="*/ 34 h 50"/>
                <a:gd name="T46" fmla="*/ 1 w 144"/>
                <a:gd name="T47" fmla="*/ 29 h 50"/>
                <a:gd name="T48" fmla="*/ 0 w 144"/>
                <a:gd name="T49" fmla="*/ 25 h 50"/>
                <a:gd name="T50" fmla="*/ 1 w 144"/>
                <a:gd name="T51" fmla="*/ 19 h 50"/>
                <a:gd name="T52" fmla="*/ 5 w 144"/>
                <a:gd name="T53" fmla="*/ 15 h 50"/>
                <a:gd name="T54" fmla="*/ 12 w 144"/>
                <a:gd name="T55" fmla="*/ 11 h 50"/>
                <a:gd name="T56" fmla="*/ 20 w 144"/>
                <a:gd name="T57" fmla="*/ 7 h 50"/>
                <a:gd name="T58" fmla="*/ 31 w 144"/>
                <a:gd name="T59" fmla="*/ 4 h 50"/>
                <a:gd name="T60" fmla="*/ 43 w 144"/>
                <a:gd name="T61" fmla="*/ 2 h 50"/>
                <a:gd name="T62" fmla="*/ 57 w 144"/>
                <a:gd name="T63" fmla="*/ 0 h 50"/>
                <a:gd name="T64" fmla="*/ 71 w 144"/>
                <a:gd name="T65" fmla="*/ 0 h 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4"/>
                <a:gd name="T100" fmla="*/ 0 h 50"/>
                <a:gd name="T101" fmla="*/ 144 w 144"/>
                <a:gd name="T102" fmla="*/ 50 h 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4" h="50">
                  <a:moveTo>
                    <a:pt x="71" y="0"/>
                  </a:moveTo>
                  <a:lnTo>
                    <a:pt x="85" y="0"/>
                  </a:lnTo>
                  <a:lnTo>
                    <a:pt x="99" y="2"/>
                  </a:lnTo>
                  <a:lnTo>
                    <a:pt x="111" y="4"/>
                  </a:lnTo>
                  <a:lnTo>
                    <a:pt x="122" y="7"/>
                  </a:lnTo>
                  <a:lnTo>
                    <a:pt x="130" y="11"/>
                  </a:lnTo>
                  <a:lnTo>
                    <a:pt x="137" y="15"/>
                  </a:lnTo>
                  <a:lnTo>
                    <a:pt x="141" y="19"/>
                  </a:lnTo>
                  <a:lnTo>
                    <a:pt x="143" y="25"/>
                  </a:lnTo>
                  <a:lnTo>
                    <a:pt x="141" y="29"/>
                  </a:lnTo>
                  <a:lnTo>
                    <a:pt x="137" y="34"/>
                  </a:lnTo>
                  <a:lnTo>
                    <a:pt x="130" y="38"/>
                  </a:lnTo>
                  <a:lnTo>
                    <a:pt x="122" y="42"/>
                  </a:lnTo>
                  <a:lnTo>
                    <a:pt x="111" y="44"/>
                  </a:lnTo>
                  <a:lnTo>
                    <a:pt x="99" y="47"/>
                  </a:lnTo>
                  <a:lnTo>
                    <a:pt x="85" y="48"/>
                  </a:lnTo>
                  <a:lnTo>
                    <a:pt x="71" y="49"/>
                  </a:lnTo>
                  <a:lnTo>
                    <a:pt x="57" y="48"/>
                  </a:lnTo>
                  <a:lnTo>
                    <a:pt x="43" y="47"/>
                  </a:lnTo>
                  <a:lnTo>
                    <a:pt x="31" y="44"/>
                  </a:lnTo>
                  <a:lnTo>
                    <a:pt x="20" y="42"/>
                  </a:lnTo>
                  <a:lnTo>
                    <a:pt x="12" y="38"/>
                  </a:lnTo>
                  <a:lnTo>
                    <a:pt x="5" y="34"/>
                  </a:lnTo>
                  <a:lnTo>
                    <a:pt x="1" y="29"/>
                  </a:lnTo>
                  <a:lnTo>
                    <a:pt x="0" y="25"/>
                  </a:lnTo>
                  <a:lnTo>
                    <a:pt x="1" y="19"/>
                  </a:lnTo>
                  <a:lnTo>
                    <a:pt x="5" y="15"/>
                  </a:lnTo>
                  <a:lnTo>
                    <a:pt x="12" y="11"/>
                  </a:lnTo>
                  <a:lnTo>
                    <a:pt x="20" y="7"/>
                  </a:lnTo>
                  <a:lnTo>
                    <a:pt x="31" y="4"/>
                  </a:lnTo>
                  <a:lnTo>
                    <a:pt x="43" y="2"/>
                  </a:lnTo>
                  <a:lnTo>
                    <a:pt x="57" y="0"/>
                  </a:lnTo>
                  <a:lnTo>
                    <a:pt x="71" y="0"/>
                  </a:lnTo>
                </a:path>
              </a:pathLst>
            </a:custGeom>
            <a:solidFill>
              <a:srgbClr val="C4C4C4"/>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89" name="Freeform 237"/>
            <p:cNvSpPr>
              <a:spLocks/>
            </p:cNvSpPr>
            <p:nvPr/>
          </p:nvSpPr>
          <p:spPr bwMode="auto">
            <a:xfrm>
              <a:off x="4379" y="2542"/>
              <a:ext cx="142" cy="48"/>
            </a:xfrm>
            <a:custGeom>
              <a:avLst/>
              <a:gdLst>
                <a:gd name="T0" fmla="*/ 70 w 142"/>
                <a:gd name="T1" fmla="*/ 0 h 48"/>
                <a:gd name="T2" fmla="*/ 84 w 142"/>
                <a:gd name="T3" fmla="*/ 0 h 48"/>
                <a:gd name="T4" fmla="*/ 97 w 142"/>
                <a:gd name="T5" fmla="*/ 1 h 48"/>
                <a:gd name="T6" fmla="*/ 110 w 142"/>
                <a:gd name="T7" fmla="*/ 4 h 48"/>
                <a:gd name="T8" fmla="*/ 120 w 142"/>
                <a:gd name="T9" fmla="*/ 7 h 48"/>
                <a:gd name="T10" fmla="*/ 129 w 142"/>
                <a:gd name="T11" fmla="*/ 10 h 48"/>
                <a:gd name="T12" fmla="*/ 135 w 142"/>
                <a:gd name="T13" fmla="*/ 14 h 48"/>
                <a:gd name="T14" fmla="*/ 140 w 142"/>
                <a:gd name="T15" fmla="*/ 18 h 48"/>
                <a:gd name="T16" fmla="*/ 141 w 142"/>
                <a:gd name="T17" fmla="*/ 23 h 48"/>
                <a:gd name="T18" fmla="*/ 140 w 142"/>
                <a:gd name="T19" fmla="*/ 28 h 48"/>
                <a:gd name="T20" fmla="*/ 135 w 142"/>
                <a:gd name="T21" fmla="*/ 33 h 48"/>
                <a:gd name="T22" fmla="*/ 129 w 142"/>
                <a:gd name="T23" fmla="*/ 36 h 48"/>
                <a:gd name="T24" fmla="*/ 120 w 142"/>
                <a:gd name="T25" fmla="*/ 40 h 48"/>
                <a:gd name="T26" fmla="*/ 110 w 142"/>
                <a:gd name="T27" fmla="*/ 43 h 48"/>
                <a:gd name="T28" fmla="*/ 97 w 142"/>
                <a:gd name="T29" fmla="*/ 45 h 48"/>
                <a:gd name="T30" fmla="*/ 84 w 142"/>
                <a:gd name="T31" fmla="*/ 46 h 48"/>
                <a:gd name="T32" fmla="*/ 70 w 142"/>
                <a:gd name="T33" fmla="*/ 47 h 48"/>
                <a:gd name="T34" fmla="*/ 56 w 142"/>
                <a:gd name="T35" fmla="*/ 46 h 48"/>
                <a:gd name="T36" fmla="*/ 43 w 142"/>
                <a:gd name="T37" fmla="*/ 45 h 48"/>
                <a:gd name="T38" fmla="*/ 31 w 142"/>
                <a:gd name="T39" fmla="*/ 43 h 48"/>
                <a:gd name="T40" fmla="*/ 20 w 142"/>
                <a:gd name="T41" fmla="*/ 40 h 48"/>
                <a:gd name="T42" fmla="*/ 12 w 142"/>
                <a:gd name="T43" fmla="*/ 36 h 48"/>
                <a:gd name="T44" fmla="*/ 5 w 142"/>
                <a:gd name="T45" fmla="*/ 33 h 48"/>
                <a:gd name="T46" fmla="*/ 1 w 142"/>
                <a:gd name="T47" fmla="*/ 28 h 48"/>
                <a:gd name="T48" fmla="*/ 0 w 142"/>
                <a:gd name="T49" fmla="*/ 23 h 48"/>
                <a:gd name="T50" fmla="*/ 1 w 142"/>
                <a:gd name="T51" fmla="*/ 18 h 48"/>
                <a:gd name="T52" fmla="*/ 5 w 142"/>
                <a:gd name="T53" fmla="*/ 14 h 48"/>
                <a:gd name="T54" fmla="*/ 12 w 142"/>
                <a:gd name="T55" fmla="*/ 10 h 48"/>
                <a:gd name="T56" fmla="*/ 20 w 142"/>
                <a:gd name="T57" fmla="*/ 7 h 48"/>
                <a:gd name="T58" fmla="*/ 31 w 142"/>
                <a:gd name="T59" fmla="*/ 4 h 48"/>
                <a:gd name="T60" fmla="*/ 43 w 142"/>
                <a:gd name="T61" fmla="*/ 1 h 48"/>
                <a:gd name="T62" fmla="*/ 56 w 142"/>
                <a:gd name="T63" fmla="*/ 0 h 48"/>
                <a:gd name="T64" fmla="*/ 70 w 142"/>
                <a:gd name="T65" fmla="*/ 0 h 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2"/>
                <a:gd name="T100" fmla="*/ 0 h 48"/>
                <a:gd name="T101" fmla="*/ 142 w 142"/>
                <a:gd name="T102" fmla="*/ 48 h 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2" h="48">
                  <a:moveTo>
                    <a:pt x="70" y="0"/>
                  </a:moveTo>
                  <a:lnTo>
                    <a:pt x="84" y="0"/>
                  </a:lnTo>
                  <a:lnTo>
                    <a:pt x="97" y="1"/>
                  </a:lnTo>
                  <a:lnTo>
                    <a:pt x="110" y="4"/>
                  </a:lnTo>
                  <a:lnTo>
                    <a:pt x="120" y="7"/>
                  </a:lnTo>
                  <a:lnTo>
                    <a:pt x="129" y="10"/>
                  </a:lnTo>
                  <a:lnTo>
                    <a:pt x="135" y="14"/>
                  </a:lnTo>
                  <a:lnTo>
                    <a:pt x="140" y="18"/>
                  </a:lnTo>
                  <a:lnTo>
                    <a:pt x="141" y="23"/>
                  </a:lnTo>
                  <a:lnTo>
                    <a:pt x="140" y="28"/>
                  </a:lnTo>
                  <a:lnTo>
                    <a:pt x="135" y="33"/>
                  </a:lnTo>
                  <a:lnTo>
                    <a:pt x="129" y="36"/>
                  </a:lnTo>
                  <a:lnTo>
                    <a:pt x="120" y="40"/>
                  </a:lnTo>
                  <a:lnTo>
                    <a:pt x="110" y="43"/>
                  </a:lnTo>
                  <a:lnTo>
                    <a:pt x="97" y="45"/>
                  </a:lnTo>
                  <a:lnTo>
                    <a:pt x="84" y="46"/>
                  </a:lnTo>
                  <a:lnTo>
                    <a:pt x="70" y="47"/>
                  </a:lnTo>
                  <a:lnTo>
                    <a:pt x="56" y="46"/>
                  </a:lnTo>
                  <a:lnTo>
                    <a:pt x="43" y="45"/>
                  </a:lnTo>
                  <a:lnTo>
                    <a:pt x="31" y="43"/>
                  </a:lnTo>
                  <a:lnTo>
                    <a:pt x="20" y="40"/>
                  </a:lnTo>
                  <a:lnTo>
                    <a:pt x="12" y="36"/>
                  </a:lnTo>
                  <a:lnTo>
                    <a:pt x="5" y="33"/>
                  </a:lnTo>
                  <a:lnTo>
                    <a:pt x="1" y="28"/>
                  </a:lnTo>
                  <a:lnTo>
                    <a:pt x="0" y="23"/>
                  </a:lnTo>
                  <a:lnTo>
                    <a:pt x="1" y="18"/>
                  </a:lnTo>
                  <a:lnTo>
                    <a:pt x="5" y="14"/>
                  </a:lnTo>
                  <a:lnTo>
                    <a:pt x="12" y="10"/>
                  </a:lnTo>
                  <a:lnTo>
                    <a:pt x="20" y="7"/>
                  </a:lnTo>
                  <a:lnTo>
                    <a:pt x="31" y="4"/>
                  </a:lnTo>
                  <a:lnTo>
                    <a:pt x="43" y="1"/>
                  </a:lnTo>
                  <a:lnTo>
                    <a:pt x="56" y="0"/>
                  </a:lnTo>
                  <a:lnTo>
                    <a:pt x="70" y="0"/>
                  </a:lnTo>
                </a:path>
              </a:pathLst>
            </a:custGeom>
            <a:solidFill>
              <a:srgbClr val="C9C9C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90" name="Freeform 238"/>
            <p:cNvSpPr>
              <a:spLocks/>
            </p:cNvSpPr>
            <p:nvPr/>
          </p:nvSpPr>
          <p:spPr bwMode="auto">
            <a:xfrm>
              <a:off x="4379" y="2540"/>
              <a:ext cx="141" cy="47"/>
            </a:xfrm>
            <a:custGeom>
              <a:avLst/>
              <a:gdLst>
                <a:gd name="T0" fmla="*/ 70 w 141"/>
                <a:gd name="T1" fmla="*/ 0 h 47"/>
                <a:gd name="T2" fmla="*/ 84 w 141"/>
                <a:gd name="T3" fmla="*/ 1 h 47"/>
                <a:gd name="T4" fmla="*/ 97 w 141"/>
                <a:gd name="T5" fmla="*/ 2 h 47"/>
                <a:gd name="T6" fmla="*/ 109 w 141"/>
                <a:gd name="T7" fmla="*/ 4 h 47"/>
                <a:gd name="T8" fmla="*/ 120 w 141"/>
                <a:gd name="T9" fmla="*/ 7 h 47"/>
                <a:gd name="T10" fmla="*/ 128 w 141"/>
                <a:gd name="T11" fmla="*/ 11 h 47"/>
                <a:gd name="T12" fmla="*/ 134 w 141"/>
                <a:gd name="T13" fmla="*/ 14 h 47"/>
                <a:gd name="T14" fmla="*/ 139 w 141"/>
                <a:gd name="T15" fmla="*/ 19 h 47"/>
                <a:gd name="T16" fmla="*/ 140 w 141"/>
                <a:gd name="T17" fmla="*/ 23 h 47"/>
                <a:gd name="T18" fmla="*/ 139 w 141"/>
                <a:gd name="T19" fmla="*/ 28 h 47"/>
                <a:gd name="T20" fmla="*/ 134 w 141"/>
                <a:gd name="T21" fmla="*/ 32 h 47"/>
                <a:gd name="T22" fmla="*/ 128 w 141"/>
                <a:gd name="T23" fmla="*/ 36 h 47"/>
                <a:gd name="T24" fmla="*/ 120 w 141"/>
                <a:gd name="T25" fmla="*/ 40 h 47"/>
                <a:gd name="T26" fmla="*/ 109 w 141"/>
                <a:gd name="T27" fmla="*/ 43 h 47"/>
                <a:gd name="T28" fmla="*/ 97 w 141"/>
                <a:gd name="T29" fmla="*/ 45 h 47"/>
                <a:gd name="T30" fmla="*/ 84 w 141"/>
                <a:gd name="T31" fmla="*/ 46 h 47"/>
                <a:gd name="T32" fmla="*/ 70 w 141"/>
                <a:gd name="T33" fmla="*/ 46 h 47"/>
                <a:gd name="T34" fmla="*/ 56 w 141"/>
                <a:gd name="T35" fmla="*/ 46 h 47"/>
                <a:gd name="T36" fmla="*/ 43 w 141"/>
                <a:gd name="T37" fmla="*/ 45 h 47"/>
                <a:gd name="T38" fmla="*/ 31 w 141"/>
                <a:gd name="T39" fmla="*/ 43 h 47"/>
                <a:gd name="T40" fmla="*/ 21 w 141"/>
                <a:gd name="T41" fmla="*/ 40 h 47"/>
                <a:gd name="T42" fmla="*/ 12 w 141"/>
                <a:gd name="T43" fmla="*/ 36 h 47"/>
                <a:gd name="T44" fmla="*/ 6 w 141"/>
                <a:gd name="T45" fmla="*/ 32 h 47"/>
                <a:gd name="T46" fmla="*/ 2 w 141"/>
                <a:gd name="T47" fmla="*/ 28 h 47"/>
                <a:gd name="T48" fmla="*/ 0 w 141"/>
                <a:gd name="T49" fmla="*/ 23 h 47"/>
                <a:gd name="T50" fmla="*/ 2 w 141"/>
                <a:gd name="T51" fmla="*/ 19 h 47"/>
                <a:gd name="T52" fmla="*/ 6 w 141"/>
                <a:gd name="T53" fmla="*/ 14 h 47"/>
                <a:gd name="T54" fmla="*/ 12 w 141"/>
                <a:gd name="T55" fmla="*/ 11 h 47"/>
                <a:gd name="T56" fmla="*/ 21 w 141"/>
                <a:gd name="T57" fmla="*/ 7 h 47"/>
                <a:gd name="T58" fmla="*/ 31 w 141"/>
                <a:gd name="T59" fmla="*/ 4 h 47"/>
                <a:gd name="T60" fmla="*/ 43 w 141"/>
                <a:gd name="T61" fmla="*/ 2 h 47"/>
                <a:gd name="T62" fmla="*/ 56 w 141"/>
                <a:gd name="T63" fmla="*/ 1 h 47"/>
                <a:gd name="T64" fmla="*/ 70 w 141"/>
                <a:gd name="T65" fmla="*/ 0 h 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1"/>
                <a:gd name="T100" fmla="*/ 0 h 47"/>
                <a:gd name="T101" fmla="*/ 141 w 141"/>
                <a:gd name="T102" fmla="*/ 47 h 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1" h="47">
                  <a:moveTo>
                    <a:pt x="70" y="0"/>
                  </a:moveTo>
                  <a:lnTo>
                    <a:pt x="84" y="1"/>
                  </a:lnTo>
                  <a:lnTo>
                    <a:pt x="97" y="2"/>
                  </a:lnTo>
                  <a:lnTo>
                    <a:pt x="109" y="4"/>
                  </a:lnTo>
                  <a:lnTo>
                    <a:pt x="120" y="7"/>
                  </a:lnTo>
                  <a:lnTo>
                    <a:pt x="128" y="11"/>
                  </a:lnTo>
                  <a:lnTo>
                    <a:pt x="134" y="14"/>
                  </a:lnTo>
                  <a:lnTo>
                    <a:pt x="139" y="19"/>
                  </a:lnTo>
                  <a:lnTo>
                    <a:pt x="140" y="23"/>
                  </a:lnTo>
                  <a:lnTo>
                    <a:pt x="139" y="28"/>
                  </a:lnTo>
                  <a:lnTo>
                    <a:pt x="134" y="32"/>
                  </a:lnTo>
                  <a:lnTo>
                    <a:pt x="128" y="36"/>
                  </a:lnTo>
                  <a:lnTo>
                    <a:pt x="120" y="40"/>
                  </a:lnTo>
                  <a:lnTo>
                    <a:pt x="109" y="43"/>
                  </a:lnTo>
                  <a:lnTo>
                    <a:pt x="97" y="45"/>
                  </a:lnTo>
                  <a:lnTo>
                    <a:pt x="84" y="46"/>
                  </a:lnTo>
                  <a:lnTo>
                    <a:pt x="70" y="46"/>
                  </a:lnTo>
                  <a:lnTo>
                    <a:pt x="56" y="46"/>
                  </a:lnTo>
                  <a:lnTo>
                    <a:pt x="43" y="45"/>
                  </a:lnTo>
                  <a:lnTo>
                    <a:pt x="31" y="43"/>
                  </a:lnTo>
                  <a:lnTo>
                    <a:pt x="21" y="40"/>
                  </a:lnTo>
                  <a:lnTo>
                    <a:pt x="12" y="36"/>
                  </a:lnTo>
                  <a:lnTo>
                    <a:pt x="6" y="32"/>
                  </a:lnTo>
                  <a:lnTo>
                    <a:pt x="2" y="28"/>
                  </a:lnTo>
                  <a:lnTo>
                    <a:pt x="0" y="23"/>
                  </a:lnTo>
                  <a:lnTo>
                    <a:pt x="2" y="19"/>
                  </a:lnTo>
                  <a:lnTo>
                    <a:pt x="6" y="14"/>
                  </a:lnTo>
                  <a:lnTo>
                    <a:pt x="12" y="11"/>
                  </a:lnTo>
                  <a:lnTo>
                    <a:pt x="21" y="7"/>
                  </a:lnTo>
                  <a:lnTo>
                    <a:pt x="31" y="4"/>
                  </a:lnTo>
                  <a:lnTo>
                    <a:pt x="43" y="2"/>
                  </a:lnTo>
                  <a:lnTo>
                    <a:pt x="56" y="1"/>
                  </a:lnTo>
                  <a:lnTo>
                    <a:pt x="70" y="0"/>
                  </a:lnTo>
                </a:path>
              </a:pathLst>
            </a:custGeom>
            <a:solidFill>
              <a:srgbClr val="CCCCC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91" name="Freeform 239"/>
            <p:cNvSpPr>
              <a:spLocks/>
            </p:cNvSpPr>
            <p:nvPr/>
          </p:nvSpPr>
          <p:spPr bwMode="auto">
            <a:xfrm>
              <a:off x="4380" y="2539"/>
              <a:ext cx="140" cy="46"/>
            </a:xfrm>
            <a:custGeom>
              <a:avLst/>
              <a:gdLst>
                <a:gd name="T0" fmla="*/ 69 w 140"/>
                <a:gd name="T1" fmla="*/ 0 h 46"/>
                <a:gd name="T2" fmla="*/ 83 w 140"/>
                <a:gd name="T3" fmla="*/ 0 h 46"/>
                <a:gd name="T4" fmla="*/ 96 w 140"/>
                <a:gd name="T5" fmla="*/ 2 h 46"/>
                <a:gd name="T6" fmla="*/ 108 w 140"/>
                <a:gd name="T7" fmla="*/ 4 h 46"/>
                <a:gd name="T8" fmla="*/ 118 w 140"/>
                <a:gd name="T9" fmla="*/ 6 h 46"/>
                <a:gd name="T10" fmla="*/ 127 w 140"/>
                <a:gd name="T11" fmla="*/ 10 h 46"/>
                <a:gd name="T12" fmla="*/ 133 w 140"/>
                <a:gd name="T13" fmla="*/ 14 h 46"/>
                <a:gd name="T14" fmla="*/ 137 w 140"/>
                <a:gd name="T15" fmla="*/ 18 h 46"/>
                <a:gd name="T16" fmla="*/ 139 w 140"/>
                <a:gd name="T17" fmla="*/ 22 h 46"/>
                <a:gd name="T18" fmla="*/ 137 w 140"/>
                <a:gd name="T19" fmla="*/ 27 h 46"/>
                <a:gd name="T20" fmla="*/ 133 w 140"/>
                <a:gd name="T21" fmla="*/ 31 h 46"/>
                <a:gd name="T22" fmla="*/ 127 w 140"/>
                <a:gd name="T23" fmla="*/ 35 h 46"/>
                <a:gd name="T24" fmla="*/ 118 w 140"/>
                <a:gd name="T25" fmla="*/ 38 h 46"/>
                <a:gd name="T26" fmla="*/ 108 w 140"/>
                <a:gd name="T27" fmla="*/ 41 h 46"/>
                <a:gd name="T28" fmla="*/ 96 w 140"/>
                <a:gd name="T29" fmla="*/ 43 h 46"/>
                <a:gd name="T30" fmla="*/ 83 w 140"/>
                <a:gd name="T31" fmla="*/ 44 h 46"/>
                <a:gd name="T32" fmla="*/ 69 w 140"/>
                <a:gd name="T33" fmla="*/ 45 h 46"/>
                <a:gd name="T34" fmla="*/ 55 w 140"/>
                <a:gd name="T35" fmla="*/ 44 h 46"/>
                <a:gd name="T36" fmla="*/ 42 w 140"/>
                <a:gd name="T37" fmla="*/ 43 h 46"/>
                <a:gd name="T38" fmla="*/ 31 w 140"/>
                <a:gd name="T39" fmla="*/ 41 h 46"/>
                <a:gd name="T40" fmla="*/ 20 w 140"/>
                <a:gd name="T41" fmla="*/ 38 h 46"/>
                <a:gd name="T42" fmla="*/ 12 w 140"/>
                <a:gd name="T43" fmla="*/ 35 h 46"/>
                <a:gd name="T44" fmla="*/ 6 w 140"/>
                <a:gd name="T45" fmla="*/ 31 h 46"/>
                <a:gd name="T46" fmla="*/ 1 w 140"/>
                <a:gd name="T47" fmla="*/ 27 h 46"/>
                <a:gd name="T48" fmla="*/ 0 w 140"/>
                <a:gd name="T49" fmla="*/ 22 h 46"/>
                <a:gd name="T50" fmla="*/ 1 w 140"/>
                <a:gd name="T51" fmla="*/ 18 h 46"/>
                <a:gd name="T52" fmla="*/ 6 w 140"/>
                <a:gd name="T53" fmla="*/ 14 h 46"/>
                <a:gd name="T54" fmla="*/ 12 w 140"/>
                <a:gd name="T55" fmla="*/ 10 h 46"/>
                <a:gd name="T56" fmla="*/ 20 w 140"/>
                <a:gd name="T57" fmla="*/ 6 h 46"/>
                <a:gd name="T58" fmla="*/ 31 w 140"/>
                <a:gd name="T59" fmla="*/ 4 h 46"/>
                <a:gd name="T60" fmla="*/ 42 w 140"/>
                <a:gd name="T61" fmla="*/ 2 h 46"/>
                <a:gd name="T62" fmla="*/ 55 w 140"/>
                <a:gd name="T63" fmla="*/ 0 h 46"/>
                <a:gd name="T64" fmla="*/ 69 w 140"/>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0"/>
                <a:gd name="T100" fmla="*/ 0 h 46"/>
                <a:gd name="T101" fmla="*/ 140 w 140"/>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0" h="46">
                  <a:moveTo>
                    <a:pt x="69" y="0"/>
                  </a:moveTo>
                  <a:lnTo>
                    <a:pt x="83" y="0"/>
                  </a:lnTo>
                  <a:lnTo>
                    <a:pt x="96" y="2"/>
                  </a:lnTo>
                  <a:lnTo>
                    <a:pt x="108" y="4"/>
                  </a:lnTo>
                  <a:lnTo>
                    <a:pt x="118" y="6"/>
                  </a:lnTo>
                  <a:lnTo>
                    <a:pt x="127" y="10"/>
                  </a:lnTo>
                  <a:lnTo>
                    <a:pt x="133" y="14"/>
                  </a:lnTo>
                  <a:lnTo>
                    <a:pt x="137" y="18"/>
                  </a:lnTo>
                  <a:lnTo>
                    <a:pt x="139" y="22"/>
                  </a:lnTo>
                  <a:lnTo>
                    <a:pt x="137" y="27"/>
                  </a:lnTo>
                  <a:lnTo>
                    <a:pt x="133" y="31"/>
                  </a:lnTo>
                  <a:lnTo>
                    <a:pt x="127" y="35"/>
                  </a:lnTo>
                  <a:lnTo>
                    <a:pt x="118" y="38"/>
                  </a:lnTo>
                  <a:lnTo>
                    <a:pt x="108" y="41"/>
                  </a:lnTo>
                  <a:lnTo>
                    <a:pt x="96" y="43"/>
                  </a:lnTo>
                  <a:lnTo>
                    <a:pt x="83" y="44"/>
                  </a:lnTo>
                  <a:lnTo>
                    <a:pt x="69" y="45"/>
                  </a:lnTo>
                  <a:lnTo>
                    <a:pt x="55" y="44"/>
                  </a:lnTo>
                  <a:lnTo>
                    <a:pt x="42" y="43"/>
                  </a:lnTo>
                  <a:lnTo>
                    <a:pt x="31" y="41"/>
                  </a:lnTo>
                  <a:lnTo>
                    <a:pt x="20" y="38"/>
                  </a:lnTo>
                  <a:lnTo>
                    <a:pt x="12" y="35"/>
                  </a:lnTo>
                  <a:lnTo>
                    <a:pt x="6" y="31"/>
                  </a:lnTo>
                  <a:lnTo>
                    <a:pt x="1" y="27"/>
                  </a:lnTo>
                  <a:lnTo>
                    <a:pt x="0" y="22"/>
                  </a:lnTo>
                  <a:lnTo>
                    <a:pt x="1" y="18"/>
                  </a:lnTo>
                  <a:lnTo>
                    <a:pt x="6" y="14"/>
                  </a:lnTo>
                  <a:lnTo>
                    <a:pt x="12" y="10"/>
                  </a:lnTo>
                  <a:lnTo>
                    <a:pt x="20" y="6"/>
                  </a:lnTo>
                  <a:lnTo>
                    <a:pt x="31" y="4"/>
                  </a:lnTo>
                  <a:lnTo>
                    <a:pt x="42" y="2"/>
                  </a:lnTo>
                  <a:lnTo>
                    <a:pt x="55" y="0"/>
                  </a:lnTo>
                  <a:lnTo>
                    <a:pt x="69" y="0"/>
                  </a:lnTo>
                </a:path>
              </a:pathLst>
            </a:custGeom>
            <a:solidFill>
              <a:srgbClr val="CFCFC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92" name="Freeform 240"/>
            <p:cNvSpPr>
              <a:spLocks/>
            </p:cNvSpPr>
            <p:nvPr/>
          </p:nvSpPr>
          <p:spPr bwMode="auto">
            <a:xfrm>
              <a:off x="4381" y="2537"/>
              <a:ext cx="138" cy="45"/>
            </a:xfrm>
            <a:custGeom>
              <a:avLst/>
              <a:gdLst>
                <a:gd name="T0" fmla="*/ 69 w 138"/>
                <a:gd name="T1" fmla="*/ 0 h 45"/>
                <a:gd name="T2" fmla="*/ 82 w 138"/>
                <a:gd name="T3" fmla="*/ 1 h 45"/>
                <a:gd name="T4" fmla="*/ 95 w 138"/>
                <a:gd name="T5" fmla="*/ 2 h 45"/>
                <a:gd name="T6" fmla="*/ 106 w 138"/>
                <a:gd name="T7" fmla="*/ 4 h 45"/>
                <a:gd name="T8" fmla="*/ 117 w 138"/>
                <a:gd name="T9" fmla="*/ 7 h 45"/>
                <a:gd name="T10" fmla="*/ 125 w 138"/>
                <a:gd name="T11" fmla="*/ 10 h 45"/>
                <a:gd name="T12" fmla="*/ 131 w 138"/>
                <a:gd name="T13" fmla="*/ 14 h 45"/>
                <a:gd name="T14" fmla="*/ 135 w 138"/>
                <a:gd name="T15" fmla="*/ 18 h 45"/>
                <a:gd name="T16" fmla="*/ 137 w 138"/>
                <a:gd name="T17" fmla="*/ 23 h 45"/>
                <a:gd name="T18" fmla="*/ 135 w 138"/>
                <a:gd name="T19" fmla="*/ 27 h 45"/>
                <a:gd name="T20" fmla="*/ 131 w 138"/>
                <a:gd name="T21" fmla="*/ 31 h 45"/>
                <a:gd name="T22" fmla="*/ 125 w 138"/>
                <a:gd name="T23" fmla="*/ 35 h 45"/>
                <a:gd name="T24" fmla="*/ 117 w 138"/>
                <a:gd name="T25" fmla="*/ 38 h 45"/>
                <a:gd name="T26" fmla="*/ 106 w 138"/>
                <a:gd name="T27" fmla="*/ 40 h 45"/>
                <a:gd name="T28" fmla="*/ 95 w 138"/>
                <a:gd name="T29" fmla="*/ 42 h 45"/>
                <a:gd name="T30" fmla="*/ 82 w 138"/>
                <a:gd name="T31" fmla="*/ 44 h 45"/>
                <a:gd name="T32" fmla="*/ 69 w 138"/>
                <a:gd name="T33" fmla="*/ 44 h 45"/>
                <a:gd name="T34" fmla="*/ 55 w 138"/>
                <a:gd name="T35" fmla="*/ 44 h 45"/>
                <a:gd name="T36" fmla="*/ 42 w 138"/>
                <a:gd name="T37" fmla="*/ 42 h 45"/>
                <a:gd name="T38" fmla="*/ 30 w 138"/>
                <a:gd name="T39" fmla="*/ 40 h 45"/>
                <a:gd name="T40" fmla="*/ 20 w 138"/>
                <a:gd name="T41" fmla="*/ 38 h 45"/>
                <a:gd name="T42" fmla="*/ 12 w 138"/>
                <a:gd name="T43" fmla="*/ 35 h 45"/>
                <a:gd name="T44" fmla="*/ 5 w 138"/>
                <a:gd name="T45" fmla="*/ 31 h 45"/>
                <a:gd name="T46" fmla="*/ 1 w 138"/>
                <a:gd name="T47" fmla="*/ 27 h 45"/>
                <a:gd name="T48" fmla="*/ 0 w 138"/>
                <a:gd name="T49" fmla="*/ 23 h 45"/>
                <a:gd name="T50" fmla="*/ 1 w 138"/>
                <a:gd name="T51" fmla="*/ 18 h 45"/>
                <a:gd name="T52" fmla="*/ 5 w 138"/>
                <a:gd name="T53" fmla="*/ 14 h 45"/>
                <a:gd name="T54" fmla="*/ 12 w 138"/>
                <a:gd name="T55" fmla="*/ 10 h 45"/>
                <a:gd name="T56" fmla="*/ 20 w 138"/>
                <a:gd name="T57" fmla="*/ 7 h 45"/>
                <a:gd name="T58" fmla="*/ 30 w 138"/>
                <a:gd name="T59" fmla="*/ 4 h 45"/>
                <a:gd name="T60" fmla="*/ 42 w 138"/>
                <a:gd name="T61" fmla="*/ 2 h 45"/>
                <a:gd name="T62" fmla="*/ 55 w 138"/>
                <a:gd name="T63" fmla="*/ 1 h 45"/>
                <a:gd name="T64" fmla="*/ 69 w 138"/>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8"/>
                <a:gd name="T100" fmla="*/ 0 h 45"/>
                <a:gd name="T101" fmla="*/ 138 w 138"/>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8" h="45">
                  <a:moveTo>
                    <a:pt x="69" y="0"/>
                  </a:moveTo>
                  <a:lnTo>
                    <a:pt x="82" y="1"/>
                  </a:lnTo>
                  <a:lnTo>
                    <a:pt x="95" y="2"/>
                  </a:lnTo>
                  <a:lnTo>
                    <a:pt x="106" y="4"/>
                  </a:lnTo>
                  <a:lnTo>
                    <a:pt x="117" y="7"/>
                  </a:lnTo>
                  <a:lnTo>
                    <a:pt x="125" y="10"/>
                  </a:lnTo>
                  <a:lnTo>
                    <a:pt x="131" y="14"/>
                  </a:lnTo>
                  <a:lnTo>
                    <a:pt x="135" y="18"/>
                  </a:lnTo>
                  <a:lnTo>
                    <a:pt x="137" y="23"/>
                  </a:lnTo>
                  <a:lnTo>
                    <a:pt x="135" y="27"/>
                  </a:lnTo>
                  <a:lnTo>
                    <a:pt x="131" y="31"/>
                  </a:lnTo>
                  <a:lnTo>
                    <a:pt x="125" y="35"/>
                  </a:lnTo>
                  <a:lnTo>
                    <a:pt x="117" y="38"/>
                  </a:lnTo>
                  <a:lnTo>
                    <a:pt x="106" y="40"/>
                  </a:lnTo>
                  <a:lnTo>
                    <a:pt x="95" y="42"/>
                  </a:lnTo>
                  <a:lnTo>
                    <a:pt x="82" y="44"/>
                  </a:lnTo>
                  <a:lnTo>
                    <a:pt x="69" y="44"/>
                  </a:lnTo>
                  <a:lnTo>
                    <a:pt x="55" y="44"/>
                  </a:lnTo>
                  <a:lnTo>
                    <a:pt x="42" y="42"/>
                  </a:lnTo>
                  <a:lnTo>
                    <a:pt x="30" y="40"/>
                  </a:lnTo>
                  <a:lnTo>
                    <a:pt x="20" y="38"/>
                  </a:lnTo>
                  <a:lnTo>
                    <a:pt x="12" y="35"/>
                  </a:lnTo>
                  <a:lnTo>
                    <a:pt x="5" y="31"/>
                  </a:lnTo>
                  <a:lnTo>
                    <a:pt x="1" y="27"/>
                  </a:lnTo>
                  <a:lnTo>
                    <a:pt x="0" y="23"/>
                  </a:lnTo>
                  <a:lnTo>
                    <a:pt x="1" y="18"/>
                  </a:lnTo>
                  <a:lnTo>
                    <a:pt x="5" y="14"/>
                  </a:lnTo>
                  <a:lnTo>
                    <a:pt x="12" y="10"/>
                  </a:lnTo>
                  <a:lnTo>
                    <a:pt x="20" y="7"/>
                  </a:lnTo>
                  <a:lnTo>
                    <a:pt x="30" y="4"/>
                  </a:lnTo>
                  <a:lnTo>
                    <a:pt x="42" y="2"/>
                  </a:lnTo>
                  <a:lnTo>
                    <a:pt x="55" y="1"/>
                  </a:lnTo>
                  <a:lnTo>
                    <a:pt x="69" y="0"/>
                  </a:lnTo>
                </a:path>
              </a:pathLst>
            </a:custGeom>
            <a:solidFill>
              <a:srgbClr val="D4D4D4"/>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93" name="Freeform 241"/>
            <p:cNvSpPr>
              <a:spLocks/>
            </p:cNvSpPr>
            <p:nvPr/>
          </p:nvSpPr>
          <p:spPr bwMode="auto">
            <a:xfrm>
              <a:off x="4382" y="2536"/>
              <a:ext cx="136" cy="43"/>
            </a:xfrm>
            <a:custGeom>
              <a:avLst/>
              <a:gdLst>
                <a:gd name="T0" fmla="*/ 68 w 136"/>
                <a:gd name="T1" fmla="*/ 0 h 43"/>
                <a:gd name="T2" fmla="*/ 81 w 136"/>
                <a:gd name="T3" fmla="*/ 0 h 43"/>
                <a:gd name="T4" fmla="*/ 94 w 136"/>
                <a:gd name="T5" fmla="*/ 2 h 43"/>
                <a:gd name="T6" fmla="*/ 105 w 136"/>
                <a:gd name="T7" fmla="*/ 4 h 43"/>
                <a:gd name="T8" fmla="*/ 115 w 136"/>
                <a:gd name="T9" fmla="*/ 6 h 43"/>
                <a:gd name="T10" fmla="*/ 124 w 136"/>
                <a:gd name="T11" fmla="*/ 9 h 43"/>
                <a:gd name="T12" fmla="*/ 130 w 136"/>
                <a:gd name="T13" fmla="*/ 13 h 43"/>
                <a:gd name="T14" fmla="*/ 134 w 136"/>
                <a:gd name="T15" fmla="*/ 17 h 43"/>
                <a:gd name="T16" fmla="*/ 135 w 136"/>
                <a:gd name="T17" fmla="*/ 21 h 43"/>
                <a:gd name="T18" fmla="*/ 134 w 136"/>
                <a:gd name="T19" fmla="*/ 25 h 43"/>
                <a:gd name="T20" fmla="*/ 130 w 136"/>
                <a:gd name="T21" fmla="*/ 30 h 43"/>
                <a:gd name="T22" fmla="*/ 124 w 136"/>
                <a:gd name="T23" fmla="*/ 33 h 43"/>
                <a:gd name="T24" fmla="*/ 115 w 136"/>
                <a:gd name="T25" fmla="*/ 36 h 43"/>
                <a:gd name="T26" fmla="*/ 105 w 136"/>
                <a:gd name="T27" fmla="*/ 39 h 43"/>
                <a:gd name="T28" fmla="*/ 94 w 136"/>
                <a:gd name="T29" fmla="*/ 41 h 43"/>
                <a:gd name="T30" fmla="*/ 81 w 136"/>
                <a:gd name="T31" fmla="*/ 42 h 43"/>
                <a:gd name="T32" fmla="*/ 68 w 136"/>
                <a:gd name="T33" fmla="*/ 42 h 43"/>
                <a:gd name="T34" fmla="*/ 54 w 136"/>
                <a:gd name="T35" fmla="*/ 42 h 43"/>
                <a:gd name="T36" fmla="*/ 41 w 136"/>
                <a:gd name="T37" fmla="*/ 41 h 43"/>
                <a:gd name="T38" fmla="*/ 30 w 136"/>
                <a:gd name="T39" fmla="*/ 39 h 43"/>
                <a:gd name="T40" fmla="*/ 20 w 136"/>
                <a:gd name="T41" fmla="*/ 36 h 43"/>
                <a:gd name="T42" fmla="*/ 11 w 136"/>
                <a:gd name="T43" fmla="*/ 33 h 43"/>
                <a:gd name="T44" fmla="*/ 5 w 136"/>
                <a:gd name="T45" fmla="*/ 30 h 43"/>
                <a:gd name="T46" fmla="*/ 1 w 136"/>
                <a:gd name="T47" fmla="*/ 25 h 43"/>
                <a:gd name="T48" fmla="*/ 0 w 136"/>
                <a:gd name="T49" fmla="*/ 21 h 43"/>
                <a:gd name="T50" fmla="*/ 1 w 136"/>
                <a:gd name="T51" fmla="*/ 17 h 43"/>
                <a:gd name="T52" fmla="*/ 5 w 136"/>
                <a:gd name="T53" fmla="*/ 13 h 43"/>
                <a:gd name="T54" fmla="*/ 11 w 136"/>
                <a:gd name="T55" fmla="*/ 9 h 43"/>
                <a:gd name="T56" fmla="*/ 20 w 136"/>
                <a:gd name="T57" fmla="*/ 6 h 43"/>
                <a:gd name="T58" fmla="*/ 30 w 136"/>
                <a:gd name="T59" fmla="*/ 4 h 43"/>
                <a:gd name="T60" fmla="*/ 41 w 136"/>
                <a:gd name="T61" fmla="*/ 2 h 43"/>
                <a:gd name="T62" fmla="*/ 54 w 136"/>
                <a:gd name="T63" fmla="*/ 0 h 43"/>
                <a:gd name="T64" fmla="*/ 68 w 136"/>
                <a:gd name="T65" fmla="*/ 0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43"/>
                <a:gd name="T101" fmla="*/ 136 w 136"/>
                <a:gd name="T102" fmla="*/ 43 h 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43">
                  <a:moveTo>
                    <a:pt x="68" y="0"/>
                  </a:moveTo>
                  <a:lnTo>
                    <a:pt x="81" y="0"/>
                  </a:lnTo>
                  <a:lnTo>
                    <a:pt x="94" y="2"/>
                  </a:lnTo>
                  <a:lnTo>
                    <a:pt x="105" y="4"/>
                  </a:lnTo>
                  <a:lnTo>
                    <a:pt x="115" y="6"/>
                  </a:lnTo>
                  <a:lnTo>
                    <a:pt x="124" y="9"/>
                  </a:lnTo>
                  <a:lnTo>
                    <a:pt x="130" y="13"/>
                  </a:lnTo>
                  <a:lnTo>
                    <a:pt x="134" y="17"/>
                  </a:lnTo>
                  <a:lnTo>
                    <a:pt x="135" y="21"/>
                  </a:lnTo>
                  <a:lnTo>
                    <a:pt x="134" y="25"/>
                  </a:lnTo>
                  <a:lnTo>
                    <a:pt x="130" y="30"/>
                  </a:lnTo>
                  <a:lnTo>
                    <a:pt x="124" y="33"/>
                  </a:lnTo>
                  <a:lnTo>
                    <a:pt x="115" y="36"/>
                  </a:lnTo>
                  <a:lnTo>
                    <a:pt x="105" y="39"/>
                  </a:lnTo>
                  <a:lnTo>
                    <a:pt x="94" y="41"/>
                  </a:lnTo>
                  <a:lnTo>
                    <a:pt x="81" y="42"/>
                  </a:lnTo>
                  <a:lnTo>
                    <a:pt x="68" y="42"/>
                  </a:lnTo>
                  <a:lnTo>
                    <a:pt x="54" y="42"/>
                  </a:lnTo>
                  <a:lnTo>
                    <a:pt x="41" y="41"/>
                  </a:lnTo>
                  <a:lnTo>
                    <a:pt x="30" y="39"/>
                  </a:lnTo>
                  <a:lnTo>
                    <a:pt x="20" y="36"/>
                  </a:lnTo>
                  <a:lnTo>
                    <a:pt x="11" y="33"/>
                  </a:lnTo>
                  <a:lnTo>
                    <a:pt x="5" y="30"/>
                  </a:lnTo>
                  <a:lnTo>
                    <a:pt x="1" y="25"/>
                  </a:lnTo>
                  <a:lnTo>
                    <a:pt x="0" y="21"/>
                  </a:lnTo>
                  <a:lnTo>
                    <a:pt x="1" y="17"/>
                  </a:lnTo>
                  <a:lnTo>
                    <a:pt x="5" y="13"/>
                  </a:lnTo>
                  <a:lnTo>
                    <a:pt x="11" y="9"/>
                  </a:lnTo>
                  <a:lnTo>
                    <a:pt x="20" y="6"/>
                  </a:lnTo>
                  <a:lnTo>
                    <a:pt x="30" y="4"/>
                  </a:lnTo>
                  <a:lnTo>
                    <a:pt x="41" y="2"/>
                  </a:lnTo>
                  <a:lnTo>
                    <a:pt x="54" y="0"/>
                  </a:lnTo>
                  <a:lnTo>
                    <a:pt x="68" y="0"/>
                  </a:lnTo>
                </a:path>
              </a:pathLst>
            </a:custGeom>
            <a:solidFill>
              <a:srgbClr val="D6D6D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94" name="Freeform 242"/>
            <p:cNvSpPr>
              <a:spLocks/>
            </p:cNvSpPr>
            <p:nvPr/>
          </p:nvSpPr>
          <p:spPr bwMode="auto">
            <a:xfrm>
              <a:off x="4382" y="2535"/>
              <a:ext cx="136" cy="42"/>
            </a:xfrm>
            <a:custGeom>
              <a:avLst/>
              <a:gdLst>
                <a:gd name="T0" fmla="*/ 68 w 136"/>
                <a:gd name="T1" fmla="*/ 0 h 42"/>
                <a:gd name="T2" fmla="*/ 81 w 136"/>
                <a:gd name="T3" fmla="*/ 0 h 42"/>
                <a:gd name="T4" fmla="*/ 94 w 136"/>
                <a:gd name="T5" fmla="*/ 1 h 42"/>
                <a:gd name="T6" fmla="*/ 105 w 136"/>
                <a:gd name="T7" fmla="*/ 3 h 42"/>
                <a:gd name="T8" fmla="*/ 115 w 136"/>
                <a:gd name="T9" fmla="*/ 6 h 42"/>
                <a:gd name="T10" fmla="*/ 123 w 136"/>
                <a:gd name="T11" fmla="*/ 9 h 42"/>
                <a:gd name="T12" fmla="*/ 130 w 136"/>
                <a:gd name="T13" fmla="*/ 12 h 42"/>
                <a:gd name="T14" fmla="*/ 133 w 136"/>
                <a:gd name="T15" fmla="*/ 16 h 42"/>
                <a:gd name="T16" fmla="*/ 135 w 136"/>
                <a:gd name="T17" fmla="*/ 20 h 42"/>
                <a:gd name="T18" fmla="*/ 133 w 136"/>
                <a:gd name="T19" fmla="*/ 25 h 42"/>
                <a:gd name="T20" fmla="*/ 130 w 136"/>
                <a:gd name="T21" fmla="*/ 28 h 42"/>
                <a:gd name="T22" fmla="*/ 123 w 136"/>
                <a:gd name="T23" fmla="*/ 32 h 42"/>
                <a:gd name="T24" fmla="*/ 115 w 136"/>
                <a:gd name="T25" fmla="*/ 35 h 42"/>
                <a:gd name="T26" fmla="*/ 105 w 136"/>
                <a:gd name="T27" fmla="*/ 37 h 42"/>
                <a:gd name="T28" fmla="*/ 94 w 136"/>
                <a:gd name="T29" fmla="*/ 39 h 42"/>
                <a:gd name="T30" fmla="*/ 81 w 136"/>
                <a:gd name="T31" fmla="*/ 41 h 42"/>
                <a:gd name="T32" fmla="*/ 68 w 136"/>
                <a:gd name="T33" fmla="*/ 41 h 42"/>
                <a:gd name="T34" fmla="*/ 54 w 136"/>
                <a:gd name="T35" fmla="*/ 41 h 42"/>
                <a:gd name="T36" fmla="*/ 41 w 136"/>
                <a:gd name="T37" fmla="*/ 39 h 42"/>
                <a:gd name="T38" fmla="*/ 30 w 136"/>
                <a:gd name="T39" fmla="*/ 37 h 42"/>
                <a:gd name="T40" fmla="*/ 20 w 136"/>
                <a:gd name="T41" fmla="*/ 35 h 42"/>
                <a:gd name="T42" fmla="*/ 12 w 136"/>
                <a:gd name="T43" fmla="*/ 32 h 42"/>
                <a:gd name="T44" fmla="*/ 6 w 136"/>
                <a:gd name="T45" fmla="*/ 28 h 42"/>
                <a:gd name="T46" fmla="*/ 2 w 136"/>
                <a:gd name="T47" fmla="*/ 25 h 42"/>
                <a:gd name="T48" fmla="*/ 0 w 136"/>
                <a:gd name="T49" fmla="*/ 20 h 42"/>
                <a:gd name="T50" fmla="*/ 2 w 136"/>
                <a:gd name="T51" fmla="*/ 16 h 42"/>
                <a:gd name="T52" fmla="*/ 6 w 136"/>
                <a:gd name="T53" fmla="*/ 12 h 42"/>
                <a:gd name="T54" fmla="*/ 12 w 136"/>
                <a:gd name="T55" fmla="*/ 9 h 42"/>
                <a:gd name="T56" fmla="*/ 20 w 136"/>
                <a:gd name="T57" fmla="*/ 6 h 42"/>
                <a:gd name="T58" fmla="*/ 30 w 136"/>
                <a:gd name="T59" fmla="*/ 3 h 42"/>
                <a:gd name="T60" fmla="*/ 41 w 136"/>
                <a:gd name="T61" fmla="*/ 1 h 42"/>
                <a:gd name="T62" fmla="*/ 54 w 136"/>
                <a:gd name="T63" fmla="*/ 0 h 42"/>
                <a:gd name="T64" fmla="*/ 68 w 136"/>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42"/>
                <a:gd name="T101" fmla="*/ 136 w 136"/>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42">
                  <a:moveTo>
                    <a:pt x="68" y="0"/>
                  </a:moveTo>
                  <a:lnTo>
                    <a:pt x="81" y="0"/>
                  </a:lnTo>
                  <a:lnTo>
                    <a:pt x="94" y="1"/>
                  </a:lnTo>
                  <a:lnTo>
                    <a:pt x="105" y="3"/>
                  </a:lnTo>
                  <a:lnTo>
                    <a:pt x="115" y="6"/>
                  </a:lnTo>
                  <a:lnTo>
                    <a:pt x="123" y="9"/>
                  </a:lnTo>
                  <a:lnTo>
                    <a:pt x="130" y="12"/>
                  </a:lnTo>
                  <a:lnTo>
                    <a:pt x="133" y="16"/>
                  </a:lnTo>
                  <a:lnTo>
                    <a:pt x="135" y="20"/>
                  </a:lnTo>
                  <a:lnTo>
                    <a:pt x="133" y="25"/>
                  </a:lnTo>
                  <a:lnTo>
                    <a:pt x="130" y="28"/>
                  </a:lnTo>
                  <a:lnTo>
                    <a:pt x="123" y="32"/>
                  </a:lnTo>
                  <a:lnTo>
                    <a:pt x="115" y="35"/>
                  </a:lnTo>
                  <a:lnTo>
                    <a:pt x="105" y="37"/>
                  </a:lnTo>
                  <a:lnTo>
                    <a:pt x="94" y="39"/>
                  </a:lnTo>
                  <a:lnTo>
                    <a:pt x="81" y="41"/>
                  </a:lnTo>
                  <a:lnTo>
                    <a:pt x="68" y="41"/>
                  </a:lnTo>
                  <a:lnTo>
                    <a:pt x="54" y="41"/>
                  </a:lnTo>
                  <a:lnTo>
                    <a:pt x="41" y="39"/>
                  </a:lnTo>
                  <a:lnTo>
                    <a:pt x="30" y="37"/>
                  </a:lnTo>
                  <a:lnTo>
                    <a:pt x="20" y="35"/>
                  </a:lnTo>
                  <a:lnTo>
                    <a:pt x="12" y="32"/>
                  </a:lnTo>
                  <a:lnTo>
                    <a:pt x="6" y="28"/>
                  </a:lnTo>
                  <a:lnTo>
                    <a:pt x="2" y="25"/>
                  </a:lnTo>
                  <a:lnTo>
                    <a:pt x="0" y="20"/>
                  </a:lnTo>
                  <a:lnTo>
                    <a:pt x="2" y="16"/>
                  </a:lnTo>
                  <a:lnTo>
                    <a:pt x="6" y="12"/>
                  </a:lnTo>
                  <a:lnTo>
                    <a:pt x="12" y="9"/>
                  </a:lnTo>
                  <a:lnTo>
                    <a:pt x="20" y="6"/>
                  </a:lnTo>
                  <a:lnTo>
                    <a:pt x="30" y="3"/>
                  </a:lnTo>
                  <a:lnTo>
                    <a:pt x="41" y="1"/>
                  </a:lnTo>
                  <a:lnTo>
                    <a:pt x="54" y="0"/>
                  </a:lnTo>
                  <a:lnTo>
                    <a:pt x="68" y="0"/>
                  </a:lnTo>
                </a:path>
              </a:pathLst>
            </a:custGeom>
            <a:solidFill>
              <a:srgbClr val="DBDBDB"/>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95" name="Freeform 243"/>
            <p:cNvSpPr>
              <a:spLocks/>
            </p:cNvSpPr>
            <p:nvPr/>
          </p:nvSpPr>
          <p:spPr bwMode="auto">
            <a:xfrm>
              <a:off x="4383" y="2534"/>
              <a:ext cx="134" cy="40"/>
            </a:xfrm>
            <a:custGeom>
              <a:avLst/>
              <a:gdLst>
                <a:gd name="T0" fmla="*/ 67 w 134"/>
                <a:gd name="T1" fmla="*/ 0 h 40"/>
                <a:gd name="T2" fmla="*/ 80 w 134"/>
                <a:gd name="T3" fmla="*/ 0 h 40"/>
                <a:gd name="T4" fmla="*/ 92 w 134"/>
                <a:gd name="T5" fmla="*/ 1 h 40"/>
                <a:gd name="T6" fmla="*/ 103 w 134"/>
                <a:gd name="T7" fmla="*/ 3 h 40"/>
                <a:gd name="T8" fmla="*/ 113 w 134"/>
                <a:gd name="T9" fmla="*/ 5 h 40"/>
                <a:gd name="T10" fmla="*/ 121 w 134"/>
                <a:gd name="T11" fmla="*/ 8 h 40"/>
                <a:gd name="T12" fmla="*/ 128 w 134"/>
                <a:gd name="T13" fmla="*/ 11 h 40"/>
                <a:gd name="T14" fmla="*/ 131 w 134"/>
                <a:gd name="T15" fmla="*/ 15 h 40"/>
                <a:gd name="T16" fmla="*/ 133 w 134"/>
                <a:gd name="T17" fmla="*/ 19 h 40"/>
                <a:gd name="T18" fmla="*/ 131 w 134"/>
                <a:gd name="T19" fmla="*/ 23 h 40"/>
                <a:gd name="T20" fmla="*/ 128 w 134"/>
                <a:gd name="T21" fmla="*/ 27 h 40"/>
                <a:gd name="T22" fmla="*/ 121 w 134"/>
                <a:gd name="T23" fmla="*/ 30 h 40"/>
                <a:gd name="T24" fmla="*/ 113 w 134"/>
                <a:gd name="T25" fmla="*/ 34 h 40"/>
                <a:gd name="T26" fmla="*/ 103 w 134"/>
                <a:gd name="T27" fmla="*/ 36 h 40"/>
                <a:gd name="T28" fmla="*/ 92 w 134"/>
                <a:gd name="T29" fmla="*/ 38 h 40"/>
                <a:gd name="T30" fmla="*/ 80 w 134"/>
                <a:gd name="T31" fmla="*/ 39 h 40"/>
                <a:gd name="T32" fmla="*/ 67 w 134"/>
                <a:gd name="T33" fmla="*/ 39 h 40"/>
                <a:gd name="T34" fmla="*/ 53 w 134"/>
                <a:gd name="T35" fmla="*/ 39 h 40"/>
                <a:gd name="T36" fmla="*/ 41 w 134"/>
                <a:gd name="T37" fmla="*/ 38 h 40"/>
                <a:gd name="T38" fmla="*/ 30 w 134"/>
                <a:gd name="T39" fmla="*/ 36 h 40"/>
                <a:gd name="T40" fmla="*/ 20 w 134"/>
                <a:gd name="T41" fmla="*/ 34 h 40"/>
                <a:gd name="T42" fmla="*/ 12 w 134"/>
                <a:gd name="T43" fmla="*/ 30 h 40"/>
                <a:gd name="T44" fmla="*/ 5 w 134"/>
                <a:gd name="T45" fmla="*/ 27 h 40"/>
                <a:gd name="T46" fmla="*/ 2 w 134"/>
                <a:gd name="T47" fmla="*/ 23 h 40"/>
                <a:gd name="T48" fmla="*/ 0 w 134"/>
                <a:gd name="T49" fmla="*/ 19 h 40"/>
                <a:gd name="T50" fmla="*/ 2 w 134"/>
                <a:gd name="T51" fmla="*/ 15 h 40"/>
                <a:gd name="T52" fmla="*/ 5 w 134"/>
                <a:gd name="T53" fmla="*/ 11 h 40"/>
                <a:gd name="T54" fmla="*/ 12 w 134"/>
                <a:gd name="T55" fmla="*/ 8 h 40"/>
                <a:gd name="T56" fmla="*/ 20 w 134"/>
                <a:gd name="T57" fmla="*/ 5 h 40"/>
                <a:gd name="T58" fmla="*/ 30 w 134"/>
                <a:gd name="T59" fmla="*/ 3 h 40"/>
                <a:gd name="T60" fmla="*/ 41 w 134"/>
                <a:gd name="T61" fmla="*/ 1 h 40"/>
                <a:gd name="T62" fmla="*/ 53 w 134"/>
                <a:gd name="T63" fmla="*/ 0 h 40"/>
                <a:gd name="T64" fmla="*/ 67 w 134"/>
                <a:gd name="T65" fmla="*/ 0 h 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4"/>
                <a:gd name="T100" fmla="*/ 0 h 40"/>
                <a:gd name="T101" fmla="*/ 134 w 134"/>
                <a:gd name="T102" fmla="*/ 40 h 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4" h="40">
                  <a:moveTo>
                    <a:pt x="67" y="0"/>
                  </a:moveTo>
                  <a:lnTo>
                    <a:pt x="80" y="0"/>
                  </a:lnTo>
                  <a:lnTo>
                    <a:pt x="92" y="1"/>
                  </a:lnTo>
                  <a:lnTo>
                    <a:pt x="103" y="3"/>
                  </a:lnTo>
                  <a:lnTo>
                    <a:pt x="113" y="5"/>
                  </a:lnTo>
                  <a:lnTo>
                    <a:pt x="121" y="8"/>
                  </a:lnTo>
                  <a:lnTo>
                    <a:pt x="128" y="11"/>
                  </a:lnTo>
                  <a:lnTo>
                    <a:pt x="131" y="15"/>
                  </a:lnTo>
                  <a:lnTo>
                    <a:pt x="133" y="19"/>
                  </a:lnTo>
                  <a:lnTo>
                    <a:pt x="131" y="23"/>
                  </a:lnTo>
                  <a:lnTo>
                    <a:pt x="128" y="27"/>
                  </a:lnTo>
                  <a:lnTo>
                    <a:pt x="121" y="30"/>
                  </a:lnTo>
                  <a:lnTo>
                    <a:pt x="113" y="34"/>
                  </a:lnTo>
                  <a:lnTo>
                    <a:pt x="103" y="36"/>
                  </a:lnTo>
                  <a:lnTo>
                    <a:pt x="92" y="38"/>
                  </a:lnTo>
                  <a:lnTo>
                    <a:pt x="80" y="39"/>
                  </a:lnTo>
                  <a:lnTo>
                    <a:pt x="67" y="39"/>
                  </a:lnTo>
                  <a:lnTo>
                    <a:pt x="53" y="39"/>
                  </a:lnTo>
                  <a:lnTo>
                    <a:pt x="41" y="38"/>
                  </a:lnTo>
                  <a:lnTo>
                    <a:pt x="30" y="36"/>
                  </a:lnTo>
                  <a:lnTo>
                    <a:pt x="20" y="34"/>
                  </a:lnTo>
                  <a:lnTo>
                    <a:pt x="12" y="30"/>
                  </a:lnTo>
                  <a:lnTo>
                    <a:pt x="5" y="27"/>
                  </a:lnTo>
                  <a:lnTo>
                    <a:pt x="2" y="23"/>
                  </a:lnTo>
                  <a:lnTo>
                    <a:pt x="0" y="19"/>
                  </a:lnTo>
                  <a:lnTo>
                    <a:pt x="2" y="15"/>
                  </a:lnTo>
                  <a:lnTo>
                    <a:pt x="5" y="11"/>
                  </a:lnTo>
                  <a:lnTo>
                    <a:pt x="12" y="8"/>
                  </a:lnTo>
                  <a:lnTo>
                    <a:pt x="20" y="5"/>
                  </a:lnTo>
                  <a:lnTo>
                    <a:pt x="30" y="3"/>
                  </a:lnTo>
                  <a:lnTo>
                    <a:pt x="41" y="1"/>
                  </a:lnTo>
                  <a:lnTo>
                    <a:pt x="53" y="0"/>
                  </a:lnTo>
                  <a:lnTo>
                    <a:pt x="67" y="0"/>
                  </a:lnTo>
                </a:path>
              </a:pathLst>
            </a:custGeom>
            <a:solidFill>
              <a:srgbClr val="DEDEDE"/>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96" name="Freeform 244"/>
            <p:cNvSpPr>
              <a:spLocks/>
            </p:cNvSpPr>
            <p:nvPr/>
          </p:nvSpPr>
          <p:spPr bwMode="auto">
            <a:xfrm>
              <a:off x="4384" y="2532"/>
              <a:ext cx="132" cy="40"/>
            </a:xfrm>
            <a:custGeom>
              <a:avLst/>
              <a:gdLst>
                <a:gd name="T0" fmla="*/ 66 w 132"/>
                <a:gd name="T1" fmla="*/ 0 h 40"/>
                <a:gd name="T2" fmla="*/ 79 w 132"/>
                <a:gd name="T3" fmla="*/ 0 h 40"/>
                <a:gd name="T4" fmla="*/ 91 w 132"/>
                <a:gd name="T5" fmla="*/ 1 h 40"/>
                <a:gd name="T6" fmla="*/ 102 w 132"/>
                <a:gd name="T7" fmla="*/ 3 h 40"/>
                <a:gd name="T8" fmla="*/ 112 w 132"/>
                <a:gd name="T9" fmla="*/ 5 h 40"/>
                <a:gd name="T10" fmla="*/ 120 w 132"/>
                <a:gd name="T11" fmla="*/ 9 h 40"/>
                <a:gd name="T12" fmla="*/ 126 w 132"/>
                <a:gd name="T13" fmla="*/ 12 h 40"/>
                <a:gd name="T14" fmla="*/ 130 w 132"/>
                <a:gd name="T15" fmla="*/ 16 h 40"/>
                <a:gd name="T16" fmla="*/ 131 w 132"/>
                <a:gd name="T17" fmla="*/ 19 h 40"/>
                <a:gd name="T18" fmla="*/ 130 w 132"/>
                <a:gd name="T19" fmla="*/ 23 h 40"/>
                <a:gd name="T20" fmla="*/ 126 w 132"/>
                <a:gd name="T21" fmla="*/ 27 h 40"/>
                <a:gd name="T22" fmla="*/ 120 w 132"/>
                <a:gd name="T23" fmla="*/ 30 h 40"/>
                <a:gd name="T24" fmla="*/ 112 w 132"/>
                <a:gd name="T25" fmla="*/ 33 h 40"/>
                <a:gd name="T26" fmla="*/ 102 w 132"/>
                <a:gd name="T27" fmla="*/ 36 h 40"/>
                <a:gd name="T28" fmla="*/ 91 w 132"/>
                <a:gd name="T29" fmla="*/ 37 h 40"/>
                <a:gd name="T30" fmla="*/ 79 w 132"/>
                <a:gd name="T31" fmla="*/ 38 h 40"/>
                <a:gd name="T32" fmla="*/ 66 w 132"/>
                <a:gd name="T33" fmla="*/ 39 h 40"/>
                <a:gd name="T34" fmla="*/ 52 w 132"/>
                <a:gd name="T35" fmla="*/ 38 h 40"/>
                <a:gd name="T36" fmla="*/ 40 w 132"/>
                <a:gd name="T37" fmla="*/ 37 h 40"/>
                <a:gd name="T38" fmla="*/ 29 w 132"/>
                <a:gd name="T39" fmla="*/ 36 h 40"/>
                <a:gd name="T40" fmla="*/ 20 w 132"/>
                <a:gd name="T41" fmla="*/ 33 h 40"/>
                <a:gd name="T42" fmla="*/ 12 w 132"/>
                <a:gd name="T43" fmla="*/ 30 h 40"/>
                <a:gd name="T44" fmla="*/ 5 w 132"/>
                <a:gd name="T45" fmla="*/ 27 h 40"/>
                <a:gd name="T46" fmla="*/ 2 w 132"/>
                <a:gd name="T47" fmla="*/ 23 h 40"/>
                <a:gd name="T48" fmla="*/ 0 w 132"/>
                <a:gd name="T49" fmla="*/ 19 h 40"/>
                <a:gd name="T50" fmla="*/ 2 w 132"/>
                <a:gd name="T51" fmla="*/ 16 h 40"/>
                <a:gd name="T52" fmla="*/ 5 w 132"/>
                <a:gd name="T53" fmla="*/ 12 h 40"/>
                <a:gd name="T54" fmla="*/ 12 w 132"/>
                <a:gd name="T55" fmla="*/ 9 h 40"/>
                <a:gd name="T56" fmla="*/ 20 w 132"/>
                <a:gd name="T57" fmla="*/ 5 h 40"/>
                <a:gd name="T58" fmla="*/ 29 w 132"/>
                <a:gd name="T59" fmla="*/ 3 h 40"/>
                <a:gd name="T60" fmla="*/ 40 w 132"/>
                <a:gd name="T61" fmla="*/ 1 h 40"/>
                <a:gd name="T62" fmla="*/ 52 w 132"/>
                <a:gd name="T63" fmla="*/ 0 h 40"/>
                <a:gd name="T64" fmla="*/ 66 w 132"/>
                <a:gd name="T65" fmla="*/ 0 h 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2"/>
                <a:gd name="T100" fmla="*/ 0 h 40"/>
                <a:gd name="T101" fmla="*/ 132 w 132"/>
                <a:gd name="T102" fmla="*/ 40 h 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2" h="40">
                  <a:moveTo>
                    <a:pt x="66" y="0"/>
                  </a:moveTo>
                  <a:lnTo>
                    <a:pt x="79" y="0"/>
                  </a:lnTo>
                  <a:lnTo>
                    <a:pt x="91" y="1"/>
                  </a:lnTo>
                  <a:lnTo>
                    <a:pt x="102" y="3"/>
                  </a:lnTo>
                  <a:lnTo>
                    <a:pt x="112" y="5"/>
                  </a:lnTo>
                  <a:lnTo>
                    <a:pt x="120" y="9"/>
                  </a:lnTo>
                  <a:lnTo>
                    <a:pt x="126" y="12"/>
                  </a:lnTo>
                  <a:lnTo>
                    <a:pt x="130" y="16"/>
                  </a:lnTo>
                  <a:lnTo>
                    <a:pt x="131" y="19"/>
                  </a:lnTo>
                  <a:lnTo>
                    <a:pt x="130" y="23"/>
                  </a:lnTo>
                  <a:lnTo>
                    <a:pt x="126" y="27"/>
                  </a:lnTo>
                  <a:lnTo>
                    <a:pt x="120" y="30"/>
                  </a:lnTo>
                  <a:lnTo>
                    <a:pt x="112" y="33"/>
                  </a:lnTo>
                  <a:lnTo>
                    <a:pt x="102" y="36"/>
                  </a:lnTo>
                  <a:lnTo>
                    <a:pt x="91" y="37"/>
                  </a:lnTo>
                  <a:lnTo>
                    <a:pt x="79" y="38"/>
                  </a:lnTo>
                  <a:lnTo>
                    <a:pt x="66" y="39"/>
                  </a:lnTo>
                  <a:lnTo>
                    <a:pt x="52" y="38"/>
                  </a:lnTo>
                  <a:lnTo>
                    <a:pt x="40" y="37"/>
                  </a:lnTo>
                  <a:lnTo>
                    <a:pt x="29" y="36"/>
                  </a:lnTo>
                  <a:lnTo>
                    <a:pt x="20" y="33"/>
                  </a:lnTo>
                  <a:lnTo>
                    <a:pt x="12" y="30"/>
                  </a:lnTo>
                  <a:lnTo>
                    <a:pt x="5" y="27"/>
                  </a:lnTo>
                  <a:lnTo>
                    <a:pt x="2" y="23"/>
                  </a:lnTo>
                  <a:lnTo>
                    <a:pt x="0" y="19"/>
                  </a:lnTo>
                  <a:lnTo>
                    <a:pt x="2" y="16"/>
                  </a:lnTo>
                  <a:lnTo>
                    <a:pt x="5" y="12"/>
                  </a:lnTo>
                  <a:lnTo>
                    <a:pt x="12" y="9"/>
                  </a:lnTo>
                  <a:lnTo>
                    <a:pt x="20" y="5"/>
                  </a:lnTo>
                  <a:lnTo>
                    <a:pt x="29" y="3"/>
                  </a:lnTo>
                  <a:lnTo>
                    <a:pt x="40" y="1"/>
                  </a:lnTo>
                  <a:lnTo>
                    <a:pt x="52" y="0"/>
                  </a:lnTo>
                  <a:lnTo>
                    <a:pt x="66" y="0"/>
                  </a:lnTo>
                </a:path>
              </a:pathLst>
            </a:custGeom>
            <a:solidFill>
              <a:srgbClr val="E3E3E3"/>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97" name="Freeform 245"/>
            <p:cNvSpPr>
              <a:spLocks/>
            </p:cNvSpPr>
            <p:nvPr/>
          </p:nvSpPr>
          <p:spPr bwMode="auto">
            <a:xfrm>
              <a:off x="4385" y="2531"/>
              <a:ext cx="130" cy="38"/>
            </a:xfrm>
            <a:custGeom>
              <a:avLst/>
              <a:gdLst>
                <a:gd name="T0" fmla="*/ 65 w 130"/>
                <a:gd name="T1" fmla="*/ 0 h 38"/>
                <a:gd name="T2" fmla="*/ 78 w 130"/>
                <a:gd name="T3" fmla="*/ 0 h 38"/>
                <a:gd name="T4" fmla="*/ 90 w 130"/>
                <a:gd name="T5" fmla="*/ 1 h 38"/>
                <a:gd name="T6" fmla="*/ 101 w 130"/>
                <a:gd name="T7" fmla="*/ 3 h 38"/>
                <a:gd name="T8" fmla="*/ 110 w 130"/>
                <a:gd name="T9" fmla="*/ 5 h 38"/>
                <a:gd name="T10" fmla="*/ 118 w 130"/>
                <a:gd name="T11" fmla="*/ 8 h 38"/>
                <a:gd name="T12" fmla="*/ 124 w 130"/>
                <a:gd name="T13" fmla="*/ 11 h 38"/>
                <a:gd name="T14" fmla="*/ 128 w 130"/>
                <a:gd name="T15" fmla="*/ 14 h 38"/>
                <a:gd name="T16" fmla="*/ 129 w 130"/>
                <a:gd name="T17" fmla="*/ 18 h 38"/>
                <a:gd name="T18" fmla="*/ 128 w 130"/>
                <a:gd name="T19" fmla="*/ 22 h 38"/>
                <a:gd name="T20" fmla="*/ 124 w 130"/>
                <a:gd name="T21" fmla="*/ 26 h 38"/>
                <a:gd name="T22" fmla="*/ 118 w 130"/>
                <a:gd name="T23" fmla="*/ 29 h 38"/>
                <a:gd name="T24" fmla="*/ 110 w 130"/>
                <a:gd name="T25" fmla="*/ 31 h 38"/>
                <a:gd name="T26" fmla="*/ 101 w 130"/>
                <a:gd name="T27" fmla="*/ 34 h 38"/>
                <a:gd name="T28" fmla="*/ 90 w 130"/>
                <a:gd name="T29" fmla="*/ 36 h 38"/>
                <a:gd name="T30" fmla="*/ 78 w 130"/>
                <a:gd name="T31" fmla="*/ 37 h 38"/>
                <a:gd name="T32" fmla="*/ 65 w 130"/>
                <a:gd name="T33" fmla="*/ 37 h 38"/>
                <a:gd name="T34" fmla="*/ 52 w 130"/>
                <a:gd name="T35" fmla="*/ 37 h 38"/>
                <a:gd name="T36" fmla="*/ 39 w 130"/>
                <a:gd name="T37" fmla="*/ 36 h 38"/>
                <a:gd name="T38" fmla="*/ 29 w 130"/>
                <a:gd name="T39" fmla="*/ 34 h 38"/>
                <a:gd name="T40" fmla="*/ 19 w 130"/>
                <a:gd name="T41" fmla="*/ 31 h 38"/>
                <a:gd name="T42" fmla="*/ 11 w 130"/>
                <a:gd name="T43" fmla="*/ 29 h 38"/>
                <a:gd name="T44" fmla="*/ 5 w 130"/>
                <a:gd name="T45" fmla="*/ 26 h 38"/>
                <a:gd name="T46" fmla="*/ 2 w 130"/>
                <a:gd name="T47" fmla="*/ 22 h 38"/>
                <a:gd name="T48" fmla="*/ 0 w 130"/>
                <a:gd name="T49" fmla="*/ 18 h 38"/>
                <a:gd name="T50" fmla="*/ 2 w 130"/>
                <a:gd name="T51" fmla="*/ 14 h 38"/>
                <a:gd name="T52" fmla="*/ 5 w 130"/>
                <a:gd name="T53" fmla="*/ 11 h 38"/>
                <a:gd name="T54" fmla="*/ 11 w 130"/>
                <a:gd name="T55" fmla="*/ 8 h 38"/>
                <a:gd name="T56" fmla="*/ 19 w 130"/>
                <a:gd name="T57" fmla="*/ 5 h 38"/>
                <a:gd name="T58" fmla="*/ 29 w 130"/>
                <a:gd name="T59" fmla="*/ 3 h 38"/>
                <a:gd name="T60" fmla="*/ 39 w 130"/>
                <a:gd name="T61" fmla="*/ 1 h 38"/>
                <a:gd name="T62" fmla="*/ 52 w 130"/>
                <a:gd name="T63" fmla="*/ 0 h 38"/>
                <a:gd name="T64" fmla="*/ 65 w 130"/>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
                <a:gd name="T100" fmla="*/ 0 h 38"/>
                <a:gd name="T101" fmla="*/ 130 w 130"/>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 h="38">
                  <a:moveTo>
                    <a:pt x="65" y="0"/>
                  </a:moveTo>
                  <a:lnTo>
                    <a:pt x="78" y="0"/>
                  </a:lnTo>
                  <a:lnTo>
                    <a:pt x="90" y="1"/>
                  </a:lnTo>
                  <a:lnTo>
                    <a:pt x="101" y="3"/>
                  </a:lnTo>
                  <a:lnTo>
                    <a:pt x="110" y="5"/>
                  </a:lnTo>
                  <a:lnTo>
                    <a:pt x="118" y="8"/>
                  </a:lnTo>
                  <a:lnTo>
                    <a:pt x="124" y="11"/>
                  </a:lnTo>
                  <a:lnTo>
                    <a:pt x="128" y="14"/>
                  </a:lnTo>
                  <a:lnTo>
                    <a:pt x="129" y="18"/>
                  </a:lnTo>
                  <a:lnTo>
                    <a:pt x="128" y="22"/>
                  </a:lnTo>
                  <a:lnTo>
                    <a:pt x="124" y="26"/>
                  </a:lnTo>
                  <a:lnTo>
                    <a:pt x="118" y="29"/>
                  </a:lnTo>
                  <a:lnTo>
                    <a:pt x="110" y="31"/>
                  </a:lnTo>
                  <a:lnTo>
                    <a:pt x="101" y="34"/>
                  </a:lnTo>
                  <a:lnTo>
                    <a:pt x="90" y="36"/>
                  </a:lnTo>
                  <a:lnTo>
                    <a:pt x="78" y="37"/>
                  </a:lnTo>
                  <a:lnTo>
                    <a:pt x="65" y="37"/>
                  </a:lnTo>
                  <a:lnTo>
                    <a:pt x="52" y="37"/>
                  </a:lnTo>
                  <a:lnTo>
                    <a:pt x="39" y="36"/>
                  </a:lnTo>
                  <a:lnTo>
                    <a:pt x="29" y="34"/>
                  </a:lnTo>
                  <a:lnTo>
                    <a:pt x="19" y="31"/>
                  </a:lnTo>
                  <a:lnTo>
                    <a:pt x="11" y="29"/>
                  </a:lnTo>
                  <a:lnTo>
                    <a:pt x="5" y="26"/>
                  </a:lnTo>
                  <a:lnTo>
                    <a:pt x="2" y="22"/>
                  </a:lnTo>
                  <a:lnTo>
                    <a:pt x="0" y="18"/>
                  </a:lnTo>
                  <a:lnTo>
                    <a:pt x="2" y="14"/>
                  </a:lnTo>
                  <a:lnTo>
                    <a:pt x="5" y="11"/>
                  </a:lnTo>
                  <a:lnTo>
                    <a:pt x="11" y="8"/>
                  </a:lnTo>
                  <a:lnTo>
                    <a:pt x="19" y="5"/>
                  </a:lnTo>
                  <a:lnTo>
                    <a:pt x="29" y="3"/>
                  </a:lnTo>
                  <a:lnTo>
                    <a:pt x="39" y="1"/>
                  </a:lnTo>
                  <a:lnTo>
                    <a:pt x="52" y="0"/>
                  </a:lnTo>
                  <a:lnTo>
                    <a:pt x="65" y="0"/>
                  </a:lnTo>
                </a:path>
              </a:pathLst>
            </a:custGeom>
            <a:solidFill>
              <a:srgbClr val="E5E5E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98" name="Freeform 246"/>
            <p:cNvSpPr>
              <a:spLocks/>
            </p:cNvSpPr>
            <p:nvPr/>
          </p:nvSpPr>
          <p:spPr bwMode="auto">
            <a:xfrm>
              <a:off x="4386" y="2529"/>
              <a:ext cx="129" cy="38"/>
            </a:xfrm>
            <a:custGeom>
              <a:avLst/>
              <a:gdLst>
                <a:gd name="T0" fmla="*/ 64 w 129"/>
                <a:gd name="T1" fmla="*/ 0 h 38"/>
                <a:gd name="T2" fmla="*/ 76 w 129"/>
                <a:gd name="T3" fmla="*/ 1 h 38"/>
                <a:gd name="T4" fmla="*/ 89 w 129"/>
                <a:gd name="T5" fmla="*/ 2 h 38"/>
                <a:gd name="T6" fmla="*/ 99 w 129"/>
                <a:gd name="T7" fmla="*/ 3 h 38"/>
                <a:gd name="T8" fmla="*/ 109 w 129"/>
                <a:gd name="T9" fmla="*/ 5 h 38"/>
                <a:gd name="T10" fmla="*/ 117 w 129"/>
                <a:gd name="T11" fmla="*/ 8 h 38"/>
                <a:gd name="T12" fmla="*/ 123 w 129"/>
                <a:gd name="T13" fmla="*/ 11 h 38"/>
                <a:gd name="T14" fmla="*/ 126 w 129"/>
                <a:gd name="T15" fmla="*/ 14 h 38"/>
                <a:gd name="T16" fmla="*/ 128 w 129"/>
                <a:gd name="T17" fmla="*/ 18 h 38"/>
                <a:gd name="T18" fmla="*/ 126 w 129"/>
                <a:gd name="T19" fmla="*/ 22 h 38"/>
                <a:gd name="T20" fmla="*/ 123 w 129"/>
                <a:gd name="T21" fmla="*/ 25 h 38"/>
                <a:gd name="T22" fmla="*/ 117 w 129"/>
                <a:gd name="T23" fmla="*/ 29 h 38"/>
                <a:gd name="T24" fmla="*/ 109 w 129"/>
                <a:gd name="T25" fmla="*/ 31 h 38"/>
                <a:gd name="T26" fmla="*/ 99 w 129"/>
                <a:gd name="T27" fmla="*/ 33 h 38"/>
                <a:gd name="T28" fmla="*/ 89 w 129"/>
                <a:gd name="T29" fmla="*/ 35 h 38"/>
                <a:gd name="T30" fmla="*/ 76 w 129"/>
                <a:gd name="T31" fmla="*/ 36 h 38"/>
                <a:gd name="T32" fmla="*/ 64 w 129"/>
                <a:gd name="T33" fmla="*/ 37 h 38"/>
                <a:gd name="T34" fmla="*/ 51 w 129"/>
                <a:gd name="T35" fmla="*/ 36 h 38"/>
                <a:gd name="T36" fmla="*/ 39 w 129"/>
                <a:gd name="T37" fmla="*/ 35 h 38"/>
                <a:gd name="T38" fmla="*/ 28 w 129"/>
                <a:gd name="T39" fmla="*/ 33 h 38"/>
                <a:gd name="T40" fmla="*/ 19 w 129"/>
                <a:gd name="T41" fmla="*/ 31 h 38"/>
                <a:gd name="T42" fmla="*/ 10 w 129"/>
                <a:gd name="T43" fmla="*/ 29 h 38"/>
                <a:gd name="T44" fmla="*/ 5 w 129"/>
                <a:gd name="T45" fmla="*/ 25 h 38"/>
                <a:gd name="T46" fmla="*/ 1 w 129"/>
                <a:gd name="T47" fmla="*/ 22 h 38"/>
                <a:gd name="T48" fmla="*/ 0 w 129"/>
                <a:gd name="T49" fmla="*/ 18 h 38"/>
                <a:gd name="T50" fmla="*/ 1 w 129"/>
                <a:gd name="T51" fmla="*/ 14 h 38"/>
                <a:gd name="T52" fmla="*/ 5 w 129"/>
                <a:gd name="T53" fmla="*/ 11 h 38"/>
                <a:gd name="T54" fmla="*/ 10 w 129"/>
                <a:gd name="T55" fmla="*/ 8 h 38"/>
                <a:gd name="T56" fmla="*/ 19 w 129"/>
                <a:gd name="T57" fmla="*/ 5 h 38"/>
                <a:gd name="T58" fmla="*/ 28 w 129"/>
                <a:gd name="T59" fmla="*/ 3 h 38"/>
                <a:gd name="T60" fmla="*/ 39 w 129"/>
                <a:gd name="T61" fmla="*/ 2 h 38"/>
                <a:gd name="T62" fmla="*/ 51 w 129"/>
                <a:gd name="T63" fmla="*/ 1 h 38"/>
                <a:gd name="T64" fmla="*/ 64 w 129"/>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
                <a:gd name="T100" fmla="*/ 0 h 38"/>
                <a:gd name="T101" fmla="*/ 129 w 129"/>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 h="38">
                  <a:moveTo>
                    <a:pt x="64" y="0"/>
                  </a:moveTo>
                  <a:lnTo>
                    <a:pt x="76" y="1"/>
                  </a:lnTo>
                  <a:lnTo>
                    <a:pt x="89" y="2"/>
                  </a:lnTo>
                  <a:lnTo>
                    <a:pt x="99" y="3"/>
                  </a:lnTo>
                  <a:lnTo>
                    <a:pt x="109" y="5"/>
                  </a:lnTo>
                  <a:lnTo>
                    <a:pt x="117" y="8"/>
                  </a:lnTo>
                  <a:lnTo>
                    <a:pt x="123" y="11"/>
                  </a:lnTo>
                  <a:lnTo>
                    <a:pt x="126" y="14"/>
                  </a:lnTo>
                  <a:lnTo>
                    <a:pt x="128" y="18"/>
                  </a:lnTo>
                  <a:lnTo>
                    <a:pt x="126" y="22"/>
                  </a:lnTo>
                  <a:lnTo>
                    <a:pt x="123" y="25"/>
                  </a:lnTo>
                  <a:lnTo>
                    <a:pt x="117" y="29"/>
                  </a:lnTo>
                  <a:lnTo>
                    <a:pt x="109" y="31"/>
                  </a:lnTo>
                  <a:lnTo>
                    <a:pt x="99" y="33"/>
                  </a:lnTo>
                  <a:lnTo>
                    <a:pt x="89" y="35"/>
                  </a:lnTo>
                  <a:lnTo>
                    <a:pt x="76" y="36"/>
                  </a:lnTo>
                  <a:lnTo>
                    <a:pt x="64" y="37"/>
                  </a:lnTo>
                  <a:lnTo>
                    <a:pt x="51" y="36"/>
                  </a:lnTo>
                  <a:lnTo>
                    <a:pt x="39" y="35"/>
                  </a:lnTo>
                  <a:lnTo>
                    <a:pt x="28" y="33"/>
                  </a:lnTo>
                  <a:lnTo>
                    <a:pt x="19" y="31"/>
                  </a:lnTo>
                  <a:lnTo>
                    <a:pt x="10" y="29"/>
                  </a:lnTo>
                  <a:lnTo>
                    <a:pt x="5" y="25"/>
                  </a:lnTo>
                  <a:lnTo>
                    <a:pt x="1" y="22"/>
                  </a:lnTo>
                  <a:lnTo>
                    <a:pt x="0" y="18"/>
                  </a:lnTo>
                  <a:lnTo>
                    <a:pt x="1" y="14"/>
                  </a:lnTo>
                  <a:lnTo>
                    <a:pt x="5" y="11"/>
                  </a:lnTo>
                  <a:lnTo>
                    <a:pt x="10" y="8"/>
                  </a:lnTo>
                  <a:lnTo>
                    <a:pt x="19" y="5"/>
                  </a:lnTo>
                  <a:lnTo>
                    <a:pt x="28" y="3"/>
                  </a:lnTo>
                  <a:lnTo>
                    <a:pt x="39" y="2"/>
                  </a:lnTo>
                  <a:lnTo>
                    <a:pt x="51" y="1"/>
                  </a:lnTo>
                  <a:lnTo>
                    <a:pt x="64" y="0"/>
                  </a:lnTo>
                </a:path>
              </a:pathLst>
            </a:custGeom>
            <a:solidFill>
              <a:srgbClr val="E8E8E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899" name="Freeform 247"/>
            <p:cNvSpPr>
              <a:spLocks/>
            </p:cNvSpPr>
            <p:nvPr/>
          </p:nvSpPr>
          <p:spPr bwMode="auto">
            <a:xfrm>
              <a:off x="4387" y="2528"/>
              <a:ext cx="127" cy="36"/>
            </a:xfrm>
            <a:custGeom>
              <a:avLst/>
              <a:gdLst>
                <a:gd name="T0" fmla="*/ 63 w 127"/>
                <a:gd name="T1" fmla="*/ 0 h 36"/>
                <a:gd name="T2" fmla="*/ 76 w 127"/>
                <a:gd name="T3" fmla="*/ 0 h 36"/>
                <a:gd name="T4" fmla="*/ 88 w 127"/>
                <a:gd name="T5" fmla="*/ 1 h 36"/>
                <a:gd name="T6" fmla="*/ 98 w 127"/>
                <a:gd name="T7" fmla="*/ 3 h 36"/>
                <a:gd name="T8" fmla="*/ 107 w 127"/>
                <a:gd name="T9" fmla="*/ 5 h 36"/>
                <a:gd name="T10" fmla="*/ 115 w 127"/>
                <a:gd name="T11" fmla="*/ 7 h 36"/>
                <a:gd name="T12" fmla="*/ 121 w 127"/>
                <a:gd name="T13" fmla="*/ 10 h 36"/>
                <a:gd name="T14" fmla="*/ 125 w 127"/>
                <a:gd name="T15" fmla="*/ 14 h 36"/>
                <a:gd name="T16" fmla="*/ 126 w 127"/>
                <a:gd name="T17" fmla="*/ 17 h 36"/>
                <a:gd name="T18" fmla="*/ 125 w 127"/>
                <a:gd name="T19" fmla="*/ 21 h 36"/>
                <a:gd name="T20" fmla="*/ 121 w 127"/>
                <a:gd name="T21" fmla="*/ 24 h 36"/>
                <a:gd name="T22" fmla="*/ 115 w 127"/>
                <a:gd name="T23" fmla="*/ 27 h 36"/>
                <a:gd name="T24" fmla="*/ 107 w 127"/>
                <a:gd name="T25" fmla="*/ 30 h 36"/>
                <a:gd name="T26" fmla="*/ 98 w 127"/>
                <a:gd name="T27" fmla="*/ 32 h 36"/>
                <a:gd name="T28" fmla="*/ 88 w 127"/>
                <a:gd name="T29" fmla="*/ 33 h 36"/>
                <a:gd name="T30" fmla="*/ 76 w 127"/>
                <a:gd name="T31" fmla="*/ 34 h 36"/>
                <a:gd name="T32" fmla="*/ 63 w 127"/>
                <a:gd name="T33" fmla="*/ 35 h 36"/>
                <a:gd name="T34" fmla="*/ 50 w 127"/>
                <a:gd name="T35" fmla="*/ 34 h 36"/>
                <a:gd name="T36" fmla="*/ 38 w 127"/>
                <a:gd name="T37" fmla="*/ 33 h 36"/>
                <a:gd name="T38" fmla="*/ 27 w 127"/>
                <a:gd name="T39" fmla="*/ 32 h 36"/>
                <a:gd name="T40" fmla="*/ 18 w 127"/>
                <a:gd name="T41" fmla="*/ 30 h 36"/>
                <a:gd name="T42" fmla="*/ 10 w 127"/>
                <a:gd name="T43" fmla="*/ 27 h 36"/>
                <a:gd name="T44" fmla="*/ 5 w 127"/>
                <a:gd name="T45" fmla="*/ 24 h 36"/>
                <a:gd name="T46" fmla="*/ 1 w 127"/>
                <a:gd name="T47" fmla="*/ 21 h 36"/>
                <a:gd name="T48" fmla="*/ 0 w 127"/>
                <a:gd name="T49" fmla="*/ 17 h 36"/>
                <a:gd name="T50" fmla="*/ 1 w 127"/>
                <a:gd name="T51" fmla="*/ 14 h 36"/>
                <a:gd name="T52" fmla="*/ 5 w 127"/>
                <a:gd name="T53" fmla="*/ 10 h 36"/>
                <a:gd name="T54" fmla="*/ 10 w 127"/>
                <a:gd name="T55" fmla="*/ 7 h 36"/>
                <a:gd name="T56" fmla="*/ 18 w 127"/>
                <a:gd name="T57" fmla="*/ 5 h 36"/>
                <a:gd name="T58" fmla="*/ 27 w 127"/>
                <a:gd name="T59" fmla="*/ 3 h 36"/>
                <a:gd name="T60" fmla="*/ 38 w 127"/>
                <a:gd name="T61" fmla="*/ 1 h 36"/>
                <a:gd name="T62" fmla="*/ 50 w 127"/>
                <a:gd name="T63" fmla="*/ 0 h 36"/>
                <a:gd name="T64" fmla="*/ 63 w 127"/>
                <a:gd name="T65" fmla="*/ 0 h 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
                <a:gd name="T100" fmla="*/ 0 h 36"/>
                <a:gd name="T101" fmla="*/ 127 w 127"/>
                <a:gd name="T102" fmla="*/ 36 h 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 h="36">
                  <a:moveTo>
                    <a:pt x="63" y="0"/>
                  </a:moveTo>
                  <a:lnTo>
                    <a:pt x="76" y="0"/>
                  </a:lnTo>
                  <a:lnTo>
                    <a:pt x="88" y="1"/>
                  </a:lnTo>
                  <a:lnTo>
                    <a:pt x="98" y="3"/>
                  </a:lnTo>
                  <a:lnTo>
                    <a:pt x="107" y="5"/>
                  </a:lnTo>
                  <a:lnTo>
                    <a:pt x="115" y="7"/>
                  </a:lnTo>
                  <a:lnTo>
                    <a:pt x="121" y="10"/>
                  </a:lnTo>
                  <a:lnTo>
                    <a:pt x="125" y="14"/>
                  </a:lnTo>
                  <a:lnTo>
                    <a:pt x="126" y="17"/>
                  </a:lnTo>
                  <a:lnTo>
                    <a:pt x="125" y="21"/>
                  </a:lnTo>
                  <a:lnTo>
                    <a:pt x="121" y="24"/>
                  </a:lnTo>
                  <a:lnTo>
                    <a:pt x="115" y="27"/>
                  </a:lnTo>
                  <a:lnTo>
                    <a:pt x="107" y="30"/>
                  </a:lnTo>
                  <a:lnTo>
                    <a:pt x="98" y="32"/>
                  </a:lnTo>
                  <a:lnTo>
                    <a:pt x="88" y="33"/>
                  </a:lnTo>
                  <a:lnTo>
                    <a:pt x="76" y="34"/>
                  </a:lnTo>
                  <a:lnTo>
                    <a:pt x="63" y="35"/>
                  </a:lnTo>
                  <a:lnTo>
                    <a:pt x="50" y="34"/>
                  </a:lnTo>
                  <a:lnTo>
                    <a:pt x="38" y="33"/>
                  </a:lnTo>
                  <a:lnTo>
                    <a:pt x="27" y="32"/>
                  </a:lnTo>
                  <a:lnTo>
                    <a:pt x="18" y="30"/>
                  </a:lnTo>
                  <a:lnTo>
                    <a:pt x="10" y="27"/>
                  </a:lnTo>
                  <a:lnTo>
                    <a:pt x="5" y="24"/>
                  </a:lnTo>
                  <a:lnTo>
                    <a:pt x="1" y="21"/>
                  </a:lnTo>
                  <a:lnTo>
                    <a:pt x="0" y="17"/>
                  </a:lnTo>
                  <a:lnTo>
                    <a:pt x="1" y="14"/>
                  </a:lnTo>
                  <a:lnTo>
                    <a:pt x="5" y="10"/>
                  </a:lnTo>
                  <a:lnTo>
                    <a:pt x="10" y="7"/>
                  </a:lnTo>
                  <a:lnTo>
                    <a:pt x="18" y="5"/>
                  </a:lnTo>
                  <a:lnTo>
                    <a:pt x="27" y="3"/>
                  </a:lnTo>
                  <a:lnTo>
                    <a:pt x="38" y="1"/>
                  </a:lnTo>
                  <a:lnTo>
                    <a:pt x="50" y="0"/>
                  </a:lnTo>
                  <a:lnTo>
                    <a:pt x="63" y="0"/>
                  </a:lnTo>
                </a:path>
              </a:pathLst>
            </a:custGeom>
            <a:solidFill>
              <a:srgbClr val="EDEDE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00" name="Freeform 248"/>
            <p:cNvSpPr>
              <a:spLocks/>
            </p:cNvSpPr>
            <p:nvPr/>
          </p:nvSpPr>
          <p:spPr bwMode="auto">
            <a:xfrm>
              <a:off x="4388" y="2526"/>
              <a:ext cx="125" cy="35"/>
            </a:xfrm>
            <a:custGeom>
              <a:avLst/>
              <a:gdLst>
                <a:gd name="T0" fmla="*/ 62 w 125"/>
                <a:gd name="T1" fmla="*/ 0 h 35"/>
                <a:gd name="T2" fmla="*/ 75 w 125"/>
                <a:gd name="T3" fmla="*/ 1 h 35"/>
                <a:gd name="T4" fmla="*/ 86 w 125"/>
                <a:gd name="T5" fmla="*/ 2 h 35"/>
                <a:gd name="T6" fmla="*/ 97 w 125"/>
                <a:gd name="T7" fmla="*/ 3 h 35"/>
                <a:gd name="T8" fmla="*/ 106 w 125"/>
                <a:gd name="T9" fmla="*/ 5 h 35"/>
                <a:gd name="T10" fmla="*/ 114 w 125"/>
                <a:gd name="T11" fmla="*/ 8 h 35"/>
                <a:gd name="T12" fmla="*/ 120 w 125"/>
                <a:gd name="T13" fmla="*/ 11 h 35"/>
                <a:gd name="T14" fmla="*/ 123 w 125"/>
                <a:gd name="T15" fmla="*/ 14 h 35"/>
                <a:gd name="T16" fmla="*/ 124 w 125"/>
                <a:gd name="T17" fmla="*/ 17 h 35"/>
                <a:gd name="T18" fmla="*/ 123 w 125"/>
                <a:gd name="T19" fmla="*/ 21 h 35"/>
                <a:gd name="T20" fmla="*/ 120 w 125"/>
                <a:gd name="T21" fmla="*/ 24 h 35"/>
                <a:gd name="T22" fmla="*/ 114 w 125"/>
                <a:gd name="T23" fmla="*/ 27 h 35"/>
                <a:gd name="T24" fmla="*/ 106 w 125"/>
                <a:gd name="T25" fmla="*/ 29 h 35"/>
                <a:gd name="T26" fmla="*/ 97 w 125"/>
                <a:gd name="T27" fmla="*/ 32 h 35"/>
                <a:gd name="T28" fmla="*/ 86 w 125"/>
                <a:gd name="T29" fmla="*/ 33 h 35"/>
                <a:gd name="T30" fmla="*/ 75 w 125"/>
                <a:gd name="T31" fmla="*/ 34 h 35"/>
                <a:gd name="T32" fmla="*/ 62 w 125"/>
                <a:gd name="T33" fmla="*/ 34 h 35"/>
                <a:gd name="T34" fmla="*/ 49 w 125"/>
                <a:gd name="T35" fmla="*/ 34 h 35"/>
                <a:gd name="T36" fmla="*/ 38 w 125"/>
                <a:gd name="T37" fmla="*/ 33 h 35"/>
                <a:gd name="T38" fmla="*/ 27 w 125"/>
                <a:gd name="T39" fmla="*/ 32 h 35"/>
                <a:gd name="T40" fmla="*/ 18 w 125"/>
                <a:gd name="T41" fmla="*/ 29 h 35"/>
                <a:gd name="T42" fmla="*/ 10 w 125"/>
                <a:gd name="T43" fmla="*/ 27 h 35"/>
                <a:gd name="T44" fmla="*/ 4 w 125"/>
                <a:gd name="T45" fmla="*/ 24 h 35"/>
                <a:gd name="T46" fmla="*/ 1 w 125"/>
                <a:gd name="T47" fmla="*/ 21 h 35"/>
                <a:gd name="T48" fmla="*/ 0 w 125"/>
                <a:gd name="T49" fmla="*/ 17 h 35"/>
                <a:gd name="T50" fmla="*/ 1 w 125"/>
                <a:gd name="T51" fmla="*/ 14 h 35"/>
                <a:gd name="T52" fmla="*/ 4 w 125"/>
                <a:gd name="T53" fmla="*/ 11 h 35"/>
                <a:gd name="T54" fmla="*/ 10 w 125"/>
                <a:gd name="T55" fmla="*/ 8 h 35"/>
                <a:gd name="T56" fmla="*/ 18 w 125"/>
                <a:gd name="T57" fmla="*/ 5 h 35"/>
                <a:gd name="T58" fmla="*/ 27 w 125"/>
                <a:gd name="T59" fmla="*/ 3 h 35"/>
                <a:gd name="T60" fmla="*/ 38 w 125"/>
                <a:gd name="T61" fmla="*/ 2 h 35"/>
                <a:gd name="T62" fmla="*/ 49 w 125"/>
                <a:gd name="T63" fmla="*/ 1 h 35"/>
                <a:gd name="T64" fmla="*/ 62 w 125"/>
                <a:gd name="T65" fmla="*/ 0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5"/>
                <a:gd name="T100" fmla="*/ 0 h 35"/>
                <a:gd name="T101" fmla="*/ 125 w 125"/>
                <a:gd name="T102" fmla="*/ 35 h 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5" h="35">
                  <a:moveTo>
                    <a:pt x="62" y="0"/>
                  </a:moveTo>
                  <a:lnTo>
                    <a:pt x="75" y="1"/>
                  </a:lnTo>
                  <a:lnTo>
                    <a:pt x="86" y="2"/>
                  </a:lnTo>
                  <a:lnTo>
                    <a:pt x="97" y="3"/>
                  </a:lnTo>
                  <a:lnTo>
                    <a:pt x="106" y="5"/>
                  </a:lnTo>
                  <a:lnTo>
                    <a:pt x="114" y="8"/>
                  </a:lnTo>
                  <a:lnTo>
                    <a:pt x="120" y="11"/>
                  </a:lnTo>
                  <a:lnTo>
                    <a:pt x="123" y="14"/>
                  </a:lnTo>
                  <a:lnTo>
                    <a:pt x="124" y="17"/>
                  </a:lnTo>
                  <a:lnTo>
                    <a:pt x="123" y="21"/>
                  </a:lnTo>
                  <a:lnTo>
                    <a:pt x="120" y="24"/>
                  </a:lnTo>
                  <a:lnTo>
                    <a:pt x="114" y="27"/>
                  </a:lnTo>
                  <a:lnTo>
                    <a:pt x="106" y="29"/>
                  </a:lnTo>
                  <a:lnTo>
                    <a:pt x="97" y="32"/>
                  </a:lnTo>
                  <a:lnTo>
                    <a:pt x="86" y="33"/>
                  </a:lnTo>
                  <a:lnTo>
                    <a:pt x="75" y="34"/>
                  </a:lnTo>
                  <a:lnTo>
                    <a:pt x="62" y="34"/>
                  </a:lnTo>
                  <a:lnTo>
                    <a:pt x="49" y="34"/>
                  </a:lnTo>
                  <a:lnTo>
                    <a:pt x="38" y="33"/>
                  </a:lnTo>
                  <a:lnTo>
                    <a:pt x="27" y="32"/>
                  </a:lnTo>
                  <a:lnTo>
                    <a:pt x="18" y="29"/>
                  </a:lnTo>
                  <a:lnTo>
                    <a:pt x="10" y="27"/>
                  </a:lnTo>
                  <a:lnTo>
                    <a:pt x="4" y="24"/>
                  </a:lnTo>
                  <a:lnTo>
                    <a:pt x="1" y="21"/>
                  </a:lnTo>
                  <a:lnTo>
                    <a:pt x="0" y="17"/>
                  </a:lnTo>
                  <a:lnTo>
                    <a:pt x="1" y="14"/>
                  </a:lnTo>
                  <a:lnTo>
                    <a:pt x="4" y="11"/>
                  </a:lnTo>
                  <a:lnTo>
                    <a:pt x="10" y="8"/>
                  </a:lnTo>
                  <a:lnTo>
                    <a:pt x="18" y="5"/>
                  </a:lnTo>
                  <a:lnTo>
                    <a:pt x="27" y="3"/>
                  </a:lnTo>
                  <a:lnTo>
                    <a:pt x="38" y="2"/>
                  </a:lnTo>
                  <a:lnTo>
                    <a:pt x="49" y="1"/>
                  </a:lnTo>
                  <a:lnTo>
                    <a:pt x="62" y="0"/>
                  </a:lnTo>
                </a:path>
              </a:pathLst>
            </a:custGeom>
            <a:solidFill>
              <a:srgbClr val="F0F0F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01" name="Freeform 249"/>
            <p:cNvSpPr>
              <a:spLocks/>
            </p:cNvSpPr>
            <p:nvPr/>
          </p:nvSpPr>
          <p:spPr bwMode="auto">
            <a:xfrm>
              <a:off x="4388" y="2525"/>
              <a:ext cx="125" cy="34"/>
            </a:xfrm>
            <a:custGeom>
              <a:avLst/>
              <a:gdLst>
                <a:gd name="T0" fmla="*/ 62 w 125"/>
                <a:gd name="T1" fmla="*/ 0 h 34"/>
                <a:gd name="T2" fmla="*/ 74 w 125"/>
                <a:gd name="T3" fmla="*/ 1 h 34"/>
                <a:gd name="T4" fmla="*/ 86 w 125"/>
                <a:gd name="T5" fmla="*/ 1 h 34"/>
                <a:gd name="T6" fmla="*/ 97 w 125"/>
                <a:gd name="T7" fmla="*/ 3 h 34"/>
                <a:gd name="T8" fmla="*/ 106 w 125"/>
                <a:gd name="T9" fmla="*/ 5 h 34"/>
                <a:gd name="T10" fmla="*/ 114 w 125"/>
                <a:gd name="T11" fmla="*/ 7 h 34"/>
                <a:gd name="T12" fmla="*/ 119 w 125"/>
                <a:gd name="T13" fmla="*/ 10 h 34"/>
                <a:gd name="T14" fmla="*/ 123 w 125"/>
                <a:gd name="T15" fmla="*/ 13 h 34"/>
                <a:gd name="T16" fmla="*/ 124 w 125"/>
                <a:gd name="T17" fmla="*/ 16 h 34"/>
                <a:gd name="T18" fmla="*/ 123 w 125"/>
                <a:gd name="T19" fmla="*/ 19 h 34"/>
                <a:gd name="T20" fmla="*/ 119 w 125"/>
                <a:gd name="T21" fmla="*/ 23 h 34"/>
                <a:gd name="T22" fmla="*/ 114 w 125"/>
                <a:gd name="T23" fmla="*/ 26 h 34"/>
                <a:gd name="T24" fmla="*/ 106 w 125"/>
                <a:gd name="T25" fmla="*/ 28 h 34"/>
                <a:gd name="T26" fmla="*/ 97 w 125"/>
                <a:gd name="T27" fmla="*/ 30 h 34"/>
                <a:gd name="T28" fmla="*/ 86 w 125"/>
                <a:gd name="T29" fmla="*/ 31 h 34"/>
                <a:gd name="T30" fmla="*/ 74 w 125"/>
                <a:gd name="T31" fmla="*/ 32 h 34"/>
                <a:gd name="T32" fmla="*/ 62 w 125"/>
                <a:gd name="T33" fmla="*/ 33 h 34"/>
                <a:gd name="T34" fmla="*/ 50 w 125"/>
                <a:gd name="T35" fmla="*/ 32 h 34"/>
                <a:gd name="T36" fmla="*/ 38 w 125"/>
                <a:gd name="T37" fmla="*/ 31 h 34"/>
                <a:gd name="T38" fmla="*/ 27 w 125"/>
                <a:gd name="T39" fmla="*/ 30 h 34"/>
                <a:gd name="T40" fmla="*/ 18 w 125"/>
                <a:gd name="T41" fmla="*/ 28 h 34"/>
                <a:gd name="T42" fmla="*/ 10 w 125"/>
                <a:gd name="T43" fmla="*/ 26 h 34"/>
                <a:gd name="T44" fmla="*/ 5 w 125"/>
                <a:gd name="T45" fmla="*/ 23 h 34"/>
                <a:gd name="T46" fmla="*/ 1 w 125"/>
                <a:gd name="T47" fmla="*/ 19 h 34"/>
                <a:gd name="T48" fmla="*/ 0 w 125"/>
                <a:gd name="T49" fmla="*/ 16 h 34"/>
                <a:gd name="T50" fmla="*/ 1 w 125"/>
                <a:gd name="T51" fmla="*/ 13 h 34"/>
                <a:gd name="T52" fmla="*/ 5 w 125"/>
                <a:gd name="T53" fmla="*/ 10 h 34"/>
                <a:gd name="T54" fmla="*/ 10 w 125"/>
                <a:gd name="T55" fmla="*/ 7 h 34"/>
                <a:gd name="T56" fmla="*/ 18 w 125"/>
                <a:gd name="T57" fmla="*/ 5 h 34"/>
                <a:gd name="T58" fmla="*/ 27 w 125"/>
                <a:gd name="T59" fmla="*/ 3 h 34"/>
                <a:gd name="T60" fmla="*/ 38 w 125"/>
                <a:gd name="T61" fmla="*/ 1 h 34"/>
                <a:gd name="T62" fmla="*/ 50 w 125"/>
                <a:gd name="T63" fmla="*/ 1 h 34"/>
                <a:gd name="T64" fmla="*/ 62 w 125"/>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5"/>
                <a:gd name="T100" fmla="*/ 0 h 34"/>
                <a:gd name="T101" fmla="*/ 125 w 125"/>
                <a:gd name="T102" fmla="*/ 34 h 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5" h="34">
                  <a:moveTo>
                    <a:pt x="62" y="0"/>
                  </a:moveTo>
                  <a:lnTo>
                    <a:pt x="74" y="1"/>
                  </a:lnTo>
                  <a:lnTo>
                    <a:pt x="86" y="1"/>
                  </a:lnTo>
                  <a:lnTo>
                    <a:pt x="97" y="3"/>
                  </a:lnTo>
                  <a:lnTo>
                    <a:pt x="106" y="5"/>
                  </a:lnTo>
                  <a:lnTo>
                    <a:pt x="114" y="7"/>
                  </a:lnTo>
                  <a:lnTo>
                    <a:pt x="119" y="10"/>
                  </a:lnTo>
                  <a:lnTo>
                    <a:pt x="123" y="13"/>
                  </a:lnTo>
                  <a:lnTo>
                    <a:pt x="124" y="16"/>
                  </a:lnTo>
                  <a:lnTo>
                    <a:pt x="123" y="19"/>
                  </a:lnTo>
                  <a:lnTo>
                    <a:pt x="119" y="23"/>
                  </a:lnTo>
                  <a:lnTo>
                    <a:pt x="114" y="26"/>
                  </a:lnTo>
                  <a:lnTo>
                    <a:pt x="106" y="28"/>
                  </a:lnTo>
                  <a:lnTo>
                    <a:pt x="97" y="30"/>
                  </a:lnTo>
                  <a:lnTo>
                    <a:pt x="86" y="31"/>
                  </a:lnTo>
                  <a:lnTo>
                    <a:pt x="74" y="32"/>
                  </a:lnTo>
                  <a:lnTo>
                    <a:pt x="62" y="33"/>
                  </a:lnTo>
                  <a:lnTo>
                    <a:pt x="50" y="32"/>
                  </a:lnTo>
                  <a:lnTo>
                    <a:pt x="38" y="31"/>
                  </a:lnTo>
                  <a:lnTo>
                    <a:pt x="27" y="30"/>
                  </a:lnTo>
                  <a:lnTo>
                    <a:pt x="18" y="28"/>
                  </a:lnTo>
                  <a:lnTo>
                    <a:pt x="10" y="26"/>
                  </a:lnTo>
                  <a:lnTo>
                    <a:pt x="5" y="23"/>
                  </a:lnTo>
                  <a:lnTo>
                    <a:pt x="1" y="19"/>
                  </a:lnTo>
                  <a:lnTo>
                    <a:pt x="0" y="16"/>
                  </a:lnTo>
                  <a:lnTo>
                    <a:pt x="1" y="13"/>
                  </a:lnTo>
                  <a:lnTo>
                    <a:pt x="5" y="10"/>
                  </a:lnTo>
                  <a:lnTo>
                    <a:pt x="10" y="7"/>
                  </a:lnTo>
                  <a:lnTo>
                    <a:pt x="18" y="5"/>
                  </a:lnTo>
                  <a:lnTo>
                    <a:pt x="27" y="3"/>
                  </a:lnTo>
                  <a:lnTo>
                    <a:pt x="38" y="1"/>
                  </a:lnTo>
                  <a:lnTo>
                    <a:pt x="50" y="1"/>
                  </a:lnTo>
                  <a:lnTo>
                    <a:pt x="62" y="0"/>
                  </a:lnTo>
                </a:path>
              </a:pathLst>
            </a:custGeom>
            <a:solidFill>
              <a:srgbClr val="F5F5F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02" name="Freeform 250"/>
            <p:cNvSpPr>
              <a:spLocks/>
            </p:cNvSpPr>
            <p:nvPr/>
          </p:nvSpPr>
          <p:spPr bwMode="auto">
            <a:xfrm>
              <a:off x="4389" y="2524"/>
              <a:ext cx="123" cy="32"/>
            </a:xfrm>
            <a:custGeom>
              <a:avLst/>
              <a:gdLst>
                <a:gd name="T0" fmla="*/ 61 w 123"/>
                <a:gd name="T1" fmla="*/ 0 h 32"/>
                <a:gd name="T2" fmla="*/ 73 w 123"/>
                <a:gd name="T3" fmla="*/ 0 h 32"/>
                <a:gd name="T4" fmla="*/ 85 w 123"/>
                <a:gd name="T5" fmla="*/ 1 h 32"/>
                <a:gd name="T6" fmla="*/ 95 w 123"/>
                <a:gd name="T7" fmla="*/ 2 h 32"/>
                <a:gd name="T8" fmla="*/ 104 w 123"/>
                <a:gd name="T9" fmla="*/ 4 h 32"/>
                <a:gd name="T10" fmla="*/ 112 w 123"/>
                <a:gd name="T11" fmla="*/ 7 h 32"/>
                <a:gd name="T12" fmla="*/ 117 w 123"/>
                <a:gd name="T13" fmla="*/ 9 h 32"/>
                <a:gd name="T14" fmla="*/ 121 w 123"/>
                <a:gd name="T15" fmla="*/ 12 h 32"/>
                <a:gd name="T16" fmla="*/ 122 w 123"/>
                <a:gd name="T17" fmla="*/ 15 h 32"/>
                <a:gd name="T18" fmla="*/ 121 w 123"/>
                <a:gd name="T19" fmla="*/ 19 h 32"/>
                <a:gd name="T20" fmla="*/ 117 w 123"/>
                <a:gd name="T21" fmla="*/ 21 h 32"/>
                <a:gd name="T22" fmla="*/ 112 w 123"/>
                <a:gd name="T23" fmla="*/ 24 h 32"/>
                <a:gd name="T24" fmla="*/ 104 w 123"/>
                <a:gd name="T25" fmla="*/ 27 h 32"/>
                <a:gd name="T26" fmla="*/ 95 w 123"/>
                <a:gd name="T27" fmla="*/ 28 h 32"/>
                <a:gd name="T28" fmla="*/ 85 w 123"/>
                <a:gd name="T29" fmla="*/ 30 h 32"/>
                <a:gd name="T30" fmla="*/ 73 w 123"/>
                <a:gd name="T31" fmla="*/ 31 h 32"/>
                <a:gd name="T32" fmla="*/ 61 w 123"/>
                <a:gd name="T33" fmla="*/ 31 h 32"/>
                <a:gd name="T34" fmla="*/ 49 w 123"/>
                <a:gd name="T35" fmla="*/ 31 h 32"/>
                <a:gd name="T36" fmla="*/ 37 w 123"/>
                <a:gd name="T37" fmla="*/ 30 h 32"/>
                <a:gd name="T38" fmla="*/ 27 w 123"/>
                <a:gd name="T39" fmla="*/ 28 h 32"/>
                <a:gd name="T40" fmla="*/ 18 w 123"/>
                <a:gd name="T41" fmla="*/ 27 h 32"/>
                <a:gd name="T42" fmla="*/ 10 w 123"/>
                <a:gd name="T43" fmla="*/ 24 h 32"/>
                <a:gd name="T44" fmla="*/ 5 w 123"/>
                <a:gd name="T45" fmla="*/ 21 h 32"/>
                <a:gd name="T46" fmla="*/ 1 w 123"/>
                <a:gd name="T47" fmla="*/ 19 h 32"/>
                <a:gd name="T48" fmla="*/ 0 w 123"/>
                <a:gd name="T49" fmla="*/ 15 h 32"/>
                <a:gd name="T50" fmla="*/ 1 w 123"/>
                <a:gd name="T51" fmla="*/ 12 h 32"/>
                <a:gd name="T52" fmla="*/ 5 w 123"/>
                <a:gd name="T53" fmla="*/ 9 h 32"/>
                <a:gd name="T54" fmla="*/ 10 w 123"/>
                <a:gd name="T55" fmla="*/ 7 h 32"/>
                <a:gd name="T56" fmla="*/ 18 w 123"/>
                <a:gd name="T57" fmla="*/ 4 h 32"/>
                <a:gd name="T58" fmla="*/ 27 w 123"/>
                <a:gd name="T59" fmla="*/ 2 h 32"/>
                <a:gd name="T60" fmla="*/ 37 w 123"/>
                <a:gd name="T61" fmla="*/ 1 h 32"/>
                <a:gd name="T62" fmla="*/ 49 w 123"/>
                <a:gd name="T63" fmla="*/ 0 h 32"/>
                <a:gd name="T64" fmla="*/ 61 w 123"/>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3"/>
                <a:gd name="T100" fmla="*/ 0 h 32"/>
                <a:gd name="T101" fmla="*/ 123 w 123"/>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3" h="32">
                  <a:moveTo>
                    <a:pt x="61" y="0"/>
                  </a:moveTo>
                  <a:lnTo>
                    <a:pt x="73" y="0"/>
                  </a:lnTo>
                  <a:lnTo>
                    <a:pt x="85" y="1"/>
                  </a:lnTo>
                  <a:lnTo>
                    <a:pt x="95" y="2"/>
                  </a:lnTo>
                  <a:lnTo>
                    <a:pt x="104" y="4"/>
                  </a:lnTo>
                  <a:lnTo>
                    <a:pt x="112" y="7"/>
                  </a:lnTo>
                  <a:lnTo>
                    <a:pt x="117" y="9"/>
                  </a:lnTo>
                  <a:lnTo>
                    <a:pt x="121" y="12"/>
                  </a:lnTo>
                  <a:lnTo>
                    <a:pt x="122" y="15"/>
                  </a:lnTo>
                  <a:lnTo>
                    <a:pt x="121" y="19"/>
                  </a:lnTo>
                  <a:lnTo>
                    <a:pt x="117" y="21"/>
                  </a:lnTo>
                  <a:lnTo>
                    <a:pt x="112" y="24"/>
                  </a:lnTo>
                  <a:lnTo>
                    <a:pt x="104" y="27"/>
                  </a:lnTo>
                  <a:lnTo>
                    <a:pt x="95" y="28"/>
                  </a:lnTo>
                  <a:lnTo>
                    <a:pt x="85" y="30"/>
                  </a:lnTo>
                  <a:lnTo>
                    <a:pt x="73" y="31"/>
                  </a:lnTo>
                  <a:lnTo>
                    <a:pt x="61" y="31"/>
                  </a:lnTo>
                  <a:lnTo>
                    <a:pt x="49" y="31"/>
                  </a:lnTo>
                  <a:lnTo>
                    <a:pt x="37" y="30"/>
                  </a:lnTo>
                  <a:lnTo>
                    <a:pt x="27" y="28"/>
                  </a:lnTo>
                  <a:lnTo>
                    <a:pt x="18" y="27"/>
                  </a:lnTo>
                  <a:lnTo>
                    <a:pt x="10" y="24"/>
                  </a:lnTo>
                  <a:lnTo>
                    <a:pt x="5" y="21"/>
                  </a:lnTo>
                  <a:lnTo>
                    <a:pt x="1" y="19"/>
                  </a:lnTo>
                  <a:lnTo>
                    <a:pt x="0" y="15"/>
                  </a:lnTo>
                  <a:lnTo>
                    <a:pt x="1" y="12"/>
                  </a:lnTo>
                  <a:lnTo>
                    <a:pt x="5" y="9"/>
                  </a:lnTo>
                  <a:lnTo>
                    <a:pt x="10" y="7"/>
                  </a:lnTo>
                  <a:lnTo>
                    <a:pt x="18" y="4"/>
                  </a:lnTo>
                  <a:lnTo>
                    <a:pt x="27" y="2"/>
                  </a:lnTo>
                  <a:lnTo>
                    <a:pt x="37" y="1"/>
                  </a:lnTo>
                  <a:lnTo>
                    <a:pt x="49" y="0"/>
                  </a:lnTo>
                  <a:lnTo>
                    <a:pt x="61" y="0"/>
                  </a:lnTo>
                </a:path>
              </a:pathLst>
            </a:custGeom>
            <a:solidFill>
              <a:srgbClr val="F7F7F7"/>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03" name="Freeform 251"/>
            <p:cNvSpPr>
              <a:spLocks/>
            </p:cNvSpPr>
            <p:nvPr/>
          </p:nvSpPr>
          <p:spPr bwMode="auto">
            <a:xfrm>
              <a:off x="4390" y="2522"/>
              <a:ext cx="122" cy="31"/>
            </a:xfrm>
            <a:custGeom>
              <a:avLst/>
              <a:gdLst>
                <a:gd name="T0" fmla="*/ 60 w 122"/>
                <a:gd name="T1" fmla="*/ 0 h 31"/>
                <a:gd name="T2" fmla="*/ 72 w 122"/>
                <a:gd name="T3" fmla="*/ 1 h 31"/>
                <a:gd name="T4" fmla="*/ 84 w 122"/>
                <a:gd name="T5" fmla="*/ 1 h 31"/>
                <a:gd name="T6" fmla="*/ 94 w 122"/>
                <a:gd name="T7" fmla="*/ 3 h 31"/>
                <a:gd name="T8" fmla="*/ 103 w 122"/>
                <a:gd name="T9" fmla="*/ 4 h 31"/>
                <a:gd name="T10" fmla="*/ 110 w 122"/>
                <a:gd name="T11" fmla="*/ 7 h 31"/>
                <a:gd name="T12" fmla="*/ 116 w 122"/>
                <a:gd name="T13" fmla="*/ 9 h 31"/>
                <a:gd name="T14" fmla="*/ 119 w 122"/>
                <a:gd name="T15" fmla="*/ 12 h 31"/>
                <a:gd name="T16" fmla="*/ 121 w 122"/>
                <a:gd name="T17" fmla="*/ 15 h 31"/>
                <a:gd name="T18" fmla="*/ 119 w 122"/>
                <a:gd name="T19" fmla="*/ 19 h 31"/>
                <a:gd name="T20" fmla="*/ 116 w 122"/>
                <a:gd name="T21" fmla="*/ 21 h 31"/>
                <a:gd name="T22" fmla="*/ 110 w 122"/>
                <a:gd name="T23" fmla="*/ 24 h 31"/>
                <a:gd name="T24" fmla="*/ 103 w 122"/>
                <a:gd name="T25" fmla="*/ 26 h 31"/>
                <a:gd name="T26" fmla="*/ 94 w 122"/>
                <a:gd name="T27" fmla="*/ 28 h 31"/>
                <a:gd name="T28" fmla="*/ 84 w 122"/>
                <a:gd name="T29" fmla="*/ 29 h 31"/>
                <a:gd name="T30" fmla="*/ 72 w 122"/>
                <a:gd name="T31" fmla="*/ 30 h 31"/>
                <a:gd name="T32" fmla="*/ 60 w 122"/>
                <a:gd name="T33" fmla="*/ 30 h 31"/>
                <a:gd name="T34" fmla="*/ 48 w 122"/>
                <a:gd name="T35" fmla="*/ 30 h 31"/>
                <a:gd name="T36" fmla="*/ 37 w 122"/>
                <a:gd name="T37" fmla="*/ 29 h 31"/>
                <a:gd name="T38" fmla="*/ 26 w 122"/>
                <a:gd name="T39" fmla="*/ 28 h 31"/>
                <a:gd name="T40" fmla="*/ 17 w 122"/>
                <a:gd name="T41" fmla="*/ 26 h 31"/>
                <a:gd name="T42" fmla="*/ 10 w 122"/>
                <a:gd name="T43" fmla="*/ 24 h 31"/>
                <a:gd name="T44" fmla="*/ 5 w 122"/>
                <a:gd name="T45" fmla="*/ 21 h 31"/>
                <a:gd name="T46" fmla="*/ 1 w 122"/>
                <a:gd name="T47" fmla="*/ 19 h 31"/>
                <a:gd name="T48" fmla="*/ 0 w 122"/>
                <a:gd name="T49" fmla="*/ 15 h 31"/>
                <a:gd name="T50" fmla="*/ 1 w 122"/>
                <a:gd name="T51" fmla="*/ 12 h 31"/>
                <a:gd name="T52" fmla="*/ 5 w 122"/>
                <a:gd name="T53" fmla="*/ 9 h 31"/>
                <a:gd name="T54" fmla="*/ 10 w 122"/>
                <a:gd name="T55" fmla="*/ 7 h 31"/>
                <a:gd name="T56" fmla="*/ 17 w 122"/>
                <a:gd name="T57" fmla="*/ 4 h 31"/>
                <a:gd name="T58" fmla="*/ 26 w 122"/>
                <a:gd name="T59" fmla="*/ 3 h 31"/>
                <a:gd name="T60" fmla="*/ 37 w 122"/>
                <a:gd name="T61" fmla="*/ 1 h 31"/>
                <a:gd name="T62" fmla="*/ 48 w 122"/>
                <a:gd name="T63" fmla="*/ 1 h 31"/>
                <a:gd name="T64" fmla="*/ 60 w 122"/>
                <a:gd name="T65" fmla="*/ 0 h 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2"/>
                <a:gd name="T100" fmla="*/ 0 h 31"/>
                <a:gd name="T101" fmla="*/ 122 w 122"/>
                <a:gd name="T102" fmla="*/ 31 h 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2" h="31">
                  <a:moveTo>
                    <a:pt x="60" y="0"/>
                  </a:moveTo>
                  <a:lnTo>
                    <a:pt x="72" y="1"/>
                  </a:lnTo>
                  <a:lnTo>
                    <a:pt x="84" y="1"/>
                  </a:lnTo>
                  <a:lnTo>
                    <a:pt x="94" y="3"/>
                  </a:lnTo>
                  <a:lnTo>
                    <a:pt x="103" y="4"/>
                  </a:lnTo>
                  <a:lnTo>
                    <a:pt x="110" y="7"/>
                  </a:lnTo>
                  <a:lnTo>
                    <a:pt x="116" y="9"/>
                  </a:lnTo>
                  <a:lnTo>
                    <a:pt x="119" y="12"/>
                  </a:lnTo>
                  <a:lnTo>
                    <a:pt x="121" y="15"/>
                  </a:lnTo>
                  <a:lnTo>
                    <a:pt x="119" y="19"/>
                  </a:lnTo>
                  <a:lnTo>
                    <a:pt x="116" y="21"/>
                  </a:lnTo>
                  <a:lnTo>
                    <a:pt x="110" y="24"/>
                  </a:lnTo>
                  <a:lnTo>
                    <a:pt x="103" y="26"/>
                  </a:lnTo>
                  <a:lnTo>
                    <a:pt x="94" y="28"/>
                  </a:lnTo>
                  <a:lnTo>
                    <a:pt x="84" y="29"/>
                  </a:lnTo>
                  <a:lnTo>
                    <a:pt x="72" y="30"/>
                  </a:lnTo>
                  <a:lnTo>
                    <a:pt x="60" y="30"/>
                  </a:lnTo>
                  <a:lnTo>
                    <a:pt x="48" y="30"/>
                  </a:lnTo>
                  <a:lnTo>
                    <a:pt x="37" y="29"/>
                  </a:lnTo>
                  <a:lnTo>
                    <a:pt x="26" y="28"/>
                  </a:lnTo>
                  <a:lnTo>
                    <a:pt x="17" y="26"/>
                  </a:lnTo>
                  <a:lnTo>
                    <a:pt x="10" y="24"/>
                  </a:lnTo>
                  <a:lnTo>
                    <a:pt x="5" y="21"/>
                  </a:lnTo>
                  <a:lnTo>
                    <a:pt x="1" y="19"/>
                  </a:lnTo>
                  <a:lnTo>
                    <a:pt x="0" y="15"/>
                  </a:lnTo>
                  <a:lnTo>
                    <a:pt x="1" y="12"/>
                  </a:lnTo>
                  <a:lnTo>
                    <a:pt x="5" y="9"/>
                  </a:lnTo>
                  <a:lnTo>
                    <a:pt x="10" y="7"/>
                  </a:lnTo>
                  <a:lnTo>
                    <a:pt x="17" y="4"/>
                  </a:lnTo>
                  <a:lnTo>
                    <a:pt x="26" y="3"/>
                  </a:lnTo>
                  <a:lnTo>
                    <a:pt x="37" y="1"/>
                  </a:lnTo>
                  <a:lnTo>
                    <a:pt x="48" y="1"/>
                  </a:lnTo>
                  <a:lnTo>
                    <a:pt x="60" y="0"/>
                  </a:lnTo>
                </a:path>
              </a:pathLst>
            </a:custGeom>
            <a:solidFill>
              <a:srgbClr val="FCFCF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04" name="Freeform 252"/>
            <p:cNvSpPr>
              <a:spLocks/>
            </p:cNvSpPr>
            <p:nvPr/>
          </p:nvSpPr>
          <p:spPr bwMode="auto">
            <a:xfrm>
              <a:off x="4390" y="2521"/>
              <a:ext cx="121" cy="30"/>
            </a:xfrm>
            <a:custGeom>
              <a:avLst/>
              <a:gdLst>
                <a:gd name="T0" fmla="*/ 60 w 121"/>
                <a:gd name="T1" fmla="*/ 0 h 30"/>
                <a:gd name="T2" fmla="*/ 72 w 121"/>
                <a:gd name="T3" fmla="*/ 0 h 30"/>
                <a:gd name="T4" fmla="*/ 83 w 121"/>
                <a:gd name="T5" fmla="*/ 1 h 30"/>
                <a:gd name="T6" fmla="*/ 94 w 121"/>
                <a:gd name="T7" fmla="*/ 2 h 30"/>
                <a:gd name="T8" fmla="*/ 102 w 121"/>
                <a:gd name="T9" fmla="*/ 4 h 30"/>
                <a:gd name="T10" fmla="*/ 110 w 121"/>
                <a:gd name="T11" fmla="*/ 6 h 30"/>
                <a:gd name="T12" fmla="*/ 115 w 121"/>
                <a:gd name="T13" fmla="*/ 9 h 30"/>
                <a:gd name="T14" fmla="*/ 118 w 121"/>
                <a:gd name="T15" fmla="*/ 12 h 30"/>
                <a:gd name="T16" fmla="*/ 120 w 121"/>
                <a:gd name="T17" fmla="*/ 14 h 30"/>
                <a:gd name="T18" fmla="*/ 118 w 121"/>
                <a:gd name="T19" fmla="*/ 17 h 30"/>
                <a:gd name="T20" fmla="*/ 115 w 121"/>
                <a:gd name="T21" fmla="*/ 20 h 30"/>
                <a:gd name="T22" fmla="*/ 110 w 121"/>
                <a:gd name="T23" fmla="*/ 22 h 30"/>
                <a:gd name="T24" fmla="*/ 102 w 121"/>
                <a:gd name="T25" fmla="*/ 25 h 30"/>
                <a:gd name="T26" fmla="*/ 94 w 121"/>
                <a:gd name="T27" fmla="*/ 27 h 30"/>
                <a:gd name="T28" fmla="*/ 83 w 121"/>
                <a:gd name="T29" fmla="*/ 28 h 30"/>
                <a:gd name="T30" fmla="*/ 72 w 121"/>
                <a:gd name="T31" fmla="*/ 29 h 30"/>
                <a:gd name="T32" fmla="*/ 60 w 121"/>
                <a:gd name="T33" fmla="*/ 29 h 30"/>
                <a:gd name="T34" fmla="*/ 48 w 121"/>
                <a:gd name="T35" fmla="*/ 29 h 30"/>
                <a:gd name="T36" fmla="*/ 37 w 121"/>
                <a:gd name="T37" fmla="*/ 28 h 30"/>
                <a:gd name="T38" fmla="*/ 27 w 121"/>
                <a:gd name="T39" fmla="*/ 27 h 30"/>
                <a:gd name="T40" fmla="*/ 18 w 121"/>
                <a:gd name="T41" fmla="*/ 25 h 30"/>
                <a:gd name="T42" fmla="*/ 11 w 121"/>
                <a:gd name="T43" fmla="*/ 22 h 30"/>
                <a:gd name="T44" fmla="*/ 5 w 121"/>
                <a:gd name="T45" fmla="*/ 20 h 30"/>
                <a:gd name="T46" fmla="*/ 2 w 121"/>
                <a:gd name="T47" fmla="*/ 17 h 30"/>
                <a:gd name="T48" fmla="*/ 0 w 121"/>
                <a:gd name="T49" fmla="*/ 14 h 30"/>
                <a:gd name="T50" fmla="*/ 2 w 121"/>
                <a:gd name="T51" fmla="*/ 12 h 30"/>
                <a:gd name="T52" fmla="*/ 5 w 121"/>
                <a:gd name="T53" fmla="*/ 9 h 30"/>
                <a:gd name="T54" fmla="*/ 11 w 121"/>
                <a:gd name="T55" fmla="*/ 6 h 30"/>
                <a:gd name="T56" fmla="*/ 18 w 121"/>
                <a:gd name="T57" fmla="*/ 4 h 30"/>
                <a:gd name="T58" fmla="*/ 27 w 121"/>
                <a:gd name="T59" fmla="*/ 2 h 30"/>
                <a:gd name="T60" fmla="*/ 37 w 121"/>
                <a:gd name="T61" fmla="*/ 1 h 30"/>
                <a:gd name="T62" fmla="*/ 48 w 121"/>
                <a:gd name="T63" fmla="*/ 0 h 30"/>
                <a:gd name="T64" fmla="*/ 60 w 121"/>
                <a:gd name="T65" fmla="*/ 0 h 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30"/>
                <a:gd name="T101" fmla="*/ 121 w 121"/>
                <a:gd name="T102" fmla="*/ 30 h 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30">
                  <a:moveTo>
                    <a:pt x="60" y="0"/>
                  </a:moveTo>
                  <a:lnTo>
                    <a:pt x="72" y="0"/>
                  </a:lnTo>
                  <a:lnTo>
                    <a:pt x="83" y="1"/>
                  </a:lnTo>
                  <a:lnTo>
                    <a:pt x="94" y="2"/>
                  </a:lnTo>
                  <a:lnTo>
                    <a:pt x="102" y="4"/>
                  </a:lnTo>
                  <a:lnTo>
                    <a:pt x="110" y="6"/>
                  </a:lnTo>
                  <a:lnTo>
                    <a:pt x="115" y="9"/>
                  </a:lnTo>
                  <a:lnTo>
                    <a:pt x="118" y="12"/>
                  </a:lnTo>
                  <a:lnTo>
                    <a:pt x="120" y="14"/>
                  </a:lnTo>
                  <a:lnTo>
                    <a:pt x="118" y="17"/>
                  </a:lnTo>
                  <a:lnTo>
                    <a:pt x="115" y="20"/>
                  </a:lnTo>
                  <a:lnTo>
                    <a:pt x="110" y="22"/>
                  </a:lnTo>
                  <a:lnTo>
                    <a:pt x="102" y="25"/>
                  </a:lnTo>
                  <a:lnTo>
                    <a:pt x="94" y="27"/>
                  </a:lnTo>
                  <a:lnTo>
                    <a:pt x="83" y="28"/>
                  </a:lnTo>
                  <a:lnTo>
                    <a:pt x="72" y="29"/>
                  </a:lnTo>
                  <a:lnTo>
                    <a:pt x="60" y="29"/>
                  </a:lnTo>
                  <a:lnTo>
                    <a:pt x="48" y="29"/>
                  </a:lnTo>
                  <a:lnTo>
                    <a:pt x="37" y="28"/>
                  </a:lnTo>
                  <a:lnTo>
                    <a:pt x="27" y="27"/>
                  </a:lnTo>
                  <a:lnTo>
                    <a:pt x="18" y="25"/>
                  </a:lnTo>
                  <a:lnTo>
                    <a:pt x="11" y="22"/>
                  </a:lnTo>
                  <a:lnTo>
                    <a:pt x="5" y="20"/>
                  </a:lnTo>
                  <a:lnTo>
                    <a:pt x="2" y="17"/>
                  </a:lnTo>
                  <a:lnTo>
                    <a:pt x="0" y="14"/>
                  </a:lnTo>
                  <a:lnTo>
                    <a:pt x="2" y="12"/>
                  </a:lnTo>
                  <a:lnTo>
                    <a:pt x="5" y="9"/>
                  </a:lnTo>
                  <a:lnTo>
                    <a:pt x="11" y="6"/>
                  </a:lnTo>
                  <a:lnTo>
                    <a:pt x="18" y="4"/>
                  </a:lnTo>
                  <a:lnTo>
                    <a:pt x="27" y="2"/>
                  </a:lnTo>
                  <a:lnTo>
                    <a:pt x="37" y="1"/>
                  </a:lnTo>
                  <a:lnTo>
                    <a:pt x="48" y="0"/>
                  </a:lnTo>
                  <a:lnTo>
                    <a:pt x="60" y="0"/>
                  </a:lnTo>
                </a:path>
              </a:pathLst>
            </a:custGeom>
            <a:solidFill>
              <a:srgbClr val="7F7F7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05" name="Freeform 253"/>
            <p:cNvSpPr>
              <a:spLocks/>
            </p:cNvSpPr>
            <p:nvPr/>
          </p:nvSpPr>
          <p:spPr bwMode="auto">
            <a:xfrm>
              <a:off x="4393" y="2521"/>
              <a:ext cx="115" cy="29"/>
            </a:xfrm>
            <a:custGeom>
              <a:avLst/>
              <a:gdLst>
                <a:gd name="T0" fmla="*/ 57 w 115"/>
                <a:gd name="T1" fmla="*/ 0 h 29"/>
                <a:gd name="T2" fmla="*/ 68 w 115"/>
                <a:gd name="T3" fmla="*/ 1 h 29"/>
                <a:gd name="T4" fmla="*/ 79 w 115"/>
                <a:gd name="T5" fmla="*/ 1 h 29"/>
                <a:gd name="T6" fmla="*/ 89 w 115"/>
                <a:gd name="T7" fmla="*/ 3 h 29"/>
                <a:gd name="T8" fmla="*/ 98 w 115"/>
                <a:gd name="T9" fmla="*/ 5 h 29"/>
                <a:gd name="T10" fmla="*/ 104 w 115"/>
                <a:gd name="T11" fmla="*/ 6 h 29"/>
                <a:gd name="T12" fmla="*/ 110 w 115"/>
                <a:gd name="T13" fmla="*/ 9 h 29"/>
                <a:gd name="T14" fmla="*/ 113 w 115"/>
                <a:gd name="T15" fmla="*/ 12 h 29"/>
                <a:gd name="T16" fmla="*/ 114 w 115"/>
                <a:gd name="T17" fmla="*/ 14 h 29"/>
                <a:gd name="T18" fmla="*/ 113 w 115"/>
                <a:gd name="T19" fmla="*/ 17 h 29"/>
                <a:gd name="T20" fmla="*/ 110 w 115"/>
                <a:gd name="T21" fmla="*/ 20 h 29"/>
                <a:gd name="T22" fmla="*/ 104 w 115"/>
                <a:gd name="T23" fmla="*/ 22 h 29"/>
                <a:gd name="T24" fmla="*/ 98 w 115"/>
                <a:gd name="T25" fmla="*/ 24 h 29"/>
                <a:gd name="T26" fmla="*/ 89 w 115"/>
                <a:gd name="T27" fmla="*/ 26 h 29"/>
                <a:gd name="T28" fmla="*/ 79 w 115"/>
                <a:gd name="T29" fmla="*/ 27 h 29"/>
                <a:gd name="T30" fmla="*/ 68 w 115"/>
                <a:gd name="T31" fmla="*/ 28 h 29"/>
                <a:gd name="T32" fmla="*/ 57 w 115"/>
                <a:gd name="T33" fmla="*/ 28 h 29"/>
                <a:gd name="T34" fmla="*/ 46 w 115"/>
                <a:gd name="T35" fmla="*/ 28 h 29"/>
                <a:gd name="T36" fmla="*/ 35 w 115"/>
                <a:gd name="T37" fmla="*/ 27 h 29"/>
                <a:gd name="T38" fmla="*/ 25 w 115"/>
                <a:gd name="T39" fmla="*/ 26 h 29"/>
                <a:gd name="T40" fmla="*/ 17 w 115"/>
                <a:gd name="T41" fmla="*/ 24 h 29"/>
                <a:gd name="T42" fmla="*/ 10 w 115"/>
                <a:gd name="T43" fmla="*/ 22 h 29"/>
                <a:gd name="T44" fmla="*/ 4 w 115"/>
                <a:gd name="T45" fmla="*/ 20 h 29"/>
                <a:gd name="T46" fmla="*/ 1 w 115"/>
                <a:gd name="T47" fmla="*/ 17 h 29"/>
                <a:gd name="T48" fmla="*/ 0 w 115"/>
                <a:gd name="T49" fmla="*/ 14 h 29"/>
                <a:gd name="T50" fmla="*/ 1 w 115"/>
                <a:gd name="T51" fmla="*/ 12 h 29"/>
                <a:gd name="T52" fmla="*/ 4 w 115"/>
                <a:gd name="T53" fmla="*/ 9 h 29"/>
                <a:gd name="T54" fmla="*/ 10 w 115"/>
                <a:gd name="T55" fmla="*/ 6 h 29"/>
                <a:gd name="T56" fmla="*/ 17 w 115"/>
                <a:gd name="T57" fmla="*/ 5 h 29"/>
                <a:gd name="T58" fmla="*/ 25 w 115"/>
                <a:gd name="T59" fmla="*/ 3 h 29"/>
                <a:gd name="T60" fmla="*/ 35 w 115"/>
                <a:gd name="T61" fmla="*/ 1 h 29"/>
                <a:gd name="T62" fmla="*/ 46 w 115"/>
                <a:gd name="T63" fmla="*/ 1 h 29"/>
                <a:gd name="T64" fmla="*/ 57 w 115"/>
                <a:gd name="T65" fmla="*/ 0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5"/>
                <a:gd name="T100" fmla="*/ 0 h 29"/>
                <a:gd name="T101" fmla="*/ 115 w 115"/>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5" h="29">
                  <a:moveTo>
                    <a:pt x="57" y="0"/>
                  </a:moveTo>
                  <a:lnTo>
                    <a:pt x="68" y="1"/>
                  </a:lnTo>
                  <a:lnTo>
                    <a:pt x="79" y="1"/>
                  </a:lnTo>
                  <a:lnTo>
                    <a:pt x="89" y="3"/>
                  </a:lnTo>
                  <a:lnTo>
                    <a:pt x="98" y="5"/>
                  </a:lnTo>
                  <a:lnTo>
                    <a:pt x="104" y="6"/>
                  </a:lnTo>
                  <a:lnTo>
                    <a:pt x="110" y="9"/>
                  </a:lnTo>
                  <a:lnTo>
                    <a:pt x="113" y="12"/>
                  </a:lnTo>
                  <a:lnTo>
                    <a:pt x="114" y="14"/>
                  </a:lnTo>
                  <a:lnTo>
                    <a:pt x="113" y="17"/>
                  </a:lnTo>
                  <a:lnTo>
                    <a:pt x="110" y="20"/>
                  </a:lnTo>
                  <a:lnTo>
                    <a:pt x="104" y="22"/>
                  </a:lnTo>
                  <a:lnTo>
                    <a:pt x="98" y="24"/>
                  </a:lnTo>
                  <a:lnTo>
                    <a:pt x="89" y="26"/>
                  </a:lnTo>
                  <a:lnTo>
                    <a:pt x="79" y="27"/>
                  </a:lnTo>
                  <a:lnTo>
                    <a:pt x="68" y="28"/>
                  </a:lnTo>
                  <a:lnTo>
                    <a:pt x="57" y="28"/>
                  </a:lnTo>
                  <a:lnTo>
                    <a:pt x="46" y="28"/>
                  </a:lnTo>
                  <a:lnTo>
                    <a:pt x="35" y="27"/>
                  </a:lnTo>
                  <a:lnTo>
                    <a:pt x="25" y="26"/>
                  </a:lnTo>
                  <a:lnTo>
                    <a:pt x="17" y="24"/>
                  </a:lnTo>
                  <a:lnTo>
                    <a:pt x="10" y="22"/>
                  </a:lnTo>
                  <a:lnTo>
                    <a:pt x="4" y="20"/>
                  </a:lnTo>
                  <a:lnTo>
                    <a:pt x="1" y="17"/>
                  </a:lnTo>
                  <a:lnTo>
                    <a:pt x="0" y="14"/>
                  </a:lnTo>
                  <a:lnTo>
                    <a:pt x="1" y="12"/>
                  </a:lnTo>
                  <a:lnTo>
                    <a:pt x="4" y="9"/>
                  </a:lnTo>
                  <a:lnTo>
                    <a:pt x="10" y="6"/>
                  </a:lnTo>
                  <a:lnTo>
                    <a:pt x="17" y="5"/>
                  </a:lnTo>
                  <a:lnTo>
                    <a:pt x="25" y="3"/>
                  </a:lnTo>
                  <a:lnTo>
                    <a:pt x="35" y="1"/>
                  </a:lnTo>
                  <a:lnTo>
                    <a:pt x="46" y="1"/>
                  </a:lnTo>
                  <a:lnTo>
                    <a:pt x="57" y="0"/>
                  </a:lnTo>
                </a:path>
              </a:pathLst>
            </a:custGeom>
            <a:solidFill>
              <a:srgbClr val="85858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06" name="Freeform 254"/>
            <p:cNvSpPr>
              <a:spLocks/>
            </p:cNvSpPr>
            <p:nvPr/>
          </p:nvSpPr>
          <p:spPr bwMode="auto">
            <a:xfrm>
              <a:off x="4395" y="2522"/>
              <a:ext cx="111" cy="28"/>
            </a:xfrm>
            <a:custGeom>
              <a:avLst/>
              <a:gdLst>
                <a:gd name="T0" fmla="*/ 55 w 111"/>
                <a:gd name="T1" fmla="*/ 0 h 28"/>
                <a:gd name="T2" fmla="*/ 66 w 111"/>
                <a:gd name="T3" fmla="*/ 0 h 28"/>
                <a:gd name="T4" fmla="*/ 76 w 111"/>
                <a:gd name="T5" fmla="*/ 1 h 28"/>
                <a:gd name="T6" fmla="*/ 86 w 111"/>
                <a:gd name="T7" fmla="*/ 2 h 28"/>
                <a:gd name="T8" fmla="*/ 94 w 111"/>
                <a:gd name="T9" fmla="*/ 4 h 28"/>
                <a:gd name="T10" fmla="*/ 101 w 111"/>
                <a:gd name="T11" fmla="*/ 6 h 28"/>
                <a:gd name="T12" fmla="*/ 106 w 111"/>
                <a:gd name="T13" fmla="*/ 8 h 28"/>
                <a:gd name="T14" fmla="*/ 109 w 111"/>
                <a:gd name="T15" fmla="*/ 10 h 28"/>
                <a:gd name="T16" fmla="*/ 110 w 111"/>
                <a:gd name="T17" fmla="*/ 13 h 28"/>
                <a:gd name="T18" fmla="*/ 109 w 111"/>
                <a:gd name="T19" fmla="*/ 16 h 28"/>
                <a:gd name="T20" fmla="*/ 106 w 111"/>
                <a:gd name="T21" fmla="*/ 19 h 28"/>
                <a:gd name="T22" fmla="*/ 101 w 111"/>
                <a:gd name="T23" fmla="*/ 21 h 28"/>
                <a:gd name="T24" fmla="*/ 94 w 111"/>
                <a:gd name="T25" fmla="*/ 23 h 28"/>
                <a:gd name="T26" fmla="*/ 86 w 111"/>
                <a:gd name="T27" fmla="*/ 24 h 28"/>
                <a:gd name="T28" fmla="*/ 76 w 111"/>
                <a:gd name="T29" fmla="*/ 26 h 28"/>
                <a:gd name="T30" fmla="*/ 66 w 111"/>
                <a:gd name="T31" fmla="*/ 26 h 28"/>
                <a:gd name="T32" fmla="*/ 55 w 111"/>
                <a:gd name="T33" fmla="*/ 27 h 28"/>
                <a:gd name="T34" fmla="*/ 44 w 111"/>
                <a:gd name="T35" fmla="*/ 26 h 28"/>
                <a:gd name="T36" fmla="*/ 34 w 111"/>
                <a:gd name="T37" fmla="*/ 26 h 28"/>
                <a:gd name="T38" fmla="*/ 24 w 111"/>
                <a:gd name="T39" fmla="*/ 24 h 28"/>
                <a:gd name="T40" fmla="*/ 16 w 111"/>
                <a:gd name="T41" fmla="*/ 23 h 28"/>
                <a:gd name="T42" fmla="*/ 10 w 111"/>
                <a:gd name="T43" fmla="*/ 21 h 28"/>
                <a:gd name="T44" fmla="*/ 4 w 111"/>
                <a:gd name="T45" fmla="*/ 19 h 28"/>
                <a:gd name="T46" fmla="*/ 1 w 111"/>
                <a:gd name="T47" fmla="*/ 16 h 28"/>
                <a:gd name="T48" fmla="*/ 0 w 111"/>
                <a:gd name="T49" fmla="*/ 13 h 28"/>
                <a:gd name="T50" fmla="*/ 1 w 111"/>
                <a:gd name="T51" fmla="*/ 10 h 28"/>
                <a:gd name="T52" fmla="*/ 4 w 111"/>
                <a:gd name="T53" fmla="*/ 8 h 28"/>
                <a:gd name="T54" fmla="*/ 10 w 111"/>
                <a:gd name="T55" fmla="*/ 6 h 28"/>
                <a:gd name="T56" fmla="*/ 16 w 111"/>
                <a:gd name="T57" fmla="*/ 4 h 28"/>
                <a:gd name="T58" fmla="*/ 24 w 111"/>
                <a:gd name="T59" fmla="*/ 2 h 28"/>
                <a:gd name="T60" fmla="*/ 34 w 111"/>
                <a:gd name="T61" fmla="*/ 1 h 28"/>
                <a:gd name="T62" fmla="*/ 44 w 111"/>
                <a:gd name="T63" fmla="*/ 0 h 28"/>
                <a:gd name="T64" fmla="*/ 55 w 111"/>
                <a:gd name="T65" fmla="*/ 0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1"/>
                <a:gd name="T100" fmla="*/ 0 h 28"/>
                <a:gd name="T101" fmla="*/ 111 w 111"/>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1" h="28">
                  <a:moveTo>
                    <a:pt x="55" y="0"/>
                  </a:moveTo>
                  <a:lnTo>
                    <a:pt x="66" y="0"/>
                  </a:lnTo>
                  <a:lnTo>
                    <a:pt x="76" y="1"/>
                  </a:lnTo>
                  <a:lnTo>
                    <a:pt x="86" y="2"/>
                  </a:lnTo>
                  <a:lnTo>
                    <a:pt x="94" y="4"/>
                  </a:lnTo>
                  <a:lnTo>
                    <a:pt x="101" y="6"/>
                  </a:lnTo>
                  <a:lnTo>
                    <a:pt x="106" y="8"/>
                  </a:lnTo>
                  <a:lnTo>
                    <a:pt x="109" y="10"/>
                  </a:lnTo>
                  <a:lnTo>
                    <a:pt x="110" y="13"/>
                  </a:lnTo>
                  <a:lnTo>
                    <a:pt x="109" y="16"/>
                  </a:lnTo>
                  <a:lnTo>
                    <a:pt x="106" y="19"/>
                  </a:lnTo>
                  <a:lnTo>
                    <a:pt x="101" y="21"/>
                  </a:lnTo>
                  <a:lnTo>
                    <a:pt x="94" y="23"/>
                  </a:lnTo>
                  <a:lnTo>
                    <a:pt x="86" y="24"/>
                  </a:lnTo>
                  <a:lnTo>
                    <a:pt x="76" y="26"/>
                  </a:lnTo>
                  <a:lnTo>
                    <a:pt x="66" y="26"/>
                  </a:lnTo>
                  <a:lnTo>
                    <a:pt x="55" y="27"/>
                  </a:lnTo>
                  <a:lnTo>
                    <a:pt x="44" y="26"/>
                  </a:lnTo>
                  <a:lnTo>
                    <a:pt x="34" y="26"/>
                  </a:lnTo>
                  <a:lnTo>
                    <a:pt x="24" y="24"/>
                  </a:lnTo>
                  <a:lnTo>
                    <a:pt x="16" y="23"/>
                  </a:lnTo>
                  <a:lnTo>
                    <a:pt x="10" y="21"/>
                  </a:lnTo>
                  <a:lnTo>
                    <a:pt x="4" y="19"/>
                  </a:lnTo>
                  <a:lnTo>
                    <a:pt x="1" y="16"/>
                  </a:lnTo>
                  <a:lnTo>
                    <a:pt x="0" y="13"/>
                  </a:lnTo>
                  <a:lnTo>
                    <a:pt x="1" y="10"/>
                  </a:lnTo>
                  <a:lnTo>
                    <a:pt x="4" y="8"/>
                  </a:lnTo>
                  <a:lnTo>
                    <a:pt x="10" y="6"/>
                  </a:lnTo>
                  <a:lnTo>
                    <a:pt x="16" y="4"/>
                  </a:lnTo>
                  <a:lnTo>
                    <a:pt x="24" y="2"/>
                  </a:lnTo>
                  <a:lnTo>
                    <a:pt x="34" y="1"/>
                  </a:lnTo>
                  <a:lnTo>
                    <a:pt x="44" y="0"/>
                  </a:lnTo>
                  <a:lnTo>
                    <a:pt x="55" y="0"/>
                  </a:lnTo>
                </a:path>
              </a:pathLst>
            </a:custGeom>
            <a:solidFill>
              <a:srgbClr val="8C8C8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07" name="Freeform 255"/>
            <p:cNvSpPr>
              <a:spLocks/>
            </p:cNvSpPr>
            <p:nvPr/>
          </p:nvSpPr>
          <p:spPr bwMode="auto">
            <a:xfrm>
              <a:off x="4397" y="2522"/>
              <a:ext cx="107" cy="27"/>
            </a:xfrm>
            <a:custGeom>
              <a:avLst/>
              <a:gdLst>
                <a:gd name="T0" fmla="*/ 53 w 107"/>
                <a:gd name="T1" fmla="*/ 0 h 27"/>
                <a:gd name="T2" fmla="*/ 64 w 107"/>
                <a:gd name="T3" fmla="*/ 1 h 27"/>
                <a:gd name="T4" fmla="*/ 74 w 107"/>
                <a:gd name="T5" fmla="*/ 1 h 27"/>
                <a:gd name="T6" fmla="*/ 83 w 107"/>
                <a:gd name="T7" fmla="*/ 3 h 27"/>
                <a:gd name="T8" fmla="*/ 90 w 107"/>
                <a:gd name="T9" fmla="*/ 4 h 27"/>
                <a:gd name="T10" fmla="*/ 97 w 107"/>
                <a:gd name="T11" fmla="*/ 6 h 27"/>
                <a:gd name="T12" fmla="*/ 102 w 107"/>
                <a:gd name="T13" fmla="*/ 8 h 27"/>
                <a:gd name="T14" fmla="*/ 105 w 107"/>
                <a:gd name="T15" fmla="*/ 11 h 27"/>
                <a:gd name="T16" fmla="*/ 106 w 107"/>
                <a:gd name="T17" fmla="*/ 13 h 27"/>
                <a:gd name="T18" fmla="*/ 105 w 107"/>
                <a:gd name="T19" fmla="*/ 16 h 27"/>
                <a:gd name="T20" fmla="*/ 102 w 107"/>
                <a:gd name="T21" fmla="*/ 18 h 27"/>
                <a:gd name="T22" fmla="*/ 97 w 107"/>
                <a:gd name="T23" fmla="*/ 21 h 27"/>
                <a:gd name="T24" fmla="*/ 90 w 107"/>
                <a:gd name="T25" fmla="*/ 22 h 27"/>
                <a:gd name="T26" fmla="*/ 83 w 107"/>
                <a:gd name="T27" fmla="*/ 24 h 27"/>
                <a:gd name="T28" fmla="*/ 74 w 107"/>
                <a:gd name="T29" fmla="*/ 25 h 27"/>
                <a:gd name="T30" fmla="*/ 64 w 107"/>
                <a:gd name="T31" fmla="*/ 26 h 27"/>
                <a:gd name="T32" fmla="*/ 53 w 107"/>
                <a:gd name="T33" fmla="*/ 26 h 27"/>
                <a:gd name="T34" fmla="*/ 42 w 107"/>
                <a:gd name="T35" fmla="*/ 26 h 27"/>
                <a:gd name="T36" fmla="*/ 32 w 107"/>
                <a:gd name="T37" fmla="*/ 25 h 27"/>
                <a:gd name="T38" fmla="*/ 23 w 107"/>
                <a:gd name="T39" fmla="*/ 24 h 27"/>
                <a:gd name="T40" fmla="*/ 16 w 107"/>
                <a:gd name="T41" fmla="*/ 22 h 27"/>
                <a:gd name="T42" fmla="*/ 9 w 107"/>
                <a:gd name="T43" fmla="*/ 21 h 27"/>
                <a:gd name="T44" fmla="*/ 4 w 107"/>
                <a:gd name="T45" fmla="*/ 18 h 27"/>
                <a:gd name="T46" fmla="*/ 1 w 107"/>
                <a:gd name="T47" fmla="*/ 16 h 27"/>
                <a:gd name="T48" fmla="*/ 0 w 107"/>
                <a:gd name="T49" fmla="*/ 13 h 27"/>
                <a:gd name="T50" fmla="*/ 1 w 107"/>
                <a:gd name="T51" fmla="*/ 11 h 27"/>
                <a:gd name="T52" fmla="*/ 4 w 107"/>
                <a:gd name="T53" fmla="*/ 8 h 27"/>
                <a:gd name="T54" fmla="*/ 9 w 107"/>
                <a:gd name="T55" fmla="*/ 6 h 27"/>
                <a:gd name="T56" fmla="*/ 16 w 107"/>
                <a:gd name="T57" fmla="*/ 4 h 27"/>
                <a:gd name="T58" fmla="*/ 23 w 107"/>
                <a:gd name="T59" fmla="*/ 3 h 27"/>
                <a:gd name="T60" fmla="*/ 32 w 107"/>
                <a:gd name="T61" fmla="*/ 1 h 27"/>
                <a:gd name="T62" fmla="*/ 42 w 107"/>
                <a:gd name="T63" fmla="*/ 1 h 27"/>
                <a:gd name="T64" fmla="*/ 53 w 107"/>
                <a:gd name="T65" fmla="*/ 0 h 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7"/>
                <a:gd name="T100" fmla="*/ 0 h 27"/>
                <a:gd name="T101" fmla="*/ 107 w 107"/>
                <a:gd name="T102" fmla="*/ 27 h 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7" h="27">
                  <a:moveTo>
                    <a:pt x="53" y="0"/>
                  </a:moveTo>
                  <a:lnTo>
                    <a:pt x="64" y="1"/>
                  </a:lnTo>
                  <a:lnTo>
                    <a:pt x="74" y="1"/>
                  </a:lnTo>
                  <a:lnTo>
                    <a:pt x="83" y="3"/>
                  </a:lnTo>
                  <a:lnTo>
                    <a:pt x="90" y="4"/>
                  </a:lnTo>
                  <a:lnTo>
                    <a:pt x="97" y="6"/>
                  </a:lnTo>
                  <a:lnTo>
                    <a:pt x="102" y="8"/>
                  </a:lnTo>
                  <a:lnTo>
                    <a:pt x="105" y="11"/>
                  </a:lnTo>
                  <a:lnTo>
                    <a:pt x="106" y="13"/>
                  </a:lnTo>
                  <a:lnTo>
                    <a:pt x="105" y="16"/>
                  </a:lnTo>
                  <a:lnTo>
                    <a:pt x="102" y="18"/>
                  </a:lnTo>
                  <a:lnTo>
                    <a:pt x="97" y="21"/>
                  </a:lnTo>
                  <a:lnTo>
                    <a:pt x="90" y="22"/>
                  </a:lnTo>
                  <a:lnTo>
                    <a:pt x="83" y="24"/>
                  </a:lnTo>
                  <a:lnTo>
                    <a:pt x="74" y="25"/>
                  </a:lnTo>
                  <a:lnTo>
                    <a:pt x="64" y="26"/>
                  </a:lnTo>
                  <a:lnTo>
                    <a:pt x="53" y="26"/>
                  </a:lnTo>
                  <a:lnTo>
                    <a:pt x="42" y="26"/>
                  </a:lnTo>
                  <a:lnTo>
                    <a:pt x="32" y="25"/>
                  </a:lnTo>
                  <a:lnTo>
                    <a:pt x="23" y="24"/>
                  </a:lnTo>
                  <a:lnTo>
                    <a:pt x="16" y="22"/>
                  </a:lnTo>
                  <a:lnTo>
                    <a:pt x="9" y="21"/>
                  </a:lnTo>
                  <a:lnTo>
                    <a:pt x="4" y="18"/>
                  </a:lnTo>
                  <a:lnTo>
                    <a:pt x="1" y="16"/>
                  </a:lnTo>
                  <a:lnTo>
                    <a:pt x="0" y="13"/>
                  </a:lnTo>
                  <a:lnTo>
                    <a:pt x="1" y="11"/>
                  </a:lnTo>
                  <a:lnTo>
                    <a:pt x="4" y="8"/>
                  </a:lnTo>
                  <a:lnTo>
                    <a:pt x="9" y="6"/>
                  </a:lnTo>
                  <a:lnTo>
                    <a:pt x="16" y="4"/>
                  </a:lnTo>
                  <a:lnTo>
                    <a:pt x="23" y="3"/>
                  </a:lnTo>
                  <a:lnTo>
                    <a:pt x="32" y="1"/>
                  </a:lnTo>
                  <a:lnTo>
                    <a:pt x="42" y="1"/>
                  </a:lnTo>
                  <a:lnTo>
                    <a:pt x="53" y="0"/>
                  </a:lnTo>
                </a:path>
              </a:pathLst>
            </a:custGeom>
            <a:solidFill>
              <a:srgbClr val="91919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08" name="Freeform 256"/>
            <p:cNvSpPr>
              <a:spLocks/>
            </p:cNvSpPr>
            <p:nvPr/>
          </p:nvSpPr>
          <p:spPr bwMode="auto">
            <a:xfrm>
              <a:off x="4399" y="2523"/>
              <a:ext cx="103" cy="26"/>
            </a:xfrm>
            <a:custGeom>
              <a:avLst/>
              <a:gdLst>
                <a:gd name="T0" fmla="*/ 51 w 103"/>
                <a:gd name="T1" fmla="*/ 0 h 26"/>
                <a:gd name="T2" fmla="*/ 61 w 103"/>
                <a:gd name="T3" fmla="*/ 0 h 26"/>
                <a:gd name="T4" fmla="*/ 71 w 103"/>
                <a:gd name="T5" fmla="*/ 1 h 26"/>
                <a:gd name="T6" fmla="*/ 79 w 103"/>
                <a:gd name="T7" fmla="*/ 2 h 26"/>
                <a:gd name="T8" fmla="*/ 87 w 103"/>
                <a:gd name="T9" fmla="*/ 3 h 26"/>
                <a:gd name="T10" fmla="*/ 93 w 103"/>
                <a:gd name="T11" fmla="*/ 5 h 26"/>
                <a:gd name="T12" fmla="*/ 98 w 103"/>
                <a:gd name="T13" fmla="*/ 7 h 26"/>
                <a:gd name="T14" fmla="*/ 101 w 103"/>
                <a:gd name="T15" fmla="*/ 10 h 26"/>
                <a:gd name="T16" fmla="*/ 102 w 103"/>
                <a:gd name="T17" fmla="*/ 12 h 26"/>
                <a:gd name="T18" fmla="*/ 101 w 103"/>
                <a:gd name="T19" fmla="*/ 14 h 26"/>
                <a:gd name="T20" fmla="*/ 98 w 103"/>
                <a:gd name="T21" fmla="*/ 17 h 26"/>
                <a:gd name="T22" fmla="*/ 93 w 103"/>
                <a:gd name="T23" fmla="*/ 19 h 26"/>
                <a:gd name="T24" fmla="*/ 87 w 103"/>
                <a:gd name="T25" fmla="*/ 21 h 26"/>
                <a:gd name="T26" fmla="*/ 79 w 103"/>
                <a:gd name="T27" fmla="*/ 22 h 26"/>
                <a:gd name="T28" fmla="*/ 71 w 103"/>
                <a:gd name="T29" fmla="*/ 24 h 26"/>
                <a:gd name="T30" fmla="*/ 61 w 103"/>
                <a:gd name="T31" fmla="*/ 24 h 26"/>
                <a:gd name="T32" fmla="*/ 51 w 103"/>
                <a:gd name="T33" fmla="*/ 25 h 26"/>
                <a:gd name="T34" fmla="*/ 41 w 103"/>
                <a:gd name="T35" fmla="*/ 24 h 26"/>
                <a:gd name="T36" fmla="*/ 31 w 103"/>
                <a:gd name="T37" fmla="*/ 24 h 26"/>
                <a:gd name="T38" fmla="*/ 23 w 103"/>
                <a:gd name="T39" fmla="*/ 22 h 26"/>
                <a:gd name="T40" fmla="*/ 15 w 103"/>
                <a:gd name="T41" fmla="*/ 21 h 26"/>
                <a:gd name="T42" fmla="*/ 9 w 103"/>
                <a:gd name="T43" fmla="*/ 19 h 26"/>
                <a:gd name="T44" fmla="*/ 4 w 103"/>
                <a:gd name="T45" fmla="*/ 17 h 26"/>
                <a:gd name="T46" fmla="*/ 1 w 103"/>
                <a:gd name="T47" fmla="*/ 14 h 26"/>
                <a:gd name="T48" fmla="*/ 0 w 103"/>
                <a:gd name="T49" fmla="*/ 12 h 26"/>
                <a:gd name="T50" fmla="*/ 1 w 103"/>
                <a:gd name="T51" fmla="*/ 10 h 26"/>
                <a:gd name="T52" fmla="*/ 4 w 103"/>
                <a:gd name="T53" fmla="*/ 7 h 26"/>
                <a:gd name="T54" fmla="*/ 9 w 103"/>
                <a:gd name="T55" fmla="*/ 5 h 26"/>
                <a:gd name="T56" fmla="*/ 15 w 103"/>
                <a:gd name="T57" fmla="*/ 3 h 26"/>
                <a:gd name="T58" fmla="*/ 23 w 103"/>
                <a:gd name="T59" fmla="*/ 2 h 26"/>
                <a:gd name="T60" fmla="*/ 31 w 103"/>
                <a:gd name="T61" fmla="*/ 1 h 26"/>
                <a:gd name="T62" fmla="*/ 41 w 103"/>
                <a:gd name="T63" fmla="*/ 0 h 26"/>
                <a:gd name="T64" fmla="*/ 51 w 103"/>
                <a:gd name="T65" fmla="*/ 0 h 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3"/>
                <a:gd name="T100" fmla="*/ 0 h 26"/>
                <a:gd name="T101" fmla="*/ 103 w 103"/>
                <a:gd name="T102" fmla="*/ 26 h 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3" h="26">
                  <a:moveTo>
                    <a:pt x="51" y="0"/>
                  </a:moveTo>
                  <a:lnTo>
                    <a:pt x="61" y="0"/>
                  </a:lnTo>
                  <a:lnTo>
                    <a:pt x="71" y="1"/>
                  </a:lnTo>
                  <a:lnTo>
                    <a:pt x="79" y="2"/>
                  </a:lnTo>
                  <a:lnTo>
                    <a:pt x="87" y="3"/>
                  </a:lnTo>
                  <a:lnTo>
                    <a:pt x="93" y="5"/>
                  </a:lnTo>
                  <a:lnTo>
                    <a:pt x="98" y="7"/>
                  </a:lnTo>
                  <a:lnTo>
                    <a:pt x="101" y="10"/>
                  </a:lnTo>
                  <a:lnTo>
                    <a:pt x="102" y="12"/>
                  </a:lnTo>
                  <a:lnTo>
                    <a:pt x="101" y="14"/>
                  </a:lnTo>
                  <a:lnTo>
                    <a:pt x="98" y="17"/>
                  </a:lnTo>
                  <a:lnTo>
                    <a:pt x="93" y="19"/>
                  </a:lnTo>
                  <a:lnTo>
                    <a:pt x="87" y="21"/>
                  </a:lnTo>
                  <a:lnTo>
                    <a:pt x="79" y="22"/>
                  </a:lnTo>
                  <a:lnTo>
                    <a:pt x="71" y="24"/>
                  </a:lnTo>
                  <a:lnTo>
                    <a:pt x="61" y="24"/>
                  </a:lnTo>
                  <a:lnTo>
                    <a:pt x="51" y="25"/>
                  </a:lnTo>
                  <a:lnTo>
                    <a:pt x="41" y="24"/>
                  </a:lnTo>
                  <a:lnTo>
                    <a:pt x="31" y="24"/>
                  </a:lnTo>
                  <a:lnTo>
                    <a:pt x="23" y="22"/>
                  </a:lnTo>
                  <a:lnTo>
                    <a:pt x="15" y="21"/>
                  </a:lnTo>
                  <a:lnTo>
                    <a:pt x="9" y="19"/>
                  </a:lnTo>
                  <a:lnTo>
                    <a:pt x="4" y="17"/>
                  </a:lnTo>
                  <a:lnTo>
                    <a:pt x="1" y="14"/>
                  </a:lnTo>
                  <a:lnTo>
                    <a:pt x="0" y="12"/>
                  </a:lnTo>
                  <a:lnTo>
                    <a:pt x="1" y="10"/>
                  </a:lnTo>
                  <a:lnTo>
                    <a:pt x="4" y="7"/>
                  </a:lnTo>
                  <a:lnTo>
                    <a:pt x="9" y="5"/>
                  </a:lnTo>
                  <a:lnTo>
                    <a:pt x="15" y="3"/>
                  </a:lnTo>
                  <a:lnTo>
                    <a:pt x="23" y="2"/>
                  </a:lnTo>
                  <a:lnTo>
                    <a:pt x="31" y="1"/>
                  </a:lnTo>
                  <a:lnTo>
                    <a:pt x="41" y="0"/>
                  </a:lnTo>
                  <a:lnTo>
                    <a:pt x="51" y="0"/>
                  </a:lnTo>
                </a:path>
              </a:pathLst>
            </a:custGeom>
            <a:solidFill>
              <a:srgbClr val="96969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09" name="Freeform 257"/>
            <p:cNvSpPr>
              <a:spLocks/>
            </p:cNvSpPr>
            <p:nvPr/>
          </p:nvSpPr>
          <p:spPr bwMode="auto">
            <a:xfrm>
              <a:off x="4402" y="2523"/>
              <a:ext cx="97" cy="25"/>
            </a:xfrm>
            <a:custGeom>
              <a:avLst/>
              <a:gdLst>
                <a:gd name="T0" fmla="*/ 48 w 97"/>
                <a:gd name="T1" fmla="*/ 0 h 25"/>
                <a:gd name="T2" fmla="*/ 57 w 97"/>
                <a:gd name="T3" fmla="*/ 1 h 25"/>
                <a:gd name="T4" fmla="*/ 66 w 97"/>
                <a:gd name="T5" fmla="*/ 1 h 25"/>
                <a:gd name="T6" fmla="*/ 75 w 97"/>
                <a:gd name="T7" fmla="*/ 2 h 25"/>
                <a:gd name="T8" fmla="*/ 82 w 97"/>
                <a:gd name="T9" fmla="*/ 4 h 25"/>
                <a:gd name="T10" fmla="*/ 88 w 97"/>
                <a:gd name="T11" fmla="*/ 5 h 25"/>
                <a:gd name="T12" fmla="*/ 92 w 97"/>
                <a:gd name="T13" fmla="*/ 8 h 25"/>
                <a:gd name="T14" fmla="*/ 95 w 97"/>
                <a:gd name="T15" fmla="*/ 10 h 25"/>
                <a:gd name="T16" fmla="*/ 96 w 97"/>
                <a:gd name="T17" fmla="*/ 12 h 25"/>
                <a:gd name="T18" fmla="*/ 95 w 97"/>
                <a:gd name="T19" fmla="*/ 14 h 25"/>
                <a:gd name="T20" fmla="*/ 92 w 97"/>
                <a:gd name="T21" fmla="*/ 17 h 25"/>
                <a:gd name="T22" fmla="*/ 88 w 97"/>
                <a:gd name="T23" fmla="*/ 19 h 25"/>
                <a:gd name="T24" fmla="*/ 82 w 97"/>
                <a:gd name="T25" fmla="*/ 20 h 25"/>
                <a:gd name="T26" fmla="*/ 75 w 97"/>
                <a:gd name="T27" fmla="*/ 22 h 25"/>
                <a:gd name="T28" fmla="*/ 66 w 97"/>
                <a:gd name="T29" fmla="*/ 23 h 25"/>
                <a:gd name="T30" fmla="*/ 57 w 97"/>
                <a:gd name="T31" fmla="*/ 24 h 25"/>
                <a:gd name="T32" fmla="*/ 48 w 97"/>
                <a:gd name="T33" fmla="*/ 24 h 25"/>
                <a:gd name="T34" fmla="*/ 38 w 97"/>
                <a:gd name="T35" fmla="*/ 24 h 25"/>
                <a:gd name="T36" fmla="*/ 29 w 97"/>
                <a:gd name="T37" fmla="*/ 23 h 25"/>
                <a:gd name="T38" fmla="*/ 21 w 97"/>
                <a:gd name="T39" fmla="*/ 22 h 25"/>
                <a:gd name="T40" fmla="*/ 14 w 97"/>
                <a:gd name="T41" fmla="*/ 20 h 25"/>
                <a:gd name="T42" fmla="*/ 8 w 97"/>
                <a:gd name="T43" fmla="*/ 19 h 25"/>
                <a:gd name="T44" fmla="*/ 3 w 97"/>
                <a:gd name="T45" fmla="*/ 17 h 25"/>
                <a:gd name="T46" fmla="*/ 1 w 97"/>
                <a:gd name="T47" fmla="*/ 14 h 25"/>
                <a:gd name="T48" fmla="*/ 0 w 97"/>
                <a:gd name="T49" fmla="*/ 12 h 25"/>
                <a:gd name="T50" fmla="*/ 1 w 97"/>
                <a:gd name="T51" fmla="*/ 10 h 25"/>
                <a:gd name="T52" fmla="*/ 3 w 97"/>
                <a:gd name="T53" fmla="*/ 8 h 25"/>
                <a:gd name="T54" fmla="*/ 8 w 97"/>
                <a:gd name="T55" fmla="*/ 5 h 25"/>
                <a:gd name="T56" fmla="*/ 14 w 97"/>
                <a:gd name="T57" fmla="*/ 4 h 25"/>
                <a:gd name="T58" fmla="*/ 21 w 97"/>
                <a:gd name="T59" fmla="*/ 2 h 25"/>
                <a:gd name="T60" fmla="*/ 29 w 97"/>
                <a:gd name="T61" fmla="*/ 1 h 25"/>
                <a:gd name="T62" fmla="*/ 38 w 97"/>
                <a:gd name="T63" fmla="*/ 1 h 25"/>
                <a:gd name="T64" fmla="*/ 48 w 97"/>
                <a:gd name="T65" fmla="*/ 0 h 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7"/>
                <a:gd name="T100" fmla="*/ 0 h 25"/>
                <a:gd name="T101" fmla="*/ 97 w 97"/>
                <a:gd name="T102" fmla="*/ 25 h 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7" h="25">
                  <a:moveTo>
                    <a:pt x="48" y="0"/>
                  </a:moveTo>
                  <a:lnTo>
                    <a:pt x="57" y="1"/>
                  </a:lnTo>
                  <a:lnTo>
                    <a:pt x="66" y="1"/>
                  </a:lnTo>
                  <a:lnTo>
                    <a:pt x="75" y="2"/>
                  </a:lnTo>
                  <a:lnTo>
                    <a:pt x="82" y="4"/>
                  </a:lnTo>
                  <a:lnTo>
                    <a:pt x="88" y="5"/>
                  </a:lnTo>
                  <a:lnTo>
                    <a:pt x="92" y="8"/>
                  </a:lnTo>
                  <a:lnTo>
                    <a:pt x="95" y="10"/>
                  </a:lnTo>
                  <a:lnTo>
                    <a:pt x="96" y="12"/>
                  </a:lnTo>
                  <a:lnTo>
                    <a:pt x="95" y="14"/>
                  </a:lnTo>
                  <a:lnTo>
                    <a:pt x="92" y="17"/>
                  </a:lnTo>
                  <a:lnTo>
                    <a:pt x="88" y="19"/>
                  </a:lnTo>
                  <a:lnTo>
                    <a:pt x="82" y="20"/>
                  </a:lnTo>
                  <a:lnTo>
                    <a:pt x="75" y="22"/>
                  </a:lnTo>
                  <a:lnTo>
                    <a:pt x="66" y="23"/>
                  </a:lnTo>
                  <a:lnTo>
                    <a:pt x="57" y="24"/>
                  </a:lnTo>
                  <a:lnTo>
                    <a:pt x="48" y="24"/>
                  </a:lnTo>
                  <a:lnTo>
                    <a:pt x="38" y="24"/>
                  </a:lnTo>
                  <a:lnTo>
                    <a:pt x="29" y="23"/>
                  </a:lnTo>
                  <a:lnTo>
                    <a:pt x="21" y="22"/>
                  </a:lnTo>
                  <a:lnTo>
                    <a:pt x="14" y="20"/>
                  </a:lnTo>
                  <a:lnTo>
                    <a:pt x="8" y="19"/>
                  </a:lnTo>
                  <a:lnTo>
                    <a:pt x="3" y="17"/>
                  </a:lnTo>
                  <a:lnTo>
                    <a:pt x="1" y="14"/>
                  </a:lnTo>
                  <a:lnTo>
                    <a:pt x="0" y="12"/>
                  </a:lnTo>
                  <a:lnTo>
                    <a:pt x="1" y="10"/>
                  </a:lnTo>
                  <a:lnTo>
                    <a:pt x="3" y="8"/>
                  </a:lnTo>
                  <a:lnTo>
                    <a:pt x="8" y="5"/>
                  </a:lnTo>
                  <a:lnTo>
                    <a:pt x="14" y="4"/>
                  </a:lnTo>
                  <a:lnTo>
                    <a:pt x="21" y="2"/>
                  </a:lnTo>
                  <a:lnTo>
                    <a:pt x="29" y="1"/>
                  </a:lnTo>
                  <a:lnTo>
                    <a:pt x="38" y="1"/>
                  </a:lnTo>
                  <a:lnTo>
                    <a:pt x="48" y="0"/>
                  </a:lnTo>
                </a:path>
              </a:pathLst>
            </a:custGeom>
            <a:solidFill>
              <a:srgbClr val="9C9C9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10" name="Freeform 258"/>
            <p:cNvSpPr>
              <a:spLocks/>
            </p:cNvSpPr>
            <p:nvPr/>
          </p:nvSpPr>
          <p:spPr bwMode="auto">
            <a:xfrm>
              <a:off x="4404" y="2524"/>
              <a:ext cx="93" cy="23"/>
            </a:xfrm>
            <a:custGeom>
              <a:avLst/>
              <a:gdLst>
                <a:gd name="T0" fmla="*/ 46 w 93"/>
                <a:gd name="T1" fmla="*/ 0 h 23"/>
                <a:gd name="T2" fmla="*/ 55 w 93"/>
                <a:gd name="T3" fmla="*/ 0 h 23"/>
                <a:gd name="T4" fmla="*/ 63 w 93"/>
                <a:gd name="T5" fmla="*/ 1 h 23"/>
                <a:gd name="T6" fmla="*/ 72 w 93"/>
                <a:gd name="T7" fmla="*/ 2 h 23"/>
                <a:gd name="T8" fmla="*/ 78 w 93"/>
                <a:gd name="T9" fmla="*/ 3 h 23"/>
                <a:gd name="T10" fmla="*/ 84 w 93"/>
                <a:gd name="T11" fmla="*/ 5 h 23"/>
                <a:gd name="T12" fmla="*/ 88 w 93"/>
                <a:gd name="T13" fmla="*/ 7 h 23"/>
                <a:gd name="T14" fmla="*/ 91 w 93"/>
                <a:gd name="T15" fmla="*/ 9 h 23"/>
                <a:gd name="T16" fmla="*/ 92 w 93"/>
                <a:gd name="T17" fmla="*/ 11 h 23"/>
                <a:gd name="T18" fmla="*/ 91 w 93"/>
                <a:gd name="T19" fmla="*/ 13 h 23"/>
                <a:gd name="T20" fmla="*/ 88 w 93"/>
                <a:gd name="T21" fmla="*/ 16 h 23"/>
                <a:gd name="T22" fmla="*/ 84 w 93"/>
                <a:gd name="T23" fmla="*/ 18 h 23"/>
                <a:gd name="T24" fmla="*/ 78 w 93"/>
                <a:gd name="T25" fmla="*/ 19 h 23"/>
                <a:gd name="T26" fmla="*/ 72 w 93"/>
                <a:gd name="T27" fmla="*/ 20 h 23"/>
                <a:gd name="T28" fmla="*/ 63 w 93"/>
                <a:gd name="T29" fmla="*/ 21 h 23"/>
                <a:gd name="T30" fmla="*/ 55 w 93"/>
                <a:gd name="T31" fmla="*/ 22 h 23"/>
                <a:gd name="T32" fmla="*/ 46 w 93"/>
                <a:gd name="T33" fmla="*/ 22 h 23"/>
                <a:gd name="T34" fmla="*/ 37 w 93"/>
                <a:gd name="T35" fmla="*/ 22 h 23"/>
                <a:gd name="T36" fmla="*/ 28 w 93"/>
                <a:gd name="T37" fmla="*/ 21 h 23"/>
                <a:gd name="T38" fmla="*/ 20 w 93"/>
                <a:gd name="T39" fmla="*/ 20 h 23"/>
                <a:gd name="T40" fmla="*/ 13 w 93"/>
                <a:gd name="T41" fmla="*/ 19 h 23"/>
                <a:gd name="T42" fmla="*/ 8 w 93"/>
                <a:gd name="T43" fmla="*/ 18 h 23"/>
                <a:gd name="T44" fmla="*/ 3 w 93"/>
                <a:gd name="T45" fmla="*/ 16 h 23"/>
                <a:gd name="T46" fmla="*/ 1 w 93"/>
                <a:gd name="T47" fmla="*/ 13 h 23"/>
                <a:gd name="T48" fmla="*/ 0 w 93"/>
                <a:gd name="T49" fmla="*/ 11 h 23"/>
                <a:gd name="T50" fmla="*/ 1 w 93"/>
                <a:gd name="T51" fmla="*/ 9 h 23"/>
                <a:gd name="T52" fmla="*/ 3 w 93"/>
                <a:gd name="T53" fmla="*/ 7 h 23"/>
                <a:gd name="T54" fmla="*/ 8 w 93"/>
                <a:gd name="T55" fmla="*/ 5 h 23"/>
                <a:gd name="T56" fmla="*/ 13 w 93"/>
                <a:gd name="T57" fmla="*/ 3 h 23"/>
                <a:gd name="T58" fmla="*/ 20 w 93"/>
                <a:gd name="T59" fmla="*/ 2 h 23"/>
                <a:gd name="T60" fmla="*/ 28 w 93"/>
                <a:gd name="T61" fmla="*/ 1 h 23"/>
                <a:gd name="T62" fmla="*/ 37 w 93"/>
                <a:gd name="T63" fmla="*/ 0 h 23"/>
                <a:gd name="T64" fmla="*/ 46 w 93"/>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3"/>
                <a:gd name="T100" fmla="*/ 0 h 23"/>
                <a:gd name="T101" fmla="*/ 93 w 93"/>
                <a:gd name="T102" fmla="*/ 23 h 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3" h="23">
                  <a:moveTo>
                    <a:pt x="46" y="0"/>
                  </a:moveTo>
                  <a:lnTo>
                    <a:pt x="55" y="0"/>
                  </a:lnTo>
                  <a:lnTo>
                    <a:pt x="63" y="1"/>
                  </a:lnTo>
                  <a:lnTo>
                    <a:pt x="72" y="2"/>
                  </a:lnTo>
                  <a:lnTo>
                    <a:pt x="78" y="3"/>
                  </a:lnTo>
                  <a:lnTo>
                    <a:pt x="84" y="5"/>
                  </a:lnTo>
                  <a:lnTo>
                    <a:pt x="88" y="7"/>
                  </a:lnTo>
                  <a:lnTo>
                    <a:pt x="91" y="9"/>
                  </a:lnTo>
                  <a:lnTo>
                    <a:pt x="92" y="11"/>
                  </a:lnTo>
                  <a:lnTo>
                    <a:pt x="91" y="13"/>
                  </a:lnTo>
                  <a:lnTo>
                    <a:pt x="88" y="16"/>
                  </a:lnTo>
                  <a:lnTo>
                    <a:pt x="84" y="18"/>
                  </a:lnTo>
                  <a:lnTo>
                    <a:pt x="78" y="19"/>
                  </a:lnTo>
                  <a:lnTo>
                    <a:pt x="72" y="20"/>
                  </a:lnTo>
                  <a:lnTo>
                    <a:pt x="63" y="21"/>
                  </a:lnTo>
                  <a:lnTo>
                    <a:pt x="55" y="22"/>
                  </a:lnTo>
                  <a:lnTo>
                    <a:pt x="46" y="22"/>
                  </a:lnTo>
                  <a:lnTo>
                    <a:pt x="37" y="22"/>
                  </a:lnTo>
                  <a:lnTo>
                    <a:pt x="28" y="21"/>
                  </a:lnTo>
                  <a:lnTo>
                    <a:pt x="20" y="20"/>
                  </a:lnTo>
                  <a:lnTo>
                    <a:pt x="13" y="19"/>
                  </a:lnTo>
                  <a:lnTo>
                    <a:pt x="8" y="18"/>
                  </a:lnTo>
                  <a:lnTo>
                    <a:pt x="3" y="16"/>
                  </a:lnTo>
                  <a:lnTo>
                    <a:pt x="1" y="13"/>
                  </a:lnTo>
                  <a:lnTo>
                    <a:pt x="0" y="11"/>
                  </a:lnTo>
                  <a:lnTo>
                    <a:pt x="1" y="9"/>
                  </a:lnTo>
                  <a:lnTo>
                    <a:pt x="3" y="7"/>
                  </a:lnTo>
                  <a:lnTo>
                    <a:pt x="8" y="5"/>
                  </a:lnTo>
                  <a:lnTo>
                    <a:pt x="13" y="3"/>
                  </a:lnTo>
                  <a:lnTo>
                    <a:pt x="20" y="2"/>
                  </a:lnTo>
                  <a:lnTo>
                    <a:pt x="28" y="1"/>
                  </a:lnTo>
                  <a:lnTo>
                    <a:pt x="37" y="0"/>
                  </a:lnTo>
                  <a:lnTo>
                    <a:pt x="46" y="0"/>
                  </a:lnTo>
                </a:path>
              </a:pathLst>
            </a:custGeom>
            <a:solidFill>
              <a:srgbClr val="A3A3A3"/>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11" name="Freeform 259"/>
            <p:cNvSpPr>
              <a:spLocks/>
            </p:cNvSpPr>
            <p:nvPr/>
          </p:nvSpPr>
          <p:spPr bwMode="auto">
            <a:xfrm>
              <a:off x="4406" y="2525"/>
              <a:ext cx="89" cy="22"/>
            </a:xfrm>
            <a:custGeom>
              <a:avLst/>
              <a:gdLst>
                <a:gd name="T0" fmla="*/ 44 w 89"/>
                <a:gd name="T1" fmla="*/ 0 h 22"/>
                <a:gd name="T2" fmla="*/ 53 w 89"/>
                <a:gd name="T3" fmla="*/ 0 h 22"/>
                <a:gd name="T4" fmla="*/ 61 w 89"/>
                <a:gd name="T5" fmla="*/ 1 h 22"/>
                <a:gd name="T6" fmla="*/ 68 w 89"/>
                <a:gd name="T7" fmla="*/ 1 h 22"/>
                <a:gd name="T8" fmla="*/ 75 w 89"/>
                <a:gd name="T9" fmla="*/ 2 h 22"/>
                <a:gd name="T10" fmla="*/ 80 w 89"/>
                <a:gd name="T11" fmla="*/ 4 h 22"/>
                <a:gd name="T12" fmla="*/ 84 w 89"/>
                <a:gd name="T13" fmla="*/ 6 h 22"/>
                <a:gd name="T14" fmla="*/ 87 w 89"/>
                <a:gd name="T15" fmla="*/ 8 h 22"/>
                <a:gd name="T16" fmla="*/ 88 w 89"/>
                <a:gd name="T17" fmla="*/ 10 h 22"/>
                <a:gd name="T18" fmla="*/ 87 w 89"/>
                <a:gd name="T19" fmla="*/ 12 h 22"/>
                <a:gd name="T20" fmla="*/ 84 w 89"/>
                <a:gd name="T21" fmla="*/ 14 h 22"/>
                <a:gd name="T22" fmla="*/ 80 w 89"/>
                <a:gd name="T23" fmla="*/ 16 h 22"/>
                <a:gd name="T24" fmla="*/ 75 w 89"/>
                <a:gd name="T25" fmla="*/ 18 h 22"/>
                <a:gd name="T26" fmla="*/ 68 w 89"/>
                <a:gd name="T27" fmla="*/ 19 h 22"/>
                <a:gd name="T28" fmla="*/ 61 w 89"/>
                <a:gd name="T29" fmla="*/ 20 h 22"/>
                <a:gd name="T30" fmla="*/ 53 w 89"/>
                <a:gd name="T31" fmla="*/ 21 h 22"/>
                <a:gd name="T32" fmla="*/ 44 w 89"/>
                <a:gd name="T33" fmla="*/ 21 h 22"/>
                <a:gd name="T34" fmla="*/ 35 w 89"/>
                <a:gd name="T35" fmla="*/ 21 h 22"/>
                <a:gd name="T36" fmla="*/ 26 w 89"/>
                <a:gd name="T37" fmla="*/ 20 h 22"/>
                <a:gd name="T38" fmla="*/ 19 w 89"/>
                <a:gd name="T39" fmla="*/ 19 h 22"/>
                <a:gd name="T40" fmla="*/ 13 w 89"/>
                <a:gd name="T41" fmla="*/ 18 h 22"/>
                <a:gd name="T42" fmla="*/ 8 w 89"/>
                <a:gd name="T43" fmla="*/ 16 h 22"/>
                <a:gd name="T44" fmla="*/ 3 w 89"/>
                <a:gd name="T45" fmla="*/ 14 h 22"/>
                <a:gd name="T46" fmla="*/ 1 w 89"/>
                <a:gd name="T47" fmla="*/ 12 h 22"/>
                <a:gd name="T48" fmla="*/ 0 w 89"/>
                <a:gd name="T49" fmla="*/ 10 h 22"/>
                <a:gd name="T50" fmla="*/ 1 w 89"/>
                <a:gd name="T51" fmla="*/ 8 h 22"/>
                <a:gd name="T52" fmla="*/ 3 w 89"/>
                <a:gd name="T53" fmla="*/ 6 h 22"/>
                <a:gd name="T54" fmla="*/ 8 w 89"/>
                <a:gd name="T55" fmla="*/ 4 h 22"/>
                <a:gd name="T56" fmla="*/ 13 w 89"/>
                <a:gd name="T57" fmla="*/ 2 h 22"/>
                <a:gd name="T58" fmla="*/ 19 w 89"/>
                <a:gd name="T59" fmla="*/ 1 h 22"/>
                <a:gd name="T60" fmla="*/ 26 w 89"/>
                <a:gd name="T61" fmla="*/ 1 h 22"/>
                <a:gd name="T62" fmla="*/ 35 w 89"/>
                <a:gd name="T63" fmla="*/ 0 h 22"/>
                <a:gd name="T64" fmla="*/ 44 w 89"/>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9"/>
                <a:gd name="T100" fmla="*/ 0 h 22"/>
                <a:gd name="T101" fmla="*/ 89 w 89"/>
                <a:gd name="T102" fmla="*/ 22 h 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9" h="22">
                  <a:moveTo>
                    <a:pt x="44" y="0"/>
                  </a:moveTo>
                  <a:lnTo>
                    <a:pt x="53" y="0"/>
                  </a:lnTo>
                  <a:lnTo>
                    <a:pt x="61" y="1"/>
                  </a:lnTo>
                  <a:lnTo>
                    <a:pt x="68" y="1"/>
                  </a:lnTo>
                  <a:lnTo>
                    <a:pt x="75" y="2"/>
                  </a:lnTo>
                  <a:lnTo>
                    <a:pt x="80" y="4"/>
                  </a:lnTo>
                  <a:lnTo>
                    <a:pt x="84" y="6"/>
                  </a:lnTo>
                  <a:lnTo>
                    <a:pt x="87" y="8"/>
                  </a:lnTo>
                  <a:lnTo>
                    <a:pt x="88" y="10"/>
                  </a:lnTo>
                  <a:lnTo>
                    <a:pt x="87" y="12"/>
                  </a:lnTo>
                  <a:lnTo>
                    <a:pt x="84" y="14"/>
                  </a:lnTo>
                  <a:lnTo>
                    <a:pt x="80" y="16"/>
                  </a:lnTo>
                  <a:lnTo>
                    <a:pt x="75" y="18"/>
                  </a:lnTo>
                  <a:lnTo>
                    <a:pt x="68" y="19"/>
                  </a:lnTo>
                  <a:lnTo>
                    <a:pt x="61" y="20"/>
                  </a:lnTo>
                  <a:lnTo>
                    <a:pt x="53" y="21"/>
                  </a:lnTo>
                  <a:lnTo>
                    <a:pt x="44" y="21"/>
                  </a:lnTo>
                  <a:lnTo>
                    <a:pt x="35" y="21"/>
                  </a:lnTo>
                  <a:lnTo>
                    <a:pt x="26" y="20"/>
                  </a:lnTo>
                  <a:lnTo>
                    <a:pt x="19" y="19"/>
                  </a:lnTo>
                  <a:lnTo>
                    <a:pt x="13" y="18"/>
                  </a:lnTo>
                  <a:lnTo>
                    <a:pt x="8" y="16"/>
                  </a:lnTo>
                  <a:lnTo>
                    <a:pt x="3" y="14"/>
                  </a:lnTo>
                  <a:lnTo>
                    <a:pt x="1" y="12"/>
                  </a:lnTo>
                  <a:lnTo>
                    <a:pt x="0" y="10"/>
                  </a:lnTo>
                  <a:lnTo>
                    <a:pt x="1" y="8"/>
                  </a:lnTo>
                  <a:lnTo>
                    <a:pt x="3" y="6"/>
                  </a:lnTo>
                  <a:lnTo>
                    <a:pt x="8" y="4"/>
                  </a:lnTo>
                  <a:lnTo>
                    <a:pt x="13" y="2"/>
                  </a:lnTo>
                  <a:lnTo>
                    <a:pt x="19" y="1"/>
                  </a:lnTo>
                  <a:lnTo>
                    <a:pt x="26" y="1"/>
                  </a:lnTo>
                  <a:lnTo>
                    <a:pt x="35" y="0"/>
                  </a:lnTo>
                  <a:lnTo>
                    <a:pt x="44" y="0"/>
                  </a:lnTo>
                </a:path>
              </a:pathLst>
            </a:custGeom>
            <a:solidFill>
              <a:srgbClr val="A8A8A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12" name="Freeform 260"/>
            <p:cNvSpPr>
              <a:spLocks/>
            </p:cNvSpPr>
            <p:nvPr/>
          </p:nvSpPr>
          <p:spPr bwMode="auto">
            <a:xfrm>
              <a:off x="4408" y="2525"/>
              <a:ext cx="84" cy="21"/>
            </a:xfrm>
            <a:custGeom>
              <a:avLst/>
              <a:gdLst>
                <a:gd name="T0" fmla="*/ 42 w 84"/>
                <a:gd name="T1" fmla="*/ 0 h 21"/>
                <a:gd name="T2" fmla="*/ 50 w 84"/>
                <a:gd name="T3" fmla="*/ 0 h 21"/>
                <a:gd name="T4" fmla="*/ 58 w 84"/>
                <a:gd name="T5" fmla="*/ 1 h 21"/>
                <a:gd name="T6" fmla="*/ 65 w 84"/>
                <a:gd name="T7" fmla="*/ 1 h 21"/>
                <a:gd name="T8" fmla="*/ 71 w 84"/>
                <a:gd name="T9" fmla="*/ 3 h 21"/>
                <a:gd name="T10" fmla="*/ 76 w 84"/>
                <a:gd name="T11" fmla="*/ 4 h 21"/>
                <a:gd name="T12" fmla="*/ 80 w 84"/>
                <a:gd name="T13" fmla="*/ 6 h 21"/>
                <a:gd name="T14" fmla="*/ 82 w 84"/>
                <a:gd name="T15" fmla="*/ 8 h 21"/>
                <a:gd name="T16" fmla="*/ 83 w 84"/>
                <a:gd name="T17" fmla="*/ 10 h 21"/>
                <a:gd name="T18" fmla="*/ 82 w 84"/>
                <a:gd name="T19" fmla="*/ 12 h 21"/>
                <a:gd name="T20" fmla="*/ 80 w 84"/>
                <a:gd name="T21" fmla="*/ 14 h 21"/>
                <a:gd name="T22" fmla="*/ 76 w 84"/>
                <a:gd name="T23" fmla="*/ 16 h 21"/>
                <a:gd name="T24" fmla="*/ 71 w 84"/>
                <a:gd name="T25" fmla="*/ 17 h 21"/>
                <a:gd name="T26" fmla="*/ 65 w 84"/>
                <a:gd name="T27" fmla="*/ 18 h 21"/>
                <a:gd name="T28" fmla="*/ 58 w 84"/>
                <a:gd name="T29" fmla="*/ 19 h 21"/>
                <a:gd name="T30" fmla="*/ 50 w 84"/>
                <a:gd name="T31" fmla="*/ 20 h 21"/>
                <a:gd name="T32" fmla="*/ 42 w 84"/>
                <a:gd name="T33" fmla="*/ 20 h 21"/>
                <a:gd name="T34" fmla="*/ 33 w 84"/>
                <a:gd name="T35" fmla="*/ 20 h 21"/>
                <a:gd name="T36" fmla="*/ 25 w 84"/>
                <a:gd name="T37" fmla="*/ 19 h 21"/>
                <a:gd name="T38" fmla="*/ 18 w 84"/>
                <a:gd name="T39" fmla="*/ 18 h 21"/>
                <a:gd name="T40" fmla="*/ 12 w 84"/>
                <a:gd name="T41" fmla="*/ 17 h 21"/>
                <a:gd name="T42" fmla="*/ 7 w 84"/>
                <a:gd name="T43" fmla="*/ 16 h 21"/>
                <a:gd name="T44" fmla="*/ 3 w 84"/>
                <a:gd name="T45" fmla="*/ 14 h 21"/>
                <a:gd name="T46" fmla="*/ 1 w 84"/>
                <a:gd name="T47" fmla="*/ 12 h 21"/>
                <a:gd name="T48" fmla="*/ 0 w 84"/>
                <a:gd name="T49" fmla="*/ 10 h 21"/>
                <a:gd name="T50" fmla="*/ 1 w 84"/>
                <a:gd name="T51" fmla="*/ 8 h 21"/>
                <a:gd name="T52" fmla="*/ 3 w 84"/>
                <a:gd name="T53" fmla="*/ 6 h 21"/>
                <a:gd name="T54" fmla="*/ 7 w 84"/>
                <a:gd name="T55" fmla="*/ 4 h 21"/>
                <a:gd name="T56" fmla="*/ 12 w 84"/>
                <a:gd name="T57" fmla="*/ 3 h 21"/>
                <a:gd name="T58" fmla="*/ 18 w 84"/>
                <a:gd name="T59" fmla="*/ 1 h 21"/>
                <a:gd name="T60" fmla="*/ 25 w 84"/>
                <a:gd name="T61" fmla="*/ 1 h 21"/>
                <a:gd name="T62" fmla="*/ 33 w 84"/>
                <a:gd name="T63" fmla="*/ 0 h 21"/>
                <a:gd name="T64" fmla="*/ 42 w 84"/>
                <a:gd name="T65" fmla="*/ 0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21"/>
                <a:gd name="T101" fmla="*/ 84 w 84"/>
                <a:gd name="T102" fmla="*/ 21 h 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21">
                  <a:moveTo>
                    <a:pt x="42" y="0"/>
                  </a:moveTo>
                  <a:lnTo>
                    <a:pt x="50" y="0"/>
                  </a:lnTo>
                  <a:lnTo>
                    <a:pt x="58" y="1"/>
                  </a:lnTo>
                  <a:lnTo>
                    <a:pt x="65" y="1"/>
                  </a:lnTo>
                  <a:lnTo>
                    <a:pt x="71" y="3"/>
                  </a:lnTo>
                  <a:lnTo>
                    <a:pt x="76" y="4"/>
                  </a:lnTo>
                  <a:lnTo>
                    <a:pt x="80" y="6"/>
                  </a:lnTo>
                  <a:lnTo>
                    <a:pt x="82" y="8"/>
                  </a:lnTo>
                  <a:lnTo>
                    <a:pt x="83" y="10"/>
                  </a:lnTo>
                  <a:lnTo>
                    <a:pt x="82" y="12"/>
                  </a:lnTo>
                  <a:lnTo>
                    <a:pt x="80" y="14"/>
                  </a:lnTo>
                  <a:lnTo>
                    <a:pt x="76" y="16"/>
                  </a:lnTo>
                  <a:lnTo>
                    <a:pt x="71" y="17"/>
                  </a:lnTo>
                  <a:lnTo>
                    <a:pt x="65" y="18"/>
                  </a:lnTo>
                  <a:lnTo>
                    <a:pt x="58" y="19"/>
                  </a:lnTo>
                  <a:lnTo>
                    <a:pt x="50" y="20"/>
                  </a:lnTo>
                  <a:lnTo>
                    <a:pt x="42" y="20"/>
                  </a:lnTo>
                  <a:lnTo>
                    <a:pt x="33" y="20"/>
                  </a:lnTo>
                  <a:lnTo>
                    <a:pt x="25" y="19"/>
                  </a:lnTo>
                  <a:lnTo>
                    <a:pt x="18" y="18"/>
                  </a:lnTo>
                  <a:lnTo>
                    <a:pt x="12" y="17"/>
                  </a:lnTo>
                  <a:lnTo>
                    <a:pt x="7" y="16"/>
                  </a:lnTo>
                  <a:lnTo>
                    <a:pt x="3" y="14"/>
                  </a:lnTo>
                  <a:lnTo>
                    <a:pt x="1" y="12"/>
                  </a:lnTo>
                  <a:lnTo>
                    <a:pt x="0" y="10"/>
                  </a:lnTo>
                  <a:lnTo>
                    <a:pt x="1" y="8"/>
                  </a:lnTo>
                  <a:lnTo>
                    <a:pt x="3" y="6"/>
                  </a:lnTo>
                  <a:lnTo>
                    <a:pt x="7" y="4"/>
                  </a:lnTo>
                  <a:lnTo>
                    <a:pt x="12" y="3"/>
                  </a:lnTo>
                  <a:lnTo>
                    <a:pt x="18" y="1"/>
                  </a:lnTo>
                  <a:lnTo>
                    <a:pt x="25" y="1"/>
                  </a:lnTo>
                  <a:lnTo>
                    <a:pt x="33" y="0"/>
                  </a:lnTo>
                  <a:lnTo>
                    <a:pt x="42" y="0"/>
                  </a:lnTo>
                </a:path>
              </a:pathLst>
            </a:custGeom>
            <a:solidFill>
              <a:srgbClr val="ADADA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13" name="Freeform 261"/>
            <p:cNvSpPr>
              <a:spLocks/>
            </p:cNvSpPr>
            <p:nvPr/>
          </p:nvSpPr>
          <p:spPr bwMode="auto">
            <a:xfrm>
              <a:off x="4410" y="2526"/>
              <a:ext cx="80" cy="20"/>
            </a:xfrm>
            <a:custGeom>
              <a:avLst/>
              <a:gdLst>
                <a:gd name="T0" fmla="*/ 40 w 80"/>
                <a:gd name="T1" fmla="*/ 0 h 20"/>
                <a:gd name="T2" fmla="*/ 48 w 80"/>
                <a:gd name="T3" fmla="*/ 0 h 20"/>
                <a:gd name="T4" fmla="*/ 55 w 80"/>
                <a:gd name="T5" fmla="*/ 0 h 20"/>
                <a:gd name="T6" fmla="*/ 61 w 80"/>
                <a:gd name="T7" fmla="*/ 1 h 20"/>
                <a:gd name="T8" fmla="*/ 67 w 80"/>
                <a:gd name="T9" fmla="*/ 2 h 20"/>
                <a:gd name="T10" fmla="*/ 72 w 80"/>
                <a:gd name="T11" fmla="*/ 4 h 20"/>
                <a:gd name="T12" fmla="*/ 76 w 80"/>
                <a:gd name="T13" fmla="*/ 5 h 20"/>
                <a:gd name="T14" fmla="*/ 78 w 80"/>
                <a:gd name="T15" fmla="*/ 7 h 20"/>
                <a:gd name="T16" fmla="*/ 79 w 80"/>
                <a:gd name="T17" fmla="*/ 9 h 20"/>
                <a:gd name="T18" fmla="*/ 78 w 80"/>
                <a:gd name="T19" fmla="*/ 11 h 20"/>
                <a:gd name="T20" fmla="*/ 76 w 80"/>
                <a:gd name="T21" fmla="*/ 13 h 20"/>
                <a:gd name="T22" fmla="*/ 72 w 80"/>
                <a:gd name="T23" fmla="*/ 15 h 20"/>
                <a:gd name="T24" fmla="*/ 67 w 80"/>
                <a:gd name="T25" fmla="*/ 16 h 20"/>
                <a:gd name="T26" fmla="*/ 61 w 80"/>
                <a:gd name="T27" fmla="*/ 17 h 20"/>
                <a:gd name="T28" fmla="*/ 55 w 80"/>
                <a:gd name="T29" fmla="*/ 18 h 20"/>
                <a:gd name="T30" fmla="*/ 48 w 80"/>
                <a:gd name="T31" fmla="*/ 19 h 20"/>
                <a:gd name="T32" fmla="*/ 40 w 80"/>
                <a:gd name="T33" fmla="*/ 19 h 20"/>
                <a:gd name="T34" fmla="*/ 31 w 80"/>
                <a:gd name="T35" fmla="*/ 19 h 20"/>
                <a:gd name="T36" fmla="*/ 24 w 80"/>
                <a:gd name="T37" fmla="*/ 18 h 20"/>
                <a:gd name="T38" fmla="*/ 18 w 80"/>
                <a:gd name="T39" fmla="*/ 17 h 20"/>
                <a:gd name="T40" fmla="*/ 12 w 80"/>
                <a:gd name="T41" fmla="*/ 16 h 20"/>
                <a:gd name="T42" fmla="*/ 7 w 80"/>
                <a:gd name="T43" fmla="*/ 15 h 20"/>
                <a:gd name="T44" fmla="*/ 4 w 80"/>
                <a:gd name="T45" fmla="*/ 13 h 20"/>
                <a:gd name="T46" fmla="*/ 1 w 80"/>
                <a:gd name="T47" fmla="*/ 11 h 20"/>
                <a:gd name="T48" fmla="*/ 0 w 80"/>
                <a:gd name="T49" fmla="*/ 9 h 20"/>
                <a:gd name="T50" fmla="*/ 1 w 80"/>
                <a:gd name="T51" fmla="*/ 7 h 20"/>
                <a:gd name="T52" fmla="*/ 4 w 80"/>
                <a:gd name="T53" fmla="*/ 5 h 20"/>
                <a:gd name="T54" fmla="*/ 7 w 80"/>
                <a:gd name="T55" fmla="*/ 4 h 20"/>
                <a:gd name="T56" fmla="*/ 12 w 80"/>
                <a:gd name="T57" fmla="*/ 2 h 20"/>
                <a:gd name="T58" fmla="*/ 18 w 80"/>
                <a:gd name="T59" fmla="*/ 1 h 20"/>
                <a:gd name="T60" fmla="*/ 24 w 80"/>
                <a:gd name="T61" fmla="*/ 0 h 20"/>
                <a:gd name="T62" fmla="*/ 31 w 80"/>
                <a:gd name="T63" fmla="*/ 0 h 20"/>
                <a:gd name="T64" fmla="*/ 40 w 80"/>
                <a:gd name="T65" fmla="*/ 0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0"/>
                <a:gd name="T100" fmla="*/ 0 h 20"/>
                <a:gd name="T101" fmla="*/ 80 w 80"/>
                <a:gd name="T102" fmla="*/ 20 h 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0" h="20">
                  <a:moveTo>
                    <a:pt x="40" y="0"/>
                  </a:moveTo>
                  <a:lnTo>
                    <a:pt x="48" y="0"/>
                  </a:lnTo>
                  <a:lnTo>
                    <a:pt x="55" y="0"/>
                  </a:lnTo>
                  <a:lnTo>
                    <a:pt x="61" y="1"/>
                  </a:lnTo>
                  <a:lnTo>
                    <a:pt x="67" y="2"/>
                  </a:lnTo>
                  <a:lnTo>
                    <a:pt x="72" y="4"/>
                  </a:lnTo>
                  <a:lnTo>
                    <a:pt x="76" y="5"/>
                  </a:lnTo>
                  <a:lnTo>
                    <a:pt x="78" y="7"/>
                  </a:lnTo>
                  <a:lnTo>
                    <a:pt x="79" y="9"/>
                  </a:lnTo>
                  <a:lnTo>
                    <a:pt x="78" y="11"/>
                  </a:lnTo>
                  <a:lnTo>
                    <a:pt x="76" y="13"/>
                  </a:lnTo>
                  <a:lnTo>
                    <a:pt x="72" y="15"/>
                  </a:lnTo>
                  <a:lnTo>
                    <a:pt x="67" y="16"/>
                  </a:lnTo>
                  <a:lnTo>
                    <a:pt x="61" y="17"/>
                  </a:lnTo>
                  <a:lnTo>
                    <a:pt x="55" y="18"/>
                  </a:lnTo>
                  <a:lnTo>
                    <a:pt x="48" y="19"/>
                  </a:lnTo>
                  <a:lnTo>
                    <a:pt x="40" y="19"/>
                  </a:lnTo>
                  <a:lnTo>
                    <a:pt x="31" y="19"/>
                  </a:lnTo>
                  <a:lnTo>
                    <a:pt x="24" y="18"/>
                  </a:lnTo>
                  <a:lnTo>
                    <a:pt x="18" y="17"/>
                  </a:lnTo>
                  <a:lnTo>
                    <a:pt x="12" y="16"/>
                  </a:lnTo>
                  <a:lnTo>
                    <a:pt x="7" y="15"/>
                  </a:lnTo>
                  <a:lnTo>
                    <a:pt x="4" y="13"/>
                  </a:lnTo>
                  <a:lnTo>
                    <a:pt x="1" y="11"/>
                  </a:lnTo>
                  <a:lnTo>
                    <a:pt x="0" y="9"/>
                  </a:lnTo>
                  <a:lnTo>
                    <a:pt x="1" y="7"/>
                  </a:lnTo>
                  <a:lnTo>
                    <a:pt x="4" y="5"/>
                  </a:lnTo>
                  <a:lnTo>
                    <a:pt x="7" y="4"/>
                  </a:lnTo>
                  <a:lnTo>
                    <a:pt x="12" y="2"/>
                  </a:lnTo>
                  <a:lnTo>
                    <a:pt x="18" y="1"/>
                  </a:lnTo>
                  <a:lnTo>
                    <a:pt x="24" y="0"/>
                  </a:lnTo>
                  <a:lnTo>
                    <a:pt x="31" y="0"/>
                  </a:lnTo>
                  <a:lnTo>
                    <a:pt x="40" y="0"/>
                  </a:lnTo>
                </a:path>
              </a:pathLst>
            </a:custGeom>
            <a:solidFill>
              <a:srgbClr val="B2B2B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14" name="Freeform 262"/>
            <p:cNvSpPr>
              <a:spLocks/>
            </p:cNvSpPr>
            <p:nvPr/>
          </p:nvSpPr>
          <p:spPr bwMode="auto">
            <a:xfrm>
              <a:off x="4412" y="2526"/>
              <a:ext cx="75" cy="19"/>
            </a:xfrm>
            <a:custGeom>
              <a:avLst/>
              <a:gdLst>
                <a:gd name="T0" fmla="*/ 38 w 75"/>
                <a:gd name="T1" fmla="*/ 0 h 19"/>
                <a:gd name="T2" fmla="*/ 45 w 75"/>
                <a:gd name="T3" fmla="*/ 0 h 19"/>
                <a:gd name="T4" fmla="*/ 52 w 75"/>
                <a:gd name="T5" fmla="*/ 1 h 19"/>
                <a:gd name="T6" fmla="*/ 58 w 75"/>
                <a:gd name="T7" fmla="*/ 1 h 19"/>
                <a:gd name="T8" fmla="*/ 64 w 75"/>
                <a:gd name="T9" fmla="*/ 3 h 19"/>
                <a:gd name="T10" fmla="*/ 68 w 75"/>
                <a:gd name="T11" fmla="*/ 4 h 19"/>
                <a:gd name="T12" fmla="*/ 72 w 75"/>
                <a:gd name="T13" fmla="*/ 6 h 19"/>
                <a:gd name="T14" fmla="*/ 73 w 75"/>
                <a:gd name="T15" fmla="*/ 7 h 19"/>
                <a:gd name="T16" fmla="*/ 74 w 75"/>
                <a:gd name="T17" fmla="*/ 9 h 19"/>
                <a:gd name="T18" fmla="*/ 73 w 75"/>
                <a:gd name="T19" fmla="*/ 11 h 19"/>
                <a:gd name="T20" fmla="*/ 72 w 75"/>
                <a:gd name="T21" fmla="*/ 13 h 19"/>
                <a:gd name="T22" fmla="*/ 68 w 75"/>
                <a:gd name="T23" fmla="*/ 14 h 19"/>
                <a:gd name="T24" fmla="*/ 64 w 75"/>
                <a:gd name="T25" fmla="*/ 16 h 19"/>
                <a:gd name="T26" fmla="*/ 58 w 75"/>
                <a:gd name="T27" fmla="*/ 17 h 19"/>
                <a:gd name="T28" fmla="*/ 52 w 75"/>
                <a:gd name="T29" fmla="*/ 17 h 19"/>
                <a:gd name="T30" fmla="*/ 45 w 75"/>
                <a:gd name="T31" fmla="*/ 18 h 19"/>
                <a:gd name="T32" fmla="*/ 38 w 75"/>
                <a:gd name="T33" fmla="*/ 18 h 19"/>
                <a:gd name="T34" fmla="*/ 30 w 75"/>
                <a:gd name="T35" fmla="*/ 18 h 19"/>
                <a:gd name="T36" fmla="*/ 23 w 75"/>
                <a:gd name="T37" fmla="*/ 17 h 19"/>
                <a:gd name="T38" fmla="*/ 17 w 75"/>
                <a:gd name="T39" fmla="*/ 17 h 19"/>
                <a:gd name="T40" fmla="*/ 11 w 75"/>
                <a:gd name="T41" fmla="*/ 16 h 19"/>
                <a:gd name="T42" fmla="*/ 7 w 75"/>
                <a:gd name="T43" fmla="*/ 14 h 19"/>
                <a:gd name="T44" fmla="*/ 3 w 75"/>
                <a:gd name="T45" fmla="*/ 13 h 19"/>
                <a:gd name="T46" fmla="*/ 1 w 75"/>
                <a:gd name="T47" fmla="*/ 11 h 19"/>
                <a:gd name="T48" fmla="*/ 0 w 75"/>
                <a:gd name="T49" fmla="*/ 9 h 19"/>
                <a:gd name="T50" fmla="*/ 1 w 75"/>
                <a:gd name="T51" fmla="*/ 7 h 19"/>
                <a:gd name="T52" fmla="*/ 3 w 75"/>
                <a:gd name="T53" fmla="*/ 6 h 19"/>
                <a:gd name="T54" fmla="*/ 7 w 75"/>
                <a:gd name="T55" fmla="*/ 4 h 19"/>
                <a:gd name="T56" fmla="*/ 11 w 75"/>
                <a:gd name="T57" fmla="*/ 3 h 19"/>
                <a:gd name="T58" fmla="*/ 17 w 75"/>
                <a:gd name="T59" fmla="*/ 1 h 19"/>
                <a:gd name="T60" fmla="*/ 23 w 75"/>
                <a:gd name="T61" fmla="*/ 1 h 19"/>
                <a:gd name="T62" fmla="*/ 30 w 75"/>
                <a:gd name="T63" fmla="*/ 0 h 19"/>
                <a:gd name="T64" fmla="*/ 38 w 75"/>
                <a:gd name="T65" fmla="*/ 0 h 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9"/>
                <a:gd name="T101" fmla="*/ 75 w 75"/>
                <a:gd name="T102" fmla="*/ 19 h 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9">
                  <a:moveTo>
                    <a:pt x="38" y="0"/>
                  </a:moveTo>
                  <a:lnTo>
                    <a:pt x="45" y="0"/>
                  </a:lnTo>
                  <a:lnTo>
                    <a:pt x="52" y="1"/>
                  </a:lnTo>
                  <a:lnTo>
                    <a:pt x="58" y="1"/>
                  </a:lnTo>
                  <a:lnTo>
                    <a:pt x="64" y="3"/>
                  </a:lnTo>
                  <a:lnTo>
                    <a:pt x="68" y="4"/>
                  </a:lnTo>
                  <a:lnTo>
                    <a:pt x="72" y="6"/>
                  </a:lnTo>
                  <a:lnTo>
                    <a:pt x="73" y="7"/>
                  </a:lnTo>
                  <a:lnTo>
                    <a:pt x="74" y="9"/>
                  </a:lnTo>
                  <a:lnTo>
                    <a:pt x="73" y="11"/>
                  </a:lnTo>
                  <a:lnTo>
                    <a:pt x="72" y="13"/>
                  </a:lnTo>
                  <a:lnTo>
                    <a:pt x="68" y="14"/>
                  </a:lnTo>
                  <a:lnTo>
                    <a:pt x="64" y="16"/>
                  </a:lnTo>
                  <a:lnTo>
                    <a:pt x="58" y="17"/>
                  </a:lnTo>
                  <a:lnTo>
                    <a:pt x="52" y="17"/>
                  </a:lnTo>
                  <a:lnTo>
                    <a:pt x="45" y="18"/>
                  </a:lnTo>
                  <a:lnTo>
                    <a:pt x="38" y="18"/>
                  </a:lnTo>
                  <a:lnTo>
                    <a:pt x="30" y="18"/>
                  </a:lnTo>
                  <a:lnTo>
                    <a:pt x="23" y="17"/>
                  </a:lnTo>
                  <a:lnTo>
                    <a:pt x="17" y="17"/>
                  </a:lnTo>
                  <a:lnTo>
                    <a:pt x="11" y="16"/>
                  </a:lnTo>
                  <a:lnTo>
                    <a:pt x="7" y="14"/>
                  </a:lnTo>
                  <a:lnTo>
                    <a:pt x="3" y="13"/>
                  </a:lnTo>
                  <a:lnTo>
                    <a:pt x="1" y="11"/>
                  </a:lnTo>
                  <a:lnTo>
                    <a:pt x="0" y="9"/>
                  </a:lnTo>
                  <a:lnTo>
                    <a:pt x="1" y="7"/>
                  </a:lnTo>
                  <a:lnTo>
                    <a:pt x="3" y="6"/>
                  </a:lnTo>
                  <a:lnTo>
                    <a:pt x="7" y="4"/>
                  </a:lnTo>
                  <a:lnTo>
                    <a:pt x="11" y="3"/>
                  </a:lnTo>
                  <a:lnTo>
                    <a:pt x="17" y="1"/>
                  </a:lnTo>
                  <a:lnTo>
                    <a:pt x="23" y="1"/>
                  </a:lnTo>
                  <a:lnTo>
                    <a:pt x="30" y="0"/>
                  </a:lnTo>
                  <a:lnTo>
                    <a:pt x="38" y="0"/>
                  </a:lnTo>
                </a:path>
              </a:pathLst>
            </a:custGeom>
            <a:solidFill>
              <a:srgbClr val="BABAB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15" name="Freeform 263"/>
            <p:cNvSpPr>
              <a:spLocks/>
            </p:cNvSpPr>
            <p:nvPr/>
          </p:nvSpPr>
          <p:spPr bwMode="auto">
            <a:xfrm>
              <a:off x="4414" y="2526"/>
              <a:ext cx="71" cy="18"/>
            </a:xfrm>
            <a:custGeom>
              <a:avLst/>
              <a:gdLst>
                <a:gd name="T0" fmla="*/ 36 w 71"/>
                <a:gd name="T1" fmla="*/ 0 h 18"/>
                <a:gd name="T2" fmla="*/ 43 w 71"/>
                <a:gd name="T3" fmla="*/ 0 h 18"/>
                <a:gd name="T4" fmla="*/ 49 w 71"/>
                <a:gd name="T5" fmla="*/ 1 h 18"/>
                <a:gd name="T6" fmla="*/ 55 w 71"/>
                <a:gd name="T7" fmla="*/ 2 h 18"/>
                <a:gd name="T8" fmla="*/ 60 w 71"/>
                <a:gd name="T9" fmla="*/ 3 h 18"/>
                <a:gd name="T10" fmla="*/ 64 w 71"/>
                <a:gd name="T11" fmla="*/ 4 h 18"/>
                <a:gd name="T12" fmla="*/ 67 w 71"/>
                <a:gd name="T13" fmla="*/ 6 h 18"/>
                <a:gd name="T14" fmla="*/ 70 w 71"/>
                <a:gd name="T15" fmla="*/ 7 h 18"/>
                <a:gd name="T16" fmla="*/ 70 w 71"/>
                <a:gd name="T17" fmla="*/ 9 h 18"/>
                <a:gd name="T18" fmla="*/ 70 w 71"/>
                <a:gd name="T19" fmla="*/ 11 h 18"/>
                <a:gd name="T20" fmla="*/ 67 w 71"/>
                <a:gd name="T21" fmla="*/ 12 h 18"/>
                <a:gd name="T22" fmla="*/ 64 w 71"/>
                <a:gd name="T23" fmla="*/ 14 h 18"/>
                <a:gd name="T24" fmla="*/ 60 w 71"/>
                <a:gd name="T25" fmla="*/ 15 h 18"/>
                <a:gd name="T26" fmla="*/ 55 w 71"/>
                <a:gd name="T27" fmla="*/ 16 h 18"/>
                <a:gd name="T28" fmla="*/ 49 w 71"/>
                <a:gd name="T29" fmla="*/ 17 h 18"/>
                <a:gd name="T30" fmla="*/ 43 w 71"/>
                <a:gd name="T31" fmla="*/ 17 h 18"/>
                <a:gd name="T32" fmla="*/ 36 w 71"/>
                <a:gd name="T33" fmla="*/ 17 h 18"/>
                <a:gd name="T34" fmla="*/ 28 w 71"/>
                <a:gd name="T35" fmla="*/ 17 h 18"/>
                <a:gd name="T36" fmla="*/ 22 w 71"/>
                <a:gd name="T37" fmla="*/ 17 h 18"/>
                <a:gd name="T38" fmla="*/ 16 w 71"/>
                <a:gd name="T39" fmla="*/ 16 h 18"/>
                <a:gd name="T40" fmla="*/ 11 w 71"/>
                <a:gd name="T41" fmla="*/ 15 h 18"/>
                <a:gd name="T42" fmla="*/ 7 w 71"/>
                <a:gd name="T43" fmla="*/ 14 h 18"/>
                <a:gd name="T44" fmla="*/ 3 w 71"/>
                <a:gd name="T45" fmla="*/ 12 h 18"/>
                <a:gd name="T46" fmla="*/ 1 w 71"/>
                <a:gd name="T47" fmla="*/ 11 h 18"/>
                <a:gd name="T48" fmla="*/ 0 w 71"/>
                <a:gd name="T49" fmla="*/ 9 h 18"/>
                <a:gd name="T50" fmla="*/ 1 w 71"/>
                <a:gd name="T51" fmla="*/ 7 h 18"/>
                <a:gd name="T52" fmla="*/ 3 w 71"/>
                <a:gd name="T53" fmla="*/ 6 h 18"/>
                <a:gd name="T54" fmla="*/ 7 w 71"/>
                <a:gd name="T55" fmla="*/ 4 h 18"/>
                <a:gd name="T56" fmla="*/ 11 w 71"/>
                <a:gd name="T57" fmla="*/ 3 h 18"/>
                <a:gd name="T58" fmla="*/ 16 w 71"/>
                <a:gd name="T59" fmla="*/ 2 h 18"/>
                <a:gd name="T60" fmla="*/ 22 w 71"/>
                <a:gd name="T61" fmla="*/ 1 h 18"/>
                <a:gd name="T62" fmla="*/ 28 w 71"/>
                <a:gd name="T63" fmla="*/ 0 h 18"/>
                <a:gd name="T64" fmla="*/ 36 w 71"/>
                <a:gd name="T65" fmla="*/ 0 h 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
                <a:gd name="T100" fmla="*/ 0 h 18"/>
                <a:gd name="T101" fmla="*/ 71 w 71"/>
                <a:gd name="T102" fmla="*/ 18 h 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 h="18">
                  <a:moveTo>
                    <a:pt x="36" y="0"/>
                  </a:moveTo>
                  <a:lnTo>
                    <a:pt x="43" y="0"/>
                  </a:lnTo>
                  <a:lnTo>
                    <a:pt x="49" y="1"/>
                  </a:lnTo>
                  <a:lnTo>
                    <a:pt x="55" y="2"/>
                  </a:lnTo>
                  <a:lnTo>
                    <a:pt x="60" y="3"/>
                  </a:lnTo>
                  <a:lnTo>
                    <a:pt x="64" y="4"/>
                  </a:lnTo>
                  <a:lnTo>
                    <a:pt x="67" y="6"/>
                  </a:lnTo>
                  <a:lnTo>
                    <a:pt x="70" y="7"/>
                  </a:lnTo>
                  <a:lnTo>
                    <a:pt x="70" y="9"/>
                  </a:lnTo>
                  <a:lnTo>
                    <a:pt x="70" y="11"/>
                  </a:lnTo>
                  <a:lnTo>
                    <a:pt x="67" y="12"/>
                  </a:lnTo>
                  <a:lnTo>
                    <a:pt x="64" y="14"/>
                  </a:lnTo>
                  <a:lnTo>
                    <a:pt x="60" y="15"/>
                  </a:lnTo>
                  <a:lnTo>
                    <a:pt x="55" y="16"/>
                  </a:lnTo>
                  <a:lnTo>
                    <a:pt x="49" y="17"/>
                  </a:lnTo>
                  <a:lnTo>
                    <a:pt x="43" y="17"/>
                  </a:lnTo>
                  <a:lnTo>
                    <a:pt x="36" y="17"/>
                  </a:lnTo>
                  <a:lnTo>
                    <a:pt x="28" y="17"/>
                  </a:lnTo>
                  <a:lnTo>
                    <a:pt x="22" y="17"/>
                  </a:lnTo>
                  <a:lnTo>
                    <a:pt x="16" y="16"/>
                  </a:lnTo>
                  <a:lnTo>
                    <a:pt x="11" y="15"/>
                  </a:lnTo>
                  <a:lnTo>
                    <a:pt x="7" y="14"/>
                  </a:lnTo>
                  <a:lnTo>
                    <a:pt x="3" y="12"/>
                  </a:lnTo>
                  <a:lnTo>
                    <a:pt x="1" y="11"/>
                  </a:lnTo>
                  <a:lnTo>
                    <a:pt x="0" y="9"/>
                  </a:lnTo>
                  <a:lnTo>
                    <a:pt x="1" y="7"/>
                  </a:lnTo>
                  <a:lnTo>
                    <a:pt x="3" y="6"/>
                  </a:lnTo>
                  <a:lnTo>
                    <a:pt x="7" y="4"/>
                  </a:lnTo>
                  <a:lnTo>
                    <a:pt x="11" y="3"/>
                  </a:lnTo>
                  <a:lnTo>
                    <a:pt x="16" y="2"/>
                  </a:lnTo>
                  <a:lnTo>
                    <a:pt x="22" y="1"/>
                  </a:lnTo>
                  <a:lnTo>
                    <a:pt x="28" y="0"/>
                  </a:lnTo>
                  <a:lnTo>
                    <a:pt x="36" y="0"/>
                  </a:lnTo>
                </a:path>
              </a:pathLst>
            </a:custGeom>
            <a:solidFill>
              <a:srgbClr val="BFBFB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16" name="Freeform 264"/>
            <p:cNvSpPr>
              <a:spLocks/>
            </p:cNvSpPr>
            <p:nvPr/>
          </p:nvSpPr>
          <p:spPr bwMode="auto">
            <a:xfrm>
              <a:off x="4416" y="2527"/>
              <a:ext cx="67" cy="17"/>
            </a:xfrm>
            <a:custGeom>
              <a:avLst/>
              <a:gdLst>
                <a:gd name="T0" fmla="*/ 33 w 67"/>
                <a:gd name="T1" fmla="*/ 0 h 17"/>
                <a:gd name="T2" fmla="*/ 40 w 67"/>
                <a:gd name="T3" fmla="*/ 0 h 17"/>
                <a:gd name="T4" fmla="*/ 46 w 67"/>
                <a:gd name="T5" fmla="*/ 0 h 17"/>
                <a:gd name="T6" fmla="*/ 51 w 67"/>
                <a:gd name="T7" fmla="*/ 1 h 17"/>
                <a:gd name="T8" fmla="*/ 56 w 67"/>
                <a:gd name="T9" fmla="*/ 2 h 17"/>
                <a:gd name="T10" fmla="*/ 60 w 67"/>
                <a:gd name="T11" fmla="*/ 4 h 17"/>
                <a:gd name="T12" fmla="*/ 63 w 67"/>
                <a:gd name="T13" fmla="*/ 5 h 17"/>
                <a:gd name="T14" fmla="*/ 65 w 67"/>
                <a:gd name="T15" fmla="*/ 7 h 17"/>
                <a:gd name="T16" fmla="*/ 66 w 67"/>
                <a:gd name="T17" fmla="*/ 8 h 17"/>
                <a:gd name="T18" fmla="*/ 65 w 67"/>
                <a:gd name="T19" fmla="*/ 10 h 17"/>
                <a:gd name="T20" fmla="*/ 63 w 67"/>
                <a:gd name="T21" fmla="*/ 11 h 17"/>
                <a:gd name="T22" fmla="*/ 60 w 67"/>
                <a:gd name="T23" fmla="*/ 13 h 17"/>
                <a:gd name="T24" fmla="*/ 56 w 67"/>
                <a:gd name="T25" fmla="*/ 14 h 17"/>
                <a:gd name="T26" fmla="*/ 51 w 67"/>
                <a:gd name="T27" fmla="*/ 15 h 17"/>
                <a:gd name="T28" fmla="*/ 46 w 67"/>
                <a:gd name="T29" fmla="*/ 16 h 17"/>
                <a:gd name="T30" fmla="*/ 40 w 67"/>
                <a:gd name="T31" fmla="*/ 16 h 17"/>
                <a:gd name="T32" fmla="*/ 33 w 67"/>
                <a:gd name="T33" fmla="*/ 16 h 17"/>
                <a:gd name="T34" fmla="*/ 26 w 67"/>
                <a:gd name="T35" fmla="*/ 16 h 17"/>
                <a:gd name="T36" fmla="*/ 20 w 67"/>
                <a:gd name="T37" fmla="*/ 16 h 17"/>
                <a:gd name="T38" fmla="*/ 15 w 67"/>
                <a:gd name="T39" fmla="*/ 15 h 17"/>
                <a:gd name="T40" fmla="*/ 10 w 67"/>
                <a:gd name="T41" fmla="*/ 14 h 17"/>
                <a:gd name="T42" fmla="*/ 6 w 67"/>
                <a:gd name="T43" fmla="*/ 13 h 17"/>
                <a:gd name="T44" fmla="*/ 3 w 67"/>
                <a:gd name="T45" fmla="*/ 11 h 17"/>
                <a:gd name="T46" fmla="*/ 1 w 67"/>
                <a:gd name="T47" fmla="*/ 10 h 17"/>
                <a:gd name="T48" fmla="*/ 0 w 67"/>
                <a:gd name="T49" fmla="*/ 8 h 17"/>
                <a:gd name="T50" fmla="*/ 1 w 67"/>
                <a:gd name="T51" fmla="*/ 7 h 17"/>
                <a:gd name="T52" fmla="*/ 3 w 67"/>
                <a:gd name="T53" fmla="*/ 5 h 17"/>
                <a:gd name="T54" fmla="*/ 6 w 67"/>
                <a:gd name="T55" fmla="*/ 4 h 17"/>
                <a:gd name="T56" fmla="*/ 10 w 67"/>
                <a:gd name="T57" fmla="*/ 2 h 17"/>
                <a:gd name="T58" fmla="*/ 15 w 67"/>
                <a:gd name="T59" fmla="*/ 1 h 17"/>
                <a:gd name="T60" fmla="*/ 20 w 67"/>
                <a:gd name="T61" fmla="*/ 0 h 17"/>
                <a:gd name="T62" fmla="*/ 26 w 67"/>
                <a:gd name="T63" fmla="*/ 0 h 17"/>
                <a:gd name="T64" fmla="*/ 33 w 67"/>
                <a:gd name="T65" fmla="*/ 0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7"/>
                <a:gd name="T100" fmla="*/ 0 h 17"/>
                <a:gd name="T101" fmla="*/ 67 w 67"/>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7" h="17">
                  <a:moveTo>
                    <a:pt x="33" y="0"/>
                  </a:moveTo>
                  <a:lnTo>
                    <a:pt x="40" y="0"/>
                  </a:lnTo>
                  <a:lnTo>
                    <a:pt x="46" y="0"/>
                  </a:lnTo>
                  <a:lnTo>
                    <a:pt x="51" y="1"/>
                  </a:lnTo>
                  <a:lnTo>
                    <a:pt x="56" y="2"/>
                  </a:lnTo>
                  <a:lnTo>
                    <a:pt x="60" y="4"/>
                  </a:lnTo>
                  <a:lnTo>
                    <a:pt x="63" y="5"/>
                  </a:lnTo>
                  <a:lnTo>
                    <a:pt x="65" y="7"/>
                  </a:lnTo>
                  <a:lnTo>
                    <a:pt x="66" y="8"/>
                  </a:lnTo>
                  <a:lnTo>
                    <a:pt x="65" y="10"/>
                  </a:lnTo>
                  <a:lnTo>
                    <a:pt x="63" y="11"/>
                  </a:lnTo>
                  <a:lnTo>
                    <a:pt x="60" y="13"/>
                  </a:lnTo>
                  <a:lnTo>
                    <a:pt x="56" y="14"/>
                  </a:lnTo>
                  <a:lnTo>
                    <a:pt x="51" y="15"/>
                  </a:lnTo>
                  <a:lnTo>
                    <a:pt x="46" y="16"/>
                  </a:lnTo>
                  <a:lnTo>
                    <a:pt x="40" y="16"/>
                  </a:lnTo>
                  <a:lnTo>
                    <a:pt x="33" y="16"/>
                  </a:lnTo>
                  <a:lnTo>
                    <a:pt x="26" y="16"/>
                  </a:lnTo>
                  <a:lnTo>
                    <a:pt x="20" y="16"/>
                  </a:lnTo>
                  <a:lnTo>
                    <a:pt x="15" y="15"/>
                  </a:lnTo>
                  <a:lnTo>
                    <a:pt x="10" y="14"/>
                  </a:lnTo>
                  <a:lnTo>
                    <a:pt x="6" y="13"/>
                  </a:lnTo>
                  <a:lnTo>
                    <a:pt x="3" y="11"/>
                  </a:lnTo>
                  <a:lnTo>
                    <a:pt x="1" y="10"/>
                  </a:lnTo>
                  <a:lnTo>
                    <a:pt x="0" y="8"/>
                  </a:lnTo>
                  <a:lnTo>
                    <a:pt x="1" y="7"/>
                  </a:lnTo>
                  <a:lnTo>
                    <a:pt x="3" y="5"/>
                  </a:lnTo>
                  <a:lnTo>
                    <a:pt x="6" y="4"/>
                  </a:lnTo>
                  <a:lnTo>
                    <a:pt x="10" y="2"/>
                  </a:lnTo>
                  <a:lnTo>
                    <a:pt x="15" y="1"/>
                  </a:lnTo>
                  <a:lnTo>
                    <a:pt x="20" y="0"/>
                  </a:lnTo>
                  <a:lnTo>
                    <a:pt x="26" y="0"/>
                  </a:lnTo>
                  <a:lnTo>
                    <a:pt x="33" y="0"/>
                  </a:lnTo>
                </a:path>
              </a:pathLst>
            </a:custGeom>
            <a:solidFill>
              <a:srgbClr val="C4C4C4"/>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17" name="Freeform 265"/>
            <p:cNvSpPr>
              <a:spLocks/>
            </p:cNvSpPr>
            <p:nvPr/>
          </p:nvSpPr>
          <p:spPr bwMode="auto">
            <a:xfrm>
              <a:off x="4419" y="2528"/>
              <a:ext cx="61" cy="17"/>
            </a:xfrm>
            <a:custGeom>
              <a:avLst/>
              <a:gdLst>
                <a:gd name="T0" fmla="*/ 30 w 61"/>
                <a:gd name="T1" fmla="*/ 0 h 17"/>
                <a:gd name="T2" fmla="*/ 36 w 61"/>
                <a:gd name="T3" fmla="*/ 0 h 17"/>
                <a:gd name="T4" fmla="*/ 42 w 61"/>
                <a:gd name="T5" fmla="*/ 0 h 17"/>
                <a:gd name="T6" fmla="*/ 47 w 61"/>
                <a:gd name="T7" fmla="*/ 1 h 17"/>
                <a:gd name="T8" fmla="*/ 52 w 61"/>
                <a:gd name="T9" fmla="*/ 2 h 17"/>
                <a:gd name="T10" fmla="*/ 55 w 61"/>
                <a:gd name="T11" fmla="*/ 3 h 17"/>
                <a:gd name="T12" fmla="*/ 58 w 61"/>
                <a:gd name="T13" fmla="*/ 4 h 17"/>
                <a:gd name="T14" fmla="*/ 60 w 61"/>
                <a:gd name="T15" fmla="*/ 6 h 17"/>
                <a:gd name="T16" fmla="*/ 60 w 61"/>
                <a:gd name="T17" fmla="*/ 7 h 17"/>
                <a:gd name="T18" fmla="*/ 60 w 61"/>
                <a:gd name="T19" fmla="*/ 8 h 17"/>
                <a:gd name="T20" fmla="*/ 58 w 61"/>
                <a:gd name="T21" fmla="*/ 10 h 17"/>
                <a:gd name="T22" fmla="*/ 55 w 61"/>
                <a:gd name="T23" fmla="*/ 11 h 17"/>
                <a:gd name="T24" fmla="*/ 52 w 61"/>
                <a:gd name="T25" fmla="*/ 12 h 17"/>
                <a:gd name="T26" fmla="*/ 47 w 61"/>
                <a:gd name="T27" fmla="*/ 13 h 17"/>
                <a:gd name="T28" fmla="*/ 42 w 61"/>
                <a:gd name="T29" fmla="*/ 14 h 17"/>
                <a:gd name="T30" fmla="*/ 36 w 61"/>
                <a:gd name="T31" fmla="*/ 16 h 17"/>
                <a:gd name="T32" fmla="*/ 30 w 61"/>
                <a:gd name="T33" fmla="*/ 16 h 17"/>
                <a:gd name="T34" fmla="*/ 24 w 61"/>
                <a:gd name="T35" fmla="*/ 16 h 17"/>
                <a:gd name="T36" fmla="*/ 18 w 61"/>
                <a:gd name="T37" fmla="*/ 14 h 17"/>
                <a:gd name="T38" fmla="*/ 13 w 61"/>
                <a:gd name="T39" fmla="*/ 13 h 17"/>
                <a:gd name="T40" fmla="*/ 9 w 61"/>
                <a:gd name="T41" fmla="*/ 12 h 17"/>
                <a:gd name="T42" fmla="*/ 5 w 61"/>
                <a:gd name="T43" fmla="*/ 11 h 17"/>
                <a:gd name="T44" fmla="*/ 2 w 61"/>
                <a:gd name="T45" fmla="*/ 10 h 17"/>
                <a:gd name="T46" fmla="*/ 0 w 61"/>
                <a:gd name="T47" fmla="*/ 8 h 17"/>
                <a:gd name="T48" fmla="*/ 0 w 61"/>
                <a:gd name="T49" fmla="*/ 7 h 17"/>
                <a:gd name="T50" fmla="*/ 0 w 61"/>
                <a:gd name="T51" fmla="*/ 6 h 17"/>
                <a:gd name="T52" fmla="*/ 2 w 61"/>
                <a:gd name="T53" fmla="*/ 4 h 17"/>
                <a:gd name="T54" fmla="*/ 5 w 61"/>
                <a:gd name="T55" fmla="*/ 3 h 17"/>
                <a:gd name="T56" fmla="*/ 9 w 61"/>
                <a:gd name="T57" fmla="*/ 2 h 17"/>
                <a:gd name="T58" fmla="*/ 13 w 61"/>
                <a:gd name="T59" fmla="*/ 1 h 17"/>
                <a:gd name="T60" fmla="*/ 18 w 61"/>
                <a:gd name="T61" fmla="*/ 0 h 17"/>
                <a:gd name="T62" fmla="*/ 24 w 61"/>
                <a:gd name="T63" fmla="*/ 0 h 17"/>
                <a:gd name="T64" fmla="*/ 30 w 61"/>
                <a:gd name="T65" fmla="*/ 0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1"/>
                <a:gd name="T100" fmla="*/ 0 h 17"/>
                <a:gd name="T101" fmla="*/ 61 w 61"/>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1" h="17">
                  <a:moveTo>
                    <a:pt x="30" y="0"/>
                  </a:moveTo>
                  <a:lnTo>
                    <a:pt x="36" y="0"/>
                  </a:lnTo>
                  <a:lnTo>
                    <a:pt x="42" y="0"/>
                  </a:lnTo>
                  <a:lnTo>
                    <a:pt x="47" y="1"/>
                  </a:lnTo>
                  <a:lnTo>
                    <a:pt x="52" y="2"/>
                  </a:lnTo>
                  <a:lnTo>
                    <a:pt x="55" y="3"/>
                  </a:lnTo>
                  <a:lnTo>
                    <a:pt x="58" y="4"/>
                  </a:lnTo>
                  <a:lnTo>
                    <a:pt x="60" y="6"/>
                  </a:lnTo>
                  <a:lnTo>
                    <a:pt x="60" y="7"/>
                  </a:lnTo>
                  <a:lnTo>
                    <a:pt x="60" y="8"/>
                  </a:lnTo>
                  <a:lnTo>
                    <a:pt x="58" y="10"/>
                  </a:lnTo>
                  <a:lnTo>
                    <a:pt x="55" y="11"/>
                  </a:lnTo>
                  <a:lnTo>
                    <a:pt x="52" y="12"/>
                  </a:lnTo>
                  <a:lnTo>
                    <a:pt x="47" y="13"/>
                  </a:lnTo>
                  <a:lnTo>
                    <a:pt x="42" y="14"/>
                  </a:lnTo>
                  <a:lnTo>
                    <a:pt x="36" y="16"/>
                  </a:lnTo>
                  <a:lnTo>
                    <a:pt x="30" y="16"/>
                  </a:lnTo>
                  <a:lnTo>
                    <a:pt x="24" y="16"/>
                  </a:lnTo>
                  <a:lnTo>
                    <a:pt x="18" y="14"/>
                  </a:lnTo>
                  <a:lnTo>
                    <a:pt x="13" y="13"/>
                  </a:lnTo>
                  <a:lnTo>
                    <a:pt x="9" y="12"/>
                  </a:lnTo>
                  <a:lnTo>
                    <a:pt x="5" y="11"/>
                  </a:lnTo>
                  <a:lnTo>
                    <a:pt x="2" y="10"/>
                  </a:lnTo>
                  <a:lnTo>
                    <a:pt x="0" y="8"/>
                  </a:lnTo>
                  <a:lnTo>
                    <a:pt x="0" y="7"/>
                  </a:lnTo>
                  <a:lnTo>
                    <a:pt x="0" y="6"/>
                  </a:lnTo>
                  <a:lnTo>
                    <a:pt x="2" y="4"/>
                  </a:lnTo>
                  <a:lnTo>
                    <a:pt x="5" y="3"/>
                  </a:lnTo>
                  <a:lnTo>
                    <a:pt x="9" y="2"/>
                  </a:lnTo>
                  <a:lnTo>
                    <a:pt x="13" y="1"/>
                  </a:lnTo>
                  <a:lnTo>
                    <a:pt x="18" y="0"/>
                  </a:lnTo>
                  <a:lnTo>
                    <a:pt x="24" y="0"/>
                  </a:lnTo>
                  <a:lnTo>
                    <a:pt x="30" y="0"/>
                  </a:lnTo>
                </a:path>
              </a:pathLst>
            </a:custGeom>
            <a:solidFill>
              <a:srgbClr val="CCCCC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18" name="Freeform 266"/>
            <p:cNvSpPr>
              <a:spLocks/>
            </p:cNvSpPr>
            <p:nvPr/>
          </p:nvSpPr>
          <p:spPr bwMode="auto">
            <a:xfrm>
              <a:off x="4421" y="2528"/>
              <a:ext cx="57" cy="17"/>
            </a:xfrm>
            <a:custGeom>
              <a:avLst/>
              <a:gdLst>
                <a:gd name="T0" fmla="*/ 28 w 57"/>
                <a:gd name="T1" fmla="*/ 0 h 17"/>
                <a:gd name="T2" fmla="*/ 34 w 57"/>
                <a:gd name="T3" fmla="*/ 0 h 17"/>
                <a:gd name="T4" fmla="*/ 39 w 57"/>
                <a:gd name="T5" fmla="*/ 1 h 17"/>
                <a:gd name="T6" fmla="*/ 44 w 57"/>
                <a:gd name="T7" fmla="*/ 1 h 17"/>
                <a:gd name="T8" fmla="*/ 48 w 57"/>
                <a:gd name="T9" fmla="*/ 2 h 17"/>
                <a:gd name="T10" fmla="*/ 52 w 57"/>
                <a:gd name="T11" fmla="*/ 3 h 17"/>
                <a:gd name="T12" fmla="*/ 54 w 57"/>
                <a:gd name="T13" fmla="*/ 4 h 17"/>
                <a:gd name="T14" fmla="*/ 56 w 57"/>
                <a:gd name="T15" fmla="*/ 6 h 17"/>
                <a:gd name="T16" fmla="*/ 56 w 57"/>
                <a:gd name="T17" fmla="*/ 8 h 17"/>
                <a:gd name="T18" fmla="*/ 56 w 57"/>
                <a:gd name="T19" fmla="*/ 9 h 17"/>
                <a:gd name="T20" fmla="*/ 54 w 57"/>
                <a:gd name="T21" fmla="*/ 11 h 17"/>
                <a:gd name="T22" fmla="*/ 52 w 57"/>
                <a:gd name="T23" fmla="*/ 12 h 17"/>
                <a:gd name="T24" fmla="*/ 48 w 57"/>
                <a:gd name="T25" fmla="*/ 13 h 17"/>
                <a:gd name="T26" fmla="*/ 44 w 57"/>
                <a:gd name="T27" fmla="*/ 14 h 17"/>
                <a:gd name="T28" fmla="*/ 39 w 57"/>
                <a:gd name="T29" fmla="*/ 16 h 17"/>
                <a:gd name="T30" fmla="*/ 34 w 57"/>
                <a:gd name="T31" fmla="*/ 16 h 17"/>
                <a:gd name="T32" fmla="*/ 28 w 57"/>
                <a:gd name="T33" fmla="*/ 16 h 17"/>
                <a:gd name="T34" fmla="*/ 22 w 57"/>
                <a:gd name="T35" fmla="*/ 16 h 17"/>
                <a:gd name="T36" fmla="*/ 17 w 57"/>
                <a:gd name="T37" fmla="*/ 16 h 17"/>
                <a:gd name="T38" fmla="*/ 12 w 57"/>
                <a:gd name="T39" fmla="*/ 14 h 17"/>
                <a:gd name="T40" fmla="*/ 8 w 57"/>
                <a:gd name="T41" fmla="*/ 13 h 17"/>
                <a:gd name="T42" fmla="*/ 5 w 57"/>
                <a:gd name="T43" fmla="*/ 12 h 17"/>
                <a:gd name="T44" fmla="*/ 2 w 57"/>
                <a:gd name="T45" fmla="*/ 11 h 17"/>
                <a:gd name="T46" fmla="*/ 1 w 57"/>
                <a:gd name="T47" fmla="*/ 9 h 17"/>
                <a:gd name="T48" fmla="*/ 0 w 57"/>
                <a:gd name="T49" fmla="*/ 8 h 17"/>
                <a:gd name="T50" fmla="*/ 1 w 57"/>
                <a:gd name="T51" fmla="*/ 6 h 17"/>
                <a:gd name="T52" fmla="*/ 2 w 57"/>
                <a:gd name="T53" fmla="*/ 4 h 17"/>
                <a:gd name="T54" fmla="*/ 5 w 57"/>
                <a:gd name="T55" fmla="*/ 3 h 17"/>
                <a:gd name="T56" fmla="*/ 8 w 57"/>
                <a:gd name="T57" fmla="*/ 2 h 17"/>
                <a:gd name="T58" fmla="*/ 12 w 57"/>
                <a:gd name="T59" fmla="*/ 1 h 17"/>
                <a:gd name="T60" fmla="*/ 17 w 57"/>
                <a:gd name="T61" fmla="*/ 1 h 17"/>
                <a:gd name="T62" fmla="*/ 22 w 57"/>
                <a:gd name="T63" fmla="*/ 0 h 17"/>
                <a:gd name="T64" fmla="*/ 28 w 57"/>
                <a:gd name="T65" fmla="*/ 0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7"/>
                <a:gd name="T100" fmla="*/ 0 h 17"/>
                <a:gd name="T101" fmla="*/ 57 w 57"/>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7" h="17">
                  <a:moveTo>
                    <a:pt x="28" y="0"/>
                  </a:moveTo>
                  <a:lnTo>
                    <a:pt x="34" y="0"/>
                  </a:lnTo>
                  <a:lnTo>
                    <a:pt x="39" y="1"/>
                  </a:lnTo>
                  <a:lnTo>
                    <a:pt x="44" y="1"/>
                  </a:lnTo>
                  <a:lnTo>
                    <a:pt x="48" y="2"/>
                  </a:lnTo>
                  <a:lnTo>
                    <a:pt x="52" y="3"/>
                  </a:lnTo>
                  <a:lnTo>
                    <a:pt x="54" y="4"/>
                  </a:lnTo>
                  <a:lnTo>
                    <a:pt x="56" y="6"/>
                  </a:lnTo>
                  <a:lnTo>
                    <a:pt x="56" y="8"/>
                  </a:lnTo>
                  <a:lnTo>
                    <a:pt x="56" y="9"/>
                  </a:lnTo>
                  <a:lnTo>
                    <a:pt x="54" y="11"/>
                  </a:lnTo>
                  <a:lnTo>
                    <a:pt x="52" y="12"/>
                  </a:lnTo>
                  <a:lnTo>
                    <a:pt x="48" y="13"/>
                  </a:lnTo>
                  <a:lnTo>
                    <a:pt x="44" y="14"/>
                  </a:lnTo>
                  <a:lnTo>
                    <a:pt x="39" y="16"/>
                  </a:lnTo>
                  <a:lnTo>
                    <a:pt x="34" y="16"/>
                  </a:lnTo>
                  <a:lnTo>
                    <a:pt x="28" y="16"/>
                  </a:lnTo>
                  <a:lnTo>
                    <a:pt x="22" y="16"/>
                  </a:lnTo>
                  <a:lnTo>
                    <a:pt x="17" y="16"/>
                  </a:lnTo>
                  <a:lnTo>
                    <a:pt x="12" y="14"/>
                  </a:lnTo>
                  <a:lnTo>
                    <a:pt x="8" y="13"/>
                  </a:lnTo>
                  <a:lnTo>
                    <a:pt x="5" y="12"/>
                  </a:lnTo>
                  <a:lnTo>
                    <a:pt x="2" y="11"/>
                  </a:lnTo>
                  <a:lnTo>
                    <a:pt x="1" y="9"/>
                  </a:lnTo>
                  <a:lnTo>
                    <a:pt x="0" y="8"/>
                  </a:lnTo>
                  <a:lnTo>
                    <a:pt x="1" y="6"/>
                  </a:lnTo>
                  <a:lnTo>
                    <a:pt x="2" y="4"/>
                  </a:lnTo>
                  <a:lnTo>
                    <a:pt x="5" y="3"/>
                  </a:lnTo>
                  <a:lnTo>
                    <a:pt x="8" y="2"/>
                  </a:lnTo>
                  <a:lnTo>
                    <a:pt x="12" y="1"/>
                  </a:lnTo>
                  <a:lnTo>
                    <a:pt x="17" y="1"/>
                  </a:lnTo>
                  <a:lnTo>
                    <a:pt x="22" y="0"/>
                  </a:lnTo>
                  <a:lnTo>
                    <a:pt x="28" y="0"/>
                  </a:lnTo>
                </a:path>
              </a:pathLst>
            </a:custGeom>
            <a:solidFill>
              <a:srgbClr val="D1D1D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19" name="Freeform 267"/>
            <p:cNvSpPr>
              <a:spLocks/>
            </p:cNvSpPr>
            <p:nvPr/>
          </p:nvSpPr>
          <p:spPr bwMode="auto">
            <a:xfrm>
              <a:off x="4423" y="2529"/>
              <a:ext cx="53" cy="17"/>
            </a:xfrm>
            <a:custGeom>
              <a:avLst/>
              <a:gdLst>
                <a:gd name="T0" fmla="*/ 26 w 53"/>
                <a:gd name="T1" fmla="*/ 0 h 17"/>
                <a:gd name="T2" fmla="*/ 31 w 53"/>
                <a:gd name="T3" fmla="*/ 0 h 17"/>
                <a:gd name="T4" fmla="*/ 36 w 53"/>
                <a:gd name="T5" fmla="*/ 0 h 17"/>
                <a:gd name="T6" fmla="*/ 41 w 53"/>
                <a:gd name="T7" fmla="*/ 1 h 17"/>
                <a:gd name="T8" fmla="*/ 44 w 53"/>
                <a:gd name="T9" fmla="*/ 2 h 17"/>
                <a:gd name="T10" fmla="*/ 48 w 53"/>
                <a:gd name="T11" fmla="*/ 3 h 17"/>
                <a:gd name="T12" fmla="*/ 50 w 53"/>
                <a:gd name="T13" fmla="*/ 4 h 17"/>
                <a:gd name="T14" fmla="*/ 52 w 53"/>
                <a:gd name="T15" fmla="*/ 6 h 17"/>
                <a:gd name="T16" fmla="*/ 52 w 53"/>
                <a:gd name="T17" fmla="*/ 7 h 17"/>
                <a:gd name="T18" fmla="*/ 52 w 53"/>
                <a:gd name="T19" fmla="*/ 8 h 17"/>
                <a:gd name="T20" fmla="*/ 50 w 53"/>
                <a:gd name="T21" fmla="*/ 11 h 17"/>
                <a:gd name="T22" fmla="*/ 48 w 53"/>
                <a:gd name="T23" fmla="*/ 12 h 17"/>
                <a:gd name="T24" fmla="*/ 44 w 53"/>
                <a:gd name="T25" fmla="*/ 13 h 17"/>
                <a:gd name="T26" fmla="*/ 41 w 53"/>
                <a:gd name="T27" fmla="*/ 14 h 17"/>
                <a:gd name="T28" fmla="*/ 36 w 53"/>
                <a:gd name="T29" fmla="*/ 14 h 17"/>
                <a:gd name="T30" fmla="*/ 31 w 53"/>
                <a:gd name="T31" fmla="*/ 16 h 17"/>
                <a:gd name="T32" fmla="*/ 26 w 53"/>
                <a:gd name="T33" fmla="*/ 16 h 17"/>
                <a:gd name="T34" fmla="*/ 21 w 53"/>
                <a:gd name="T35" fmla="*/ 16 h 17"/>
                <a:gd name="T36" fmla="*/ 16 w 53"/>
                <a:gd name="T37" fmla="*/ 14 h 17"/>
                <a:gd name="T38" fmla="*/ 11 w 53"/>
                <a:gd name="T39" fmla="*/ 14 h 17"/>
                <a:gd name="T40" fmla="*/ 8 w 53"/>
                <a:gd name="T41" fmla="*/ 13 h 17"/>
                <a:gd name="T42" fmla="*/ 4 w 53"/>
                <a:gd name="T43" fmla="*/ 12 h 17"/>
                <a:gd name="T44" fmla="*/ 2 w 53"/>
                <a:gd name="T45" fmla="*/ 11 h 17"/>
                <a:gd name="T46" fmla="*/ 0 w 53"/>
                <a:gd name="T47" fmla="*/ 8 h 17"/>
                <a:gd name="T48" fmla="*/ 0 w 53"/>
                <a:gd name="T49" fmla="*/ 7 h 17"/>
                <a:gd name="T50" fmla="*/ 0 w 53"/>
                <a:gd name="T51" fmla="*/ 6 h 17"/>
                <a:gd name="T52" fmla="*/ 2 w 53"/>
                <a:gd name="T53" fmla="*/ 4 h 17"/>
                <a:gd name="T54" fmla="*/ 4 w 53"/>
                <a:gd name="T55" fmla="*/ 3 h 17"/>
                <a:gd name="T56" fmla="*/ 8 w 53"/>
                <a:gd name="T57" fmla="*/ 2 h 17"/>
                <a:gd name="T58" fmla="*/ 11 w 53"/>
                <a:gd name="T59" fmla="*/ 1 h 17"/>
                <a:gd name="T60" fmla="*/ 16 w 53"/>
                <a:gd name="T61" fmla="*/ 0 h 17"/>
                <a:gd name="T62" fmla="*/ 21 w 53"/>
                <a:gd name="T63" fmla="*/ 0 h 17"/>
                <a:gd name="T64" fmla="*/ 26 w 53"/>
                <a:gd name="T65" fmla="*/ 0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17"/>
                <a:gd name="T101" fmla="*/ 53 w 53"/>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17">
                  <a:moveTo>
                    <a:pt x="26" y="0"/>
                  </a:moveTo>
                  <a:lnTo>
                    <a:pt x="31" y="0"/>
                  </a:lnTo>
                  <a:lnTo>
                    <a:pt x="36" y="0"/>
                  </a:lnTo>
                  <a:lnTo>
                    <a:pt x="41" y="1"/>
                  </a:lnTo>
                  <a:lnTo>
                    <a:pt x="44" y="2"/>
                  </a:lnTo>
                  <a:lnTo>
                    <a:pt x="48" y="3"/>
                  </a:lnTo>
                  <a:lnTo>
                    <a:pt x="50" y="4"/>
                  </a:lnTo>
                  <a:lnTo>
                    <a:pt x="52" y="6"/>
                  </a:lnTo>
                  <a:lnTo>
                    <a:pt x="52" y="7"/>
                  </a:lnTo>
                  <a:lnTo>
                    <a:pt x="52" y="8"/>
                  </a:lnTo>
                  <a:lnTo>
                    <a:pt x="50" y="11"/>
                  </a:lnTo>
                  <a:lnTo>
                    <a:pt x="48" y="12"/>
                  </a:lnTo>
                  <a:lnTo>
                    <a:pt x="44" y="13"/>
                  </a:lnTo>
                  <a:lnTo>
                    <a:pt x="41" y="14"/>
                  </a:lnTo>
                  <a:lnTo>
                    <a:pt x="36" y="14"/>
                  </a:lnTo>
                  <a:lnTo>
                    <a:pt x="31" y="16"/>
                  </a:lnTo>
                  <a:lnTo>
                    <a:pt x="26" y="16"/>
                  </a:lnTo>
                  <a:lnTo>
                    <a:pt x="21" y="16"/>
                  </a:lnTo>
                  <a:lnTo>
                    <a:pt x="16" y="14"/>
                  </a:lnTo>
                  <a:lnTo>
                    <a:pt x="11" y="14"/>
                  </a:lnTo>
                  <a:lnTo>
                    <a:pt x="8" y="13"/>
                  </a:lnTo>
                  <a:lnTo>
                    <a:pt x="4" y="12"/>
                  </a:lnTo>
                  <a:lnTo>
                    <a:pt x="2" y="11"/>
                  </a:lnTo>
                  <a:lnTo>
                    <a:pt x="0" y="8"/>
                  </a:lnTo>
                  <a:lnTo>
                    <a:pt x="0" y="7"/>
                  </a:lnTo>
                  <a:lnTo>
                    <a:pt x="0" y="6"/>
                  </a:lnTo>
                  <a:lnTo>
                    <a:pt x="2" y="4"/>
                  </a:lnTo>
                  <a:lnTo>
                    <a:pt x="4" y="3"/>
                  </a:lnTo>
                  <a:lnTo>
                    <a:pt x="8" y="2"/>
                  </a:lnTo>
                  <a:lnTo>
                    <a:pt x="11" y="1"/>
                  </a:lnTo>
                  <a:lnTo>
                    <a:pt x="16" y="0"/>
                  </a:lnTo>
                  <a:lnTo>
                    <a:pt x="21" y="0"/>
                  </a:lnTo>
                  <a:lnTo>
                    <a:pt x="26" y="0"/>
                  </a:lnTo>
                </a:path>
              </a:pathLst>
            </a:custGeom>
            <a:solidFill>
              <a:srgbClr val="D6D6D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20" name="Freeform 268"/>
            <p:cNvSpPr>
              <a:spLocks/>
            </p:cNvSpPr>
            <p:nvPr/>
          </p:nvSpPr>
          <p:spPr bwMode="auto">
            <a:xfrm>
              <a:off x="4425" y="2529"/>
              <a:ext cx="49" cy="17"/>
            </a:xfrm>
            <a:custGeom>
              <a:avLst/>
              <a:gdLst>
                <a:gd name="T0" fmla="*/ 24 w 49"/>
                <a:gd name="T1" fmla="*/ 0 h 17"/>
                <a:gd name="T2" fmla="*/ 29 w 49"/>
                <a:gd name="T3" fmla="*/ 0 h 17"/>
                <a:gd name="T4" fmla="*/ 33 w 49"/>
                <a:gd name="T5" fmla="*/ 1 h 17"/>
                <a:gd name="T6" fmla="*/ 37 w 49"/>
                <a:gd name="T7" fmla="*/ 1 h 17"/>
                <a:gd name="T8" fmla="*/ 41 w 49"/>
                <a:gd name="T9" fmla="*/ 2 h 17"/>
                <a:gd name="T10" fmla="*/ 43 w 49"/>
                <a:gd name="T11" fmla="*/ 4 h 17"/>
                <a:gd name="T12" fmla="*/ 46 w 49"/>
                <a:gd name="T13" fmla="*/ 5 h 17"/>
                <a:gd name="T14" fmla="*/ 47 w 49"/>
                <a:gd name="T15" fmla="*/ 6 h 17"/>
                <a:gd name="T16" fmla="*/ 48 w 49"/>
                <a:gd name="T17" fmla="*/ 8 h 17"/>
                <a:gd name="T18" fmla="*/ 47 w 49"/>
                <a:gd name="T19" fmla="*/ 9 h 17"/>
                <a:gd name="T20" fmla="*/ 46 w 49"/>
                <a:gd name="T21" fmla="*/ 10 h 17"/>
                <a:gd name="T22" fmla="*/ 43 w 49"/>
                <a:gd name="T23" fmla="*/ 12 h 17"/>
                <a:gd name="T24" fmla="*/ 41 w 49"/>
                <a:gd name="T25" fmla="*/ 13 h 17"/>
                <a:gd name="T26" fmla="*/ 37 w 49"/>
                <a:gd name="T27" fmla="*/ 14 h 17"/>
                <a:gd name="T28" fmla="*/ 33 w 49"/>
                <a:gd name="T29" fmla="*/ 14 h 17"/>
                <a:gd name="T30" fmla="*/ 29 w 49"/>
                <a:gd name="T31" fmla="*/ 16 h 17"/>
                <a:gd name="T32" fmla="*/ 24 w 49"/>
                <a:gd name="T33" fmla="*/ 16 h 17"/>
                <a:gd name="T34" fmla="*/ 19 w 49"/>
                <a:gd name="T35" fmla="*/ 16 h 17"/>
                <a:gd name="T36" fmla="*/ 15 w 49"/>
                <a:gd name="T37" fmla="*/ 14 h 17"/>
                <a:gd name="T38" fmla="*/ 11 w 49"/>
                <a:gd name="T39" fmla="*/ 14 h 17"/>
                <a:gd name="T40" fmla="*/ 7 w 49"/>
                <a:gd name="T41" fmla="*/ 13 h 17"/>
                <a:gd name="T42" fmla="*/ 4 w 49"/>
                <a:gd name="T43" fmla="*/ 12 h 17"/>
                <a:gd name="T44" fmla="*/ 2 w 49"/>
                <a:gd name="T45" fmla="*/ 10 h 17"/>
                <a:gd name="T46" fmla="*/ 1 w 49"/>
                <a:gd name="T47" fmla="*/ 9 h 17"/>
                <a:gd name="T48" fmla="*/ 0 w 49"/>
                <a:gd name="T49" fmla="*/ 8 h 17"/>
                <a:gd name="T50" fmla="*/ 1 w 49"/>
                <a:gd name="T51" fmla="*/ 6 h 17"/>
                <a:gd name="T52" fmla="*/ 2 w 49"/>
                <a:gd name="T53" fmla="*/ 5 h 17"/>
                <a:gd name="T54" fmla="*/ 4 w 49"/>
                <a:gd name="T55" fmla="*/ 4 h 17"/>
                <a:gd name="T56" fmla="*/ 7 w 49"/>
                <a:gd name="T57" fmla="*/ 2 h 17"/>
                <a:gd name="T58" fmla="*/ 11 w 49"/>
                <a:gd name="T59" fmla="*/ 1 h 17"/>
                <a:gd name="T60" fmla="*/ 15 w 49"/>
                <a:gd name="T61" fmla="*/ 1 h 17"/>
                <a:gd name="T62" fmla="*/ 19 w 49"/>
                <a:gd name="T63" fmla="*/ 0 h 17"/>
                <a:gd name="T64" fmla="*/ 24 w 49"/>
                <a:gd name="T65" fmla="*/ 0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
                <a:gd name="T100" fmla="*/ 0 h 17"/>
                <a:gd name="T101" fmla="*/ 49 w 49"/>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 h="17">
                  <a:moveTo>
                    <a:pt x="24" y="0"/>
                  </a:moveTo>
                  <a:lnTo>
                    <a:pt x="29" y="0"/>
                  </a:lnTo>
                  <a:lnTo>
                    <a:pt x="33" y="1"/>
                  </a:lnTo>
                  <a:lnTo>
                    <a:pt x="37" y="1"/>
                  </a:lnTo>
                  <a:lnTo>
                    <a:pt x="41" y="2"/>
                  </a:lnTo>
                  <a:lnTo>
                    <a:pt x="43" y="4"/>
                  </a:lnTo>
                  <a:lnTo>
                    <a:pt x="46" y="5"/>
                  </a:lnTo>
                  <a:lnTo>
                    <a:pt x="47" y="6"/>
                  </a:lnTo>
                  <a:lnTo>
                    <a:pt x="48" y="8"/>
                  </a:lnTo>
                  <a:lnTo>
                    <a:pt x="47" y="9"/>
                  </a:lnTo>
                  <a:lnTo>
                    <a:pt x="46" y="10"/>
                  </a:lnTo>
                  <a:lnTo>
                    <a:pt x="43" y="12"/>
                  </a:lnTo>
                  <a:lnTo>
                    <a:pt x="41" y="13"/>
                  </a:lnTo>
                  <a:lnTo>
                    <a:pt x="37" y="14"/>
                  </a:lnTo>
                  <a:lnTo>
                    <a:pt x="33" y="14"/>
                  </a:lnTo>
                  <a:lnTo>
                    <a:pt x="29" y="16"/>
                  </a:lnTo>
                  <a:lnTo>
                    <a:pt x="24" y="16"/>
                  </a:lnTo>
                  <a:lnTo>
                    <a:pt x="19" y="16"/>
                  </a:lnTo>
                  <a:lnTo>
                    <a:pt x="15" y="14"/>
                  </a:lnTo>
                  <a:lnTo>
                    <a:pt x="11" y="14"/>
                  </a:lnTo>
                  <a:lnTo>
                    <a:pt x="7" y="13"/>
                  </a:lnTo>
                  <a:lnTo>
                    <a:pt x="4" y="12"/>
                  </a:lnTo>
                  <a:lnTo>
                    <a:pt x="2" y="10"/>
                  </a:lnTo>
                  <a:lnTo>
                    <a:pt x="1" y="9"/>
                  </a:lnTo>
                  <a:lnTo>
                    <a:pt x="0" y="8"/>
                  </a:lnTo>
                  <a:lnTo>
                    <a:pt x="1" y="6"/>
                  </a:lnTo>
                  <a:lnTo>
                    <a:pt x="2" y="5"/>
                  </a:lnTo>
                  <a:lnTo>
                    <a:pt x="4" y="4"/>
                  </a:lnTo>
                  <a:lnTo>
                    <a:pt x="7" y="2"/>
                  </a:lnTo>
                  <a:lnTo>
                    <a:pt x="11" y="1"/>
                  </a:lnTo>
                  <a:lnTo>
                    <a:pt x="15" y="1"/>
                  </a:lnTo>
                  <a:lnTo>
                    <a:pt x="19" y="0"/>
                  </a:lnTo>
                  <a:lnTo>
                    <a:pt x="24" y="0"/>
                  </a:lnTo>
                </a:path>
              </a:pathLst>
            </a:custGeom>
            <a:solidFill>
              <a:srgbClr val="DBDBDB"/>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21" name="Freeform 269"/>
            <p:cNvSpPr>
              <a:spLocks/>
            </p:cNvSpPr>
            <p:nvPr/>
          </p:nvSpPr>
          <p:spPr bwMode="auto">
            <a:xfrm>
              <a:off x="4427" y="2530"/>
              <a:ext cx="44" cy="17"/>
            </a:xfrm>
            <a:custGeom>
              <a:avLst/>
              <a:gdLst>
                <a:gd name="T0" fmla="*/ 22 w 44"/>
                <a:gd name="T1" fmla="*/ 0 h 17"/>
                <a:gd name="T2" fmla="*/ 26 w 44"/>
                <a:gd name="T3" fmla="*/ 0 h 17"/>
                <a:gd name="T4" fmla="*/ 31 w 44"/>
                <a:gd name="T5" fmla="*/ 0 h 17"/>
                <a:gd name="T6" fmla="*/ 34 w 44"/>
                <a:gd name="T7" fmla="*/ 1 h 17"/>
                <a:gd name="T8" fmla="*/ 37 w 44"/>
                <a:gd name="T9" fmla="*/ 1 h 17"/>
                <a:gd name="T10" fmla="*/ 40 w 44"/>
                <a:gd name="T11" fmla="*/ 3 h 17"/>
                <a:gd name="T12" fmla="*/ 41 w 44"/>
                <a:gd name="T13" fmla="*/ 4 h 17"/>
                <a:gd name="T14" fmla="*/ 43 w 44"/>
                <a:gd name="T15" fmla="*/ 6 h 17"/>
                <a:gd name="T16" fmla="*/ 43 w 44"/>
                <a:gd name="T17" fmla="*/ 8 h 17"/>
                <a:gd name="T18" fmla="*/ 43 w 44"/>
                <a:gd name="T19" fmla="*/ 9 h 17"/>
                <a:gd name="T20" fmla="*/ 41 w 44"/>
                <a:gd name="T21" fmla="*/ 11 h 17"/>
                <a:gd name="T22" fmla="*/ 40 w 44"/>
                <a:gd name="T23" fmla="*/ 12 h 17"/>
                <a:gd name="T24" fmla="*/ 37 w 44"/>
                <a:gd name="T25" fmla="*/ 14 h 17"/>
                <a:gd name="T26" fmla="*/ 34 w 44"/>
                <a:gd name="T27" fmla="*/ 14 h 17"/>
                <a:gd name="T28" fmla="*/ 31 w 44"/>
                <a:gd name="T29" fmla="*/ 16 h 17"/>
                <a:gd name="T30" fmla="*/ 26 w 44"/>
                <a:gd name="T31" fmla="*/ 16 h 17"/>
                <a:gd name="T32" fmla="*/ 22 w 44"/>
                <a:gd name="T33" fmla="*/ 16 h 17"/>
                <a:gd name="T34" fmla="*/ 18 w 44"/>
                <a:gd name="T35" fmla="*/ 16 h 17"/>
                <a:gd name="T36" fmla="*/ 14 w 44"/>
                <a:gd name="T37" fmla="*/ 16 h 17"/>
                <a:gd name="T38" fmla="*/ 10 w 44"/>
                <a:gd name="T39" fmla="*/ 14 h 17"/>
                <a:gd name="T40" fmla="*/ 7 w 44"/>
                <a:gd name="T41" fmla="*/ 14 h 17"/>
                <a:gd name="T42" fmla="*/ 4 w 44"/>
                <a:gd name="T43" fmla="*/ 12 h 17"/>
                <a:gd name="T44" fmla="*/ 2 w 44"/>
                <a:gd name="T45" fmla="*/ 11 h 17"/>
                <a:gd name="T46" fmla="*/ 1 w 44"/>
                <a:gd name="T47" fmla="*/ 9 h 17"/>
                <a:gd name="T48" fmla="*/ 0 w 44"/>
                <a:gd name="T49" fmla="*/ 8 h 17"/>
                <a:gd name="T50" fmla="*/ 1 w 44"/>
                <a:gd name="T51" fmla="*/ 6 h 17"/>
                <a:gd name="T52" fmla="*/ 2 w 44"/>
                <a:gd name="T53" fmla="*/ 4 h 17"/>
                <a:gd name="T54" fmla="*/ 4 w 44"/>
                <a:gd name="T55" fmla="*/ 3 h 17"/>
                <a:gd name="T56" fmla="*/ 7 w 44"/>
                <a:gd name="T57" fmla="*/ 1 h 17"/>
                <a:gd name="T58" fmla="*/ 10 w 44"/>
                <a:gd name="T59" fmla="*/ 1 h 17"/>
                <a:gd name="T60" fmla="*/ 14 w 44"/>
                <a:gd name="T61" fmla="*/ 0 h 17"/>
                <a:gd name="T62" fmla="*/ 18 w 44"/>
                <a:gd name="T63" fmla="*/ 0 h 17"/>
                <a:gd name="T64" fmla="*/ 22 w 44"/>
                <a:gd name="T65" fmla="*/ 0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17"/>
                <a:gd name="T101" fmla="*/ 44 w 44"/>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17">
                  <a:moveTo>
                    <a:pt x="22" y="0"/>
                  </a:moveTo>
                  <a:lnTo>
                    <a:pt x="26" y="0"/>
                  </a:lnTo>
                  <a:lnTo>
                    <a:pt x="31" y="0"/>
                  </a:lnTo>
                  <a:lnTo>
                    <a:pt x="34" y="1"/>
                  </a:lnTo>
                  <a:lnTo>
                    <a:pt x="37" y="1"/>
                  </a:lnTo>
                  <a:lnTo>
                    <a:pt x="40" y="3"/>
                  </a:lnTo>
                  <a:lnTo>
                    <a:pt x="41" y="4"/>
                  </a:lnTo>
                  <a:lnTo>
                    <a:pt x="43" y="6"/>
                  </a:lnTo>
                  <a:lnTo>
                    <a:pt x="43" y="8"/>
                  </a:lnTo>
                  <a:lnTo>
                    <a:pt x="43" y="9"/>
                  </a:lnTo>
                  <a:lnTo>
                    <a:pt x="41" y="11"/>
                  </a:lnTo>
                  <a:lnTo>
                    <a:pt x="40" y="12"/>
                  </a:lnTo>
                  <a:lnTo>
                    <a:pt x="37" y="14"/>
                  </a:lnTo>
                  <a:lnTo>
                    <a:pt x="34" y="14"/>
                  </a:lnTo>
                  <a:lnTo>
                    <a:pt x="31" y="16"/>
                  </a:lnTo>
                  <a:lnTo>
                    <a:pt x="26" y="16"/>
                  </a:lnTo>
                  <a:lnTo>
                    <a:pt x="22" y="16"/>
                  </a:lnTo>
                  <a:lnTo>
                    <a:pt x="18" y="16"/>
                  </a:lnTo>
                  <a:lnTo>
                    <a:pt x="14" y="16"/>
                  </a:lnTo>
                  <a:lnTo>
                    <a:pt x="10" y="14"/>
                  </a:lnTo>
                  <a:lnTo>
                    <a:pt x="7" y="14"/>
                  </a:lnTo>
                  <a:lnTo>
                    <a:pt x="4" y="12"/>
                  </a:lnTo>
                  <a:lnTo>
                    <a:pt x="2" y="11"/>
                  </a:lnTo>
                  <a:lnTo>
                    <a:pt x="1" y="9"/>
                  </a:lnTo>
                  <a:lnTo>
                    <a:pt x="0" y="8"/>
                  </a:lnTo>
                  <a:lnTo>
                    <a:pt x="1" y="6"/>
                  </a:lnTo>
                  <a:lnTo>
                    <a:pt x="2" y="4"/>
                  </a:lnTo>
                  <a:lnTo>
                    <a:pt x="4" y="3"/>
                  </a:lnTo>
                  <a:lnTo>
                    <a:pt x="7" y="1"/>
                  </a:lnTo>
                  <a:lnTo>
                    <a:pt x="10" y="1"/>
                  </a:lnTo>
                  <a:lnTo>
                    <a:pt x="14" y="0"/>
                  </a:lnTo>
                  <a:lnTo>
                    <a:pt x="18" y="0"/>
                  </a:lnTo>
                  <a:lnTo>
                    <a:pt x="22" y="0"/>
                  </a:lnTo>
                </a:path>
              </a:pathLst>
            </a:custGeom>
            <a:solidFill>
              <a:srgbClr val="E3E3E3"/>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22" name="Freeform 270"/>
            <p:cNvSpPr>
              <a:spLocks/>
            </p:cNvSpPr>
            <p:nvPr/>
          </p:nvSpPr>
          <p:spPr bwMode="auto">
            <a:xfrm>
              <a:off x="4430" y="2530"/>
              <a:ext cx="39" cy="17"/>
            </a:xfrm>
            <a:custGeom>
              <a:avLst/>
              <a:gdLst>
                <a:gd name="T0" fmla="*/ 19 w 39"/>
                <a:gd name="T1" fmla="*/ 0 h 17"/>
                <a:gd name="T2" fmla="*/ 22 w 39"/>
                <a:gd name="T3" fmla="*/ 0 h 17"/>
                <a:gd name="T4" fmla="*/ 26 w 39"/>
                <a:gd name="T5" fmla="*/ 1 h 17"/>
                <a:gd name="T6" fmla="*/ 29 w 39"/>
                <a:gd name="T7" fmla="*/ 1 h 17"/>
                <a:gd name="T8" fmla="*/ 32 w 39"/>
                <a:gd name="T9" fmla="*/ 3 h 17"/>
                <a:gd name="T10" fmla="*/ 35 w 39"/>
                <a:gd name="T11" fmla="*/ 4 h 17"/>
                <a:gd name="T12" fmla="*/ 37 w 39"/>
                <a:gd name="T13" fmla="*/ 4 h 17"/>
                <a:gd name="T14" fmla="*/ 37 w 39"/>
                <a:gd name="T15" fmla="*/ 6 h 17"/>
                <a:gd name="T16" fmla="*/ 38 w 39"/>
                <a:gd name="T17" fmla="*/ 8 h 17"/>
                <a:gd name="T18" fmla="*/ 37 w 39"/>
                <a:gd name="T19" fmla="*/ 9 h 17"/>
                <a:gd name="T20" fmla="*/ 37 w 39"/>
                <a:gd name="T21" fmla="*/ 11 h 17"/>
                <a:gd name="T22" fmla="*/ 35 w 39"/>
                <a:gd name="T23" fmla="*/ 11 h 17"/>
                <a:gd name="T24" fmla="*/ 32 w 39"/>
                <a:gd name="T25" fmla="*/ 12 h 17"/>
                <a:gd name="T26" fmla="*/ 29 w 39"/>
                <a:gd name="T27" fmla="*/ 14 h 17"/>
                <a:gd name="T28" fmla="*/ 26 w 39"/>
                <a:gd name="T29" fmla="*/ 14 h 17"/>
                <a:gd name="T30" fmla="*/ 22 w 39"/>
                <a:gd name="T31" fmla="*/ 16 h 17"/>
                <a:gd name="T32" fmla="*/ 19 w 39"/>
                <a:gd name="T33" fmla="*/ 16 h 17"/>
                <a:gd name="T34" fmla="*/ 15 w 39"/>
                <a:gd name="T35" fmla="*/ 16 h 17"/>
                <a:gd name="T36" fmla="*/ 11 w 39"/>
                <a:gd name="T37" fmla="*/ 14 h 17"/>
                <a:gd name="T38" fmla="*/ 8 w 39"/>
                <a:gd name="T39" fmla="*/ 14 h 17"/>
                <a:gd name="T40" fmla="*/ 5 w 39"/>
                <a:gd name="T41" fmla="*/ 12 h 17"/>
                <a:gd name="T42" fmla="*/ 3 w 39"/>
                <a:gd name="T43" fmla="*/ 11 h 17"/>
                <a:gd name="T44" fmla="*/ 1 w 39"/>
                <a:gd name="T45" fmla="*/ 11 h 17"/>
                <a:gd name="T46" fmla="*/ 0 w 39"/>
                <a:gd name="T47" fmla="*/ 9 h 17"/>
                <a:gd name="T48" fmla="*/ 0 w 39"/>
                <a:gd name="T49" fmla="*/ 8 h 17"/>
                <a:gd name="T50" fmla="*/ 0 w 39"/>
                <a:gd name="T51" fmla="*/ 6 h 17"/>
                <a:gd name="T52" fmla="*/ 1 w 39"/>
                <a:gd name="T53" fmla="*/ 4 h 17"/>
                <a:gd name="T54" fmla="*/ 3 w 39"/>
                <a:gd name="T55" fmla="*/ 4 h 17"/>
                <a:gd name="T56" fmla="*/ 5 w 39"/>
                <a:gd name="T57" fmla="*/ 3 h 17"/>
                <a:gd name="T58" fmla="*/ 8 w 39"/>
                <a:gd name="T59" fmla="*/ 1 h 17"/>
                <a:gd name="T60" fmla="*/ 11 w 39"/>
                <a:gd name="T61" fmla="*/ 1 h 17"/>
                <a:gd name="T62" fmla="*/ 15 w 39"/>
                <a:gd name="T63" fmla="*/ 0 h 17"/>
                <a:gd name="T64" fmla="*/ 19 w 39"/>
                <a:gd name="T65" fmla="*/ 0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
                <a:gd name="T100" fmla="*/ 0 h 17"/>
                <a:gd name="T101" fmla="*/ 39 w 39"/>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 h="17">
                  <a:moveTo>
                    <a:pt x="19" y="0"/>
                  </a:moveTo>
                  <a:lnTo>
                    <a:pt x="22" y="0"/>
                  </a:lnTo>
                  <a:lnTo>
                    <a:pt x="26" y="1"/>
                  </a:lnTo>
                  <a:lnTo>
                    <a:pt x="29" y="1"/>
                  </a:lnTo>
                  <a:lnTo>
                    <a:pt x="32" y="3"/>
                  </a:lnTo>
                  <a:lnTo>
                    <a:pt x="35" y="4"/>
                  </a:lnTo>
                  <a:lnTo>
                    <a:pt x="37" y="4"/>
                  </a:lnTo>
                  <a:lnTo>
                    <a:pt x="37" y="6"/>
                  </a:lnTo>
                  <a:lnTo>
                    <a:pt x="38" y="8"/>
                  </a:lnTo>
                  <a:lnTo>
                    <a:pt x="37" y="9"/>
                  </a:lnTo>
                  <a:lnTo>
                    <a:pt x="37" y="11"/>
                  </a:lnTo>
                  <a:lnTo>
                    <a:pt x="35" y="11"/>
                  </a:lnTo>
                  <a:lnTo>
                    <a:pt x="32" y="12"/>
                  </a:lnTo>
                  <a:lnTo>
                    <a:pt x="29" y="14"/>
                  </a:lnTo>
                  <a:lnTo>
                    <a:pt x="26" y="14"/>
                  </a:lnTo>
                  <a:lnTo>
                    <a:pt x="22" y="16"/>
                  </a:lnTo>
                  <a:lnTo>
                    <a:pt x="19" y="16"/>
                  </a:lnTo>
                  <a:lnTo>
                    <a:pt x="15" y="16"/>
                  </a:lnTo>
                  <a:lnTo>
                    <a:pt x="11" y="14"/>
                  </a:lnTo>
                  <a:lnTo>
                    <a:pt x="8" y="14"/>
                  </a:lnTo>
                  <a:lnTo>
                    <a:pt x="5" y="12"/>
                  </a:lnTo>
                  <a:lnTo>
                    <a:pt x="3" y="11"/>
                  </a:lnTo>
                  <a:lnTo>
                    <a:pt x="1" y="11"/>
                  </a:lnTo>
                  <a:lnTo>
                    <a:pt x="0" y="9"/>
                  </a:lnTo>
                  <a:lnTo>
                    <a:pt x="0" y="8"/>
                  </a:lnTo>
                  <a:lnTo>
                    <a:pt x="0" y="6"/>
                  </a:lnTo>
                  <a:lnTo>
                    <a:pt x="1" y="4"/>
                  </a:lnTo>
                  <a:lnTo>
                    <a:pt x="3" y="4"/>
                  </a:lnTo>
                  <a:lnTo>
                    <a:pt x="5" y="3"/>
                  </a:lnTo>
                  <a:lnTo>
                    <a:pt x="8" y="1"/>
                  </a:lnTo>
                  <a:lnTo>
                    <a:pt x="11" y="1"/>
                  </a:lnTo>
                  <a:lnTo>
                    <a:pt x="15" y="0"/>
                  </a:lnTo>
                  <a:lnTo>
                    <a:pt x="19" y="0"/>
                  </a:lnTo>
                </a:path>
              </a:pathLst>
            </a:custGeom>
            <a:solidFill>
              <a:srgbClr val="E8E8E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23" name="Freeform 271"/>
            <p:cNvSpPr>
              <a:spLocks/>
            </p:cNvSpPr>
            <p:nvPr/>
          </p:nvSpPr>
          <p:spPr bwMode="auto">
            <a:xfrm>
              <a:off x="4432" y="2531"/>
              <a:ext cx="35" cy="17"/>
            </a:xfrm>
            <a:custGeom>
              <a:avLst/>
              <a:gdLst>
                <a:gd name="T0" fmla="*/ 17 w 35"/>
                <a:gd name="T1" fmla="*/ 0 h 17"/>
                <a:gd name="T2" fmla="*/ 20 w 35"/>
                <a:gd name="T3" fmla="*/ 0 h 17"/>
                <a:gd name="T4" fmla="*/ 23 w 35"/>
                <a:gd name="T5" fmla="*/ 0 h 17"/>
                <a:gd name="T6" fmla="*/ 26 w 35"/>
                <a:gd name="T7" fmla="*/ 2 h 17"/>
                <a:gd name="T8" fmla="*/ 29 w 35"/>
                <a:gd name="T9" fmla="*/ 2 h 17"/>
                <a:gd name="T10" fmla="*/ 31 w 35"/>
                <a:gd name="T11" fmla="*/ 4 h 17"/>
                <a:gd name="T12" fmla="*/ 32 w 35"/>
                <a:gd name="T13" fmla="*/ 4 h 17"/>
                <a:gd name="T14" fmla="*/ 33 w 35"/>
                <a:gd name="T15" fmla="*/ 6 h 17"/>
                <a:gd name="T16" fmla="*/ 34 w 35"/>
                <a:gd name="T17" fmla="*/ 8 h 17"/>
                <a:gd name="T18" fmla="*/ 33 w 35"/>
                <a:gd name="T19" fmla="*/ 10 h 17"/>
                <a:gd name="T20" fmla="*/ 32 w 35"/>
                <a:gd name="T21" fmla="*/ 12 h 17"/>
                <a:gd name="T22" fmla="*/ 31 w 35"/>
                <a:gd name="T23" fmla="*/ 12 h 17"/>
                <a:gd name="T24" fmla="*/ 29 w 35"/>
                <a:gd name="T25" fmla="*/ 14 h 17"/>
                <a:gd name="T26" fmla="*/ 26 w 35"/>
                <a:gd name="T27" fmla="*/ 14 h 17"/>
                <a:gd name="T28" fmla="*/ 23 w 35"/>
                <a:gd name="T29" fmla="*/ 16 h 17"/>
                <a:gd name="T30" fmla="*/ 20 w 35"/>
                <a:gd name="T31" fmla="*/ 16 h 17"/>
                <a:gd name="T32" fmla="*/ 17 w 35"/>
                <a:gd name="T33" fmla="*/ 16 h 17"/>
                <a:gd name="T34" fmla="*/ 13 w 35"/>
                <a:gd name="T35" fmla="*/ 16 h 17"/>
                <a:gd name="T36" fmla="*/ 10 w 35"/>
                <a:gd name="T37" fmla="*/ 16 h 17"/>
                <a:gd name="T38" fmla="*/ 8 w 35"/>
                <a:gd name="T39" fmla="*/ 14 h 17"/>
                <a:gd name="T40" fmla="*/ 5 w 35"/>
                <a:gd name="T41" fmla="*/ 14 h 17"/>
                <a:gd name="T42" fmla="*/ 3 w 35"/>
                <a:gd name="T43" fmla="*/ 12 h 17"/>
                <a:gd name="T44" fmla="*/ 1 w 35"/>
                <a:gd name="T45" fmla="*/ 12 h 17"/>
                <a:gd name="T46" fmla="*/ 0 w 35"/>
                <a:gd name="T47" fmla="*/ 10 h 17"/>
                <a:gd name="T48" fmla="*/ 0 w 35"/>
                <a:gd name="T49" fmla="*/ 8 h 17"/>
                <a:gd name="T50" fmla="*/ 0 w 35"/>
                <a:gd name="T51" fmla="*/ 6 h 17"/>
                <a:gd name="T52" fmla="*/ 1 w 35"/>
                <a:gd name="T53" fmla="*/ 4 h 17"/>
                <a:gd name="T54" fmla="*/ 3 w 35"/>
                <a:gd name="T55" fmla="*/ 4 h 17"/>
                <a:gd name="T56" fmla="*/ 5 w 35"/>
                <a:gd name="T57" fmla="*/ 2 h 17"/>
                <a:gd name="T58" fmla="*/ 8 w 35"/>
                <a:gd name="T59" fmla="*/ 2 h 17"/>
                <a:gd name="T60" fmla="*/ 10 w 35"/>
                <a:gd name="T61" fmla="*/ 0 h 17"/>
                <a:gd name="T62" fmla="*/ 13 w 35"/>
                <a:gd name="T63" fmla="*/ 0 h 17"/>
                <a:gd name="T64" fmla="*/ 17 w 35"/>
                <a:gd name="T65" fmla="*/ 0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
                <a:gd name="T100" fmla="*/ 0 h 17"/>
                <a:gd name="T101" fmla="*/ 35 w 35"/>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 h="17">
                  <a:moveTo>
                    <a:pt x="17" y="0"/>
                  </a:moveTo>
                  <a:lnTo>
                    <a:pt x="20" y="0"/>
                  </a:lnTo>
                  <a:lnTo>
                    <a:pt x="23" y="0"/>
                  </a:lnTo>
                  <a:lnTo>
                    <a:pt x="26" y="2"/>
                  </a:lnTo>
                  <a:lnTo>
                    <a:pt x="29" y="2"/>
                  </a:lnTo>
                  <a:lnTo>
                    <a:pt x="31" y="4"/>
                  </a:lnTo>
                  <a:lnTo>
                    <a:pt x="32" y="4"/>
                  </a:lnTo>
                  <a:lnTo>
                    <a:pt x="33" y="6"/>
                  </a:lnTo>
                  <a:lnTo>
                    <a:pt x="34" y="8"/>
                  </a:lnTo>
                  <a:lnTo>
                    <a:pt x="33" y="10"/>
                  </a:lnTo>
                  <a:lnTo>
                    <a:pt x="32" y="12"/>
                  </a:lnTo>
                  <a:lnTo>
                    <a:pt x="31" y="12"/>
                  </a:lnTo>
                  <a:lnTo>
                    <a:pt x="29" y="14"/>
                  </a:lnTo>
                  <a:lnTo>
                    <a:pt x="26" y="14"/>
                  </a:lnTo>
                  <a:lnTo>
                    <a:pt x="23" y="16"/>
                  </a:lnTo>
                  <a:lnTo>
                    <a:pt x="20" y="16"/>
                  </a:lnTo>
                  <a:lnTo>
                    <a:pt x="17" y="16"/>
                  </a:lnTo>
                  <a:lnTo>
                    <a:pt x="13" y="16"/>
                  </a:lnTo>
                  <a:lnTo>
                    <a:pt x="10" y="16"/>
                  </a:lnTo>
                  <a:lnTo>
                    <a:pt x="8" y="14"/>
                  </a:lnTo>
                  <a:lnTo>
                    <a:pt x="5" y="14"/>
                  </a:lnTo>
                  <a:lnTo>
                    <a:pt x="3" y="12"/>
                  </a:lnTo>
                  <a:lnTo>
                    <a:pt x="1" y="12"/>
                  </a:lnTo>
                  <a:lnTo>
                    <a:pt x="0" y="10"/>
                  </a:lnTo>
                  <a:lnTo>
                    <a:pt x="0" y="8"/>
                  </a:lnTo>
                  <a:lnTo>
                    <a:pt x="0" y="6"/>
                  </a:lnTo>
                  <a:lnTo>
                    <a:pt x="1" y="4"/>
                  </a:lnTo>
                  <a:lnTo>
                    <a:pt x="3" y="4"/>
                  </a:lnTo>
                  <a:lnTo>
                    <a:pt x="5" y="2"/>
                  </a:lnTo>
                  <a:lnTo>
                    <a:pt x="8" y="2"/>
                  </a:lnTo>
                  <a:lnTo>
                    <a:pt x="10" y="0"/>
                  </a:lnTo>
                  <a:lnTo>
                    <a:pt x="13" y="0"/>
                  </a:lnTo>
                  <a:lnTo>
                    <a:pt x="17" y="0"/>
                  </a:lnTo>
                </a:path>
              </a:pathLst>
            </a:custGeom>
            <a:solidFill>
              <a:srgbClr val="EDEDE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24" name="Freeform 272"/>
            <p:cNvSpPr>
              <a:spLocks/>
            </p:cNvSpPr>
            <p:nvPr/>
          </p:nvSpPr>
          <p:spPr bwMode="auto">
            <a:xfrm>
              <a:off x="4434" y="2532"/>
              <a:ext cx="30" cy="17"/>
            </a:xfrm>
            <a:custGeom>
              <a:avLst/>
              <a:gdLst>
                <a:gd name="T0" fmla="*/ 15 w 30"/>
                <a:gd name="T1" fmla="*/ 0 h 17"/>
                <a:gd name="T2" fmla="*/ 17 w 30"/>
                <a:gd name="T3" fmla="*/ 0 h 17"/>
                <a:gd name="T4" fmla="*/ 20 w 30"/>
                <a:gd name="T5" fmla="*/ 0 h 17"/>
                <a:gd name="T6" fmla="*/ 23 w 30"/>
                <a:gd name="T7" fmla="*/ 0 h 17"/>
                <a:gd name="T8" fmla="*/ 25 w 30"/>
                <a:gd name="T9" fmla="*/ 2 h 17"/>
                <a:gd name="T10" fmla="*/ 27 w 30"/>
                <a:gd name="T11" fmla="*/ 2 h 17"/>
                <a:gd name="T12" fmla="*/ 28 w 30"/>
                <a:gd name="T13" fmla="*/ 4 h 17"/>
                <a:gd name="T14" fmla="*/ 29 w 30"/>
                <a:gd name="T15" fmla="*/ 4 h 17"/>
                <a:gd name="T16" fmla="*/ 29 w 30"/>
                <a:gd name="T17" fmla="*/ 6 h 17"/>
                <a:gd name="T18" fmla="*/ 29 w 30"/>
                <a:gd name="T19" fmla="*/ 6 h 17"/>
                <a:gd name="T20" fmla="*/ 28 w 30"/>
                <a:gd name="T21" fmla="*/ 9 h 17"/>
                <a:gd name="T22" fmla="*/ 27 w 30"/>
                <a:gd name="T23" fmla="*/ 11 h 17"/>
                <a:gd name="T24" fmla="*/ 25 w 30"/>
                <a:gd name="T25" fmla="*/ 11 h 17"/>
                <a:gd name="T26" fmla="*/ 23 w 30"/>
                <a:gd name="T27" fmla="*/ 13 h 17"/>
                <a:gd name="T28" fmla="*/ 20 w 30"/>
                <a:gd name="T29" fmla="*/ 13 h 17"/>
                <a:gd name="T30" fmla="*/ 17 w 30"/>
                <a:gd name="T31" fmla="*/ 16 h 17"/>
                <a:gd name="T32" fmla="*/ 15 w 30"/>
                <a:gd name="T33" fmla="*/ 16 h 17"/>
                <a:gd name="T34" fmla="*/ 12 w 30"/>
                <a:gd name="T35" fmla="*/ 16 h 17"/>
                <a:gd name="T36" fmla="*/ 9 w 30"/>
                <a:gd name="T37" fmla="*/ 13 h 17"/>
                <a:gd name="T38" fmla="*/ 7 w 30"/>
                <a:gd name="T39" fmla="*/ 13 h 17"/>
                <a:gd name="T40" fmla="*/ 4 w 30"/>
                <a:gd name="T41" fmla="*/ 11 h 17"/>
                <a:gd name="T42" fmla="*/ 2 w 30"/>
                <a:gd name="T43" fmla="*/ 11 h 17"/>
                <a:gd name="T44" fmla="*/ 1 w 30"/>
                <a:gd name="T45" fmla="*/ 9 h 17"/>
                <a:gd name="T46" fmla="*/ 0 w 30"/>
                <a:gd name="T47" fmla="*/ 6 h 17"/>
                <a:gd name="T48" fmla="*/ 0 w 30"/>
                <a:gd name="T49" fmla="*/ 6 h 17"/>
                <a:gd name="T50" fmla="*/ 0 w 30"/>
                <a:gd name="T51" fmla="*/ 4 h 17"/>
                <a:gd name="T52" fmla="*/ 1 w 30"/>
                <a:gd name="T53" fmla="*/ 4 h 17"/>
                <a:gd name="T54" fmla="*/ 2 w 30"/>
                <a:gd name="T55" fmla="*/ 2 h 17"/>
                <a:gd name="T56" fmla="*/ 4 w 30"/>
                <a:gd name="T57" fmla="*/ 2 h 17"/>
                <a:gd name="T58" fmla="*/ 7 w 30"/>
                <a:gd name="T59" fmla="*/ 0 h 17"/>
                <a:gd name="T60" fmla="*/ 9 w 30"/>
                <a:gd name="T61" fmla="*/ 0 h 17"/>
                <a:gd name="T62" fmla="*/ 12 w 30"/>
                <a:gd name="T63" fmla="*/ 0 h 17"/>
                <a:gd name="T64" fmla="*/ 15 w 30"/>
                <a:gd name="T65" fmla="*/ 0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
                <a:gd name="T100" fmla="*/ 0 h 17"/>
                <a:gd name="T101" fmla="*/ 30 w 30"/>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 h="17">
                  <a:moveTo>
                    <a:pt x="15" y="0"/>
                  </a:moveTo>
                  <a:lnTo>
                    <a:pt x="17" y="0"/>
                  </a:lnTo>
                  <a:lnTo>
                    <a:pt x="20" y="0"/>
                  </a:lnTo>
                  <a:lnTo>
                    <a:pt x="23" y="0"/>
                  </a:lnTo>
                  <a:lnTo>
                    <a:pt x="25" y="2"/>
                  </a:lnTo>
                  <a:lnTo>
                    <a:pt x="27" y="2"/>
                  </a:lnTo>
                  <a:lnTo>
                    <a:pt x="28" y="4"/>
                  </a:lnTo>
                  <a:lnTo>
                    <a:pt x="29" y="4"/>
                  </a:lnTo>
                  <a:lnTo>
                    <a:pt x="29" y="6"/>
                  </a:lnTo>
                  <a:lnTo>
                    <a:pt x="28" y="9"/>
                  </a:lnTo>
                  <a:lnTo>
                    <a:pt x="27" y="11"/>
                  </a:lnTo>
                  <a:lnTo>
                    <a:pt x="25" y="11"/>
                  </a:lnTo>
                  <a:lnTo>
                    <a:pt x="23" y="13"/>
                  </a:lnTo>
                  <a:lnTo>
                    <a:pt x="20" y="13"/>
                  </a:lnTo>
                  <a:lnTo>
                    <a:pt x="17" y="16"/>
                  </a:lnTo>
                  <a:lnTo>
                    <a:pt x="15" y="16"/>
                  </a:lnTo>
                  <a:lnTo>
                    <a:pt x="12" y="16"/>
                  </a:lnTo>
                  <a:lnTo>
                    <a:pt x="9" y="13"/>
                  </a:lnTo>
                  <a:lnTo>
                    <a:pt x="7" y="13"/>
                  </a:lnTo>
                  <a:lnTo>
                    <a:pt x="4" y="11"/>
                  </a:lnTo>
                  <a:lnTo>
                    <a:pt x="2" y="11"/>
                  </a:lnTo>
                  <a:lnTo>
                    <a:pt x="1" y="9"/>
                  </a:lnTo>
                  <a:lnTo>
                    <a:pt x="0" y="6"/>
                  </a:lnTo>
                  <a:lnTo>
                    <a:pt x="0" y="4"/>
                  </a:lnTo>
                  <a:lnTo>
                    <a:pt x="1" y="4"/>
                  </a:lnTo>
                  <a:lnTo>
                    <a:pt x="2" y="2"/>
                  </a:lnTo>
                  <a:lnTo>
                    <a:pt x="4" y="2"/>
                  </a:lnTo>
                  <a:lnTo>
                    <a:pt x="7" y="0"/>
                  </a:lnTo>
                  <a:lnTo>
                    <a:pt x="9" y="0"/>
                  </a:lnTo>
                  <a:lnTo>
                    <a:pt x="12" y="0"/>
                  </a:lnTo>
                  <a:lnTo>
                    <a:pt x="15" y="0"/>
                  </a:lnTo>
                </a:path>
              </a:pathLst>
            </a:custGeom>
            <a:solidFill>
              <a:srgbClr val="F2F2F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25" name="Freeform 273"/>
            <p:cNvSpPr>
              <a:spLocks/>
            </p:cNvSpPr>
            <p:nvPr/>
          </p:nvSpPr>
          <p:spPr bwMode="auto">
            <a:xfrm>
              <a:off x="4436" y="2532"/>
              <a:ext cx="26" cy="17"/>
            </a:xfrm>
            <a:custGeom>
              <a:avLst/>
              <a:gdLst>
                <a:gd name="T0" fmla="*/ 13 w 26"/>
                <a:gd name="T1" fmla="*/ 0 h 17"/>
                <a:gd name="T2" fmla="*/ 17 w 26"/>
                <a:gd name="T3" fmla="*/ 0 h 17"/>
                <a:gd name="T4" fmla="*/ 21 w 26"/>
                <a:gd name="T5" fmla="*/ 2 h 17"/>
                <a:gd name="T6" fmla="*/ 24 w 26"/>
                <a:gd name="T7" fmla="*/ 5 h 17"/>
                <a:gd name="T8" fmla="*/ 25 w 26"/>
                <a:gd name="T9" fmla="*/ 8 h 17"/>
                <a:gd name="T10" fmla="*/ 24 w 26"/>
                <a:gd name="T11" fmla="*/ 10 h 17"/>
                <a:gd name="T12" fmla="*/ 21 w 26"/>
                <a:gd name="T13" fmla="*/ 13 h 17"/>
                <a:gd name="T14" fmla="*/ 17 w 26"/>
                <a:gd name="T15" fmla="*/ 13 h 17"/>
                <a:gd name="T16" fmla="*/ 13 w 26"/>
                <a:gd name="T17" fmla="*/ 16 h 17"/>
                <a:gd name="T18" fmla="*/ 8 w 26"/>
                <a:gd name="T19" fmla="*/ 13 h 17"/>
                <a:gd name="T20" fmla="*/ 4 w 26"/>
                <a:gd name="T21" fmla="*/ 13 h 17"/>
                <a:gd name="T22" fmla="*/ 1 w 26"/>
                <a:gd name="T23" fmla="*/ 10 h 17"/>
                <a:gd name="T24" fmla="*/ 0 w 26"/>
                <a:gd name="T25" fmla="*/ 8 h 17"/>
                <a:gd name="T26" fmla="*/ 1 w 26"/>
                <a:gd name="T27" fmla="*/ 5 h 17"/>
                <a:gd name="T28" fmla="*/ 4 w 26"/>
                <a:gd name="T29" fmla="*/ 2 h 17"/>
                <a:gd name="T30" fmla="*/ 8 w 26"/>
                <a:gd name="T31" fmla="*/ 0 h 17"/>
                <a:gd name="T32" fmla="*/ 13 w 26"/>
                <a:gd name="T33" fmla="*/ 0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17"/>
                <a:gd name="T53" fmla="*/ 26 w 26"/>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17">
                  <a:moveTo>
                    <a:pt x="13" y="0"/>
                  </a:moveTo>
                  <a:lnTo>
                    <a:pt x="17" y="0"/>
                  </a:lnTo>
                  <a:lnTo>
                    <a:pt x="21" y="2"/>
                  </a:lnTo>
                  <a:lnTo>
                    <a:pt x="24" y="5"/>
                  </a:lnTo>
                  <a:lnTo>
                    <a:pt x="25" y="8"/>
                  </a:lnTo>
                  <a:lnTo>
                    <a:pt x="24" y="10"/>
                  </a:lnTo>
                  <a:lnTo>
                    <a:pt x="21" y="13"/>
                  </a:lnTo>
                  <a:lnTo>
                    <a:pt x="17" y="13"/>
                  </a:lnTo>
                  <a:lnTo>
                    <a:pt x="13" y="16"/>
                  </a:lnTo>
                  <a:lnTo>
                    <a:pt x="8" y="13"/>
                  </a:lnTo>
                  <a:lnTo>
                    <a:pt x="4" y="13"/>
                  </a:lnTo>
                  <a:lnTo>
                    <a:pt x="1" y="10"/>
                  </a:lnTo>
                  <a:lnTo>
                    <a:pt x="0" y="8"/>
                  </a:lnTo>
                  <a:lnTo>
                    <a:pt x="1" y="5"/>
                  </a:lnTo>
                  <a:lnTo>
                    <a:pt x="4" y="2"/>
                  </a:lnTo>
                  <a:lnTo>
                    <a:pt x="8" y="0"/>
                  </a:lnTo>
                  <a:lnTo>
                    <a:pt x="13" y="0"/>
                  </a:lnTo>
                </a:path>
              </a:pathLst>
            </a:custGeom>
            <a:solidFill>
              <a:srgbClr val="FAFAF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26" name="Freeform 274"/>
            <p:cNvSpPr>
              <a:spLocks/>
            </p:cNvSpPr>
            <p:nvPr/>
          </p:nvSpPr>
          <p:spPr bwMode="auto">
            <a:xfrm>
              <a:off x="4438" y="2533"/>
              <a:ext cx="22" cy="17"/>
            </a:xfrm>
            <a:custGeom>
              <a:avLst/>
              <a:gdLst>
                <a:gd name="T0" fmla="*/ 11 w 22"/>
                <a:gd name="T1" fmla="*/ 0 h 17"/>
                <a:gd name="T2" fmla="*/ 14 w 22"/>
                <a:gd name="T3" fmla="*/ 0 h 17"/>
                <a:gd name="T4" fmla="*/ 18 w 22"/>
                <a:gd name="T5" fmla="*/ 0 h 17"/>
                <a:gd name="T6" fmla="*/ 20 w 22"/>
                <a:gd name="T7" fmla="*/ 4 h 17"/>
                <a:gd name="T8" fmla="*/ 21 w 22"/>
                <a:gd name="T9" fmla="*/ 8 h 17"/>
                <a:gd name="T10" fmla="*/ 20 w 22"/>
                <a:gd name="T11" fmla="*/ 12 h 17"/>
                <a:gd name="T12" fmla="*/ 18 w 22"/>
                <a:gd name="T13" fmla="*/ 16 h 17"/>
                <a:gd name="T14" fmla="*/ 14 w 22"/>
                <a:gd name="T15" fmla="*/ 16 h 17"/>
                <a:gd name="T16" fmla="*/ 11 w 22"/>
                <a:gd name="T17" fmla="*/ 16 h 17"/>
                <a:gd name="T18" fmla="*/ 7 w 22"/>
                <a:gd name="T19" fmla="*/ 16 h 17"/>
                <a:gd name="T20" fmla="*/ 3 w 22"/>
                <a:gd name="T21" fmla="*/ 16 h 17"/>
                <a:gd name="T22" fmla="*/ 1 w 22"/>
                <a:gd name="T23" fmla="*/ 12 h 17"/>
                <a:gd name="T24" fmla="*/ 0 w 22"/>
                <a:gd name="T25" fmla="*/ 8 h 17"/>
                <a:gd name="T26" fmla="*/ 1 w 22"/>
                <a:gd name="T27" fmla="*/ 4 h 17"/>
                <a:gd name="T28" fmla="*/ 3 w 22"/>
                <a:gd name="T29" fmla="*/ 0 h 17"/>
                <a:gd name="T30" fmla="*/ 7 w 22"/>
                <a:gd name="T31" fmla="*/ 0 h 17"/>
                <a:gd name="T32" fmla="*/ 11 w 22"/>
                <a:gd name="T33" fmla="*/ 0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17"/>
                <a:gd name="T53" fmla="*/ 22 w 22"/>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17">
                  <a:moveTo>
                    <a:pt x="11" y="0"/>
                  </a:moveTo>
                  <a:lnTo>
                    <a:pt x="14" y="0"/>
                  </a:lnTo>
                  <a:lnTo>
                    <a:pt x="18" y="0"/>
                  </a:lnTo>
                  <a:lnTo>
                    <a:pt x="20" y="4"/>
                  </a:lnTo>
                  <a:lnTo>
                    <a:pt x="21" y="8"/>
                  </a:lnTo>
                  <a:lnTo>
                    <a:pt x="20" y="12"/>
                  </a:lnTo>
                  <a:lnTo>
                    <a:pt x="18" y="16"/>
                  </a:lnTo>
                  <a:lnTo>
                    <a:pt x="14" y="16"/>
                  </a:lnTo>
                  <a:lnTo>
                    <a:pt x="11" y="16"/>
                  </a:lnTo>
                  <a:lnTo>
                    <a:pt x="7" y="16"/>
                  </a:lnTo>
                  <a:lnTo>
                    <a:pt x="3" y="16"/>
                  </a:lnTo>
                  <a:lnTo>
                    <a:pt x="1" y="12"/>
                  </a:lnTo>
                  <a:lnTo>
                    <a:pt x="0" y="8"/>
                  </a:lnTo>
                  <a:lnTo>
                    <a:pt x="1" y="4"/>
                  </a:lnTo>
                  <a:lnTo>
                    <a:pt x="3" y="0"/>
                  </a:lnTo>
                  <a:lnTo>
                    <a:pt x="7" y="0"/>
                  </a:lnTo>
                  <a:lnTo>
                    <a:pt x="11" y="0"/>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27" name="Freeform 275"/>
            <p:cNvSpPr>
              <a:spLocks/>
            </p:cNvSpPr>
            <p:nvPr/>
          </p:nvSpPr>
          <p:spPr bwMode="auto">
            <a:xfrm>
              <a:off x="4365" y="2539"/>
              <a:ext cx="35" cy="92"/>
            </a:xfrm>
            <a:custGeom>
              <a:avLst/>
              <a:gdLst>
                <a:gd name="T0" fmla="*/ 27 w 35"/>
                <a:gd name="T1" fmla="*/ 0 h 92"/>
                <a:gd name="T2" fmla="*/ 0 w 35"/>
                <a:gd name="T3" fmla="*/ 72 h 92"/>
                <a:gd name="T4" fmla="*/ 0 w 35"/>
                <a:gd name="T5" fmla="*/ 75 h 92"/>
                <a:gd name="T6" fmla="*/ 3 w 35"/>
                <a:gd name="T7" fmla="*/ 79 h 92"/>
                <a:gd name="T8" fmla="*/ 6 w 35"/>
                <a:gd name="T9" fmla="*/ 83 h 92"/>
                <a:gd name="T10" fmla="*/ 11 w 35"/>
                <a:gd name="T11" fmla="*/ 86 h 92"/>
                <a:gd name="T12" fmla="*/ 15 w 35"/>
                <a:gd name="T13" fmla="*/ 88 h 92"/>
                <a:gd name="T14" fmla="*/ 18 w 35"/>
                <a:gd name="T15" fmla="*/ 90 h 92"/>
                <a:gd name="T16" fmla="*/ 20 w 35"/>
                <a:gd name="T17" fmla="*/ 91 h 92"/>
                <a:gd name="T18" fmla="*/ 18 w 35"/>
                <a:gd name="T19" fmla="*/ 90 h 92"/>
                <a:gd name="T20" fmla="*/ 16 w 35"/>
                <a:gd name="T21" fmla="*/ 89 h 92"/>
                <a:gd name="T22" fmla="*/ 14 w 35"/>
                <a:gd name="T23" fmla="*/ 87 h 92"/>
                <a:gd name="T24" fmla="*/ 14 w 35"/>
                <a:gd name="T25" fmla="*/ 84 h 92"/>
                <a:gd name="T26" fmla="*/ 14 w 35"/>
                <a:gd name="T27" fmla="*/ 80 h 92"/>
                <a:gd name="T28" fmla="*/ 34 w 35"/>
                <a:gd name="T29" fmla="*/ 4 h 92"/>
                <a:gd name="T30" fmla="*/ 27 w 35"/>
                <a:gd name="T31" fmla="*/ 0 h 9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
                <a:gd name="T49" fmla="*/ 0 h 92"/>
                <a:gd name="T50" fmla="*/ 35 w 35"/>
                <a:gd name="T51" fmla="*/ 92 h 9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 h="92">
                  <a:moveTo>
                    <a:pt x="27" y="0"/>
                  </a:moveTo>
                  <a:lnTo>
                    <a:pt x="0" y="72"/>
                  </a:lnTo>
                  <a:lnTo>
                    <a:pt x="0" y="75"/>
                  </a:lnTo>
                  <a:lnTo>
                    <a:pt x="3" y="79"/>
                  </a:lnTo>
                  <a:lnTo>
                    <a:pt x="6" y="83"/>
                  </a:lnTo>
                  <a:lnTo>
                    <a:pt x="11" y="86"/>
                  </a:lnTo>
                  <a:lnTo>
                    <a:pt x="15" y="88"/>
                  </a:lnTo>
                  <a:lnTo>
                    <a:pt x="18" y="90"/>
                  </a:lnTo>
                  <a:lnTo>
                    <a:pt x="20" y="91"/>
                  </a:lnTo>
                  <a:lnTo>
                    <a:pt x="18" y="90"/>
                  </a:lnTo>
                  <a:lnTo>
                    <a:pt x="16" y="89"/>
                  </a:lnTo>
                  <a:lnTo>
                    <a:pt x="14" y="87"/>
                  </a:lnTo>
                  <a:lnTo>
                    <a:pt x="14" y="84"/>
                  </a:lnTo>
                  <a:lnTo>
                    <a:pt x="14" y="80"/>
                  </a:lnTo>
                  <a:lnTo>
                    <a:pt x="34" y="4"/>
                  </a:lnTo>
                  <a:lnTo>
                    <a:pt x="27" y="0"/>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28" name="Freeform 276"/>
            <p:cNvSpPr>
              <a:spLocks/>
            </p:cNvSpPr>
            <p:nvPr/>
          </p:nvSpPr>
          <p:spPr bwMode="auto">
            <a:xfrm>
              <a:off x="4392" y="2454"/>
              <a:ext cx="35" cy="90"/>
            </a:xfrm>
            <a:custGeom>
              <a:avLst/>
              <a:gdLst>
                <a:gd name="T0" fmla="*/ 0 w 35"/>
                <a:gd name="T1" fmla="*/ 84 h 90"/>
                <a:gd name="T2" fmla="*/ 2 w 35"/>
                <a:gd name="T3" fmla="*/ 86 h 90"/>
                <a:gd name="T4" fmla="*/ 3 w 35"/>
                <a:gd name="T5" fmla="*/ 87 h 90"/>
                <a:gd name="T6" fmla="*/ 5 w 35"/>
                <a:gd name="T7" fmla="*/ 88 h 90"/>
                <a:gd name="T8" fmla="*/ 7 w 35"/>
                <a:gd name="T9" fmla="*/ 89 h 90"/>
                <a:gd name="T10" fmla="*/ 34 w 35"/>
                <a:gd name="T11" fmla="*/ 0 h 90"/>
                <a:gd name="T12" fmla="*/ 0 w 35"/>
                <a:gd name="T13" fmla="*/ 84 h 90"/>
                <a:gd name="T14" fmla="*/ 0 60000 65536"/>
                <a:gd name="T15" fmla="*/ 0 60000 65536"/>
                <a:gd name="T16" fmla="*/ 0 60000 65536"/>
                <a:gd name="T17" fmla="*/ 0 60000 65536"/>
                <a:gd name="T18" fmla="*/ 0 60000 65536"/>
                <a:gd name="T19" fmla="*/ 0 60000 65536"/>
                <a:gd name="T20" fmla="*/ 0 60000 65536"/>
                <a:gd name="T21" fmla="*/ 0 w 35"/>
                <a:gd name="T22" fmla="*/ 0 h 90"/>
                <a:gd name="T23" fmla="*/ 35 w 35"/>
                <a:gd name="T24" fmla="*/ 90 h 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90">
                  <a:moveTo>
                    <a:pt x="0" y="84"/>
                  </a:moveTo>
                  <a:lnTo>
                    <a:pt x="2" y="86"/>
                  </a:lnTo>
                  <a:lnTo>
                    <a:pt x="3" y="87"/>
                  </a:lnTo>
                  <a:lnTo>
                    <a:pt x="5" y="88"/>
                  </a:lnTo>
                  <a:lnTo>
                    <a:pt x="7" y="89"/>
                  </a:lnTo>
                  <a:lnTo>
                    <a:pt x="34" y="0"/>
                  </a:lnTo>
                  <a:lnTo>
                    <a:pt x="0" y="84"/>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29" name="Freeform 277"/>
            <p:cNvSpPr>
              <a:spLocks/>
            </p:cNvSpPr>
            <p:nvPr/>
          </p:nvSpPr>
          <p:spPr bwMode="auto">
            <a:xfrm>
              <a:off x="4392" y="2454"/>
              <a:ext cx="35" cy="90"/>
            </a:xfrm>
            <a:custGeom>
              <a:avLst/>
              <a:gdLst>
                <a:gd name="T0" fmla="*/ 0 w 35"/>
                <a:gd name="T1" fmla="*/ 84 h 90"/>
                <a:gd name="T2" fmla="*/ 0 w 35"/>
                <a:gd name="T3" fmla="*/ 84 h 90"/>
                <a:gd name="T4" fmla="*/ 2 w 35"/>
                <a:gd name="T5" fmla="*/ 86 h 90"/>
                <a:gd name="T6" fmla="*/ 3 w 35"/>
                <a:gd name="T7" fmla="*/ 87 h 90"/>
                <a:gd name="T8" fmla="*/ 5 w 35"/>
                <a:gd name="T9" fmla="*/ 88 h 90"/>
                <a:gd name="T10" fmla="*/ 7 w 35"/>
                <a:gd name="T11" fmla="*/ 89 h 90"/>
                <a:gd name="T12" fmla="*/ 34 w 35"/>
                <a:gd name="T13" fmla="*/ 0 h 90"/>
                <a:gd name="T14" fmla="*/ 0 w 35"/>
                <a:gd name="T15" fmla="*/ 84 h 90"/>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90"/>
                <a:gd name="T26" fmla="*/ 35 w 35"/>
                <a:gd name="T27" fmla="*/ 90 h 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90">
                  <a:moveTo>
                    <a:pt x="0" y="84"/>
                  </a:moveTo>
                  <a:lnTo>
                    <a:pt x="0" y="84"/>
                  </a:lnTo>
                  <a:lnTo>
                    <a:pt x="2" y="86"/>
                  </a:lnTo>
                  <a:lnTo>
                    <a:pt x="3" y="87"/>
                  </a:lnTo>
                  <a:lnTo>
                    <a:pt x="5" y="88"/>
                  </a:lnTo>
                  <a:lnTo>
                    <a:pt x="7" y="89"/>
                  </a:lnTo>
                  <a:lnTo>
                    <a:pt x="34" y="0"/>
                  </a:lnTo>
                  <a:lnTo>
                    <a:pt x="0" y="84"/>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IN">
                <a:latin typeface="Opensans"/>
              </a:endParaRPr>
            </a:p>
          </p:txBody>
        </p:sp>
        <p:sp>
          <p:nvSpPr>
            <p:cNvPr id="15930" name="Freeform 278"/>
            <p:cNvSpPr>
              <a:spLocks/>
            </p:cNvSpPr>
            <p:nvPr/>
          </p:nvSpPr>
          <p:spPr bwMode="auto">
            <a:xfrm>
              <a:off x="4427" y="2401"/>
              <a:ext cx="45" cy="51"/>
            </a:xfrm>
            <a:custGeom>
              <a:avLst/>
              <a:gdLst>
                <a:gd name="T0" fmla="*/ 0 w 45"/>
                <a:gd name="T1" fmla="*/ 0 h 51"/>
                <a:gd name="T2" fmla="*/ 1 w 45"/>
                <a:gd name="T3" fmla="*/ 0 h 51"/>
                <a:gd name="T4" fmla="*/ 2 w 45"/>
                <a:gd name="T5" fmla="*/ 1 h 51"/>
                <a:gd name="T6" fmla="*/ 2 w 45"/>
                <a:gd name="T7" fmla="*/ 3 h 51"/>
                <a:gd name="T8" fmla="*/ 3 w 45"/>
                <a:gd name="T9" fmla="*/ 5 h 51"/>
                <a:gd name="T10" fmla="*/ 3 w 45"/>
                <a:gd name="T11" fmla="*/ 10 h 51"/>
                <a:gd name="T12" fmla="*/ 3 w 45"/>
                <a:gd name="T13" fmla="*/ 15 h 51"/>
                <a:gd name="T14" fmla="*/ 3 w 45"/>
                <a:gd name="T15" fmla="*/ 22 h 51"/>
                <a:gd name="T16" fmla="*/ 3 w 45"/>
                <a:gd name="T17" fmla="*/ 28 h 51"/>
                <a:gd name="T18" fmla="*/ 2 w 45"/>
                <a:gd name="T19" fmla="*/ 34 h 51"/>
                <a:gd name="T20" fmla="*/ 2 w 45"/>
                <a:gd name="T21" fmla="*/ 40 h 51"/>
                <a:gd name="T22" fmla="*/ 1 w 45"/>
                <a:gd name="T23" fmla="*/ 45 h 51"/>
                <a:gd name="T24" fmla="*/ 0 w 45"/>
                <a:gd name="T25" fmla="*/ 50 h 51"/>
                <a:gd name="T26" fmla="*/ 2 w 45"/>
                <a:gd name="T27" fmla="*/ 46 h 51"/>
                <a:gd name="T28" fmla="*/ 3 w 45"/>
                <a:gd name="T29" fmla="*/ 40 h 51"/>
                <a:gd name="T30" fmla="*/ 4 w 45"/>
                <a:gd name="T31" fmla="*/ 33 h 51"/>
                <a:gd name="T32" fmla="*/ 4 w 45"/>
                <a:gd name="T33" fmla="*/ 26 h 51"/>
                <a:gd name="T34" fmla="*/ 4 w 45"/>
                <a:gd name="T35" fmla="*/ 20 h 51"/>
                <a:gd name="T36" fmla="*/ 5 w 45"/>
                <a:gd name="T37" fmla="*/ 14 h 51"/>
                <a:gd name="T38" fmla="*/ 5 w 45"/>
                <a:gd name="T39" fmla="*/ 10 h 51"/>
                <a:gd name="T40" fmla="*/ 6 w 45"/>
                <a:gd name="T41" fmla="*/ 7 h 51"/>
                <a:gd name="T42" fmla="*/ 8 w 45"/>
                <a:gd name="T43" fmla="*/ 6 h 51"/>
                <a:gd name="T44" fmla="*/ 11 w 45"/>
                <a:gd name="T45" fmla="*/ 6 h 51"/>
                <a:gd name="T46" fmla="*/ 14 w 45"/>
                <a:gd name="T47" fmla="*/ 6 h 51"/>
                <a:gd name="T48" fmla="*/ 19 w 45"/>
                <a:gd name="T49" fmla="*/ 6 h 51"/>
                <a:gd name="T50" fmla="*/ 25 w 45"/>
                <a:gd name="T51" fmla="*/ 6 h 51"/>
                <a:gd name="T52" fmla="*/ 31 w 45"/>
                <a:gd name="T53" fmla="*/ 6 h 51"/>
                <a:gd name="T54" fmla="*/ 38 w 45"/>
                <a:gd name="T55" fmla="*/ 5 h 51"/>
                <a:gd name="T56" fmla="*/ 44 w 45"/>
                <a:gd name="T57" fmla="*/ 3 h 51"/>
                <a:gd name="T58" fmla="*/ 40 w 45"/>
                <a:gd name="T59" fmla="*/ 4 h 51"/>
                <a:gd name="T60" fmla="*/ 34 w 45"/>
                <a:gd name="T61" fmla="*/ 5 h 51"/>
                <a:gd name="T62" fmla="*/ 28 w 45"/>
                <a:gd name="T63" fmla="*/ 5 h 51"/>
                <a:gd name="T64" fmla="*/ 22 w 45"/>
                <a:gd name="T65" fmla="*/ 5 h 51"/>
                <a:gd name="T66" fmla="*/ 16 w 45"/>
                <a:gd name="T67" fmla="*/ 5 h 51"/>
                <a:gd name="T68" fmla="*/ 10 w 45"/>
                <a:gd name="T69" fmla="*/ 4 h 51"/>
                <a:gd name="T70" fmla="*/ 5 w 45"/>
                <a:gd name="T71" fmla="*/ 2 h 51"/>
                <a:gd name="T72" fmla="*/ 0 w 45"/>
                <a:gd name="T73" fmla="*/ 0 h 5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
                <a:gd name="T112" fmla="*/ 0 h 51"/>
                <a:gd name="T113" fmla="*/ 45 w 45"/>
                <a:gd name="T114" fmla="*/ 51 h 5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 h="51">
                  <a:moveTo>
                    <a:pt x="0" y="0"/>
                  </a:moveTo>
                  <a:lnTo>
                    <a:pt x="1" y="0"/>
                  </a:lnTo>
                  <a:lnTo>
                    <a:pt x="2" y="1"/>
                  </a:lnTo>
                  <a:lnTo>
                    <a:pt x="2" y="3"/>
                  </a:lnTo>
                  <a:lnTo>
                    <a:pt x="3" y="5"/>
                  </a:lnTo>
                  <a:lnTo>
                    <a:pt x="3" y="10"/>
                  </a:lnTo>
                  <a:lnTo>
                    <a:pt x="3" y="15"/>
                  </a:lnTo>
                  <a:lnTo>
                    <a:pt x="3" y="22"/>
                  </a:lnTo>
                  <a:lnTo>
                    <a:pt x="3" y="28"/>
                  </a:lnTo>
                  <a:lnTo>
                    <a:pt x="2" y="34"/>
                  </a:lnTo>
                  <a:lnTo>
                    <a:pt x="2" y="40"/>
                  </a:lnTo>
                  <a:lnTo>
                    <a:pt x="1" y="45"/>
                  </a:lnTo>
                  <a:lnTo>
                    <a:pt x="0" y="50"/>
                  </a:lnTo>
                  <a:lnTo>
                    <a:pt x="2" y="46"/>
                  </a:lnTo>
                  <a:lnTo>
                    <a:pt x="3" y="40"/>
                  </a:lnTo>
                  <a:lnTo>
                    <a:pt x="4" y="33"/>
                  </a:lnTo>
                  <a:lnTo>
                    <a:pt x="4" y="26"/>
                  </a:lnTo>
                  <a:lnTo>
                    <a:pt x="4" y="20"/>
                  </a:lnTo>
                  <a:lnTo>
                    <a:pt x="5" y="14"/>
                  </a:lnTo>
                  <a:lnTo>
                    <a:pt x="5" y="10"/>
                  </a:lnTo>
                  <a:lnTo>
                    <a:pt x="6" y="7"/>
                  </a:lnTo>
                  <a:lnTo>
                    <a:pt x="8" y="6"/>
                  </a:lnTo>
                  <a:lnTo>
                    <a:pt x="11" y="6"/>
                  </a:lnTo>
                  <a:lnTo>
                    <a:pt x="14" y="6"/>
                  </a:lnTo>
                  <a:lnTo>
                    <a:pt x="19" y="6"/>
                  </a:lnTo>
                  <a:lnTo>
                    <a:pt x="25" y="6"/>
                  </a:lnTo>
                  <a:lnTo>
                    <a:pt x="31" y="6"/>
                  </a:lnTo>
                  <a:lnTo>
                    <a:pt x="38" y="5"/>
                  </a:lnTo>
                  <a:lnTo>
                    <a:pt x="44" y="3"/>
                  </a:lnTo>
                  <a:lnTo>
                    <a:pt x="40" y="4"/>
                  </a:lnTo>
                  <a:lnTo>
                    <a:pt x="34" y="5"/>
                  </a:lnTo>
                  <a:lnTo>
                    <a:pt x="28" y="5"/>
                  </a:lnTo>
                  <a:lnTo>
                    <a:pt x="22" y="5"/>
                  </a:lnTo>
                  <a:lnTo>
                    <a:pt x="16" y="5"/>
                  </a:lnTo>
                  <a:lnTo>
                    <a:pt x="10" y="4"/>
                  </a:lnTo>
                  <a:lnTo>
                    <a:pt x="5" y="2"/>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31" name="Freeform 279"/>
            <p:cNvSpPr>
              <a:spLocks/>
            </p:cNvSpPr>
            <p:nvPr/>
          </p:nvSpPr>
          <p:spPr bwMode="auto">
            <a:xfrm>
              <a:off x="4427" y="2401"/>
              <a:ext cx="45" cy="51"/>
            </a:xfrm>
            <a:custGeom>
              <a:avLst/>
              <a:gdLst>
                <a:gd name="T0" fmla="*/ 0 w 45"/>
                <a:gd name="T1" fmla="*/ 0 h 51"/>
                <a:gd name="T2" fmla="*/ 0 w 45"/>
                <a:gd name="T3" fmla="*/ 0 h 51"/>
                <a:gd name="T4" fmla="*/ 1 w 45"/>
                <a:gd name="T5" fmla="*/ 0 h 51"/>
                <a:gd name="T6" fmla="*/ 2 w 45"/>
                <a:gd name="T7" fmla="*/ 1 h 51"/>
                <a:gd name="T8" fmla="*/ 2 w 45"/>
                <a:gd name="T9" fmla="*/ 3 h 51"/>
                <a:gd name="T10" fmla="*/ 3 w 45"/>
                <a:gd name="T11" fmla="*/ 5 h 51"/>
                <a:gd name="T12" fmla="*/ 3 w 45"/>
                <a:gd name="T13" fmla="*/ 5 h 51"/>
                <a:gd name="T14" fmla="*/ 3 w 45"/>
                <a:gd name="T15" fmla="*/ 10 h 51"/>
                <a:gd name="T16" fmla="*/ 3 w 45"/>
                <a:gd name="T17" fmla="*/ 15 h 51"/>
                <a:gd name="T18" fmla="*/ 3 w 45"/>
                <a:gd name="T19" fmla="*/ 22 h 51"/>
                <a:gd name="T20" fmla="*/ 3 w 45"/>
                <a:gd name="T21" fmla="*/ 28 h 51"/>
                <a:gd name="T22" fmla="*/ 2 w 45"/>
                <a:gd name="T23" fmla="*/ 34 h 51"/>
                <a:gd name="T24" fmla="*/ 2 w 45"/>
                <a:gd name="T25" fmla="*/ 40 h 51"/>
                <a:gd name="T26" fmla="*/ 1 w 45"/>
                <a:gd name="T27" fmla="*/ 45 h 51"/>
                <a:gd name="T28" fmla="*/ 0 w 45"/>
                <a:gd name="T29" fmla="*/ 50 h 51"/>
                <a:gd name="T30" fmla="*/ 0 w 45"/>
                <a:gd name="T31" fmla="*/ 50 h 51"/>
                <a:gd name="T32" fmla="*/ 2 w 45"/>
                <a:gd name="T33" fmla="*/ 46 h 51"/>
                <a:gd name="T34" fmla="*/ 3 w 45"/>
                <a:gd name="T35" fmla="*/ 40 h 51"/>
                <a:gd name="T36" fmla="*/ 4 w 45"/>
                <a:gd name="T37" fmla="*/ 33 h 51"/>
                <a:gd name="T38" fmla="*/ 4 w 45"/>
                <a:gd name="T39" fmla="*/ 26 h 51"/>
                <a:gd name="T40" fmla="*/ 4 w 45"/>
                <a:gd name="T41" fmla="*/ 20 h 51"/>
                <a:gd name="T42" fmla="*/ 5 w 45"/>
                <a:gd name="T43" fmla="*/ 14 h 51"/>
                <a:gd name="T44" fmla="*/ 5 w 45"/>
                <a:gd name="T45" fmla="*/ 10 h 51"/>
                <a:gd name="T46" fmla="*/ 6 w 45"/>
                <a:gd name="T47" fmla="*/ 7 h 51"/>
                <a:gd name="T48" fmla="*/ 6 w 45"/>
                <a:gd name="T49" fmla="*/ 7 h 51"/>
                <a:gd name="T50" fmla="*/ 8 w 45"/>
                <a:gd name="T51" fmla="*/ 6 h 51"/>
                <a:gd name="T52" fmla="*/ 11 w 45"/>
                <a:gd name="T53" fmla="*/ 6 h 51"/>
                <a:gd name="T54" fmla="*/ 14 w 45"/>
                <a:gd name="T55" fmla="*/ 6 h 51"/>
                <a:gd name="T56" fmla="*/ 19 w 45"/>
                <a:gd name="T57" fmla="*/ 6 h 51"/>
                <a:gd name="T58" fmla="*/ 25 w 45"/>
                <a:gd name="T59" fmla="*/ 6 h 51"/>
                <a:gd name="T60" fmla="*/ 31 w 45"/>
                <a:gd name="T61" fmla="*/ 6 h 51"/>
                <a:gd name="T62" fmla="*/ 38 w 45"/>
                <a:gd name="T63" fmla="*/ 5 h 51"/>
                <a:gd name="T64" fmla="*/ 44 w 45"/>
                <a:gd name="T65" fmla="*/ 3 h 51"/>
                <a:gd name="T66" fmla="*/ 44 w 45"/>
                <a:gd name="T67" fmla="*/ 3 h 51"/>
                <a:gd name="T68" fmla="*/ 40 w 45"/>
                <a:gd name="T69" fmla="*/ 4 h 51"/>
                <a:gd name="T70" fmla="*/ 34 w 45"/>
                <a:gd name="T71" fmla="*/ 5 h 51"/>
                <a:gd name="T72" fmla="*/ 28 w 45"/>
                <a:gd name="T73" fmla="*/ 5 h 51"/>
                <a:gd name="T74" fmla="*/ 22 w 45"/>
                <a:gd name="T75" fmla="*/ 5 h 51"/>
                <a:gd name="T76" fmla="*/ 16 w 45"/>
                <a:gd name="T77" fmla="*/ 5 h 51"/>
                <a:gd name="T78" fmla="*/ 10 w 45"/>
                <a:gd name="T79" fmla="*/ 4 h 51"/>
                <a:gd name="T80" fmla="*/ 5 w 45"/>
                <a:gd name="T81" fmla="*/ 2 h 51"/>
                <a:gd name="T82" fmla="*/ 0 w 45"/>
                <a:gd name="T83" fmla="*/ 0 h 5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5"/>
                <a:gd name="T127" fmla="*/ 0 h 51"/>
                <a:gd name="T128" fmla="*/ 45 w 45"/>
                <a:gd name="T129" fmla="*/ 51 h 5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5" h="51">
                  <a:moveTo>
                    <a:pt x="0" y="0"/>
                  </a:moveTo>
                  <a:lnTo>
                    <a:pt x="0" y="0"/>
                  </a:lnTo>
                  <a:lnTo>
                    <a:pt x="1" y="0"/>
                  </a:lnTo>
                  <a:lnTo>
                    <a:pt x="2" y="1"/>
                  </a:lnTo>
                  <a:lnTo>
                    <a:pt x="2" y="3"/>
                  </a:lnTo>
                  <a:lnTo>
                    <a:pt x="3" y="5"/>
                  </a:lnTo>
                  <a:lnTo>
                    <a:pt x="3" y="10"/>
                  </a:lnTo>
                  <a:lnTo>
                    <a:pt x="3" y="15"/>
                  </a:lnTo>
                  <a:lnTo>
                    <a:pt x="3" y="22"/>
                  </a:lnTo>
                  <a:lnTo>
                    <a:pt x="3" y="28"/>
                  </a:lnTo>
                  <a:lnTo>
                    <a:pt x="2" y="34"/>
                  </a:lnTo>
                  <a:lnTo>
                    <a:pt x="2" y="40"/>
                  </a:lnTo>
                  <a:lnTo>
                    <a:pt x="1" y="45"/>
                  </a:lnTo>
                  <a:lnTo>
                    <a:pt x="0" y="50"/>
                  </a:lnTo>
                  <a:lnTo>
                    <a:pt x="2" y="46"/>
                  </a:lnTo>
                  <a:lnTo>
                    <a:pt x="3" y="40"/>
                  </a:lnTo>
                  <a:lnTo>
                    <a:pt x="4" y="33"/>
                  </a:lnTo>
                  <a:lnTo>
                    <a:pt x="4" y="26"/>
                  </a:lnTo>
                  <a:lnTo>
                    <a:pt x="4" y="20"/>
                  </a:lnTo>
                  <a:lnTo>
                    <a:pt x="5" y="14"/>
                  </a:lnTo>
                  <a:lnTo>
                    <a:pt x="5" y="10"/>
                  </a:lnTo>
                  <a:lnTo>
                    <a:pt x="6" y="7"/>
                  </a:lnTo>
                  <a:lnTo>
                    <a:pt x="8" y="6"/>
                  </a:lnTo>
                  <a:lnTo>
                    <a:pt x="11" y="6"/>
                  </a:lnTo>
                  <a:lnTo>
                    <a:pt x="14" y="6"/>
                  </a:lnTo>
                  <a:lnTo>
                    <a:pt x="19" y="6"/>
                  </a:lnTo>
                  <a:lnTo>
                    <a:pt x="25" y="6"/>
                  </a:lnTo>
                  <a:lnTo>
                    <a:pt x="31" y="6"/>
                  </a:lnTo>
                  <a:lnTo>
                    <a:pt x="38" y="5"/>
                  </a:lnTo>
                  <a:lnTo>
                    <a:pt x="44" y="3"/>
                  </a:lnTo>
                  <a:lnTo>
                    <a:pt x="40" y="4"/>
                  </a:lnTo>
                  <a:lnTo>
                    <a:pt x="34" y="5"/>
                  </a:lnTo>
                  <a:lnTo>
                    <a:pt x="28" y="5"/>
                  </a:lnTo>
                  <a:lnTo>
                    <a:pt x="22" y="5"/>
                  </a:lnTo>
                  <a:lnTo>
                    <a:pt x="16" y="5"/>
                  </a:lnTo>
                  <a:lnTo>
                    <a:pt x="10" y="4"/>
                  </a:lnTo>
                  <a:lnTo>
                    <a:pt x="5" y="2"/>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IN">
                <a:latin typeface="Opensans"/>
              </a:endParaRPr>
            </a:p>
          </p:txBody>
        </p:sp>
        <p:sp>
          <p:nvSpPr>
            <p:cNvPr id="15932" name="Freeform 280"/>
            <p:cNvSpPr>
              <a:spLocks/>
            </p:cNvSpPr>
            <p:nvPr/>
          </p:nvSpPr>
          <p:spPr bwMode="auto">
            <a:xfrm>
              <a:off x="4458" y="2447"/>
              <a:ext cx="30" cy="193"/>
            </a:xfrm>
            <a:custGeom>
              <a:avLst/>
              <a:gdLst>
                <a:gd name="T0" fmla="*/ 10 w 30"/>
                <a:gd name="T1" fmla="*/ 101 h 193"/>
                <a:gd name="T2" fmla="*/ 20 w 30"/>
                <a:gd name="T3" fmla="*/ 187 h 193"/>
                <a:gd name="T4" fmla="*/ 20 w 30"/>
                <a:gd name="T5" fmla="*/ 189 h 193"/>
                <a:gd name="T6" fmla="*/ 19 w 30"/>
                <a:gd name="T7" fmla="*/ 191 h 193"/>
                <a:gd name="T8" fmla="*/ 18 w 30"/>
                <a:gd name="T9" fmla="*/ 192 h 193"/>
                <a:gd name="T10" fmla="*/ 18 w 30"/>
                <a:gd name="T11" fmla="*/ 192 h 193"/>
                <a:gd name="T12" fmla="*/ 24 w 30"/>
                <a:gd name="T13" fmla="*/ 191 h 193"/>
                <a:gd name="T14" fmla="*/ 27 w 30"/>
                <a:gd name="T15" fmla="*/ 190 h 193"/>
                <a:gd name="T16" fmla="*/ 29 w 30"/>
                <a:gd name="T17" fmla="*/ 189 h 193"/>
                <a:gd name="T18" fmla="*/ 29 w 30"/>
                <a:gd name="T19" fmla="*/ 186 h 193"/>
                <a:gd name="T20" fmla="*/ 0 w 30"/>
                <a:gd name="T21" fmla="*/ 0 h 193"/>
                <a:gd name="T22" fmla="*/ 10 w 30"/>
                <a:gd name="T23" fmla="*/ 101 h 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
                <a:gd name="T37" fmla="*/ 0 h 193"/>
                <a:gd name="T38" fmla="*/ 30 w 30"/>
                <a:gd name="T39" fmla="*/ 193 h 1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 h="193">
                  <a:moveTo>
                    <a:pt x="10" y="101"/>
                  </a:moveTo>
                  <a:lnTo>
                    <a:pt x="20" y="187"/>
                  </a:lnTo>
                  <a:lnTo>
                    <a:pt x="20" y="189"/>
                  </a:lnTo>
                  <a:lnTo>
                    <a:pt x="19" y="191"/>
                  </a:lnTo>
                  <a:lnTo>
                    <a:pt x="18" y="192"/>
                  </a:lnTo>
                  <a:lnTo>
                    <a:pt x="24" y="191"/>
                  </a:lnTo>
                  <a:lnTo>
                    <a:pt x="27" y="190"/>
                  </a:lnTo>
                  <a:lnTo>
                    <a:pt x="29" y="189"/>
                  </a:lnTo>
                  <a:lnTo>
                    <a:pt x="29" y="186"/>
                  </a:lnTo>
                  <a:lnTo>
                    <a:pt x="0" y="0"/>
                  </a:lnTo>
                  <a:lnTo>
                    <a:pt x="10" y="101"/>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33" name="Freeform 281"/>
            <p:cNvSpPr>
              <a:spLocks/>
            </p:cNvSpPr>
            <p:nvPr/>
          </p:nvSpPr>
          <p:spPr bwMode="auto">
            <a:xfrm>
              <a:off x="4547" y="2715"/>
              <a:ext cx="228" cy="62"/>
            </a:xfrm>
            <a:custGeom>
              <a:avLst/>
              <a:gdLst>
                <a:gd name="T0" fmla="*/ 125 w 228"/>
                <a:gd name="T1" fmla="*/ 0 h 62"/>
                <a:gd name="T2" fmla="*/ 147 w 228"/>
                <a:gd name="T3" fmla="*/ 2 h 62"/>
                <a:gd name="T4" fmla="*/ 168 w 228"/>
                <a:gd name="T5" fmla="*/ 4 h 62"/>
                <a:gd name="T6" fmla="*/ 186 w 228"/>
                <a:gd name="T7" fmla="*/ 7 h 62"/>
                <a:gd name="T8" fmla="*/ 201 w 228"/>
                <a:gd name="T9" fmla="*/ 11 h 62"/>
                <a:gd name="T10" fmla="*/ 213 w 228"/>
                <a:gd name="T11" fmla="*/ 16 h 62"/>
                <a:gd name="T12" fmla="*/ 222 w 228"/>
                <a:gd name="T13" fmla="*/ 22 h 62"/>
                <a:gd name="T14" fmla="*/ 227 w 228"/>
                <a:gd name="T15" fmla="*/ 28 h 62"/>
                <a:gd name="T16" fmla="*/ 227 w 228"/>
                <a:gd name="T17" fmla="*/ 34 h 62"/>
                <a:gd name="T18" fmla="*/ 222 w 228"/>
                <a:gd name="T19" fmla="*/ 39 h 62"/>
                <a:gd name="T20" fmla="*/ 213 w 228"/>
                <a:gd name="T21" fmla="*/ 45 h 62"/>
                <a:gd name="T22" fmla="*/ 201 w 228"/>
                <a:gd name="T23" fmla="*/ 50 h 62"/>
                <a:gd name="T24" fmla="*/ 186 w 228"/>
                <a:gd name="T25" fmla="*/ 54 h 62"/>
                <a:gd name="T26" fmla="*/ 168 w 228"/>
                <a:gd name="T27" fmla="*/ 57 h 62"/>
                <a:gd name="T28" fmla="*/ 147 w 228"/>
                <a:gd name="T29" fmla="*/ 60 h 62"/>
                <a:gd name="T30" fmla="*/ 125 w 228"/>
                <a:gd name="T31" fmla="*/ 61 h 62"/>
                <a:gd name="T32" fmla="*/ 102 w 228"/>
                <a:gd name="T33" fmla="*/ 61 h 62"/>
                <a:gd name="T34" fmla="*/ 80 w 228"/>
                <a:gd name="T35" fmla="*/ 60 h 62"/>
                <a:gd name="T36" fmla="*/ 60 w 228"/>
                <a:gd name="T37" fmla="*/ 57 h 62"/>
                <a:gd name="T38" fmla="*/ 42 w 228"/>
                <a:gd name="T39" fmla="*/ 54 h 62"/>
                <a:gd name="T40" fmla="*/ 26 w 228"/>
                <a:gd name="T41" fmla="*/ 50 h 62"/>
                <a:gd name="T42" fmla="*/ 14 w 228"/>
                <a:gd name="T43" fmla="*/ 45 h 62"/>
                <a:gd name="T44" fmla="*/ 5 w 228"/>
                <a:gd name="T45" fmla="*/ 39 h 62"/>
                <a:gd name="T46" fmla="*/ 0 w 228"/>
                <a:gd name="T47" fmla="*/ 34 h 62"/>
                <a:gd name="T48" fmla="*/ 0 w 228"/>
                <a:gd name="T49" fmla="*/ 28 h 62"/>
                <a:gd name="T50" fmla="*/ 5 w 228"/>
                <a:gd name="T51" fmla="*/ 22 h 62"/>
                <a:gd name="T52" fmla="*/ 14 w 228"/>
                <a:gd name="T53" fmla="*/ 16 h 62"/>
                <a:gd name="T54" fmla="*/ 26 w 228"/>
                <a:gd name="T55" fmla="*/ 11 h 62"/>
                <a:gd name="T56" fmla="*/ 42 w 228"/>
                <a:gd name="T57" fmla="*/ 7 h 62"/>
                <a:gd name="T58" fmla="*/ 60 w 228"/>
                <a:gd name="T59" fmla="*/ 4 h 62"/>
                <a:gd name="T60" fmla="*/ 80 w 228"/>
                <a:gd name="T61" fmla="*/ 2 h 62"/>
                <a:gd name="T62" fmla="*/ 102 w 228"/>
                <a:gd name="T63" fmla="*/ 0 h 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8"/>
                <a:gd name="T97" fmla="*/ 0 h 62"/>
                <a:gd name="T98" fmla="*/ 228 w 228"/>
                <a:gd name="T99" fmla="*/ 62 h 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8" h="62">
                  <a:moveTo>
                    <a:pt x="114" y="0"/>
                  </a:moveTo>
                  <a:lnTo>
                    <a:pt x="125" y="0"/>
                  </a:lnTo>
                  <a:lnTo>
                    <a:pt x="136" y="1"/>
                  </a:lnTo>
                  <a:lnTo>
                    <a:pt x="147" y="2"/>
                  </a:lnTo>
                  <a:lnTo>
                    <a:pt x="158" y="3"/>
                  </a:lnTo>
                  <a:lnTo>
                    <a:pt x="168" y="4"/>
                  </a:lnTo>
                  <a:lnTo>
                    <a:pt x="177" y="5"/>
                  </a:lnTo>
                  <a:lnTo>
                    <a:pt x="186" y="7"/>
                  </a:lnTo>
                  <a:lnTo>
                    <a:pt x="194" y="9"/>
                  </a:lnTo>
                  <a:lnTo>
                    <a:pt x="201" y="11"/>
                  </a:lnTo>
                  <a:lnTo>
                    <a:pt x="208" y="14"/>
                  </a:lnTo>
                  <a:lnTo>
                    <a:pt x="213" y="16"/>
                  </a:lnTo>
                  <a:lnTo>
                    <a:pt x="218" y="19"/>
                  </a:lnTo>
                  <a:lnTo>
                    <a:pt x="222" y="22"/>
                  </a:lnTo>
                  <a:lnTo>
                    <a:pt x="225" y="24"/>
                  </a:lnTo>
                  <a:lnTo>
                    <a:pt x="227" y="28"/>
                  </a:lnTo>
                  <a:lnTo>
                    <a:pt x="227" y="31"/>
                  </a:lnTo>
                  <a:lnTo>
                    <a:pt x="227" y="34"/>
                  </a:lnTo>
                  <a:lnTo>
                    <a:pt x="225" y="37"/>
                  </a:lnTo>
                  <a:lnTo>
                    <a:pt x="222" y="39"/>
                  </a:lnTo>
                  <a:lnTo>
                    <a:pt x="218" y="42"/>
                  </a:lnTo>
                  <a:lnTo>
                    <a:pt x="213" y="45"/>
                  </a:lnTo>
                  <a:lnTo>
                    <a:pt x="208" y="48"/>
                  </a:lnTo>
                  <a:lnTo>
                    <a:pt x="201" y="50"/>
                  </a:lnTo>
                  <a:lnTo>
                    <a:pt x="194" y="52"/>
                  </a:lnTo>
                  <a:lnTo>
                    <a:pt x="186" y="54"/>
                  </a:lnTo>
                  <a:lnTo>
                    <a:pt x="177" y="56"/>
                  </a:lnTo>
                  <a:lnTo>
                    <a:pt x="168" y="57"/>
                  </a:lnTo>
                  <a:lnTo>
                    <a:pt x="158" y="59"/>
                  </a:lnTo>
                  <a:lnTo>
                    <a:pt x="147" y="60"/>
                  </a:lnTo>
                  <a:lnTo>
                    <a:pt x="136" y="61"/>
                  </a:lnTo>
                  <a:lnTo>
                    <a:pt x="125" y="61"/>
                  </a:lnTo>
                  <a:lnTo>
                    <a:pt x="114" y="61"/>
                  </a:lnTo>
                  <a:lnTo>
                    <a:pt x="102" y="61"/>
                  </a:lnTo>
                  <a:lnTo>
                    <a:pt x="91" y="61"/>
                  </a:lnTo>
                  <a:lnTo>
                    <a:pt x="80" y="60"/>
                  </a:lnTo>
                  <a:lnTo>
                    <a:pt x="70" y="59"/>
                  </a:lnTo>
                  <a:lnTo>
                    <a:pt x="60" y="57"/>
                  </a:lnTo>
                  <a:lnTo>
                    <a:pt x="50" y="56"/>
                  </a:lnTo>
                  <a:lnTo>
                    <a:pt x="42" y="54"/>
                  </a:lnTo>
                  <a:lnTo>
                    <a:pt x="34" y="52"/>
                  </a:lnTo>
                  <a:lnTo>
                    <a:pt x="26" y="50"/>
                  </a:lnTo>
                  <a:lnTo>
                    <a:pt x="19" y="48"/>
                  </a:lnTo>
                  <a:lnTo>
                    <a:pt x="14" y="45"/>
                  </a:lnTo>
                  <a:lnTo>
                    <a:pt x="9" y="42"/>
                  </a:lnTo>
                  <a:lnTo>
                    <a:pt x="5" y="39"/>
                  </a:lnTo>
                  <a:lnTo>
                    <a:pt x="2" y="37"/>
                  </a:lnTo>
                  <a:lnTo>
                    <a:pt x="0" y="34"/>
                  </a:lnTo>
                  <a:lnTo>
                    <a:pt x="0" y="31"/>
                  </a:lnTo>
                  <a:lnTo>
                    <a:pt x="0" y="28"/>
                  </a:lnTo>
                  <a:lnTo>
                    <a:pt x="2" y="24"/>
                  </a:lnTo>
                  <a:lnTo>
                    <a:pt x="5" y="22"/>
                  </a:lnTo>
                  <a:lnTo>
                    <a:pt x="9" y="19"/>
                  </a:lnTo>
                  <a:lnTo>
                    <a:pt x="14" y="16"/>
                  </a:lnTo>
                  <a:lnTo>
                    <a:pt x="19" y="14"/>
                  </a:lnTo>
                  <a:lnTo>
                    <a:pt x="26" y="11"/>
                  </a:lnTo>
                  <a:lnTo>
                    <a:pt x="34" y="9"/>
                  </a:lnTo>
                  <a:lnTo>
                    <a:pt x="42" y="7"/>
                  </a:lnTo>
                  <a:lnTo>
                    <a:pt x="50" y="5"/>
                  </a:lnTo>
                  <a:lnTo>
                    <a:pt x="60" y="4"/>
                  </a:lnTo>
                  <a:lnTo>
                    <a:pt x="70" y="3"/>
                  </a:lnTo>
                  <a:lnTo>
                    <a:pt x="80" y="2"/>
                  </a:lnTo>
                  <a:lnTo>
                    <a:pt x="91" y="1"/>
                  </a:lnTo>
                  <a:lnTo>
                    <a:pt x="102" y="0"/>
                  </a:lnTo>
                  <a:lnTo>
                    <a:pt x="114"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34" name="Freeform 282"/>
            <p:cNvSpPr>
              <a:spLocks/>
            </p:cNvSpPr>
            <p:nvPr/>
          </p:nvSpPr>
          <p:spPr bwMode="auto">
            <a:xfrm>
              <a:off x="4547" y="2715"/>
              <a:ext cx="228" cy="62"/>
            </a:xfrm>
            <a:custGeom>
              <a:avLst/>
              <a:gdLst>
                <a:gd name="T0" fmla="*/ 114 w 228"/>
                <a:gd name="T1" fmla="*/ 0 h 62"/>
                <a:gd name="T2" fmla="*/ 136 w 228"/>
                <a:gd name="T3" fmla="*/ 1 h 62"/>
                <a:gd name="T4" fmla="*/ 158 w 228"/>
                <a:gd name="T5" fmla="*/ 3 h 62"/>
                <a:gd name="T6" fmla="*/ 177 w 228"/>
                <a:gd name="T7" fmla="*/ 5 h 62"/>
                <a:gd name="T8" fmla="*/ 194 w 228"/>
                <a:gd name="T9" fmla="*/ 9 h 62"/>
                <a:gd name="T10" fmla="*/ 208 w 228"/>
                <a:gd name="T11" fmla="*/ 14 h 62"/>
                <a:gd name="T12" fmla="*/ 218 w 228"/>
                <a:gd name="T13" fmla="*/ 19 h 62"/>
                <a:gd name="T14" fmla="*/ 225 w 228"/>
                <a:gd name="T15" fmla="*/ 24 h 62"/>
                <a:gd name="T16" fmla="*/ 227 w 228"/>
                <a:gd name="T17" fmla="*/ 31 h 62"/>
                <a:gd name="T18" fmla="*/ 227 w 228"/>
                <a:gd name="T19" fmla="*/ 34 h 62"/>
                <a:gd name="T20" fmla="*/ 222 w 228"/>
                <a:gd name="T21" fmla="*/ 39 h 62"/>
                <a:gd name="T22" fmla="*/ 213 w 228"/>
                <a:gd name="T23" fmla="*/ 45 h 62"/>
                <a:gd name="T24" fmla="*/ 201 w 228"/>
                <a:gd name="T25" fmla="*/ 50 h 62"/>
                <a:gd name="T26" fmla="*/ 186 w 228"/>
                <a:gd name="T27" fmla="*/ 54 h 62"/>
                <a:gd name="T28" fmla="*/ 168 w 228"/>
                <a:gd name="T29" fmla="*/ 57 h 62"/>
                <a:gd name="T30" fmla="*/ 147 w 228"/>
                <a:gd name="T31" fmla="*/ 60 h 62"/>
                <a:gd name="T32" fmla="*/ 125 w 228"/>
                <a:gd name="T33" fmla="*/ 61 h 62"/>
                <a:gd name="T34" fmla="*/ 114 w 228"/>
                <a:gd name="T35" fmla="*/ 61 h 62"/>
                <a:gd name="T36" fmla="*/ 91 w 228"/>
                <a:gd name="T37" fmla="*/ 61 h 62"/>
                <a:gd name="T38" fmla="*/ 70 w 228"/>
                <a:gd name="T39" fmla="*/ 59 h 62"/>
                <a:gd name="T40" fmla="*/ 50 w 228"/>
                <a:gd name="T41" fmla="*/ 56 h 62"/>
                <a:gd name="T42" fmla="*/ 34 w 228"/>
                <a:gd name="T43" fmla="*/ 52 h 62"/>
                <a:gd name="T44" fmla="*/ 19 w 228"/>
                <a:gd name="T45" fmla="*/ 48 h 62"/>
                <a:gd name="T46" fmla="*/ 9 w 228"/>
                <a:gd name="T47" fmla="*/ 42 h 62"/>
                <a:gd name="T48" fmla="*/ 2 w 228"/>
                <a:gd name="T49" fmla="*/ 37 h 62"/>
                <a:gd name="T50" fmla="*/ 0 w 228"/>
                <a:gd name="T51" fmla="*/ 31 h 62"/>
                <a:gd name="T52" fmla="*/ 0 w 228"/>
                <a:gd name="T53" fmla="*/ 28 h 62"/>
                <a:gd name="T54" fmla="*/ 5 w 228"/>
                <a:gd name="T55" fmla="*/ 22 h 62"/>
                <a:gd name="T56" fmla="*/ 14 w 228"/>
                <a:gd name="T57" fmla="*/ 16 h 62"/>
                <a:gd name="T58" fmla="*/ 26 w 228"/>
                <a:gd name="T59" fmla="*/ 11 h 62"/>
                <a:gd name="T60" fmla="*/ 42 w 228"/>
                <a:gd name="T61" fmla="*/ 7 h 62"/>
                <a:gd name="T62" fmla="*/ 60 w 228"/>
                <a:gd name="T63" fmla="*/ 4 h 62"/>
                <a:gd name="T64" fmla="*/ 80 w 228"/>
                <a:gd name="T65" fmla="*/ 2 h 62"/>
                <a:gd name="T66" fmla="*/ 102 w 228"/>
                <a:gd name="T67" fmla="*/ 0 h 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8"/>
                <a:gd name="T103" fmla="*/ 0 h 62"/>
                <a:gd name="T104" fmla="*/ 228 w 228"/>
                <a:gd name="T105" fmla="*/ 62 h 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8" h="62">
                  <a:moveTo>
                    <a:pt x="114" y="0"/>
                  </a:moveTo>
                  <a:lnTo>
                    <a:pt x="114" y="0"/>
                  </a:lnTo>
                  <a:lnTo>
                    <a:pt x="125" y="0"/>
                  </a:lnTo>
                  <a:lnTo>
                    <a:pt x="136" y="1"/>
                  </a:lnTo>
                  <a:lnTo>
                    <a:pt x="147" y="2"/>
                  </a:lnTo>
                  <a:lnTo>
                    <a:pt x="158" y="3"/>
                  </a:lnTo>
                  <a:lnTo>
                    <a:pt x="168" y="4"/>
                  </a:lnTo>
                  <a:lnTo>
                    <a:pt x="177" y="5"/>
                  </a:lnTo>
                  <a:lnTo>
                    <a:pt x="186" y="7"/>
                  </a:lnTo>
                  <a:lnTo>
                    <a:pt x="194" y="9"/>
                  </a:lnTo>
                  <a:lnTo>
                    <a:pt x="201" y="11"/>
                  </a:lnTo>
                  <a:lnTo>
                    <a:pt x="208" y="14"/>
                  </a:lnTo>
                  <a:lnTo>
                    <a:pt x="213" y="16"/>
                  </a:lnTo>
                  <a:lnTo>
                    <a:pt x="218" y="19"/>
                  </a:lnTo>
                  <a:lnTo>
                    <a:pt x="222" y="22"/>
                  </a:lnTo>
                  <a:lnTo>
                    <a:pt x="225" y="24"/>
                  </a:lnTo>
                  <a:lnTo>
                    <a:pt x="227" y="28"/>
                  </a:lnTo>
                  <a:lnTo>
                    <a:pt x="227" y="31"/>
                  </a:lnTo>
                  <a:lnTo>
                    <a:pt x="227" y="34"/>
                  </a:lnTo>
                  <a:lnTo>
                    <a:pt x="225" y="37"/>
                  </a:lnTo>
                  <a:lnTo>
                    <a:pt x="222" y="39"/>
                  </a:lnTo>
                  <a:lnTo>
                    <a:pt x="218" y="42"/>
                  </a:lnTo>
                  <a:lnTo>
                    <a:pt x="213" y="45"/>
                  </a:lnTo>
                  <a:lnTo>
                    <a:pt x="208" y="48"/>
                  </a:lnTo>
                  <a:lnTo>
                    <a:pt x="201" y="50"/>
                  </a:lnTo>
                  <a:lnTo>
                    <a:pt x="194" y="52"/>
                  </a:lnTo>
                  <a:lnTo>
                    <a:pt x="186" y="54"/>
                  </a:lnTo>
                  <a:lnTo>
                    <a:pt x="177" y="56"/>
                  </a:lnTo>
                  <a:lnTo>
                    <a:pt x="168" y="57"/>
                  </a:lnTo>
                  <a:lnTo>
                    <a:pt x="158" y="59"/>
                  </a:lnTo>
                  <a:lnTo>
                    <a:pt x="147" y="60"/>
                  </a:lnTo>
                  <a:lnTo>
                    <a:pt x="136" y="61"/>
                  </a:lnTo>
                  <a:lnTo>
                    <a:pt x="125" y="61"/>
                  </a:lnTo>
                  <a:lnTo>
                    <a:pt x="114" y="61"/>
                  </a:lnTo>
                  <a:lnTo>
                    <a:pt x="102" y="61"/>
                  </a:lnTo>
                  <a:lnTo>
                    <a:pt x="91" y="61"/>
                  </a:lnTo>
                  <a:lnTo>
                    <a:pt x="80" y="60"/>
                  </a:lnTo>
                  <a:lnTo>
                    <a:pt x="70" y="59"/>
                  </a:lnTo>
                  <a:lnTo>
                    <a:pt x="60" y="57"/>
                  </a:lnTo>
                  <a:lnTo>
                    <a:pt x="50" y="56"/>
                  </a:lnTo>
                  <a:lnTo>
                    <a:pt x="42" y="54"/>
                  </a:lnTo>
                  <a:lnTo>
                    <a:pt x="34" y="52"/>
                  </a:lnTo>
                  <a:lnTo>
                    <a:pt x="26" y="50"/>
                  </a:lnTo>
                  <a:lnTo>
                    <a:pt x="19" y="48"/>
                  </a:lnTo>
                  <a:lnTo>
                    <a:pt x="14" y="45"/>
                  </a:lnTo>
                  <a:lnTo>
                    <a:pt x="9" y="42"/>
                  </a:lnTo>
                  <a:lnTo>
                    <a:pt x="5" y="39"/>
                  </a:lnTo>
                  <a:lnTo>
                    <a:pt x="2" y="37"/>
                  </a:lnTo>
                  <a:lnTo>
                    <a:pt x="0" y="34"/>
                  </a:lnTo>
                  <a:lnTo>
                    <a:pt x="0" y="31"/>
                  </a:lnTo>
                  <a:lnTo>
                    <a:pt x="0" y="28"/>
                  </a:lnTo>
                  <a:lnTo>
                    <a:pt x="2" y="24"/>
                  </a:lnTo>
                  <a:lnTo>
                    <a:pt x="5" y="22"/>
                  </a:lnTo>
                  <a:lnTo>
                    <a:pt x="9" y="19"/>
                  </a:lnTo>
                  <a:lnTo>
                    <a:pt x="14" y="16"/>
                  </a:lnTo>
                  <a:lnTo>
                    <a:pt x="19" y="14"/>
                  </a:lnTo>
                  <a:lnTo>
                    <a:pt x="26" y="11"/>
                  </a:lnTo>
                  <a:lnTo>
                    <a:pt x="34" y="9"/>
                  </a:lnTo>
                  <a:lnTo>
                    <a:pt x="42" y="7"/>
                  </a:lnTo>
                  <a:lnTo>
                    <a:pt x="50" y="5"/>
                  </a:lnTo>
                  <a:lnTo>
                    <a:pt x="60" y="4"/>
                  </a:lnTo>
                  <a:lnTo>
                    <a:pt x="70" y="3"/>
                  </a:lnTo>
                  <a:lnTo>
                    <a:pt x="80" y="2"/>
                  </a:lnTo>
                  <a:lnTo>
                    <a:pt x="91" y="1"/>
                  </a:lnTo>
                  <a:lnTo>
                    <a:pt x="102" y="0"/>
                  </a:lnTo>
                  <a:lnTo>
                    <a:pt x="114"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IN">
                <a:latin typeface="Opensans"/>
              </a:endParaRPr>
            </a:p>
          </p:txBody>
        </p:sp>
        <p:sp>
          <p:nvSpPr>
            <p:cNvPr id="15935" name="Freeform 283"/>
            <p:cNvSpPr>
              <a:spLocks/>
            </p:cNvSpPr>
            <p:nvPr/>
          </p:nvSpPr>
          <p:spPr bwMode="auto">
            <a:xfrm>
              <a:off x="4511" y="2480"/>
              <a:ext cx="210" cy="290"/>
            </a:xfrm>
            <a:custGeom>
              <a:avLst/>
              <a:gdLst>
                <a:gd name="T0" fmla="*/ 81 w 210"/>
                <a:gd name="T1" fmla="*/ 2 h 290"/>
                <a:gd name="T2" fmla="*/ 81 w 210"/>
                <a:gd name="T3" fmla="*/ 10 h 290"/>
                <a:gd name="T4" fmla="*/ 81 w 210"/>
                <a:gd name="T5" fmla="*/ 18 h 290"/>
                <a:gd name="T6" fmla="*/ 81 w 210"/>
                <a:gd name="T7" fmla="*/ 26 h 290"/>
                <a:gd name="T8" fmla="*/ 81 w 210"/>
                <a:gd name="T9" fmla="*/ 32 h 290"/>
                <a:gd name="T10" fmla="*/ 81 w 210"/>
                <a:gd name="T11" fmla="*/ 39 h 290"/>
                <a:gd name="T12" fmla="*/ 80 w 210"/>
                <a:gd name="T13" fmla="*/ 46 h 290"/>
                <a:gd name="T14" fmla="*/ 80 w 210"/>
                <a:gd name="T15" fmla="*/ 53 h 290"/>
                <a:gd name="T16" fmla="*/ 78 w 210"/>
                <a:gd name="T17" fmla="*/ 60 h 290"/>
                <a:gd name="T18" fmla="*/ 4 w 210"/>
                <a:gd name="T19" fmla="*/ 232 h 290"/>
                <a:gd name="T20" fmla="*/ 0 w 210"/>
                <a:gd name="T21" fmla="*/ 246 h 290"/>
                <a:gd name="T22" fmla="*/ 0 w 210"/>
                <a:gd name="T23" fmla="*/ 256 h 290"/>
                <a:gd name="T24" fmla="*/ 2 w 210"/>
                <a:gd name="T25" fmla="*/ 263 h 290"/>
                <a:gd name="T26" fmla="*/ 7 w 210"/>
                <a:gd name="T27" fmla="*/ 269 h 290"/>
                <a:gd name="T28" fmla="*/ 13 w 210"/>
                <a:gd name="T29" fmla="*/ 273 h 290"/>
                <a:gd name="T30" fmla="*/ 19 w 210"/>
                <a:gd name="T31" fmla="*/ 275 h 290"/>
                <a:gd name="T32" fmla="*/ 25 w 210"/>
                <a:gd name="T33" fmla="*/ 277 h 290"/>
                <a:gd name="T34" fmla="*/ 29 w 210"/>
                <a:gd name="T35" fmla="*/ 278 h 290"/>
                <a:gd name="T36" fmla="*/ 38 w 210"/>
                <a:gd name="T37" fmla="*/ 281 h 290"/>
                <a:gd name="T38" fmla="*/ 48 w 210"/>
                <a:gd name="T39" fmla="*/ 283 h 290"/>
                <a:gd name="T40" fmla="*/ 57 w 210"/>
                <a:gd name="T41" fmla="*/ 285 h 290"/>
                <a:gd name="T42" fmla="*/ 67 w 210"/>
                <a:gd name="T43" fmla="*/ 287 h 290"/>
                <a:gd name="T44" fmla="*/ 77 w 210"/>
                <a:gd name="T45" fmla="*/ 288 h 290"/>
                <a:gd name="T46" fmla="*/ 88 w 210"/>
                <a:gd name="T47" fmla="*/ 288 h 290"/>
                <a:gd name="T48" fmla="*/ 98 w 210"/>
                <a:gd name="T49" fmla="*/ 289 h 290"/>
                <a:gd name="T50" fmla="*/ 108 w 210"/>
                <a:gd name="T51" fmla="*/ 289 h 290"/>
                <a:gd name="T52" fmla="*/ 119 w 210"/>
                <a:gd name="T53" fmla="*/ 288 h 290"/>
                <a:gd name="T54" fmla="*/ 129 w 210"/>
                <a:gd name="T55" fmla="*/ 287 h 290"/>
                <a:gd name="T56" fmla="*/ 140 w 210"/>
                <a:gd name="T57" fmla="*/ 286 h 290"/>
                <a:gd name="T58" fmla="*/ 150 w 210"/>
                <a:gd name="T59" fmla="*/ 284 h 290"/>
                <a:gd name="T60" fmla="*/ 160 w 210"/>
                <a:gd name="T61" fmla="*/ 282 h 290"/>
                <a:gd name="T62" fmla="*/ 170 w 210"/>
                <a:gd name="T63" fmla="*/ 279 h 290"/>
                <a:gd name="T64" fmla="*/ 180 w 210"/>
                <a:gd name="T65" fmla="*/ 276 h 290"/>
                <a:gd name="T66" fmla="*/ 189 w 210"/>
                <a:gd name="T67" fmla="*/ 273 h 290"/>
                <a:gd name="T68" fmla="*/ 195 w 210"/>
                <a:gd name="T69" fmla="*/ 270 h 290"/>
                <a:gd name="T70" fmla="*/ 199 w 210"/>
                <a:gd name="T71" fmla="*/ 267 h 290"/>
                <a:gd name="T72" fmla="*/ 204 w 210"/>
                <a:gd name="T73" fmla="*/ 264 h 290"/>
                <a:gd name="T74" fmla="*/ 207 w 210"/>
                <a:gd name="T75" fmla="*/ 260 h 290"/>
                <a:gd name="T76" fmla="*/ 209 w 210"/>
                <a:gd name="T77" fmla="*/ 255 h 290"/>
                <a:gd name="T78" fmla="*/ 209 w 210"/>
                <a:gd name="T79" fmla="*/ 249 h 290"/>
                <a:gd name="T80" fmla="*/ 209 w 210"/>
                <a:gd name="T81" fmla="*/ 242 h 290"/>
                <a:gd name="T82" fmla="*/ 206 w 210"/>
                <a:gd name="T83" fmla="*/ 234 h 290"/>
                <a:gd name="T84" fmla="*/ 139 w 210"/>
                <a:gd name="T85" fmla="*/ 58 h 290"/>
                <a:gd name="T86" fmla="*/ 138 w 210"/>
                <a:gd name="T87" fmla="*/ 50 h 290"/>
                <a:gd name="T88" fmla="*/ 137 w 210"/>
                <a:gd name="T89" fmla="*/ 43 h 290"/>
                <a:gd name="T90" fmla="*/ 137 w 210"/>
                <a:gd name="T91" fmla="*/ 36 h 290"/>
                <a:gd name="T92" fmla="*/ 137 w 210"/>
                <a:gd name="T93" fmla="*/ 29 h 290"/>
                <a:gd name="T94" fmla="*/ 137 w 210"/>
                <a:gd name="T95" fmla="*/ 22 h 290"/>
                <a:gd name="T96" fmla="*/ 137 w 210"/>
                <a:gd name="T97" fmla="*/ 15 h 290"/>
                <a:gd name="T98" fmla="*/ 137 w 210"/>
                <a:gd name="T99" fmla="*/ 8 h 290"/>
                <a:gd name="T100" fmla="*/ 137 w 210"/>
                <a:gd name="T101" fmla="*/ 0 h 290"/>
                <a:gd name="T102" fmla="*/ 130 w 210"/>
                <a:gd name="T103" fmla="*/ 3 h 290"/>
                <a:gd name="T104" fmla="*/ 122 w 210"/>
                <a:gd name="T105" fmla="*/ 4 h 290"/>
                <a:gd name="T106" fmla="*/ 115 w 210"/>
                <a:gd name="T107" fmla="*/ 6 h 290"/>
                <a:gd name="T108" fmla="*/ 107 w 210"/>
                <a:gd name="T109" fmla="*/ 6 h 290"/>
                <a:gd name="T110" fmla="*/ 100 w 210"/>
                <a:gd name="T111" fmla="*/ 6 h 290"/>
                <a:gd name="T112" fmla="*/ 93 w 210"/>
                <a:gd name="T113" fmla="*/ 5 h 290"/>
                <a:gd name="T114" fmla="*/ 87 w 210"/>
                <a:gd name="T115" fmla="*/ 4 h 290"/>
                <a:gd name="T116" fmla="*/ 81 w 210"/>
                <a:gd name="T117" fmla="*/ 2 h 29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0"/>
                <a:gd name="T178" fmla="*/ 0 h 290"/>
                <a:gd name="T179" fmla="*/ 210 w 210"/>
                <a:gd name="T180" fmla="*/ 290 h 29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0" h="290">
                  <a:moveTo>
                    <a:pt x="81" y="2"/>
                  </a:moveTo>
                  <a:lnTo>
                    <a:pt x="81" y="10"/>
                  </a:lnTo>
                  <a:lnTo>
                    <a:pt x="81" y="18"/>
                  </a:lnTo>
                  <a:lnTo>
                    <a:pt x="81" y="26"/>
                  </a:lnTo>
                  <a:lnTo>
                    <a:pt x="81" y="32"/>
                  </a:lnTo>
                  <a:lnTo>
                    <a:pt x="81" y="39"/>
                  </a:lnTo>
                  <a:lnTo>
                    <a:pt x="80" y="46"/>
                  </a:lnTo>
                  <a:lnTo>
                    <a:pt x="80" y="53"/>
                  </a:lnTo>
                  <a:lnTo>
                    <a:pt x="78" y="60"/>
                  </a:lnTo>
                  <a:lnTo>
                    <a:pt x="4" y="232"/>
                  </a:lnTo>
                  <a:lnTo>
                    <a:pt x="0" y="246"/>
                  </a:lnTo>
                  <a:lnTo>
                    <a:pt x="0" y="256"/>
                  </a:lnTo>
                  <a:lnTo>
                    <a:pt x="2" y="263"/>
                  </a:lnTo>
                  <a:lnTo>
                    <a:pt x="7" y="269"/>
                  </a:lnTo>
                  <a:lnTo>
                    <a:pt x="13" y="273"/>
                  </a:lnTo>
                  <a:lnTo>
                    <a:pt x="19" y="275"/>
                  </a:lnTo>
                  <a:lnTo>
                    <a:pt x="25" y="277"/>
                  </a:lnTo>
                  <a:lnTo>
                    <a:pt x="29" y="278"/>
                  </a:lnTo>
                  <a:lnTo>
                    <a:pt x="38" y="281"/>
                  </a:lnTo>
                  <a:lnTo>
                    <a:pt x="48" y="283"/>
                  </a:lnTo>
                  <a:lnTo>
                    <a:pt x="57" y="285"/>
                  </a:lnTo>
                  <a:lnTo>
                    <a:pt x="67" y="287"/>
                  </a:lnTo>
                  <a:lnTo>
                    <a:pt x="77" y="288"/>
                  </a:lnTo>
                  <a:lnTo>
                    <a:pt x="88" y="288"/>
                  </a:lnTo>
                  <a:lnTo>
                    <a:pt x="98" y="289"/>
                  </a:lnTo>
                  <a:lnTo>
                    <a:pt x="108" y="289"/>
                  </a:lnTo>
                  <a:lnTo>
                    <a:pt x="119" y="288"/>
                  </a:lnTo>
                  <a:lnTo>
                    <a:pt x="129" y="287"/>
                  </a:lnTo>
                  <a:lnTo>
                    <a:pt x="140" y="286"/>
                  </a:lnTo>
                  <a:lnTo>
                    <a:pt x="150" y="284"/>
                  </a:lnTo>
                  <a:lnTo>
                    <a:pt x="160" y="282"/>
                  </a:lnTo>
                  <a:lnTo>
                    <a:pt x="170" y="279"/>
                  </a:lnTo>
                  <a:lnTo>
                    <a:pt x="180" y="276"/>
                  </a:lnTo>
                  <a:lnTo>
                    <a:pt x="189" y="273"/>
                  </a:lnTo>
                  <a:lnTo>
                    <a:pt x="195" y="270"/>
                  </a:lnTo>
                  <a:lnTo>
                    <a:pt x="199" y="267"/>
                  </a:lnTo>
                  <a:lnTo>
                    <a:pt x="204" y="264"/>
                  </a:lnTo>
                  <a:lnTo>
                    <a:pt x="207" y="260"/>
                  </a:lnTo>
                  <a:lnTo>
                    <a:pt x="209" y="255"/>
                  </a:lnTo>
                  <a:lnTo>
                    <a:pt x="209" y="249"/>
                  </a:lnTo>
                  <a:lnTo>
                    <a:pt x="209" y="242"/>
                  </a:lnTo>
                  <a:lnTo>
                    <a:pt x="206" y="234"/>
                  </a:lnTo>
                  <a:lnTo>
                    <a:pt x="139" y="58"/>
                  </a:lnTo>
                  <a:lnTo>
                    <a:pt x="138" y="50"/>
                  </a:lnTo>
                  <a:lnTo>
                    <a:pt x="137" y="43"/>
                  </a:lnTo>
                  <a:lnTo>
                    <a:pt x="137" y="36"/>
                  </a:lnTo>
                  <a:lnTo>
                    <a:pt x="137" y="29"/>
                  </a:lnTo>
                  <a:lnTo>
                    <a:pt x="137" y="22"/>
                  </a:lnTo>
                  <a:lnTo>
                    <a:pt x="137" y="15"/>
                  </a:lnTo>
                  <a:lnTo>
                    <a:pt x="137" y="8"/>
                  </a:lnTo>
                  <a:lnTo>
                    <a:pt x="137" y="0"/>
                  </a:lnTo>
                  <a:lnTo>
                    <a:pt x="130" y="3"/>
                  </a:lnTo>
                  <a:lnTo>
                    <a:pt x="122" y="4"/>
                  </a:lnTo>
                  <a:lnTo>
                    <a:pt x="115" y="6"/>
                  </a:lnTo>
                  <a:lnTo>
                    <a:pt x="107" y="6"/>
                  </a:lnTo>
                  <a:lnTo>
                    <a:pt x="100" y="6"/>
                  </a:lnTo>
                  <a:lnTo>
                    <a:pt x="93" y="5"/>
                  </a:lnTo>
                  <a:lnTo>
                    <a:pt x="87" y="4"/>
                  </a:lnTo>
                  <a:lnTo>
                    <a:pt x="81" y="2"/>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36" name="Freeform 284"/>
            <p:cNvSpPr>
              <a:spLocks/>
            </p:cNvSpPr>
            <p:nvPr/>
          </p:nvSpPr>
          <p:spPr bwMode="auto">
            <a:xfrm>
              <a:off x="4588" y="2467"/>
              <a:ext cx="66" cy="19"/>
            </a:xfrm>
            <a:custGeom>
              <a:avLst/>
              <a:gdLst>
                <a:gd name="T0" fmla="*/ 32 w 66"/>
                <a:gd name="T1" fmla="*/ 0 h 19"/>
                <a:gd name="T2" fmla="*/ 39 w 66"/>
                <a:gd name="T3" fmla="*/ 0 h 19"/>
                <a:gd name="T4" fmla="*/ 45 w 66"/>
                <a:gd name="T5" fmla="*/ 1 h 19"/>
                <a:gd name="T6" fmla="*/ 51 w 66"/>
                <a:gd name="T7" fmla="*/ 2 h 19"/>
                <a:gd name="T8" fmla="*/ 56 w 66"/>
                <a:gd name="T9" fmla="*/ 3 h 19"/>
                <a:gd name="T10" fmla="*/ 59 w 66"/>
                <a:gd name="T11" fmla="*/ 4 h 19"/>
                <a:gd name="T12" fmla="*/ 63 w 66"/>
                <a:gd name="T13" fmla="*/ 6 h 19"/>
                <a:gd name="T14" fmla="*/ 65 w 66"/>
                <a:gd name="T15" fmla="*/ 7 h 19"/>
                <a:gd name="T16" fmla="*/ 65 w 66"/>
                <a:gd name="T17" fmla="*/ 9 h 19"/>
                <a:gd name="T18" fmla="*/ 65 w 66"/>
                <a:gd name="T19" fmla="*/ 11 h 19"/>
                <a:gd name="T20" fmla="*/ 63 w 66"/>
                <a:gd name="T21" fmla="*/ 12 h 19"/>
                <a:gd name="T22" fmla="*/ 59 w 66"/>
                <a:gd name="T23" fmla="*/ 14 h 19"/>
                <a:gd name="T24" fmla="*/ 56 w 66"/>
                <a:gd name="T25" fmla="*/ 15 h 19"/>
                <a:gd name="T26" fmla="*/ 51 w 66"/>
                <a:gd name="T27" fmla="*/ 17 h 19"/>
                <a:gd name="T28" fmla="*/ 45 w 66"/>
                <a:gd name="T29" fmla="*/ 17 h 19"/>
                <a:gd name="T30" fmla="*/ 39 w 66"/>
                <a:gd name="T31" fmla="*/ 18 h 19"/>
                <a:gd name="T32" fmla="*/ 32 w 66"/>
                <a:gd name="T33" fmla="*/ 18 h 19"/>
                <a:gd name="T34" fmla="*/ 26 w 66"/>
                <a:gd name="T35" fmla="*/ 18 h 19"/>
                <a:gd name="T36" fmla="*/ 20 w 66"/>
                <a:gd name="T37" fmla="*/ 17 h 19"/>
                <a:gd name="T38" fmla="*/ 14 w 66"/>
                <a:gd name="T39" fmla="*/ 17 h 19"/>
                <a:gd name="T40" fmla="*/ 9 w 66"/>
                <a:gd name="T41" fmla="*/ 15 h 19"/>
                <a:gd name="T42" fmla="*/ 5 w 66"/>
                <a:gd name="T43" fmla="*/ 14 h 19"/>
                <a:gd name="T44" fmla="*/ 2 w 66"/>
                <a:gd name="T45" fmla="*/ 12 h 19"/>
                <a:gd name="T46" fmla="*/ 0 w 66"/>
                <a:gd name="T47" fmla="*/ 11 h 19"/>
                <a:gd name="T48" fmla="*/ 0 w 66"/>
                <a:gd name="T49" fmla="*/ 9 h 19"/>
                <a:gd name="T50" fmla="*/ 0 w 66"/>
                <a:gd name="T51" fmla="*/ 7 h 19"/>
                <a:gd name="T52" fmla="*/ 2 w 66"/>
                <a:gd name="T53" fmla="*/ 6 h 19"/>
                <a:gd name="T54" fmla="*/ 5 w 66"/>
                <a:gd name="T55" fmla="*/ 4 h 19"/>
                <a:gd name="T56" fmla="*/ 9 w 66"/>
                <a:gd name="T57" fmla="*/ 3 h 19"/>
                <a:gd name="T58" fmla="*/ 14 w 66"/>
                <a:gd name="T59" fmla="*/ 2 h 19"/>
                <a:gd name="T60" fmla="*/ 20 w 66"/>
                <a:gd name="T61" fmla="*/ 1 h 19"/>
                <a:gd name="T62" fmla="*/ 26 w 66"/>
                <a:gd name="T63" fmla="*/ 0 h 19"/>
                <a:gd name="T64" fmla="*/ 32 w 66"/>
                <a:gd name="T65" fmla="*/ 0 h 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6"/>
                <a:gd name="T100" fmla="*/ 0 h 19"/>
                <a:gd name="T101" fmla="*/ 66 w 66"/>
                <a:gd name="T102" fmla="*/ 19 h 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6" h="19">
                  <a:moveTo>
                    <a:pt x="32" y="0"/>
                  </a:moveTo>
                  <a:lnTo>
                    <a:pt x="39" y="0"/>
                  </a:lnTo>
                  <a:lnTo>
                    <a:pt x="45" y="1"/>
                  </a:lnTo>
                  <a:lnTo>
                    <a:pt x="51" y="2"/>
                  </a:lnTo>
                  <a:lnTo>
                    <a:pt x="56" y="3"/>
                  </a:lnTo>
                  <a:lnTo>
                    <a:pt x="59" y="4"/>
                  </a:lnTo>
                  <a:lnTo>
                    <a:pt x="63" y="6"/>
                  </a:lnTo>
                  <a:lnTo>
                    <a:pt x="65" y="7"/>
                  </a:lnTo>
                  <a:lnTo>
                    <a:pt x="65" y="9"/>
                  </a:lnTo>
                  <a:lnTo>
                    <a:pt x="65" y="11"/>
                  </a:lnTo>
                  <a:lnTo>
                    <a:pt x="63" y="12"/>
                  </a:lnTo>
                  <a:lnTo>
                    <a:pt x="59" y="14"/>
                  </a:lnTo>
                  <a:lnTo>
                    <a:pt x="56" y="15"/>
                  </a:lnTo>
                  <a:lnTo>
                    <a:pt x="51" y="17"/>
                  </a:lnTo>
                  <a:lnTo>
                    <a:pt x="45" y="17"/>
                  </a:lnTo>
                  <a:lnTo>
                    <a:pt x="39" y="18"/>
                  </a:lnTo>
                  <a:lnTo>
                    <a:pt x="32" y="18"/>
                  </a:lnTo>
                  <a:lnTo>
                    <a:pt x="26" y="18"/>
                  </a:lnTo>
                  <a:lnTo>
                    <a:pt x="20" y="17"/>
                  </a:lnTo>
                  <a:lnTo>
                    <a:pt x="14" y="17"/>
                  </a:lnTo>
                  <a:lnTo>
                    <a:pt x="9" y="15"/>
                  </a:lnTo>
                  <a:lnTo>
                    <a:pt x="5" y="14"/>
                  </a:lnTo>
                  <a:lnTo>
                    <a:pt x="2" y="12"/>
                  </a:lnTo>
                  <a:lnTo>
                    <a:pt x="0" y="11"/>
                  </a:lnTo>
                  <a:lnTo>
                    <a:pt x="0" y="9"/>
                  </a:lnTo>
                  <a:lnTo>
                    <a:pt x="0" y="7"/>
                  </a:lnTo>
                  <a:lnTo>
                    <a:pt x="2" y="6"/>
                  </a:lnTo>
                  <a:lnTo>
                    <a:pt x="5" y="4"/>
                  </a:lnTo>
                  <a:lnTo>
                    <a:pt x="9" y="3"/>
                  </a:lnTo>
                  <a:lnTo>
                    <a:pt x="14" y="2"/>
                  </a:lnTo>
                  <a:lnTo>
                    <a:pt x="20" y="1"/>
                  </a:lnTo>
                  <a:lnTo>
                    <a:pt x="26" y="0"/>
                  </a:lnTo>
                  <a:lnTo>
                    <a:pt x="32" y="0"/>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37" name="Freeform 285"/>
            <p:cNvSpPr>
              <a:spLocks/>
            </p:cNvSpPr>
            <p:nvPr/>
          </p:nvSpPr>
          <p:spPr bwMode="auto">
            <a:xfrm>
              <a:off x="4510" y="2687"/>
              <a:ext cx="211" cy="89"/>
            </a:xfrm>
            <a:custGeom>
              <a:avLst/>
              <a:gdLst>
                <a:gd name="T0" fmla="*/ 116 w 211"/>
                <a:gd name="T1" fmla="*/ 0 h 89"/>
                <a:gd name="T2" fmla="*/ 136 w 211"/>
                <a:gd name="T3" fmla="*/ 2 h 89"/>
                <a:gd name="T4" fmla="*/ 155 w 211"/>
                <a:gd name="T5" fmla="*/ 5 h 89"/>
                <a:gd name="T6" fmla="*/ 172 w 211"/>
                <a:gd name="T7" fmla="*/ 10 h 89"/>
                <a:gd name="T8" fmla="*/ 186 w 211"/>
                <a:gd name="T9" fmla="*/ 16 h 89"/>
                <a:gd name="T10" fmla="*/ 197 w 211"/>
                <a:gd name="T11" fmla="*/ 23 h 89"/>
                <a:gd name="T12" fmla="*/ 205 w 211"/>
                <a:gd name="T13" fmla="*/ 31 h 89"/>
                <a:gd name="T14" fmla="*/ 210 w 211"/>
                <a:gd name="T15" fmla="*/ 40 h 89"/>
                <a:gd name="T16" fmla="*/ 210 w 211"/>
                <a:gd name="T17" fmla="*/ 48 h 89"/>
                <a:gd name="T18" fmla="*/ 205 w 211"/>
                <a:gd name="T19" fmla="*/ 57 h 89"/>
                <a:gd name="T20" fmla="*/ 197 w 211"/>
                <a:gd name="T21" fmla="*/ 65 h 89"/>
                <a:gd name="T22" fmla="*/ 186 w 211"/>
                <a:gd name="T23" fmla="*/ 72 h 89"/>
                <a:gd name="T24" fmla="*/ 172 w 211"/>
                <a:gd name="T25" fmla="*/ 78 h 89"/>
                <a:gd name="T26" fmla="*/ 155 w 211"/>
                <a:gd name="T27" fmla="*/ 83 h 89"/>
                <a:gd name="T28" fmla="*/ 136 w 211"/>
                <a:gd name="T29" fmla="*/ 86 h 89"/>
                <a:gd name="T30" fmla="*/ 116 w 211"/>
                <a:gd name="T31" fmla="*/ 88 h 89"/>
                <a:gd name="T32" fmla="*/ 94 w 211"/>
                <a:gd name="T33" fmla="*/ 88 h 89"/>
                <a:gd name="T34" fmla="*/ 74 w 211"/>
                <a:gd name="T35" fmla="*/ 86 h 89"/>
                <a:gd name="T36" fmla="*/ 55 w 211"/>
                <a:gd name="T37" fmla="*/ 83 h 89"/>
                <a:gd name="T38" fmla="*/ 38 w 211"/>
                <a:gd name="T39" fmla="*/ 78 h 89"/>
                <a:gd name="T40" fmla="*/ 24 w 211"/>
                <a:gd name="T41" fmla="*/ 72 h 89"/>
                <a:gd name="T42" fmla="*/ 12 w 211"/>
                <a:gd name="T43" fmla="*/ 65 h 89"/>
                <a:gd name="T44" fmla="*/ 4 w 211"/>
                <a:gd name="T45" fmla="*/ 57 h 89"/>
                <a:gd name="T46" fmla="*/ 0 w 211"/>
                <a:gd name="T47" fmla="*/ 48 h 89"/>
                <a:gd name="T48" fmla="*/ 0 w 211"/>
                <a:gd name="T49" fmla="*/ 40 h 89"/>
                <a:gd name="T50" fmla="*/ 4 w 211"/>
                <a:gd name="T51" fmla="*/ 31 h 89"/>
                <a:gd name="T52" fmla="*/ 12 w 211"/>
                <a:gd name="T53" fmla="*/ 23 h 89"/>
                <a:gd name="T54" fmla="*/ 24 w 211"/>
                <a:gd name="T55" fmla="*/ 16 h 89"/>
                <a:gd name="T56" fmla="*/ 38 w 211"/>
                <a:gd name="T57" fmla="*/ 10 h 89"/>
                <a:gd name="T58" fmla="*/ 55 w 211"/>
                <a:gd name="T59" fmla="*/ 5 h 89"/>
                <a:gd name="T60" fmla="*/ 74 w 211"/>
                <a:gd name="T61" fmla="*/ 2 h 89"/>
                <a:gd name="T62" fmla="*/ 94 w 211"/>
                <a:gd name="T63" fmla="*/ 0 h 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1"/>
                <a:gd name="T97" fmla="*/ 0 h 89"/>
                <a:gd name="T98" fmla="*/ 211 w 211"/>
                <a:gd name="T99" fmla="*/ 89 h 8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1" h="89">
                  <a:moveTo>
                    <a:pt x="105" y="0"/>
                  </a:moveTo>
                  <a:lnTo>
                    <a:pt x="116" y="0"/>
                  </a:lnTo>
                  <a:lnTo>
                    <a:pt x="126" y="1"/>
                  </a:lnTo>
                  <a:lnTo>
                    <a:pt x="136" y="2"/>
                  </a:lnTo>
                  <a:lnTo>
                    <a:pt x="146" y="3"/>
                  </a:lnTo>
                  <a:lnTo>
                    <a:pt x="155" y="5"/>
                  </a:lnTo>
                  <a:lnTo>
                    <a:pt x="164" y="8"/>
                  </a:lnTo>
                  <a:lnTo>
                    <a:pt x="172" y="10"/>
                  </a:lnTo>
                  <a:lnTo>
                    <a:pt x="179" y="13"/>
                  </a:lnTo>
                  <a:lnTo>
                    <a:pt x="186" y="16"/>
                  </a:lnTo>
                  <a:lnTo>
                    <a:pt x="192" y="19"/>
                  </a:lnTo>
                  <a:lnTo>
                    <a:pt x="197" y="23"/>
                  </a:lnTo>
                  <a:lnTo>
                    <a:pt x="202" y="27"/>
                  </a:lnTo>
                  <a:lnTo>
                    <a:pt x="205" y="31"/>
                  </a:lnTo>
                  <a:lnTo>
                    <a:pt x="208" y="35"/>
                  </a:lnTo>
                  <a:lnTo>
                    <a:pt x="210" y="40"/>
                  </a:lnTo>
                  <a:lnTo>
                    <a:pt x="210" y="44"/>
                  </a:lnTo>
                  <a:lnTo>
                    <a:pt x="210" y="48"/>
                  </a:lnTo>
                  <a:lnTo>
                    <a:pt x="208" y="53"/>
                  </a:lnTo>
                  <a:lnTo>
                    <a:pt x="205" y="57"/>
                  </a:lnTo>
                  <a:lnTo>
                    <a:pt x="202" y="61"/>
                  </a:lnTo>
                  <a:lnTo>
                    <a:pt x="197" y="65"/>
                  </a:lnTo>
                  <a:lnTo>
                    <a:pt x="192" y="68"/>
                  </a:lnTo>
                  <a:lnTo>
                    <a:pt x="186" y="72"/>
                  </a:lnTo>
                  <a:lnTo>
                    <a:pt x="179" y="75"/>
                  </a:lnTo>
                  <a:lnTo>
                    <a:pt x="172" y="78"/>
                  </a:lnTo>
                  <a:lnTo>
                    <a:pt x="164" y="80"/>
                  </a:lnTo>
                  <a:lnTo>
                    <a:pt x="155" y="83"/>
                  </a:lnTo>
                  <a:lnTo>
                    <a:pt x="146" y="84"/>
                  </a:lnTo>
                  <a:lnTo>
                    <a:pt x="136" y="86"/>
                  </a:lnTo>
                  <a:lnTo>
                    <a:pt x="126" y="87"/>
                  </a:lnTo>
                  <a:lnTo>
                    <a:pt x="116" y="88"/>
                  </a:lnTo>
                  <a:lnTo>
                    <a:pt x="105" y="88"/>
                  </a:lnTo>
                  <a:lnTo>
                    <a:pt x="94" y="88"/>
                  </a:lnTo>
                  <a:lnTo>
                    <a:pt x="84" y="87"/>
                  </a:lnTo>
                  <a:lnTo>
                    <a:pt x="74" y="86"/>
                  </a:lnTo>
                  <a:lnTo>
                    <a:pt x="64" y="84"/>
                  </a:lnTo>
                  <a:lnTo>
                    <a:pt x="55" y="83"/>
                  </a:lnTo>
                  <a:lnTo>
                    <a:pt x="46" y="80"/>
                  </a:lnTo>
                  <a:lnTo>
                    <a:pt x="38" y="78"/>
                  </a:lnTo>
                  <a:lnTo>
                    <a:pt x="30" y="75"/>
                  </a:lnTo>
                  <a:lnTo>
                    <a:pt x="24" y="72"/>
                  </a:lnTo>
                  <a:lnTo>
                    <a:pt x="18" y="68"/>
                  </a:lnTo>
                  <a:lnTo>
                    <a:pt x="12" y="65"/>
                  </a:lnTo>
                  <a:lnTo>
                    <a:pt x="8" y="61"/>
                  </a:lnTo>
                  <a:lnTo>
                    <a:pt x="4" y="57"/>
                  </a:lnTo>
                  <a:lnTo>
                    <a:pt x="2" y="53"/>
                  </a:lnTo>
                  <a:lnTo>
                    <a:pt x="0" y="48"/>
                  </a:lnTo>
                  <a:lnTo>
                    <a:pt x="0" y="44"/>
                  </a:lnTo>
                  <a:lnTo>
                    <a:pt x="0" y="40"/>
                  </a:lnTo>
                  <a:lnTo>
                    <a:pt x="2" y="35"/>
                  </a:lnTo>
                  <a:lnTo>
                    <a:pt x="4" y="31"/>
                  </a:lnTo>
                  <a:lnTo>
                    <a:pt x="8" y="27"/>
                  </a:lnTo>
                  <a:lnTo>
                    <a:pt x="12" y="23"/>
                  </a:lnTo>
                  <a:lnTo>
                    <a:pt x="18" y="19"/>
                  </a:lnTo>
                  <a:lnTo>
                    <a:pt x="24" y="16"/>
                  </a:lnTo>
                  <a:lnTo>
                    <a:pt x="30" y="13"/>
                  </a:lnTo>
                  <a:lnTo>
                    <a:pt x="38" y="10"/>
                  </a:lnTo>
                  <a:lnTo>
                    <a:pt x="46" y="8"/>
                  </a:lnTo>
                  <a:lnTo>
                    <a:pt x="55" y="5"/>
                  </a:lnTo>
                  <a:lnTo>
                    <a:pt x="64" y="3"/>
                  </a:lnTo>
                  <a:lnTo>
                    <a:pt x="74" y="2"/>
                  </a:lnTo>
                  <a:lnTo>
                    <a:pt x="84" y="1"/>
                  </a:lnTo>
                  <a:lnTo>
                    <a:pt x="94" y="0"/>
                  </a:lnTo>
                  <a:lnTo>
                    <a:pt x="105" y="0"/>
                  </a:lnTo>
                </a:path>
              </a:pathLst>
            </a:custGeom>
            <a:solidFill>
              <a:srgbClr val="7F7F7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38" name="Freeform 286"/>
            <p:cNvSpPr>
              <a:spLocks/>
            </p:cNvSpPr>
            <p:nvPr/>
          </p:nvSpPr>
          <p:spPr bwMode="auto">
            <a:xfrm>
              <a:off x="4510" y="2687"/>
              <a:ext cx="211" cy="89"/>
            </a:xfrm>
            <a:custGeom>
              <a:avLst/>
              <a:gdLst>
                <a:gd name="T0" fmla="*/ 105 w 211"/>
                <a:gd name="T1" fmla="*/ 0 h 89"/>
                <a:gd name="T2" fmla="*/ 126 w 211"/>
                <a:gd name="T3" fmla="*/ 1 h 89"/>
                <a:gd name="T4" fmla="*/ 146 w 211"/>
                <a:gd name="T5" fmla="*/ 3 h 89"/>
                <a:gd name="T6" fmla="*/ 164 w 211"/>
                <a:gd name="T7" fmla="*/ 8 h 89"/>
                <a:gd name="T8" fmla="*/ 179 w 211"/>
                <a:gd name="T9" fmla="*/ 13 h 89"/>
                <a:gd name="T10" fmla="*/ 192 w 211"/>
                <a:gd name="T11" fmla="*/ 19 h 89"/>
                <a:gd name="T12" fmla="*/ 202 w 211"/>
                <a:gd name="T13" fmla="*/ 27 h 89"/>
                <a:gd name="T14" fmla="*/ 208 w 211"/>
                <a:gd name="T15" fmla="*/ 35 h 89"/>
                <a:gd name="T16" fmla="*/ 210 w 211"/>
                <a:gd name="T17" fmla="*/ 44 h 89"/>
                <a:gd name="T18" fmla="*/ 210 w 211"/>
                <a:gd name="T19" fmla="*/ 48 h 89"/>
                <a:gd name="T20" fmla="*/ 205 w 211"/>
                <a:gd name="T21" fmla="*/ 57 h 89"/>
                <a:gd name="T22" fmla="*/ 197 w 211"/>
                <a:gd name="T23" fmla="*/ 65 h 89"/>
                <a:gd name="T24" fmla="*/ 186 w 211"/>
                <a:gd name="T25" fmla="*/ 72 h 89"/>
                <a:gd name="T26" fmla="*/ 172 w 211"/>
                <a:gd name="T27" fmla="*/ 78 h 89"/>
                <a:gd name="T28" fmla="*/ 155 w 211"/>
                <a:gd name="T29" fmla="*/ 83 h 89"/>
                <a:gd name="T30" fmla="*/ 136 w 211"/>
                <a:gd name="T31" fmla="*/ 86 h 89"/>
                <a:gd name="T32" fmla="*/ 116 w 211"/>
                <a:gd name="T33" fmla="*/ 88 h 89"/>
                <a:gd name="T34" fmla="*/ 105 w 211"/>
                <a:gd name="T35" fmla="*/ 88 h 89"/>
                <a:gd name="T36" fmla="*/ 84 w 211"/>
                <a:gd name="T37" fmla="*/ 87 h 89"/>
                <a:gd name="T38" fmla="*/ 64 w 211"/>
                <a:gd name="T39" fmla="*/ 84 h 89"/>
                <a:gd name="T40" fmla="*/ 46 w 211"/>
                <a:gd name="T41" fmla="*/ 80 h 89"/>
                <a:gd name="T42" fmla="*/ 30 w 211"/>
                <a:gd name="T43" fmla="*/ 75 h 89"/>
                <a:gd name="T44" fmla="*/ 18 w 211"/>
                <a:gd name="T45" fmla="*/ 68 h 89"/>
                <a:gd name="T46" fmla="*/ 8 w 211"/>
                <a:gd name="T47" fmla="*/ 61 h 89"/>
                <a:gd name="T48" fmla="*/ 2 w 211"/>
                <a:gd name="T49" fmla="*/ 53 h 89"/>
                <a:gd name="T50" fmla="*/ 0 w 211"/>
                <a:gd name="T51" fmla="*/ 44 h 89"/>
                <a:gd name="T52" fmla="*/ 0 w 211"/>
                <a:gd name="T53" fmla="*/ 40 h 89"/>
                <a:gd name="T54" fmla="*/ 4 w 211"/>
                <a:gd name="T55" fmla="*/ 31 h 89"/>
                <a:gd name="T56" fmla="*/ 12 w 211"/>
                <a:gd name="T57" fmla="*/ 23 h 89"/>
                <a:gd name="T58" fmla="*/ 24 w 211"/>
                <a:gd name="T59" fmla="*/ 16 h 89"/>
                <a:gd name="T60" fmla="*/ 38 w 211"/>
                <a:gd name="T61" fmla="*/ 10 h 89"/>
                <a:gd name="T62" fmla="*/ 55 w 211"/>
                <a:gd name="T63" fmla="*/ 5 h 89"/>
                <a:gd name="T64" fmla="*/ 74 w 211"/>
                <a:gd name="T65" fmla="*/ 2 h 89"/>
                <a:gd name="T66" fmla="*/ 94 w 211"/>
                <a:gd name="T67" fmla="*/ 0 h 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1"/>
                <a:gd name="T103" fmla="*/ 0 h 89"/>
                <a:gd name="T104" fmla="*/ 211 w 211"/>
                <a:gd name="T105" fmla="*/ 89 h 8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1" h="89">
                  <a:moveTo>
                    <a:pt x="105" y="0"/>
                  </a:moveTo>
                  <a:lnTo>
                    <a:pt x="105" y="0"/>
                  </a:lnTo>
                  <a:lnTo>
                    <a:pt x="116" y="0"/>
                  </a:lnTo>
                  <a:lnTo>
                    <a:pt x="126" y="1"/>
                  </a:lnTo>
                  <a:lnTo>
                    <a:pt x="136" y="2"/>
                  </a:lnTo>
                  <a:lnTo>
                    <a:pt x="146" y="3"/>
                  </a:lnTo>
                  <a:lnTo>
                    <a:pt x="155" y="5"/>
                  </a:lnTo>
                  <a:lnTo>
                    <a:pt x="164" y="8"/>
                  </a:lnTo>
                  <a:lnTo>
                    <a:pt x="172" y="10"/>
                  </a:lnTo>
                  <a:lnTo>
                    <a:pt x="179" y="13"/>
                  </a:lnTo>
                  <a:lnTo>
                    <a:pt x="186" y="16"/>
                  </a:lnTo>
                  <a:lnTo>
                    <a:pt x="192" y="19"/>
                  </a:lnTo>
                  <a:lnTo>
                    <a:pt x="197" y="23"/>
                  </a:lnTo>
                  <a:lnTo>
                    <a:pt x="202" y="27"/>
                  </a:lnTo>
                  <a:lnTo>
                    <a:pt x="205" y="31"/>
                  </a:lnTo>
                  <a:lnTo>
                    <a:pt x="208" y="35"/>
                  </a:lnTo>
                  <a:lnTo>
                    <a:pt x="210" y="40"/>
                  </a:lnTo>
                  <a:lnTo>
                    <a:pt x="210" y="44"/>
                  </a:lnTo>
                  <a:lnTo>
                    <a:pt x="210" y="48"/>
                  </a:lnTo>
                  <a:lnTo>
                    <a:pt x="208" y="53"/>
                  </a:lnTo>
                  <a:lnTo>
                    <a:pt x="205" y="57"/>
                  </a:lnTo>
                  <a:lnTo>
                    <a:pt x="202" y="61"/>
                  </a:lnTo>
                  <a:lnTo>
                    <a:pt x="197" y="65"/>
                  </a:lnTo>
                  <a:lnTo>
                    <a:pt x="192" y="68"/>
                  </a:lnTo>
                  <a:lnTo>
                    <a:pt x="186" y="72"/>
                  </a:lnTo>
                  <a:lnTo>
                    <a:pt x="179" y="75"/>
                  </a:lnTo>
                  <a:lnTo>
                    <a:pt x="172" y="78"/>
                  </a:lnTo>
                  <a:lnTo>
                    <a:pt x="164" y="80"/>
                  </a:lnTo>
                  <a:lnTo>
                    <a:pt x="155" y="83"/>
                  </a:lnTo>
                  <a:lnTo>
                    <a:pt x="146" y="84"/>
                  </a:lnTo>
                  <a:lnTo>
                    <a:pt x="136" y="86"/>
                  </a:lnTo>
                  <a:lnTo>
                    <a:pt x="126" y="87"/>
                  </a:lnTo>
                  <a:lnTo>
                    <a:pt x="116" y="88"/>
                  </a:lnTo>
                  <a:lnTo>
                    <a:pt x="105" y="88"/>
                  </a:lnTo>
                  <a:lnTo>
                    <a:pt x="94" y="88"/>
                  </a:lnTo>
                  <a:lnTo>
                    <a:pt x="84" y="87"/>
                  </a:lnTo>
                  <a:lnTo>
                    <a:pt x="74" y="86"/>
                  </a:lnTo>
                  <a:lnTo>
                    <a:pt x="64" y="84"/>
                  </a:lnTo>
                  <a:lnTo>
                    <a:pt x="55" y="83"/>
                  </a:lnTo>
                  <a:lnTo>
                    <a:pt x="46" y="80"/>
                  </a:lnTo>
                  <a:lnTo>
                    <a:pt x="38" y="78"/>
                  </a:lnTo>
                  <a:lnTo>
                    <a:pt x="30" y="75"/>
                  </a:lnTo>
                  <a:lnTo>
                    <a:pt x="24" y="72"/>
                  </a:lnTo>
                  <a:lnTo>
                    <a:pt x="18" y="68"/>
                  </a:lnTo>
                  <a:lnTo>
                    <a:pt x="12" y="65"/>
                  </a:lnTo>
                  <a:lnTo>
                    <a:pt x="8" y="61"/>
                  </a:lnTo>
                  <a:lnTo>
                    <a:pt x="4" y="57"/>
                  </a:lnTo>
                  <a:lnTo>
                    <a:pt x="2" y="53"/>
                  </a:lnTo>
                  <a:lnTo>
                    <a:pt x="0" y="48"/>
                  </a:lnTo>
                  <a:lnTo>
                    <a:pt x="0" y="44"/>
                  </a:lnTo>
                  <a:lnTo>
                    <a:pt x="0" y="40"/>
                  </a:lnTo>
                  <a:lnTo>
                    <a:pt x="2" y="35"/>
                  </a:lnTo>
                  <a:lnTo>
                    <a:pt x="4" y="31"/>
                  </a:lnTo>
                  <a:lnTo>
                    <a:pt x="8" y="27"/>
                  </a:lnTo>
                  <a:lnTo>
                    <a:pt x="12" y="23"/>
                  </a:lnTo>
                  <a:lnTo>
                    <a:pt x="18" y="19"/>
                  </a:lnTo>
                  <a:lnTo>
                    <a:pt x="24" y="16"/>
                  </a:lnTo>
                  <a:lnTo>
                    <a:pt x="30" y="13"/>
                  </a:lnTo>
                  <a:lnTo>
                    <a:pt x="38" y="10"/>
                  </a:lnTo>
                  <a:lnTo>
                    <a:pt x="46" y="8"/>
                  </a:lnTo>
                  <a:lnTo>
                    <a:pt x="55" y="5"/>
                  </a:lnTo>
                  <a:lnTo>
                    <a:pt x="64" y="3"/>
                  </a:lnTo>
                  <a:lnTo>
                    <a:pt x="74" y="2"/>
                  </a:lnTo>
                  <a:lnTo>
                    <a:pt x="84" y="1"/>
                  </a:lnTo>
                  <a:lnTo>
                    <a:pt x="94" y="0"/>
                  </a:lnTo>
                  <a:lnTo>
                    <a:pt x="105"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IN">
                <a:latin typeface="Opensans"/>
              </a:endParaRPr>
            </a:p>
          </p:txBody>
        </p:sp>
        <p:sp>
          <p:nvSpPr>
            <p:cNvPr id="15939" name="Freeform 287"/>
            <p:cNvSpPr>
              <a:spLocks/>
            </p:cNvSpPr>
            <p:nvPr/>
          </p:nvSpPr>
          <p:spPr bwMode="auto">
            <a:xfrm>
              <a:off x="4511" y="2685"/>
              <a:ext cx="209" cy="87"/>
            </a:xfrm>
            <a:custGeom>
              <a:avLst/>
              <a:gdLst>
                <a:gd name="T0" fmla="*/ 115 w 209"/>
                <a:gd name="T1" fmla="*/ 0 h 87"/>
                <a:gd name="T2" fmla="*/ 135 w 209"/>
                <a:gd name="T3" fmla="*/ 2 h 87"/>
                <a:gd name="T4" fmla="*/ 154 w 209"/>
                <a:gd name="T5" fmla="*/ 5 h 87"/>
                <a:gd name="T6" fmla="*/ 170 w 209"/>
                <a:gd name="T7" fmla="*/ 10 h 87"/>
                <a:gd name="T8" fmla="*/ 185 w 209"/>
                <a:gd name="T9" fmla="*/ 16 h 87"/>
                <a:gd name="T10" fmla="*/ 196 w 209"/>
                <a:gd name="T11" fmla="*/ 23 h 87"/>
                <a:gd name="T12" fmla="*/ 204 w 209"/>
                <a:gd name="T13" fmla="*/ 31 h 87"/>
                <a:gd name="T14" fmla="*/ 208 w 209"/>
                <a:gd name="T15" fmla="*/ 39 h 87"/>
                <a:gd name="T16" fmla="*/ 208 w 209"/>
                <a:gd name="T17" fmla="*/ 48 h 87"/>
                <a:gd name="T18" fmla="*/ 204 w 209"/>
                <a:gd name="T19" fmla="*/ 56 h 87"/>
                <a:gd name="T20" fmla="*/ 196 w 209"/>
                <a:gd name="T21" fmla="*/ 64 h 87"/>
                <a:gd name="T22" fmla="*/ 185 w 209"/>
                <a:gd name="T23" fmla="*/ 71 h 87"/>
                <a:gd name="T24" fmla="*/ 170 w 209"/>
                <a:gd name="T25" fmla="*/ 77 h 87"/>
                <a:gd name="T26" fmla="*/ 154 w 209"/>
                <a:gd name="T27" fmla="*/ 81 h 87"/>
                <a:gd name="T28" fmla="*/ 135 w 209"/>
                <a:gd name="T29" fmla="*/ 85 h 87"/>
                <a:gd name="T30" fmla="*/ 115 w 209"/>
                <a:gd name="T31" fmla="*/ 86 h 87"/>
                <a:gd name="T32" fmla="*/ 94 w 209"/>
                <a:gd name="T33" fmla="*/ 86 h 87"/>
                <a:gd name="T34" fmla="*/ 73 w 209"/>
                <a:gd name="T35" fmla="*/ 85 h 87"/>
                <a:gd name="T36" fmla="*/ 54 w 209"/>
                <a:gd name="T37" fmla="*/ 81 h 87"/>
                <a:gd name="T38" fmla="*/ 38 w 209"/>
                <a:gd name="T39" fmla="*/ 77 h 87"/>
                <a:gd name="T40" fmla="*/ 24 w 209"/>
                <a:gd name="T41" fmla="*/ 71 h 87"/>
                <a:gd name="T42" fmla="*/ 12 w 209"/>
                <a:gd name="T43" fmla="*/ 64 h 87"/>
                <a:gd name="T44" fmla="*/ 4 w 209"/>
                <a:gd name="T45" fmla="*/ 56 h 87"/>
                <a:gd name="T46" fmla="*/ 0 w 209"/>
                <a:gd name="T47" fmla="*/ 48 h 87"/>
                <a:gd name="T48" fmla="*/ 0 w 209"/>
                <a:gd name="T49" fmla="*/ 39 h 87"/>
                <a:gd name="T50" fmla="*/ 4 w 209"/>
                <a:gd name="T51" fmla="*/ 31 h 87"/>
                <a:gd name="T52" fmla="*/ 12 w 209"/>
                <a:gd name="T53" fmla="*/ 23 h 87"/>
                <a:gd name="T54" fmla="*/ 24 w 209"/>
                <a:gd name="T55" fmla="*/ 16 h 87"/>
                <a:gd name="T56" fmla="*/ 38 w 209"/>
                <a:gd name="T57" fmla="*/ 10 h 87"/>
                <a:gd name="T58" fmla="*/ 54 w 209"/>
                <a:gd name="T59" fmla="*/ 5 h 87"/>
                <a:gd name="T60" fmla="*/ 73 w 209"/>
                <a:gd name="T61" fmla="*/ 2 h 87"/>
                <a:gd name="T62" fmla="*/ 94 w 209"/>
                <a:gd name="T63" fmla="*/ 0 h 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9"/>
                <a:gd name="T97" fmla="*/ 0 h 87"/>
                <a:gd name="T98" fmla="*/ 209 w 209"/>
                <a:gd name="T99" fmla="*/ 87 h 8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9" h="87">
                  <a:moveTo>
                    <a:pt x="104" y="0"/>
                  </a:moveTo>
                  <a:lnTo>
                    <a:pt x="115" y="0"/>
                  </a:lnTo>
                  <a:lnTo>
                    <a:pt x="125" y="1"/>
                  </a:lnTo>
                  <a:lnTo>
                    <a:pt x="135" y="2"/>
                  </a:lnTo>
                  <a:lnTo>
                    <a:pt x="144" y="3"/>
                  </a:lnTo>
                  <a:lnTo>
                    <a:pt x="154" y="5"/>
                  </a:lnTo>
                  <a:lnTo>
                    <a:pt x="162" y="8"/>
                  </a:lnTo>
                  <a:lnTo>
                    <a:pt x="170" y="10"/>
                  </a:lnTo>
                  <a:lnTo>
                    <a:pt x="178" y="13"/>
                  </a:lnTo>
                  <a:lnTo>
                    <a:pt x="185" y="16"/>
                  </a:lnTo>
                  <a:lnTo>
                    <a:pt x="190" y="19"/>
                  </a:lnTo>
                  <a:lnTo>
                    <a:pt x="196" y="23"/>
                  </a:lnTo>
                  <a:lnTo>
                    <a:pt x="200" y="27"/>
                  </a:lnTo>
                  <a:lnTo>
                    <a:pt x="204" y="31"/>
                  </a:lnTo>
                  <a:lnTo>
                    <a:pt x="206" y="35"/>
                  </a:lnTo>
                  <a:lnTo>
                    <a:pt x="208" y="39"/>
                  </a:lnTo>
                  <a:lnTo>
                    <a:pt x="208" y="44"/>
                  </a:lnTo>
                  <a:lnTo>
                    <a:pt x="208" y="48"/>
                  </a:lnTo>
                  <a:lnTo>
                    <a:pt x="206" y="52"/>
                  </a:lnTo>
                  <a:lnTo>
                    <a:pt x="204" y="56"/>
                  </a:lnTo>
                  <a:lnTo>
                    <a:pt x="200" y="60"/>
                  </a:lnTo>
                  <a:lnTo>
                    <a:pt x="196" y="64"/>
                  </a:lnTo>
                  <a:lnTo>
                    <a:pt x="190" y="68"/>
                  </a:lnTo>
                  <a:lnTo>
                    <a:pt x="185" y="71"/>
                  </a:lnTo>
                  <a:lnTo>
                    <a:pt x="178" y="74"/>
                  </a:lnTo>
                  <a:lnTo>
                    <a:pt x="170" y="77"/>
                  </a:lnTo>
                  <a:lnTo>
                    <a:pt x="162" y="79"/>
                  </a:lnTo>
                  <a:lnTo>
                    <a:pt x="154" y="81"/>
                  </a:lnTo>
                  <a:lnTo>
                    <a:pt x="144" y="83"/>
                  </a:lnTo>
                  <a:lnTo>
                    <a:pt x="135" y="85"/>
                  </a:lnTo>
                  <a:lnTo>
                    <a:pt x="125" y="86"/>
                  </a:lnTo>
                  <a:lnTo>
                    <a:pt x="115" y="86"/>
                  </a:lnTo>
                  <a:lnTo>
                    <a:pt x="104" y="86"/>
                  </a:lnTo>
                  <a:lnTo>
                    <a:pt x="94" y="86"/>
                  </a:lnTo>
                  <a:lnTo>
                    <a:pt x="83" y="86"/>
                  </a:lnTo>
                  <a:lnTo>
                    <a:pt x="73" y="85"/>
                  </a:lnTo>
                  <a:lnTo>
                    <a:pt x="63" y="83"/>
                  </a:lnTo>
                  <a:lnTo>
                    <a:pt x="54" y="81"/>
                  </a:lnTo>
                  <a:lnTo>
                    <a:pt x="46" y="79"/>
                  </a:lnTo>
                  <a:lnTo>
                    <a:pt x="38" y="77"/>
                  </a:lnTo>
                  <a:lnTo>
                    <a:pt x="30" y="74"/>
                  </a:lnTo>
                  <a:lnTo>
                    <a:pt x="24" y="71"/>
                  </a:lnTo>
                  <a:lnTo>
                    <a:pt x="18" y="68"/>
                  </a:lnTo>
                  <a:lnTo>
                    <a:pt x="12" y="64"/>
                  </a:lnTo>
                  <a:lnTo>
                    <a:pt x="8" y="60"/>
                  </a:lnTo>
                  <a:lnTo>
                    <a:pt x="4" y="56"/>
                  </a:lnTo>
                  <a:lnTo>
                    <a:pt x="2" y="52"/>
                  </a:lnTo>
                  <a:lnTo>
                    <a:pt x="0" y="48"/>
                  </a:lnTo>
                  <a:lnTo>
                    <a:pt x="0" y="44"/>
                  </a:lnTo>
                  <a:lnTo>
                    <a:pt x="0" y="39"/>
                  </a:lnTo>
                  <a:lnTo>
                    <a:pt x="2" y="35"/>
                  </a:lnTo>
                  <a:lnTo>
                    <a:pt x="4" y="31"/>
                  </a:lnTo>
                  <a:lnTo>
                    <a:pt x="8" y="27"/>
                  </a:lnTo>
                  <a:lnTo>
                    <a:pt x="12" y="23"/>
                  </a:lnTo>
                  <a:lnTo>
                    <a:pt x="18" y="19"/>
                  </a:lnTo>
                  <a:lnTo>
                    <a:pt x="24" y="16"/>
                  </a:lnTo>
                  <a:lnTo>
                    <a:pt x="30" y="13"/>
                  </a:lnTo>
                  <a:lnTo>
                    <a:pt x="38" y="10"/>
                  </a:lnTo>
                  <a:lnTo>
                    <a:pt x="46" y="8"/>
                  </a:lnTo>
                  <a:lnTo>
                    <a:pt x="54" y="5"/>
                  </a:lnTo>
                  <a:lnTo>
                    <a:pt x="63" y="3"/>
                  </a:lnTo>
                  <a:lnTo>
                    <a:pt x="73" y="2"/>
                  </a:lnTo>
                  <a:lnTo>
                    <a:pt x="83" y="1"/>
                  </a:lnTo>
                  <a:lnTo>
                    <a:pt x="94" y="0"/>
                  </a:lnTo>
                  <a:lnTo>
                    <a:pt x="104" y="0"/>
                  </a:lnTo>
                </a:path>
              </a:pathLst>
            </a:custGeom>
            <a:solidFill>
              <a:srgbClr val="82828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40" name="Freeform 288"/>
            <p:cNvSpPr>
              <a:spLocks/>
            </p:cNvSpPr>
            <p:nvPr/>
          </p:nvSpPr>
          <p:spPr bwMode="auto">
            <a:xfrm>
              <a:off x="4512" y="2684"/>
              <a:ext cx="208" cy="85"/>
            </a:xfrm>
            <a:custGeom>
              <a:avLst/>
              <a:gdLst>
                <a:gd name="T0" fmla="*/ 114 w 208"/>
                <a:gd name="T1" fmla="*/ 0 h 85"/>
                <a:gd name="T2" fmla="*/ 134 w 208"/>
                <a:gd name="T3" fmla="*/ 2 h 85"/>
                <a:gd name="T4" fmla="*/ 152 w 208"/>
                <a:gd name="T5" fmla="*/ 5 h 85"/>
                <a:gd name="T6" fmla="*/ 169 w 208"/>
                <a:gd name="T7" fmla="*/ 9 h 85"/>
                <a:gd name="T8" fmla="*/ 183 w 208"/>
                <a:gd name="T9" fmla="*/ 15 h 85"/>
                <a:gd name="T10" fmla="*/ 194 w 208"/>
                <a:gd name="T11" fmla="*/ 22 h 85"/>
                <a:gd name="T12" fmla="*/ 202 w 208"/>
                <a:gd name="T13" fmla="*/ 29 h 85"/>
                <a:gd name="T14" fmla="*/ 206 w 208"/>
                <a:gd name="T15" fmla="*/ 38 h 85"/>
                <a:gd name="T16" fmla="*/ 206 w 208"/>
                <a:gd name="T17" fmla="*/ 46 h 85"/>
                <a:gd name="T18" fmla="*/ 202 w 208"/>
                <a:gd name="T19" fmla="*/ 54 h 85"/>
                <a:gd name="T20" fmla="*/ 194 w 208"/>
                <a:gd name="T21" fmla="*/ 62 h 85"/>
                <a:gd name="T22" fmla="*/ 183 w 208"/>
                <a:gd name="T23" fmla="*/ 69 h 85"/>
                <a:gd name="T24" fmla="*/ 169 w 208"/>
                <a:gd name="T25" fmla="*/ 75 h 85"/>
                <a:gd name="T26" fmla="*/ 152 w 208"/>
                <a:gd name="T27" fmla="*/ 79 h 85"/>
                <a:gd name="T28" fmla="*/ 134 w 208"/>
                <a:gd name="T29" fmla="*/ 82 h 85"/>
                <a:gd name="T30" fmla="*/ 114 w 208"/>
                <a:gd name="T31" fmla="*/ 84 h 85"/>
                <a:gd name="T32" fmla="*/ 93 w 208"/>
                <a:gd name="T33" fmla="*/ 84 h 85"/>
                <a:gd name="T34" fmla="*/ 72 w 208"/>
                <a:gd name="T35" fmla="*/ 82 h 85"/>
                <a:gd name="T36" fmla="*/ 54 w 208"/>
                <a:gd name="T37" fmla="*/ 79 h 85"/>
                <a:gd name="T38" fmla="*/ 37 w 208"/>
                <a:gd name="T39" fmla="*/ 75 h 85"/>
                <a:gd name="T40" fmla="*/ 24 w 208"/>
                <a:gd name="T41" fmla="*/ 69 h 85"/>
                <a:gd name="T42" fmla="*/ 12 w 208"/>
                <a:gd name="T43" fmla="*/ 62 h 85"/>
                <a:gd name="T44" fmla="*/ 5 w 208"/>
                <a:gd name="T45" fmla="*/ 54 h 85"/>
                <a:gd name="T46" fmla="*/ 0 w 208"/>
                <a:gd name="T47" fmla="*/ 46 h 85"/>
                <a:gd name="T48" fmla="*/ 0 w 208"/>
                <a:gd name="T49" fmla="*/ 38 h 85"/>
                <a:gd name="T50" fmla="*/ 5 w 208"/>
                <a:gd name="T51" fmla="*/ 29 h 85"/>
                <a:gd name="T52" fmla="*/ 12 w 208"/>
                <a:gd name="T53" fmla="*/ 22 h 85"/>
                <a:gd name="T54" fmla="*/ 24 w 208"/>
                <a:gd name="T55" fmla="*/ 15 h 85"/>
                <a:gd name="T56" fmla="*/ 37 w 208"/>
                <a:gd name="T57" fmla="*/ 9 h 85"/>
                <a:gd name="T58" fmla="*/ 54 w 208"/>
                <a:gd name="T59" fmla="*/ 5 h 85"/>
                <a:gd name="T60" fmla="*/ 72 w 208"/>
                <a:gd name="T61" fmla="*/ 2 h 85"/>
                <a:gd name="T62" fmla="*/ 93 w 208"/>
                <a:gd name="T63" fmla="*/ 0 h 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8"/>
                <a:gd name="T97" fmla="*/ 0 h 85"/>
                <a:gd name="T98" fmla="*/ 208 w 208"/>
                <a:gd name="T99" fmla="*/ 85 h 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8" h="85">
                  <a:moveTo>
                    <a:pt x="103" y="0"/>
                  </a:moveTo>
                  <a:lnTo>
                    <a:pt x="114" y="0"/>
                  </a:lnTo>
                  <a:lnTo>
                    <a:pt x="124" y="1"/>
                  </a:lnTo>
                  <a:lnTo>
                    <a:pt x="134" y="2"/>
                  </a:lnTo>
                  <a:lnTo>
                    <a:pt x="143" y="3"/>
                  </a:lnTo>
                  <a:lnTo>
                    <a:pt x="152" y="5"/>
                  </a:lnTo>
                  <a:lnTo>
                    <a:pt x="161" y="7"/>
                  </a:lnTo>
                  <a:lnTo>
                    <a:pt x="169" y="9"/>
                  </a:lnTo>
                  <a:lnTo>
                    <a:pt x="177" y="12"/>
                  </a:lnTo>
                  <a:lnTo>
                    <a:pt x="183" y="15"/>
                  </a:lnTo>
                  <a:lnTo>
                    <a:pt x="189" y="19"/>
                  </a:lnTo>
                  <a:lnTo>
                    <a:pt x="194" y="22"/>
                  </a:lnTo>
                  <a:lnTo>
                    <a:pt x="199" y="26"/>
                  </a:lnTo>
                  <a:lnTo>
                    <a:pt x="202" y="29"/>
                  </a:lnTo>
                  <a:lnTo>
                    <a:pt x="205" y="34"/>
                  </a:lnTo>
                  <a:lnTo>
                    <a:pt x="206" y="38"/>
                  </a:lnTo>
                  <a:lnTo>
                    <a:pt x="207" y="42"/>
                  </a:lnTo>
                  <a:lnTo>
                    <a:pt x="206" y="46"/>
                  </a:lnTo>
                  <a:lnTo>
                    <a:pt x="205" y="51"/>
                  </a:lnTo>
                  <a:lnTo>
                    <a:pt x="202" y="54"/>
                  </a:lnTo>
                  <a:lnTo>
                    <a:pt x="199" y="59"/>
                  </a:lnTo>
                  <a:lnTo>
                    <a:pt x="194" y="62"/>
                  </a:lnTo>
                  <a:lnTo>
                    <a:pt x="189" y="66"/>
                  </a:lnTo>
                  <a:lnTo>
                    <a:pt x="183" y="69"/>
                  </a:lnTo>
                  <a:lnTo>
                    <a:pt x="177" y="72"/>
                  </a:lnTo>
                  <a:lnTo>
                    <a:pt x="169" y="75"/>
                  </a:lnTo>
                  <a:lnTo>
                    <a:pt x="161" y="77"/>
                  </a:lnTo>
                  <a:lnTo>
                    <a:pt x="152" y="79"/>
                  </a:lnTo>
                  <a:lnTo>
                    <a:pt x="143" y="81"/>
                  </a:lnTo>
                  <a:lnTo>
                    <a:pt x="134" y="82"/>
                  </a:lnTo>
                  <a:lnTo>
                    <a:pt x="124" y="83"/>
                  </a:lnTo>
                  <a:lnTo>
                    <a:pt x="114" y="84"/>
                  </a:lnTo>
                  <a:lnTo>
                    <a:pt x="103" y="84"/>
                  </a:lnTo>
                  <a:lnTo>
                    <a:pt x="93" y="84"/>
                  </a:lnTo>
                  <a:lnTo>
                    <a:pt x="82" y="83"/>
                  </a:lnTo>
                  <a:lnTo>
                    <a:pt x="72" y="82"/>
                  </a:lnTo>
                  <a:lnTo>
                    <a:pt x="63" y="81"/>
                  </a:lnTo>
                  <a:lnTo>
                    <a:pt x="54" y="79"/>
                  </a:lnTo>
                  <a:lnTo>
                    <a:pt x="45" y="77"/>
                  </a:lnTo>
                  <a:lnTo>
                    <a:pt x="37" y="75"/>
                  </a:lnTo>
                  <a:lnTo>
                    <a:pt x="30" y="72"/>
                  </a:lnTo>
                  <a:lnTo>
                    <a:pt x="24" y="69"/>
                  </a:lnTo>
                  <a:lnTo>
                    <a:pt x="17" y="66"/>
                  </a:lnTo>
                  <a:lnTo>
                    <a:pt x="12" y="62"/>
                  </a:lnTo>
                  <a:lnTo>
                    <a:pt x="8" y="59"/>
                  </a:lnTo>
                  <a:lnTo>
                    <a:pt x="5" y="54"/>
                  </a:lnTo>
                  <a:lnTo>
                    <a:pt x="2" y="51"/>
                  </a:lnTo>
                  <a:lnTo>
                    <a:pt x="0" y="46"/>
                  </a:lnTo>
                  <a:lnTo>
                    <a:pt x="0" y="42"/>
                  </a:lnTo>
                  <a:lnTo>
                    <a:pt x="0" y="38"/>
                  </a:lnTo>
                  <a:lnTo>
                    <a:pt x="2" y="34"/>
                  </a:lnTo>
                  <a:lnTo>
                    <a:pt x="5" y="29"/>
                  </a:lnTo>
                  <a:lnTo>
                    <a:pt x="8" y="26"/>
                  </a:lnTo>
                  <a:lnTo>
                    <a:pt x="12" y="22"/>
                  </a:lnTo>
                  <a:lnTo>
                    <a:pt x="17" y="19"/>
                  </a:lnTo>
                  <a:lnTo>
                    <a:pt x="24" y="15"/>
                  </a:lnTo>
                  <a:lnTo>
                    <a:pt x="30" y="12"/>
                  </a:lnTo>
                  <a:lnTo>
                    <a:pt x="37" y="9"/>
                  </a:lnTo>
                  <a:lnTo>
                    <a:pt x="45" y="7"/>
                  </a:lnTo>
                  <a:lnTo>
                    <a:pt x="54" y="5"/>
                  </a:lnTo>
                  <a:lnTo>
                    <a:pt x="63" y="3"/>
                  </a:lnTo>
                  <a:lnTo>
                    <a:pt x="72" y="2"/>
                  </a:lnTo>
                  <a:lnTo>
                    <a:pt x="82" y="1"/>
                  </a:lnTo>
                  <a:lnTo>
                    <a:pt x="93" y="0"/>
                  </a:lnTo>
                  <a:lnTo>
                    <a:pt x="103" y="0"/>
                  </a:lnTo>
                </a:path>
              </a:pathLst>
            </a:custGeom>
            <a:solidFill>
              <a:srgbClr val="878787"/>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41" name="Freeform 289"/>
            <p:cNvSpPr>
              <a:spLocks/>
            </p:cNvSpPr>
            <p:nvPr/>
          </p:nvSpPr>
          <p:spPr bwMode="auto">
            <a:xfrm>
              <a:off x="4513" y="2682"/>
              <a:ext cx="206" cy="84"/>
            </a:xfrm>
            <a:custGeom>
              <a:avLst/>
              <a:gdLst>
                <a:gd name="T0" fmla="*/ 113 w 206"/>
                <a:gd name="T1" fmla="*/ 0 h 84"/>
                <a:gd name="T2" fmla="*/ 132 w 206"/>
                <a:gd name="T3" fmla="*/ 2 h 84"/>
                <a:gd name="T4" fmla="*/ 151 w 206"/>
                <a:gd name="T5" fmla="*/ 5 h 84"/>
                <a:gd name="T6" fmla="*/ 167 w 206"/>
                <a:gd name="T7" fmla="*/ 9 h 84"/>
                <a:gd name="T8" fmla="*/ 181 w 206"/>
                <a:gd name="T9" fmla="*/ 15 h 84"/>
                <a:gd name="T10" fmla="*/ 193 w 206"/>
                <a:gd name="T11" fmla="*/ 22 h 84"/>
                <a:gd name="T12" fmla="*/ 200 w 206"/>
                <a:gd name="T13" fmla="*/ 29 h 84"/>
                <a:gd name="T14" fmla="*/ 204 w 206"/>
                <a:gd name="T15" fmla="*/ 37 h 84"/>
                <a:gd name="T16" fmla="*/ 204 w 206"/>
                <a:gd name="T17" fmla="*/ 46 h 84"/>
                <a:gd name="T18" fmla="*/ 200 w 206"/>
                <a:gd name="T19" fmla="*/ 54 h 84"/>
                <a:gd name="T20" fmla="*/ 193 w 206"/>
                <a:gd name="T21" fmla="*/ 61 h 84"/>
                <a:gd name="T22" fmla="*/ 181 w 206"/>
                <a:gd name="T23" fmla="*/ 68 h 84"/>
                <a:gd name="T24" fmla="*/ 167 w 206"/>
                <a:gd name="T25" fmla="*/ 73 h 84"/>
                <a:gd name="T26" fmla="*/ 151 w 206"/>
                <a:gd name="T27" fmla="*/ 78 h 84"/>
                <a:gd name="T28" fmla="*/ 132 w 206"/>
                <a:gd name="T29" fmla="*/ 81 h 84"/>
                <a:gd name="T30" fmla="*/ 113 w 206"/>
                <a:gd name="T31" fmla="*/ 83 h 84"/>
                <a:gd name="T32" fmla="*/ 92 w 206"/>
                <a:gd name="T33" fmla="*/ 83 h 84"/>
                <a:gd name="T34" fmla="*/ 72 w 206"/>
                <a:gd name="T35" fmla="*/ 81 h 84"/>
                <a:gd name="T36" fmla="*/ 53 w 206"/>
                <a:gd name="T37" fmla="*/ 78 h 84"/>
                <a:gd name="T38" fmla="*/ 37 w 206"/>
                <a:gd name="T39" fmla="*/ 73 h 84"/>
                <a:gd name="T40" fmla="*/ 23 w 206"/>
                <a:gd name="T41" fmla="*/ 68 h 84"/>
                <a:gd name="T42" fmla="*/ 12 w 206"/>
                <a:gd name="T43" fmla="*/ 61 h 84"/>
                <a:gd name="T44" fmla="*/ 5 w 206"/>
                <a:gd name="T45" fmla="*/ 54 h 84"/>
                <a:gd name="T46" fmla="*/ 0 w 206"/>
                <a:gd name="T47" fmla="*/ 46 h 84"/>
                <a:gd name="T48" fmla="*/ 0 w 206"/>
                <a:gd name="T49" fmla="*/ 37 h 84"/>
                <a:gd name="T50" fmla="*/ 5 w 206"/>
                <a:gd name="T51" fmla="*/ 29 h 84"/>
                <a:gd name="T52" fmla="*/ 12 w 206"/>
                <a:gd name="T53" fmla="*/ 22 h 84"/>
                <a:gd name="T54" fmla="*/ 23 w 206"/>
                <a:gd name="T55" fmla="*/ 15 h 84"/>
                <a:gd name="T56" fmla="*/ 37 w 206"/>
                <a:gd name="T57" fmla="*/ 9 h 84"/>
                <a:gd name="T58" fmla="*/ 53 w 206"/>
                <a:gd name="T59" fmla="*/ 5 h 84"/>
                <a:gd name="T60" fmla="*/ 72 w 206"/>
                <a:gd name="T61" fmla="*/ 2 h 84"/>
                <a:gd name="T62" fmla="*/ 92 w 206"/>
                <a:gd name="T63" fmla="*/ 0 h 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6"/>
                <a:gd name="T97" fmla="*/ 0 h 84"/>
                <a:gd name="T98" fmla="*/ 206 w 206"/>
                <a:gd name="T99" fmla="*/ 84 h 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6" h="84">
                  <a:moveTo>
                    <a:pt x="102" y="0"/>
                  </a:moveTo>
                  <a:lnTo>
                    <a:pt x="113" y="0"/>
                  </a:lnTo>
                  <a:lnTo>
                    <a:pt x="123" y="1"/>
                  </a:lnTo>
                  <a:lnTo>
                    <a:pt x="132" y="2"/>
                  </a:lnTo>
                  <a:lnTo>
                    <a:pt x="142" y="3"/>
                  </a:lnTo>
                  <a:lnTo>
                    <a:pt x="151" y="5"/>
                  </a:lnTo>
                  <a:lnTo>
                    <a:pt x="159" y="7"/>
                  </a:lnTo>
                  <a:lnTo>
                    <a:pt x="167" y="9"/>
                  </a:lnTo>
                  <a:lnTo>
                    <a:pt x="175" y="12"/>
                  </a:lnTo>
                  <a:lnTo>
                    <a:pt x="181" y="15"/>
                  </a:lnTo>
                  <a:lnTo>
                    <a:pt x="187" y="18"/>
                  </a:lnTo>
                  <a:lnTo>
                    <a:pt x="193" y="22"/>
                  </a:lnTo>
                  <a:lnTo>
                    <a:pt x="197" y="25"/>
                  </a:lnTo>
                  <a:lnTo>
                    <a:pt x="200" y="29"/>
                  </a:lnTo>
                  <a:lnTo>
                    <a:pt x="203" y="33"/>
                  </a:lnTo>
                  <a:lnTo>
                    <a:pt x="204" y="37"/>
                  </a:lnTo>
                  <a:lnTo>
                    <a:pt x="205" y="41"/>
                  </a:lnTo>
                  <a:lnTo>
                    <a:pt x="204" y="46"/>
                  </a:lnTo>
                  <a:lnTo>
                    <a:pt x="203" y="50"/>
                  </a:lnTo>
                  <a:lnTo>
                    <a:pt x="200" y="54"/>
                  </a:lnTo>
                  <a:lnTo>
                    <a:pt x="197" y="57"/>
                  </a:lnTo>
                  <a:lnTo>
                    <a:pt x="193" y="61"/>
                  </a:lnTo>
                  <a:lnTo>
                    <a:pt x="187" y="64"/>
                  </a:lnTo>
                  <a:lnTo>
                    <a:pt x="181" y="68"/>
                  </a:lnTo>
                  <a:lnTo>
                    <a:pt x="175" y="71"/>
                  </a:lnTo>
                  <a:lnTo>
                    <a:pt x="167" y="73"/>
                  </a:lnTo>
                  <a:lnTo>
                    <a:pt x="159" y="76"/>
                  </a:lnTo>
                  <a:lnTo>
                    <a:pt x="151" y="78"/>
                  </a:lnTo>
                  <a:lnTo>
                    <a:pt x="142" y="80"/>
                  </a:lnTo>
                  <a:lnTo>
                    <a:pt x="132" y="81"/>
                  </a:lnTo>
                  <a:lnTo>
                    <a:pt x="123" y="82"/>
                  </a:lnTo>
                  <a:lnTo>
                    <a:pt x="113" y="83"/>
                  </a:lnTo>
                  <a:lnTo>
                    <a:pt x="102" y="83"/>
                  </a:lnTo>
                  <a:lnTo>
                    <a:pt x="92" y="83"/>
                  </a:lnTo>
                  <a:lnTo>
                    <a:pt x="82" y="82"/>
                  </a:lnTo>
                  <a:lnTo>
                    <a:pt x="72" y="81"/>
                  </a:lnTo>
                  <a:lnTo>
                    <a:pt x="62" y="80"/>
                  </a:lnTo>
                  <a:lnTo>
                    <a:pt x="53" y="78"/>
                  </a:lnTo>
                  <a:lnTo>
                    <a:pt x="45" y="76"/>
                  </a:lnTo>
                  <a:lnTo>
                    <a:pt x="37" y="73"/>
                  </a:lnTo>
                  <a:lnTo>
                    <a:pt x="30" y="71"/>
                  </a:lnTo>
                  <a:lnTo>
                    <a:pt x="23" y="68"/>
                  </a:lnTo>
                  <a:lnTo>
                    <a:pt x="17" y="64"/>
                  </a:lnTo>
                  <a:lnTo>
                    <a:pt x="12" y="61"/>
                  </a:lnTo>
                  <a:lnTo>
                    <a:pt x="8" y="57"/>
                  </a:lnTo>
                  <a:lnTo>
                    <a:pt x="5" y="54"/>
                  </a:lnTo>
                  <a:lnTo>
                    <a:pt x="2" y="50"/>
                  </a:lnTo>
                  <a:lnTo>
                    <a:pt x="0" y="46"/>
                  </a:lnTo>
                  <a:lnTo>
                    <a:pt x="0" y="41"/>
                  </a:lnTo>
                  <a:lnTo>
                    <a:pt x="0" y="37"/>
                  </a:lnTo>
                  <a:lnTo>
                    <a:pt x="2" y="33"/>
                  </a:lnTo>
                  <a:lnTo>
                    <a:pt x="5" y="29"/>
                  </a:lnTo>
                  <a:lnTo>
                    <a:pt x="8" y="25"/>
                  </a:lnTo>
                  <a:lnTo>
                    <a:pt x="12" y="22"/>
                  </a:lnTo>
                  <a:lnTo>
                    <a:pt x="17" y="18"/>
                  </a:lnTo>
                  <a:lnTo>
                    <a:pt x="23" y="15"/>
                  </a:lnTo>
                  <a:lnTo>
                    <a:pt x="30" y="12"/>
                  </a:lnTo>
                  <a:lnTo>
                    <a:pt x="37" y="9"/>
                  </a:lnTo>
                  <a:lnTo>
                    <a:pt x="45" y="7"/>
                  </a:lnTo>
                  <a:lnTo>
                    <a:pt x="53" y="5"/>
                  </a:lnTo>
                  <a:lnTo>
                    <a:pt x="62" y="3"/>
                  </a:lnTo>
                  <a:lnTo>
                    <a:pt x="72" y="2"/>
                  </a:lnTo>
                  <a:lnTo>
                    <a:pt x="82" y="1"/>
                  </a:lnTo>
                  <a:lnTo>
                    <a:pt x="92" y="0"/>
                  </a:lnTo>
                  <a:lnTo>
                    <a:pt x="102" y="0"/>
                  </a:lnTo>
                </a:path>
              </a:pathLst>
            </a:custGeom>
            <a:solidFill>
              <a:srgbClr val="8A8A8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42" name="Freeform 290"/>
            <p:cNvSpPr>
              <a:spLocks/>
            </p:cNvSpPr>
            <p:nvPr/>
          </p:nvSpPr>
          <p:spPr bwMode="auto">
            <a:xfrm>
              <a:off x="4514" y="2680"/>
              <a:ext cx="204" cy="83"/>
            </a:xfrm>
            <a:custGeom>
              <a:avLst/>
              <a:gdLst>
                <a:gd name="T0" fmla="*/ 112 w 204"/>
                <a:gd name="T1" fmla="*/ 0 h 83"/>
                <a:gd name="T2" fmla="*/ 131 w 204"/>
                <a:gd name="T3" fmla="*/ 2 h 83"/>
                <a:gd name="T4" fmla="*/ 150 w 204"/>
                <a:gd name="T5" fmla="*/ 5 h 83"/>
                <a:gd name="T6" fmla="*/ 166 w 204"/>
                <a:gd name="T7" fmla="*/ 9 h 83"/>
                <a:gd name="T8" fmla="*/ 180 w 204"/>
                <a:gd name="T9" fmla="*/ 15 h 83"/>
                <a:gd name="T10" fmla="*/ 191 w 204"/>
                <a:gd name="T11" fmla="*/ 22 h 83"/>
                <a:gd name="T12" fmla="*/ 198 w 204"/>
                <a:gd name="T13" fmla="*/ 29 h 83"/>
                <a:gd name="T14" fmla="*/ 202 w 204"/>
                <a:gd name="T15" fmla="*/ 37 h 83"/>
                <a:gd name="T16" fmla="*/ 202 w 204"/>
                <a:gd name="T17" fmla="*/ 45 h 83"/>
                <a:gd name="T18" fmla="*/ 198 w 204"/>
                <a:gd name="T19" fmla="*/ 53 h 83"/>
                <a:gd name="T20" fmla="*/ 191 w 204"/>
                <a:gd name="T21" fmla="*/ 60 h 83"/>
                <a:gd name="T22" fmla="*/ 180 w 204"/>
                <a:gd name="T23" fmla="*/ 67 h 83"/>
                <a:gd name="T24" fmla="*/ 166 w 204"/>
                <a:gd name="T25" fmla="*/ 73 h 83"/>
                <a:gd name="T26" fmla="*/ 150 w 204"/>
                <a:gd name="T27" fmla="*/ 77 h 83"/>
                <a:gd name="T28" fmla="*/ 131 w 204"/>
                <a:gd name="T29" fmla="*/ 80 h 83"/>
                <a:gd name="T30" fmla="*/ 112 w 204"/>
                <a:gd name="T31" fmla="*/ 82 h 83"/>
                <a:gd name="T32" fmla="*/ 91 w 204"/>
                <a:gd name="T33" fmla="*/ 82 h 83"/>
                <a:gd name="T34" fmla="*/ 71 w 204"/>
                <a:gd name="T35" fmla="*/ 80 h 83"/>
                <a:gd name="T36" fmla="*/ 53 w 204"/>
                <a:gd name="T37" fmla="*/ 77 h 83"/>
                <a:gd name="T38" fmla="*/ 37 w 204"/>
                <a:gd name="T39" fmla="*/ 73 h 83"/>
                <a:gd name="T40" fmla="*/ 23 w 204"/>
                <a:gd name="T41" fmla="*/ 67 h 83"/>
                <a:gd name="T42" fmla="*/ 12 w 204"/>
                <a:gd name="T43" fmla="*/ 60 h 83"/>
                <a:gd name="T44" fmla="*/ 5 w 204"/>
                <a:gd name="T45" fmla="*/ 53 h 83"/>
                <a:gd name="T46" fmla="*/ 0 w 204"/>
                <a:gd name="T47" fmla="*/ 45 h 83"/>
                <a:gd name="T48" fmla="*/ 0 w 204"/>
                <a:gd name="T49" fmla="*/ 37 h 83"/>
                <a:gd name="T50" fmla="*/ 5 w 204"/>
                <a:gd name="T51" fmla="*/ 29 h 83"/>
                <a:gd name="T52" fmla="*/ 12 w 204"/>
                <a:gd name="T53" fmla="*/ 22 h 83"/>
                <a:gd name="T54" fmla="*/ 23 w 204"/>
                <a:gd name="T55" fmla="*/ 15 h 83"/>
                <a:gd name="T56" fmla="*/ 37 w 204"/>
                <a:gd name="T57" fmla="*/ 9 h 83"/>
                <a:gd name="T58" fmla="*/ 53 w 204"/>
                <a:gd name="T59" fmla="*/ 5 h 83"/>
                <a:gd name="T60" fmla="*/ 71 w 204"/>
                <a:gd name="T61" fmla="*/ 2 h 83"/>
                <a:gd name="T62" fmla="*/ 91 w 204"/>
                <a:gd name="T63" fmla="*/ 0 h 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4"/>
                <a:gd name="T97" fmla="*/ 0 h 83"/>
                <a:gd name="T98" fmla="*/ 204 w 204"/>
                <a:gd name="T99" fmla="*/ 83 h 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4" h="83">
                  <a:moveTo>
                    <a:pt x="101" y="0"/>
                  </a:moveTo>
                  <a:lnTo>
                    <a:pt x="112" y="0"/>
                  </a:lnTo>
                  <a:lnTo>
                    <a:pt x="122" y="1"/>
                  </a:lnTo>
                  <a:lnTo>
                    <a:pt x="131" y="2"/>
                  </a:lnTo>
                  <a:lnTo>
                    <a:pt x="141" y="3"/>
                  </a:lnTo>
                  <a:lnTo>
                    <a:pt x="150" y="5"/>
                  </a:lnTo>
                  <a:lnTo>
                    <a:pt x="158" y="7"/>
                  </a:lnTo>
                  <a:lnTo>
                    <a:pt x="166" y="9"/>
                  </a:lnTo>
                  <a:lnTo>
                    <a:pt x="173" y="12"/>
                  </a:lnTo>
                  <a:lnTo>
                    <a:pt x="180" y="15"/>
                  </a:lnTo>
                  <a:lnTo>
                    <a:pt x="185" y="18"/>
                  </a:lnTo>
                  <a:lnTo>
                    <a:pt x="191" y="22"/>
                  </a:lnTo>
                  <a:lnTo>
                    <a:pt x="195" y="25"/>
                  </a:lnTo>
                  <a:lnTo>
                    <a:pt x="198" y="29"/>
                  </a:lnTo>
                  <a:lnTo>
                    <a:pt x="201" y="32"/>
                  </a:lnTo>
                  <a:lnTo>
                    <a:pt x="202" y="37"/>
                  </a:lnTo>
                  <a:lnTo>
                    <a:pt x="203" y="41"/>
                  </a:lnTo>
                  <a:lnTo>
                    <a:pt x="202" y="45"/>
                  </a:lnTo>
                  <a:lnTo>
                    <a:pt x="201" y="49"/>
                  </a:lnTo>
                  <a:lnTo>
                    <a:pt x="198" y="53"/>
                  </a:lnTo>
                  <a:lnTo>
                    <a:pt x="195" y="57"/>
                  </a:lnTo>
                  <a:lnTo>
                    <a:pt x="191" y="60"/>
                  </a:lnTo>
                  <a:lnTo>
                    <a:pt x="185" y="64"/>
                  </a:lnTo>
                  <a:lnTo>
                    <a:pt x="180" y="67"/>
                  </a:lnTo>
                  <a:lnTo>
                    <a:pt x="173" y="70"/>
                  </a:lnTo>
                  <a:lnTo>
                    <a:pt x="166" y="73"/>
                  </a:lnTo>
                  <a:lnTo>
                    <a:pt x="158" y="75"/>
                  </a:lnTo>
                  <a:lnTo>
                    <a:pt x="150" y="77"/>
                  </a:lnTo>
                  <a:lnTo>
                    <a:pt x="141" y="79"/>
                  </a:lnTo>
                  <a:lnTo>
                    <a:pt x="131" y="80"/>
                  </a:lnTo>
                  <a:lnTo>
                    <a:pt x="122" y="81"/>
                  </a:lnTo>
                  <a:lnTo>
                    <a:pt x="112" y="82"/>
                  </a:lnTo>
                  <a:lnTo>
                    <a:pt x="101" y="82"/>
                  </a:lnTo>
                  <a:lnTo>
                    <a:pt x="91" y="82"/>
                  </a:lnTo>
                  <a:lnTo>
                    <a:pt x="81" y="81"/>
                  </a:lnTo>
                  <a:lnTo>
                    <a:pt x="71" y="80"/>
                  </a:lnTo>
                  <a:lnTo>
                    <a:pt x="62" y="79"/>
                  </a:lnTo>
                  <a:lnTo>
                    <a:pt x="53" y="77"/>
                  </a:lnTo>
                  <a:lnTo>
                    <a:pt x="44" y="75"/>
                  </a:lnTo>
                  <a:lnTo>
                    <a:pt x="37" y="73"/>
                  </a:lnTo>
                  <a:lnTo>
                    <a:pt x="30" y="70"/>
                  </a:lnTo>
                  <a:lnTo>
                    <a:pt x="23" y="67"/>
                  </a:lnTo>
                  <a:lnTo>
                    <a:pt x="17" y="64"/>
                  </a:lnTo>
                  <a:lnTo>
                    <a:pt x="12" y="60"/>
                  </a:lnTo>
                  <a:lnTo>
                    <a:pt x="8" y="57"/>
                  </a:lnTo>
                  <a:lnTo>
                    <a:pt x="5" y="53"/>
                  </a:lnTo>
                  <a:lnTo>
                    <a:pt x="2" y="49"/>
                  </a:lnTo>
                  <a:lnTo>
                    <a:pt x="0" y="45"/>
                  </a:lnTo>
                  <a:lnTo>
                    <a:pt x="0" y="41"/>
                  </a:lnTo>
                  <a:lnTo>
                    <a:pt x="0" y="37"/>
                  </a:lnTo>
                  <a:lnTo>
                    <a:pt x="2" y="32"/>
                  </a:lnTo>
                  <a:lnTo>
                    <a:pt x="5" y="29"/>
                  </a:lnTo>
                  <a:lnTo>
                    <a:pt x="8" y="25"/>
                  </a:lnTo>
                  <a:lnTo>
                    <a:pt x="12" y="22"/>
                  </a:lnTo>
                  <a:lnTo>
                    <a:pt x="17" y="18"/>
                  </a:lnTo>
                  <a:lnTo>
                    <a:pt x="23" y="15"/>
                  </a:lnTo>
                  <a:lnTo>
                    <a:pt x="30" y="12"/>
                  </a:lnTo>
                  <a:lnTo>
                    <a:pt x="37" y="9"/>
                  </a:lnTo>
                  <a:lnTo>
                    <a:pt x="44" y="7"/>
                  </a:lnTo>
                  <a:lnTo>
                    <a:pt x="53" y="5"/>
                  </a:lnTo>
                  <a:lnTo>
                    <a:pt x="62" y="3"/>
                  </a:lnTo>
                  <a:lnTo>
                    <a:pt x="71" y="2"/>
                  </a:lnTo>
                  <a:lnTo>
                    <a:pt x="81" y="1"/>
                  </a:lnTo>
                  <a:lnTo>
                    <a:pt x="91" y="0"/>
                  </a:lnTo>
                  <a:lnTo>
                    <a:pt x="101" y="0"/>
                  </a:lnTo>
                </a:path>
              </a:pathLst>
            </a:custGeom>
            <a:solidFill>
              <a:srgbClr val="8F8F8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43" name="Freeform 291"/>
            <p:cNvSpPr>
              <a:spLocks/>
            </p:cNvSpPr>
            <p:nvPr/>
          </p:nvSpPr>
          <p:spPr bwMode="auto">
            <a:xfrm>
              <a:off x="4515" y="2678"/>
              <a:ext cx="202" cy="82"/>
            </a:xfrm>
            <a:custGeom>
              <a:avLst/>
              <a:gdLst>
                <a:gd name="T0" fmla="*/ 111 w 202"/>
                <a:gd name="T1" fmla="*/ 0 h 82"/>
                <a:gd name="T2" fmla="*/ 130 w 202"/>
                <a:gd name="T3" fmla="*/ 2 h 82"/>
                <a:gd name="T4" fmla="*/ 148 w 202"/>
                <a:gd name="T5" fmla="*/ 5 h 82"/>
                <a:gd name="T6" fmla="*/ 165 w 202"/>
                <a:gd name="T7" fmla="*/ 9 h 82"/>
                <a:gd name="T8" fmla="*/ 178 w 202"/>
                <a:gd name="T9" fmla="*/ 15 h 82"/>
                <a:gd name="T10" fmla="*/ 189 w 202"/>
                <a:gd name="T11" fmla="*/ 21 h 82"/>
                <a:gd name="T12" fmla="*/ 196 w 202"/>
                <a:gd name="T13" fmla="*/ 29 h 82"/>
                <a:gd name="T14" fmla="*/ 200 w 202"/>
                <a:gd name="T15" fmla="*/ 36 h 82"/>
                <a:gd name="T16" fmla="*/ 200 w 202"/>
                <a:gd name="T17" fmla="*/ 45 h 82"/>
                <a:gd name="T18" fmla="*/ 196 w 202"/>
                <a:gd name="T19" fmla="*/ 52 h 82"/>
                <a:gd name="T20" fmla="*/ 189 w 202"/>
                <a:gd name="T21" fmla="*/ 60 h 82"/>
                <a:gd name="T22" fmla="*/ 178 w 202"/>
                <a:gd name="T23" fmla="*/ 66 h 82"/>
                <a:gd name="T24" fmla="*/ 165 w 202"/>
                <a:gd name="T25" fmla="*/ 72 h 82"/>
                <a:gd name="T26" fmla="*/ 148 w 202"/>
                <a:gd name="T27" fmla="*/ 76 h 82"/>
                <a:gd name="T28" fmla="*/ 130 w 202"/>
                <a:gd name="T29" fmla="*/ 79 h 82"/>
                <a:gd name="T30" fmla="*/ 111 w 202"/>
                <a:gd name="T31" fmla="*/ 81 h 82"/>
                <a:gd name="T32" fmla="*/ 90 w 202"/>
                <a:gd name="T33" fmla="*/ 81 h 82"/>
                <a:gd name="T34" fmla="*/ 71 w 202"/>
                <a:gd name="T35" fmla="*/ 79 h 82"/>
                <a:gd name="T36" fmla="*/ 53 w 202"/>
                <a:gd name="T37" fmla="*/ 76 h 82"/>
                <a:gd name="T38" fmla="*/ 37 w 202"/>
                <a:gd name="T39" fmla="*/ 72 h 82"/>
                <a:gd name="T40" fmla="*/ 23 w 202"/>
                <a:gd name="T41" fmla="*/ 66 h 82"/>
                <a:gd name="T42" fmla="*/ 12 w 202"/>
                <a:gd name="T43" fmla="*/ 60 h 82"/>
                <a:gd name="T44" fmla="*/ 5 w 202"/>
                <a:gd name="T45" fmla="*/ 52 h 82"/>
                <a:gd name="T46" fmla="*/ 0 w 202"/>
                <a:gd name="T47" fmla="*/ 45 h 82"/>
                <a:gd name="T48" fmla="*/ 0 w 202"/>
                <a:gd name="T49" fmla="*/ 36 h 82"/>
                <a:gd name="T50" fmla="*/ 5 w 202"/>
                <a:gd name="T51" fmla="*/ 29 h 82"/>
                <a:gd name="T52" fmla="*/ 12 w 202"/>
                <a:gd name="T53" fmla="*/ 21 h 82"/>
                <a:gd name="T54" fmla="*/ 23 w 202"/>
                <a:gd name="T55" fmla="*/ 15 h 82"/>
                <a:gd name="T56" fmla="*/ 37 w 202"/>
                <a:gd name="T57" fmla="*/ 9 h 82"/>
                <a:gd name="T58" fmla="*/ 53 w 202"/>
                <a:gd name="T59" fmla="*/ 5 h 82"/>
                <a:gd name="T60" fmla="*/ 71 w 202"/>
                <a:gd name="T61" fmla="*/ 2 h 82"/>
                <a:gd name="T62" fmla="*/ 90 w 202"/>
                <a:gd name="T63" fmla="*/ 0 h 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2"/>
                <a:gd name="T97" fmla="*/ 0 h 82"/>
                <a:gd name="T98" fmla="*/ 202 w 202"/>
                <a:gd name="T99" fmla="*/ 82 h 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2" h="82">
                  <a:moveTo>
                    <a:pt x="101" y="0"/>
                  </a:moveTo>
                  <a:lnTo>
                    <a:pt x="111" y="0"/>
                  </a:lnTo>
                  <a:lnTo>
                    <a:pt x="121" y="1"/>
                  </a:lnTo>
                  <a:lnTo>
                    <a:pt x="130" y="2"/>
                  </a:lnTo>
                  <a:lnTo>
                    <a:pt x="139" y="4"/>
                  </a:lnTo>
                  <a:lnTo>
                    <a:pt x="148" y="5"/>
                  </a:lnTo>
                  <a:lnTo>
                    <a:pt x="156" y="8"/>
                  </a:lnTo>
                  <a:lnTo>
                    <a:pt x="165" y="9"/>
                  </a:lnTo>
                  <a:lnTo>
                    <a:pt x="172" y="12"/>
                  </a:lnTo>
                  <a:lnTo>
                    <a:pt x="178" y="15"/>
                  </a:lnTo>
                  <a:lnTo>
                    <a:pt x="184" y="18"/>
                  </a:lnTo>
                  <a:lnTo>
                    <a:pt x="189" y="21"/>
                  </a:lnTo>
                  <a:lnTo>
                    <a:pt x="193" y="25"/>
                  </a:lnTo>
                  <a:lnTo>
                    <a:pt x="196" y="29"/>
                  </a:lnTo>
                  <a:lnTo>
                    <a:pt x="199" y="33"/>
                  </a:lnTo>
                  <a:lnTo>
                    <a:pt x="200" y="36"/>
                  </a:lnTo>
                  <a:lnTo>
                    <a:pt x="201" y="41"/>
                  </a:lnTo>
                  <a:lnTo>
                    <a:pt x="200" y="45"/>
                  </a:lnTo>
                  <a:lnTo>
                    <a:pt x="199" y="49"/>
                  </a:lnTo>
                  <a:lnTo>
                    <a:pt x="196" y="52"/>
                  </a:lnTo>
                  <a:lnTo>
                    <a:pt x="193" y="56"/>
                  </a:lnTo>
                  <a:lnTo>
                    <a:pt x="189" y="60"/>
                  </a:lnTo>
                  <a:lnTo>
                    <a:pt x="184" y="63"/>
                  </a:lnTo>
                  <a:lnTo>
                    <a:pt x="178" y="66"/>
                  </a:lnTo>
                  <a:lnTo>
                    <a:pt x="172" y="69"/>
                  </a:lnTo>
                  <a:lnTo>
                    <a:pt x="165" y="72"/>
                  </a:lnTo>
                  <a:lnTo>
                    <a:pt x="156" y="74"/>
                  </a:lnTo>
                  <a:lnTo>
                    <a:pt x="148" y="76"/>
                  </a:lnTo>
                  <a:lnTo>
                    <a:pt x="139" y="77"/>
                  </a:lnTo>
                  <a:lnTo>
                    <a:pt x="130" y="79"/>
                  </a:lnTo>
                  <a:lnTo>
                    <a:pt x="121" y="80"/>
                  </a:lnTo>
                  <a:lnTo>
                    <a:pt x="111" y="81"/>
                  </a:lnTo>
                  <a:lnTo>
                    <a:pt x="101" y="81"/>
                  </a:lnTo>
                  <a:lnTo>
                    <a:pt x="90" y="81"/>
                  </a:lnTo>
                  <a:lnTo>
                    <a:pt x="80" y="80"/>
                  </a:lnTo>
                  <a:lnTo>
                    <a:pt x="71" y="79"/>
                  </a:lnTo>
                  <a:lnTo>
                    <a:pt x="61" y="77"/>
                  </a:lnTo>
                  <a:lnTo>
                    <a:pt x="53" y="76"/>
                  </a:lnTo>
                  <a:lnTo>
                    <a:pt x="44" y="74"/>
                  </a:lnTo>
                  <a:lnTo>
                    <a:pt x="37" y="72"/>
                  </a:lnTo>
                  <a:lnTo>
                    <a:pt x="30" y="69"/>
                  </a:lnTo>
                  <a:lnTo>
                    <a:pt x="23" y="66"/>
                  </a:lnTo>
                  <a:lnTo>
                    <a:pt x="17" y="63"/>
                  </a:lnTo>
                  <a:lnTo>
                    <a:pt x="12" y="60"/>
                  </a:lnTo>
                  <a:lnTo>
                    <a:pt x="8" y="56"/>
                  </a:lnTo>
                  <a:lnTo>
                    <a:pt x="5" y="52"/>
                  </a:lnTo>
                  <a:lnTo>
                    <a:pt x="2" y="49"/>
                  </a:lnTo>
                  <a:lnTo>
                    <a:pt x="0" y="45"/>
                  </a:lnTo>
                  <a:lnTo>
                    <a:pt x="0" y="41"/>
                  </a:lnTo>
                  <a:lnTo>
                    <a:pt x="0" y="36"/>
                  </a:lnTo>
                  <a:lnTo>
                    <a:pt x="2" y="33"/>
                  </a:lnTo>
                  <a:lnTo>
                    <a:pt x="5" y="29"/>
                  </a:lnTo>
                  <a:lnTo>
                    <a:pt x="8" y="25"/>
                  </a:lnTo>
                  <a:lnTo>
                    <a:pt x="12" y="21"/>
                  </a:lnTo>
                  <a:lnTo>
                    <a:pt x="17" y="18"/>
                  </a:lnTo>
                  <a:lnTo>
                    <a:pt x="23" y="15"/>
                  </a:lnTo>
                  <a:lnTo>
                    <a:pt x="30" y="12"/>
                  </a:lnTo>
                  <a:lnTo>
                    <a:pt x="37" y="9"/>
                  </a:lnTo>
                  <a:lnTo>
                    <a:pt x="44" y="8"/>
                  </a:lnTo>
                  <a:lnTo>
                    <a:pt x="53" y="5"/>
                  </a:lnTo>
                  <a:lnTo>
                    <a:pt x="61" y="4"/>
                  </a:lnTo>
                  <a:lnTo>
                    <a:pt x="71" y="2"/>
                  </a:lnTo>
                  <a:lnTo>
                    <a:pt x="80" y="1"/>
                  </a:lnTo>
                  <a:lnTo>
                    <a:pt x="90" y="0"/>
                  </a:lnTo>
                  <a:lnTo>
                    <a:pt x="101" y="0"/>
                  </a:lnTo>
                </a:path>
              </a:pathLst>
            </a:custGeom>
            <a:solidFill>
              <a:srgbClr val="91919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44" name="Freeform 292"/>
            <p:cNvSpPr>
              <a:spLocks/>
            </p:cNvSpPr>
            <p:nvPr/>
          </p:nvSpPr>
          <p:spPr bwMode="auto">
            <a:xfrm>
              <a:off x="4516" y="2677"/>
              <a:ext cx="200" cy="79"/>
            </a:xfrm>
            <a:custGeom>
              <a:avLst/>
              <a:gdLst>
                <a:gd name="T0" fmla="*/ 110 w 200"/>
                <a:gd name="T1" fmla="*/ 0 h 79"/>
                <a:gd name="T2" fmla="*/ 129 w 200"/>
                <a:gd name="T3" fmla="*/ 1 h 79"/>
                <a:gd name="T4" fmla="*/ 147 w 200"/>
                <a:gd name="T5" fmla="*/ 4 h 79"/>
                <a:gd name="T6" fmla="*/ 163 w 200"/>
                <a:gd name="T7" fmla="*/ 9 h 79"/>
                <a:gd name="T8" fmla="*/ 177 w 200"/>
                <a:gd name="T9" fmla="*/ 14 h 79"/>
                <a:gd name="T10" fmla="*/ 187 w 200"/>
                <a:gd name="T11" fmla="*/ 20 h 79"/>
                <a:gd name="T12" fmla="*/ 195 w 200"/>
                <a:gd name="T13" fmla="*/ 27 h 79"/>
                <a:gd name="T14" fmla="*/ 199 w 200"/>
                <a:gd name="T15" fmla="*/ 35 h 79"/>
                <a:gd name="T16" fmla="*/ 199 w 200"/>
                <a:gd name="T17" fmla="*/ 43 h 79"/>
                <a:gd name="T18" fmla="*/ 195 w 200"/>
                <a:gd name="T19" fmla="*/ 51 h 79"/>
                <a:gd name="T20" fmla="*/ 187 w 200"/>
                <a:gd name="T21" fmla="*/ 58 h 79"/>
                <a:gd name="T22" fmla="*/ 177 w 200"/>
                <a:gd name="T23" fmla="*/ 64 h 79"/>
                <a:gd name="T24" fmla="*/ 163 w 200"/>
                <a:gd name="T25" fmla="*/ 69 h 79"/>
                <a:gd name="T26" fmla="*/ 147 w 200"/>
                <a:gd name="T27" fmla="*/ 74 h 79"/>
                <a:gd name="T28" fmla="*/ 129 w 200"/>
                <a:gd name="T29" fmla="*/ 77 h 79"/>
                <a:gd name="T30" fmla="*/ 110 w 200"/>
                <a:gd name="T31" fmla="*/ 78 h 79"/>
                <a:gd name="T32" fmla="*/ 90 w 200"/>
                <a:gd name="T33" fmla="*/ 78 h 79"/>
                <a:gd name="T34" fmla="*/ 70 w 200"/>
                <a:gd name="T35" fmla="*/ 77 h 79"/>
                <a:gd name="T36" fmla="*/ 52 w 200"/>
                <a:gd name="T37" fmla="*/ 74 h 79"/>
                <a:gd name="T38" fmla="*/ 36 w 200"/>
                <a:gd name="T39" fmla="*/ 69 h 79"/>
                <a:gd name="T40" fmla="*/ 22 w 200"/>
                <a:gd name="T41" fmla="*/ 64 h 79"/>
                <a:gd name="T42" fmla="*/ 12 w 200"/>
                <a:gd name="T43" fmla="*/ 58 h 79"/>
                <a:gd name="T44" fmla="*/ 5 w 200"/>
                <a:gd name="T45" fmla="*/ 51 h 79"/>
                <a:gd name="T46" fmla="*/ 0 w 200"/>
                <a:gd name="T47" fmla="*/ 43 h 79"/>
                <a:gd name="T48" fmla="*/ 0 w 200"/>
                <a:gd name="T49" fmla="*/ 35 h 79"/>
                <a:gd name="T50" fmla="*/ 5 w 200"/>
                <a:gd name="T51" fmla="*/ 27 h 79"/>
                <a:gd name="T52" fmla="*/ 12 w 200"/>
                <a:gd name="T53" fmla="*/ 20 h 79"/>
                <a:gd name="T54" fmla="*/ 22 w 200"/>
                <a:gd name="T55" fmla="*/ 14 h 79"/>
                <a:gd name="T56" fmla="*/ 36 w 200"/>
                <a:gd name="T57" fmla="*/ 9 h 79"/>
                <a:gd name="T58" fmla="*/ 52 w 200"/>
                <a:gd name="T59" fmla="*/ 4 h 79"/>
                <a:gd name="T60" fmla="*/ 70 w 200"/>
                <a:gd name="T61" fmla="*/ 1 h 79"/>
                <a:gd name="T62" fmla="*/ 90 w 200"/>
                <a:gd name="T63" fmla="*/ 0 h 7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
                <a:gd name="T97" fmla="*/ 0 h 79"/>
                <a:gd name="T98" fmla="*/ 200 w 200"/>
                <a:gd name="T99" fmla="*/ 79 h 7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 h="79">
                  <a:moveTo>
                    <a:pt x="100" y="0"/>
                  </a:moveTo>
                  <a:lnTo>
                    <a:pt x="110" y="0"/>
                  </a:lnTo>
                  <a:lnTo>
                    <a:pt x="120" y="1"/>
                  </a:lnTo>
                  <a:lnTo>
                    <a:pt x="129" y="1"/>
                  </a:lnTo>
                  <a:lnTo>
                    <a:pt x="138" y="3"/>
                  </a:lnTo>
                  <a:lnTo>
                    <a:pt x="147" y="4"/>
                  </a:lnTo>
                  <a:lnTo>
                    <a:pt x="155" y="6"/>
                  </a:lnTo>
                  <a:lnTo>
                    <a:pt x="163" y="9"/>
                  </a:lnTo>
                  <a:lnTo>
                    <a:pt x="170" y="11"/>
                  </a:lnTo>
                  <a:lnTo>
                    <a:pt x="177" y="14"/>
                  </a:lnTo>
                  <a:lnTo>
                    <a:pt x="182" y="17"/>
                  </a:lnTo>
                  <a:lnTo>
                    <a:pt x="187" y="20"/>
                  </a:lnTo>
                  <a:lnTo>
                    <a:pt x="191" y="24"/>
                  </a:lnTo>
                  <a:lnTo>
                    <a:pt x="195" y="27"/>
                  </a:lnTo>
                  <a:lnTo>
                    <a:pt x="198" y="31"/>
                  </a:lnTo>
                  <a:lnTo>
                    <a:pt x="199" y="35"/>
                  </a:lnTo>
                  <a:lnTo>
                    <a:pt x="199" y="39"/>
                  </a:lnTo>
                  <a:lnTo>
                    <a:pt x="199" y="43"/>
                  </a:lnTo>
                  <a:lnTo>
                    <a:pt x="198" y="47"/>
                  </a:lnTo>
                  <a:lnTo>
                    <a:pt x="195" y="51"/>
                  </a:lnTo>
                  <a:lnTo>
                    <a:pt x="191" y="54"/>
                  </a:lnTo>
                  <a:lnTo>
                    <a:pt x="187" y="58"/>
                  </a:lnTo>
                  <a:lnTo>
                    <a:pt x="182" y="61"/>
                  </a:lnTo>
                  <a:lnTo>
                    <a:pt x="177" y="64"/>
                  </a:lnTo>
                  <a:lnTo>
                    <a:pt x="170" y="67"/>
                  </a:lnTo>
                  <a:lnTo>
                    <a:pt x="163" y="69"/>
                  </a:lnTo>
                  <a:lnTo>
                    <a:pt x="155" y="72"/>
                  </a:lnTo>
                  <a:lnTo>
                    <a:pt x="147" y="74"/>
                  </a:lnTo>
                  <a:lnTo>
                    <a:pt x="138" y="75"/>
                  </a:lnTo>
                  <a:lnTo>
                    <a:pt x="129" y="77"/>
                  </a:lnTo>
                  <a:lnTo>
                    <a:pt x="120" y="77"/>
                  </a:lnTo>
                  <a:lnTo>
                    <a:pt x="110" y="78"/>
                  </a:lnTo>
                  <a:lnTo>
                    <a:pt x="100" y="78"/>
                  </a:lnTo>
                  <a:lnTo>
                    <a:pt x="90" y="78"/>
                  </a:lnTo>
                  <a:lnTo>
                    <a:pt x="80" y="77"/>
                  </a:lnTo>
                  <a:lnTo>
                    <a:pt x="70" y="77"/>
                  </a:lnTo>
                  <a:lnTo>
                    <a:pt x="61" y="75"/>
                  </a:lnTo>
                  <a:lnTo>
                    <a:pt x="52" y="74"/>
                  </a:lnTo>
                  <a:lnTo>
                    <a:pt x="44" y="72"/>
                  </a:lnTo>
                  <a:lnTo>
                    <a:pt x="36" y="69"/>
                  </a:lnTo>
                  <a:lnTo>
                    <a:pt x="29" y="67"/>
                  </a:lnTo>
                  <a:lnTo>
                    <a:pt x="22" y="64"/>
                  </a:lnTo>
                  <a:lnTo>
                    <a:pt x="17" y="61"/>
                  </a:lnTo>
                  <a:lnTo>
                    <a:pt x="12" y="58"/>
                  </a:lnTo>
                  <a:lnTo>
                    <a:pt x="8" y="54"/>
                  </a:lnTo>
                  <a:lnTo>
                    <a:pt x="5" y="51"/>
                  </a:lnTo>
                  <a:lnTo>
                    <a:pt x="2" y="47"/>
                  </a:lnTo>
                  <a:lnTo>
                    <a:pt x="0" y="43"/>
                  </a:lnTo>
                  <a:lnTo>
                    <a:pt x="0" y="39"/>
                  </a:lnTo>
                  <a:lnTo>
                    <a:pt x="0" y="35"/>
                  </a:lnTo>
                  <a:lnTo>
                    <a:pt x="2" y="31"/>
                  </a:lnTo>
                  <a:lnTo>
                    <a:pt x="5" y="27"/>
                  </a:lnTo>
                  <a:lnTo>
                    <a:pt x="8" y="24"/>
                  </a:lnTo>
                  <a:lnTo>
                    <a:pt x="12" y="20"/>
                  </a:lnTo>
                  <a:lnTo>
                    <a:pt x="17" y="17"/>
                  </a:lnTo>
                  <a:lnTo>
                    <a:pt x="22" y="14"/>
                  </a:lnTo>
                  <a:lnTo>
                    <a:pt x="29" y="11"/>
                  </a:lnTo>
                  <a:lnTo>
                    <a:pt x="36" y="9"/>
                  </a:lnTo>
                  <a:lnTo>
                    <a:pt x="44" y="6"/>
                  </a:lnTo>
                  <a:lnTo>
                    <a:pt x="52" y="4"/>
                  </a:lnTo>
                  <a:lnTo>
                    <a:pt x="61" y="3"/>
                  </a:lnTo>
                  <a:lnTo>
                    <a:pt x="70" y="1"/>
                  </a:lnTo>
                  <a:lnTo>
                    <a:pt x="80" y="1"/>
                  </a:lnTo>
                  <a:lnTo>
                    <a:pt x="90" y="0"/>
                  </a:lnTo>
                  <a:lnTo>
                    <a:pt x="100" y="0"/>
                  </a:lnTo>
                </a:path>
              </a:pathLst>
            </a:custGeom>
            <a:solidFill>
              <a:srgbClr val="96969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45" name="Freeform 293"/>
            <p:cNvSpPr>
              <a:spLocks/>
            </p:cNvSpPr>
            <p:nvPr/>
          </p:nvSpPr>
          <p:spPr bwMode="auto">
            <a:xfrm>
              <a:off x="4517" y="2675"/>
              <a:ext cx="199" cy="78"/>
            </a:xfrm>
            <a:custGeom>
              <a:avLst/>
              <a:gdLst>
                <a:gd name="T0" fmla="*/ 109 w 199"/>
                <a:gd name="T1" fmla="*/ 0 h 78"/>
                <a:gd name="T2" fmla="*/ 128 w 199"/>
                <a:gd name="T3" fmla="*/ 2 h 78"/>
                <a:gd name="T4" fmla="*/ 145 w 199"/>
                <a:gd name="T5" fmla="*/ 5 h 78"/>
                <a:gd name="T6" fmla="*/ 162 w 199"/>
                <a:gd name="T7" fmla="*/ 9 h 78"/>
                <a:gd name="T8" fmla="*/ 175 w 199"/>
                <a:gd name="T9" fmla="*/ 14 h 78"/>
                <a:gd name="T10" fmla="*/ 186 w 199"/>
                <a:gd name="T11" fmla="*/ 20 h 78"/>
                <a:gd name="T12" fmla="*/ 193 w 199"/>
                <a:gd name="T13" fmla="*/ 27 h 78"/>
                <a:gd name="T14" fmla="*/ 197 w 199"/>
                <a:gd name="T15" fmla="*/ 35 h 78"/>
                <a:gd name="T16" fmla="*/ 197 w 199"/>
                <a:gd name="T17" fmla="*/ 43 h 78"/>
                <a:gd name="T18" fmla="*/ 193 w 199"/>
                <a:gd name="T19" fmla="*/ 50 h 78"/>
                <a:gd name="T20" fmla="*/ 186 w 199"/>
                <a:gd name="T21" fmla="*/ 57 h 78"/>
                <a:gd name="T22" fmla="*/ 175 w 199"/>
                <a:gd name="T23" fmla="*/ 63 h 78"/>
                <a:gd name="T24" fmla="*/ 162 w 199"/>
                <a:gd name="T25" fmla="*/ 69 h 78"/>
                <a:gd name="T26" fmla="*/ 145 w 199"/>
                <a:gd name="T27" fmla="*/ 72 h 78"/>
                <a:gd name="T28" fmla="*/ 128 w 199"/>
                <a:gd name="T29" fmla="*/ 75 h 78"/>
                <a:gd name="T30" fmla="*/ 109 w 199"/>
                <a:gd name="T31" fmla="*/ 77 h 78"/>
                <a:gd name="T32" fmla="*/ 89 w 199"/>
                <a:gd name="T33" fmla="*/ 77 h 78"/>
                <a:gd name="T34" fmla="*/ 69 w 199"/>
                <a:gd name="T35" fmla="*/ 75 h 78"/>
                <a:gd name="T36" fmla="*/ 52 w 199"/>
                <a:gd name="T37" fmla="*/ 72 h 78"/>
                <a:gd name="T38" fmla="*/ 36 w 199"/>
                <a:gd name="T39" fmla="*/ 69 h 78"/>
                <a:gd name="T40" fmla="*/ 22 w 199"/>
                <a:gd name="T41" fmla="*/ 63 h 78"/>
                <a:gd name="T42" fmla="*/ 12 w 199"/>
                <a:gd name="T43" fmla="*/ 57 h 78"/>
                <a:gd name="T44" fmla="*/ 4 w 199"/>
                <a:gd name="T45" fmla="*/ 50 h 78"/>
                <a:gd name="T46" fmla="*/ 0 w 199"/>
                <a:gd name="T47" fmla="*/ 43 h 78"/>
                <a:gd name="T48" fmla="*/ 0 w 199"/>
                <a:gd name="T49" fmla="*/ 35 h 78"/>
                <a:gd name="T50" fmla="*/ 4 w 199"/>
                <a:gd name="T51" fmla="*/ 27 h 78"/>
                <a:gd name="T52" fmla="*/ 12 w 199"/>
                <a:gd name="T53" fmla="*/ 20 h 78"/>
                <a:gd name="T54" fmla="*/ 22 w 199"/>
                <a:gd name="T55" fmla="*/ 14 h 78"/>
                <a:gd name="T56" fmla="*/ 36 w 199"/>
                <a:gd name="T57" fmla="*/ 9 h 78"/>
                <a:gd name="T58" fmla="*/ 52 w 199"/>
                <a:gd name="T59" fmla="*/ 5 h 78"/>
                <a:gd name="T60" fmla="*/ 69 w 199"/>
                <a:gd name="T61" fmla="*/ 2 h 78"/>
                <a:gd name="T62" fmla="*/ 89 w 199"/>
                <a:gd name="T63" fmla="*/ 0 h 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9"/>
                <a:gd name="T97" fmla="*/ 0 h 78"/>
                <a:gd name="T98" fmla="*/ 199 w 199"/>
                <a:gd name="T99" fmla="*/ 78 h 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9" h="78">
                  <a:moveTo>
                    <a:pt x="99" y="0"/>
                  </a:moveTo>
                  <a:lnTo>
                    <a:pt x="109" y="0"/>
                  </a:lnTo>
                  <a:lnTo>
                    <a:pt x="119" y="1"/>
                  </a:lnTo>
                  <a:lnTo>
                    <a:pt x="128" y="2"/>
                  </a:lnTo>
                  <a:lnTo>
                    <a:pt x="137" y="3"/>
                  </a:lnTo>
                  <a:lnTo>
                    <a:pt x="145" y="5"/>
                  </a:lnTo>
                  <a:lnTo>
                    <a:pt x="154" y="7"/>
                  </a:lnTo>
                  <a:lnTo>
                    <a:pt x="162" y="9"/>
                  </a:lnTo>
                  <a:lnTo>
                    <a:pt x="169" y="12"/>
                  </a:lnTo>
                  <a:lnTo>
                    <a:pt x="175" y="14"/>
                  </a:lnTo>
                  <a:lnTo>
                    <a:pt x="181" y="17"/>
                  </a:lnTo>
                  <a:lnTo>
                    <a:pt x="186" y="20"/>
                  </a:lnTo>
                  <a:lnTo>
                    <a:pt x="190" y="23"/>
                  </a:lnTo>
                  <a:lnTo>
                    <a:pt x="193" y="27"/>
                  </a:lnTo>
                  <a:lnTo>
                    <a:pt x="196" y="31"/>
                  </a:lnTo>
                  <a:lnTo>
                    <a:pt x="197" y="35"/>
                  </a:lnTo>
                  <a:lnTo>
                    <a:pt x="198" y="38"/>
                  </a:lnTo>
                  <a:lnTo>
                    <a:pt x="197" y="43"/>
                  </a:lnTo>
                  <a:lnTo>
                    <a:pt x="196" y="46"/>
                  </a:lnTo>
                  <a:lnTo>
                    <a:pt x="193" y="50"/>
                  </a:lnTo>
                  <a:lnTo>
                    <a:pt x="190" y="54"/>
                  </a:lnTo>
                  <a:lnTo>
                    <a:pt x="186" y="57"/>
                  </a:lnTo>
                  <a:lnTo>
                    <a:pt x="181" y="60"/>
                  </a:lnTo>
                  <a:lnTo>
                    <a:pt x="175" y="63"/>
                  </a:lnTo>
                  <a:lnTo>
                    <a:pt x="169" y="66"/>
                  </a:lnTo>
                  <a:lnTo>
                    <a:pt x="162" y="69"/>
                  </a:lnTo>
                  <a:lnTo>
                    <a:pt x="154" y="71"/>
                  </a:lnTo>
                  <a:lnTo>
                    <a:pt x="145" y="72"/>
                  </a:lnTo>
                  <a:lnTo>
                    <a:pt x="137" y="74"/>
                  </a:lnTo>
                  <a:lnTo>
                    <a:pt x="128" y="75"/>
                  </a:lnTo>
                  <a:lnTo>
                    <a:pt x="119" y="76"/>
                  </a:lnTo>
                  <a:lnTo>
                    <a:pt x="109" y="77"/>
                  </a:lnTo>
                  <a:lnTo>
                    <a:pt x="99" y="77"/>
                  </a:lnTo>
                  <a:lnTo>
                    <a:pt x="89" y="77"/>
                  </a:lnTo>
                  <a:lnTo>
                    <a:pt x="79" y="76"/>
                  </a:lnTo>
                  <a:lnTo>
                    <a:pt x="69" y="75"/>
                  </a:lnTo>
                  <a:lnTo>
                    <a:pt x="60" y="74"/>
                  </a:lnTo>
                  <a:lnTo>
                    <a:pt x="52" y="72"/>
                  </a:lnTo>
                  <a:lnTo>
                    <a:pt x="43" y="71"/>
                  </a:lnTo>
                  <a:lnTo>
                    <a:pt x="36" y="69"/>
                  </a:lnTo>
                  <a:lnTo>
                    <a:pt x="29" y="66"/>
                  </a:lnTo>
                  <a:lnTo>
                    <a:pt x="22" y="63"/>
                  </a:lnTo>
                  <a:lnTo>
                    <a:pt x="17" y="60"/>
                  </a:lnTo>
                  <a:lnTo>
                    <a:pt x="12" y="57"/>
                  </a:lnTo>
                  <a:lnTo>
                    <a:pt x="7" y="54"/>
                  </a:lnTo>
                  <a:lnTo>
                    <a:pt x="4" y="50"/>
                  </a:lnTo>
                  <a:lnTo>
                    <a:pt x="2" y="46"/>
                  </a:lnTo>
                  <a:lnTo>
                    <a:pt x="0" y="43"/>
                  </a:lnTo>
                  <a:lnTo>
                    <a:pt x="0" y="38"/>
                  </a:lnTo>
                  <a:lnTo>
                    <a:pt x="0" y="35"/>
                  </a:lnTo>
                  <a:lnTo>
                    <a:pt x="2" y="31"/>
                  </a:lnTo>
                  <a:lnTo>
                    <a:pt x="4" y="27"/>
                  </a:lnTo>
                  <a:lnTo>
                    <a:pt x="7" y="23"/>
                  </a:lnTo>
                  <a:lnTo>
                    <a:pt x="12" y="20"/>
                  </a:lnTo>
                  <a:lnTo>
                    <a:pt x="17" y="17"/>
                  </a:lnTo>
                  <a:lnTo>
                    <a:pt x="22" y="14"/>
                  </a:lnTo>
                  <a:lnTo>
                    <a:pt x="29" y="12"/>
                  </a:lnTo>
                  <a:lnTo>
                    <a:pt x="36" y="9"/>
                  </a:lnTo>
                  <a:lnTo>
                    <a:pt x="43" y="7"/>
                  </a:lnTo>
                  <a:lnTo>
                    <a:pt x="52" y="5"/>
                  </a:lnTo>
                  <a:lnTo>
                    <a:pt x="60" y="3"/>
                  </a:lnTo>
                  <a:lnTo>
                    <a:pt x="69" y="2"/>
                  </a:lnTo>
                  <a:lnTo>
                    <a:pt x="79" y="1"/>
                  </a:lnTo>
                  <a:lnTo>
                    <a:pt x="89" y="0"/>
                  </a:lnTo>
                  <a:lnTo>
                    <a:pt x="99" y="0"/>
                  </a:lnTo>
                </a:path>
              </a:pathLst>
            </a:custGeom>
            <a:solidFill>
              <a:srgbClr val="9999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46" name="Freeform 294"/>
            <p:cNvSpPr>
              <a:spLocks/>
            </p:cNvSpPr>
            <p:nvPr/>
          </p:nvSpPr>
          <p:spPr bwMode="auto">
            <a:xfrm>
              <a:off x="4518" y="2673"/>
              <a:ext cx="197" cy="77"/>
            </a:xfrm>
            <a:custGeom>
              <a:avLst/>
              <a:gdLst>
                <a:gd name="T0" fmla="*/ 108 w 197"/>
                <a:gd name="T1" fmla="*/ 0 h 77"/>
                <a:gd name="T2" fmla="*/ 127 w 197"/>
                <a:gd name="T3" fmla="*/ 2 h 77"/>
                <a:gd name="T4" fmla="*/ 144 w 197"/>
                <a:gd name="T5" fmla="*/ 5 h 77"/>
                <a:gd name="T6" fmla="*/ 160 w 197"/>
                <a:gd name="T7" fmla="*/ 9 h 77"/>
                <a:gd name="T8" fmla="*/ 173 w 197"/>
                <a:gd name="T9" fmla="*/ 14 h 77"/>
                <a:gd name="T10" fmla="*/ 184 w 197"/>
                <a:gd name="T11" fmla="*/ 20 h 77"/>
                <a:gd name="T12" fmla="*/ 191 w 197"/>
                <a:gd name="T13" fmla="*/ 27 h 77"/>
                <a:gd name="T14" fmla="*/ 195 w 197"/>
                <a:gd name="T15" fmla="*/ 34 h 77"/>
                <a:gd name="T16" fmla="*/ 195 w 197"/>
                <a:gd name="T17" fmla="*/ 42 h 77"/>
                <a:gd name="T18" fmla="*/ 191 w 197"/>
                <a:gd name="T19" fmla="*/ 49 h 77"/>
                <a:gd name="T20" fmla="*/ 184 w 197"/>
                <a:gd name="T21" fmla="*/ 56 h 77"/>
                <a:gd name="T22" fmla="*/ 173 w 197"/>
                <a:gd name="T23" fmla="*/ 62 h 77"/>
                <a:gd name="T24" fmla="*/ 160 w 197"/>
                <a:gd name="T25" fmla="*/ 67 h 77"/>
                <a:gd name="T26" fmla="*/ 144 w 197"/>
                <a:gd name="T27" fmla="*/ 72 h 77"/>
                <a:gd name="T28" fmla="*/ 127 w 197"/>
                <a:gd name="T29" fmla="*/ 74 h 77"/>
                <a:gd name="T30" fmla="*/ 108 w 197"/>
                <a:gd name="T31" fmla="*/ 76 h 77"/>
                <a:gd name="T32" fmla="*/ 88 w 197"/>
                <a:gd name="T33" fmla="*/ 76 h 77"/>
                <a:gd name="T34" fmla="*/ 69 w 197"/>
                <a:gd name="T35" fmla="*/ 74 h 77"/>
                <a:gd name="T36" fmla="*/ 51 w 197"/>
                <a:gd name="T37" fmla="*/ 72 h 77"/>
                <a:gd name="T38" fmla="*/ 35 w 197"/>
                <a:gd name="T39" fmla="*/ 67 h 77"/>
                <a:gd name="T40" fmla="*/ 22 w 197"/>
                <a:gd name="T41" fmla="*/ 62 h 77"/>
                <a:gd name="T42" fmla="*/ 11 w 197"/>
                <a:gd name="T43" fmla="*/ 56 h 77"/>
                <a:gd name="T44" fmla="*/ 4 w 197"/>
                <a:gd name="T45" fmla="*/ 49 h 77"/>
                <a:gd name="T46" fmla="*/ 0 w 197"/>
                <a:gd name="T47" fmla="*/ 42 h 77"/>
                <a:gd name="T48" fmla="*/ 0 w 197"/>
                <a:gd name="T49" fmla="*/ 34 h 77"/>
                <a:gd name="T50" fmla="*/ 4 w 197"/>
                <a:gd name="T51" fmla="*/ 27 h 77"/>
                <a:gd name="T52" fmla="*/ 11 w 197"/>
                <a:gd name="T53" fmla="*/ 20 h 77"/>
                <a:gd name="T54" fmla="*/ 22 w 197"/>
                <a:gd name="T55" fmla="*/ 14 h 77"/>
                <a:gd name="T56" fmla="*/ 35 w 197"/>
                <a:gd name="T57" fmla="*/ 9 h 77"/>
                <a:gd name="T58" fmla="*/ 51 w 197"/>
                <a:gd name="T59" fmla="*/ 5 h 77"/>
                <a:gd name="T60" fmla="*/ 69 w 197"/>
                <a:gd name="T61" fmla="*/ 2 h 77"/>
                <a:gd name="T62" fmla="*/ 88 w 197"/>
                <a:gd name="T63" fmla="*/ 0 h 7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7"/>
                <a:gd name="T97" fmla="*/ 0 h 77"/>
                <a:gd name="T98" fmla="*/ 197 w 197"/>
                <a:gd name="T99" fmla="*/ 77 h 7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7" h="77">
                  <a:moveTo>
                    <a:pt x="98" y="0"/>
                  </a:moveTo>
                  <a:lnTo>
                    <a:pt x="108" y="0"/>
                  </a:lnTo>
                  <a:lnTo>
                    <a:pt x="118" y="1"/>
                  </a:lnTo>
                  <a:lnTo>
                    <a:pt x="127" y="2"/>
                  </a:lnTo>
                  <a:lnTo>
                    <a:pt x="135" y="3"/>
                  </a:lnTo>
                  <a:lnTo>
                    <a:pt x="144" y="5"/>
                  </a:lnTo>
                  <a:lnTo>
                    <a:pt x="153" y="7"/>
                  </a:lnTo>
                  <a:lnTo>
                    <a:pt x="160" y="9"/>
                  </a:lnTo>
                  <a:lnTo>
                    <a:pt x="167" y="11"/>
                  </a:lnTo>
                  <a:lnTo>
                    <a:pt x="173" y="14"/>
                  </a:lnTo>
                  <a:lnTo>
                    <a:pt x="179" y="17"/>
                  </a:lnTo>
                  <a:lnTo>
                    <a:pt x="184" y="20"/>
                  </a:lnTo>
                  <a:lnTo>
                    <a:pt x="188" y="23"/>
                  </a:lnTo>
                  <a:lnTo>
                    <a:pt x="191" y="27"/>
                  </a:lnTo>
                  <a:lnTo>
                    <a:pt x="194" y="31"/>
                  </a:lnTo>
                  <a:lnTo>
                    <a:pt x="195" y="34"/>
                  </a:lnTo>
                  <a:lnTo>
                    <a:pt x="196" y="38"/>
                  </a:lnTo>
                  <a:lnTo>
                    <a:pt x="195" y="42"/>
                  </a:lnTo>
                  <a:lnTo>
                    <a:pt x="194" y="46"/>
                  </a:lnTo>
                  <a:lnTo>
                    <a:pt x="191" y="49"/>
                  </a:lnTo>
                  <a:lnTo>
                    <a:pt x="188" y="53"/>
                  </a:lnTo>
                  <a:lnTo>
                    <a:pt x="184" y="56"/>
                  </a:lnTo>
                  <a:lnTo>
                    <a:pt x="179" y="59"/>
                  </a:lnTo>
                  <a:lnTo>
                    <a:pt x="173" y="62"/>
                  </a:lnTo>
                  <a:lnTo>
                    <a:pt x="167" y="65"/>
                  </a:lnTo>
                  <a:lnTo>
                    <a:pt x="160" y="67"/>
                  </a:lnTo>
                  <a:lnTo>
                    <a:pt x="153" y="70"/>
                  </a:lnTo>
                  <a:lnTo>
                    <a:pt x="144" y="72"/>
                  </a:lnTo>
                  <a:lnTo>
                    <a:pt x="135" y="73"/>
                  </a:lnTo>
                  <a:lnTo>
                    <a:pt x="127" y="74"/>
                  </a:lnTo>
                  <a:lnTo>
                    <a:pt x="118" y="75"/>
                  </a:lnTo>
                  <a:lnTo>
                    <a:pt x="108" y="76"/>
                  </a:lnTo>
                  <a:lnTo>
                    <a:pt x="98" y="76"/>
                  </a:lnTo>
                  <a:lnTo>
                    <a:pt x="88" y="76"/>
                  </a:lnTo>
                  <a:lnTo>
                    <a:pt x="78" y="75"/>
                  </a:lnTo>
                  <a:lnTo>
                    <a:pt x="69" y="74"/>
                  </a:lnTo>
                  <a:lnTo>
                    <a:pt x="60" y="73"/>
                  </a:lnTo>
                  <a:lnTo>
                    <a:pt x="51" y="72"/>
                  </a:lnTo>
                  <a:lnTo>
                    <a:pt x="43" y="70"/>
                  </a:lnTo>
                  <a:lnTo>
                    <a:pt x="35" y="67"/>
                  </a:lnTo>
                  <a:lnTo>
                    <a:pt x="29" y="65"/>
                  </a:lnTo>
                  <a:lnTo>
                    <a:pt x="22" y="62"/>
                  </a:lnTo>
                  <a:lnTo>
                    <a:pt x="16" y="59"/>
                  </a:lnTo>
                  <a:lnTo>
                    <a:pt x="11" y="56"/>
                  </a:lnTo>
                  <a:lnTo>
                    <a:pt x="7" y="53"/>
                  </a:lnTo>
                  <a:lnTo>
                    <a:pt x="4" y="49"/>
                  </a:lnTo>
                  <a:lnTo>
                    <a:pt x="2" y="46"/>
                  </a:lnTo>
                  <a:lnTo>
                    <a:pt x="0" y="42"/>
                  </a:lnTo>
                  <a:lnTo>
                    <a:pt x="0" y="38"/>
                  </a:lnTo>
                  <a:lnTo>
                    <a:pt x="0" y="34"/>
                  </a:lnTo>
                  <a:lnTo>
                    <a:pt x="2" y="31"/>
                  </a:lnTo>
                  <a:lnTo>
                    <a:pt x="4" y="27"/>
                  </a:lnTo>
                  <a:lnTo>
                    <a:pt x="7" y="23"/>
                  </a:lnTo>
                  <a:lnTo>
                    <a:pt x="11" y="20"/>
                  </a:lnTo>
                  <a:lnTo>
                    <a:pt x="16" y="17"/>
                  </a:lnTo>
                  <a:lnTo>
                    <a:pt x="22" y="14"/>
                  </a:lnTo>
                  <a:lnTo>
                    <a:pt x="29" y="11"/>
                  </a:lnTo>
                  <a:lnTo>
                    <a:pt x="35" y="9"/>
                  </a:lnTo>
                  <a:lnTo>
                    <a:pt x="43" y="7"/>
                  </a:lnTo>
                  <a:lnTo>
                    <a:pt x="51" y="5"/>
                  </a:lnTo>
                  <a:lnTo>
                    <a:pt x="60" y="3"/>
                  </a:lnTo>
                  <a:lnTo>
                    <a:pt x="69" y="2"/>
                  </a:lnTo>
                  <a:lnTo>
                    <a:pt x="78" y="1"/>
                  </a:lnTo>
                  <a:lnTo>
                    <a:pt x="88" y="0"/>
                  </a:lnTo>
                  <a:lnTo>
                    <a:pt x="98" y="0"/>
                  </a:lnTo>
                </a:path>
              </a:pathLst>
            </a:custGeom>
            <a:solidFill>
              <a:srgbClr val="9C9C9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47" name="Freeform 295"/>
            <p:cNvSpPr>
              <a:spLocks/>
            </p:cNvSpPr>
            <p:nvPr/>
          </p:nvSpPr>
          <p:spPr bwMode="auto">
            <a:xfrm>
              <a:off x="4519" y="2671"/>
              <a:ext cx="195" cy="76"/>
            </a:xfrm>
            <a:custGeom>
              <a:avLst/>
              <a:gdLst>
                <a:gd name="T0" fmla="*/ 107 w 195"/>
                <a:gd name="T1" fmla="*/ 0 h 76"/>
                <a:gd name="T2" fmla="*/ 126 w 195"/>
                <a:gd name="T3" fmla="*/ 2 h 76"/>
                <a:gd name="T4" fmla="*/ 143 w 195"/>
                <a:gd name="T5" fmla="*/ 5 h 76"/>
                <a:gd name="T6" fmla="*/ 158 w 195"/>
                <a:gd name="T7" fmla="*/ 9 h 76"/>
                <a:gd name="T8" fmla="*/ 171 w 195"/>
                <a:gd name="T9" fmla="*/ 14 h 76"/>
                <a:gd name="T10" fmla="*/ 182 w 195"/>
                <a:gd name="T11" fmla="*/ 20 h 76"/>
                <a:gd name="T12" fmla="*/ 189 w 195"/>
                <a:gd name="T13" fmla="*/ 27 h 76"/>
                <a:gd name="T14" fmla="*/ 193 w 195"/>
                <a:gd name="T15" fmla="*/ 34 h 76"/>
                <a:gd name="T16" fmla="*/ 193 w 195"/>
                <a:gd name="T17" fmla="*/ 41 h 76"/>
                <a:gd name="T18" fmla="*/ 189 w 195"/>
                <a:gd name="T19" fmla="*/ 49 h 76"/>
                <a:gd name="T20" fmla="*/ 182 w 195"/>
                <a:gd name="T21" fmla="*/ 55 h 76"/>
                <a:gd name="T22" fmla="*/ 171 w 195"/>
                <a:gd name="T23" fmla="*/ 61 h 76"/>
                <a:gd name="T24" fmla="*/ 158 w 195"/>
                <a:gd name="T25" fmla="*/ 66 h 76"/>
                <a:gd name="T26" fmla="*/ 143 w 195"/>
                <a:gd name="T27" fmla="*/ 70 h 76"/>
                <a:gd name="T28" fmla="*/ 126 w 195"/>
                <a:gd name="T29" fmla="*/ 73 h 76"/>
                <a:gd name="T30" fmla="*/ 107 w 195"/>
                <a:gd name="T31" fmla="*/ 75 h 76"/>
                <a:gd name="T32" fmla="*/ 87 w 195"/>
                <a:gd name="T33" fmla="*/ 75 h 76"/>
                <a:gd name="T34" fmla="*/ 68 w 195"/>
                <a:gd name="T35" fmla="*/ 73 h 76"/>
                <a:gd name="T36" fmla="*/ 51 w 195"/>
                <a:gd name="T37" fmla="*/ 70 h 76"/>
                <a:gd name="T38" fmla="*/ 35 w 195"/>
                <a:gd name="T39" fmla="*/ 66 h 76"/>
                <a:gd name="T40" fmla="*/ 22 w 195"/>
                <a:gd name="T41" fmla="*/ 61 h 76"/>
                <a:gd name="T42" fmla="*/ 11 w 195"/>
                <a:gd name="T43" fmla="*/ 55 h 76"/>
                <a:gd name="T44" fmla="*/ 4 w 195"/>
                <a:gd name="T45" fmla="*/ 49 h 76"/>
                <a:gd name="T46" fmla="*/ 0 w 195"/>
                <a:gd name="T47" fmla="*/ 41 h 76"/>
                <a:gd name="T48" fmla="*/ 0 w 195"/>
                <a:gd name="T49" fmla="*/ 34 h 76"/>
                <a:gd name="T50" fmla="*/ 4 w 195"/>
                <a:gd name="T51" fmla="*/ 27 h 76"/>
                <a:gd name="T52" fmla="*/ 11 w 195"/>
                <a:gd name="T53" fmla="*/ 20 h 76"/>
                <a:gd name="T54" fmla="*/ 22 w 195"/>
                <a:gd name="T55" fmla="*/ 14 h 76"/>
                <a:gd name="T56" fmla="*/ 35 w 195"/>
                <a:gd name="T57" fmla="*/ 9 h 76"/>
                <a:gd name="T58" fmla="*/ 51 w 195"/>
                <a:gd name="T59" fmla="*/ 5 h 76"/>
                <a:gd name="T60" fmla="*/ 68 w 195"/>
                <a:gd name="T61" fmla="*/ 2 h 76"/>
                <a:gd name="T62" fmla="*/ 87 w 195"/>
                <a:gd name="T63" fmla="*/ 0 h 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5"/>
                <a:gd name="T97" fmla="*/ 0 h 76"/>
                <a:gd name="T98" fmla="*/ 195 w 195"/>
                <a:gd name="T99" fmla="*/ 76 h 7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5" h="76">
                  <a:moveTo>
                    <a:pt x="97" y="0"/>
                  </a:moveTo>
                  <a:lnTo>
                    <a:pt x="107" y="0"/>
                  </a:lnTo>
                  <a:lnTo>
                    <a:pt x="116" y="1"/>
                  </a:lnTo>
                  <a:lnTo>
                    <a:pt x="126" y="2"/>
                  </a:lnTo>
                  <a:lnTo>
                    <a:pt x="134" y="3"/>
                  </a:lnTo>
                  <a:lnTo>
                    <a:pt x="143" y="5"/>
                  </a:lnTo>
                  <a:lnTo>
                    <a:pt x="151" y="7"/>
                  </a:lnTo>
                  <a:lnTo>
                    <a:pt x="158" y="9"/>
                  </a:lnTo>
                  <a:lnTo>
                    <a:pt x="165" y="11"/>
                  </a:lnTo>
                  <a:lnTo>
                    <a:pt x="171" y="14"/>
                  </a:lnTo>
                  <a:lnTo>
                    <a:pt x="177" y="17"/>
                  </a:lnTo>
                  <a:lnTo>
                    <a:pt x="182" y="20"/>
                  </a:lnTo>
                  <a:lnTo>
                    <a:pt x="186" y="24"/>
                  </a:lnTo>
                  <a:lnTo>
                    <a:pt x="189" y="27"/>
                  </a:lnTo>
                  <a:lnTo>
                    <a:pt x="192" y="30"/>
                  </a:lnTo>
                  <a:lnTo>
                    <a:pt x="193" y="34"/>
                  </a:lnTo>
                  <a:lnTo>
                    <a:pt x="194" y="38"/>
                  </a:lnTo>
                  <a:lnTo>
                    <a:pt x="193" y="41"/>
                  </a:lnTo>
                  <a:lnTo>
                    <a:pt x="192" y="45"/>
                  </a:lnTo>
                  <a:lnTo>
                    <a:pt x="189" y="49"/>
                  </a:lnTo>
                  <a:lnTo>
                    <a:pt x="186" y="52"/>
                  </a:lnTo>
                  <a:lnTo>
                    <a:pt x="182" y="55"/>
                  </a:lnTo>
                  <a:lnTo>
                    <a:pt x="177" y="58"/>
                  </a:lnTo>
                  <a:lnTo>
                    <a:pt x="171" y="61"/>
                  </a:lnTo>
                  <a:lnTo>
                    <a:pt x="165" y="64"/>
                  </a:lnTo>
                  <a:lnTo>
                    <a:pt x="158" y="66"/>
                  </a:lnTo>
                  <a:lnTo>
                    <a:pt x="151" y="68"/>
                  </a:lnTo>
                  <a:lnTo>
                    <a:pt x="143" y="70"/>
                  </a:lnTo>
                  <a:lnTo>
                    <a:pt x="134" y="72"/>
                  </a:lnTo>
                  <a:lnTo>
                    <a:pt x="126" y="73"/>
                  </a:lnTo>
                  <a:lnTo>
                    <a:pt x="116" y="74"/>
                  </a:lnTo>
                  <a:lnTo>
                    <a:pt x="107" y="75"/>
                  </a:lnTo>
                  <a:lnTo>
                    <a:pt x="97" y="75"/>
                  </a:lnTo>
                  <a:lnTo>
                    <a:pt x="87" y="75"/>
                  </a:lnTo>
                  <a:lnTo>
                    <a:pt x="77" y="74"/>
                  </a:lnTo>
                  <a:lnTo>
                    <a:pt x="68" y="73"/>
                  </a:lnTo>
                  <a:lnTo>
                    <a:pt x="59" y="72"/>
                  </a:lnTo>
                  <a:lnTo>
                    <a:pt x="51" y="70"/>
                  </a:lnTo>
                  <a:lnTo>
                    <a:pt x="43" y="68"/>
                  </a:lnTo>
                  <a:lnTo>
                    <a:pt x="35" y="66"/>
                  </a:lnTo>
                  <a:lnTo>
                    <a:pt x="28" y="64"/>
                  </a:lnTo>
                  <a:lnTo>
                    <a:pt x="22" y="61"/>
                  </a:lnTo>
                  <a:lnTo>
                    <a:pt x="16" y="58"/>
                  </a:lnTo>
                  <a:lnTo>
                    <a:pt x="11" y="55"/>
                  </a:lnTo>
                  <a:lnTo>
                    <a:pt x="7" y="52"/>
                  </a:lnTo>
                  <a:lnTo>
                    <a:pt x="4" y="49"/>
                  </a:lnTo>
                  <a:lnTo>
                    <a:pt x="2" y="45"/>
                  </a:lnTo>
                  <a:lnTo>
                    <a:pt x="0" y="41"/>
                  </a:lnTo>
                  <a:lnTo>
                    <a:pt x="0" y="38"/>
                  </a:lnTo>
                  <a:lnTo>
                    <a:pt x="0" y="34"/>
                  </a:lnTo>
                  <a:lnTo>
                    <a:pt x="2" y="30"/>
                  </a:lnTo>
                  <a:lnTo>
                    <a:pt x="4" y="27"/>
                  </a:lnTo>
                  <a:lnTo>
                    <a:pt x="7" y="24"/>
                  </a:lnTo>
                  <a:lnTo>
                    <a:pt x="11" y="20"/>
                  </a:lnTo>
                  <a:lnTo>
                    <a:pt x="16" y="17"/>
                  </a:lnTo>
                  <a:lnTo>
                    <a:pt x="22" y="14"/>
                  </a:lnTo>
                  <a:lnTo>
                    <a:pt x="28" y="11"/>
                  </a:lnTo>
                  <a:lnTo>
                    <a:pt x="35" y="9"/>
                  </a:lnTo>
                  <a:lnTo>
                    <a:pt x="43" y="7"/>
                  </a:lnTo>
                  <a:lnTo>
                    <a:pt x="51" y="5"/>
                  </a:lnTo>
                  <a:lnTo>
                    <a:pt x="59" y="3"/>
                  </a:lnTo>
                  <a:lnTo>
                    <a:pt x="68" y="2"/>
                  </a:lnTo>
                  <a:lnTo>
                    <a:pt x="77" y="1"/>
                  </a:lnTo>
                  <a:lnTo>
                    <a:pt x="87" y="0"/>
                  </a:lnTo>
                  <a:lnTo>
                    <a:pt x="97" y="0"/>
                  </a:lnTo>
                </a:path>
              </a:pathLst>
            </a:custGeom>
            <a:solidFill>
              <a:srgbClr val="A1A1A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48" name="Freeform 296"/>
            <p:cNvSpPr>
              <a:spLocks/>
            </p:cNvSpPr>
            <p:nvPr/>
          </p:nvSpPr>
          <p:spPr bwMode="auto">
            <a:xfrm>
              <a:off x="4520" y="2670"/>
              <a:ext cx="193" cy="74"/>
            </a:xfrm>
            <a:custGeom>
              <a:avLst/>
              <a:gdLst>
                <a:gd name="T0" fmla="*/ 106 w 193"/>
                <a:gd name="T1" fmla="*/ 0 h 74"/>
                <a:gd name="T2" fmla="*/ 124 w 193"/>
                <a:gd name="T3" fmla="*/ 1 h 74"/>
                <a:gd name="T4" fmla="*/ 142 w 193"/>
                <a:gd name="T5" fmla="*/ 4 h 74"/>
                <a:gd name="T6" fmla="*/ 157 w 193"/>
                <a:gd name="T7" fmla="*/ 8 h 74"/>
                <a:gd name="T8" fmla="*/ 170 w 193"/>
                <a:gd name="T9" fmla="*/ 13 h 74"/>
                <a:gd name="T10" fmla="*/ 180 w 193"/>
                <a:gd name="T11" fmla="*/ 19 h 74"/>
                <a:gd name="T12" fmla="*/ 188 w 193"/>
                <a:gd name="T13" fmla="*/ 25 h 74"/>
                <a:gd name="T14" fmla="*/ 192 w 193"/>
                <a:gd name="T15" fmla="*/ 33 h 74"/>
                <a:gd name="T16" fmla="*/ 192 w 193"/>
                <a:gd name="T17" fmla="*/ 40 h 74"/>
                <a:gd name="T18" fmla="*/ 188 w 193"/>
                <a:gd name="T19" fmla="*/ 47 h 74"/>
                <a:gd name="T20" fmla="*/ 180 w 193"/>
                <a:gd name="T21" fmla="*/ 53 h 74"/>
                <a:gd name="T22" fmla="*/ 170 w 193"/>
                <a:gd name="T23" fmla="*/ 59 h 74"/>
                <a:gd name="T24" fmla="*/ 157 w 193"/>
                <a:gd name="T25" fmla="*/ 64 h 74"/>
                <a:gd name="T26" fmla="*/ 142 w 193"/>
                <a:gd name="T27" fmla="*/ 68 h 74"/>
                <a:gd name="T28" fmla="*/ 124 w 193"/>
                <a:gd name="T29" fmla="*/ 71 h 74"/>
                <a:gd name="T30" fmla="*/ 106 w 193"/>
                <a:gd name="T31" fmla="*/ 73 h 74"/>
                <a:gd name="T32" fmla="*/ 86 w 193"/>
                <a:gd name="T33" fmla="*/ 73 h 74"/>
                <a:gd name="T34" fmla="*/ 67 w 193"/>
                <a:gd name="T35" fmla="*/ 71 h 74"/>
                <a:gd name="T36" fmla="*/ 50 w 193"/>
                <a:gd name="T37" fmla="*/ 68 h 74"/>
                <a:gd name="T38" fmla="*/ 35 w 193"/>
                <a:gd name="T39" fmla="*/ 64 h 74"/>
                <a:gd name="T40" fmla="*/ 22 w 193"/>
                <a:gd name="T41" fmla="*/ 59 h 74"/>
                <a:gd name="T42" fmla="*/ 11 w 193"/>
                <a:gd name="T43" fmla="*/ 53 h 74"/>
                <a:gd name="T44" fmla="*/ 4 w 193"/>
                <a:gd name="T45" fmla="*/ 47 h 74"/>
                <a:gd name="T46" fmla="*/ 0 w 193"/>
                <a:gd name="T47" fmla="*/ 40 h 74"/>
                <a:gd name="T48" fmla="*/ 0 w 193"/>
                <a:gd name="T49" fmla="*/ 33 h 74"/>
                <a:gd name="T50" fmla="*/ 4 w 193"/>
                <a:gd name="T51" fmla="*/ 25 h 74"/>
                <a:gd name="T52" fmla="*/ 11 w 193"/>
                <a:gd name="T53" fmla="*/ 19 h 74"/>
                <a:gd name="T54" fmla="*/ 22 w 193"/>
                <a:gd name="T55" fmla="*/ 13 h 74"/>
                <a:gd name="T56" fmla="*/ 35 w 193"/>
                <a:gd name="T57" fmla="*/ 8 h 74"/>
                <a:gd name="T58" fmla="*/ 50 w 193"/>
                <a:gd name="T59" fmla="*/ 4 h 74"/>
                <a:gd name="T60" fmla="*/ 67 w 193"/>
                <a:gd name="T61" fmla="*/ 1 h 74"/>
                <a:gd name="T62" fmla="*/ 86 w 193"/>
                <a:gd name="T63" fmla="*/ 0 h 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3"/>
                <a:gd name="T97" fmla="*/ 0 h 74"/>
                <a:gd name="T98" fmla="*/ 193 w 193"/>
                <a:gd name="T99" fmla="*/ 74 h 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3" h="74">
                  <a:moveTo>
                    <a:pt x="96" y="0"/>
                  </a:moveTo>
                  <a:lnTo>
                    <a:pt x="106" y="0"/>
                  </a:lnTo>
                  <a:lnTo>
                    <a:pt x="115" y="0"/>
                  </a:lnTo>
                  <a:lnTo>
                    <a:pt x="124" y="1"/>
                  </a:lnTo>
                  <a:lnTo>
                    <a:pt x="133" y="2"/>
                  </a:lnTo>
                  <a:lnTo>
                    <a:pt x="142" y="4"/>
                  </a:lnTo>
                  <a:lnTo>
                    <a:pt x="150" y="6"/>
                  </a:lnTo>
                  <a:lnTo>
                    <a:pt x="157" y="8"/>
                  </a:lnTo>
                  <a:lnTo>
                    <a:pt x="164" y="10"/>
                  </a:lnTo>
                  <a:lnTo>
                    <a:pt x="170" y="13"/>
                  </a:lnTo>
                  <a:lnTo>
                    <a:pt x="176" y="16"/>
                  </a:lnTo>
                  <a:lnTo>
                    <a:pt x="180" y="19"/>
                  </a:lnTo>
                  <a:lnTo>
                    <a:pt x="185" y="22"/>
                  </a:lnTo>
                  <a:lnTo>
                    <a:pt x="188" y="25"/>
                  </a:lnTo>
                  <a:lnTo>
                    <a:pt x="190" y="29"/>
                  </a:lnTo>
                  <a:lnTo>
                    <a:pt x="192" y="33"/>
                  </a:lnTo>
                  <a:lnTo>
                    <a:pt x="192" y="36"/>
                  </a:lnTo>
                  <a:lnTo>
                    <a:pt x="192" y="40"/>
                  </a:lnTo>
                  <a:lnTo>
                    <a:pt x="190" y="43"/>
                  </a:lnTo>
                  <a:lnTo>
                    <a:pt x="188" y="47"/>
                  </a:lnTo>
                  <a:lnTo>
                    <a:pt x="185" y="50"/>
                  </a:lnTo>
                  <a:lnTo>
                    <a:pt x="180" y="53"/>
                  </a:lnTo>
                  <a:lnTo>
                    <a:pt x="176" y="57"/>
                  </a:lnTo>
                  <a:lnTo>
                    <a:pt x="170" y="59"/>
                  </a:lnTo>
                  <a:lnTo>
                    <a:pt x="164" y="62"/>
                  </a:lnTo>
                  <a:lnTo>
                    <a:pt x="157" y="64"/>
                  </a:lnTo>
                  <a:lnTo>
                    <a:pt x="150" y="67"/>
                  </a:lnTo>
                  <a:lnTo>
                    <a:pt x="142" y="68"/>
                  </a:lnTo>
                  <a:lnTo>
                    <a:pt x="133" y="70"/>
                  </a:lnTo>
                  <a:lnTo>
                    <a:pt x="124" y="71"/>
                  </a:lnTo>
                  <a:lnTo>
                    <a:pt x="115" y="72"/>
                  </a:lnTo>
                  <a:lnTo>
                    <a:pt x="106" y="73"/>
                  </a:lnTo>
                  <a:lnTo>
                    <a:pt x="96" y="73"/>
                  </a:lnTo>
                  <a:lnTo>
                    <a:pt x="86" y="73"/>
                  </a:lnTo>
                  <a:lnTo>
                    <a:pt x="76" y="72"/>
                  </a:lnTo>
                  <a:lnTo>
                    <a:pt x="67" y="71"/>
                  </a:lnTo>
                  <a:lnTo>
                    <a:pt x="58" y="70"/>
                  </a:lnTo>
                  <a:lnTo>
                    <a:pt x="50" y="68"/>
                  </a:lnTo>
                  <a:lnTo>
                    <a:pt x="42" y="67"/>
                  </a:lnTo>
                  <a:lnTo>
                    <a:pt x="35" y="64"/>
                  </a:lnTo>
                  <a:lnTo>
                    <a:pt x="28" y="62"/>
                  </a:lnTo>
                  <a:lnTo>
                    <a:pt x="22" y="59"/>
                  </a:lnTo>
                  <a:lnTo>
                    <a:pt x="16" y="57"/>
                  </a:lnTo>
                  <a:lnTo>
                    <a:pt x="11" y="53"/>
                  </a:lnTo>
                  <a:lnTo>
                    <a:pt x="7" y="50"/>
                  </a:lnTo>
                  <a:lnTo>
                    <a:pt x="4" y="47"/>
                  </a:lnTo>
                  <a:lnTo>
                    <a:pt x="1" y="43"/>
                  </a:lnTo>
                  <a:lnTo>
                    <a:pt x="0" y="40"/>
                  </a:lnTo>
                  <a:lnTo>
                    <a:pt x="0" y="36"/>
                  </a:lnTo>
                  <a:lnTo>
                    <a:pt x="0" y="33"/>
                  </a:lnTo>
                  <a:lnTo>
                    <a:pt x="1" y="29"/>
                  </a:lnTo>
                  <a:lnTo>
                    <a:pt x="4" y="25"/>
                  </a:lnTo>
                  <a:lnTo>
                    <a:pt x="7" y="22"/>
                  </a:lnTo>
                  <a:lnTo>
                    <a:pt x="11" y="19"/>
                  </a:lnTo>
                  <a:lnTo>
                    <a:pt x="16" y="16"/>
                  </a:lnTo>
                  <a:lnTo>
                    <a:pt x="22" y="13"/>
                  </a:lnTo>
                  <a:lnTo>
                    <a:pt x="28" y="10"/>
                  </a:lnTo>
                  <a:lnTo>
                    <a:pt x="35" y="8"/>
                  </a:lnTo>
                  <a:lnTo>
                    <a:pt x="42" y="6"/>
                  </a:lnTo>
                  <a:lnTo>
                    <a:pt x="50" y="4"/>
                  </a:lnTo>
                  <a:lnTo>
                    <a:pt x="58" y="2"/>
                  </a:lnTo>
                  <a:lnTo>
                    <a:pt x="67" y="1"/>
                  </a:lnTo>
                  <a:lnTo>
                    <a:pt x="76" y="0"/>
                  </a:lnTo>
                  <a:lnTo>
                    <a:pt x="86" y="0"/>
                  </a:lnTo>
                  <a:lnTo>
                    <a:pt x="96" y="0"/>
                  </a:lnTo>
                </a:path>
              </a:pathLst>
            </a:custGeom>
            <a:solidFill>
              <a:srgbClr val="A3A3A3"/>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49" name="Freeform 297"/>
            <p:cNvSpPr>
              <a:spLocks/>
            </p:cNvSpPr>
            <p:nvPr/>
          </p:nvSpPr>
          <p:spPr bwMode="auto">
            <a:xfrm>
              <a:off x="4521" y="2668"/>
              <a:ext cx="191" cy="72"/>
            </a:xfrm>
            <a:custGeom>
              <a:avLst/>
              <a:gdLst>
                <a:gd name="T0" fmla="*/ 105 w 191"/>
                <a:gd name="T1" fmla="*/ 0 h 72"/>
                <a:gd name="T2" fmla="*/ 123 w 191"/>
                <a:gd name="T3" fmla="*/ 2 h 72"/>
                <a:gd name="T4" fmla="*/ 140 w 191"/>
                <a:gd name="T5" fmla="*/ 4 h 72"/>
                <a:gd name="T6" fmla="*/ 155 w 191"/>
                <a:gd name="T7" fmla="*/ 8 h 72"/>
                <a:gd name="T8" fmla="*/ 168 w 191"/>
                <a:gd name="T9" fmla="*/ 13 h 72"/>
                <a:gd name="T10" fmla="*/ 179 w 191"/>
                <a:gd name="T11" fmla="*/ 19 h 72"/>
                <a:gd name="T12" fmla="*/ 186 w 191"/>
                <a:gd name="T13" fmla="*/ 25 h 72"/>
                <a:gd name="T14" fmla="*/ 190 w 191"/>
                <a:gd name="T15" fmla="*/ 32 h 72"/>
                <a:gd name="T16" fmla="*/ 190 w 191"/>
                <a:gd name="T17" fmla="*/ 39 h 72"/>
                <a:gd name="T18" fmla="*/ 186 w 191"/>
                <a:gd name="T19" fmla="*/ 46 h 72"/>
                <a:gd name="T20" fmla="*/ 179 w 191"/>
                <a:gd name="T21" fmla="*/ 52 h 72"/>
                <a:gd name="T22" fmla="*/ 168 w 191"/>
                <a:gd name="T23" fmla="*/ 58 h 72"/>
                <a:gd name="T24" fmla="*/ 155 w 191"/>
                <a:gd name="T25" fmla="*/ 63 h 72"/>
                <a:gd name="T26" fmla="*/ 140 w 191"/>
                <a:gd name="T27" fmla="*/ 67 h 72"/>
                <a:gd name="T28" fmla="*/ 123 w 191"/>
                <a:gd name="T29" fmla="*/ 70 h 72"/>
                <a:gd name="T30" fmla="*/ 105 w 191"/>
                <a:gd name="T31" fmla="*/ 71 h 72"/>
                <a:gd name="T32" fmla="*/ 85 w 191"/>
                <a:gd name="T33" fmla="*/ 71 h 72"/>
                <a:gd name="T34" fmla="*/ 67 w 191"/>
                <a:gd name="T35" fmla="*/ 70 h 72"/>
                <a:gd name="T36" fmla="*/ 50 w 191"/>
                <a:gd name="T37" fmla="*/ 67 h 72"/>
                <a:gd name="T38" fmla="*/ 35 w 191"/>
                <a:gd name="T39" fmla="*/ 63 h 72"/>
                <a:gd name="T40" fmla="*/ 22 w 191"/>
                <a:gd name="T41" fmla="*/ 58 h 72"/>
                <a:gd name="T42" fmla="*/ 11 w 191"/>
                <a:gd name="T43" fmla="*/ 52 h 72"/>
                <a:gd name="T44" fmla="*/ 4 w 191"/>
                <a:gd name="T45" fmla="*/ 46 h 72"/>
                <a:gd name="T46" fmla="*/ 0 w 191"/>
                <a:gd name="T47" fmla="*/ 39 h 72"/>
                <a:gd name="T48" fmla="*/ 0 w 191"/>
                <a:gd name="T49" fmla="*/ 32 h 72"/>
                <a:gd name="T50" fmla="*/ 4 w 191"/>
                <a:gd name="T51" fmla="*/ 25 h 72"/>
                <a:gd name="T52" fmla="*/ 11 w 191"/>
                <a:gd name="T53" fmla="*/ 19 h 72"/>
                <a:gd name="T54" fmla="*/ 22 w 191"/>
                <a:gd name="T55" fmla="*/ 13 h 72"/>
                <a:gd name="T56" fmla="*/ 35 w 191"/>
                <a:gd name="T57" fmla="*/ 8 h 72"/>
                <a:gd name="T58" fmla="*/ 50 w 191"/>
                <a:gd name="T59" fmla="*/ 4 h 72"/>
                <a:gd name="T60" fmla="*/ 67 w 191"/>
                <a:gd name="T61" fmla="*/ 2 h 72"/>
                <a:gd name="T62" fmla="*/ 85 w 191"/>
                <a:gd name="T63" fmla="*/ 0 h 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1"/>
                <a:gd name="T97" fmla="*/ 0 h 72"/>
                <a:gd name="T98" fmla="*/ 191 w 191"/>
                <a:gd name="T99" fmla="*/ 72 h 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1" h="72">
                  <a:moveTo>
                    <a:pt x="95" y="0"/>
                  </a:moveTo>
                  <a:lnTo>
                    <a:pt x="105" y="0"/>
                  </a:lnTo>
                  <a:lnTo>
                    <a:pt x="114" y="1"/>
                  </a:lnTo>
                  <a:lnTo>
                    <a:pt x="123" y="2"/>
                  </a:lnTo>
                  <a:lnTo>
                    <a:pt x="132" y="3"/>
                  </a:lnTo>
                  <a:lnTo>
                    <a:pt x="140" y="4"/>
                  </a:lnTo>
                  <a:lnTo>
                    <a:pt x="148" y="6"/>
                  </a:lnTo>
                  <a:lnTo>
                    <a:pt x="155" y="8"/>
                  </a:lnTo>
                  <a:lnTo>
                    <a:pt x="162" y="10"/>
                  </a:lnTo>
                  <a:lnTo>
                    <a:pt x="168" y="13"/>
                  </a:lnTo>
                  <a:lnTo>
                    <a:pt x="174" y="16"/>
                  </a:lnTo>
                  <a:lnTo>
                    <a:pt x="179" y="19"/>
                  </a:lnTo>
                  <a:lnTo>
                    <a:pt x="183" y="22"/>
                  </a:lnTo>
                  <a:lnTo>
                    <a:pt x="186" y="25"/>
                  </a:lnTo>
                  <a:lnTo>
                    <a:pt x="188" y="28"/>
                  </a:lnTo>
                  <a:lnTo>
                    <a:pt x="190" y="32"/>
                  </a:lnTo>
                  <a:lnTo>
                    <a:pt x="190" y="36"/>
                  </a:lnTo>
                  <a:lnTo>
                    <a:pt x="190" y="39"/>
                  </a:lnTo>
                  <a:lnTo>
                    <a:pt x="188" y="43"/>
                  </a:lnTo>
                  <a:lnTo>
                    <a:pt x="186" y="46"/>
                  </a:lnTo>
                  <a:lnTo>
                    <a:pt x="183" y="50"/>
                  </a:lnTo>
                  <a:lnTo>
                    <a:pt x="179" y="52"/>
                  </a:lnTo>
                  <a:lnTo>
                    <a:pt x="174" y="56"/>
                  </a:lnTo>
                  <a:lnTo>
                    <a:pt x="168" y="58"/>
                  </a:lnTo>
                  <a:lnTo>
                    <a:pt x="162" y="61"/>
                  </a:lnTo>
                  <a:lnTo>
                    <a:pt x="155" y="63"/>
                  </a:lnTo>
                  <a:lnTo>
                    <a:pt x="148" y="65"/>
                  </a:lnTo>
                  <a:lnTo>
                    <a:pt x="140" y="67"/>
                  </a:lnTo>
                  <a:lnTo>
                    <a:pt x="132" y="69"/>
                  </a:lnTo>
                  <a:lnTo>
                    <a:pt x="123" y="70"/>
                  </a:lnTo>
                  <a:lnTo>
                    <a:pt x="114" y="70"/>
                  </a:lnTo>
                  <a:lnTo>
                    <a:pt x="105" y="71"/>
                  </a:lnTo>
                  <a:lnTo>
                    <a:pt x="95" y="71"/>
                  </a:lnTo>
                  <a:lnTo>
                    <a:pt x="85" y="71"/>
                  </a:lnTo>
                  <a:lnTo>
                    <a:pt x="76" y="70"/>
                  </a:lnTo>
                  <a:lnTo>
                    <a:pt x="67" y="70"/>
                  </a:lnTo>
                  <a:lnTo>
                    <a:pt x="58" y="69"/>
                  </a:lnTo>
                  <a:lnTo>
                    <a:pt x="50" y="67"/>
                  </a:lnTo>
                  <a:lnTo>
                    <a:pt x="42" y="65"/>
                  </a:lnTo>
                  <a:lnTo>
                    <a:pt x="35" y="63"/>
                  </a:lnTo>
                  <a:lnTo>
                    <a:pt x="28" y="61"/>
                  </a:lnTo>
                  <a:lnTo>
                    <a:pt x="22" y="58"/>
                  </a:lnTo>
                  <a:lnTo>
                    <a:pt x="16" y="56"/>
                  </a:lnTo>
                  <a:lnTo>
                    <a:pt x="11" y="52"/>
                  </a:lnTo>
                  <a:lnTo>
                    <a:pt x="8" y="50"/>
                  </a:lnTo>
                  <a:lnTo>
                    <a:pt x="4" y="46"/>
                  </a:lnTo>
                  <a:lnTo>
                    <a:pt x="2" y="43"/>
                  </a:lnTo>
                  <a:lnTo>
                    <a:pt x="0" y="39"/>
                  </a:lnTo>
                  <a:lnTo>
                    <a:pt x="0" y="36"/>
                  </a:lnTo>
                  <a:lnTo>
                    <a:pt x="0" y="32"/>
                  </a:lnTo>
                  <a:lnTo>
                    <a:pt x="2" y="28"/>
                  </a:lnTo>
                  <a:lnTo>
                    <a:pt x="4" y="25"/>
                  </a:lnTo>
                  <a:lnTo>
                    <a:pt x="8" y="22"/>
                  </a:lnTo>
                  <a:lnTo>
                    <a:pt x="11" y="19"/>
                  </a:lnTo>
                  <a:lnTo>
                    <a:pt x="16" y="16"/>
                  </a:lnTo>
                  <a:lnTo>
                    <a:pt x="22" y="13"/>
                  </a:lnTo>
                  <a:lnTo>
                    <a:pt x="28" y="10"/>
                  </a:lnTo>
                  <a:lnTo>
                    <a:pt x="35" y="8"/>
                  </a:lnTo>
                  <a:lnTo>
                    <a:pt x="42" y="6"/>
                  </a:lnTo>
                  <a:lnTo>
                    <a:pt x="50" y="4"/>
                  </a:lnTo>
                  <a:lnTo>
                    <a:pt x="58" y="3"/>
                  </a:lnTo>
                  <a:lnTo>
                    <a:pt x="67" y="2"/>
                  </a:lnTo>
                  <a:lnTo>
                    <a:pt x="76" y="1"/>
                  </a:lnTo>
                  <a:lnTo>
                    <a:pt x="85" y="0"/>
                  </a:lnTo>
                  <a:lnTo>
                    <a:pt x="95" y="0"/>
                  </a:lnTo>
                </a:path>
              </a:pathLst>
            </a:custGeom>
            <a:solidFill>
              <a:srgbClr val="A8A8A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50" name="Freeform 298"/>
            <p:cNvSpPr>
              <a:spLocks/>
            </p:cNvSpPr>
            <p:nvPr/>
          </p:nvSpPr>
          <p:spPr bwMode="auto">
            <a:xfrm>
              <a:off x="4521" y="2666"/>
              <a:ext cx="190" cy="71"/>
            </a:xfrm>
            <a:custGeom>
              <a:avLst/>
              <a:gdLst>
                <a:gd name="T0" fmla="*/ 105 w 190"/>
                <a:gd name="T1" fmla="*/ 0 h 71"/>
                <a:gd name="T2" fmla="*/ 123 w 190"/>
                <a:gd name="T3" fmla="*/ 2 h 71"/>
                <a:gd name="T4" fmla="*/ 140 w 190"/>
                <a:gd name="T5" fmla="*/ 4 h 71"/>
                <a:gd name="T6" fmla="*/ 155 w 190"/>
                <a:gd name="T7" fmla="*/ 8 h 71"/>
                <a:gd name="T8" fmla="*/ 168 w 190"/>
                <a:gd name="T9" fmla="*/ 13 h 71"/>
                <a:gd name="T10" fmla="*/ 178 w 190"/>
                <a:gd name="T11" fmla="*/ 19 h 71"/>
                <a:gd name="T12" fmla="*/ 185 w 190"/>
                <a:gd name="T13" fmla="*/ 25 h 71"/>
                <a:gd name="T14" fmla="*/ 189 w 190"/>
                <a:gd name="T15" fmla="*/ 31 h 71"/>
                <a:gd name="T16" fmla="*/ 189 w 190"/>
                <a:gd name="T17" fmla="*/ 39 h 71"/>
                <a:gd name="T18" fmla="*/ 185 w 190"/>
                <a:gd name="T19" fmla="*/ 46 h 71"/>
                <a:gd name="T20" fmla="*/ 178 w 190"/>
                <a:gd name="T21" fmla="*/ 52 h 71"/>
                <a:gd name="T22" fmla="*/ 168 w 190"/>
                <a:gd name="T23" fmla="*/ 57 h 71"/>
                <a:gd name="T24" fmla="*/ 155 w 190"/>
                <a:gd name="T25" fmla="*/ 62 h 71"/>
                <a:gd name="T26" fmla="*/ 140 w 190"/>
                <a:gd name="T27" fmla="*/ 66 h 71"/>
                <a:gd name="T28" fmla="*/ 123 w 190"/>
                <a:gd name="T29" fmla="*/ 69 h 71"/>
                <a:gd name="T30" fmla="*/ 105 w 190"/>
                <a:gd name="T31" fmla="*/ 70 h 71"/>
                <a:gd name="T32" fmla="*/ 86 w 190"/>
                <a:gd name="T33" fmla="*/ 70 h 71"/>
                <a:gd name="T34" fmla="*/ 67 w 190"/>
                <a:gd name="T35" fmla="*/ 69 h 71"/>
                <a:gd name="T36" fmla="*/ 50 w 190"/>
                <a:gd name="T37" fmla="*/ 66 h 71"/>
                <a:gd name="T38" fmla="*/ 35 w 190"/>
                <a:gd name="T39" fmla="*/ 62 h 71"/>
                <a:gd name="T40" fmla="*/ 22 w 190"/>
                <a:gd name="T41" fmla="*/ 57 h 71"/>
                <a:gd name="T42" fmla="*/ 12 w 190"/>
                <a:gd name="T43" fmla="*/ 52 h 71"/>
                <a:gd name="T44" fmla="*/ 5 w 190"/>
                <a:gd name="T45" fmla="*/ 46 h 71"/>
                <a:gd name="T46" fmla="*/ 1 w 190"/>
                <a:gd name="T47" fmla="*/ 39 h 71"/>
                <a:gd name="T48" fmla="*/ 1 w 190"/>
                <a:gd name="T49" fmla="*/ 31 h 71"/>
                <a:gd name="T50" fmla="*/ 5 w 190"/>
                <a:gd name="T51" fmla="*/ 25 h 71"/>
                <a:gd name="T52" fmla="*/ 12 w 190"/>
                <a:gd name="T53" fmla="*/ 19 h 71"/>
                <a:gd name="T54" fmla="*/ 22 w 190"/>
                <a:gd name="T55" fmla="*/ 13 h 71"/>
                <a:gd name="T56" fmla="*/ 35 w 190"/>
                <a:gd name="T57" fmla="*/ 8 h 71"/>
                <a:gd name="T58" fmla="*/ 50 w 190"/>
                <a:gd name="T59" fmla="*/ 4 h 71"/>
                <a:gd name="T60" fmla="*/ 67 w 190"/>
                <a:gd name="T61" fmla="*/ 2 h 71"/>
                <a:gd name="T62" fmla="*/ 86 w 190"/>
                <a:gd name="T63" fmla="*/ 0 h 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0"/>
                <a:gd name="T97" fmla="*/ 0 h 71"/>
                <a:gd name="T98" fmla="*/ 190 w 190"/>
                <a:gd name="T99" fmla="*/ 71 h 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0" h="71">
                  <a:moveTo>
                    <a:pt x="95" y="0"/>
                  </a:moveTo>
                  <a:lnTo>
                    <a:pt x="105" y="0"/>
                  </a:lnTo>
                  <a:lnTo>
                    <a:pt x="114" y="1"/>
                  </a:lnTo>
                  <a:lnTo>
                    <a:pt x="123" y="2"/>
                  </a:lnTo>
                  <a:lnTo>
                    <a:pt x="132" y="3"/>
                  </a:lnTo>
                  <a:lnTo>
                    <a:pt x="140" y="4"/>
                  </a:lnTo>
                  <a:lnTo>
                    <a:pt x="148" y="6"/>
                  </a:lnTo>
                  <a:lnTo>
                    <a:pt x="155" y="8"/>
                  </a:lnTo>
                  <a:lnTo>
                    <a:pt x="162" y="11"/>
                  </a:lnTo>
                  <a:lnTo>
                    <a:pt x="168" y="13"/>
                  </a:lnTo>
                  <a:lnTo>
                    <a:pt x="173" y="16"/>
                  </a:lnTo>
                  <a:lnTo>
                    <a:pt x="178" y="19"/>
                  </a:lnTo>
                  <a:lnTo>
                    <a:pt x="182" y="21"/>
                  </a:lnTo>
                  <a:lnTo>
                    <a:pt x="185" y="25"/>
                  </a:lnTo>
                  <a:lnTo>
                    <a:pt x="187" y="28"/>
                  </a:lnTo>
                  <a:lnTo>
                    <a:pt x="189" y="31"/>
                  </a:lnTo>
                  <a:lnTo>
                    <a:pt x="189" y="35"/>
                  </a:lnTo>
                  <a:lnTo>
                    <a:pt x="189" y="39"/>
                  </a:lnTo>
                  <a:lnTo>
                    <a:pt x="187" y="42"/>
                  </a:lnTo>
                  <a:lnTo>
                    <a:pt x="185" y="46"/>
                  </a:lnTo>
                  <a:lnTo>
                    <a:pt x="182" y="49"/>
                  </a:lnTo>
                  <a:lnTo>
                    <a:pt x="178" y="52"/>
                  </a:lnTo>
                  <a:lnTo>
                    <a:pt x="173" y="54"/>
                  </a:lnTo>
                  <a:lnTo>
                    <a:pt x="168" y="57"/>
                  </a:lnTo>
                  <a:lnTo>
                    <a:pt x="162" y="60"/>
                  </a:lnTo>
                  <a:lnTo>
                    <a:pt x="155" y="62"/>
                  </a:lnTo>
                  <a:lnTo>
                    <a:pt x="148" y="64"/>
                  </a:lnTo>
                  <a:lnTo>
                    <a:pt x="140" y="66"/>
                  </a:lnTo>
                  <a:lnTo>
                    <a:pt x="132" y="67"/>
                  </a:lnTo>
                  <a:lnTo>
                    <a:pt x="123" y="69"/>
                  </a:lnTo>
                  <a:lnTo>
                    <a:pt x="114" y="70"/>
                  </a:lnTo>
                  <a:lnTo>
                    <a:pt x="105" y="70"/>
                  </a:lnTo>
                  <a:lnTo>
                    <a:pt x="95" y="70"/>
                  </a:lnTo>
                  <a:lnTo>
                    <a:pt x="86" y="70"/>
                  </a:lnTo>
                  <a:lnTo>
                    <a:pt x="76" y="70"/>
                  </a:lnTo>
                  <a:lnTo>
                    <a:pt x="67" y="69"/>
                  </a:lnTo>
                  <a:lnTo>
                    <a:pt x="58" y="67"/>
                  </a:lnTo>
                  <a:lnTo>
                    <a:pt x="50" y="66"/>
                  </a:lnTo>
                  <a:lnTo>
                    <a:pt x="42" y="64"/>
                  </a:lnTo>
                  <a:lnTo>
                    <a:pt x="35" y="62"/>
                  </a:lnTo>
                  <a:lnTo>
                    <a:pt x="28" y="60"/>
                  </a:lnTo>
                  <a:lnTo>
                    <a:pt x="22" y="57"/>
                  </a:lnTo>
                  <a:lnTo>
                    <a:pt x="17" y="54"/>
                  </a:lnTo>
                  <a:lnTo>
                    <a:pt x="12" y="52"/>
                  </a:lnTo>
                  <a:lnTo>
                    <a:pt x="8" y="49"/>
                  </a:lnTo>
                  <a:lnTo>
                    <a:pt x="5" y="46"/>
                  </a:lnTo>
                  <a:lnTo>
                    <a:pt x="2" y="42"/>
                  </a:lnTo>
                  <a:lnTo>
                    <a:pt x="1" y="39"/>
                  </a:lnTo>
                  <a:lnTo>
                    <a:pt x="0" y="35"/>
                  </a:lnTo>
                  <a:lnTo>
                    <a:pt x="1" y="31"/>
                  </a:lnTo>
                  <a:lnTo>
                    <a:pt x="2" y="28"/>
                  </a:lnTo>
                  <a:lnTo>
                    <a:pt x="5" y="25"/>
                  </a:lnTo>
                  <a:lnTo>
                    <a:pt x="8" y="21"/>
                  </a:lnTo>
                  <a:lnTo>
                    <a:pt x="12" y="19"/>
                  </a:lnTo>
                  <a:lnTo>
                    <a:pt x="17" y="16"/>
                  </a:lnTo>
                  <a:lnTo>
                    <a:pt x="22" y="13"/>
                  </a:lnTo>
                  <a:lnTo>
                    <a:pt x="28" y="11"/>
                  </a:lnTo>
                  <a:lnTo>
                    <a:pt x="35" y="8"/>
                  </a:lnTo>
                  <a:lnTo>
                    <a:pt x="42" y="6"/>
                  </a:lnTo>
                  <a:lnTo>
                    <a:pt x="50" y="4"/>
                  </a:lnTo>
                  <a:lnTo>
                    <a:pt x="58" y="3"/>
                  </a:lnTo>
                  <a:lnTo>
                    <a:pt x="67" y="2"/>
                  </a:lnTo>
                  <a:lnTo>
                    <a:pt x="76" y="1"/>
                  </a:lnTo>
                  <a:lnTo>
                    <a:pt x="86" y="0"/>
                  </a:lnTo>
                  <a:lnTo>
                    <a:pt x="95" y="0"/>
                  </a:lnTo>
                </a:path>
              </a:pathLst>
            </a:custGeom>
            <a:solidFill>
              <a:srgbClr val="ABABAB"/>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51" name="Freeform 299"/>
            <p:cNvSpPr>
              <a:spLocks/>
            </p:cNvSpPr>
            <p:nvPr/>
          </p:nvSpPr>
          <p:spPr bwMode="auto">
            <a:xfrm>
              <a:off x="4523" y="2664"/>
              <a:ext cx="188" cy="70"/>
            </a:xfrm>
            <a:custGeom>
              <a:avLst/>
              <a:gdLst>
                <a:gd name="T0" fmla="*/ 103 w 188"/>
                <a:gd name="T1" fmla="*/ 0 h 70"/>
                <a:gd name="T2" fmla="*/ 121 w 188"/>
                <a:gd name="T3" fmla="*/ 2 h 70"/>
                <a:gd name="T4" fmla="*/ 138 w 188"/>
                <a:gd name="T5" fmla="*/ 5 h 70"/>
                <a:gd name="T6" fmla="*/ 153 w 188"/>
                <a:gd name="T7" fmla="*/ 8 h 70"/>
                <a:gd name="T8" fmla="*/ 166 w 188"/>
                <a:gd name="T9" fmla="*/ 13 h 70"/>
                <a:gd name="T10" fmla="*/ 175 w 188"/>
                <a:gd name="T11" fmla="*/ 18 h 70"/>
                <a:gd name="T12" fmla="*/ 183 w 188"/>
                <a:gd name="T13" fmla="*/ 24 h 70"/>
                <a:gd name="T14" fmla="*/ 186 w 188"/>
                <a:gd name="T15" fmla="*/ 31 h 70"/>
                <a:gd name="T16" fmla="*/ 186 w 188"/>
                <a:gd name="T17" fmla="*/ 38 h 70"/>
                <a:gd name="T18" fmla="*/ 183 w 188"/>
                <a:gd name="T19" fmla="*/ 45 h 70"/>
                <a:gd name="T20" fmla="*/ 175 w 188"/>
                <a:gd name="T21" fmla="*/ 51 h 70"/>
                <a:gd name="T22" fmla="*/ 166 w 188"/>
                <a:gd name="T23" fmla="*/ 56 h 70"/>
                <a:gd name="T24" fmla="*/ 153 w 188"/>
                <a:gd name="T25" fmla="*/ 61 h 70"/>
                <a:gd name="T26" fmla="*/ 138 w 188"/>
                <a:gd name="T27" fmla="*/ 65 h 70"/>
                <a:gd name="T28" fmla="*/ 121 w 188"/>
                <a:gd name="T29" fmla="*/ 68 h 70"/>
                <a:gd name="T30" fmla="*/ 103 w 188"/>
                <a:gd name="T31" fmla="*/ 69 h 70"/>
                <a:gd name="T32" fmla="*/ 84 w 188"/>
                <a:gd name="T33" fmla="*/ 69 h 70"/>
                <a:gd name="T34" fmla="*/ 65 w 188"/>
                <a:gd name="T35" fmla="*/ 68 h 70"/>
                <a:gd name="T36" fmla="*/ 49 w 188"/>
                <a:gd name="T37" fmla="*/ 65 h 70"/>
                <a:gd name="T38" fmla="*/ 34 w 188"/>
                <a:gd name="T39" fmla="*/ 61 h 70"/>
                <a:gd name="T40" fmla="*/ 21 w 188"/>
                <a:gd name="T41" fmla="*/ 56 h 70"/>
                <a:gd name="T42" fmla="*/ 11 w 188"/>
                <a:gd name="T43" fmla="*/ 51 h 70"/>
                <a:gd name="T44" fmla="*/ 4 w 188"/>
                <a:gd name="T45" fmla="*/ 45 h 70"/>
                <a:gd name="T46" fmla="*/ 0 w 188"/>
                <a:gd name="T47" fmla="*/ 38 h 70"/>
                <a:gd name="T48" fmla="*/ 0 w 188"/>
                <a:gd name="T49" fmla="*/ 31 h 70"/>
                <a:gd name="T50" fmla="*/ 4 w 188"/>
                <a:gd name="T51" fmla="*/ 24 h 70"/>
                <a:gd name="T52" fmla="*/ 11 w 188"/>
                <a:gd name="T53" fmla="*/ 18 h 70"/>
                <a:gd name="T54" fmla="*/ 21 w 188"/>
                <a:gd name="T55" fmla="*/ 13 h 70"/>
                <a:gd name="T56" fmla="*/ 34 w 188"/>
                <a:gd name="T57" fmla="*/ 8 h 70"/>
                <a:gd name="T58" fmla="*/ 49 w 188"/>
                <a:gd name="T59" fmla="*/ 5 h 70"/>
                <a:gd name="T60" fmla="*/ 65 w 188"/>
                <a:gd name="T61" fmla="*/ 2 h 70"/>
                <a:gd name="T62" fmla="*/ 84 w 188"/>
                <a:gd name="T63" fmla="*/ 0 h 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8"/>
                <a:gd name="T97" fmla="*/ 0 h 70"/>
                <a:gd name="T98" fmla="*/ 188 w 188"/>
                <a:gd name="T99" fmla="*/ 70 h 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8" h="70">
                  <a:moveTo>
                    <a:pt x="93" y="0"/>
                  </a:moveTo>
                  <a:lnTo>
                    <a:pt x="103" y="0"/>
                  </a:lnTo>
                  <a:lnTo>
                    <a:pt x="112" y="1"/>
                  </a:lnTo>
                  <a:lnTo>
                    <a:pt x="121" y="2"/>
                  </a:lnTo>
                  <a:lnTo>
                    <a:pt x="130" y="3"/>
                  </a:lnTo>
                  <a:lnTo>
                    <a:pt x="138" y="5"/>
                  </a:lnTo>
                  <a:lnTo>
                    <a:pt x="146" y="6"/>
                  </a:lnTo>
                  <a:lnTo>
                    <a:pt x="153" y="8"/>
                  </a:lnTo>
                  <a:lnTo>
                    <a:pt x="159" y="10"/>
                  </a:lnTo>
                  <a:lnTo>
                    <a:pt x="166" y="13"/>
                  </a:lnTo>
                  <a:lnTo>
                    <a:pt x="171" y="15"/>
                  </a:lnTo>
                  <a:lnTo>
                    <a:pt x="175" y="18"/>
                  </a:lnTo>
                  <a:lnTo>
                    <a:pt x="179" y="22"/>
                  </a:lnTo>
                  <a:lnTo>
                    <a:pt x="183" y="24"/>
                  </a:lnTo>
                  <a:lnTo>
                    <a:pt x="185" y="28"/>
                  </a:lnTo>
                  <a:lnTo>
                    <a:pt x="186" y="31"/>
                  </a:lnTo>
                  <a:lnTo>
                    <a:pt x="187" y="35"/>
                  </a:lnTo>
                  <a:lnTo>
                    <a:pt x="186" y="38"/>
                  </a:lnTo>
                  <a:lnTo>
                    <a:pt x="185" y="42"/>
                  </a:lnTo>
                  <a:lnTo>
                    <a:pt x="183" y="45"/>
                  </a:lnTo>
                  <a:lnTo>
                    <a:pt x="179" y="48"/>
                  </a:lnTo>
                  <a:lnTo>
                    <a:pt x="175" y="51"/>
                  </a:lnTo>
                  <a:lnTo>
                    <a:pt x="171" y="54"/>
                  </a:lnTo>
                  <a:lnTo>
                    <a:pt x="166" y="56"/>
                  </a:lnTo>
                  <a:lnTo>
                    <a:pt x="159" y="59"/>
                  </a:lnTo>
                  <a:lnTo>
                    <a:pt x="153" y="61"/>
                  </a:lnTo>
                  <a:lnTo>
                    <a:pt x="146" y="63"/>
                  </a:lnTo>
                  <a:lnTo>
                    <a:pt x="138" y="65"/>
                  </a:lnTo>
                  <a:lnTo>
                    <a:pt x="130" y="66"/>
                  </a:lnTo>
                  <a:lnTo>
                    <a:pt x="121" y="68"/>
                  </a:lnTo>
                  <a:lnTo>
                    <a:pt x="112" y="69"/>
                  </a:lnTo>
                  <a:lnTo>
                    <a:pt x="103" y="69"/>
                  </a:lnTo>
                  <a:lnTo>
                    <a:pt x="93" y="69"/>
                  </a:lnTo>
                  <a:lnTo>
                    <a:pt x="84" y="69"/>
                  </a:lnTo>
                  <a:lnTo>
                    <a:pt x="74" y="69"/>
                  </a:lnTo>
                  <a:lnTo>
                    <a:pt x="65" y="68"/>
                  </a:lnTo>
                  <a:lnTo>
                    <a:pt x="57" y="66"/>
                  </a:lnTo>
                  <a:lnTo>
                    <a:pt x="49" y="65"/>
                  </a:lnTo>
                  <a:lnTo>
                    <a:pt x="41" y="63"/>
                  </a:lnTo>
                  <a:lnTo>
                    <a:pt x="34" y="61"/>
                  </a:lnTo>
                  <a:lnTo>
                    <a:pt x="27" y="59"/>
                  </a:lnTo>
                  <a:lnTo>
                    <a:pt x="21" y="56"/>
                  </a:lnTo>
                  <a:lnTo>
                    <a:pt x="16" y="54"/>
                  </a:lnTo>
                  <a:lnTo>
                    <a:pt x="11" y="51"/>
                  </a:lnTo>
                  <a:lnTo>
                    <a:pt x="7" y="48"/>
                  </a:lnTo>
                  <a:lnTo>
                    <a:pt x="4" y="45"/>
                  </a:lnTo>
                  <a:lnTo>
                    <a:pt x="2" y="42"/>
                  </a:lnTo>
                  <a:lnTo>
                    <a:pt x="0" y="38"/>
                  </a:lnTo>
                  <a:lnTo>
                    <a:pt x="0" y="35"/>
                  </a:lnTo>
                  <a:lnTo>
                    <a:pt x="0" y="31"/>
                  </a:lnTo>
                  <a:lnTo>
                    <a:pt x="2" y="28"/>
                  </a:lnTo>
                  <a:lnTo>
                    <a:pt x="4" y="24"/>
                  </a:lnTo>
                  <a:lnTo>
                    <a:pt x="7" y="22"/>
                  </a:lnTo>
                  <a:lnTo>
                    <a:pt x="11" y="18"/>
                  </a:lnTo>
                  <a:lnTo>
                    <a:pt x="16" y="15"/>
                  </a:lnTo>
                  <a:lnTo>
                    <a:pt x="21" y="13"/>
                  </a:lnTo>
                  <a:lnTo>
                    <a:pt x="27" y="10"/>
                  </a:lnTo>
                  <a:lnTo>
                    <a:pt x="34" y="8"/>
                  </a:lnTo>
                  <a:lnTo>
                    <a:pt x="41" y="6"/>
                  </a:lnTo>
                  <a:lnTo>
                    <a:pt x="49" y="5"/>
                  </a:lnTo>
                  <a:lnTo>
                    <a:pt x="57" y="3"/>
                  </a:lnTo>
                  <a:lnTo>
                    <a:pt x="65" y="2"/>
                  </a:lnTo>
                  <a:lnTo>
                    <a:pt x="74" y="1"/>
                  </a:lnTo>
                  <a:lnTo>
                    <a:pt x="84" y="0"/>
                  </a:lnTo>
                  <a:lnTo>
                    <a:pt x="93" y="0"/>
                  </a:lnTo>
                </a:path>
              </a:pathLst>
            </a:custGeom>
            <a:solidFill>
              <a:srgbClr val="B0B0B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52" name="Freeform 300"/>
            <p:cNvSpPr>
              <a:spLocks/>
            </p:cNvSpPr>
            <p:nvPr/>
          </p:nvSpPr>
          <p:spPr bwMode="auto">
            <a:xfrm>
              <a:off x="4524" y="2663"/>
              <a:ext cx="186" cy="68"/>
            </a:xfrm>
            <a:custGeom>
              <a:avLst/>
              <a:gdLst>
                <a:gd name="T0" fmla="*/ 102 w 186"/>
                <a:gd name="T1" fmla="*/ 0 h 68"/>
                <a:gd name="T2" fmla="*/ 120 w 186"/>
                <a:gd name="T3" fmla="*/ 1 h 68"/>
                <a:gd name="T4" fmla="*/ 136 w 186"/>
                <a:gd name="T5" fmla="*/ 4 h 68"/>
                <a:gd name="T6" fmla="*/ 151 w 186"/>
                <a:gd name="T7" fmla="*/ 7 h 68"/>
                <a:gd name="T8" fmla="*/ 164 w 186"/>
                <a:gd name="T9" fmla="*/ 12 h 68"/>
                <a:gd name="T10" fmla="*/ 174 w 186"/>
                <a:gd name="T11" fmla="*/ 17 h 68"/>
                <a:gd name="T12" fmla="*/ 181 w 186"/>
                <a:gd name="T13" fmla="*/ 24 h 68"/>
                <a:gd name="T14" fmla="*/ 184 w 186"/>
                <a:gd name="T15" fmla="*/ 30 h 68"/>
                <a:gd name="T16" fmla="*/ 184 w 186"/>
                <a:gd name="T17" fmla="*/ 37 h 68"/>
                <a:gd name="T18" fmla="*/ 181 w 186"/>
                <a:gd name="T19" fmla="*/ 43 h 68"/>
                <a:gd name="T20" fmla="*/ 174 w 186"/>
                <a:gd name="T21" fmla="*/ 49 h 68"/>
                <a:gd name="T22" fmla="*/ 164 w 186"/>
                <a:gd name="T23" fmla="*/ 55 h 68"/>
                <a:gd name="T24" fmla="*/ 151 w 186"/>
                <a:gd name="T25" fmla="*/ 59 h 68"/>
                <a:gd name="T26" fmla="*/ 136 w 186"/>
                <a:gd name="T27" fmla="*/ 63 h 68"/>
                <a:gd name="T28" fmla="*/ 120 w 186"/>
                <a:gd name="T29" fmla="*/ 66 h 68"/>
                <a:gd name="T30" fmla="*/ 102 w 186"/>
                <a:gd name="T31" fmla="*/ 67 h 68"/>
                <a:gd name="T32" fmla="*/ 83 w 186"/>
                <a:gd name="T33" fmla="*/ 67 h 68"/>
                <a:gd name="T34" fmla="*/ 65 w 186"/>
                <a:gd name="T35" fmla="*/ 66 h 68"/>
                <a:gd name="T36" fmla="*/ 48 w 186"/>
                <a:gd name="T37" fmla="*/ 63 h 68"/>
                <a:gd name="T38" fmla="*/ 33 w 186"/>
                <a:gd name="T39" fmla="*/ 59 h 68"/>
                <a:gd name="T40" fmla="*/ 21 w 186"/>
                <a:gd name="T41" fmla="*/ 55 h 68"/>
                <a:gd name="T42" fmla="*/ 11 w 186"/>
                <a:gd name="T43" fmla="*/ 49 h 68"/>
                <a:gd name="T44" fmla="*/ 4 w 186"/>
                <a:gd name="T45" fmla="*/ 43 h 68"/>
                <a:gd name="T46" fmla="*/ 0 w 186"/>
                <a:gd name="T47" fmla="*/ 37 h 68"/>
                <a:gd name="T48" fmla="*/ 0 w 186"/>
                <a:gd name="T49" fmla="*/ 30 h 68"/>
                <a:gd name="T50" fmla="*/ 4 w 186"/>
                <a:gd name="T51" fmla="*/ 24 h 68"/>
                <a:gd name="T52" fmla="*/ 11 w 186"/>
                <a:gd name="T53" fmla="*/ 17 h 68"/>
                <a:gd name="T54" fmla="*/ 21 w 186"/>
                <a:gd name="T55" fmla="*/ 12 h 68"/>
                <a:gd name="T56" fmla="*/ 33 w 186"/>
                <a:gd name="T57" fmla="*/ 7 h 68"/>
                <a:gd name="T58" fmla="*/ 48 w 186"/>
                <a:gd name="T59" fmla="*/ 4 h 68"/>
                <a:gd name="T60" fmla="*/ 65 w 186"/>
                <a:gd name="T61" fmla="*/ 1 h 68"/>
                <a:gd name="T62" fmla="*/ 83 w 186"/>
                <a:gd name="T63" fmla="*/ 0 h 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6"/>
                <a:gd name="T97" fmla="*/ 0 h 68"/>
                <a:gd name="T98" fmla="*/ 186 w 186"/>
                <a:gd name="T99" fmla="*/ 68 h 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6" h="68">
                  <a:moveTo>
                    <a:pt x="92" y="0"/>
                  </a:moveTo>
                  <a:lnTo>
                    <a:pt x="102" y="0"/>
                  </a:lnTo>
                  <a:lnTo>
                    <a:pt x="111" y="0"/>
                  </a:lnTo>
                  <a:lnTo>
                    <a:pt x="120" y="1"/>
                  </a:lnTo>
                  <a:lnTo>
                    <a:pt x="128" y="3"/>
                  </a:lnTo>
                  <a:lnTo>
                    <a:pt x="136" y="4"/>
                  </a:lnTo>
                  <a:lnTo>
                    <a:pt x="144" y="6"/>
                  </a:lnTo>
                  <a:lnTo>
                    <a:pt x="151" y="7"/>
                  </a:lnTo>
                  <a:lnTo>
                    <a:pt x="158" y="10"/>
                  </a:lnTo>
                  <a:lnTo>
                    <a:pt x="164" y="12"/>
                  </a:lnTo>
                  <a:lnTo>
                    <a:pt x="169" y="15"/>
                  </a:lnTo>
                  <a:lnTo>
                    <a:pt x="174" y="17"/>
                  </a:lnTo>
                  <a:lnTo>
                    <a:pt x="178" y="20"/>
                  </a:lnTo>
                  <a:lnTo>
                    <a:pt x="181" y="24"/>
                  </a:lnTo>
                  <a:lnTo>
                    <a:pt x="183" y="27"/>
                  </a:lnTo>
                  <a:lnTo>
                    <a:pt x="184" y="30"/>
                  </a:lnTo>
                  <a:lnTo>
                    <a:pt x="185" y="33"/>
                  </a:lnTo>
                  <a:lnTo>
                    <a:pt x="184" y="37"/>
                  </a:lnTo>
                  <a:lnTo>
                    <a:pt x="183" y="40"/>
                  </a:lnTo>
                  <a:lnTo>
                    <a:pt x="181" y="43"/>
                  </a:lnTo>
                  <a:lnTo>
                    <a:pt x="178" y="47"/>
                  </a:lnTo>
                  <a:lnTo>
                    <a:pt x="174" y="49"/>
                  </a:lnTo>
                  <a:lnTo>
                    <a:pt x="169" y="52"/>
                  </a:lnTo>
                  <a:lnTo>
                    <a:pt x="164" y="55"/>
                  </a:lnTo>
                  <a:lnTo>
                    <a:pt x="158" y="57"/>
                  </a:lnTo>
                  <a:lnTo>
                    <a:pt x="151" y="59"/>
                  </a:lnTo>
                  <a:lnTo>
                    <a:pt x="144" y="61"/>
                  </a:lnTo>
                  <a:lnTo>
                    <a:pt x="136" y="63"/>
                  </a:lnTo>
                  <a:lnTo>
                    <a:pt x="128" y="64"/>
                  </a:lnTo>
                  <a:lnTo>
                    <a:pt x="120" y="66"/>
                  </a:lnTo>
                  <a:lnTo>
                    <a:pt x="111" y="66"/>
                  </a:lnTo>
                  <a:lnTo>
                    <a:pt x="102" y="67"/>
                  </a:lnTo>
                  <a:lnTo>
                    <a:pt x="92" y="67"/>
                  </a:lnTo>
                  <a:lnTo>
                    <a:pt x="83" y="67"/>
                  </a:lnTo>
                  <a:lnTo>
                    <a:pt x="74" y="66"/>
                  </a:lnTo>
                  <a:lnTo>
                    <a:pt x="65" y="66"/>
                  </a:lnTo>
                  <a:lnTo>
                    <a:pt x="56" y="64"/>
                  </a:lnTo>
                  <a:lnTo>
                    <a:pt x="48" y="63"/>
                  </a:lnTo>
                  <a:lnTo>
                    <a:pt x="41" y="61"/>
                  </a:lnTo>
                  <a:lnTo>
                    <a:pt x="33" y="59"/>
                  </a:lnTo>
                  <a:lnTo>
                    <a:pt x="27" y="57"/>
                  </a:lnTo>
                  <a:lnTo>
                    <a:pt x="21" y="55"/>
                  </a:lnTo>
                  <a:lnTo>
                    <a:pt x="15" y="52"/>
                  </a:lnTo>
                  <a:lnTo>
                    <a:pt x="11" y="49"/>
                  </a:lnTo>
                  <a:lnTo>
                    <a:pt x="7" y="47"/>
                  </a:lnTo>
                  <a:lnTo>
                    <a:pt x="4" y="43"/>
                  </a:lnTo>
                  <a:lnTo>
                    <a:pt x="2" y="40"/>
                  </a:lnTo>
                  <a:lnTo>
                    <a:pt x="0" y="37"/>
                  </a:lnTo>
                  <a:lnTo>
                    <a:pt x="0" y="33"/>
                  </a:lnTo>
                  <a:lnTo>
                    <a:pt x="0" y="30"/>
                  </a:lnTo>
                  <a:lnTo>
                    <a:pt x="2" y="27"/>
                  </a:lnTo>
                  <a:lnTo>
                    <a:pt x="4" y="24"/>
                  </a:lnTo>
                  <a:lnTo>
                    <a:pt x="7" y="20"/>
                  </a:lnTo>
                  <a:lnTo>
                    <a:pt x="11" y="17"/>
                  </a:lnTo>
                  <a:lnTo>
                    <a:pt x="15" y="15"/>
                  </a:lnTo>
                  <a:lnTo>
                    <a:pt x="21" y="12"/>
                  </a:lnTo>
                  <a:lnTo>
                    <a:pt x="27" y="10"/>
                  </a:lnTo>
                  <a:lnTo>
                    <a:pt x="33" y="7"/>
                  </a:lnTo>
                  <a:lnTo>
                    <a:pt x="41" y="6"/>
                  </a:lnTo>
                  <a:lnTo>
                    <a:pt x="48" y="4"/>
                  </a:lnTo>
                  <a:lnTo>
                    <a:pt x="56" y="3"/>
                  </a:lnTo>
                  <a:lnTo>
                    <a:pt x="65" y="1"/>
                  </a:lnTo>
                  <a:lnTo>
                    <a:pt x="74" y="0"/>
                  </a:lnTo>
                  <a:lnTo>
                    <a:pt x="83" y="0"/>
                  </a:lnTo>
                  <a:lnTo>
                    <a:pt x="92" y="0"/>
                  </a:lnTo>
                </a:path>
              </a:pathLst>
            </a:custGeom>
            <a:solidFill>
              <a:srgbClr val="B2B2B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53" name="Freeform 301"/>
            <p:cNvSpPr>
              <a:spLocks/>
            </p:cNvSpPr>
            <p:nvPr/>
          </p:nvSpPr>
          <p:spPr bwMode="auto">
            <a:xfrm>
              <a:off x="4525" y="2661"/>
              <a:ext cx="184" cy="67"/>
            </a:xfrm>
            <a:custGeom>
              <a:avLst/>
              <a:gdLst>
                <a:gd name="T0" fmla="*/ 101 w 184"/>
                <a:gd name="T1" fmla="*/ 0 h 67"/>
                <a:gd name="T2" fmla="*/ 119 w 184"/>
                <a:gd name="T3" fmla="*/ 1 h 67"/>
                <a:gd name="T4" fmla="*/ 135 w 184"/>
                <a:gd name="T5" fmla="*/ 4 h 67"/>
                <a:gd name="T6" fmla="*/ 149 w 184"/>
                <a:gd name="T7" fmla="*/ 8 h 67"/>
                <a:gd name="T8" fmla="*/ 162 w 184"/>
                <a:gd name="T9" fmla="*/ 12 h 67"/>
                <a:gd name="T10" fmla="*/ 172 w 184"/>
                <a:gd name="T11" fmla="*/ 17 h 67"/>
                <a:gd name="T12" fmla="*/ 179 w 184"/>
                <a:gd name="T13" fmla="*/ 23 h 67"/>
                <a:gd name="T14" fmla="*/ 182 w 184"/>
                <a:gd name="T15" fmla="*/ 30 h 67"/>
                <a:gd name="T16" fmla="*/ 182 w 184"/>
                <a:gd name="T17" fmla="*/ 36 h 67"/>
                <a:gd name="T18" fmla="*/ 179 w 184"/>
                <a:gd name="T19" fmla="*/ 43 h 67"/>
                <a:gd name="T20" fmla="*/ 172 w 184"/>
                <a:gd name="T21" fmla="*/ 49 h 67"/>
                <a:gd name="T22" fmla="*/ 162 w 184"/>
                <a:gd name="T23" fmla="*/ 54 h 67"/>
                <a:gd name="T24" fmla="*/ 149 w 184"/>
                <a:gd name="T25" fmla="*/ 58 h 67"/>
                <a:gd name="T26" fmla="*/ 135 w 184"/>
                <a:gd name="T27" fmla="*/ 62 h 67"/>
                <a:gd name="T28" fmla="*/ 119 w 184"/>
                <a:gd name="T29" fmla="*/ 64 h 67"/>
                <a:gd name="T30" fmla="*/ 101 w 184"/>
                <a:gd name="T31" fmla="*/ 66 h 67"/>
                <a:gd name="T32" fmla="*/ 82 w 184"/>
                <a:gd name="T33" fmla="*/ 66 h 67"/>
                <a:gd name="T34" fmla="*/ 64 w 184"/>
                <a:gd name="T35" fmla="*/ 64 h 67"/>
                <a:gd name="T36" fmla="*/ 48 w 184"/>
                <a:gd name="T37" fmla="*/ 62 h 67"/>
                <a:gd name="T38" fmla="*/ 33 w 184"/>
                <a:gd name="T39" fmla="*/ 58 h 67"/>
                <a:gd name="T40" fmla="*/ 21 w 184"/>
                <a:gd name="T41" fmla="*/ 54 h 67"/>
                <a:gd name="T42" fmla="*/ 11 w 184"/>
                <a:gd name="T43" fmla="*/ 49 h 67"/>
                <a:gd name="T44" fmla="*/ 4 w 184"/>
                <a:gd name="T45" fmla="*/ 43 h 67"/>
                <a:gd name="T46" fmla="*/ 0 w 184"/>
                <a:gd name="T47" fmla="*/ 36 h 67"/>
                <a:gd name="T48" fmla="*/ 0 w 184"/>
                <a:gd name="T49" fmla="*/ 30 h 67"/>
                <a:gd name="T50" fmla="*/ 4 w 184"/>
                <a:gd name="T51" fmla="*/ 23 h 67"/>
                <a:gd name="T52" fmla="*/ 11 w 184"/>
                <a:gd name="T53" fmla="*/ 17 h 67"/>
                <a:gd name="T54" fmla="*/ 21 w 184"/>
                <a:gd name="T55" fmla="*/ 12 h 67"/>
                <a:gd name="T56" fmla="*/ 33 w 184"/>
                <a:gd name="T57" fmla="*/ 8 h 67"/>
                <a:gd name="T58" fmla="*/ 48 w 184"/>
                <a:gd name="T59" fmla="*/ 4 h 67"/>
                <a:gd name="T60" fmla="*/ 64 w 184"/>
                <a:gd name="T61" fmla="*/ 1 h 67"/>
                <a:gd name="T62" fmla="*/ 82 w 184"/>
                <a:gd name="T63" fmla="*/ 0 h 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4"/>
                <a:gd name="T97" fmla="*/ 0 h 67"/>
                <a:gd name="T98" fmla="*/ 184 w 184"/>
                <a:gd name="T99" fmla="*/ 67 h 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4" h="67">
                  <a:moveTo>
                    <a:pt x="91" y="0"/>
                  </a:moveTo>
                  <a:lnTo>
                    <a:pt x="101" y="0"/>
                  </a:lnTo>
                  <a:lnTo>
                    <a:pt x="110" y="0"/>
                  </a:lnTo>
                  <a:lnTo>
                    <a:pt x="119" y="1"/>
                  </a:lnTo>
                  <a:lnTo>
                    <a:pt x="127" y="2"/>
                  </a:lnTo>
                  <a:lnTo>
                    <a:pt x="135" y="4"/>
                  </a:lnTo>
                  <a:lnTo>
                    <a:pt x="142" y="6"/>
                  </a:lnTo>
                  <a:lnTo>
                    <a:pt x="149" y="8"/>
                  </a:lnTo>
                  <a:lnTo>
                    <a:pt x="156" y="9"/>
                  </a:lnTo>
                  <a:lnTo>
                    <a:pt x="162" y="12"/>
                  </a:lnTo>
                  <a:lnTo>
                    <a:pt x="167" y="15"/>
                  </a:lnTo>
                  <a:lnTo>
                    <a:pt x="172" y="17"/>
                  </a:lnTo>
                  <a:lnTo>
                    <a:pt x="176" y="20"/>
                  </a:lnTo>
                  <a:lnTo>
                    <a:pt x="179" y="23"/>
                  </a:lnTo>
                  <a:lnTo>
                    <a:pt x="181" y="26"/>
                  </a:lnTo>
                  <a:lnTo>
                    <a:pt x="182" y="30"/>
                  </a:lnTo>
                  <a:lnTo>
                    <a:pt x="183" y="33"/>
                  </a:lnTo>
                  <a:lnTo>
                    <a:pt x="182" y="36"/>
                  </a:lnTo>
                  <a:lnTo>
                    <a:pt x="181" y="40"/>
                  </a:lnTo>
                  <a:lnTo>
                    <a:pt x="179" y="43"/>
                  </a:lnTo>
                  <a:lnTo>
                    <a:pt x="176" y="46"/>
                  </a:lnTo>
                  <a:lnTo>
                    <a:pt x="172" y="49"/>
                  </a:lnTo>
                  <a:lnTo>
                    <a:pt x="167" y="51"/>
                  </a:lnTo>
                  <a:lnTo>
                    <a:pt x="162" y="54"/>
                  </a:lnTo>
                  <a:lnTo>
                    <a:pt x="156" y="56"/>
                  </a:lnTo>
                  <a:lnTo>
                    <a:pt x="149" y="58"/>
                  </a:lnTo>
                  <a:lnTo>
                    <a:pt x="142" y="60"/>
                  </a:lnTo>
                  <a:lnTo>
                    <a:pt x="135" y="62"/>
                  </a:lnTo>
                  <a:lnTo>
                    <a:pt x="127" y="63"/>
                  </a:lnTo>
                  <a:lnTo>
                    <a:pt x="119" y="64"/>
                  </a:lnTo>
                  <a:lnTo>
                    <a:pt x="110" y="65"/>
                  </a:lnTo>
                  <a:lnTo>
                    <a:pt x="101" y="66"/>
                  </a:lnTo>
                  <a:lnTo>
                    <a:pt x="91" y="66"/>
                  </a:lnTo>
                  <a:lnTo>
                    <a:pt x="82" y="66"/>
                  </a:lnTo>
                  <a:lnTo>
                    <a:pt x="73" y="65"/>
                  </a:lnTo>
                  <a:lnTo>
                    <a:pt x="64" y="64"/>
                  </a:lnTo>
                  <a:lnTo>
                    <a:pt x="56" y="63"/>
                  </a:lnTo>
                  <a:lnTo>
                    <a:pt x="48" y="62"/>
                  </a:lnTo>
                  <a:lnTo>
                    <a:pt x="40" y="60"/>
                  </a:lnTo>
                  <a:lnTo>
                    <a:pt x="33" y="58"/>
                  </a:lnTo>
                  <a:lnTo>
                    <a:pt x="27" y="56"/>
                  </a:lnTo>
                  <a:lnTo>
                    <a:pt x="21" y="54"/>
                  </a:lnTo>
                  <a:lnTo>
                    <a:pt x="15" y="51"/>
                  </a:lnTo>
                  <a:lnTo>
                    <a:pt x="11" y="49"/>
                  </a:lnTo>
                  <a:lnTo>
                    <a:pt x="7" y="46"/>
                  </a:lnTo>
                  <a:lnTo>
                    <a:pt x="4" y="43"/>
                  </a:lnTo>
                  <a:lnTo>
                    <a:pt x="2" y="40"/>
                  </a:lnTo>
                  <a:lnTo>
                    <a:pt x="0" y="36"/>
                  </a:lnTo>
                  <a:lnTo>
                    <a:pt x="0" y="33"/>
                  </a:lnTo>
                  <a:lnTo>
                    <a:pt x="0" y="30"/>
                  </a:lnTo>
                  <a:lnTo>
                    <a:pt x="2" y="26"/>
                  </a:lnTo>
                  <a:lnTo>
                    <a:pt x="4" y="23"/>
                  </a:lnTo>
                  <a:lnTo>
                    <a:pt x="7" y="20"/>
                  </a:lnTo>
                  <a:lnTo>
                    <a:pt x="11" y="17"/>
                  </a:lnTo>
                  <a:lnTo>
                    <a:pt x="15" y="15"/>
                  </a:lnTo>
                  <a:lnTo>
                    <a:pt x="21" y="12"/>
                  </a:lnTo>
                  <a:lnTo>
                    <a:pt x="27" y="9"/>
                  </a:lnTo>
                  <a:lnTo>
                    <a:pt x="33" y="8"/>
                  </a:lnTo>
                  <a:lnTo>
                    <a:pt x="40" y="6"/>
                  </a:lnTo>
                  <a:lnTo>
                    <a:pt x="48" y="4"/>
                  </a:lnTo>
                  <a:lnTo>
                    <a:pt x="56" y="2"/>
                  </a:lnTo>
                  <a:lnTo>
                    <a:pt x="64" y="1"/>
                  </a:lnTo>
                  <a:lnTo>
                    <a:pt x="73" y="0"/>
                  </a:lnTo>
                  <a:lnTo>
                    <a:pt x="82" y="0"/>
                  </a:lnTo>
                  <a:lnTo>
                    <a:pt x="91" y="0"/>
                  </a:lnTo>
                </a:path>
              </a:pathLst>
            </a:custGeom>
            <a:solidFill>
              <a:srgbClr val="B5B5B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54" name="Freeform 302"/>
            <p:cNvSpPr>
              <a:spLocks/>
            </p:cNvSpPr>
            <p:nvPr/>
          </p:nvSpPr>
          <p:spPr bwMode="auto">
            <a:xfrm>
              <a:off x="4526" y="2659"/>
              <a:ext cx="182" cy="65"/>
            </a:xfrm>
            <a:custGeom>
              <a:avLst/>
              <a:gdLst>
                <a:gd name="T0" fmla="*/ 100 w 182"/>
                <a:gd name="T1" fmla="*/ 0 h 65"/>
                <a:gd name="T2" fmla="*/ 118 w 182"/>
                <a:gd name="T3" fmla="*/ 2 h 65"/>
                <a:gd name="T4" fmla="*/ 134 w 182"/>
                <a:gd name="T5" fmla="*/ 4 h 65"/>
                <a:gd name="T6" fmla="*/ 148 w 182"/>
                <a:gd name="T7" fmla="*/ 8 h 65"/>
                <a:gd name="T8" fmla="*/ 160 w 182"/>
                <a:gd name="T9" fmla="*/ 12 h 65"/>
                <a:gd name="T10" fmla="*/ 170 w 182"/>
                <a:gd name="T11" fmla="*/ 17 h 65"/>
                <a:gd name="T12" fmla="*/ 177 w 182"/>
                <a:gd name="T13" fmla="*/ 23 h 65"/>
                <a:gd name="T14" fmla="*/ 181 w 182"/>
                <a:gd name="T15" fmla="*/ 29 h 65"/>
                <a:gd name="T16" fmla="*/ 181 w 182"/>
                <a:gd name="T17" fmla="*/ 36 h 65"/>
                <a:gd name="T18" fmla="*/ 177 w 182"/>
                <a:gd name="T19" fmla="*/ 42 h 65"/>
                <a:gd name="T20" fmla="*/ 170 w 182"/>
                <a:gd name="T21" fmla="*/ 48 h 65"/>
                <a:gd name="T22" fmla="*/ 160 w 182"/>
                <a:gd name="T23" fmla="*/ 53 h 65"/>
                <a:gd name="T24" fmla="*/ 148 w 182"/>
                <a:gd name="T25" fmla="*/ 57 h 65"/>
                <a:gd name="T26" fmla="*/ 134 w 182"/>
                <a:gd name="T27" fmla="*/ 61 h 65"/>
                <a:gd name="T28" fmla="*/ 118 w 182"/>
                <a:gd name="T29" fmla="*/ 63 h 65"/>
                <a:gd name="T30" fmla="*/ 100 w 182"/>
                <a:gd name="T31" fmla="*/ 64 h 65"/>
                <a:gd name="T32" fmla="*/ 81 w 182"/>
                <a:gd name="T33" fmla="*/ 64 h 65"/>
                <a:gd name="T34" fmla="*/ 64 w 182"/>
                <a:gd name="T35" fmla="*/ 63 h 65"/>
                <a:gd name="T36" fmla="*/ 47 w 182"/>
                <a:gd name="T37" fmla="*/ 61 h 65"/>
                <a:gd name="T38" fmla="*/ 33 w 182"/>
                <a:gd name="T39" fmla="*/ 57 h 65"/>
                <a:gd name="T40" fmla="*/ 21 w 182"/>
                <a:gd name="T41" fmla="*/ 53 h 65"/>
                <a:gd name="T42" fmla="*/ 11 w 182"/>
                <a:gd name="T43" fmla="*/ 48 h 65"/>
                <a:gd name="T44" fmla="*/ 4 w 182"/>
                <a:gd name="T45" fmla="*/ 42 h 65"/>
                <a:gd name="T46" fmla="*/ 0 w 182"/>
                <a:gd name="T47" fmla="*/ 36 h 65"/>
                <a:gd name="T48" fmla="*/ 0 w 182"/>
                <a:gd name="T49" fmla="*/ 29 h 65"/>
                <a:gd name="T50" fmla="*/ 4 w 182"/>
                <a:gd name="T51" fmla="*/ 23 h 65"/>
                <a:gd name="T52" fmla="*/ 11 w 182"/>
                <a:gd name="T53" fmla="*/ 17 h 65"/>
                <a:gd name="T54" fmla="*/ 21 w 182"/>
                <a:gd name="T55" fmla="*/ 12 h 65"/>
                <a:gd name="T56" fmla="*/ 33 w 182"/>
                <a:gd name="T57" fmla="*/ 8 h 65"/>
                <a:gd name="T58" fmla="*/ 47 w 182"/>
                <a:gd name="T59" fmla="*/ 4 h 65"/>
                <a:gd name="T60" fmla="*/ 64 w 182"/>
                <a:gd name="T61" fmla="*/ 2 h 65"/>
                <a:gd name="T62" fmla="*/ 81 w 182"/>
                <a:gd name="T63" fmla="*/ 0 h 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2"/>
                <a:gd name="T97" fmla="*/ 0 h 65"/>
                <a:gd name="T98" fmla="*/ 182 w 182"/>
                <a:gd name="T99" fmla="*/ 65 h 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2" h="65">
                  <a:moveTo>
                    <a:pt x="91" y="0"/>
                  </a:moveTo>
                  <a:lnTo>
                    <a:pt x="100" y="0"/>
                  </a:lnTo>
                  <a:lnTo>
                    <a:pt x="109" y="1"/>
                  </a:lnTo>
                  <a:lnTo>
                    <a:pt x="118" y="2"/>
                  </a:lnTo>
                  <a:lnTo>
                    <a:pt x="126" y="2"/>
                  </a:lnTo>
                  <a:lnTo>
                    <a:pt x="134" y="4"/>
                  </a:lnTo>
                  <a:lnTo>
                    <a:pt x="141" y="6"/>
                  </a:lnTo>
                  <a:lnTo>
                    <a:pt x="148" y="8"/>
                  </a:lnTo>
                  <a:lnTo>
                    <a:pt x="154" y="10"/>
                  </a:lnTo>
                  <a:lnTo>
                    <a:pt x="160" y="12"/>
                  </a:lnTo>
                  <a:lnTo>
                    <a:pt x="165" y="14"/>
                  </a:lnTo>
                  <a:lnTo>
                    <a:pt x="170" y="17"/>
                  </a:lnTo>
                  <a:lnTo>
                    <a:pt x="174" y="20"/>
                  </a:lnTo>
                  <a:lnTo>
                    <a:pt x="177" y="23"/>
                  </a:lnTo>
                  <a:lnTo>
                    <a:pt x="179" y="26"/>
                  </a:lnTo>
                  <a:lnTo>
                    <a:pt x="181" y="29"/>
                  </a:lnTo>
                  <a:lnTo>
                    <a:pt x="181" y="33"/>
                  </a:lnTo>
                  <a:lnTo>
                    <a:pt x="181" y="36"/>
                  </a:lnTo>
                  <a:lnTo>
                    <a:pt x="179" y="39"/>
                  </a:lnTo>
                  <a:lnTo>
                    <a:pt x="177" y="42"/>
                  </a:lnTo>
                  <a:lnTo>
                    <a:pt x="174" y="45"/>
                  </a:lnTo>
                  <a:lnTo>
                    <a:pt x="170" y="48"/>
                  </a:lnTo>
                  <a:lnTo>
                    <a:pt x="165" y="50"/>
                  </a:lnTo>
                  <a:lnTo>
                    <a:pt x="160" y="53"/>
                  </a:lnTo>
                  <a:lnTo>
                    <a:pt x="154" y="55"/>
                  </a:lnTo>
                  <a:lnTo>
                    <a:pt x="148" y="57"/>
                  </a:lnTo>
                  <a:lnTo>
                    <a:pt x="141" y="59"/>
                  </a:lnTo>
                  <a:lnTo>
                    <a:pt x="134" y="61"/>
                  </a:lnTo>
                  <a:lnTo>
                    <a:pt x="126" y="62"/>
                  </a:lnTo>
                  <a:lnTo>
                    <a:pt x="118" y="63"/>
                  </a:lnTo>
                  <a:lnTo>
                    <a:pt x="109" y="64"/>
                  </a:lnTo>
                  <a:lnTo>
                    <a:pt x="100" y="64"/>
                  </a:lnTo>
                  <a:lnTo>
                    <a:pt x="91" y="64"/>
                  </a:lnTo>
                  <a:lnTo>
                    <a:pt x="81" y="64"/>
                  </a:lnTo>
                  <a:lnTo>
                    <a:pt x="72" y="64"/>
                  </a:lnTo>
                  <a:lnTo>
                    <a:pt x="64" y="63"/>
                  </a:lnTo>
                  <a:lnTo>
                    <a:pt x="55" y="62"/>
                  </a:lnTo>
                  <a:lnTo>
                    <a:pt x="47" y="61"/>
                  </a:lnTo>
                  <a:lnTo>
                    <a:pt x="40" y="59"/>
                  </a:lnTo>
                  <a:lnTo>
                    <a:pt x="33" y="57"/>
                  </a:lnTo>
                  <a:lnTo>
                    <a:pt x="26" y="55"/>
                  </a:lnTo>
                  <a:lnTo>
                    <a:pt x="21" y="53"/>
                  </a:lnTo>
                  <a:lnTo>
                    <a:pt x="15" y="50"/>
                  </a:lnTo>
                  <a:lnTo>
                    <a:pt x="11" y="48"/>
                  </a:lnTo>
                  <a:lnTo>
                    <a:pt x="7" y="45"/>
                  </a:lnTo>
                  <a:lnTo>
                    <a:pt x="4" y="42"/>
                  </a:lnTo>
                  <a:lnTo>
                    <a:pt x="2" y="39"/>
                  </a:lnTo>
                  <a:lnTo>
                    <a:pt x="0" y="36"/>
                  </a:lnTo>
                  <a:lnTo>
                    <a:pt x="0" y="33"/>
                  </a:lnTo>
                  <a:lnTo>
                    <a:pt x="0" y="29"/>
                  </a:lnTo>
                  <a:lnTo>
                    <a:pt x="2" y="26"/>
                  </a:lnTo>
                  <a:lnTo>
                    <a:pt x="4" y="23"/>
                  </a:lnTo>
                  <a:lnTo>
                    <a:pt x="7" y="20"/>
                  </a:lnTo>
                  <a:lnTo>
                    <a:pt x="11" y="17"/>
                  </a:lnTo>
                  <a:lnTo>
                    <a:pt x="15" y="14"/>
                  </a:lnTo>
                  <a:lnTo>
                    <a:pt x="21" y="12"/>
                  </a:lnTo>
                  <a:lnTo>
                    <a:pt x="26" y="10"/>
                  </a:lnTo>
                  <a:lnTo>
                    <a:pt x="33" y="8"/>
                  </a:lnTo>
                  <a:lnTo>
                    <a:pt x="40" y="6"/>
                  </a:lnTo>
                  <a:lnTo>
                    <a:pt x="47" y="4"/>
                  </a:lnTo>
                  <a:lnTo>
                    <a:pt x="55" y="2"/>
                  </a:lnTo>
                  <a:lnTo>
                    <a:pt x="64" y="2"/>
                  </a:lnTo>
                  <a:lnTo>
                    <a:pt x="72" y="1"/>
                  </a:lnTo>
                  <a:lnTo>
                    <a:pt x="81" y="0"/>
                  </a:lnTo>
                  <a:lnTo>
                    <a:pt x="91" y="0"/>
                  </a:lnTo>
                </a:path>
              </a:pathLst>
            </a:custGeom>
            <a:solidFill>
              <a:srgbClr val="BABAB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55" name="Freeform 303"/>
            <p:cNvSpPr>
              <a:spLocks/>
            </p:cNvSpPr>
            <p:nvPr/>
          </p:nvSpPr>
          <p:spPr bwMode="auto">
            <a:xfrm>
              <a:off x="4527" y="2658"/>
              <a:ext cx="180" cy="63"/>
            </a:xfrm>
            <a:custGeom>
              <a:avLst/>
              <a:gdLst>
                <a:gd name="T0" fmla="*/ 99 w 180"/>
                <a:gd name="T1" fmla="*/ 0 h 63"/>
                <a:gd name="T2" fmla="*/ 116 w 180"/>
                <a:gd name="T3" fmla="*/ 1 h 63"/>
                <a:gd name="T4" fmla="*/ 132 w 180"/>
                <a:gd name="T5" fmla="*/ 3 h 63"/>
                <a:gd name="T6" fmla="*/ 146 w 180"/>
                <a:gd name="T7" fmla="*/ 7 h 63"/>
                <a:gd name="T8" fmla="*/ 159 w 180"/>
                <a:gd name="T9" fmla="*/ 11 h 63"/>
                <a:gd name="T10" fmla="*/ 168 w 180"/>
                <a:gd name="T11" fmla="*/ 16 h 63"/>
                <a:gd name="T12" fmla="*/ 175 w 180"/>
                <a:gd name="T13" fmla="*/ 22 h 63"/>
                <a:gd name="T14" fmla="*/ 179 w 180"/>
                <a:gd name="T15" fmla="*/ 28 h 63"/>
                <a:gd name="T16" fmla="*/ 179 w 180"/>
                <a:gd name="T17" fmla="*/ 34 h 63"/>
                <a:gd name="T18" fmla="*/ 175 w 180"/>
                <a:gd name="T19" fmla="*/ 40 h 63"/>
                <a:gd name="T20" fmla="*/ 168 w 180"/>
                <a:gd name="T21" fmla="*/ 46 h 63"/>
                <a:gd name="T22" fmla="*/ 159 w 180"/>
                <a:gd name="T23" fmla="*/ 51 h 63"/>
                <a:gd name="T24" fmla="*/ 146 w 180"/>
                <a:gd name="T25" fmla="*/ 55 h 63"/>
                <a:gd name="T26" fmla="*/ 132 w 180"/>
                <a:gd name="T27" fmla="*/ 58 h 63"/>
                <a:gd name="T28" fmla="*/ 116 w 180"/>
                <a:gd name="T29" fmla="*/ 61 h 63"/>
                <a:gd name="T30" fmla="*/ 99 w 180"/>
                <a:gd name="T31" fmla="*/ 62 h 63"/>
                <a:gd name="T32" fmla="*/ 81 w 180"/>
                <a:gd name="T33" fmla="*/ 62 h 63"/>
                <a:gd name="T34" fmla="*/ 63 w 180"/>
                <a:gd name="T35" fmla="*/ 61 h 63"/>
                <a:gd name="T36" fmla="*/ 47 w 180"/>
                <a:gd name="T37" fmla="*/ 58 h 63"/>
                <a:gd name="T38" fmla="*/ 32 w 180"/>
                <a:gd name="T39" fmla="*/ 55 h 63"/>
                <a:gd name="T40" fmla="*/ 20 w 180"/>
                <a:gd name="T41" fmla="*/ 51 h 63"/>
                <a:gd name="T42" fmla="*/ 11 w 180"/>
                <a:gd name="T43" fmla="*/ 46 h 63"/>
                <a:gd name="T44" fmla="*/ 4 w 180"/>
                <a:gd name="T45" fmla="*/ 40 h 63"/>
                <a:gd name="T46" fmla="*/ 0 w 180"/>
                <a:gd name="T47" fmla="*/ 34 h 63"/>
                <a:gd name="T48" fmla="*/ 0 w 180"/>
                <a:gd name="T49" fmla="*/ 28 h 63"/>
                <a:gd name="T50" fmla="*/ 4 w 180"/>
                <a:gd name="T51" fmla="*/ 22 h 63"/>
                <a:gd name="T52" fmla="*/ 11 w 180"/>
                <a:gd name="T53" fmla="*/ 16 h 63"/>
                <a:gd name="T54" fmla="*/ 20 w 180"/>
                <a:gd name="T55" fmla="*/ 11 h 63"/>
                <a:gd name="T56" fmla="*/ 32 w 180"/>
                <a:gd name="T57" fmla="*/ 7 h 63"/>
                <a:gd name="T58" fmla="*/ 47 w 180"/>
                <a:gd name="T59" fmla="*/ 3 h 63"/>
                <a:gd name="T60" fmla="*/ 63 w 180"/>
                <a:gd name="T61" fmla="*/ 1 h 63"/>
                <a:gd name="T62" fmla="*/ 81 w 180"/>
                <a:gd name="T63" fmla="*/ 0 h 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0"/>
                <a:gd name="T97" fmla="*/ 0 h 63"/>
                <a:gd name="T98" fmla="*/ 180 w 180"/>
                <a:gd name="T99" fmla="*/ 63 h 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0" h="63">
                  <a:moveTo>
                    <a:pt x="90" y="0"/>
                  </a:moveTo>
                  <a:lnTo>
                    <a:pt x="99" y="0"/>
                  </a:lnTo>
                  <a:lnTo>
                    <a:pt x="108" y="0"/>
                  </a:lnTo>
                  <a:lnTo>
                    <a:pt x="116" y="1"/>
                  </a:lnTo>
                  <a:lnTo>
                    <a:pt x="124" y="2"/>
                  </a:lnTo>
                  <a:lnTo>
                    <a:pt x="132" y="3"/>
                  </a:lnTo>
                  <a:lnTo>
                    <a:pt x="140" y="5"/>
                  </a:lnTo>
                  <a:lnTo>
                    <a:pt x="146" y="7"/>
                  </a:lnTo>
                  <a:lnTo>
                    <a:pt x="153" y="9"/>
                  </a:lnTo>
                  <a:lnTo>
                    <a:pt x="159" y="11"/>
                  </a:lnTo>
                  <a:lnTo>
                    <a:pt x="164" y="13"/>
                  </a:lnTo>
                  <a:lnTo>
                    <a:pt x="168" y="16"/>
                  </a:lnTo>
                  <a:lnTo>
                    <a:pt x="172" y="19"/>
                  </a:lnTo>
                  <a:lnTo>
                    <a:pt x="175" y="22"/>
                  </a:lnTo>
                  <a:lnTo>
                    <a:pt x="177" y="25"/>
                  </a:lnTo>
                  <a:lnTo>
                    <a:pt x="179" y="28"/>
                  </a:lnTo>
                  <a:lnTo>
                    <a:pt x="179" y="31"/>
                  </a:lnTo>
                  <a:lnTo>
                    <a:pt x="179" y="34"/>
                  </a:lnTo>
                  <a:lnTo>
                    <a:pt x="177" y="37"/>
                  </a:lnTo>
                  <a:lnTo>
                    <a:pt x="175" y="40"/>
                  </a:lnTo>
                  <a:lnTo>
                    <a:pt x="172" y="43"/>
                  </a:lnTo>
                  <a:lnTo>
                    <a:pt x="168" y="46"/>
                  </a:lnTo>
                  <a:lnTo>
                    <a:pt x="164" y="48"/>
                  </a:lnTo>
                  <a:lnTo>
                    <a:pt x="159" y="51"/>
                  </a:lnTo>
                  <a:lnTo>
                    <a:pt x="153" y="53"/>
                  </a:lnTo>
                  <a:lnTo>
                    <a:pt x="146" y="55"/>
                  </a:lnTo>
                  <a:lnTo>
                    <a:pt x="140" y="57"/>
                  </a:lnTo>
                  <a:lnTo>
                    <a:pt x="132" y="58"/>
                  </a:lnTo>
                  <a:lnTo>
                    <a:pt x="124" y="60"/>
                  </a:lnTo>
                  <a:lnTo>
                    <a:pt x="116" y="61"/>
                  </a:lnTo>
                  <a:lnTo>
                    <a:pt x="108" y="62"/>
                  </a:lnTo>
                  <a:lnTo>
                    <a:pt x="99" y="62"/>
                  </a:lnTo>
                  <a:lnTo>
                    <a:pt x="90" y="62"/>
                  </a:lnTo>
                  <a:lnTo>
                    <a:pt x="81" y="62"/>
                  </a:lnTo>
                  <a:lnTo>
                    <a:pt x="72" y="62"/>
                  </a:lnTo>
                  <a:lnTo>
                    <a:pt x="63" y="61"/>
                  </a:lnTo>
                  <a:lnTo>
                    <a:pt x="55" y="60"/>
                  </a:lnTo>
                  <a:lnTo>
                    <a:pt x="47" y="58"/>
                  </a:lnTo>
                  <a:lnTo>
                    <a:pt x="39" y="57"/>
                  </a:lnTo>
                  <a:lnTo>
                    <a:pt x="32" y="55"/>
                  </a:lnTo>
                  <a:lnTo>
                    <a:pt x="26" y="53"/>
                  </a:lnTo>
                  <a:lnTo>
                    <a:pt x="20" y="51"/>
                  </a:lnTo>
                  <a:lnTo>
                    <a:pt x="15" y="48"/>
                  </a:lnTo>
                  <a:lnTo>
                    <a:pt x="11" y="46"/>
                  </a:lnTo>
                  <a:lnTo>
                    <a:pt x="7" y="43"/>
                  </a:lnTo>
                  <a:lnTo>
                    <a:pt x="4" y="40"/>
                  </a:lnTo>
                  <a:lnTo>
                    <a:pt x="2" y="37"/>
                  </a:lnTo>
                  <a:lnTo>
                    <a:pt x="0" y="34"/>
                  </a:lnTo>
                  <a:lnTo>
                    <a:pt x="0" y="31"/>
                  </a:lnTo>
                  <a:lnTo>
                    <a:pt x="0" y="28"/>
                  </a:lnTo>
                  <a:lnTo>
                    <a:pt x="2" y="25"/>
                  </a:lnTo>
                  <a:lnTo>
                    <a:pt x="4" y="22"/>
                  </a:lnTo>
                  <a:lnTo>
                    <a:pt x="7" y="19"/>
                  </a:lnTo>
                  <a:lnTo>
                    <a:pt x="11" y="16"/>
                  </a:lnTo>
                  <a:lnTo>
                    <a:pt x="15" y="13"/>
                  </a:lnTo>
                  <a:lnTo>
                    <a:pt x="20" y="11"/>
                  </a:lnTo>
                  <a:lnTo>
                    <a:pt x="26" y="9"/>
                  </a:lnTo>
                  <a:lnTo>
                    <a:pt x="32" y="7"/>
                  </a:lnTo>
                  <a:lnTo>
                    <a:pt x="39" y="5"/>
                  </a:lnTo>
                  <a:lnTo>
                    <a:pt x="47" y="3"/>
                  </a:lnTo>
                  <a:lnTo>
                    <a:pt x="55" y="2"/>
                  </a:lnTo>
                  <a:lnTo>
                    <a:pt x="63" y="1"/>
                  </a:lnTo>
                  <a:lnTo>
                    <a:pt x="72" y="0"/>
                  </a:lnTo>
                  <a:lnTo>
                    <a:pt x="81" y="0"/>
                  </a:lnTo>
                  <a:lnTo>
                    <a:pt x="90" y="0"/>
                  </a:lnTo>
                </a:path>
              </a:pathLst>
            </a:custGeom>
            <a:solidFill>
              <a:srgbClr val="BDBDB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56" name="Freeform 304"/>
            <p:cNvSpPr>
              <a:spLocks/>
            </p:cNvSpPr>
            <p:nvPr/>
          </p:nvSpPr>
          <p:spPr bwMode="auto">
            <a:xfrm>
              <a:off x="4528" y="2656"/>
              <a:ext cx="179" cy="62"/>
            </a:xfrm>
            <a:custGeom>
              <a:avLst/>
              <a:gdLst>
                <a:gd name="T0" fmla="*/ 98 w 179"/>
                <a:gd name="T1" fmla="*/ 0 h 62"/>
                <a:gd name="T2" fmla="*/ 115 w 179"/>
                <a:gd name="T3" fmla="*/ 1 h 62"/>
                <a:gd name="T4" fmla="*/ 131 w 179"/>
                <a:gd name="T5" fmla="*/ 4 h 62"/>
                <a:gd name="T6" fmla="*/ 145 w 179"/>
                <a:gd name="T7" fmla="*/ 7 h 62"/>
                <a:gd name="T8" fmla="*/ 157 w 179"/>
                <a:gd name="T9" fmla="*/ 11 h 62"/>
                <a:gd name="T10" fmla="*/ 167 w 179"/>
                <a:gd name="T11" fmla="*/ 16 h 62"/>
                <a:gd name="T12" fmla="*/ 173 w 179"/>
                <a:gd name="T13" fmla="*/ 22 h 62"/>
                <a:gd name="T14" fmla="*/ 177 w 179"/>
                <a:gd name="T15" fmla="*/ 27 h 62"/>
                <a:gd name="T16" fmla="*/ 177 w 179"/>
                <a:gd name="T17" fmla="*/ 33 h 62"/>
                <a:gd name="T18" fmla="*/ 173 w 179"/>
                <a:gd name="T19" fmla="*/ 39 h 62"/>
                <a:gd name="T20" fmla="*/ 167 w 179"/>
                <a:gd name="T21" fmla="*/ 45 h 62"/>
                <a:gd name="T22" fmla="*/ 157 w 179"/>
                <a:gd name="T23" fmla="*/ 50 h 62"/>
                <a:gd name="T24" fmla="*/ 145 w 179"/>
                <a:gd name="T25" fmla="*/ 54 h 62"/>
                <a:gd name="T26" fmla="*/ 131 w 179"/>
                <a:gd name="T27" fmla="*/ 57 h 62"/>
                <a:gd name="T28" fmla="*/ 115 w 179"/>
                <a:gd name="T29" fmla="*/ 60 h 62"/>
                <a:gd name="T30" fmla="*/ 98 w 179"/>
                <a:gd name="T31" fmla="*/ 61 h 62"/>
                <a:gd name="T32" fmla="*/ 80 w 179"/>
                <a:gd name="T33" fmla="*/ 61 h 62"/>
                <a:gd name="T34" fmla="*/ 62 w 179"/>
                <a:gd name="T35" fmla="*/ 60 h 62"/>
                <a:gd name="T36" fmla="*/ 46 w 179"/>
                <a:gd name="T37" fmla="*/ 57 h 62"/>
                <a:gd name="T38" fmla="*/ 32 w 179"/>
                <a:gd name="T39" fmla="*/ 54 h 62"/>
                <a:gd name="T40" fmla="*/ 20 w 179"/>
                <a:gd name="T41" fmla="*/ 50 h 62"/>
                <a:gd name="T42" fmla="*/ 10 w 179"/>
                <a:gd name="T43" fmla="*/ 45 h 62"/>
                <a:gd name="T44" fmla="*/ 4 w 179"/>
                <a:gd name="T45" fmla="*/ 39 h 62"/>
                <a:gd name="T46" fmla="*/ 0 w 179"/>
                <a:gd name="T47" fmla="*/ 33 h 62"/>
                <a:gd name="T48" fmla="*/ 0 w 179"/>
                <a:gd name="T49" fmla="*/ 27 h 62"/>
                <a:gd name="T50" fmla="*/ 4 w 179"/>
                <a:gd name="T51" fmla="*/ 22 h 62"/>
                <a:gd name="T52" fmla="*/ 10 w 179"/>
                <a:gd name="T53" fmla="*/ 16 h 62"/>
                <a:gd name="T54" fmla="*/ 20 w 179"/>
                <a:gd name="T55" fmla="*/ 11 h 62"/>
                <a:gd name="T56" fmla="*/ 32 w 179"/>
                <a:gd name="T57" fmla="*/ 7 h 62"/>
                <a:gd name="T58" fmla="*/ 46 w 179"/>
                <a:gd name="T59" fmla="*/ 4 h 62"/>
                <a:gd name="T60" fmla="*/ 62 w 179"/>
                <a:gd name="T61" fmla="*/ 1 h 62"/>
                <a:gd name="T62" fmla="*/ 80 w 179"/>
                <a:gd name="T63" fmla="*/ 0 h 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9"/>
                <a:gd name="T97" fmla="*/ 0 h 62"/>
                <a:gd name="T98" fmla="*/ 179 w 179"/>
                <a:gd name="T99" fmla="*/ 62 h 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9" h="62">
                  <a:moveTo>
                    <a:pt x="89" y="0"/>
                  </a:moveTo>
                  <a:lnTo>
                    <a:pt x="98" y="0"/>
                  </a:lnTo>
                  <a:lnTo>
                    <a:pt x="107" y="0"/>
                  </a:lnTo>
                  <a:lnTo>
                    <a:pt x="115" y="1"/>
                  </a:lnTo>
                  <a:lnTo>
                    <a:pt x="123" y="2"/>
                  </a:lnTo>
                  <a:lnTo>
                    <a:pt x="131" y="4"/>
                  </a:lnTo>
                  <a:lnTo>
                    <a:pt x="138" y="5"/>
                  </a:lnTo>
                  <a:lnTo>
                    <a:pt x="145" y="7"/>
                  </a:lnTo>
                  <a:lnTo>
                    <a:pt x="152" y="9"/>
                  </a:lnTo>
                  <a:lnTo>
                    <a:pt x="157" y="11"/>
                  </a:lnTo>
                  <a:lnTo>
                    <a:pt x="162" y="14"/>
                  </a:lnTo>
                  <a:lnTo>
                    <a:pt x="167" y="16"/>
                  </a:lnTo>
                  <a:lnTo>
                    <a:pt x="170" y="19"/>
                  </a:lnTo>
                  <a:lnTo>
                    <a:pt x="173" y="22"/>
                  </a:lnTo>
                  <a:lnTo>
                    <a:pt x="176" y="24"/>
                  </a:lnTo>
                  <a:lnTo>
                    <a:pt x="177" y="27"/>
                  </a:lnTo>
                  <a:lnTo>
                    <a:pt x="178" y="31"/>
                  </a:lnTo>
                  <a:lnTo>
                    <a:pt x="177" y="33"/>
                  </a:lnTo>
                  <a:lnTo>
                    <a:pt x="176" y="37"/>
                  </a:lnTo>
                  <a:lnTo>
                    <a:pt x="173" y="39"/>
                  </a:lnTo>
                  <a:lnTo>
                    <a:pt x="170" y="42"/>
                  </a:lnTo>
                  <a:lnTo>
                    <a:pt x="167" y="45"/>
                  </a:lnTo>
                  <a:lnTo>
                    <a:pt x="162" y="48"/>
                  </a:lnTo>
                  <a:lnTo>
                    <a:pt x="157" y="50"/>
                  </a:lnTo>
                  <a:lnTo>
                    <a:pt x="152" y="52"/>
                  </a:lnTo>
                  <a:lnTo>
                    <a:pt x="145" y="54"/>
                  </a:lnTo>
                  <a:lnTo>
                    <a:pt x="138" y="56"/>
                  </a:lnTo>
                  <a:lnTo>
                    <a:pt x="131" y="57"/>
                  </a:lnTo>
                  <a:lnTo>
                    <a:pt x="123" y="59"/>
                  </a:lnTo>
                  <a:lnTo>
                    <a:pt x="115" y="60"/>
                  </a:lnTo>
                  <a:lnTo>
                    <a:pt x="107" y="61"/>
                  </a:lnTo>
                  <a:lnTo>
                    <a:pt x="98" y="61"/>
                  </a:lnTo>
                  <a:lnTo>
                    <a:pt x="89" y="61"/>
                  </a:lnTo>
                  <a:lnTo>
                    <a:pt x="80" y="61"/>
                  </a:lnTo>
                  <a:lnTo>
                    <a:pt x="71" y="61"/>
                  </a:lnTo>
                  <a:lnTo>
                    <a:pt x="62" y="60"/>
                  </a:lnTo>
                  <a:lnTo>
                    <a:pt x="54" y="59"/>
                  </a:lnTo>
                  <a:lnTo>
                    <a:pt x="46" y="57"/>
                  </a:lnTo>
                  <a:lnTo>
                    <a:pt x="39" y="56"/>
                  </a:lnTo>
                  <a:lnTo>
                    <a:pt x="32" y="54"/>
                  </a:lnTo>
                  <a:lnTo>
                    <a:pt x="26" y="52"/>
                  </a:lnTo>
                  <a:lnTo>
                    <a:pt x="20" y="50"/>
                  </a:lnTo>
                  <a:lnTo>
                    <a:pt x="15" y="48"/>
                  </a:lnTo>
                  <a:lnTo>
                    <a:pt x="10" y="45"/>
                  </a:lnTo>
                  <a:lnTo>
                    <a:pt x="7" y="42"/>
                  </a:lnTo>
                  <a:lnTo>
                    <a:pt x="4" y="39"/>
                  </a:lnTo>
                  <a:lnTo>
                    <a:pt x="1" y="37"/>
                  </a:lnTo>
                  <a:lnTo>
                    <a:pt x="0" y="33"/>
                  </a:lnTo>
                  <a:lnTo>
                    <a:pt x="0" y="31"/>
                  </a:lnTo>
                  <a:lnTo>
                    <a:pt x="0" y="27"/>
                  </a:lnTo>
                  <a:lnTo>
                    <a:pt x="1" y="24"/>
                  </a:lnTo>
                  <a:lnTo>
                    <a:pt x="4" y="22"/>
                  </a:lnTo>
                  <a:lnTo>
                    <a:pt x="7" y="19"/>
                  </a:lnTo>
                  <a:lnTo>
                    <a:pt x="10" y="16"/>
                  </a:lnTo>
                  <a:lnTo>
                    <a:pt x="15" y="14"/>
                  </a:lnTo>
                  <a:lnTo>
                    <a:pt x="20" y="11"/>
                  </a:lnTo>
                  <a:lnTo>
                    <a:pt x="26" y="9"/>
                  </a:lnTo>
                  <a:lnTo>
                    <a:pt x="32" y="7"/>
                  </a:lnTo>
                  <a:lnTo>
                    <a:pt x="39" y="5"/>
                  </a:lnTo>
                  <a:lnTo>
                    <a:pt x="46" y="4"/>
                  </a:lnTo>
                  <a:lnTo>
                    <a:pt x="54" y="2"/>
                  </a:lnTo>
                  <a:lnTo>
                    <a:pt x="62" y="1"/>
                  </a:lnTo>
                  <a:lnTo>
                    <a:pt x="71" y="0"/>
                  </a:lnTo>
                  <a:lnTo>
                    <a:pt x="80" y="0"/>
                  </a:lnTo>
                  <a:lnTo>
                    <a:pt x="89" y="0"/>
                  </a:lnTo>
                </a:path>
              </a:pathLst>
            </a:custGeom>
            <a:solidFill>
              <a:srgbClr val="C2C2C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57" name="Freeform 305"/>
            <p:cNvSpPr>
              <a:spLocks/>
            </p:cNvSpPr>
            <p:nvPr/>
          </p:nvSpPr>
          <p:spPr bwMode="auto">
            <a:xfrm>
              <a:off x="4529" y="2654"/>
              <a:ext cx="177" cy="61"/>
            </a:xfrm>
            <a:custGeom>
              <a:avLst/>
              <a:gdLst>
                <a:gd name="T0" fmla="*/ 97 w 177"/>
                <a:gd name="T1" fmla="*/ 0 h 61"/>
                <a:gd name="T2" fmla="*/ 114 w 177"/>
                <a:gd name="T3" fmla="*/ 2 h 61"/>
                <a:gd name="T4" fmla="*/ 130 w 177"/>
                <a:gd name="T5" fmla="*/ 4 h 61"/>
                <a:gd name="T6" fmla="*/ 143 w 177"/>
                <a:gd name="T7" fmla="*/ 7 h 61"/>
                <a:gd name="T8" fmla="*/ 156 w 177"/>
                <a:gd name="T9" fmla="*/ 11 h 61"/>
                <a:gd name="T10" fmla="*/ 165 w 177"/>
                <a:gd name="T11" fmla="*/ 16 h 61"/>
                <a:gd name="T12" fmla="*/ 172 w 177"/>
                <a:gd name="T13" fmla="*/ 21 h 61"/>
                <a:gd name="T14" fmla="*/ 175 w 177"/>
                <a:gd name="T15" fmla="*/ 27 h 61"/>
                <a:gd name="T16" fmla="*/ 175 w 177"/>
                <a:gd name="T17" fmla="*/ 33 h 61"/>
                <a:gd name="T18" fmla="*/ 172 w 177"/>
                <a:gd name="T19" fmla="*/ 39 h 61"/>
                <a:gd name="T20" fmla="*/ 165 w 177"/>
                <a:gd name="T21" fmla="*/ 44 h 61"/>
                <a:gd name="T22" fmla="*/ 156 w 177"/>
                <a:gd name="T23" fmla="*/ 49 h 61"/>
                <a:gd name="T24" fmla="*/ 143 w 177"/>
                <a:gd name="T25" fmla="*/ 53 h 61"/>
                <a:gd name="T26" fmla="*/ 130 w 177"/>
                <a:gd name="T27" fmla="*/ 56 h 61"/>
                <a:gd name="T28" fmla="*/ 114 w 177"/>
                <a:gd name="T29" fmla="*/ 58 h 61"/>
                <a:gd name="T30" fmla="*/ 97 w 177"/>
                <a:gd name="T31" fmla="*/ 60 h 61"/>
                <a:gd name="T32" fmla="*/ 79 w 177"/>
                <a:gd name="T33" fmla="*/ 60 h 61"/>
                <a:gd name="T34" fmla="*/ 62 w 177"/>
                <a:gd name="T35" fmla="*/ 58 h 61"/>
                <a:gd name="T36" fmla="*/ 46 w 177"/>
                <a:gd name="T37" fmla="*/ 56 h 61"/>
                <a:gd name="T38" fmla="*/ 32 w 177"/>
                <a:gd name="T39" fmla="*/ 53 h 61"/>
                <a:gd name="T40" fmla="*/ 20 w 177"/>
                <a:gd name="T41" fmla="*/ 49 h 61"/>
                <a:gd name="T42" fmla="*/ 10 w 177"/>
                <a:gd name="T43" fmla="*/ 44 h 61"/>
                <a:gd name="T44" fmla="*/ 3 w 177"/>
                <a:gd name="T45" fmla="*/ 39 h 61"/>
                <a:gd name="T46" fmla="*/ 0 w 177"/>
                <a:gd name="T47" fmla="*/ 33 h 61"/>
                <a:gd name="T48" fmla="*/ 0 w 177"/>
                <a:gd name="T49" fmla="*/ 27 h 61"/>
                <a:gd name="T50" fmla="*/ 3 w 177"/>
                <a:gd name="T51" fmla="*/ 21 h 61"/>
                <a:gd name="T52" fmla="*/ 10 w 177"/>
                <a:gd name="T53" fmla="*/ 16 h 61"/>
                <a:gd name="T54" fmla="*/ 20 w 177"/>
                <a:gd name="T55" fmla="*/ 11 h 61"/>
                <a:gd name="T56" fmla="*/ 32 w 177"/>
                <a:gd name="T57" fmla="*/ 7 h 61"/>
                <a:gd name="T58" fmla="*/ 46 w 177"/>
                <a:gd name="T59" fmla="*/ 4 h 61"/>
                <a:gd name="T60" fmla="*/ 62 w 177"/>
                <a:gd name="T61" fmla="*/ 2 h 61"/>
                <a:gd name="T62" fmla="*/ 79 w 177"/>
                <a:gd name="T63" fmla="*/ 0 h 6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7"/>
                <a:gd name="T97" fmla="*/ 0 h 61"/>
                <a:gd name="T98" fmla="*/ 177 w 177"/>
                <a:gd name="T99" fmla="*/ 61 h 6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7" h="61">
                  <a:moveTo>
                    <a:pt x="88" y="0"/>
                  </a:moveTo>
                  <a:lnTo>
                    <a:pt x="97" y="0"/>
                  </a:lnTo>
                  <a:lnTo>
                    <a:pt x="106" y="1"/>
                  </a:lnTo>
                  <a:lnTo>
                    <a:pt x="114" y="2"/>
                  </a:lnTo>
                  <a:lnTo>
                    <a:pt x="122" y="3"/>
                  </a:lnTo>
                  <a:lnTo>
                    <a:pt x="130" y="4"/>
                  </a:lnTo>
                  <a:lnTo>
                    <a:pt x="137" y="6"/>
                  </a:lnTo>
                  <a:lnTo>
                    <a:pt x="143" y="7"/>
                  </a:lnTo>
                  <a:lnTo>
                    <a:pt x="150" y="9"/>
                  </a:lnTo>
                  <a:lnTo>
                    <a:pt x="156" y="11"/>
                  </a:lnTo>
                  <a:lnTo>
                    <a:pt x="160" y="14"/>
                  </a:lnTo>
                  <a:lnTo>
                    <a:pt x="165" y="16"/>
                  </a:lnTo>
                  <a:lnTo>
                    <a:pt x="169" y="18"/>
                  </a:lnTo>
                  <a:lnTo>
                    <a:pt x="172" y="21"/>
                  </a:lnTo>
                  <a:lnTo>
                    <a:pt x="174" y="24"/>
                  </a:lnTo>
                  <a:lnTo>
                    <a:pt x="175" y="27"/>
                  </a:lnTo>
                  <a:lnTo>
                    <a:pt x="176" y="30"/>
                  </a:lnTo>
                  <a:lnTo>
                    <a:pt x="175" y="33"/>
                  </a:lnTo>
                  <a:lnTo>
                    <a:pt x="174" y="36"/>
                  </a:lnTo>
                  <a:lnTo>
                    <a:pt x="172" y="39"/>
                  </a:lnTo>
                  <a:lnTo>
                    <a:pt x="169" y="42"/>
                  </a:lnTo>
                  <a:lnTo>
                    <a:pt x="165" y="44"/>
                  </a:lnTo>
                  <a:lnTo>
                    <a:pt x="160" y="47"/>
                  </a:lnTo>
                  <a:lnTo>
                    <a:pt x="156" y="49"/>
                  </a:lnTo>
                  <a:lnTo>
                    <a:pt x="150" y="51"/>
                  </a:lnTo>
                  <a:lnTo>
                    <a:pt x="143" y="53"/>
                  </a:lnTo>
                  <a:lnTo>
                    <a:pt x="137" y="55"/>
                  </a:lnTo>
                  <a:lnTo>
                    <a:pt x="130" y="56"/>
                  </a:lnTo>
                  <a:lnTo>
                    <a:pt x="122" y="58"/>
                  </a:lnTo>
                  <a:lnTo>
                    <a:pt x="114" y="58"/>
                  </a:lnTo>
                  <a:lnTo>
                    <a:pt x="106" y="59"/>
                  </a:lnTo>
                  <a:lnTo>
                    <a:pt x="97" y="60"/>
                  </a:lnTo>
                  <a:lnTo>
                    <a:pt x="88" y="60"/>
                  </a:lnTo>
                  <a:lnTo>
                    <a:pt x="79" y="60"/>
                  </a:lnTo>
                  <a:lnTo>
                    <a:pt x="70" y="59"/>
                  </a:lnTo>
                  <a:lnTo>
                    <a:pt x="62" y="58"/>
                  </a:lnTo>
                  <a:lnTo>
                    <a:pt x="54" y="58"/>
                  </a:lnTo>
                  <a:lnTo>
                    <a:pt x="46" y="56"/>
                  </a:lnTo>
                  <a:lnTo>
                    <a:pt x="38" y="55"/>
                  </a:lnTo>
                  <a:lnTo>
                    <a:pt x="32" y="53"/>
                  </a:lnTo>
                  <a:lnTo>
                    <a:pt x="26" y="51"/>
                  </a:lnTo>
                  <a:lnTo>
                    <a:pt x="20" y="49"/>
                  </a:lnTo>
                  <a:lnTo>
                    <a:pt x="15" y="47"/>
                  </a:lnTo>
                  <a:lnTo>
                    <a:pt x="10" y="44"/>
                  </a:lnTo>
                  <a:lnTo>
                    <a:pt x="7" y="42"/>
                  </a:lnTo>
                  <a:lnTo>
                    <a:pt x="3" y="39"/>
                  </a:lnTo>
                  <a:lnTo>
                    <a:pt x="1" y="36"/>
                  </a:lnTo>
                  <a:lnTo>
                    <a:pt x="0" y="33"/>
                  </a:lnTo>
                  <a:lnTo>
                    <a:pt x="0" y="30"/>
                  </a:lnTo>
                  <a:lnTo>
                    <a:pt x="0" y="27"/>
                  </a:lnTo>
                  <a:lnTo>
                    <a:pt x="1" y="24"/>
                  </a:lnTo>
                  <a:lnTo>
                    <a:pt x="3" y="21"/>
                  </a:lnTo>
                  <a:lnTo>
                    <a:pt x="7" y="18"/>
                  </a:lnTo>
                  <a:lnTo>
                    <a:pt x="10" y="16"/>
                  </a:lnTo>
                  <a:lnTo>
                    <a:pt x="15" y="14"/>
                  </a:lnTo>
                  <a:lnTo>
                    <a:pt x="20" y="11"/>
                  </a:lnTo>
                  <a:lnTo>
                    <a:pt x="26" y="9"/>
                  </a:lnTo>
                  <a:lnTo>
                    <a:pt x="32" y="7"/>
                  </a:lnTo>
                  <a:lnTo>
                    <a:pt x="38" y="6"/>
                  </a:lnTo>
                  <a:lnTo>
                    <a:pt x="46" y="4"/>
                  </a:lnTo>
                  <a:lnTo>
                    <a:pt x="54" y="3"/>
                  </a:lnTo>
                  <a:lnTo>
                    <a:pt x="62" y="2"/>
                  </a:lnTo>
                  <a:lnTo>
                    <a:pt x="70" y="1"/>
                  </a:lnTo>
                  <a:lnTo>
                    <a:pt x="79" y="0"/>
                  </a:lnTo>
                  <a:lnTo>
                    <a:pt x="88" y="0"/>
                  </a:lnTo>
                </a:path>
              </a:pathLst>
            </a:custGeom>
            <a:solidFill>
              <a:srgbClr val="C4C4C4"/>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58" name="Freeform 306"/>
            <p:cNvSpPr>
              <a:spLocks/>
            </p:cNvSpPr>
            <p:nvPr/>
          </p:nvSpPr>
          <p:spPr bwMode="auto">
            <a:xfrm>
              <a:off x="4529" y="2653"/>
              <a:ext cx="176" cy="59"/>
            </a:xfrm>
            <a:custGeom>
              <a:avLst/>
              <a:gdLst>
                <a:gd name="T0" fmla="*/ 97 w 176"/>
                <a:gd name="T1" fmla="*/ 0 h 59"/>
                <a:gd name="T2" fmla="*/ 114 w 176"/>
                <a:gd name="T3" fmla="*/ 1 h 59"/>
                <a:gd name="T4" fmla="*/ 129 w 176"/>
                <a:gd name="T5" fmla="*/ 3 h 59"/>
                <a:gd name="T6" fmla="*/ 143 w 176"/>
                <a:gd name="T7" fmla="*/ 6 h 59"/>
                <a:gd name="T8" fmla="*/ 155 w 176"/>
                <a:gd name="T9" fmla="*/ 10 h 59"/>
                <a:gd name="T10" fmla="*/ 164 w 176"/>
                <a:gd name="T11" fmla="*/ 15 h 59"/>
                <a:gd name="T12" fmla="*/ 171 w 176"/>
                <a:gd name="T13" fmla="*/ 20 h 59"/>
                <a:gd name="T14" fmla="*/ 174 w 176"/>
                <a:gd name="T15" fmla="*/ 26 h 59"/>
                <a:gd name="T16" fmla="*/ 174 w 176"/>
                <a:gd name="T17" fmla="*/ 32 h 59"/>
                <a:gd name="T18" fmla="*/ 171 w 176"/>
                <a:gd name="T19" fmla="*/ 37 h 59"/>
                <a:gd name="T20" fmla="*/ 164 w 176"/>
                <a:gd name="T21" fmla="*/ 42 h 59"/>
                <a:gd name="T22" fmla="*/ 155 w 176"/>
                <a:gd name="T23" fmla="*/ 47 h 59"/>
                <a:gd name="T24" fmla="*/ 143 w 176"/>
                <a:gd name="T25" fmla="*/ 51 h 59"/>
                <a:gd name="T26" fmla="*/ 129 w 176"/>
                <a:gd name="T27" fmla="*/ 54 h 59"/>
                <a:gd name="T28" fmla="*/ 114 w 176"/>
                <a:gd name="T29" fmla="*/ 56 h 59"/>
                <a:gd name="T30" fmla="*/ 97 w 176"/>
                <a:gd name="T31" fmla="*/ 58 h 59"/>
                <a:gd name="T32" fmla="*/ 79 w 176"/>
                <a:gd name="T33" fmla="*/ 58 h 59"/>
                <a:gd name="T34" fmla="*/ 62 w 176"/>
                <a:gd name="T35" fmla="*/ 56 h 59"/>
                <a:gd name="T36" fmla="*/ 46 w 176"/>
                <a:gd name="T37" fmla="*/ 54 h 59"/>
                <a:gd name="T38" fmla="*/ 32 w 176"/>
                <a:gd name="T39" fmla="*/ 51 h 59"/>
                <a:gd name="T40" fmla="*/ 20 w 176"/>
                <a:gd name="T41" fmla="*/ 47 h 59"/>
                <a:gd name="T42" fmla="*/ 11 w 176"/>
                <a:gd name="T43" fmla="*/ 42 h 59"/>
                <a:gd name="T44" fmla="*/ 4 w 176"/>
                <a:gd name="T45" fmla="*/ 37 h 59"/>
                <a:gd name="T46" fmla="*/ 1 w 176"/>
                <a:gd name="T47" fmla="*/ 32 h 59"/>
                <a:gd name="T48" fmla="*/ 1 w 176"/>
                <a:gd name="T49" fmla="*/ 26 h 59"/>
                <a:gd name="T50" fmla="*/ 4 w 176"/>
                <a:gd name="T51" fmla="*/ 20 h 59"/>
                <a:gd name="T52" fmla="*/ 11 w 176"/>
                <a:gd name="T53" fmla="*/ 15 h 59"/>
                <a:gd name="T54" fmla="*/ 20 w 176"/>
                <a:gd name="T55" fmla="*/ 10 h 59"/>
                <a:gd name="T56" fmla="*/ 32 w 176"/>
                <a:gd name="T57" fmla="*/ 6 h 59"/>
                <a:gd name="T58" fmla="*/ 46 w 176"/>
                <a:gd name="T59" fmla="*/ 3 h 59"/>
                <a:gd name="T60" fmla="*/ 62 w 176"/>
                <a:gd name="T61" fmla="*/ 1 h 59"/>
                <a:gd name="T62" fmla="*/ 79 w 176"/>
                <a:gd name="T63" fmla="*/ 0 h 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6"/>
                <a:gd name="T97" fmla="*/ 0 h 59"/>
                <a:gd name="T98" fmla="*/ 176 w 176"/>
                <a:gd name="T99" fmla="*/ 59 h 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6" h="59">
                  <a:moveTo>
                    <a:pt x="88" y="0"/>
                  </a:moveTo>
                  <a:lnTo>
                    <a:pt x="97" y="0"/>
                  </a:lnTo>
                  <a:lnTo>
                    <a:pt x="105" y="0"/>
                  </a:lnTo>
                  <a:lnTo>
                    <a:pt x="114" y="1"/>
                  </a:lnTo>
                  <a:lnTo>
                    <a:pt x="122" y="2"/>
                  </a:lnTo>
                  <a:lnTo>
                    <a:pt x="129" y="3"/>
                  </a:lnTo>
                  <a:lnTo>
                    <a:pt x="136" y="4"/>
                  </a:lnTo>
                  <a:lnTo>
                    <a:pt x="143" y="6"/>
                  </a:lnTo>
                  <a:lnTo>
                    <a:pt x="149" y="8"/>
                  </a:lnTo>
                  <a:lnTo>
                    <a:pt x="155" y="10"/>
                  </a:lnTo>
                  <a:lnTo>
                    <a:pt x="160" y="12"/>
                  </a:lnTo>
                  <a:lnTo>
                    <a:pt x="164" y="15"/>
                  </a:lnTo>
                  <a:lnTo>
                    <a:pt x="168" y="17"/>
                  </a:lnTo>
                  <a:lnTo>
                    <a:pt x="171" y="20"/>
                  </a:lnTo>
                  <a:lnTo>
                    <a:pt x="173" y="23"/>
                  </a:lnTo>
                  <a:lnTo>
                    <a:pt x="174" y="26"/>
                  </a:lnTo>
                  <a:lnTo>
                    <a:pt x="175" y="29"/>
                  </a:lnTo>
                  <a:lnTo>
                    <a:pt x="174" y="32"/>
                  </a:lnTo>
                  <a:lnTo>
                    <a:pt x="173" y="34"/>
                  </a:lnTo>
                  <a:lnTo>
                    <a:pt x="171" y="37"/>
                  </a:lnTo>
                  <a:lnTo>
                    <a:pt x="168" y="40"/>
                  </a:lnTo>
                  <a:lnTo>
                    <a:pt x="164" y="42"/>
                  </a:lnTo>
                  <a:lnTo>
                    <a:pt x="160" y="45"/>
                  </a:lnTo>
                  <a:lnTo>
                    <a:pt x="155" y="47"/>
                  </a:lnTo>
                  <a:lnTo>
                    <a:pt x="149" y="49"/>
                  </a:lnTo>
                  <a:lnTo>
                    <a:pt x="143" y="51"/>
                  </a:lnTo>
                  <a:lnTo>
                    <a:pt x="136" y="53"/>
                  </a:lnTo>
                  <a:lnTo>
                    <a:pt x="129" y="54"/>
                  </a:lnTo>
                  <a:lnTo>
                    <a:pt x="122" y="55"/>
                  </a:lnTo>
                  <a:lnTo>
                    <a:pt x="114" y="56"/>
                  </a:lnTo>
                  <a:lnTo>
                    <a:pt x="105" y="57"/>
                  </a:lnTo>
                  <a:lnTo>
                    <a:pt x="97" y="58"/>
                  </a:lnTo>
                  <a:lnTo>
                    <a:pt x="88" y="58"/>
                  </a:lnTo>
                  <a:lnTo>
                    <a:pt x="79" y="58"/>
                  </a:lnTo>
                  <a:lnTo>
                    <a:pt x="70" y="57"/>
                  </a:lnTo>
                  <a:lnTo>
                    <a:pt x="62" y="56"/>
                  </a:lnTo>
                  <a:lnTo>
                    <a:pt x="54" y="55"/>
                  </a:lnTo>
                  <a:lnTo>
                    <a:pt x="46" y="54"/>
                  </a:lnTo>
                  <a:lnTo>
                    <a:pt x="39" y="53"/>
                  </a:lnTo>
                  <a:lnTo>
                    <a:pt x="32" y="51"/>
                  </a:lnTo>
                  <a:lnTo>
                    <a:pt x="26" y="49"/>
                  </a:lnTo>
                  <a:lnTo>
                    <a:pt x="20" y="47"/>
                  </a:lnTo>
                  <a:lnTo>
                    <a:pt x="16" y="45"/>
                  </a:lnTo>
                  <a:lnTo>
                    <a:pt x="11" y="42"/>
                  </a:lnTo>
                  <a:lnTo>
                    <a:pt x="8" y="40"/>
                  </a:lnTo>
                  <a:lnTo>
                    <a:pt x="4" y="37"/>
                  </a:lnTo>
                  <a:lnTo>
                    <a:pt x="2" y="34"/>
                  </a:lnTo>
                  <a:lnTo>
                    <a:pt x="1" y="32"/>
                  </a:lnTo>
                  <a:lnTo>
                    <a:pt x="0" y="29"/>
                  </a:lnTo>
                  <a:lnTo>
                    <a:pt x="1" y="26"/>
                  </a:lnTo>
                  <a:lnTo>
                    <a:pt x="2" y="23"/>
                  </a:lnTo>
                  <a:lnTo>
                    <a:pt x="4" y="20"/>
                  </a:lnTo>
                  <a:lnTo>
                    <a:pt x="8" y="17"/>
                  </a:lnTo>
                  <a:lnTo>
                    <a:pt x="11" y="15"/>
                  </a:lnTo>
                  <a:lnTo>
                    <a:pt x="16" y="12"/>
                  </a:lnTo>
                  <a:lnTo>
                    <a:pt x="20" y="10"/>
                  </a:lnTo>
                  <a:lnTo>
                    <a:pt x="26" y="8"/>
                  </a:lnTo>
                  <a:lnTo>
                    <a:pt x="32" y="6"/>
                  </a:lnTo>
                  <a:lnTo>
                    <a:pt x="39" y="4"/>
                  </a:lnTo>
                  <a:lnTo>
                    <a:pt x="46" y="3"/>
                  </a:lnTo>
                  <a:lnTo>
                    <a:pt x="54" y="2"/>
                  </a:lnTo>
                  <a:lnTo>
                    <a:pt x="62" y="1"/>
                  </a:lnTo>
                  <a:lnTo>
                    <a:pt x="70" y="0"/>
                  </a:lnTo>
                  <a:lnTo>
                    <a:pt x="79" y="0"/>
                  </a:lnTo>
                  <a:lnTo>
                    <a:pt x="88" y="0"/>
                  </a:lnTo>
                </a:path>
              </a:pathLst>
            </a:custGeom>
            <a:solidFill>
              <a:srgbClr val="C9C9C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59" name="Freeform 307"/>
            <p:cNvSpPr>
              <a:spLocks/>
            </p:cNvSpPr>
            <p:nvPr/>
          </p:nvSpPr>
          <p:spPr bwMode="auto">
            <a:xfrm>
              <a:off x="4531" y="2651"/>
              <a:ext cx="173" cy="57"/>
            </a:xfrm>
            <a:custGeom>
              <a:avLst/>
              <a:gdLst>
                <a:gd name="T0" fmla="*/ 95 w 173"/>
                <a:gd name="T1" fmla="*/ 0 h 57"/>
                <a:gd name="T2" fmla="*/ 111 w 173"/>
                <a:gd name="T3" fmla="*/ 1 h 57"/>
                <a:gd name="T4" fmla="*/ 127 w 173"/>
                <a:gd name="T5" fmla="*/ 3 h 57"/>
                <a:gd name="T6" fmla="*/ 140 w 173"/>
                <a:gd name="T7" fmla="*/ 6 h 57"/>
                <a:gd name="T8" fmla="*/ 152 w 173"/>
                <a:gd name="T9" fmla="*/ 10 h 57"/>
                <a:gd name="T10" fmla="*/ 161 w 173"/>
                <a:gd name="T11" fmla="*/ 14 h 57"/>
                <a:gd name="T12" fmla="*/ 168 w 173"/>
                <a:gd name="T13" fmla="*/ 19 h 57"/>
                <a:gd name="T14" fmla="*/ 171 w 173"/>
                <a:gd name="T15" fmla="*/ 25 h 57"/>
                <a:gd name="T16" fmla="*/ 171 w 173"/>
                <a:gd name="T17" fmla="*/ 31 h 57"/>
                <a:gd name="T18" fmla="*/ 168 w 173"/>
                <a:gd name="T19" fmla="*/ 36 h 57"/>
                <a:gd name="T20" fmla="*/ 161 w 173"/>
                <a:gd name="T21" fmla="*/ 42 h 57"/>
                <a:gd name="T22" fmla="*/ 152 w 173"/>
                <a:gd name="T23" fmla="*/ 46 h 57"/>
                <a:gd name="T24" fmla="*/ 140 w 173"/>
                <a:gd name="T25" fmla="*/ 50 h 57"/>
                <a:gd name="T26" fmla="*/ 127 w 173"/>
                <a:gd name="T27" fmla="*/ 53 h 57"/>
                <a:gd name="T28" fmla="*/ 111 w 173"/>
                <a:gd name="T29" fmla="*/ 55 h 57"/>
                <a:gd name="T30" fmla="*/ 95 w 173"/>
                <a:gd name="T31" fmla="*/ 56 h 57"/>
                <a:gd name="T32" fmla="*/ 77 w 173"/>
                <a:gd name="T33" fmla="*/ 56 h 57"/>
                <a:gd name="T34" fmla="*/ 60 w 173"/>
                <a:gd name="T35" fmla="*/ 55 h 57"/>
                <a:gd name="T36" fmla="*/ 45 w 173"/>
                <a:gd name="T37" fmla="*/ 53 h 57"/>
                <a:gd name="T38" fmla="*/ 31 w 173"/>
                <a:gd name="T39" fmla="*/ 50 h 57"/>
                <a:gd name="T40" fmla="*/ 19 w 173"/>
                <a:gd name="T41" fmla="*/ 46 h 57"/>
                <a:gd name="T42" fmla="*/ 10 w 173"/>
                <a:gd name="T43" fmla="*/ 42 h 57"/>
                <a:gd name="T44" fmla="*/ 4 w 173"/>
                <a:gd name="T45" fmla="*/ 36 h 57"/>
                <a:gd name="T46" fmla="*/ 0 w 173"/>
                <a:gd name="T47" fmla="*/ 31 h 57"/>
                <a:gd name="T48" fmla="*/ 0 w 173"/>
                <a:gd name="T49" fmla="*/ 25 h 57"/>
                <a:gd name="T50" fmla="*/ 4 w 173"/>
                <a:gd name="T51" fmla="*/ 19 h 57"/>
                <a:gd name="T52" fmla="*/ 10 w 173"/>
                <a:gd name="T53" fmla="*/ 14 h 57"/>
                <a:gd name="T54" fmla="*/ 19 w 173"/>
                <a:gd name="T55" fmla="*/ 10 h 57"/>
                <a:gd name="T56" fmla="*/ 31 w 173"/>
                <a:gd name="T57" fmla="*/ 6 h 57"/>
                <a:gd name="T58" fmla="*/ 45 w 173"/>
                <a:gd name="T59" fmla="*/ 3 h 57"/>
                <a:gd name="T60" fmla="*/ 60 w 173"/>
                <a:gd name="T61" fmla="*/ 1 h 57"/>
                <a:gd name="T62" fmla="*/ 77 w 173"/>
                <a:gd name="T63" fmla="*/ 0 h 5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3"/>
                <a:gd name="T97" fmla="*/ 0 h 57"/>
                <a:gd name="T98" fmla="*/ 173 w 173"/>
                <a:gd name="T99" fmla="*/ 57 h 5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3" h="57">
                  <a:moveTo>
                    <a:pt x="86" y="0"/>
                  </a:moveTo>
                  <a:lnTo>
                    <a:pt x="95" y="0"/>
                  </a:lnTo>
                  <a:lnTo>
                    <a:pt x="103" y="0"/>
                  </a:lnTo>
                  <a:lnTo>
                    <a:pt x="111" y="1"/>
                  </a:lnTo>
                  <a:lnTo>
                    <a:pt x="119" y="2"/>
                  </a:lnTo>
                  <a:lnTo>
                    <a:pt x="127" y="3"/>
                  </a:lnTo>
                  <a:lnTo>
                    <a:pt x="134" y="4"/>
                  </a:lnTo>
                  <a:lnTo>
                    <a:pt x="140" y="6"/>
                  </a:lnTo>
                  <a:lnTo>
                    <a:pt x="147" y="8"/>
                  </a:lnTo>
                  <a:lnTo>
                    <a:pt x="152" y="10"/>
                  </a:lnTo>
                  <a:lnTo>
                    <a:pt x="157" y="12"/>
                  </a:lnTo>
                  <a:lnTo>
                    <a:pt x="161" y="14"/>
                  </a:lnTo>
                  <a:lnTo>
                    <a:pt x="165" y="17"/>
                  </a:lnTo>
                  <a:lnTo>
                    <a:pt x="168" y="19"/>
                  </a:lnTo>
                  <a:lnTo>
                    <a:pt x="170" y="22"/>
                  </a:lnTo>
                  <a:lnTo>
                    <a:pt x="171" y="25"/>
                  </a:lnTo>
                  <a:lnTo>
                    <a:pt x="172" y="28"/>
                  </a:lnTo>
                  <a:lnTo>
                    <a:pt x="171" y="31"/>
                  </a:lnTo>
                  <a:lnTo>
                    <a:pt x="170" y="34"/>
                  </a:lnTo>
                  <a:lnTo>
                    <a:pt x="168" y="36"/>
                  </a:lnTo>
                  <a:lnTo>
                    <a:pt x="165" y="39"/>
                  </a:lnTo>
                  <a:lnTo>
                    <a:pt x="161" y="42"/>
                  </a:lnTo>
                  <a:lnTo>
                    <a:pt x="157" y="44"/>
                  </a:lnTo>
                  <a:lnTo>
                    <a:pt x="152" y="46"/>
                  </a:lnTo>
                  <a:lnTo>
                    <a:pt x="147" y="48"/>
                  </a:lnTo>
                  <a:lnTo>
                    <a:pt x="140" y="50"/>
                  </a:lnTo>
                  <a:lnTo>
                    <a:pt x="134" y="52"/>
                  </a:lnTo>
                  <a:lnTo>
                    <a:pt x="127" y="53"/>
                  </a:lnTo>
                  <a:lnTo>
                    <a:pt x="119" y="54"/>
                  </a:lnTo>
                  <a:lnTo>
                    <a:pt x="111" y="55"/>
                  </a:lnTo>
                  <a:lnTo>
                    <a:pt x="103" y="56"/>
                  </a:lnTo>
                  <a:lnTo>
                    <a:pt x="95" y="56"/>
                  </a:lnTo>
                  <a:lnTo>
                    <a:pt x="86" y="56"/>
                  </a:lnTo>
                  <a:lnTo>
                    <a:pt x="77" y="56"/>
                  </a:lnTo>
                  <a:lnTo>
                    <a:pt x="69" y="56"/>
                  </a:lnTo>
                  <a:lnTo>
                    <a:pt x="60" y="55"/>
                  </a:lnTo>
                  <a:lnTo>
                    <a:pt x="52" y="54"/>
                  </a:lnTo>
                  <a:lnTo>
                    <a:pt x="45" y="53"/>
                  </a:lnTo>
                  <a:lnTo>
                    <a:pt x="38" y="52"/>
                  </a:lnTo>
                  <a:lnTo>
                    <a:pt x="31" y="50"/>
                  </a:lnTo>
                  <a:lnTo>
                    <a:pt x="25" y="48"/>
                  </a:lnTo>
                  <a:lnTo>
                    <a:pt x="19" y="46"/>
                  </a:lnTo>
                  <a:lnTo>
                    <a:pt x="15" y="44"/>
                  </a:lnTo>
                  <a:lnTo>
                    <a:pt x="10" y="42"/>
                  </a:lnTo>
                  <a:lnTo>
                    <a:pt x="7" y="39"/>
                  </a:lnTo>
                  <a:lnTo>
                    <a:pt x="4" y="36"/>
                  </a:lnTo>
                  <a:lnTo>
                    <a:pt x="2" y="34"/>
                  </a:lnTo>
                  <a:lnTo>
                    <a:pt x="0" y="31"/>
                  </a:lnTo>
                  <a:lnTo>
                    <a:pt x="0" y="28"/>
                  </a:lnTo>
                  <a:lnTo>
                    <a:pt x="0" y="25"/>
                  </a:lnTo>
                  <a:lnTo>
                    <a:pt x="2" y="22"/>
                  </a:lnTo>
                  <a:lnTo>
                    <a:pt x="4" y="19"/>
                  </a:lnTo>
                  <a:lnTo>
                    <a:pt x="7" y="17"/>
                  </a:lnTo>
                  <a:lnTo>
                    <a:pt x="10" y="14"/>
                  </a:lnTo>
                  <a:lnTo>
                    <a:pt x="15" y="12"/>
                  </a:lnTo>
                  <a:lnTo>
                    <a:pt x="19" y="10"/>
                  </a:lnTo>
                  <a:lnTo>
                    <a:pt x="25" y="8"/>
                  </a:lnTo>
                  <a:lnTo>
                    <a:pt x="31" y="6"/>
                  </a:lnTo>
                  <a:lnTo>
                    <a:pt x="38" y="4"/>
                  </a:lnTo>
                  <a:lnTo>
                    <a:pt x="45" y="3"/>
                  </a:lnTo>
                  <a:lnTo>
                    <a:pt x="52" y="2"/>
                  </a:lnTo>
                  <a:lnTo>
                    <a:pt x="60" y="1"/>
                  </a:lnTo>
                  <a:lnTo>
                    <a:pt x="69" y="0"/>
                  </a:lnTo>
                  <a:lnTo>
                    <a:pt x="77" y="0"/>
                  </a:lnTo>
                  <a:lnTo>
                    <a:pt x="86" y="0"/>
                  </a:lnTo>
                </a:path>
              </a:pathLst>
            </a:custGeom>
            <a:solidFill>
              <a:srgbClr val="CCCCC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60" name="Freeform 308"/>
            <p:cNvSpPr>
              <a:spLocks/>
            </p:cNvSpPr>
            <p:nvPr/>
          </p:nvSpPr>
          <p:spPr bwMode="auto">
            <a:xfrm>
              <a:off x="4531" y="2649"/>
              <a:ext cx="172" cy="56"/>
            </a:xfrm>
            <a:custGeom>
              <a:avLst/>
              <a:gdLst>
                <a:gd name="T0" fmla="*/ 95 w 172"/>
                <a:gd name="T1" fmla="*/ 0 h 56"/>
                <a:gd name="T2" fmla="*/ 111 w 172"/>
                <a:gd name="T3" fmla="*/ 2 h 56"/>
                <a:gd name="T4" fmla="*/ 126 w 172"/>
                <a:gd name="T5" fmla="*/ 4 h 56"/>
                <a:gd name="T6" fmla="*/ 140 w 172"/>
                <a:gd name="T7" fmla="*/ 6 h 56"/>
                <a:gd name="T8" fmla="*/ 152 w 172"/>
                <a:gd name="T9" fmla="*/ 10 h 56"/>
                <a:gd name="T10" fmla="*/ 161 w 172"/>
                <a:gd name="T11" fmla="*/ 14 h 56"/>
                <a:gd name="T12" fmla="*/ 167 w 172"/>
                <a:gd name="T13" fmla="*/ 20 h 56"/>
                <a:gd name="T14" fmla="*/ 171 w 172"/>
                <a:gd name="T15" fmla="*/ 25 h 56"/>
                <a:gd name="T16" fmla="*/ 171 w 172"/>
                <a:gd name="T17" fmla="*/ 30 h 56"/>
                <a:gd name="T18" fmla="*/ 167 w 172"/>
                <a:gd name="T19" fmla="*/ 36 h 56"/>
                <a:gd name="T20" fmla="*/ 161 w 172"/>
                <a:gd name="T21" fmla="*/ 41 h 56"/>
                <a:gd name="T22" fmla="*/ 152 w 172"/>
                <a:gd name="T23" fmla="*/ 45 h 56"/>
                <a:gd name="T24" fmla="*/ 140 w 172"/>
                <a:gd name="T25" fmla="*/ 49 h 56"/>
                <a:gd name="T26" fmla="*/ 126 w 172"/>
                <a:gd name="T27" fmla="*/ 52 h 56"/>
                <a:gd name="T28" fmla="*/ 111 w 172"/>
                <a:gd name="T29" fmla="*/ 54 h 56"/>
                <a:gd name="T30" fmla="*/ 95 w 172"/>
                <a:gd name="T31" fmla="*/ 55 h 56"/>
                <a:gd name="T32" fmla="*/ 77 w 172"/>
                <a:gd name="T33" fmla="*/ 55 h 56"/>
                <a:gd name="T34" fmla="*/ 60 w 172"/>
                <a:gd name="T35" fmla="*/ 54 h 56"/>
                <a:gd name="T36" fmla="*/ 45 w 172"/>
                <a:gd name="T37" fmla="*/ 52 h 56"/>
                <a:gd name="T38" fmla="*/ 32 w 172"/>
                <a:gd name="T39" fmla="*/ 49 h 56"/>
                <a:gd name="T40" fmla="*/ 20 w 172"/>
                <a:gd name="T41" fmla="*/ 45 h 56"/>
                <a:gd name="T42" fmla="*/ 11 w 172"/>
                <a:gd name="T43" fmla="*/ 41 h 56"/>
                <a:gd name="T44" fmla="*/ 4 w 172"/>
                <a:gd name="T45" fmla="*/ 36 h 56"/>
                <a:gd name="T46" fmla="*/ 1 w 172"/>
                <a:gd name="T47" fmla="*/ 30 h 56"/>
                <a:gd name="T48" fmla="*/ 1 w 172"/>
                <a:gd name="T49" fmla="*/ 25 h 56"/>
                <a:gd name="T50" fmla="*/ 4 w 172"/>
                <a:gd name="T51" fmla="*/ 20 h 56"/>
                <a:gd name="T52" fmla="*/ 11 w 172"/>
                <a:gd name="T53" fmla="*/ 14 h 56"/>
                <a:gd name="T54" fmla="*/ 20 w 172"/>
                <a:gd name="T55" fmla="*/ 10 h 56"/>
                <a:gd name="T56" fmla="*/ 32 w 172"/>
                <a:gd name="T57" fmla="*/ 6 h 56"/>
                <a:gd name="T58" fmla="*/ 45 w 172"/>
                <a:gd name="T59" fmla="*/ 4 h 56"/>
                <a:gd name="T60" fmla="*/ 60 w 172"/>
                <a:gd name="T61" fmla="*/ 2 h 56"/>
                <a:gd name="T62" fmla="*/ 77 w 172"/>
                <a:gd name="T63" fmla="*/ 0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2"/>
                <a:gd name="T97" fmla="*/ 0 h 56"/>
                <a:gd name="T98" fmla="*/ 172 w 172"/>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2" h="56">
                  <a:moveTo>
                    <a:pt x="86" y="0"/>
                  </a:moveTo>
                  <a:lnTo>
                    <a:pt x="95" y="0"/>
                  </a:lnTo>
                  <a:lnTo>
                    <a:pt x="103" y="1"/>
                  </a:lnTo>
                  <a:lnTo>
                    <a:pt x="111" y="2"/>
                  </a:lnTo>
                  <a:lnTo>
                    <a:pt x="119" y="3"/>
                  </a:lnTo>
                  <a:lnTo>
                    <a:pt x="126" y="4"/>
                  </a:lnTo>
                  <a:lnTo>
                    <a:pt x="133" y="5"/>
                  </a:lnTo>
                  <a:lnTo>
                    <a:pt x="140" y="6"/>
                  </a:lnTo>
                  <a:lnTo>
                    <a:pt x="146" y="8"/>
                  </a:lnTo>
                  <a:lnTo>
                    <a:pt x="152" y="10"/>
                  </a:lnTo>
                  <a:lnTo>
                    <a:pt x="157" y="12"/>
                  </a:lnTo>
                  <a:lnTo>
                    <a:pt x="161" y="14"/>
                  </a:lnTo>
                  <a:lnTo>
                    <a:pt x="165" y="17"/>
                  </a:lnTo>
                  <a:lnTo>
                    <a:pt x="167" y="20"/>
                  </a:lnTo>
                  <a:lnTo>
                    <a:pt x="169" y="22"/>
                  </a:lnTo>
                  <a:lnTo>
                    <a:pt x="171" y="25"/>
                  </a:lnTo>
                  <a:lnTo>
                    <a:pt x="171" y="28"/>
                  </a:lnTo>
                  <a:lnTo>
                    <a:pt x="171" y="30"/>
                  </a:lnTo>
                  <a:lnTo>
                    <a:pt x="169" y="33"/>
                  </a:lnTo>
                  <a:lnTo>
                    <a:pt x="167" y="36"/>
                  </a:lnTo>
                  <a:lnTo>
                    <a:pt x="165" y="38"/>
                  </a:lnTo>
                  <a:lnTo>
                    <a:pt x="161" y="41"/>
                  </a:lnTo>
                  <a:lnTo>
                    <a:pt x="157" y="43"/>
                  </a:lnTo>
                  <a:lnTo>
                    <a:pt x="152" y="45"/>
                  </a:lnTo>
                  <a:lnTo>
                    <a:pt x="146" y="47"/>
                  </a:lnTo>
                  <a:lnTo>
                    <a:pt x="140" y="49"/>
                  </a:lnTo>
                  <a:lnTo>
                    <a:pt x="133" y="50"/>
                  </a:lnTo>
                  <a:lnTo>
                    <a:pt x="126" y="52"/>
                  </a:lnTo>
                  <a:lnTo>
                    <a:pt x="119" y="53"/>
                  </a:lnTo>
                  <a:lnTo>
                    <a:pt x="111" y="54"/>
                  </a:lnTo>
                  <a:lnTo>
                    <a:pt x="103" y="55"/>
                  </a:lnTo>
                  <a:lnTo>
                    <a:pt x="95" y="55"/>
                  </a:lnTo>
                  <a:lnTo>
                    <a:pt x="86" y="55"/>
                  </a:lnTo>
                  <a:lnTo>
                    <a:pt x="77" y="55"/>
                  </a:lnTo>
                  <a:lnTo>
                    <a:pt x="69" y="55"/>
                  </a:lnTo>
                  <a:lnTo>
                    <a:pt x="60" y="54"/>
                  </a:lnTo>
                  <a:lnTo>
                    <a:pt x="53" y="53"/>
                  </a:lnTo>
                  <a:lnTo>
                    <a:pt x="45" y="52"/>
                  </a:lnTo>
                  <a:lnTo>
                    <a:pt x="38" y="50"/>
                  </a:lnTo>
                  <a:lnTo>
                    <a:pt x="32" y="49"/>
                  </a:lnTo>
                  <a:lnTo>
                    <a:pt x="25" y="47"/>
                  </a:lnTo>
                  <a:lnTo>
                    <a:pt x="20" y="45"/>
                  </a:lnTo>
                  <a:lnTo>
                    <a:pt x="15" y="43"/>
                  </a:lnTo>
                  <a:lnTo>
                    <a:pt x="11" y="41"/>
                  </a:lnTo>
                  <a:lnTo>
                    <a:pt x="7" y="38"/>
                  </a:lnTo>
                  <a:lnTo>
                    <a:pt x="4" y="36"/>
                  </a:lnTo>
                  <a:lnTo>
                    <a:pt x="2" y="33"/>
                  </a:lnTo>
                  <a:lnTo>
                    <a:pt x="1" y="30"/>
                  </a:lnTo>
                  <a:lnTo>
                    <a:pt x="0" y="28"/>
                  </a:lnTo>
                  <a:lnTo>
                    <a:pt x="1" y="25"/>
                  </a:lnTo>
                  <a:lnTo>
                    <a:pt x="2" y="22"/>
                  </a:lnTo>
                  <a:lnTo>
                    <a:pt x="4" y="20"/>
                  </a:lnTo>
                  <a:lnTo>
                    <a:pt x="7" y="17"/>
                  </a:lnTo>
                  <a:lnTo>
                    <a:pt x="11" y="14"/>
                  </a:lnTo>
                  <a:lnTo>
                    <a:pt x="15" y="12"/>
                  </a:lnTo>
                  <a:lnTo>
                    <a:pt x="20" y="10"/>
                  </a:lnTo>
                  <a:lnTo>
                    <a:pt x="25" y="8"/>
                  </a:lnTo>
                  <a:lnTo>
                    <a:pt x="32" y="6"/>
                  </a:lnTo>
                  <a:lnTo>
                    <a:pt x="38" y="5"/>
                  </a:lnTo>
                  <a:lnTo>
                    <a:pt x="45" y="4"/>
                  </a:lnTo>
                  <a:lnTo>
                    <a:pt x="53" y="3"/>
                  </a:lnTo>
                  <a:lnTo>
                    <a:pt x="60" y="2"/>
                  </a:lnTo>
                  <a:lnTo>
                    <a:pt x="69" y="1"/>
                  </a:lnTo>
                  <a:lnTo>
                    <a:pt x="77" y="0"/>
                  </a:lnTo>
                  <a:lnTo>
                    <a:pt x="86" y="0"/>
                  </a:lnTo>
                </a:path>
              </a:pathLst>
            </a:custGeom>
            <a:solidFill>
              <a:srgbClr val="CFCFC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61" name="Freeform 309"/>
            <p:cNvSpPr>
              <a:spLocks/>
            </p:cNvSpPr>
            <p:nvPr/>
          </p:nvSpPr>
          <p:spPr bwMode="auto">
            <a:xfrm>
              <a:off x="4533" y="2647"/>
              <a:ext cx="169" cy="55"/>
            </a:xfrm>
            <a:custGeom>
              <a:avLst/>
              <a:gdLst>
                <a:gd name="T0" fmla="*/ 93 w 169"/>
                <a:gd name="T1" fmla="*/ 0 h 55"/>
                <a:gd name="T2" fmla="*/ 109 w 169"/>
                <a:gd name="T3" fmla="*/ 2 h 55"/>
                <a:gd name="T4" fmla="*/ 124 w 169"/>
                <a:gd name="T5" fmla="*/ 4 h 55"/>
                <a:gd name="T6" fmla="*/ 138 w 169"/>
                <a:gd name="T7" fmla="*/ 6 h 55"/>
                <a:gd name="T8" fmla="*/ 149 w 169"/>
                <a:gd name="T9" fmla="*/ 10 h 55"/>
                <a:gd name="T10" fmla="*/ 158 w 169"/>
                <a:gd name="T11" fmla="*/ 14 h 55"/>
                <a:gd name="T12" fmla="*/ 165 w 169"/>
                <a:gd name="T13" fmla="*/ 19 h 55"/>
                <a:gd name="T14" fmla="*/ 168 w 169"/>
                <a:gd name="T15" fmla="*/ 24 h 55"/>
                <a:gd name="T16" fmla="*/ 168 w 169"/>
                <a:gd name="T17" fmla="*/ 30 h 55"/>
                <a:gd name="T18" fmla="*/ 165 w 169"/>
                <a:gd name="T19" fmla="*/ 35 h 55"/>
                <a:gd name="T20" fmla="*/ 158 w 169"/>
                <a:gd name="T21" fmla="*/ 40 h 55"/>
                <a:gd name="T22" fmla="*/ 149 w 169"/>
                <a:gd name="T23" fmla="*/ 44 h 55"/>
                <a:gd name="T24" fmla="*/ 138 w 169"/>
                <a:gd name="T25" fmla="*/ 48 h 55"/>
                <a:gd name="T26" fmla="*/ 124 w 169"/>
                <a:gd name="T27" fmla="*/ 50 h 55"/>
                <a:gd name="T28" fmla="*/ 109 w 169"/>
                <a:gd name="T29" fmla="*/ 52 h 55"/>
                <a:gd name="T30" fmla="*/ 93 w 169"/>
                <a:gd name="T31" fmla="*/ 54 h 55"/>
                <a:gd name="T32" fmla="*/ 76 w 169"/>
                <a:gd name="T33" fmla="*/ 54 h 55"/>
                <a:gd name="T34" fmla="*/ 59 w 169"/>
                <a:gd name="T35" fmla="*/ 52 h 55"/>
                <a:gd name="T36" fmla="*/ 44 w 169"/>
                <a:gd name="T37" fmla="*/ 50 h 55"/>
                <a:gd name="T38" fmla="*/ 31 w 169"/>
                <a:gd name="T39" fmla="*/ 48 h 55"/>
                <a:gd name="T40" fmla="*/ 19 w 169"/>
                <a:gd name="T41" fmla="*/ 44 h 55"/>
                <a:gd name="T42" fmla="*/ 10 w 169"/>
                <a:gd name="T43" fmla="*/ 40 h 55"/>
                <a:gd name="T44" fmla="*/ 4 w 169"/>
                <a:gd name="T45" fmla="*/ 35 h 55"/>
                <a:gd name="T46" fmla="*/ 0 w 169"/>
                <a:gd name="T47" fmla="*/ 30 h 55"/>
                <a:gd name="T48" fmla="*/ 0 w 169"/>
                <a:gd name="T49" fmla="*/ 24 h 55"/>
                <a:gd name="T50" fmla="*/ 4 w 169"/>
                <a:gd name="T51" fmla="*/ 19 h 55"/>
                <a:gd name="T52" fmla="*/ 10 w 169"/>
                <a:gd name="T53" fmla="*/ 14 h 55"/>
                <a:gd name="T54" fmla="*/ 19 w 169"/>
                <a:gd name="T55" fmla="*/ 10 h 55"/>
                <a:gd name="T56" fmla="*/ 31 w 169"/>
                <a:gd name="T57" fmla="*/ 6 h 55"/>
                <a:gd name="T58" fmla="*/ 44 w 169"/>
                <a:gd name="T59" fmla="*/ 4 h 55"/>
                <a:gd name="T60" fmla="*/ 59 w 169"/>
                <a:gd name="T61" fmla="*/ 2 h 55"/>
                <a:gd name="T62" fmla="*/ 76 w 169"/>
                <a:gd name="T63" fmla="*/ 0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9"/>
                <a:gd name="T97" fmla="*/ 0 h 55"/>
                <a:gd name="T98" fmla="*/ 169 w 169"/>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9" h="55">
                  <a:moveTo>
                    <a:pt x="84" y="0"/>
                  </a:moveTo>
                  <a:lnTo>
                    <a:pt x="93" y="0"/>
                  </a:lnTo>
                  <a:lnTo>
                    <a:pt x="101" y="1"/>
                  </a:lnTo>
                  <a:lnTo>
                    <a:pt x="109" y="2"/>
                  </a:lnTo>
                  <a:lnTo>
                    <a:pt x="117" y="2"/>
                  </a:lnTo>
                  <a:lnTo>
                    <a:pt x="124" y="4"/>
                  </a:lnTo>
                  <a:lnTo>
                    <a:pt x="131" y="5"/>
                  </a:lnTo>
                  <a:lnTo>
                    <a:pt x="138" y="6"/>
                  </a:lnTo>
                  <a:lnTo>
                    <a:pt x="144" y="8"/>
                  </a:lnTo>
                  <a:lnTo>
                    <a:pt x="149" y="10"/>
                  </a:lnTo>
                  <a:lnTo>
                    <a:pt x="154" y="12"/>
                  </a:lnTo>
                  <a:lnTo>
                    <a:pt x="158" y="14"/>
                  </a:lnTo>
                  <a:lnTo>
                    <a:pt x="162" y="17"/>
                  </a:lnTo>
                  <a:lnTo>
                    <a:pt x="165" y="19"/>
                  </a:lnTo>
                  <a:lnTo>
                    <a:pt x="166" y="22"/>
                  </a:lnTo>
                  <a:lnTo>
                    <a:pt x="168" y="24"/>
                  </a:lnTo>
                  <a:lnTo>
                    <a:pt x="168" y="27"/>
                  </a:lnTo>
                  <a:lnTo>
                    <a:pt x="168" y="30"/>
                  </a:lnTo>
                  <a:lnTo>
                    <a:pt x="166" y="32"/>
                  </a:lnTo>
                  <a:lnTo>
                    <a:pt x="165" y="35"/>
                  </a:lnTo>
                  <a:lnTo>
                    <a:pt x="162" y="38"/>
                  </a:lnTo>
                  <a:lnTo>
                    <a:pt x="158" y="40"/>
                  </a:lnTo>
                  <a:lnTo>
                    <a:pt x="154" y="42"/>
                  </a:lnTo>
                  <a:lnTo>
                    <a:pt x="149" y="44"/>
                  </a:lnTo>
                  <a:lnTo>
                    <a:pt x="144" y="46"/>
                  </a:lnTo>
                  <a:lnTo>
                    <a:pt x="138" y="48"/>
                  </a:lnTo>
                  <a:lnTo>
                    <a:pt x="131" y="49"/>
                  </a:lnTo>
                  <a:lnTo>
                    <a:pt x="124" y="50"/>
                  </a:lnTo>
                  <a:lnTo>
                    <a:pt x="117" y="52"/>
                  </a:lnTo>
                  <a:lnTo>
                    <a:pt x="109" y="52"/>
                  </a:lnTo>
                  <a:lnTo>
                    <a:pt x="101" y="53"/>
                  </a:lnTo>
                  <a:lnTo>
                    <a:pt x="93" y="54"/>
                  </a:lnTo>
                  <a:lnTo>
                    <a:pt x="84" y="54"/>
                  </a:lnTo>
                  <a:lnTo>
                    <a:pt x="76" y="54"/>
                  </a:lnTo>
                  <a:lnTo>
                    <a:pt x="67" y="53"/>
                  </a:lnTo>
                  <a:lnTo>
                    <a:pt x="59" y="52"/>
                  </a:lnTo>
                  <a:lnTo>
                    <a:pt x="51" y="52"/>
                  </a:lnTo>
                  <a:lnTo>
                    <a:pt x="44" y="50"/>
                  </a:lnTo>
                  <a:lnTo>
                    <a:pt x="37" y="49"/>
                  </a:lnTo>
                  <a:lnTo>
                    <a:pt x="31" y="48"/>
                  </a:lnTo>
                  <a:lnTo>
                    <a:pt x="24" y="46"/>
                  </a:lnTo>
                  <a:lnTo>
                    <a:pt x="19" y="44"/>
                  </a:lnTo>
                  <a:lnTo>
                    <a:pt x="14" y="42"/>
                  </a:lnTo>
                  <a:lnTo>
                    <a:pt x="10" y="40"/>
                  </a:lnTo>
                  <a:lnTo>
                    <a:pt x="6" y="38"/>
                  </a:lnTo>
                  <a:lnTo>
                    <a:pt x="4" y="35"/>
                  </a:lnTo>
                  <a:lnTo>
                    <a:pt x="2" y="32"/>
                  </a:lnTo>
                  <a:lnTo>
                    <a:pt x="0" y="30"/>
                  </a:lnTo>
                  <a:lnTo>
                    <a:pt x="0" y="27"/>
                  </a:lnTo>
                  <a:lnTo>
                    <a:pt x="0" y="24"/>
                  </a:lnTo>
                  <a:lnTo>
                    <a:pt x="2" y="22"/>
                  </a:lnTo>
                  <a:lnTo>
                    <a:pt x="4" y="19"/>
                  </a:lnTo>
                  <a:lnTo>
                    <a:pt x="6" y="17"/>
                  </a:lnTo>
                  <a:lnTo>
                    <a:pt x="10" y="14"/>
                  </a:lnTo>
                  <a:lnTo>
                    <a:pt x="14" y="12"/>
                  </a:lnTo>
                  <a:lnTo>
                    <a:pt x="19" y="10"/>
                  </a:lnTo>
                  <a:lnTo>
                    <a:pt x="24" y="8"/>
                  </a:lnTo>
                  <a:lnTo>
                    <a:pt x="31" y="6"/>
                  </a:lnTo>
                  <a:lnTo>
                    <a:pt x="37" y="5"/>
                  </a:lnTo>
                  <a:lnTo>
                    <a:pt x="44" y="4"/>
                  </a:lnTo>
                  <a:lnTo>
                    <a:pt x="51" y="2"/>
                  </a:lnTo>
                  <a:lnTo>
                    <a:pt x="59" y="2"/>
                  </a:lnTo>
                  <a:lnTo>
                    <a:pt x="67" y="1"/>
                  </a:lnTo>
                  <a:lnTo>
                    <a:pt x="76" y="0"/>
                  </a:lnTo>
                  <a:lnTo>
                    <a:pt x="84" y="0"/>
                  </a:lnTo>
                </a:path>
              </a:pathLst>
            </a:custGeom>
            <a:solidFill>
              <a:srgbClr val="D4D4D4"/>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62" name="Freeform 310"/>
            <p:cNvSpPr>
              <a:spLocks/>
            </p:cNvSpPr>
            <p:nvPr/>
          </p:nvSpPr>
          <p:spPr bwMode="auto">
            <a:xfrm>
              <a:off x="4534" y="2645"/>
              <a:ext cx="167" cy="54"/>
            </a:xfrm>
            <a:custGeom>
              <a:avLst/>
              <a:gdLst>
                <a:gd name="T0" fmla="*/ 92 w 167"/>
                <a:gd name="T1" fmla="*/ 0 h 54"/>
                <a:gd name="T2" fmla="*/ 108 w 167"/>
                <a:gd name="T3" fmla="*/ 2 h 54"/>
                <a:gd name="T4" fmla="*/ 123 w 167"/>
                <a:gd name="T5" fmla="*/ 4 h 54"/>
                <a:gd name="T6" fmla="*/ 136 w 167"/>
                <a:gd name="T7" fmla="*/ 7 h 54"/>
                <a:gd name="T8" fmla="*/ 147 w 167"/>
                <a:gd name="T9" fmla="*/ 10 h 54"/>
                <a:gd name="T10" fmla="*/ 156 w 167"/>
                <a:gd name="T11" fmla="*/ 14 h 54"/>
                <a:gd name="T12" fmla="*/ 163 w 167"/>
                <a:gd name="T13" fmla="*/ 19 h 54"/>
                <a:gd name="T14" fmla="*/ 166 w 167"/>
                <a:gd name="T15" fmla="*/ 24 h 54"/>
                <a:gd name="T16" fmla="*/ 166 w 167"/>
                <a:gd name="T17" fmla="*/ 29 h 54"/>
                <a:gd name="T18" fmla="*/ 163 w 167"/>
                <a:gd name="T19" fmla="*/ 34 h 54"/>
                <a:gd name="T20" fmla="*/ 156 w 167"/>
                <a:gd name="T21" fmla="*/ 39 h 54"/>
                <a:gd name="T22" fmla="*/ 147 w 167"/>
                <a:gd name="T23" fmla="*/ 43 h 54"/>
                <a:gd name="T24" fmla="*/ 136 w 167"/>
                <a:gd name="T25" fmla="*/ 47 h 54"/>
                <a:gd name="T26" fmla="*/ 123 w 167"/>
                <a:gd name="T27" fmla="*/ 50 h 54"/>
                <a:gd name="T28" fmla="*/ 108 w 167"/>
                <a:gd name="T29" fmla="*/ 51 h 54"/>
                <a:gd name="T30" fmla="*/ 92 w 167"/>
                <a:gd name="T31" fmla="*/ 53 h 54"/>
                <a:gd name="T32" fmla="*/ 75 w 167"/>
                <a:gd name="T33" fmla="*/ 53 h 54"/>
                <a:gd name="T34" fmla="*/ 58 w 167"/>
                <a:gd name="T35" fmla="*/ 51 h 54"/>
                <a:gd name="T36" fmla="*/ 43 w 167"/>
                <a:gd name="T37" fmla="*/ 50 h 54"/>
                <a:gd name="T38" fmla="*/ 30 w 167"/>
                <a:gd name="T39" fmla="*/ 47 h 54"/>
                <a:gd name="T40" fmla="*/ 19 w 167"/>
                <a:gd name="T41" fmla="*/ 43 h 54"/>
                <a:gd name="T42" fmla="*/ 10 w 167"/>
                <a:gd name="T43" fmla="*/ 39 h 54"/>
                <a:gd name="T44" fmla="*/ 4 w 167"/>
                <a:gd name="T45" fmla="*/ 34 h 54"/>
                <a:gd name="T46" fmla="*/ 0 w 167"/>
                <a:gd name="T47" fmla="*/ 29 h 54"/>
                <a:gd name="T48" fmla="*/ 0 w 167"/>
                <a:gd name="T49" fmla="*/ 24 h 54"/>
                <a:gd name="T50" fmla="*/ 4 w 167"/>
                <a:gd name="T51" fmla="*/ 19 h 54"/>
                <a:gd name="T52" fmla="*/ 10 w 167"/>
                <a:gd name="T53" fmla="*/ 14 h 54"/>
                <a:gd name="T54" fmla="*/ 19 w 167"/>
                <a:gd name="T55" fmla="*/ 10 h 54"/>
                <a:gd name="T56" fmla="*/ 30 w 167"/>
                <a:gd name="T57" fmla="*/ 7 h 54"/>
                <a:gd name="T58" fmla="*/ 43 w 167"/>
                <a:gd name="T59" fmla="*/ 4 h 54"/>
                <a:gd name="T60" fmla="*/ 58 w 167"/>
                <a:gd name="T61" fmla="*/ 2 h 54"/>
                <a:gd name="T62" fmla="*/ 75 w 167"/>
                <a:gd name="T63" fmla="*/ 0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7"/>
                <a:gd name="T97" fmla="*/ 0 h 54"/>
                <a:gd name="T98" fmla="*/ 167 w 167"/>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7" h="54">
                  <a:moveTo>
                    <a:pt x="83" y="0"/>
                  </a:moveTo>
                  <a:lnTo>
                    <a:pt x="92" y="0"/>
                  </a:lnTo>
                  <a:lnTo>
                    <a:pt x="100" y="1"/>
                  </a:lnTo>
                  <a:lnTo>
                    <a:pt x="108" y="2"/>
                  </a:lnTo>
                  <a:lnTo>
                    <a:pt x="115" y="2"/>
                  </a:lnTo>
                  <a:lnTo>
                    <a:pt x="123" y="4"/>
                  </a:lnTo>
                  <a:lnTo>
                    <a:pt x="129" y="5"/>
                  </a:lnTo>
                  <a:lnTo>
                    <a:pt x="136" y="7"/>
                  </a:lnTo>
                  <a:lnTo>
                    <a:pt x="142" y="8"/>
                  </a:lnTo>
                  <a:lnTo>
                    <a:pt x="147" y="10"/>
                  </a:lnTo>
                  <a:lnTo>
                    <a:pt x="152" y="12"/>
                  </a:lnTo>
                  <a:lnTo>
                    <a:pt x="156" y="14"/>
                  </a:lnTo>
                  <a:lnTo>
                    <a:pt x="160" y="16"/>
                  </a:lnTo>
                  <a:lnTo>
                    <a:pt x="163" y="19"/>
                  </a:lnTo>
                  <a:lnTo>
                    <a:pt x="164" y="21"/>
                  </a:lnTo>
                  <a:lnTo>
                    <a:pt x="166" y="24"/>
                  </a:lnTo>
                  <a:lnTo>
                    <a:pt x="166" y="26"/>
                  </a:lnTo>
                  <a:lnTo>
                    <a:pt x="166" y="29"/>
                  </a:lnTo>
                  <a:lnTo>
                    <a:pt x="164" y="32"/>
                  </a:lnTo>
                  <a:lnTo>
                    <a:pt x="163" y="34"/>
                  </a:lnTo>
                  <a:lnTo>
                    <a:pt x="160" y="37"/>
                  </a:lnTo>
                  <a:lnTo>
                    <a:pt x="156" y="39"/>
                  </a:lnTo>
                  <a:lnTo>
                    <a:pt x="152" y="41"/>
                  </a:lnTo>
                  <a:lnTo>
                    <a:pt x="147" y="43"/>
                  </a:lnTo>
                  <a:lnTo>
                    <a:pt x="142" y="45"/>
                  </a:lnTo>
                  <a:lnTo>
                    <a:pt x="136" y="47"/>
                  </a:lnTo>
                  <a:lnTo>
                    <a:pt x="129" y="48"/>
                  </a:lnTo>
                  <a:lnTo>
                    <a:pt x="123" y="50"/>
                  </a:lnTo>
                  <a:lnTo>
                    <a:pt x="115" y="51"/>
                  </a:lnTo>
                  <a:lnTo>
                    <a:pt x="108" y="51"/>
                  </a:lnTo>
                  <a:lnTo>
                    <a:pt x="100" y="52"/>
                  </a:lnTo>
                  <a:lnTo>
                    <a:pt x="92" y="53"/>
                  </a:lnTo>
                  <a:lnTo>
                    <a:pt x="83" y="53"/>
                  </a:lnTo>
                  <a:lnTo>
                    <a:pt x="75" y="53"/>
                  </a:lnTo>
                  <a:lnTo>
                    <a:pt x="66" y="52"/>
                  </a:lnTo>
                  <a:lnTo>
                    <a:pt x="58" y="51"/>
                  </a:lnTo>
                  <a:lnTo>
                    <a:pt x="51" y="51"/>
                  </a:lnTo>
                  <a:lnTo>
                    <a:pt x="43" y="50"/>
                  </a:lnTo>
                  <a:lnTo>
                    <a:pt x="37" y="48"/>
                  </a:lnTo>
                  <a:lnTo>
                    <a:pt x="30" y="47"/>
                  </a:lnTo>
                  <a:lnTo>
                    <a:pt x="24" y="45"/>
                  </a:lnTo>
                  <a:lnTo>
                    <a:pt x="19" y="43"/>
                  </a:lnTo>
                  <a:lnTo>
                    <a:pt x="14" y="41"/>
                  </a:lnTo>
                  <a:lnTo>
                    <a:pt x="10" y="39"/>
                  </a:lnTo>
                  <a:lnTo>
                    <a:pt x="6" y="37"/>
                  </a:lnTo>
                  <a:lnTo>
                    <a:pt x="4" y="34"/>
                  </a:lnTo>
                  <a:lnTo>
                    <a:pt x="2" y="32"/>
                  </a:lnTo>
                  <a:lnTo>
                    <a:pt x="0" y="29"/>
                  </a:lnTo>
                  <a:lnTo>
                    <a:pt x="0" y="26"/>
                  </a:lnTo>
                  <a:lnTo>
                    <a:pt x="0" y="24"/>
                  </a:lnTo>
                  <a:lnTo>
                    <a:pt x="2" y="21"/>
                  </a:lnTo>
                  <a:lnTo>
                    <a:pt x="4" y="19"/>
                  </a:lnTo>
                  <a:lnTo>
                    <a:pt x="6" y="16"/>
                  </a:lnTo>
                  <a:lnTo>
                    <a:pt x="10" y="14"/>
                  </a:lnTo>
                  <a:lnTo>
                    <a:pt x="14" y="12"/>
                  </a:lnTo>
                  <a:lnTo>
                    <a:pt x="19" y="10"/>
                  </a:lnTo>
                  <a:lnTo>
                    <a:pt x="24" y="8"/>
                  </a:lnTo>
                  <a:lnTo>
                    <a:pt x="30" y="7"/>
                  </a:lnTo>
                  <a:lnTo>
                    <a:pt x="37" y="5"/>
                  </a:lnTo>
                  <a:lnTo>
                    <a:pt x="43" y="4"/>
                  </a:lnTo>
                  <a:lnTo>
                    <a:pt x="51" y="2"/>
                  </a:lnTo>
                  <a:lnTo>
                    <a:pt x="58" y="2"/>
                  </a:lnTo>
                  <a:lnTo>
                    <a:pt x="66" y="1"/>
                  </a:lnTo>
                  <a:lnTo>
                    <a:pt x="75" y="0"/>
                  </a:lnTo>
                  <a:lnTo>
                    <a:pt x="83" y="0"/>
                  </a:lnTo>
                </a:path>
              </a:pathLst>
            </a:custGeom>
            <a:solidFill>
              <a:srgbClr val="D6D6D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63" name="Freeform 311"/>
            <p:cNvSpPr>
              <a:spLocks/>
            </p:cNvSpPr>
            <p:nvPr/>
          </p:nvSpPr>
          <p:spPr bwMode="auto">
            <a:xfrm>
              <a:off x="4535" y="2644"/>
              <a:ext cx="166" cy="52"/>
            </a:xfrm>
            <a:custGeom>
              <a:avLst/>
              <a:gdLst>
                <a:gd name="T0" fmla="*/ 91 w 166"/>
                <a:gd name="T1" fmla="*/ 0 h 52"/>
                <a:gd name="T2" fmla="*/ 107 w 166"/>
                <a:gd name="T3" fmla="*/ 1 h 52"/>
                <a:gd name="T4" fmla="*/ 121 w 166"/>
                <a:gd name="T5" fmla="*/ 3 h 52"/>
                <a:gd name="T6" fmla="*/ 135 w 166"/>
                <a:gd name="T7" fmla="*/ 6 h 52"/>
                <a:gd name="T8" fmla="*/ 146 w 166"/>
                <a:gd name="T9" fmla="*/ 9 h 52"/>
                <a:gd name="T10" fmla="*/ 155 w 166"/>
                <a:gd name="T11" fmla="*/ 13 h 52"/>
                <a:gd name="T12" fmla="*/ 161 w 166"/>
                <a:gd name="T13" fmla="*/ 17 h 52"/>
                <a:gd name="T14" fmla="*/ 164 w 166"/>
                <a:gd name="T15" fmla="*/ 23 h 52"/>
                <a:gd name="T16" fmla="*/ 164 w 166"/>
                <a:gd name="T17" fmla="*/ 28 h 52"/>
                <a:gd name="T18" fmla="*/ 161 w 166"/>
                <a:gd name="T19" fmla="*/ 33 h 52"/>
                <a:gd name="T20" fmla="*/ 155 w 166"/>
                <a:gd name="T21" fmla="*/ 37 h 52"/>
                <a:gd name="T22" fmla="*/ 146 w 166"/>
                <a:gd name="T23" fmla="*/ 41 h 52"/>
                <a:gd name="T24" fmla="*/ 135 w 166"/>
                <a:gd name="T25" fmla="*/ 45 h 52"/>
                <a:gd name="T26" fmla="*/ 121 w 166"/>
                <a:gd name="T27" fmla="*/ 48 h 52"/>
                <a:gd name="T28" fmla="*/ 107 w 166"/>
                <a:gd name="T29" fmla="*/ 50 h 52"/>
                <a:gd name="T30" fmla="*/ 91 w 166"/>
                <a:gd name="T31" fmla="*/ 51 h 52"/>
                <a:gd name="T32" fmla="*/ 74 w 166"/>
                <a:gd name="T33" fmla="*/ 51 h 52"/>
                <a:gd name="T34" fmla="*/ 57 w 166"/>
                <a:gd name="T35" fmla="*/ 50 h 52"/>
                <a:gd name="T36" fmla="*/ 43 w 166"/>
                <a:gd name="T37" fmla="*/ 48 h 52"/>
                <a:gd name="T38" fmla="*/ 30 w 166"/>
                <a:gd name="T39" fmla="*/ 45 h 52"/>
                <a:gd name="T40" fmla="*/ 19 w 166"/>
                <a:gd name="T41" fmla="*/ 41 h 52"/>
                <a:gd name="T42" fmla="*/ 10 w 166"/>
                <a:gd name="T43" fmla="*/ 37 h 52"/>
                <a:gd name="T44" fmla="*/ 3 w 166"/>
                <a:gd name="T45" fmla="*/ 33 h 52"/>
                <a:gd name="T46" fmla="*/ 0 w 166"/>
                <a:gd name="T47" fmla="*/ 28 h 52"/>
                <a:gd name="T48" fmla="*/ 0 w 166"/>
                <a:gd name="T49" fmla="*/ 23 h 52"/>
                <a:gd name="T50" fmla="*/ 3 w 166"/>
                <a:gd name="T51" fmla="*/ 17 h 52"/>
                <a:gd name="T52" fmla="*/ 10 w 166"/>
                <a:gd name="T53" fmla="*/ 13 h 52"/>
                <a:gd name="T54" fmla="*/ 19 w 166"/>
                <a:gd name="T55" fmla="*/ 9 h 52"/>
                <a:gd name="T56" fmla="*/ 30 w 166"/>
                <a:gd name="T57" fmla="*/ 6 h 52"/>
                <a:gd name="T58" fmla="*/ 43 w 166"/>
                <a:gd name="T59" fmla="*/ 3 h 52"/>
                <a:gd name="T60" fmla="*/ 57 w 166"/>
                <a:gd name="T61" fmla="*/ 1 h 52"/>
                <a:gd name="T62" fmla="*/ 74 w 166"/>
                <a:gd name="T63" fmla="*/ 0 h 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6"/>
                <a:gd name="T97" fmla="*/ 0 h 52"/>
                <a:gd name="T98" fmla="*/ 166 w 166"/>
                <a:gd name="T99" fmla="*/ 52 h 5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6" h="52">
                  <a:moveTo>
                    <a:pt x="82" y="0"/>
                  </a:moveTo>
                  <a:lnTo>
                    <a:pt x="91" y="0"/>
                  </a:lnTo>
                  <a:lnTo>
                    <a:pt x="99" y="0"/>
                  </a:lnTo>
                  <a:lnTo>
                    <a:pt x="107" y="1"/>
                  </a:lnTo>
                  <a:lnTo>
                    <a:pt x="114" y="2"/>
                  </a:lnTo>
                  <a:lnTo>
                    <a:pt x="121" y="3"/>
                  </a:lnTo>
                  <a:lnTo>
                    <a:pt x="128" y="4"/>
                  </a:lnTo>
                  <a:lnTo>
                    <a:pt x="135" y="6"/>
                  </a:lnTo>
                  <a:lnTo>
                    <a:pt x="141" y="8"/>
                  </a:lnTo>
                  <a:lnTo>
                    <a:pt x="146" y="9"/>
                  </a:lnTo>
                  <a:lnTo>
                    <a:pt x="151" y="11"/>
                  </a:lnTo>
                  <a:lnTo>
                    <a:pt x="155" y="13"/>
                  </a:lnTo>
                  <a:lnTo>
                    <a:pt x="158" y="15"/>
                  </a:lnTo>
                  <a:lnTo>
                    <a:pt x="161" y="17"/>
                  </a:lnTo>
                  <a:lnTo>
                    <a:pt x="163" y="20"/>
                  </a:lnTo>
                  <a:lnTo>
                    <a:pt x="164" y="23"/>
                  </a:lnTo>
                  <a:lnTo>
                    <a:pt x="165" y="25"/>
                  </a:lnTo>
                  <a:lnTo>
                    <a:pt x="164" y="28"/>
                  </a:lnTo>
                  <a:lnTo>
                    <a:pt x="163" y="30"/>
                  </a:lnTo>
                  <a:lnTo>
                    <a:pt x="161" y="33"/>
                  </a:lnTo>
                  <a:lnTo>
                    <a:pt x="158" y="35"/>
                  </a:lnTo>
                  <a:lnTo>
                    <a:pt x="155" y="37"/>
                  </a:lnTo>
                  <a:lnTo>
                    <a:pt x="151" y="39"/>
                  </a:lnTo>
                  <a:lnTo>
                    <a:pt x="146" y="41"/>
                  </a:lnTo>
                  <a:lnTo>
                    <a:pt x="141" y="43"/>
                  </a:lnTo>
                  <a:lnTo>
                    <a:pt x="135" y="45"/>
                  </a:lnTo>
                  <a:lnTo>
                    <a:pt x="128" y="46"/>
                  </a:lnTo>
                  <a:lnTo>
                    <a:pt x="121" y="48"/>
                  </a:lnTo>
                  <a:lnTo>
                    <a:pt x="114" y="49"/>
                  </a:lnTo>
                  <a:lnTo>
                    <a:pt x="107" y="50"/>
                  </a:lnTo>
                  <a:lnTo>
                    <a:pt x="99" y="50"/>
                  </a:lnTo>
                  <a:lnTo>
                    <a:pt x="91" y="51"/>
                  </a:lnTo>
                  <a:lnTo>
                    <a:pt x="82" y="51"/>
                  </a:lnTo>
                  <a:lnTo>
                    <a:pt x="74" y="51"/>
                  </a:lnTo>
                  <a:lnTo>
                    <a:pt x="65" y="50"/>
                  </a:lnTo>
                  <a:lnTo>
                    <a:pt x="57" y="50"/>
                  </a:lnTo>
                  <a:lnTo>
                    <a:pt x="50" y="49"/>
                  </a:lnTo>
                  <a:lnTo>
                    <a:pt x="43" y="48"/>
                  </a:lnTo>
                  <a:lnTo>
                    <a:pt x="36" y="46"/>
                  </a:lnTo>
                  <a:lnTo>
                    <a:pt x="30" y="45"/>
                  </a:lnTo>
                  <a:lnTo>
                    <a:pt x="24" y="43"/>
                  </a:lnTo>
                  <a:lnTo>
                    <a:pt x="19" y="41"/>
                  </a:lnTo>
                  <a:lnTo>
                    <a:pt x="14" y="39"/>
                  </a:lnTo>
                  <a:lnTo>
                    <a:pt x="10" y="37"/>
                  </a:lnTo>
                  <a:lnTo>
                    <a:pt x="6" y="35"/>
                  </a:lnTo>
                  <a:lnTo>
                    <a:pt x="3" y="33"/>
                  </a:lnTo>
                  <a:lnTo>
                    <a:pt x="2" y="30"/>
                  </a:lnTo>
                  <a:lnTo>
                    <a:pt x="0" y="28"/>
                  </a:lnTo>
                  <a:lnTo>
                    <a:pt x="0" y="25"/>
                  </a:lnTo>
                  <a:lnTo>
                    <a:pt x="0" y="23"/>
                  </a:lnTo>
                  <a:lnTo>
                    <a:pt x="2" y="20"/>
                  </a:lnTo>
                  <a:lnTo>
                    <a:pt x="3" y="17"/>
                  </a:lnTo>
                  <a:lnTo>
                    <a:pt x="6" y="15"/>
                  </a:lnTo>
                  <a:lnTo>
                    <a:pt x="10" y="13"/>
                  </a:lnTo>
                  <a:lnTo>
                    <a:pt x="14" y="11"/>
                  </a:lnTo>
                  <a:lnTo>
                    <a:pt x="19" y="9"/>
                  </a:lnTo>
                  <a:lnTo>
                    <a:pt x="24" y="8"/>
                  </a:lnTo>
                  <a:lnTo>
                    <a:pt x="30" y="6"/>
                  </a:lnTo>
                  <a:lnTo>
                    <a:pt x="36" y="4"/>
                  </a:lnTo>
                  <a:lnTo>
                    <a:pt x="43" y="3"/>
                  </a:lnTo>
                  <a:lnTo>
                    <a:pt x="50" y="2"/>
                  </a:lnTo>
                  <a:lnTo>
                    <a:pt x="57" y="1"/>
                  </a:lnTo>
                  <a:lnTo>
                    <a:pt x="65" y="0"/>
                  </a:lnTo>
                  <a:lnTo>
                    <a:pt x="74" y="0"/>
                  </a:lnTo>
                  <a:lnTo>
                    <a:pt x="82" y="0"/>
                  </a:lnTo>
                </a:path>
              </a:pathLst>
            </a:custGeom>
            <a:solidFill>
              <a:srgbClr val="DBDBDB"/>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64" name="Freeform 312"/>
            <p:cNvSpPr>
              <a:spLocks/>
            </p:cNvSpPr>
            <p:nvPr/>
          </p:nvSpPr>
          <p:spPr bwMode="auto">
            <a:xfrm>
              <a:off x="4536" y="2642"/>
              <a:ext cx="164" cy="51"/>
            </a:xfrm>
            <a:custGeom>
              <a:avLst/>
              <a:gdLst>
                <a:gd name="T0" fmla="*/ 90 w 164"/>
                <a:gd name="T1" fmla="*/ 0 h 51"/>
                <a:gd name="T2" fmla="*/ 105 w 164"/>
                <a:gd name="T3" fmla="*/ 1 h 51"/>
                <a:gd name="T4" fmla="*/ 120 w 164"/>
                <a:gd name="T5" fmla="*/ 3 h 51"/>
                <a:gd name="T6" fmla="*/ 133 w 164"/>
                <a:gd name="T7" fmla="*/ 6 h 51"/>
                <a:gd name="T8" fmla="*/ 144 w 164"/>
                <a:gd name="T9" fmla="*/ 9 h 51"/>
                <a:gd name="T10" fmla="*/ 153 w 164"/>
                <a:gd name="T11" fmla="*/ 13 h 51"/>
                <a:gd name="T12" fmla="*/ 159 w 164"/>
                <a:gd name="T13" fmla="*/ 17 h 51"/>
                <a:gd name="T14" fmla="*/ 162 w 164"/>
                <a:gd name="T15" fmla="*/ 22 h 51"/>
                <a:gd name="T16" fmla="*/ 162 w 164"/>
                <a:gd name="T17" fmla="*/ 27 h 51"/>
                <a:gd name="T18" fmla="*/ 159 w 164"/>
                <a:gd name="T19" fmla="*/ 32 h 51"/>
                <a:gd name="T20" fmla="*/ 153 w 164"/>
                <a:gd name="T21" fmla="*/ 36 h 51"/>
                <a:gd name="T22" fmla="*/ 144 w 164"/>
                <a:gd name="T23" fmla="*/ 41 h 51"/>
                <a:gd name="T24" fmla="*/ 133 w 164"/>
                <a:gd name="T25" fmla="*/ 44 h 51"/>
                <a:gd name="T26" fmla="*/ 120 w 164"/>
                <a:gd name="T27" fmla="*/ 47 h 51"/>
                <a:gd name="T28" fmla="*/ 105 w 164"/>
                <a:gd name="T29" fmla="*/ 49 h 51"/>
                <a:gd name="T30" fmla="*/ 90 w 164"/>
                <a:gd name="T31" fmla="*/ 50 h 51"/>
                <a:gd name="T32" fmla="*/ 73 w 164"/>
                <a:gd name="T33" fmla="*/ 50 h 51"/>
                <a:gd name="T34" fmla="*/ 57 w 164"/>
                <a:gd name="T35" fmla="*/ 49 h 51"/>
                <a:gd name="T36" fmla="*/ 42 w 164"/>
                <a:gd name="T37" fmla="*/ 47 h 51"/>
                <a:gd name="T38" fmla="*/ 29 w 164"/>
                <a:gd name="T39" fmla="*/ 44 h 51"/>
                <a:gd name="T40" fmla="*/ 18 w 164"/>
                <a:gd name="T41" fmla="*/ 41 h 51"/>
                <a:gd name="T42" fmla="*/ 10 w 164"/>
                <a:gd name="T43" fmla="*/ 36 h 51"/>
                <a:gd name="T44" fmla="*/ 3 w 164"/>
                <a:gd name="T45" fmla="*/ 32 h 51"/>
                <a:gd name="T46" fmla="*/ 0 w 164"/>
                <a:gd name="T47" fmla="*/ 27 h 51"/>
                <a:gd name="T48" fmla="*/ 0 w 164"/>
                <a:gd name="T49" fmla="*/ 22 h 51"/>
                <a:gd name="T50" fmla="*/ 3 w 164"/>
                <a:gd name="T51" fmla="*/ 17 h 51"/>
                <a:gd name="T52" fmla="*/ 10 w 164"/>
                <a:gd name="T53" fmla="*/ 13 h 51"/>
                <a:gd name="T54" fmla="*/ 18 w 164"/>
                <a:gd name="T55" fmla="*/ 9 h 51"/>
                <a:gd name="T56" fmla="*/ 29 w 164"/>
                <a:gd name="T57" fmla="*/ 6 h 51"/>
                <a:gd name="T58" fmla="*/ 42 w 164"/>
                <a:gd name="T59" fmla="*/ 3 h 51"/>
                <a:gd name="T60" fmla="*/ 57 w 164"/>
                <a:gd name="T61" fmla="*/ 1 h 51"/>
                <a:gd name="T62" fmla="*/ 73 w 164"/>
                <a:gd name="T63" fmla="*/ 0 h 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4"/>
                <a:gd name="T97" fmla="*/ 0 h 51"/>
                <a:gd name="T98" fmla="*/ 164 w 164"/>
                <a:gd name="T99" fmla="*/ 51 h 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4" h="51">
                  <a:moveTo>
                    <a:pt x="81" y="0"/>
                  </a:moveTo>
                  <a:lnTo>
                    <a:pt x="90" y="0"/>
                  </a:lnTo>
                  <a:lnTo>
                    <a:pt x="98" y="1"/>
                  </a:lnTo>
                  <a:lnTo>
                    <a:pt x="105" y="1"/>
                  </a:lnTo>
                  <a:lnTo>
                    <a:pt x="113" y="2"/>
                  </a:lnTo>
                  <a:lnTo>
                    <a:pt x="120" y="3"/>
                  </a:lnTo>
                  <a:lnTo>
                    <a:pt x="126" y="4"/>
                  </a:lnTo>
                  <a:lnTo>
                    <a:pt x="133" y="6"/>
                  </a:lnTo>
                  <a:lnTo>
                    <a:pt x="139" y="7"/>
                  </a:lnTo>
                  <a:lnTo>
                    <a:pt x="144" y="9"/>
                  </a:lnTo>
                  <a:lnTo>
                    <a:pt x="149" y="11"/>
                  </a:lnTo>
                  <a:lnTo>
                    <a:pt x="153" y="13"/>
                  </a:lnTo>
                  <a:lnTo>
                    <a:pt x="156" y="15"/>
                  </a:lnTo>
                  <a:lnTo>
                    <a:pt x="159" y="17"/>
                  </a:lnTo>
                  <a:lnTo>
                    <a:pt x="161" y="19"/>
                  </a:lnTo>
                  <a:lnTo>
                    <a:pt x="162" y="22"/>
                  </a:lnTo>
                  <a:lnTo>
                    <a:pt x="163" y="25"/>
                  </a:lnTo>
                  <a:lnTo>
                    <a:pt x="162" y="27"/>
                  </a:lnTo>
                  <a:lnTo>
                    <a:pt x="161" y="30"/>
                  </a:lnTo>
                  <a:lnTo>
                    <a:pt x="159" y="32"/>
                  </a:lnTo>
                  <a:lnTo>
                    <a:pt x="156" y="35"/>
                  </a:lnTo>
                  <a:lnTo>
                    <a:pt x="153" y="36"/>
                  </a:lnTo>
                  <a:lnTo>
                    <a:pt x="149" y="39"/>
                  </a:lnTo>
                  <a:lnTo>
                    <a:pt x="144" y="41"/>
                  </a:lnTo>
                  <a:lnTo>
                    <a:pt x="139" y="42"/>
                  </a:lnTo>
                  <a:lnTo>
                    <a:pt x="133" y="44"/>
                  </a:lnTo>
                  <a:lnTo>
                    <a:pt x="126" y="45"/>
                  </a:lnTo>
                  <a:lnTo>
                    <a:pt x="120" y="47"/>
                  </a:lnTo>
                  <a:lnTo>
                    <a:pt x="113" y="48"/>
                  </a:lnTo>
                  <a:lnTo>
                    <a:pt x="105" y="49"/>
                  </a:lnTo>
                  <a:lnTo>
                    <a:pt x="98" y="49"/>
                  </a:lnTo>
                  <a:lnTo>
                    <a:pt x="90" y="50"/>
                  </a:lnTo>
                  <a:lnTo>
                    <a:pt x="81" y="50"/>
                  </a:lnTo>
                  <a:lnTo>
                    <a:pt x="73" y="50"/>
                  </a:lnTo>
                  <a:lnTo>
                    <a:pt x="64" y="49"/>
                  </a:lnTo>
                  <a:lnTo>
                    <a:pt x="57" y="49"/>
                  </a:lnTo>
                  <a:lnTo>
                    <a:pt x="49" y="48"/>
                  </a:lnTo>
                  <a:lnTo>
                    <a:pt x="42" y="47"/>
                  </a:lnTo>
                  <a:lnTo>
                    <a:pt x="36" y="45"/>
                  </a:lnTo>
                  <a:lnTo>
                    <a:pt x="29" y="44"/>
                  </a:lnTo>
                  <a:lnTo>
                    <a:pt x="23" y="42"/>
                  </a:lnTo>
                  <a:lnTo>
                    <a:pt x="18" y="41"/>
                  </a:lnTo>
                  <a:lnTo>
                    <a:pt x="13" y="39"/>
                  </a:lnTo>
                  <a:lnTo>
                    <a:pt x="10" y="36"/>
                  </a:lnTo>
                  <a:lnTo>
                    <a:pt x="6" y="35"/>
                  </a:lnTo>
                  <a:lnTo>
                    <a:pt x="3" y="32"/>
                  </a:lnTo>
                  <a:lnTo>
                    <a:pt x="1" y="30"/>
                  </a:lnTo>
                  <a:lnTo>
                    <a:pt x="0" y="27"/>
                  </a:lnTo>
                  <a:lnTo>
                    <a:pt x="0" y="25"/>
                  </a:lnTo>
                  <a:lnTo>
                    <a:pt x="0" y="22"/>
                  </a:lnTo>
                  <a:lnTo>
                    <a:pt x="1" y="19"/>
                  </a:lnTo>
                  <a:lnTo>
                    <a:pt x="3" y="17"/>
                  </a:lnTo>
                  <a:lnTo>
                    <a:pt x="6" y="15"/>
                  </a:lnTo>
                  <a:lnTo>
                    <a:pt x="10" y="13"/>
                  </a:lnTo>
                  <a:lnTo>
                    <a:pt x="13" y="11"/>
                  </a:lnTo>
                  <a:lnTo>
                    <a:pt x="18" y="9"/>
                  </a:lnTo>
                  <a:lnTo>
                    <a:pt x="23" y="7"/>
                  </a:lnTo>
                  <a:lnTo>
                    <a:pt x="29" y="6"/>
                  </a:lnTo>
                  <a:lnTo>
                    <a:pt x="36" y="4"/>
                  </a:lnTo>
                  <a:lnTo>
                    <a:pt x="42" y="3"/>
                  </a:lnTo>
                  <a:lnTo>
                    <a:pt x="49" y="2"/>
                  </a:lnTo>
                  <a:lnTo>
                    <a:pt x="57" y="1"/>
                  </a:lnTo>
                  <a:lnTo>
                    <a:pt x="64" y="1"/>
                  </a:lnTo>
                  <a:lnTo>
                    <a:pt x="73" y="0"/>
                  </a:lnTo>
                  <a:lnTo>
                    <a:pt x="81" y="0"/>
                  </a:lnTo>
                </a:path>
              </a:pathLst>
            </a:custGeom>
            <a:solidFill>
              <a:srgbClr val="DEDEDE"/>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65" name="Freeform 313"/>
            <p:cNvSpPr>
              <a:spLocks/>
            </p:cNvSpPr>
            <p:nvPr/>
          </p:nvSpPr>
          <p:spPr bwMode="auto">
            <a:xfrm>
              <a:off x="4537" y="2640"/>
              <a:ext cx="162" cy="49"/>
            </a:xfrm>
            <a:custGeom>
              <a:avLst/>
              <a:gdLst>
                <a:gd name="T0" fmla="*/ 88 w 162"/>
                <a:gd name="T1" fmla="*/ 0 h 49"/>
                <a:gd name="T2" fmla="*/ 104 w 162"/>
                <a:gd name="T3" fmla="*/ 1 h 49"/>
                <a:gd name="T4" fmla="*/ 118 w 162"/>
                <a:gd name="T5" fmla="*/ 3 h 49"/>
                <a:gd name="T6" fmla="*/ 132 w 162"/>
                <a:gd name="T7" fmla="*/ 6 h 49"/>
                <a:gd name="T8" fmla="*/ 143 w 162"/>
                <a:gd name="T9" fmla="*/ 9 h 49"/>
                <a:gd name="T10" fmla="*/ 151 w 162"/>
                <a:gd name="T11" fmla="*/ 13 h 49"/>
                <a:gd name="T12" fmla="*/ 157 w 162"/>
                <a:gd name="T13" fmla="*/ 17 h 49"/>
                <a:gd name="T14" fmla="*/ 161 w 162"/>
                <a:gd name="T15" fmla="*/ 22 h 49"/>
                <a:gd name="T16" fmla="*/ 161 w 162"/>
                <a:gd name="T17" fmla="*/ 27 h 49"/>
                <a:gd name="T18" fmla="*/ 157 w 162"/>
                <a:gd name="T19" fmla="*/ 31 h 49"/>
                <a:gd name="T20" fmla="*/ 151 w 162"/>
                <a:gd name="T21" fmla="*/ 36 h 49"/>
                <a:gd name="T22" fmla="*/ 143 w 162"/>
                <a:gd name="T23" fmla="*/ 39 h 49"/>
                <a:gd name="T24" fmla="*/ 132 w 162"/>
                <a:gd name="T25" fmla="*/ 43 h 49"/>
                <a:gd name="T26" fmla="*/ 118 w 162"/>
                <a:gd name="T27" fmla="*/ 46 h 49"/>
                <a:gd name="T28" fmla="*/ 104 w 162"/>
                <a:gd name="T29" fmla="*/ 47 h 49"/>
                <a:gd name="T30" fmla="*/ 88 w 162"/>
                <a:gd name="T31" fmla="*/ 48 h 49"/>
                <a:gd name="T32" fmla="*/ 72 w 162"/>
                <a:gd name="T33" fmla="*/ 48 h 49"/>
                <a:gd name="T34" fmla="*/ 56 w 162"/>
                <a:gd name="T35" fmla="*/ 47 h 49"/>
                <a:gd name="T36" fmla="*/ 42 w 162"/>
                <a:gd name="T37" fmla="*/ 46 h 49"/>
                <a:gd name="T38" fmla="*/ 29 w 162"/>
                <a:gd name="T39" fmla="*/ 43 h 49"/>
                <a:gd name="T40" fmla="*/ 18 w 162"/>
                <a:gd name="T41" fmla="*/ 39 h 49"/>
                <a:gd name="T42" fmla="*/ 9 w 162"/>
                <a:gd name="T43" fmla="*/ 36 h 49"/>
                <a:gd name="T44" fmla="*/ 3 w 162"/>
                <a:gd name="T45" fmla="*/ 31 h 49"/>
                <a:gd name="T46" fmla="*/ 0 w 162"/>
                <a:gd name="T47" fmla="*/ 27 h 49"/>
                <a:gd name="T48" fmla="*/ 0 w 162"/>
                <a:gd name="T49" fmla="*/ 22 h 49"/>
                <a:gd name="T50" fmla="*/ 3 w 162"/>
                <a:gd name="T51" fmla="*/ 17 h 49"/>
                <a:gd name="T52" fmla="*/ 9 w 162"/>
                <a:gd name="T53" fmla="*/ 13 h 49"/>
                <a:gd name="T54" fmla="*/ 18 w 162"/>
                <a:gd name="T55" fmla="*/ 9 h 49"/>
                <a:gd name="T56" fmla="*/ 29 w 162"/>
                <a:gd name="T57" fmla="*/ 6 h 49"/>
                <a:gd name="T58" fmla="*/ 42 w 162"/>
                <a:gd name="T59" fmla="*/ 3 h 49"/>
                <a:gd name="T60" fmla="*/ 56 w 162"/>
                <a:gd name="T61" fmla="*/ 1 h 49"/>
                <a:gd name="T62" fmla="*/ 72 w 162"/>
                <a:gd name="T63" fmla="*/ 0 h 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2"/>
                <a:gd name="T97" fmla="*/ 0 h 49"/>
                <a:gd name="T98" fmla="*/ 162 w 162"/>
                <a:gd name="T99" fmla="*/ 49 h 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2" h="49">
                  <a:moveTo>
                    <a:pt x="80" y="0"/>
                  </a:moveTo>
                  <a:lnTo>
                    <a:pt x="88" y="0"/>
                  </a:lnTo>
                  <a:lnTo>
                    <a:pt x="96" y="1"/>
                  </a:lnTo>
                  <a:lnTo>
                    <a:pt x="104" y="1"/>
                  </a:lnTo>
                  <a:lnTo>
                    <a:pt x="111" y="2"/>
                  </a:lnTo>
                  <a:lnTo>
                    <a:pt x="118" y="3"/>
                  </a:lnTo>
                  <a:lnTo>
                    <a:pt x="125" y="4"/>
                  </a:lnTo>
                  <a:lnTo>
                    <a:pt x="132" y="6"/>
                  </a:lnTo>
                  <a:lnTo>
                    <a:pt x="137" y="7"/>
                  </a:lnTo>
                  <a:lnTo>
                    <a:pt x="143" y="9"/>
                  </a:lnTo>
                  <a:lnTo>
                    <a:pt x="147" y="11"/>
                  </a:lnTo>
                  <a:lnTo>
                    <a:pt x="151" y="13"/>
                  </a:lnTo>
                  <a:lnTo>
                    <a:pt x="155" y="15"/>
                  </a:lnTo>
                  <a:lnTo>
                    <a:pt x="157" y="17"/>
                  </a:lnTo>
                  <a:lnTo>
                    <a:pt x="160" y="20"/>
                  </a:lnTo>
                  <a:lnTo>
                    <a:pt x="161" y="22"/>
                  </a:lnTo>
                  <a:lnTo>
                    <a:pt x="161" y="24"/>
                  </a:lnTo>
                  <a:lnTo>
                    <a:pt x="161" y="27"/>
                  </a:lnTo>
                  <a:lnTo>
                    <a:pt x="160" y="29"/>
                  </a:lnTo>
                  <a:lnTo>
                    <a:pt x="157" y="31"/>
                  </a:lnTo>
                  <a:lnTo>
                    <a:pt x="155" y="34"/>
                  </a:lnTo>
                  <a:lnTo>
                    <a:pt x="151" y="36"/>
                  </a:lnTo>
                  <a:lnTo>
                    <a:pt x="147" y="38"/>
                  </a:lnTo>
                  <a:lnTo>
                    <a:pt x="143" y="39"/>
                  </a:lnTo>
                  <a:lnTo>
                    <a:pt x="137" y="41"/>
                  </a:lnTo>
                  <a:lnTo>
                    <a:pt x="132" y="43"/>
                  </a:lnTo>
                  <a:lnTo>
                    <a:pt x="125" y="44"/>
                  </a:lnTo>
                  <a:lnTo>
                    <a:pt x="118" y="46"/>
                  </a:lnTo>
                  <a:lnTo>
                    <a:pt x="111" y="47"/>
                  </a:lnTo>
                  <a:lnTo>
                    <a:pt x="104" y="47"/>
                  </a:lnTo>
                  <a:lnTo>
                    <a:pt x="96" y="48"/>
                  </a:lnTo>
                  <a:lnTo>
                    <a:pt x="88" y="48"/>
                  </a:lnTo>
                  <a:lnTo>
                    <a:pt x="80" y="48"/>
                  </a:lnTo>
                  <a:lnTo>
                    <a:pt x="72" y="48"/>
                  </a:lnTo>
                  <a:lnTo>
                    <a:pt x="64" y="48"/>
                  </a:lnTo>
                  <a:lnTo>
                    <a:pt x="56" y="47"/>
                  </a:lnTo>
                  <a:lnTo>
                    <a:pt x="49" y="47"/>
                  </a:lnTo>
                  <a:lnTo>
                    <a:pt x="42" y="46"/>
                  </a:lnTo>
                  <a:lnTo>
                    <a:pt x="35" y="44"/>
                  </a:lnTo>
                  <a:lnTo>
                    <a:pt x="29" y="43"/>
                  </a:lnTo>
                  <a:lnTo>
                    <a:pt x="23" y="41"/>
                  </a:lnTo>
                  <a:lnTo>
                    <a:pt x="18" y="39"/>
                  </a:lnTo>
                  <a:lnTo>
                    <a:pt x="13" y="38"/>
                  </a:lnTo>
                  <a:lnTo>
                    <a:pt x="9" y="36"/>
                  </a:lnTo>
                  <a:lnTo>
                    <a:pt x="6" y="34"/>
                  </a:lnTo>
                  <a:lnTo>
                    <a:pt x="3" y="31"/>
                  </a:lnTo>
                  <a:lnTo>
                    <a:pt x="1" y="29"/>
                  </a:lnTo>
                  <a:lnTo>
                    <a:pt x="0" y="27"/>
                  </a:lnTo>
                  <a:lnTo>
                    <a:pt x="0" y="24"/>
                  </a:lnTo>
                  <a:lnTo>
                    <a:pt x="0" y="22"/>
                  </a:lnTo>
                  <a:lnTo>
                    <a:pt x="1" y="20"/>
                  </a:lnTo>
                  <a:lnTo>
                    <a:pt x="3" y="17"/>
                  </a:lnTo>
                  <a:lnTo>
                    <a:pt x="6" y="15"/>
                  </a:lnTo>
                  <a:lnTo>
                    <a:pt x="9" y="13"/>
                  </a:lnTo>
                  <a:lnTo>
                    <a:pt x="13" y="11"/>
                  </a:lnTo>
                  <a:lnTo>
                    <a:pt x="18" y="9"/>
                  </a:lnTo>
                  <a:lnTo>
                    <a:pt x="23" y="7"/>
                  </a:lnTo>
                  <a:lnTo>
                    <a:pt x="29" y="6"/>
                  </a:lnTo>
                  <a:lnTo>
                    <a:pt x="35" y="4"/>
                  </a:lnTo>
                  <a:lnTo>
                    <a:pt x="42" y="3"/>
                  </a:lnTo>
                  <a:lnTo>
                    <a:pt x="49" y="2"/>
                  </a:lnTo>
                  <a:lnTo>
                    <a:pt x="56" y="1"/>
                  </a:lnTo>
                  <a:lnTo>
                    <a:pt x="64" y="1"/>
                  </a:lnTo>
                  <a:lnTo>
                    <a:pt x="72" y="0"/>
                  </a:lnTo>
                  <a:lnTo>
                    <a:pt x="80" y="0"/>
                  </a:lnTo>
                </a:path>
              </a:pathLst>
            </a:custGeom>
            <a:solidFill>
              <a:srgbClr val="E3E3E3"/>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66" name="Freeform 314"/>
            <p:cNvSpPr>
              <a:spLocks/>
            </p:cNvSpPr>
            <p:nvPr/>
          </p:nvSpPr>
          <p:spPr bwMode="auto">
            <a:xfrm>
              <a:off x="4538" y="2638"/>
              <a:ext cx="160" cy="48"/>
            </a:xfrm>
            <a:custGeom>
              <a:avLst/>
              <a:gdLst>
                <a:gd name="T0" fmla="*/ 88 w 160"/>
                <a:gd name="T1" fmla="*/ 0 h 48"/>
                <a:gd name="T2" fmla="*/ 103 w 160"/>
                <a:gd name="T3" fmla="*/ 1 h 48"/>
                <a:gd name="T4" fmla="*/ 117 w 160"/>
                <a:gd name="T5" fmla="*/ 3 h 48"/>
                <a:gd name="T6" fmla="*/ 130 w 160"/>
                <a:gd name="T7" fmla="*/ 6 h 48"/>
                <a:gd name="T8" fmla="*/ 141 w 160"/>
                <a:gd name="T9" fmla="*/ 9 h 48"/>
                <a:gd name="T10" fmla="*/ 150 w 160"/>
                <a:gd name="T11" fmla="*/ 13 h 48"/>
                <a:gd name="T12" fmla="*/ 155 w 160"/>
                <a:gd name="T13" fmla="*/ 17 h 48"/>
                <a:gd name="T14" fmla="*/ 159 w 160"/>
                <a:gd name="T15" fmla="*/ 21 h 48"/>
                <a:gd name="T16" fmla="*/ 159 w 160"/>
                <a:gd name="T17" fmla="*/ 26 h 48"/>
                <a:gd name="T18" fmla="*/ 155 w 160"/>
                <a:gd name="T19" fmla="*/ 31 h 48"/>
                <a:gd name="T20" fmla="*/ 150 w 160"/>
                <a:gd name="T21" fmla="*/ 35 h 48"/>
                <a:gd name="T22" fmla="*/ 141 w 160"/>
                <a:gd name="T23" fmla="*/ 39 h 48"/>
                <a:gd name="T24" fmla="*/ 130 w 160"/>
                <a:gd name="T25" fmla="*/ 42 h 48"/>
                <a:gd name="T26" fmla="*/ 117 w 160"/>
                <a:gd name="T27" fmla="*/ 44 h 48"/>
                <a:gd name="T28" fmla="*/ 103 w 160"/>
                <a:gd name="T29" fmla="*/ 46 h 48"/>
                <a:gd name="T30" fmla="*/ 88 w 160"/>
                <a:gd name="T31" fmla="*/ 47 h 48"/>
                <a:gd name="T32" fmla="*/ 71 w 160"/>
                <a:gd name="T33" fmla="*/ 47 h 48"/>
                <a:gd name="T34" fmla="*/ 56 w 160"/>
                <a:gd name="T35" fmla="*/ 46 h 48"/>
                <a:gd name="T36" fmla="*/ 42 w 160"/>
                <a:gd name="T37" fmla="*/ 44 h 48"/>
                <a:gd name="T38" fmla="*/ 29 w 160"/>
                <a:gd name="T39" fmla="*/ 42 h 48"/>
                <a:gd name="T40" fmla="*/ 18 w 160"/>
                <a:gd name="T41" fmla="*/ 39 h 48"/>
                <a:gd name="T42" fmla="*/ 9 w 160"/>
                <a:gd name="T43" fmla="*/ 35 h 48"/>
                <a:gd name="T44" fmla="*/ 3 w 160"/>
                <a:gd name="T45" fmla="*/ 31 h 48"/>
                <a:gd name="T46" fmla="*/ 0 w 160"/>
                <a:gd name="T47" fmla="*/ 26 h 48"/>
                <a:gd name="T48" fmla="*/ 0 w 160"/>
                <a:gd name="T49" fmla="*/ 21 h 48"/>
                <a:gd name="T50" fmla="*/ 3 w 160"/>
                <a:gd name="T51" fmla="*/ 17 h 48"/>
                <a:gd name="T52" fmla="*/ 9 w 160"/>
                <a:gd name="T53" fmla="*/ 13 h 48"/>
                <a:gd name="T54" fmla="*/ 18 w 160"/>
                <a:gd name="T55" fmla="*/ 9 h 48"/>
                <a:gd name="T56" fmla="*/ 29 w 160"/>
                <a:gd name="T57" fmla="*/ 6 h 48"/>
                <a:gd name="T58" fmla="*/ 42 w 160"/>
                <a:gd name="T59" fmla="*/ 3 h 48"/>
                <a:gd name="T60" fmla="*/ 56 w 160"/>
                <a:gd name="T61" fmla="*/ 1 h 48"/>
                <a:gd name="T62" fmla="*/ 71 w 160"/>
                <a:gd name="T63" fmla="*/ 0 h 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48"/>
                <a:gd name="T98" fmla="*/ 160 w 160"/>
                <a:gd name="T99" fmla="*/ 48 h 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48">
                  <a:moveTo>
                    <a:pt x="80" y="0"/>
                  </a:moveTo>
                  <a:lnTo>
                    <a:pt x="88" y="0"/>
                  </a:lnTo>
                  <a:lnTo>
                    <a:pt x="96" y="1"/>
                  </a:lnTo>
                  <a:lnTo>
                    <a:pt x="103" y="1"/>
                  </a:lnTo>
                  <a:lnTo>
                    <a:pt x="110" y="2"/>
                  </a:lnTo>
                  <a:lnTo>
                    <a:pt x="117" y="3"/>
                  </a:lnTo>
                  <a:lnTo>
                    <a:pt x="124" y="5"/>
                  </a:lnTo>
                  <a:lnTo>
                    <a:pt x="130" y="6"/>
                  </a:lnTo>
                  <a:lnTo>
                    <a:pt x="136" y="7"/>
                  </a:lnTo>
                  <a:lnTo>
                    <a:pt x="141" y="9"/>
                  </a:lnTo>
                  <a:lnTo>
                    <a:pt x="145" y="11"/>
                  </a:lnTo>
                  <a:lnTo>
                    <a:pt x="150" y="13"/>
                  </a:lnTo>
                  <a:lnTo>
                    <a:pt x="153" y="15"/>
                  </a:lnTo>
                  <a:lnTo>
                    <a:pt x="155" y="17"/>
                  </a:lnTo>
                  <a:lnTo>
                    <a:pt x="158" y="19"/>
                  </a:lnTo>
                  <a:lnTo>
                    <a:pt x="159" y="21"/>
                  </a:lnTo>
                  <a:lnTo>
                    <a:pt x="159" y="23"/>
                  </a:lnTo>
                  <a:lnTo>
                    <a:pt x="159" y="26"/>
                  </a:lnTo>
                  <a:lnTo>
                    <a:pt x="158" y="28"/>
                  </a:lnTo>
                  <a:lnTo>
                    <a:pt x="155" y="31"/>
                  </a:lnTo>
                  <a:lnTo>
                    <a:pt x="153" y="33"/>
                  </a:lnTo>
                  <a:lnTo>
                    <a:pt x="150" y="35"/>
                  </a:lnTo>
                  <a:lnTo>
                    <a:pt x="145" y="37"/>
                  </a:lnTo>
                  <a:lnTo>
                    <a:pt x="141" y="39"/>
                  </a:lnTo>
                  <a:lnTo>
                    <a:pt x="136" y="40"/>
                  </a:lnTo>
                  <a:lnTo>
                    <a:pt x="130" y="42"/>
                  </a:lnTo>
                  <a:lnTo>
                    <a:pt x="124" y="43"/>
                  </a:lnTo>
                  <a:lnTo>
                    <a:pt x="117" y="44"/>
                  </a:lnTo>
                  <a:lnTo>
                    <a:pt x="110" y="45"/>
                  </a:lnTo>
                  <a:lnTo>
                    <a:pt x="103" y="46"/>
                  </a:lnTo>
                  <a:lnTo>
                    <a:pt x="96" y="47"/>
                  </a:lnTo>
                  <a:lnTo>
                    <a:pt x="88" y="47"/>
                  </a:lnTo>
                  <a:lnTo>
                    <a:pt x="80" y="47"/>
                  </a:lnTo>
                  <a:lnTo>
                    <a:pt x="71" y="47"/>
                  </a:lnTo>
                  <a:lnTo>
                    <a:pt x="63" y="47"/>
                  </a:lnTo>
                  <a:lnTo>
                    <a:pt x="56" y="46"/>
                  </a:lnTo>
                  <a:lnTo>
                    <a:pt x="48" y="45"/>
                  </a:lnTo>
                  <a:lnTo>
                    <a:pt x="42" y="44"/>
                  </a:lnTo>
                  <a:lnTo>
                    <a:pt x="35" y="43"/>
                  </a:lnTo>
                  <a:lnTo>
                    <a:pt x="29" y="42"/>
                  </a:lnTo>
                  <a:lnTo>
                    <a:pt x="23" y="40"/>
                  </a:lnTo>
                  <a:lnTo>
                    <a:pt x="18" y="39"/>
                  </a:lnTo>
                  <a:lnTo>
                    <a:pt x="13" y="37"/>
                  </a:lnTo>
                  <a:lnTo>
                    <a:pt x="9" y="35"/>
                  </a:lnTo>
                  <a:lnTo>
                    <a:pt x="6" y="33"/>
                  </a:lnTo>
                  <a:lnTo>
                    <a:pt x="3" y="31"/>
                  </a:lnTo>
                  <a:lnTo>
                    <a:pt x="1" y="28"/>
                  </a:lnTo>
                  <a:lnTo>
                    <a:pt x="0" y="26"/>
                  </a:lnTo>
                  <a:lnTo>
                    <a:pt x="0" y="23"/>
                  </a:lnTo>
                  <a:lnTo>
                    <a:pt x="0" y="21"/>
                  </a:lnTo>
                  <a:lnTo>
                    <a:pt x="1" y="19"/>
                  </a:lnTo>
                  <a:lnTo>
                    <a:pt x="3" y="17"/>
                  </a:lnTo>
                  <a:lnTo>
                    <a:pt x="6" y="15"/>
                  </a:lnTo>
                  <a:lnTo>
                    <a:pt x="9" y="13"/>
                  </a:lnTo>
                  <a:lnTo>
                    <a:pt x="13" y="11"/>
                  </a:lnTo>
                  <a:lnTo>
                    <a:pt x="18" y="9"/>
                  </a:lnTo>
                  <a:lnTo>
                    <a:pt x="23" y="7"/>
                  </a:lnTo>
                  <a:lnTo>
                    <a:pt x="29" y="6"/>
                  </a:lnTo>
                  <a:lnTo>
                    <a:pt x="35" y="5"/>
                  </a:lnTo>
                  <a:lnTo>
                    <a:pt x="42" y="3"/>
                  </a:lnTo>
                  <a:lnTo>
                    <a:pt x="48" y="2"/>
                  </a:lnTo>
                  <a:lnTo>
                    <a:pt x="56" y="1"/>
                  </a:lnTo>
                  <a:lnTo>
                    <a:pt x="63" y="1"/>
                  </a:lnTo>
                  <a:lnTo>
                    <a:pt x="71" y="0"/>
                  </a:lnTo>
                  <a:lnTo>
                    <a:pt x="80" y="0"/>
                  </a:lnTo>
                </a:path>
              </a:pathLst>
            </a:custGeom>
            <a:solidFill>
              <a:srgbClr val="E5E5E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67" name="Freeform 315"/>
            <p:cNvSpPr>
              <a:spLocks/>
            </p:cNvSpPr>
            <p:nvPr/>
          </p:nvSpPr>
          <p:spPr bwMode="auto">
            <a:xfrm>
              <a:off x="4538" y="2637"/>
              <a:ext cx="160" cy="46"/>
            </a:xfrm>
            <a:custGeom>
              <a:avLst/>
              <a:gdLst>
                <a:gd name="T0" fmla="*/ 88 w 160"/>
                <a:gd name="T1" fmla="*/ 0 h 46"/>
                <a:gd name="T2" fmla="*/ 103 w 160"/>
                <a:gd name="T3" fmla="*/ 1 h 46"/>
                <a:gd name="T4" fmla="*/ 117 w 160"/>
                <a:gd name="T5" fmla="*/ 3 h 46"/>
                <a:gd name="T6" fmla="*/ 130 w 160"/>
                <a:gd name="T7" fmla="*/ 5 h 46"/>
                <a:gd name="T8" fmla="*/ 141 w 160"/>
                <a:gd name="T9" fmla="*/ 8 h 46"/>
                <a:gd name="T10" fmla="*/ 149 w 160"/>
                <a:gd name="T11" fmla="*/ 12 h 46"/>
                <a:gd name="T12" fmla="*/ 155 w 160"/>
                <a:gd name="T13" fmla="*/ 16 h 46"/>
                <a:gd name="T14" fmla="*/ 158 w 160"/>
                <a:gd name="T15" fmla="*/ 20 h 46"/>
                <a:gd name="T16" fmla="*/ 158 w 160"/>
                <a:gd name="T17" fmla="*/ 24 h 46"/>
                <a:gd name="T18" fmla="*/ 155 w 160"/>
                <a:gd name="T19" fmla="*/ 29 h 46"/>
                <a:gd name="T20" fmla="*/ 149 w 160"/>
                <a:gd name="T21" fmla="*/ 33 h 46"/>
                <a:gd name="T22" fmla="*/ 141 w 160"/>
                <a:gd name="T23" fmla="*/ 37 h 46"/>
                <a:gd name="T24" fmla="*/ 130 w 160"/>
                <a:gd name="T25" fmla="*/ 40 h 46"/>
                <a:gd name="T26" fmla="*/ 117 w 160"/>
                <a:gd name="T27" fmla="*/ 42 h 46"/>
                <a:gd name="T28" fmla="*/ 103 w 160"/>
                <a:gd name="T29" fmla="*/ 44 h 46"/>
                <a:gd name="T30" fmla="*/ 88 w 160"/>
                <a:gd name="T31" fmla="*/ 45 h 46"/>
                <a:gd name="T32" fmla="*/ 71 w 160"/>
                <a:gd name="T33" fmla="*/ 45 h 46"/>
                <a:gd name="T34" fmla="*/ 56 w 160"/>
                <a:gd name="T35" fmla="*/ 44 h 46"/>
                <a:gd name="T36" fmla="*/ 42 w 160"/>
                <a:gd name="T37" fmla="*/ 42 h 46"/>
                <a:gd name="T38" fmla="*/ 29 w 160"/>
                <a:gd name="T39" fmla="*/ 40 h 46"/>
                <a:gd name="T40" fmla="*/ 18 w 160"/>
                <a:gd name="T41" fmla="*/ 37 h 46"/>
                <a:gd name="T42" fmla="*/ 10 w 160"/>
                <a:gd name="T43" fmla="*/ 33 h 46"/>
                <a:gd name="T44" fmla="*/ 4 w 160"/>
                <a:gd name="T45" fmla="*/ 29 h 46"/>
                <a:gd name="T46" fmla="*/ 1 w 160"/>
                <a:gd name="T47" fmla="*/ 24 h 46"/>
                <a:gd name="T48" fmla="*/ 1 w 160"/>
                <a:gd name="T49" fmla="*/ 20 h 46"/>
                <a:gd name="T50" fmla="*/ 4 w 160"/>
                <a:gd name="T51" fmla="*/ 16 h 46"/>
                <a:gd name="T52" fmla="*/ 10 w 160"/>
                <a:gd name="T53" fmla="*/ 12 h 46"/>
                <a:gd name="T54" fmla="*/ 18 w 160"/>
                <a:gd name="T55" fmla="*/ 8 h 46"/>
                <a:gd name="T56" fmla="*/ 29 w 160"/>
                <a:gd name="T57" fmla="*/ 5 h 46"/>
                <a:gd name="T58" fmla="*/ 42 w 160"/>
                <a:gd name="T59" fmla="*/ 3 h 46"/>
                <a:gd name="T60" fmla="*/ 56 w 160"/>
                <a:gd name="T61" fmla="*/ 1 h 46"/>
                <a:gd name="T62" fmla="*/ 71 w 160"/>
                <a:gd name="T63" fmla="*/ 0 h 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46"/>
                <a:gd name="T98" fmla="*/ 160 w 160"/>
                <a:gd name="T99" fmla="*/ 46 h 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46">
                  <a:moveTo>
                    <a:pt x="80" y="0"/>
                  </a:moveTo>
                  <a:lnTo>
                    <a:pt x="88" y="0"/>
                  </a:lnTo>
                  <a:lnTo>
                    <a:pt x="96" y="0"/>
                  </a:lnTo>
                  <a:lnTo>
                    <a:pt x="103" y="1"/>
                  </a:lnTo>
                  <a:lnTo>
                    <a:pt x="110" y="2"/>
                  </a:lnTo>
                  <a:lnTo>
                    <a:pt x="117" y="3"/>
                  </a:lnTo>
                  <a:lnTo>
                    <a:pt x="124" y="4"/>
                  </a:lnTo>
                  <a:lnTo>
                    <a:pt x="130" y="5"/>
                  </a:lnTo>
                  <a:lnTo>
                    <a:pt x="135" y="7"/>
                  </a:lnTo>
                  <a:lnTo>
                    <a:pt x="141" y="8"/>
                  </a:lnTo>
                  <a:lnTo>
                    <a:pt x="145" y="10"/>
                  </a:lnTo>
                  <a:lnTo>
                    <a:pt x="149" y="12"/>
                  </a:lnTo>
                  <a:lnTo>
                    <a:pt x="152" y="14"/>
                  </a:lnTo>
                  <a:lnTo>
                    <a:pt x="155" y="16"/>
                  </a:lnTo>
                  <a:lnTo>
                    <a:pt x="157" y="18"/>
                  </a:lnTo>
                  <a:lnTo>
                    <a:pt x="158" y="20"/>
                  </a:lnTo>
                  <a:lnTo>
                    <a:pt x="159" y="22"/>
                  </a:lnTo>
                  <a:lnTo>
                    <a:pt x="158" y="24"/>
                  </a:lnTo>
                  <a:lnTo>
                    <a:pt x="157" y="27"/>
                  </a:lnTo>
                  <a:lnTo>
                    <a:pt x="155" y="29"/>
                  </a:lnTo>
                  <a:lnTo>
                    <a:pt x="152" y="31"/>
                  </a:lnTo>
                  <a:lnTo>
                    <a:pt x="149" y="33"/>
                  </a:lnTo>
                  <a:lnTo>
                    <a:pt x="145" y="35"/>
                  </a:lnTo>
                  <a:lnTo>
                    <a:pt x="141" y="37"/>
                  </a:lnTo>
                  <a:lnTo>
                    <a:pt x="135" y="38"/>
                  </a:lnTo>
                  <a:lnTo>
                    <a:pt x="130" y="40"/>
                  </a:lnTo>
                  <a:lnTo>
                    <a:pt x="124" y="41"/>
                  </a:lnTo>
                  <a:lnTo>
                    <a:pt x="117" y="42"/>
                  </a:lnTo>
                  <a:lnTo>
                    <a:pt x="110" y="43"/>
                  </a:lnTo>
                  <a:lnTo>
                    <a:pt x="103" y="44"/>
                  </a:lnTo>
                  <a:lnTo>
                    <a:pt x="96" y="44"/>
                  </a:lnTo>
                  <a:lnTo>
                    <a:pt x="88" y="45"/>
                  </a:lnTo>
                  <a:lnTo>
                    <a:pt x="80" y="45"/>
                  </a:lnTo>
                  <a:lnTo>
                    <a:pt x="71" y="45"/>
                  </a:lnTo>
                  <a:lnTo>
                    <a:pt x="63" y="44"/>
                  </a:lnTo>
                  <a:lnTo>
                    <a:pt x="56" y="44"/>
                  </a:lnTo>
                  <a:lnTo>
                    <a:pt x="49" y="43"/>
                  </a:lnTo>
                  <a:lnTo>
                    <a:pt x="42" y="42"/>
                  </a:lnTo>
                  <a:lnTo>
                    <a:pt x="36" y="41"/>
                  </a:lnTo>
                  <a:lnTo>
                    <a:pt x="29" y="40"/>
                  </a:lnTo>
                  <a:lnTo>
                    <a:pt x="24" y="38"/>
                  </a:lnTo>
                  <a:lnTo>
                    <a:pt x="18" y="37"/>
                  </a:lnTo>
                  <a:lnTo>
                    <a:pt x="14" y="35"/>
                  </a:lnTo>
                  <a:lnTo>
                    <a:pt x="10" y="33"/>
                  </a:lnTo>
                  <a:lnTo>
                    <a:pt x="7" y="31"/>
                  </a:lnTo>
                  <a:lnTo>
                    <a:pt x="4" y="29"/>
                  </a:lnTo>
                  <a:lnTo>
                    <a:pt x="2" y="27"/>
                  </a:lnTo>
                  <a:lnTo>
                    <a:pt x="1" y="24"/>
                  </a:lnTo>
                  <a:lnTo>
                    <a:pt x="0" y="22"/>
                  </a:lnTo>
                  <a:lnTo>
                    <a:pt x="1" y="20"/>
                  </a:lnTo>
                  <a:lnTo>
                    <a:pt x="2" y="18"/>
                  </a:lnTo>
                  <a:lnTo>
                    <a:pt x="4" y="16"/>
                  </a:lnTo>
                  <a:lnTo>
                    <a:pt x="7" y="14"/>
                  </a:lnTo>
                  <a:lnTo>
                    <a:pt x="10" y="12"/>
                  </a:lnTo>
                  <a:lnTo>
                    <a:pt x="14" y="10"/>
                  </a:lnTo>
                  <a:lnTo>
                    <a:pt x="18" y="8"/>
                  </a:lnTo>
                  <a:lnTo>
                    <a:pt x="24" y="7"/>
                  </a:lnTo>
                  <a:lnTo>
                    <a:pt x="29" y="5"/>
                  </a:lnTo>
                  <a:lnTo>
                    <a:pt x="36" y="4"/>
                  </a:lnTo>
                  <a:lnTo>
                    <a:pt x="42" y="3"/>
                  </a:lnTo>
                  <a:lnTo>
                    <a:pt x="49" y="2"/>
                  </a:lnTo>
                  <a:lnTo>
                    <a:pt x="56" y="1"/>
                  </a:lnTo>
                  <a:lnTo>
                    <a:pt x="63" y="0"/>
                  </a:lnTo>
                  <a:lnTo>
                    <a:pt x="71" y="0"/>
                  </a:lnTo>
                  <a:lnTo>
                    <a:pt x="80" y="0"/>
                  </a:lnTo>
                </a:path>
              </a:pathLst>
            </a:custGeom>
            <a:solidFill>
              <a:srgbClr val="E8E8E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68" name="Freeform 316"/>
            <p:cNvSpPr>
              <a:spLocks/>
            </p:cNvSpPr>
            <p:nvPr/>
          </p:nvSpPr>
          <p:spPr bwMode="auto">
            <a:xfrm>
              <a:off x="4539" y="2635"/>
              <a:ext cx="158" cy="44"/>
            </a:xfrm>
            <a:custGeom>
              <a:avLst/>
              <a:gdLst>
                <a:gd name="T0" fmla="*/ 87 w 158"/>
                <a:gd name="T1" fmla="*/ 0 h 44"/>
                <a:gd name="T2" fmla="*/ 102 w 158"/>
                <a:gd name="T3" fmla="*/ 1 h 44"/>
                <a:gd name="T4" fmla="*/ 116 w 158"/>
                <a:gd name="T5" fmla="*/ 3 h 44"/>
                <a:gd name="T6" fmla="*/ 128 w 158"/>
                <a:gd name="T7" fmla="*/ 5 h 44"/>
                <a:gd name="T8" fmla="*/ 139 w 158"/>
                <a:gd name="T9" fmla="*/ 8 h 44"/>
                <a:gd name="T10" fmla="*/ 147 w 158"/>
                <a:gd name="T11" fmla="*/ 11 h 44"/>
                <a:gd name="T12" fmla="*/ 153 w 158"/>
                <a:gd name="T13" fmla="*/ 15 h 44"/>
                <a:gd name="T14" fmla="*/ 156 w 158"/>
                <a:gd name="T15" fmla="*/ 19 h 44"/>
                <a:gd name="T16" fmla="*/ 156 w 158"/>
                <a:gd name="T17" fmla="*/ 24 h 44"/>
                <a:gd name="T18" fmla="*/ 153 w 158"/>
                <a:gd name="T19" fmla="*/ 28 h 44"/>
                <a:gd name="T20" fmla="*/ 147 w 158"/>
                <a:gd name="T21" fmla="*/ 32 h 44"/>
                <a:gd name="T22" fmla="*/ 139 w 158"/>
                <a:gd name="T23" fmla="*/ 36 h 44"/>
                <a:gd name="T24" fmla="*/ 128 w 158"/>
                <a:gd name="T25" fmla="*/ 39 h 44"/>
                <a:gd name="T26" fmla="*/ 116 w 158"/>
                <a:gd name="T27" fmla="*/ 41 h 44"/>
                <a:gd name="T28" fmla="*/ 102 w 158"/>
                <a:gd name="T29" fmla="*/ 43 h 44"/>
                <a:gd name="T30" fmla="*/ 87 w 158"/>
                <a:gd name="T31" fmla="*/ 43 h 44"/>
                <a:gd name="T32" fmla="*/ 70 w 158"/>
                <a:gd name="T33" fmla="*/ 43 h 44"/>
                <a:gd name="T34" fmla="*/ 55 w 158"/>
                <a:gd name="T35" fmla="*/ 43 h 44"/>
                <a:gd name="T36" fmla="*/ 41 w 158"/>
                <a:gd name="T37" fmla="*/ 41 h 44"/>
                <a:gd name="T38" fmla="*/ 29 w 158"/>
                <a:gd name="T39" fmla="*/ 39 h 44"/>
                <a:gd name="T40" fmla="*/ 18 w 158"/>
                <a:gd name="T41" fmla="*/ 36 h 44"/>
                <a:gd name="T42" fmla="*/ 10 w 158"/>
                <a:gd name="T43" fmla="*/ 32 h 44"/>
                <a:gd name="T44" fmla="*/ 4 w 158"/>
                <a:gd name="T45" fmla="*/ 28 h 44"/>
                <a:gd name="T46" fmla="*/ 1 w 158"/>
                <a:gd name="T47" fmla="*/ 24 h 44"/>
                <a:gd name="T48" fmla="*/ 1 w 158"/>
                <a:gd name="T49" fmla="*/ 19 h 44"/>
                <a:gd name="T50" fmla="*/ 4 w 158"/>
                <a:gd name="T51" fmla="*/ 15 h 44"/>
                <a:gd name="T52" fmla="*/ 10 w 158"/>
                <a:gd name="T53" fmla="*/ 11 h 44"/>
                <a:gd name="T54" fmla="*/ 18 w 158"/>
                <a:gd name="T55" fmla="*/ 8 h 44"/>
                <a:gd name="T56" fmla="*/ 29 w 158"/>
                <a:gd name="T57" fmla="*/ 5 h 44"/>
                <a:gd name="T58" fmla="*/ 41 w 158"/>
                <a:gd name="T59" fmla="*/ 3 h 44"/>
                <a:gd name="T60" fmla="*/ 55 w 158"/>
                <a:gd name="T61" fmla="*/ 1 h 44"/>
                <a:gd name="T62" fmla="*/ 70 w 158"/>
                <a:gd name="T63" fmla="*/ 0 h 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8"/>
                <a:gd name="T97" fmla="*/ 0 h 44"/>
                <a:gd name="T98" fmla="*/ 158 w 158"/>
                <a:gd name="T99" fmla="*/ 44 h 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8" h="44">
                  <a:moveTo>
                    <a:pt x="79" y="0"/>
                  </a:moveTo>
                  <a:lnTo>
                    <a:pt x="87" y="0"/>
                  </a:lnTo>
                  <a:lnTo>
                    <a:pt x="94" y="1"/>
                  </a:lnTo>
                  <a:lnTo>
                    <a:pt x="102" y="1"/>
                  </a:lnTo>
                  <a:lnTo>
                    <a:pt x="109" y="2"/>
                  </a:lnTo>
                  <a:lnTo>
                    <a:pt x="116" y="3"/>
                  </a:lnTo>
                  <a:lnTo>
                    <a:pt x="122" y="4"/>
                  </a:lnTo>
                  <a:lnTo>
                    <a:pt x="128" y="5"/>
                  </a:lnTo>
                  <a:lnTo>
                    <a:pt x="134" y="7"/>
                  </a:lnTo>
                  <a:lnTo>
                    <a:pt x="139" y="8"/>
                  </a:lnTo>
                  <a:lnTo>
                    <a:pt x="143" y="9"/>
                  </a:lnTo>
                  <a:lnTo>
                    <a:pt x="147" y="11"/>
                  </a:lnTo>
                  <a:lnTo>
                    <a:pt x="150" y="13"/>
                  </a:lnTo>
                  <a:lnTo>
                    <a:pt x="153" y="15"/>
                  </a:lnTo>
                  <a:lnTo>
                    <a:pt x="155" y="18"/>
                  </a:lnTo>
                  <a:lnTo>
                    <a:pt x="156" y="19"/>
                  </a:lnTo>
                  <a:lnTo>
                    <a:pt x="157" y="22"/>
                  </a:lnTo>
                  <a:lnTo>
                    <a:pt x="156" y="24"/>
                  </a:lnTo>
                  <a:lnTo>
                    <a:pt x="155" y="26"/>
                  </a:lnTo>
                  <a:lnTo>
                    <a:pt x="153" y="28"/>
                  </a:lnTo>
                  <a:lnTo>
                    <a:pt x="150" y="30"/>
                  </a:lnTo>
                  <a:lnTo>
                    <a:pt x="147" y="32"/>
                  </a:lnTo>
                  <a:lnTo>
                    <a:pt x="143" y="34"/>
                  </a:lnTo>
                  <a:lnTo>
                    <a:pt x="139" y="36"/>
                  </a:lnTo>
                  <a:lnTo>
                    <a:pt x="134" y="37"/>
                  </a:lnTo>
                  <a:lnTo>
                    <a:pt x="128" y="39"/>
                  </a:lnTo>
                  <a:lnTo>
                    <a:pt x="122" y="40"/>
                  </a:lnTo>
                  <a:lnTo>
                    <a:pt x="116" y="41"/>
                  </a:lnTo>
                  <a:lnTo>
                    <a:pt x="109" y="42"/>
                  </a:lnTo>
                  <a:lnTo>
                    <a:pt x="102" y="43"/>
                  </a:lnTo>
                  <a:lnTo>
                    <a:pt x="94" y="43"/>
                  </a:lnTo>
                  <a:lnTo>
                    <a:pt x="87" y="43"/>
                  </a:lnTo>
                  <a:lnTo>
                    <a:pt x="79" y="43"/>
                  </a:lnTo>
                  <a:lnTo>
                    <a:pt x="70" y="43"/>
                  </a:lnTo>
                  <a:lnTo>
                    <a:pt x="63" y="43"/>
                  </a:lnTo>
                  <a:lnTo>
                    <a:pt x="55" y="43"/>
                  </a:lnTo>
                  <a:lnTo>
                    <a:pt x="48" y="42"/>
                  </a:lnTo>
                  <a:lnTo>
                    <a:pt x="41" y="41"/>
                  </a:lnTo>
                  <a:lnTo>
                    <a:pt x="35" y="40"/>
                  </a:lnTo>
                  <a:lnTo>
                    <a:pt x="29" y="39"/>
                  </a:lnTo>
                  <a:lnTo>
                    <a:pt x="23" y="37"/>
                  </a:lnTo>
                  <a:lnTo>
                    <a:pt x="18" y="36"/>
                  </a:lnTo>
                  <a:lnTo>
                    <a:pt x="14" y="34"/>
                  </a:lnTo>
                  <a:lnTo>
                    <a:pt x="10" y="32"/>
                  </a:lnTo>
                  <a:lnTo>
                    <a:pt x="7" y="30"/>
                  </a:lnTo>
                  <a:lnTo>
                    <a:pt x="4" y="28"/>
                  </a:lnTo>
                  <a:lnTo>
                    <a:pt x="2" y="26"/>
                  </a:lnTo>
                  <a:lnTo>
                    <a:pt x="1" y="24"/>
                  </a:lnTo>
                  <a:lnTo>
                    <a:pt x="0" y="22"/>
                  </a:lnTo>
                  <a:lnTo>
                    <a:pt x="1" y="19"/>
                  </a:lnTo>
                  <a:lnTo>
                    <a:pt x="2" y="18"/>
                  </a:lnTo>
                  <a:lnTo>
                    <a:pt x="4" y="15"/>
                  </a:lnTo>
                  <a:lnTo>
                    <a:pt x="7" y="13"/>
                  </a:lnTo>
                  <a:lnTo>
                    <a:pt x="10" y="11"/>
                  </a:lnTo>
                  <a:lnTo>
                    <a:pt x="14" y="9"/>
                  </a:lnTo>
                  <a:lnTo>
                    <a:pt x="18" y="8"/>
                  </a:lnTo>
                  <a:lnTo>
                    <a:pt x="23" y="7"/>
                  </a:lnTo>
                  <a:lnTo>
                    <a:pt x="29" y="5"/>
                  </a:lnTo>
                  <a:lnTo>
                    <a:pt x="35" y="4"/>
                  </a:lnTo>
                  <a:lnTo>
                    <a:pt x="41" y="3"/>
                  </a:lnTo>
                  <a:lnTo>
                    <a:pt x="48" y="2"/>
                  </a:lnTo>
                  <a:lnTo>
                    <a:pt x="55" y="1"/>
                  </a:lnTo>
                  <a:lnTo>
                    <a:pt x="63" y="1"/>
                  </a:lnTo>
                  <a:lnTo>
                    <a:pt x="70" y="0"/>
                  </a:lnTo>
                  <a:lnTo>
                    <a:pt x="79" y="0"/>
                  </a:lnTo>
                </a:path>
              </a:pathLst>
            </a:custGeom>
            <a:solidFill>
              <a:srgbClr val="EDEDE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69" name="Freeform 317"/>
            <p:cNvSpPr>
              <a:spLocks/>
            </p:cNvSpPr>
            <p:nvPr/>
          </p:nvSpPr>
          <p:spPr bwMode="auto">
            <a:xfrm>
              <a:off x="4540" y="2634"/>
              <a:ext cx="156" cy="42"/>
            </a:xfrm>
            <a:custGeom>
              <a:avLst/>
              <a:gdLst>
                <a:gd name="T0" fmla="*/ 86 w 156"/>
                <a:gd name="T1" fmla="*/ 0 h 42"/>
                <a:gd name="T2" fmla="*/ 100 w 156"/>
                <a:gd name="T3" fmla="*/ 1 h 42"/>
                <a:gd name="T4" fmla="*/ 114 w 156"/>
                <a:gd name="T5" fmla="*/ 2 h 42"/>
                <a:gd name="T6" fmla="*/ 127 w 156"/>
                <a:gd name="T7" fmla="*/ 4 h 42"/>
                <a:gd name="T8" fmla="*/ 137 w 156"/>
                <a:gd name="T9" fmla="*/ 7 h 42"/>
                <a:gd name="T10" fmla="*/ 145 w 156"/>
                <a:gd name="T11" fmla="*/ 10 h 42"/>
                <a:gd name="T12" fmla="*/ 151 w 156"/>
                <a:gd name="T13" fmla="*/ 14 h 42"/>
                <a:gd name="T14" fmla="*/ 154 w 156"/>
                <a:gd name="T15" fmla="*/ 18 h 42"/>
                <a:gd name="T16" fmla="*/ 154 w 156"/>
                <a:gd name="T17" fmla="*/ 23 h 42"/>
                <a:gd name="T18" fmla="*/ 151 w 156"/>
                <a:gd name="T19" fmla="*/ 27 h 42"/>
                <a:gd name="T20" fmla="*/ 145 w 156"/>
                <a:gd name="T21" fmla="*/ 30 h 42"/>
                <a:gd name="T22" fmla="*/ 137 w 156"/>
                <a:gd name="T23" fmla="*/ 34 h 42"/>
                <a:gd name="T24" fmla="*/ 127 w 156"/>
                <a:gd name="T25" fmla="*/ 36 h 42"/>
                <a:gd name="T26" fmla="*/ 114 w 156"/>
                <a:gd name="T27" fmla="*/ 39 h 42"/>
                <a:gd name="T28" fmla="*/ 100 w 156"/>
                <a:gd name="T29" fmla="*/ 40 h 42"/>
                <a:gd name="T30" fmla="*/ 86 w 156"/>
                <a:gd name="T31" fmla="*/ 41 h 42"/>
                <a:gd name="T32" fmla="*/ 70 w 156"/>
                <a:gd name="T33" fmla="*/ 41 h 42"/>
                <a:gd name="T34" fmla="*/ 55 w 156"/>
                <a:gd name="T35" fmla="*/ 40 h 42"/>
                <a:gd name="T36" fmla="*/ 41 w 156"/>
                <a:gd name="T37" fmla="*/ 39 h 42"/>
                <a:gd name="T38" fmla="*/ 29 w 156"/>
                <a:gd name="T39" fmla="*/ 36 h 42"/>
                <a:gd name="T40" fmla="*/ 18 w 156"/>
                <a:gd name="T41" fmla="*/ 34 h 42"/>
                <a:gd name="T42" fmla="*/ 10 w 156"/>
                <a:gd name="T43" fmla="*/ 30 h 42"/>
                <a:gd name="T44" fmla="*/ 4 w 156"/>
                <a:gd name="T45" fmla="*/ 27 h 42"/>
                <a:gd name="T46" fmla="*/ 1 w 156"/>
                <a:gd name="T47" fmla="*/ 23 h 42"/>
                <a:gd name="T48" fmla="*/ 1 w 156"/>
                <a:gd name="T49" fmla="*/ 18 h 42"/>
                <a:gd name="T50" fmla="*/ 4 w 156"/>
                <a:gd name="T51" fmla="*/ 14 h 42"/>
                <a:gd name="T52" fmla="*/ 10 w 156"/>
                <a:gd name="T53" fmla="*/ 10 h 42"/>
                <a:gd name="T54" fmla="*/ 18 w 156"/>
                <a:gd name="T55" fmla="*/ 7 h 42"/>
                <a:gd name="T56" fmla="*/ 29 w 156"/>
                <a:gd name="T57" fmla="*/ 4 h 42"/>
                <a:gd name="T58" fmla="*/ 41 w 156"/>
                <a:gd name="T59" fmla="*/ 2 h 42"/>
                <a:gd name="T60" fmla="*/ 55 w 156"/>
                <a:gd name="T61" fmla="*/ 1 h 42"/>
                <a:gd name="T62" fmla="*/ 70 w 156"/>
                <a:gd name="T63" fmla="*/ 0 h 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6"/>
                <a:gd name="T97" fmla="*/ 0 h 42"/>
                <a:gd name="T98" fmla="*/ 156 w 156"/>
                <a:gd name="T99" fmla="*/ 42 h 4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6" h="42">
                  <a:moveTo>
                    <a:pt x="78" y="0"/>
                  </a:moveTo>
                  <a:lnTo>
                    <a:pt x="86" y="0"/>
                  </a:lnTo>
                  <a:lnTo>
                    <a:pt x="93" y="0"/>
                  </a:lnTo>
                  <a:lnTo>
                    <a:pt x="100" y="1"/>
                  </a:lnTo>
                  <a:lnTo>
                    <a:pt x="107" y="1"/>
                  </a:lnTo>
                  <a:lnTo>
                    <a:pt x="114" y="2"/>
                  </a:lnTo>
                  <a:lnTo>
                    <a:pt x="121" y="3"/>
                  </a:lnTo>
                  <a:lnTo>
                    <a:pt x="127" y="4"/>
                  </a:lnTo>
                  <a:lnTo>
                    <a:pt x="132" y="6"/>
                  </a:lnTo>
                  <a:lnTo>
                    <a:pt x="137" y="7"/>
                  </a:lnTo>
                  <a:lnTo>
                    <a:pt x="141" y="9"/>
                  </a:lnTo>
                  <a:lnTo>
                    <a:pt x="145" y="10"/>
                  </a:lnTo>
                  <a:lnTo>
                    <a:pt x="149" y="12"/>
                  </a:lnTo>
                  <a:lnTo>
                    <a:pt x="151" y="14"/>
                  </a:lnTo>
                  <a:lnTo>
                    <a:pt x="153" y="16"/>
                  </a:lnTo>
                  <a:lnTo>
                    <a:pt x="154" y="18"/>
                  </a:lnTo>
                  <a:lnTo>
                    <a:pt x="155" y="20"/>
                  </a:lnTo>
                  <a:lnTo>
                    <a:pt x="154" y="23"/>
                  </a:lnTo>
                  <a:lnTo>
                    <a:pt x="153" y="25"/>
                  </a:lnTo>
                  <a:lnTo>
                    <a:pt x="151" y="27"/>
                  </a:lnTo>
                  <a:lnTo>
                    <a:pt x="149" y="28"/>
                  </a:lnTo>
                  <a:lnTo>
                    <a:pt x="145" y="30"/>
                  </a:lnTo>
                  <a:lnTo>
                    <a:pt x="141" y="32"/>
                  </a:lnTo>
                  <a:lnTo>
                    <a:pt x="137" y="34"/>
                  </a:lnTo>
                  <a:lnTo>
                    <a:pt x="132" y="35"/>
                  </a:lnTo>
                  <a:lnTo>
                    <a:pt x="127" y="36"/>
                  </a:lnTo>
                  <a:lnTo>
                    <a:pt x="121" y="38"/>
                  </a:lnTo>
                  <a:lnTo>
                    <a:pt x="114" y="39"/>
                  </a:lnTo>
                  <a:lnTo>
                    <a:pt x="107" y="40"/>
                  </a:lnTo>
                  <a:lnTo>
                    <a:pt x="100" y="40"/>
                  </a:lnTo>
                  <a:lnTo>
                    <a:pt x="93" y="41"/>
                  </a:lnTo>
                  <a:lnTo>
                    <a:pt x="86" y="41"/>
                  </a:lnTo>
                  <a:lnTo>
                    <a:pt x="78" y="41"/>
                  </a:lnTo>
                  <a:lnTo>
                    <a:pt x="70" y="41"/>
                  </a:lnTo>
                  <a:lnTo>
                    <a:pt x="62" y="41"/>
                  </a:lnTo>
                  <a:lnTo>
                    <a:pt x="55" y="40"/>
                  </a:lnTo>
                  <a:lnTo>
                    <a:pt x="48" y="40"/>
                  </a:lnTo>
                  <a:lnTo>
                    <a:pt x="41" y="39"/>
                  </a:lnTo>
                  <a:lnTo>
                    <a:pt x="34" y="38"/>
                  </a:lnTo>
                  <a:lnTo>
                    <a:pt x="29" y="36"/>
                  </a:lnTo>
                  <a:lnTo>
                    <a:pt x="23" y="35"/>
                  </a:lnTo>
                  <a:lnTo>
                    <a:pt x="18" y="34"/>
                  </a:lnTo>
                  <a:lnTo>
                    <a:pt x="14" y="32"/>
                  </a:lnTo>
                  <a:lnTo>
                    <a:pt x="10" y="30"/>
                  </a:lnTo>
                  <a:lnTo>
                    <a:pt x="7" y="28"/>
                  </a:lnTo>
                  <a:lnTo>
                    <a:pt x="4" y="27"/>
                  </a:lnTo>
                  <a:lnTo>
                    <a:pt x="2" y="25"/>
                  </a:lnTo>
                  <a:lnTo>
                    <a:pt x="1" y="23"/>
                  </a:lnTo>
                  <a:lnTo>
                    <a:pt x="0" y="20"/>
                  </a:lnTo>
                  <a:lnTo>
                    <a:pt x="1" y="18"/>
                  </a:lnTo>
                  <a:lnTo>
                    <a:pt x="2" y="16"/>
                  </a:lnTo>
                  <a:lnTo>
                    <a:pt x="4" y="14"/>
                  </a:lnTo>
                  <a:lnTo>
                    <a:pt x="7" y="12"/>
                  </a:lnTo>
                  <a:lnTo>
                    <a:pt x="10" y="10"/>
                  </a:lnTo>
                  <a:lnTo>
                    <a:pt x="14" y="9"/>
                  </a:lnTo>
                  <a:lnTo>
                    <a:pt x="18" y="7"/>
                  </a:lnTo>
                  <a:lnTo>
                    <a:pt x="23" y="6"/>
                  </a:lnTo>
                  <a:lnTo>
                    <a:pt x="29" y="4"/>
                  </a:lnTo>
                  <a:lnTo>
                    <a:pt x="34" y="3"/>
                  </a:lnTo>
                  <a:lnTo>
                    <a:pt x="41" y="2"/>
                  </a:lnTo>
                  <a:lnTo>
                    <a:pt x="48" y="1"/>
                  </a:lnTo>
                  <a:lnTo>
                    <a:pt x="55" y="1"/>
                  </a:lnTo>
                  <a:lnTo>
                    <a:pt x="62" y="0"/>
                  </a:lnTo>
                  <a:lnTo>
                    <a:pt x="70" y="0"/>
                  </a:lnTo>
                  <a:lnTo>
                    <a:pt x="78" y="0"/>
                  </a:lnTo>
                </a:path>
              </a:pathLst>
            </a:custGeom>
            <a:solidFill>
              <a:srgbClr val="F0F0F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70" name="Freeform 318"/>
            <p:cNvSpPr>
              <a:spLocks/>
            </p:cNvSpPr>
            <p:nvPr/>
          </p:nvSpPr>
          <p:spPr bwMode="auto">
            <a:xfrm>
              <a:off x="4541" y="2632"/>
              <a:ext cx="154" cy="41"/>
            </a:xfrm>
            <a:custGeom>
              <a:avLst/>
              <a:gdLst>
                <a:gd name="T0" fmla="*/ 84 w 154"/>
                <a:gd name="T1" fmla="*/ 0 h 41"/>
                <a:gd name="T2" fmla="*/ 99 w 154"/>
                <a:gd name="T3" fmla="*/ 1 h 41"/>
                <a:gd name="T4" fmla="*/ 113 w 154"/>
                <a:gd name="T5" fmla="*/ 2 h 41"/>
                <a:gd name="T6" fmla="*/ 125 w 154"/>
                <a:gd name="T7" fmla="*/ 4 h 41"/>
                <a:gd name="T8" fmla="*/ 135 w 154"/>
                <a:gd name="T9" fmla="*/ 7 h 41"/>
                <a:gd name="T10" fmla="*/ 144 w 154"/>
                <a:gd name="T11" fmla="*/ 10 h 41"/>
                <a:gd name="T12" fmla="*/ 149 w 154"/>
                <a:gd name="T13" fmla="*/ 14 h 41"/>
                <a:gd name="T14" fmla="*/ 152 w 154"/>
                <a:gd name="T15" fmla="*/ 18 h 41"/>
                <a:gd name="T16" fmla="*/ 152 w 154"/>
                <a:gd name="T17" fmla="*/ 22 h 41"/>
                <a:gd name="T18" fmla="*/ 149 w 154"/>
                <a:gd name="T19" fmla="*/ 26 h 41"/>
                <a:gd name="T20" fmla="*/ 144 w 154"/>
                <a:gd name="T21" fmla="*/ 29 h 41"/>
                <a:gd name="T22" fmla="*/ 135 w 154"/>
                <a:gd name="T23" fmla="*/ 33 h 41"/>
                <a:gd name="T24" fmla="*/ 125 w 154"/>
                <a:gd name="T25" fmla="*/ 36 h 41"/>
                <a:gd name="T26" fmla="*/ 113 w 154"/>
                <a:gd name="T27" fmla="*/ 38 h 41"/>
                <a:gd name="T28" fmla="*/ 99 w 154"/>
                <a:gd name="T29" fmla="*/ 39 h 41"/>
                <a:gd name="T30" fmla="*/ 84 w 154"/>
                <a:gd name="T31" fmla="*/ 40 h 41"/>
                <a:gd name="T32" fmla="*/ 69 w 154"/>
                <a:gd name="T33" fmla="*/ 40 h 41"/>
                <a:gd name="T34" fmla="*/ 54 w 154"/>
                <a:gd name="T35" fmla="*/ 39 h 41"/>
                <a:gd name="T36" fmla="*/ 41 w 154"/>
                <a:gd name="T37" fmla="*/ 38 h 41"/>
                <a:gd name="T38" fmla="*/ 28 w 154"/>
                <a:gd name="T39" fmla="*/ 36 h 41"/>
                <a:gd name="T40" fmla="*/ 18 w 154"/>
                <a:gd name="T41" fmla="*/ 33 h 41"/>
                <a:gd name="T42" fmla="*/ 10 w 154"/>
                <a:gd name="T43" fmla="*/ 29 h 41"/>
                <a:gd name="T44" fmla="*/ 4 w 154"/>
                <a:gd name="T45" fmla="*/ 26 h 41"/>
                <a:gd name="T46" fmla="*/ 1 w 154"/>
                <a:gd name="T47" fmla="*/ 22 h 41"/>
                <a:gd name="T48" fmla="*/ 1 w 154"/>
                <a:gd name="T49" fmla="*/ 18 h 41"/>
                <a:gd name="T50" fmla="*/ 4 w 154"/>
                <a:gd name="T51" fmla="*/ 14 h 41"/>
                <a:gd name="T52" fmla="*/ 10 w 154"/>
                <a:gd name="T53" fmla="*/ 10 h 41"/>
                <a:gd name="T54" fmla="*/ 18 w 154"/>
                <a:gd name="T55" fmla="*/ 7 h 41"/>
                <a:gd name="T56" fmla="*/ 28 w 154"/>
                <a:gd name="T57" fmla="*/ 4 h 41"/>
                <a:gd name="T58" fmla="*/ 41 w 154"/>
                <a:gd name="T59" fmla="*/ 2 h 41"/>
                <a:gd name="T60" fmla="*/ 54 w 154"/>
                <a:gd name="T61" fmla="*/ 1 h 41"/>
                <a:gd name="T62" fmla="*/ 69 w 154"/>
                <a:gd name="T63" fmla="*/ 0 h 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4"/>
                <a:gd name="T97" fmla="*/ 0 h 41"/>
                <a:gd name="T98" fmla="*/ 154 w 154"/>
                <a:gd name="T99" fmla="*/ 41 h 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4" h="41">
                  <a:moveTo>
                    <a:pt x="77" y="0"/>
                  </a:moveTo>
                  <a:lnTo>
                    <a:pt x="84" y="0"/>
                  </a:lnTo>
                  <a:lnTo>
                    <a:pt x="92" y="0"/>
                  </a:lnTo>
                  <a:lnTo>
                    <a:pt x="99" y="1"/>
                  </a:lnTo>
                  <a:lnTo>
                    <a:pt x="106" y="1"/>
                  </a:lnTo>
                  <a:lnTo>
                    <a:pt x="113" y="2"/>
                  </a:lnTo>
                  <a:lnTo>
                    <a:pt x="119" y="3"/>
                  </a:lnTo>
                  <a:lnTo>
                    <a:pt x="125" y="4"/>
                  </a:lnTo>
                  <a:lnTo>
                    <a:pt x="130" y="5"/>
                  </a:lnTo>
                  <a:lnTo>
                    <a:pt x="135" y="7"/>
                  </a:lnTo>
                  <a:lnTo>
                    <a:pt x="140" y="9"/>
                  </a:lnTo>
                  <a:lnTo>
                    <a:pt x="144" y="10"/>
                  </a:lnTo>
                  <a:lnTo>
                    <a:pt x="147" y="12"/>
                  </a:lnTo>
                  <a:lnTo>
                    <a:pt x="149" y="14"/>
                  </a:lnTo>
                  <a:lnTo>
                    <a:pt x="151" y="16"/>
                  </a:lnTo>
                  <a:lnTo>
                    <a:pt x="152" y="18"/>
                  </a:lnTo>
                  <a:lnTo>
                    <a:pt x="153" y="20"/>
                  </a:lnTo>
                  <a:lnTo>
                    <a:pt x="152" y="22"/>
                  </a:lnTo>
                  <a:lnTo>
                    <a:pt x="151" y="24"/>
                  </a:lnTo>
                  <a:lnTo>
                    <a:pt x="149" y="26"/>
                  </a:lnTo>
                  <a:lnTo>
                    <a:pt x="147" y="28"/>
                  </a:lnTo>
                  <a:lnTo>
                    <a:pt x="144" y="29"/>
                  </a:lnTo>
                  <a:lnTo>
                    <a:pt x="140" y="31"/>
                  </a:lnTo>
                  <a:lnTo>
                    <a:pt x="135" y="33"/>
                  </a:lnTo>
                  <a:lnTo>
                    <a:pt x="130" y="34"/>
                  </a:lnTo>
                  <a:lnTo>
                    <a:pt x="125" y="36"/>
                  </a:lnTo>
                  <a:lnTo>
                    <a:pt x="119" y="37"/>
                  </a:lnTo>
                  <a:lnTo>
                    <a:pt x="113" y="38"/>
                  </a:lnTo>
                  <a:lnTo>
                    <a:pt x="106" y="39"/>
                  </a:lnTo>
                  <a:lnTo>
                    <a:pt x="99" y="39"/>
                  </a:lnTo>
                  <a:lnTo>
                    <a:pt x="92" y="40"/>
                  </a:lnTo>
                  <a:lnTo>
                    <a:pt x="84" y="40"/>
                  </a:lnTo>
                  <a:lnTo>
                    <a:pt x="77" y="40"/>
                  </a:lnTo>
                  <a:lnTo>
                    <a:pt x="69" y="40"/>
                  </a:lnTo>
                  <a:lnTo>
                    <a:pt x="61" y="40"/>
                  </a:lnTo>
                  <a:lnTo>
                    <a:pt x="54" y="39"/>
                  </a:lnTo>
                  <a:lnTo>
                    <a:pt x="47" y="39"/>
                  </a:lnTo>
                  <a:lnTo>
                    <a:pt x="41" y="38"/>
                  </a:lnTo>
                  <a:lnTo>
                    <a:pt x="34" y="37"/>
                  </a:lnTo>
                  <a:lnTo>
                    <a:pt x="28" y="36"/>
                  </a:lnTo>
                  <a:lnTo>
                    <a:pt x="23" y="34"/>
                  </a:lnTo>
                  <a:lnTo>
                    <a:pt x="18" y="33"/>
                  </a:lnTo>
                  <a:lnTo>
                    <a:pt x="14" y="31"/>
                  </a:lnTo>
                  <a:lnTo>
                    <a:pt x="10" y="29"/>
                  </a:lnTo>
                  <a:lnTo>
                    <a:pt x="6" y="28"/>
                  </a:lnTo>
                  <a:lnTo>
                    <a:pt x="4" y="26"/>
                  </a:lnTo>
                  <a:lnTo>
                    <a:pt x="2" y="24"/>
                  </a:lnTo>
                  <a:lnTo>
                    <a:pt x="1" y="22"/>
                  </a:lnTo>
                  <a:lnTo>
                    <a:pt x="0" y="20"/>
                  </a:lnTo>
                  <a:lnTo>
                    <a:pt x="1" y="18"/>
                  </a:lnTo>
                  <a:lnTo>
                    <a:pt x="2" y="16"/>
                  </a:lnTo>
                  <a:lnTo>
                    <a:pt x="4" y="14"/>
                  </a:lnTo>
                  <a:lnTo>
                    <a:pt x="6" y="12"/>
                  </a:lnTo>
                  <a:lnTo>
                    <a:pt x="10" y="10"/>
                  </a:lnTo>
                  <a:lnTo>
                    <a:pt x="14" y="9"/>
                  </a:lnTo>
                  <a:lnTo>
                    <a:pt x="18" y="7"/>
                  </a:lnTo>
                  <a:lnTo>
                    <a:pt x="23" y="5"/>
                  </a:lnTo>
                  <a:lnTo>
                    <a:pt x="28" y="4"/>
                  </a:lnTo>
                  <a:lnTo>
                    <a:pt x="34" y="3"/>
                  </a:lnTo>
                  <a:lnTo>
                    <a:pt x="41" y="2"/>
                  </a:lnTo>
                  <a:lnTo>
                    <a:pt x="47" y="1"/>
                  </a:lnTo>
                  <a:lnTo>
                    <a:pt x="54" y="1"/>
                  </a:lnTo>
                  <a:lnTo>
                    <a:pt x="61" y="0"/>
                  </a:lnTo>
                  <a:lnTo>
                    <a:pt x="69" y="0"/>
                  </a:lnTo>
                  <a:lnTo>
                    <a:pt x="77" y="0"/>
                  </a:lnTo>
                </a:path>
              </a:pathLst>
            </a:custGeom>
            <a:solidFill>
              <a:srgbClr val="F5F5F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71" name="Freeform 319"/>
            <p:cNvSpPr>
              <a:spLocks/>
            </p:cNvSpPr>
            <p:nvPr/>
          </p:nvSpPr>
          <p:spPr bwMode="auto">
            <a:xfrm>
              <a:off x="4543" y="2630"/>
              <a:ext cx="151" cy="40"/>
            </a:xfrm>
            <a:custGeom>
              <a:avLst/>
              <a:gdLst>
                <a:gd name="T0" fmla="*/ 75 w 151"/>
                <a:gd name="T1" fmla="*/ 0 h 40"/>
                <a:gd name="T2" fmla="*/ 90 w 151"/>
                <a:gd name="T3" fmla="*/ 0 h 40"/>
                <a:gd name="T4" fmla="*/ 104 w 151"/>
                <a:gd name="T5" fmla="*/ 1 h 40"/>
                <a:gd name="T6" fmla="*/ 117 w 151"/>
                <a:gd name="T7" fmla="*/ 3 h 40"/>
                <a:gd name="T8" fmla="*/ 128 w 151"/>
                <a:gd name="T9" fmla="*/ 6 h 40"/>
                <a:gd name="T10" fmla="*/ 137 w 151"/>
                <a:gd name="T11" fmla="*/ 9 h 40"/>
                <a:gd name="T12" fmla="*/ 144 w 151"/>
                <a:gd name="T13" fmla="*/ 12 h 40"/>
                <a:gd name="T14" fmla="*/ 149 w 151"/>
                <a:gd name="T15" fmla="*/ 16 h 40"/>
                <a:gd name="T16" fmla="*/ 150 w 151"/>
                <a:gd name="T17" fmla="*/ 20 h 40"/>
                <a:gd name="T18" fmla="*/ 149 w 151"/>
                <a:gd name="T19" fmla="*/ 23 h 40"/>
                <a:gd name="T20" fmla="*/ 144 w 151"/>
                <a:gd name="T21" fmla="*/ 27 h 40"/>
                <a:gd name="T22" fmla="*/ 137 w 151"/>
                <a:gd name="T23" fmla="*/ 31 h 40"/>
                <a:gd name="T24" fmla="*/ 128 w 151"/>
                <a:gd name="T25" fmla="*/ 33 h 40"/>
                <a:gd name="T26" fmla="*/ 117 w 151"/>
                <a:gd name="T27" fmla="*/ 36 h 40"/>
                <a:gd name="T28" fmla="*/ 104 w 151"/>
                <a:gd name="T29" fmla="*/ 38 h 40"/>
                <a:gd name="T30" fmla="*/ 90 w 151"/>
                <a:gd name="T31" fmla="*/ 39 h 40"/>
                <a:gd name="T32" fmla="*/ 75 w 151"/>
                <a:gd name="T33" fmla="*/ 39 h 40"/>
                <a:gd name="T34" fmla="*/ 60 w 151"/>
                <a:gd name="T35" fmla="*/ 39 h 40"/>
                <a:gd name="T36" fmla="*/ 46 w 151"/>
                <a:gd name="T37" fmla="*/ 38 h 40"/>
                <a:gd name="T38" fmla="*/ 33 w 151"/>
                <a:gd name="T39" fmla="*/ 36 h 40"/>
                <a:gd name="T40" fmla="*/ 22 w 151"/>
                <a:gd name="T41" fmla="*/ 33 h 40"/>
                <a:gd name="T42" fmla="*/ 13 w 151"/>
                <a:gd name="T43" fmla="*/ 31 h 40"/>
                <a:gd name="T44" fmla="*/ 5 w 151"/>
                <a:gd name="T45" fmla="*/ 27 h 40"/>
                <a:gd name="T46" fmla="*/ 1 w 151"/>
                <a:gd name="T47" fmla="*/ 23 h 40"/>
                <a:gd name="T48" fmla="*/ 0 w 151"/>
                <a:gd name="T49" fmla="*/ 20 h 40"/>
                <a:gd name="T50" fmla="*/ 1 w 151"/>
                <a:gd name="T51" fmla="*/ 16 h 40"/>
                <a:gd name="T52" fmla="*/ 5 w 151"/>
                <a:gd name="T53" fmla="*/ 12 h 40"/>
                <a:gd name="T54" fmla="*/ 13 w 151"/>
                <a:gd name="T55" fmla="*/ 9 h 40"/>
                <a:gd name="T56" fmla="*/ 22 w 151"/>
                <a:gd name="T57" fmla="*/ 6 h 40"/>
                <a:gd name="T58" fmla="*/ 33 w 151"/>
                <a:gd name="T59" fmla="*/ 3 h 40"/>
                <a:gd name="T60" fmla="*/ 46 w 151"/>
                <a:gd name="T61" fmla="*/ 1 h 40"/>
                <a:gd name="T62" fmla="*/ 60 w 151"/>
                <a:gd name="T63" fmla="*/ 0 h 40"/>
                <a:gd name="T64" fmla="*/ 75 w 151"/>
                <a:gd name="T65" fmla="*/ 0 h 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1"/>
                <a:gd name="T100" fmla="*/ 0 h 40"/>
                <a:gd name="T101" fmla="*/ 151 w 151"/>
                <a:gd name="T102" fmla="*/ 40 h 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40">
                  <a:moveTo>
                    <a:pt x="75" y="0"/>
                  </a:moveTo>
                  <a:lnTo>
                    <a:pt x="90" y="0"/>
                  </a:lnTo>
                  <a:lnTo>
                    <a:pt x="104" y="1"/>
                  </a:lnTo>
                  <a:lnTo>
                    <a:pt x="117" y="3"/>
                  </a:lnTo>
                  <a:lnTo>
                    <a:pt x="128" y="6"/>
                  </a:lnTo>
                  <a:lnTo>
                    <a:pt x="137" y="9"/>
                  </a:lnTo>
                  <a:lnTo>
                    <a:pt x="144" y="12"/>
                  </a:lnTo>
                  <a:lnTo>
                    <a:pt x="149" y="16"/>
                  </a:lnTo>
                  <a:lnTo>
                    <a:pt x="150" y="20"/>
                  </a:lnTo>
                  <a:lnTo>
                    <a:pt x="149" y="23"/>
                  </a:lnTo>
                  <a:lnTo>
                    <a:pt x="144" y="27"/>
                  </a:lnTo>
                  <a:lnTo>
                    <a:pt x="137" y="31"/>
                  </a:lnTo>
                  <a:lnTo>
                    <a:pt x="128" y="33"/>
                  </a:lnTo>
                  <a:lnTo>
                    <a:pt x="117" y="36"/>
                  </a:lnTo>
                  <a:lnTo>
                    <a:pt x="104" y="38"/>
                  </a:lnTo>
                  <a:lnTo>
                    <a:pt x="90" y="39"/>
                  </a:lnTo>
                  <a:lnTo>
                    <a:pt x="75" y="39"/>
                  </a:lnTo>
                  <a:lnTo>
                    <a:pt x="60" y="39"/>
                  </a:lnTo>
                  <a:lnTo>
                    <a:pt x="46" y="38"/>
                  </a:lnTo>
                  <a:lnTo>
                    <a:pt x="33" y="36"/>
                  </a:lnTo>
                  <a:lnTo>
                    <a:pt x="22" y="33"/>
                  </a:lnTo>
                  <a:lnTo>
                    <a:pt x="13" y="31"/>
                  </a:lnTo>
                  <a:lnTo>
                    <a:pt x="5" y="27"/>
                  </a:lnTo>
                  <a:lnTo>
                    <a:pt x="1" y="23"/>
                  </a:lnTo>
                  <a:lnTo>
                    <a:pt x="0" y="20"/>
                  </a:lnTo>
                  <a:lnTo>
                    <a:pt x="1" y="16"/>
                  </a:lnTo>
                  <a:lnTo>
                    <a:pt x="5" y="12"/>
                  </a:lnTo>
                  <a:lnTo>
                    <a:pt x="13" y="9"/>
                  </a:lnTo>
                  <a:lnTo>
                    <a:pt x="22" y="6"/>
                  </a:lnTo>
                  <a:lnTo>
                    <a:pt x="33" y="3"/>
                  </a:lnTo>
                  <a:lnTo>
                    <a:pt x="46" y="1"/>
                  </a:lnTo>
                  <a:lnTo>
                    <a:pt x="60" y="0"/>
                  </a:lnTo>
                  <a:lnTo>
                    <a:pt x="75" y="0"/>
                  </a:lnTo>
                </a:path>
              </a:pathLst>
            </a:custGeom>
            <a:solidFill>
              <a:srgbClr val="F7F7F7"/>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72" name="Freeform 320"/>
            <p:cNvSpPr>
              <a:spLocks/>
            </p:cNvSpPr>
            <p:nvPr/>
          </p:nvSpPr>
          <p:spPr bwMode="auto">
            <a:xfrm>
              <a:off x="4544" y="2628"/>
              <a:ext cx="149" cy="39"/>
            </a:xfrm>
            <a:custGeom>
              <a:avLst/>
              <a:gdLst>
                <a:gd name="T0" fmla="*/ 74 w 149"/>
                <a:gd name="T1" fmla="*/ 0 h 39"/>
                <a:gd name="T2" fmla="*/ 89 w 149"/>
                <a:gd name="T3" fmla="*/ 1 h 39"/>
                <a:gd name="T4" fmla="*/ 103 w 149"/>
                <a:gd name="T5" fmla="*/ 2 h 39"/>
                <a:gd name="T6" fmla="*/ 115 w 149"/>
                <a:gd name="T7" fmla="*/ 4 h 39"/>
                <a:gd name="T8" fmla="*/ 127 w 149"/>
                <a:gd name="T9" fmla="*/ 6 h 39"/>
                <a:gd name="T10" fmla="*/ 136 w 149"/>
                <a:gd name="T11" fmla="*/ 8 h 39"/>
                <a:gd name="T12" fmla="*/ 143 w 149"/>
                <a:gd name="T13" fmla="*/ 12 h 39"/>
                <a:gd name="T14" fmla="*/ 147 w 149"/>
                <a:gd name="T15" fmla="*/ 15 h 39"/>
                <a:gd name="T16" fmla="*/ 148 w 149"/>
                <a:gd name="T17" fmla="*/ 19 h 39"/>
                <a:gd name="T18" fmla="*/ 147 w 149"/>
                <a:gd name="T19" fmla="*/ 23 h 39"/>
                <a:gd name="T20" fmla="*/ 143 w 149"/>
                <a:gd name="T21" fmla="*/ 26 h 39"/>
                <a:gd name="T22" fmla="*/ 136 w 149"/>
                <a:gd name="T23" fmla="*/ 29 h 39"/>
                <a:gd name="T24" fmla="*/ 127 w 149"/>
                <a:gd name="T25" fmla="*/ 32 h 39"/>
                <a:gd name="T26" fmla="*/ 115 w 149"/>
                <a:gd name="T27" fmla="*/ 34 h 39"/>
                <a:gd name="T28" fmla="*/ 103 w 149"/>
                <a:gd name="T29" fmla="*/ 36 h 39"/>
                <a:gd name="T30" fmla="*/ 89 w 149"/>
                <a:gd name="T31" fmla="*/ 37 h 39"/>
                <a:gd name="T32" fmla="*/ 74 w 149"/>
                <a:gd name="T33" fmla="*/ 38 h 39"/>
                <a:gd name="T34" fmla="*/ 59 w 149"/>
                <a:gd name="T35" fmla="*/ 37 h 39"/>
                <a:gd name="T36" fmla="*/ 45 w 149"/>
                <a:gd name="T37" fmla="*/ 36 h 39"/>
                <a:gd name="T38" fmla="*/ 32 w 149"/>
                <a:gd name="T39" fmla="*/ 34 h 39"/>
                <a:gd name="T40" fmla="*/ 21 w 149"/>
                <a:gd name="T41" fmla="*/ 32 h 39"/>
                <a:gd name="T42" fmla="*/ 12 w 149"/>
                <a:gd name="T43" fmla="*/ 29 h 39"/>
                <a:gd name="T44" fmla="*/ 5 w 149"/>
                <a:gd name="T45" fmla="*/ 26 h 39"/>
                <a:gd name="T46" fmla="*/ 1 w 149"/>
                <a:gd name="T47" fmla="*/ 23 h 39"/>
                <a:gd name="T48" fmla="*/ 0 w 149"/>
                <a:gd name="T49" fmla="*/ 19 h 39"/>
                <a:gd name="T50" fmla="*/ 1 w 149"/>
                <a:gd name="T51" fmla="*/ 15 h 39"/>
                <a:gd name="T52" fmla="*/ 5 w 149"/>
                <a:gd name="T53" fmla="*/ 12 h 39"/>
                <a:gd name="T54" fmla="*/ 12 w 149"/>
                <a:gd name="T55" fmla="*/ 8 h 39"/>
                <a:gd name="T56" fmla="*/ 21 w 149"/>
                <a:gd name="T57" fmla="*/ 6 h 39"/>
                <a:gd name="T58" fmla="*/ 32 w 149"/>
                <a:gd name="T59" fmla="*/ 4 h 39"/>
                <a:gd name="T60" fmla="*/ 45 w 149"/>
                <a:gd name="T61" fmla="*/ 2 h 39"/>
                <a:gd name="T62" fmla="*/ 59 w 149"/>
                <a:gd name="T63" fmla="*/ 1 h 39"/>
                <a:gd name="T64" fmla="*/ 74 w 149"/>
                <a:gd name="T65" fmla="*/ 0 h 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9"/>
                <a:gd name="T100" fmla="*/ 0 h 39"/>
                <a:gd name="T101" fmla="*/ 149 w 149"/>
                <a:gd name="T102" fmla="*/ 39 h 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9" h="39">
                  <a:moveTo>
                    <a:pt x="74" y="0"/>
                  </a:moveTo>
                  <a:lnTo>
                    <a:pt x="89" y="1"/>
                  </a:lnTo>
                  <a:lnTo>
                    <a:pt x="103" y="2"/>
                  </a:lnTo>
                  <a:lnTo>
                    <a:pt x="115" y="4"/>
                  </a:lnTo>
                  <a:lnTo>
                    <a:pt x="127" y="6"/>
                  </a:lnTo>
                  <a:lnTo>
                    <a:pt x="136" y="8"/>
                  </a:lnTo>
                  <a:lnTo>
                    <a:pt x="143" y="12"/>
                  </a:lnTo>
                  <a:lnTo>
                    <a:pt x="147" y="15"/>
                  </a:lnTo>
                  <a:lnTo>
                    <a:pt x="148" y="19"/>
                  </a:lnTo>
                  <a:lnTo>
                    <a:pt x="147" y="23"/>
                  </a:lnTo>
                  <a:lnTo>
                    <a:pt x="143" y="26"/>
                  </a:lnTo>
                  <a:lnTo>
                    <a:pt x="136" y="29"/>
                  </a:lnTo>
                  <a:lnTo>
                    <a:pt x="127" y="32"/>
                  </a:lnTo>
                  <a:lnTo>
                    <a:pt x="115" y="34"/>
                  </a:lnTo>
                  <a:lnTo>
                    <a:pt x="103" y="36"/>
                  </a:lnTo>
                  <a:lnTo>
                    <a:pt x="89" y="37"/>
                  </a:lnTo>
                  <a:lnTo>
                    <a:pt x="74" y="38"/>
                  </a:lnTo>
                  <a:lnTo>
                    <a:pt x="59" y="37"/>
                  </a:lnTo>
                  <a:lnTo>
                    <a:pt x="45" y="36"/>
                  </a:lnTo>
                  <a:lnTo>
                    <a:pt x="32" y="34"/>
                  </a:lnTo>
                  <a:lnTo>
                    <a:pt x="21" y="32"/>
                  </a:lnTo>
                  <a:lnTo>
                    <a:pt x="12" y="29"/>
                  </a:lnTo>
                  <a:lnTo>
                    <a:pt x="5" y="26"/>
                  </a:lnTo>
                  <a:lnTo>
                    <a:pt x="1" y="23"/>
                  </a:lnTo>
                  <a:lnTo>
                    <a:pt x="0" y="19"/>
                  </a:lnTo>
                  <a:lnTo>
                    <a:pt x="1" y="15"/>
                  </a:lnTo>
                  <a:lnTo>
                    <a:pt x="5" y="12"/>
                  </a:lnTo>
                  <a:lnTo>
                    <a:pt x="12" y="8"/>
                  </a:lnTo>
                  <a:lnTo>
                    <a:pt x="21" y="6"/>
                  </a:lnTo>
                  <a:lnTo>
                    <a:pt x="32" y="4"/>
                  </a:lnTo>
                  <a:lnTo>
                    <a:pt x="45" y="2"/>
                  </a:lnTo>
                  <a:lnTo>
                    <a:pt x="59" y="1"/>
                  </a:lnTo>
                  <a:lnTo>
                    <a:pt x="74" y="0"/>
                  </a:lnTo>
                </a:path>
              </a:pathLst>
            </a:custGeom>
            <a:solidFill>
              <a:srgbClr val="FCFCF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73" name="Freeform 321"/>
            <p:cNvSpPr>
              <a:spLocks/>
            </p:cNvSpPr>
            <p:nvPr/>
          </p:nvSpPr>
          <p:spPr bwMode="auto">
            <a:xfrm>
              <a:off x="4545" y="2627"/>
              <a:ext cx="147" cy="36"/>
            </a:xfrm>
            <a:custGeom>
              <a:avLst/>
              <a:gdLst>
                <a:gd name="T0" fmla="*/ 73 w 147"/>
                <a:gd name="T1" fmla="*/ 0 h 36"/>
                <a:gd name="T2" fmla="*/ 88 w 147"/>
                <a:gd name="T3" fmla="*/ 0 h 36"/>
                <a:gd name="T4" fmla="*/ 101 w 147"/>
                <a:gd name="T5" fmla="*/ 1 h 36"/>
                <a:gd name="T6" fmla="*/ 114 w 147"/>
                <a:gd name="T7" fmla="*/ 2 h 36"/>
                <a:gd name="T8" fmla="*/ 125 w 147"/>
                <a:gd name="T9" fmla="*/ 5 h 36"/>
                <a:gd name="T10" fmla="*/ 134 w 147"/>
                <a:gd name="T11" fmla="*/ 8 h 36"/>
                <a:gd name="T12" fmla="*/ 141 w 147"/>
                <a:gd name="T13" fmla="*/ 10 h 36"/>
                <a:gd name="T14" fmla="*/ 145 w 147"/>
                <a:gd name="T15" fmla="*/ 14 h 36"/>
                <a:gd name="T16" fmla="*/ 146 w 147"/>
                <a:gd name="T17" fmla="*/ 17 h 36"/>
                <a:gd name="T18" fmla="*/ 145 w 147"/>
                <a:gd name="T19" fmla="*/ 21 h 36"/>
                <a:gd name="T20" fmla="*/ 141 w 147"/>
                <a:gd name="T21" fmla="*/ 25 h 36"/>
                <a:gd name="T22" fmla="*/ 134 w 147"/>
                <a:gd name="T23" fmla="*/ 27 h 36"/>
                <a:gd name="T24" fmla="*/ 125 w 147"/>
                <a:gd name="T25" fmla="*/ 30 h 36"/>
                <a:gd name="T26" fmla="*/ 114 w 147"/>
                <a:gd name="T27" fmla="*/ 33 h 36"/>
                <a:gd name="T28" fmla="*/ 101 w 147"/>
                <a:gd name="T29" fmla="*/ 34 h 36"/>
                <a:gd name="T30" fmla="*/ 88 w 147"/>
                <a:gd name="T31" fmla="*/ 35 h 36"/>
                <a:gd name="T32" fmla="*/ 73 w 147"/>
                <a:gd name="T33" fmla="*/ 35 h 36"/>
                <a:gd name="T34" fmla="*/ 58 w 147"/>
                <a:gd name="T35" fmla="*/ 35 h 36"/>
                <a:gd name="T36" fmla="*/ 45 w 147"/>
                <a:gd name="T37" fmla="*/ 34 h 36"/>
                <a:gd name="T38" fmla="*/ 32 w 147"/>
                <a:gd name="T39" fmla="*/ 33 h 36"/>
                <a:gd name="T40" fmla="*/ 21 w 147"/>
                <a:gd name="T41" fmla="*/ 30 h 36"/>
                <a:gd name="T42" fmla="*/ 12 w 147"/>
                <a:gd name="T43" fmla="*/ 27 h 36"/>
                <a:gd name="T44" fmla="*/ 5 w 147"/>
                <a:gd name="T45" fmla="*/ 25 h 36"/>
                <a:gd name="T46" fmla="*/ 1 w 147"/>
                <a:gd name="T47" fmla="*/ 21 h 36"/>
                <a:gd name="T48" fmla="*/ 0 w 147"/>
                <a:gd name="T49" fmla="*/ 17 h 36"/>
                <a:gd name="T50" fmla="*/ 1 w 147"/>
                <a:gd name="T51" fmla="*/ 14 h 36"/>
                <a:gd name="T52" fmla="*/ 5 w 147"/>
                <a:gd name="T53" fmla="*/ 10 h 36"/>
                <a:gd name="T54" fmla="*/ 12 w 147"/>
                <a:gd name="T55" fmla="*/ 8 h 36"/>
                <a:gd name="T56" fmla="*/ 21 w 147"/>
                <a:gd name="T57" fmla="*/ 5 h 36"/>
                <a:gd name="T58" fmla="*/ 32 w 147"/>
                <a:gd name="T59" fmla="*/ 2 h 36"/>
                <a:gd name="T60" fmla="*/ 45 w 147"/>
                <a:gd name="T61" fmla="*/ 1 h 36"/>
                <a:gd name="T62" fmla="*/ 58 w 147"/>
                <a:gd name="T63" fmla="*/ 0 h 36"/>
                <a:gd name="T64" fmla="*/ 73 w 147"/>
                <a:gd name="T65" fmla="*/ 0 h 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7"/>
                <a:gd name="T100" fmla="*/ 0 h 36"/>
                <a:gd name="T101" fmla="*/ 147 w 147"/>
                <a:gd name="T102" fmla="*/ 36 h 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7" h="36">
                  <a:moveTo>
                    <a:pt x="73" y="0"/>
                  </a:moveTo>
                  <a:lnTo>
                    <a:pt x="88" y="0"/>
                  </a:lnTo>
                  <a:lnTo>
                    <a:pt x="101" y="1"/>
                  </a:lnTo>
                  <a:lnTo>
                    <a:pt x="114" y="2"/>
                  </a:lnTo>
                  <a:lnTo>
                    <a:pt x="125" y="5"/>
                  </a:lnTo>
                  <a:lnTo>
                    <a:pt x="134" y="8"/>
                  </a:lnTo>
                  <a:lnTo>
                    <a:pt x="141" y="10"/>
                  </a:lnTo>
                  <a:lnTo>
                    <a:pt x="145" y="14"/>
                  </a:lnTo>
                  <a:lnTo>
                    <a:pt x="146" y="17"/>
                  </a:lnTo>
                  <a:lnTo>
                    <a:pt x="145" y="21"/>
                  </a:lnTo>
                  <a:lnTo>
                    <a:pt x="141" y="25"/>
                  </a:lnTo>
                  <a:lnTo>
                    <a:pt x="134" y="27"/>
                  </a:lnTo>
                  <a:lnTo>
                    <a:pt x="125" y="30"/>
                  </a:lnTo>
                  <a:lnTo>
                    <a:pt x="114" y="33"/>
                  </a:lnTo>
                  <a:lnTo>
                    <a:pt x="101" y="34"/>
                  </a:lnTo>
                  <a:lnTo>
                    <a:pt x="88" y="35"/>
                  </a:lnTo>
                  <a:lnTo>
                    <a:pt x="73" y="35"/>
                  </a:lnTo>
                  <a:lnTo>
                    <a:pt x="58" y="35"/>
                  </a:lnTo>
                  <a:lnTo>
                    <a:pt x="45" y="34"/>
                  </a:lnTo>
                  <a:lnTo>
                    <a:pt x="32" y="33"/>
                  </a:lnTo>
                  <a:lnTo>
                    <a:pt x="21" y="30"/>
                  </a:lnTo>
                  <a:lnTo>
                    <a:pt x="12" y="27"/>
                  </a:lnTo>
                  <a:lnTo>
                    <a:pt x="5" y="25"/>
                  </a:lnTo>
                  <a:lnTo>
                    <a:pt x="1" y="21"/>
                  </a:lnTo>
                  <a:lnTo>
                    <a:pt x="0" y="17"/>
                  </a:lnTo>
                  <a:lnTo>
                    <a:pt x="1" y="14"/>
                  </a:lnTo>
                  <a:lnTo>
                    <a:pt x="5" y="10"/>
                  </a:lnTo>
                  <a:lnTo>
                    <a:pt x="12" y="8"/>
                  </a:lnTo>
                  <a:lnTo>
                    <a:pt x="21" y="5"/>
                  </a:lnTo>
                  <a:lnTo>
                    <a:pt x="32" y="2"/>
                  </a:lnTo>
                  <a:lnTo>
                    <a:pt x="45" y="1"/>
                  </a:lnTo>
                  <a:lnTo>
                    <a:pt x="58" y="0"/>
                  </a:lnTo>
                  <a:lnTo>
                    <a:pt x="73" y="0"/>
                  </a:lnTo>
                </a:path>
              </a:pathLst>
            </a:custGeom>
            <a:solidFill>
              <a:srgbClr val="7F7F7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74" name="Freeform 322"/>
            <p:cNvSpPr>
              <a:spLocks/>
            </p:cNvSpPr>
            <p:nvPr/>
          </p:nvSpPr>
          <p:spPr bwMode="auto">
            <a:xfrm>
              <a:off x="4547" y="2627"/>
              <a:ext cx="143" cy="36"/>
            </a:xfrm>
            <a:custGeom>
              <a:avLst/>
              <a:gdLst>
                <a:gd name="T0" fmla="*/ 71 w 143"/>
                <a:gd name="T1" fmla="*/ 0 h 36"/>
                <a:gd name="T2" fmla="*/ 85 w 143"/>
                <a:gd name="T3" fmla="*/ 0 h 36"/>
                <a:gd name="T4" fmla="*/ 98 w 143"/>
                <a:gd name="T5" fmla="*/ 1 h 36"/>
                <a:gd name="T6" fmla="*/ 110 w 143"/>
                <a:gd name="T7" fmla="*/ 3 h 36"/>
                <a:gd name="T8" fmla="*/ 121 w 143"/>
                <a:gd name="T9" fmla="*/ 5 h 36"/>
                <a:gd name="T10" fmla="*/ 129 w 143"/>
                <a:gd name="T11" fmla="*/ 8 h 36"/>
                <a:gd name="T12" fmla="*/ 136 w 143"/>
                <a:gd name="T13" fmla="*/ 11 h 36"/>
                <a:gd name="T14" fmla="*/ 140 w 143"/>
                <a:gd name="T15" fmla="*/ 14 h 36"/>
                <a:gd name="T16" fmla="*/ 142 w 143"/>
                <a:gd name="T17" fmla="*/ 17 h 36"/>
                <a:gd name="T18" fmla="*/ 140 w 143"/>
                <a:gd name="T19" fmla="*/ 21 h 36"/>
                <a:gd name="T20" fmla="*/ 136 w 143"/>
                <a:gd name="T21" fmla="*/ 24 h 36"/>
                <a:gd name="T22" fmla="*/ 129 w 143"/>
                <a:gd name="T23" fmla="*/ 27 h 36"/>
                <a:gd name="T24" fmla="*/ 121 w 143"/>
                <a:gd name="T25" fmla="*/ 30 h 36"/>
                <a:gd name="T26" fmla="*/ 110 w 143"/>
                <a:gd name="T27" fmla="*/ 32 h 36"/>
                <a:gd name="T28" fmla="*/ 98 w 143"/>
                <a:gd name="T29" fmla="*/ 34 h 36"/>
                <a:gd name="T30" fmla="*/ 85 w 143"/>
                <a:gd name="T31" fmla="*/ 34 h 36"/>
                <a:gd name="T32" fmla="*/ 71 w 143"/>
                <a:gd name="T33" fmla="*/ 35 h 36"/>
                <a:gd name="T34" fmla="*/ 57 w 143"/>
                <a:gd name="T35" fmla="*/ 34 h 36"/>
                <a:gd name="T36" fmla="*/ 44 w 143"/>
                <a:gd name="T37" fmla="*/ 34 h 36"/>
                <a:gd name="T38" fmla="*/ 32 w 143"/>
                <a:gd name="T39" fmla="*/ 32 h 36"/>
                <a:gd name="T40" fmla="*/ 21 w 143"/>
                <a:gd name="T41" fmla="*/ 30 h 36"/>
                <a:gd name="T42" fmla="*/ 12 w 143"/>
                <a:gd name="T43" fmla="*/ 27 h 36"/>
                <a:gd name="T44" fmla="*/ 6 w 143"/>
                <a:gd name="T45" fmla="*/ 24 h 36"/>
                <a:gd name="T46" fmla="*/ 1 w 143"/>
                <a:gd name="T47" fmla="*/ 21 h 36"/>
                <a:gd name="T48" fmla="*/ 0 w 143"/>
                <a:gd name="T49" fmla="*/ 17 h 36"/>
                <a:gd name="T50" fmla="*/ 1 w 143"/>
                <a:gd name="T51" fmla="*/ 14 h 36"/>
                <a:gd name="T52" fmla="*/ 6 w 143"/>
                <a:gd name="T53" fmla="*/ 11 h 36"/>
                <a:gd name="T54" fmla="*/ 12 w 143"/>
                <a:gd name="T55" fmla="*/ 8 h 36"/>
                <a:gd name="T56" fmla="*/ 21 w 143"/>
                <a:gd name="T57" fmla="*/ 5 h 36"/>
                <a:gd name="T58" fmla="*/ 32 w 143"/>
                <a:gd name="T59" fmla="*/ 3 h 36"/>
                <a:gd name="T60" fmla="*/ 44 w 143"/>
                <a:gd name="T61" fmla="*/ 1 h 36"/>
                <a:gd name="T62" fmla="*/ 57 w 143"/>
                <a:gd name="T63" fmla="*/ 0 h 36"/>
                <a:gd name="T64" fmla="*/ 71 w 143"/>
                <a:gd name="T65" fmla="*/ 0 h 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3"/>
                <a:gd name="T100" fmla="*/ 0 h 36"/>
                <a:gd name="T101" fmla="*/ 143 w 143"/>
                <a:gd name="T102" fmla="*/ 36 h 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3" h="36">
                  <a:moveTo>
                    <a:pt x="71" y="0"/>
                  </a:moveTo>
                  <a:lnTo>
                    <a:pt x="85" y="0"/>
                  </a:lnTo>
                  <a:lnTo>
                    <a:pt x="98" y="1"/>
                  </a:lnTo>
                  <a:lnTo>
                    <a:pt x="110" y="3"/>
                  </a:lnTo>
                  <a:lnTo>
                    <a:pt x="121" y="5"/>
                  </a:lnTo>
                  <a:lnTo>
                    <a:pt x="129" y="8"/>
                  </a:lnTo>
                  <a:lnTo>
                    <a:pt x="136" y="11"/>
                  </a:lnTo>
                  <a:lnTo>
                    <a:pt x="140" y="14"/>
                  </a:lnTo>
                  <a:lnTo>
                    <a:pt x="142" y="17"/>
                  </a:lnTo>
                  <a:lnTo>
                    <a:pt x="140" y="21"/>
                  </a:lnTo>
                  <a:lnTo>
                    <a:pt x="136" y="24"/>
                  </a:lnTo>
                  <a:lnTo>
                    <a:pt x="129" y="27"/>
                  </a:lnTo>
                  <a:lnTo>
                    <a:pt x="121" y="30"/>
                  </a:lnTo>
                  <a:lnTo>
                    <a:pt x="110" y="32"/>
                  </a:lnTo>
                  <a:lnTo>
                    <a:pt x="98" y="34"/>
                  </a:lnTo>
                  <a:lnTo>
                    <a:pt x="85" y="34"/>
                  </a:lnTo>
                  <a:lnTo>
                    <a:pt x="71" y="35"/>
                  </a:lnTo>
                  <a:lnTo>
                    <a:pt x="57" y="34"/>
                  </a:lnTo>
                  <a:lnTo>
                    <a:pt x="44" y="34"/>
                  </a:lnTo>
                  <a:lnTo>
                    <a:pt x="32" y="32"/>
                  </a:lnTo>
                  <a:lnTo>
                    <a:pt x="21" y="30"/>
                  </a:lnTo>
                  <a:lnTo>
                    <a:pt x="12" y="27"/>
                  </a:lnTo>
                  <a:lnTo>
                    <a:pt x="6" y="24"/>
                  </a:lnTo>
                  <a:lnTo>
                    <a:pt x="1" y="21"/>
                  </a:lnTo>
                  <a:lnTo>
                    <a:pt x="0" y="17"/>
                  </a:lnTo>
                  <a:lnTo>
                    <a:pt x="1" y="14"/>
                  </a:lnTo>
                  <a:lnTo>
                    <a:pt x="6" y="11"/>
                  </a:lnTo>
                  <a:lnTo>
                    <a:pt x="12" y="8"/>
                  </a:lnTo>
                  <a:lnTo>
                    <a:pt x="21" y="5"/>
                  </a:lnTo>
                  <a:lnTo>
                    <a:pt x="32" y="3"/>
                  </a:lnTo>
                  <a:lnTo>
                    <a:pt x="44" y="1"/>
                  </a:lnTo>
                  <a:lnTo>
                    <a:pt x="57" y="0"/>
                  </a:lnTo>
                  <a:lnTo>
                    <a:pt x="71" y="0"/>
                  </a:lnTo>
                </a:path>
              </a:pathLst>
            </a:custGeom>
            <a:solidFill>
              <a:srgbClr val="85858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75" name="Freeform 323"/>
            <p:cNvSpPr>
              <a:spLocks/>
            </p:cNvSpPr>
            <p:nvPr/>
          </p:nvSpPr>
          <p:spPr bwMode="auto">
            <a:xfrm>
              <a:off x="4550" y="2628"/>
              <a:ext cx="137" cy="34"/>
            </a:xfrm>
            <a:custGeom>
              <a:avLst/>
              <a:gdLst>
                <a:gd name="T0" fmla="*/ 68 w 137"/>
                <a:gd name="T1" fmla="*/ 0 h 34"/>
                <a:gd name="T2" fmla="*/ 81 w 137"/>
                <a:gd name="T3" fmla="*/ 0 h 34"/>
                <a:gd name="T4" fmla="*/ 94 w 137"/>
                <a:gd name="T5" fmla="*/ 1 h 34"/>
                <a:gd name="T6" fmla="*/ 106 w 137"/>
                <a:gd name="T7" fmla="*/ 3 h 34"/>
                <a:gd name="T8" fmla="*/ 116 w 137"/>
                <a:gd name="T9" fmla="*/ 5 h 34"/>
                <a:gd name="T10" fmla="*/ 124 w 137"/>
                <a:gd name="T11" fmla="*/ 8 h 34"/>
                <a:gd name="T12" fmla="*/ 130 w 137"/>
                <a:gd name="T13" fmla="*/ 10 h 34"/>
                <a:gd name="T14" fmla="*/ 134 w 137"/>
                <a:gd name="T15" fmla="*/ 13 h 34"/>
                <a:gd name="T16" fmla="*/ 136 w 137"/>
                <a:gd name="T17" fmla="*/ 16 h 34"/>
                <a:gd name="T18" fmla="*/ 134 w 137"/>
                <a:gd name="T19" fmla="*/ 20 h 34"/>
                <a:gd name="T20" fmla="*/ 130 w 137"/>
                <a:gd name="T21" fmla="*/ 23 h 34"/>
                <a:gd name="T22" fmla="*/ 124 w 137"/>
                <a:gd name="T23" fmla="*/ 26 h 34"/>
                <a:gd name="T24" fmla="*/ 116 w 137"/>
                <a:gd name="T25" fmla="*/ 28 h 34"/>
                <a:gd name="T26" fmla="*/ 106 w 137"/>
                <a:gd name="T27" fmla="*/ 30 h 34"/>
                <a:gd name="T28" fmla="*/ 94 w 137"/>
                <a:gd name="T29" fmla="*/ 32 h 34"/>
                <a:gd name="T30" fmla="*/ 81 w 137"/>
                <a:gd name="T31" fmla="*/ 33 h 34"/>
                <a:gd name="T32" fmla="*/ 68 w 137"/>
                <a:gd name="T33" fmla="*/ 33 h 34"/>
                <a:gd name="T34" fmla="*/ 54 w 137"/>
                <a:gd name="T35" fmla="*/ 33 h 34"/>
                <a:gd name="T36" fmla="*/ 41 w 137"/>
                <a:gd name="T37" fmla="*/ 32 h 34"/>
                <a:gd name="T38" fmla="*/ 30 w 137"/>
                <a:gd name="T39" fmla="*/ 30 h 34"/>
                <a:gd name="T40" fmla="*/ 20 w 137"/>
                <a:gd name="T41" fmla="*/ 28 h 34"/>
                <a:gd name="T42" fmla="*/ 12 w 137"/>
                <a:gd name="T43" fmla="*/ 26 h 34"/>
                <a:gd name="T44" fmla="*/ 5 w 137"/>
                <a:gd name="T45" fmla="*/ 23 h 34"/>
                <a:gd name="T46" fmla="*/ 1 w 137"/>
                <a:gd name="T47" fmla="*/ 20 h 34"/>
                <a:gd name="T48" fmla="*/ 0 w 137"/>
                <a:gd name="T49" fmla="*/ 16 h 34"/>
                <a:gd name="T50" fmla="*/ 1 w 137"/>
                <a:gd name="T51" fmla="*/ 13 h 34"/>
                <a:gd name="T52" fmla="*/ 5 w 137"/>
                <a:gd name="T53" fmla="*/ 10 h 34"/>
                <a:gd name="T54" fmla="*/ 12 w 137"/>
                <a:gd name="T55" fmla="*/ 8 h 34"/>
                <a:gd name="T56" fmla="*/ 20 w 137"/>
                <a:gd name="T57" fmla="*/ 5 h 34"/>
                <a:gd name="T58" fmla="*/ 30 w 137"/>
                <a:gd name="T59" fmla="*/ 3 h 34"/>
                <a:gd name="T60" fmla="*/ 41 w 137"/>
                <a:gd name="T61" fmla="*/ 1 h 34"/>
                <a:gd name="T62" fmla="*/ 54 w 137"/>
                <a:gd name="T63" fmla="*/ 0 h 34"/>
                <a:gd name="T64" fmla="*/ 68 w 137"/>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34"/>
                <a:gd name="T101" fmla="*/ 137 w 137"/>
                <a:gd name="T102" fmla="*/ 34 h 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34">
                  <a:moveTo>
                    <a:pt x="68" y="0"/>
                  </a:moveTo>
                  <a:lnTo>
                    <a:pt x="81" y="0"/>
                  </a:lnTo>
                  <a:lnTo>
                    <a:pt x="94" y="1"/>
                  </a:lnTo>
                  <a:lnTo>
                    <a:pt x="106" y="3"/>
                  </a:lnTo>
                  <a:lnTo>
                    <a:pt x="116" y="5"/>
                  </a:lnTo>
                  <a:lnTo>
                    <a:pt x="124" y="8"/>
                  </a:lnTo>
                  <a:lnTo>
                    <a:pt x="130" y="10"/>
                  </a:lnTo>
                  <a:lnTo>
                    <a:pt x="134" y="13"/>
                  </a:lnTo>
                  <a:lnTo>
                    <a:pt x="136" y="16"/>
                  </a:lnTo>
                  <a:lnTo>
                    <a:pt x="134" y="20"/>
                  </a:lnTo>
                  <a:lnTo>
                    <a:pt x="130" y="23"/>
                  </a:lnTo>
                  <a:lnTo>
                    <a:pt x="124" y="26"/>
                  </a:lnTo>
                  <a:lnTo>
                    <a:pt x="116" y="28"/>
                  </a:lnTo>
                  <a:lnTo>
                    <a:pt x="106" y="30"/>
                  </a:lnTo>
                  <a:lnTo>
                    <a:pt x="94" y="32"/>
                  </a:lnTo>
                  <a:lnTo>
                    <a:pt x="81" y="33"/>
                  </a:lnTo>
                  <a:lnTo>
                    <a:pt x="68" y="33"/>
                  </a:lnTo>
                  <a:lnTo>
                    <a:pt x="54" y="33"/>
                  </a:lnTo>
                  <a:lnTo>
                    <a:pt x="41" y="32"/>
                  </a:lnTo>
                  <a:lnTo>
                    <a:pt x="30" y="30"/>
                  </a:lnTo>
                  <a:lnTo>
                    <a:pt x="20" y="28"/>
                  </a:lnTo>
                  <a:lnTo>
                    <a:pt x="12" y="26"/>
                  </a:lnTo>
                  <a:lnTo>
                    <a:pt x="5" y="23"/>
                  </a:lnTo>
                  <a:lnTo>
                    <a:pt x="1" y="20"/>
                  </a:lnTo>
                  <a:lnTo>
                    <a:pt x="0" y="16"/>
                  </a:lnTo>
                  <a:lnTo>
                    <a:pt x="1" y="13"/>
                  </a:lnTo>
                  <a:lnTo>
                    <a:pt x="5" y="10"/>
                  </a:lnTo>
                  <a:lnTo>
                    <a:pt x="12" y="8"/>
                  </a:lnTo>
                  <a:lnTo>
                    <a:pt x="20" y="5"/>
                  </a:lnTo>
                  <a:lnTo>
                    <a:pt x="30" y="3"/>
                  </a:lnTo>
                  <a:lnTo>
                    <a:pt x="41" y="1"/>
                  </a:lnTo>
                  <a:lnTo>
                    <a:pt x="54" y="0"/>
                  </a:lnTo>
                  <a:lnTo>
                    <a:pt x="68" y="0"/>
                  </a:lnTo>
                </a:path>
              </a:pathLst>
            </a:custGeom>
            <a:solidFill>
              <a:srgbClr val="8C8C8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76" name="Freeform 324"/>
            <p:cNvSpPr>
              <a:spLocks/>
            </p:cNvSpPr>
            <p:nvPr/>
          </p:nvSpPr>
          <p:spPr bwMode="auto">
            <a:xfrm>
              <a:off x="4553" y="2628"/>
              <a:ext cx="131" cy="34"/>
            </a:xfrm>
            <a:custGeom>
              <a:avLst/>
              <a:gdLst>
                <a:gd name="T0" fmla="*/ 65 w 131"/>
                <a:gd name="T1" fmla="*/ 0 h 34"/>
                <a:gd name="T2" fmla="*/ 78 w 131"/>
                <a:gd name="T3" fmla="*/ 1 h 34"/>
                <a:gd name="T4" fmla="*/ 90 w 131"/>
                <a:gd name="T5" fmla="*/ 2 h 34"/>
                <a:gd name="T6" fmla="*/ 101 w 131"/>
                <a:gd name="T7" fmla="*/ 3 h 34"/>
                <a:gd name="T8" fmla="*/ 111 w 131"/>
                <a:gd name="T9" fmla="*/ 5 h 34"/>
                <a:gd name="T10" fmla="*/ 118 w 131"/>
                <a:gd name="T11" fmla="*/ 8 h 34"/>
                <a:gd name="T12" fmla="*/ 125 w 131"/>
                <a:gd name="T13" fmla="*/ 10 h 34"/>
                <a:gd name="T14" fmla="*/ 128 w 131"/>
                <a:gd name="T15" fmla="*/ 13 h 34"/>
                <a:gd name="T16" fmla="*/ 130 w 131"/>
                <a:gd name="T17" fmla="*/ 16 h 34"/>
                <a:gd name="T18" fmla="*/ 128 w 131"/>
                <a:gd name="T19" fmla="*/ 20 h 34"/>
                <a:gd name="T20" fmla="*/ 125 w 131"/>
                <a:gd name="T21" fmla="*/ 23 h 34"/>
                <a:gd name="T22" fmla="*/ 118 w 131"/>
                <a:gd name="T23" fmla="*/ 25 h 34"/>
                <a:gd name="T24" fmla="*/ 111 w 131"/>
                <a:gd name="T25" fmla="*/ 28 h 34"/>
                <a:gd name="T26" fmla="*/ 101 w 131"/>
                <a:gd name="T27" fmla="*/ 30 h 34"/>
                <a:gd name="T28" fmla="*/ 90 w 131"/>
                <a:gd name="T29" fmla="*/ 31 h 34"/>
                <a:gd name="T30" fmla="*/ 78 w 131"/>
                <a:gd name="T31" fmla="*/ 32 h 34"/>
                <a:gd name="T32" fmla="*/ 65 w 131"/>
                <a:gd name="T33" fmla="*/ 33 h 34"/>
                <a:gd name="T34" fmla="*/ 52 w 131"/>
                <a:gd name="T35" fmla="*/ 32 h 34"/>
                <a:gd name="T36" fmla="*/ 39 w 131"/>
                <a:gd name="T37" fmla="*/ 31 h 34"/>
                <a:gd name="T38" fmla="*/ 29 w 131"/>
                <a:gd name="T39" fmla="*/ 30 h 34"/>
                <a:gd name="T40" fmla="*/ 19 w 131"/>
                <a:gd name="T41" fmla="*/ 28 h 34"/>
                <a:gd name="T42" fmla="*/ 11 w 131"/>
                <a:gd name="T43" fmla="*/ 25 h 34"/>
                <a:gd name="T44" fmla="*/ 5 w 131"/>
                <a:gd name="T45" fmla="*/ 23 h 34"/>
                <a:gd name="T46" fmla="*/ 1 w 131"/>
                <a:gd name="T47" fmla="*/ 20 h 34"/>
                <a:gd name="T48" fmla="*/ 0 w 131"/>
                <a:gd name="T49" fmla="*/ 16 h 34"/>
                <a:gd name="T50" fmla="*/ 1 w 131"/>
                <a:gd name="T51" fmla="*/ 13 h 34"/>
                <a:gd name="T52" fmla="*/ 5 w 131"/>
                <a:gd name="T53" fmla="*/ 10 h 34"/>
                <a:gd name="T54" fmla="*/ 11 w 131"/>
                <a:gd name="T55" fmla="*/ 8 h 34"/>
                <a:gd name="T56" fmla="*/ 19 w 131"/>
                <a:gd name="T57" fmla="*/ 5 h 34"/>
                <a:gd name="T58" fmla="*/ 29 w 131"/>
                <a:gd name="T59" fmla="*/ 3 h 34"/>
                <a:gd name="T60" fmla="*/ 39 w 131"/>
                <a:gd name="T61" fmla="*/ 2 h 34"/>
                <a:gd name="T62" fmla="*/ 52 w 131"/>
                <a:gd name="T63" fmla="*/ 1 h 34"/>
                <a:gd name="T64" fmla="*/ 65 w 131"/>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34"/>
                <a:gd name="T101" fmla="*/ 131 w 131"/>
                <a:gd name="T102" fmla="*/ 34 h 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34">
                  <a:moveTo>
                    <a:pt x="65" y="0"/>
                  </a:moveTo>
                  <a:lnTo>
                    <a:pt x="78" y="1"/>
                  </a:lnTo>
                  <a:lnTo>
                    <a:pt x="90" y="2"/>
                  </a:lnTo>
                  <a:lnTo>
                    <a:pt x="101" y="3"/>
                  </a:lnTo>
                  <a:lnTo>
                    <a:pt x="111" y="5"/>
                  </a:lnTo>
                  <a:lnTo>
                    <a:pt x="118" y="8"/>
                  </a:lnTo>
                  <a:lnTo>
                    <a:pt x="125" y="10"/>
                  </a:lnTo>
                  <a:lnTo>
                    <a:pt x="128" y="13"/>
                  </a:lnTo>
                  <a:lnTo>
                    <a:pt x="130" y="16"/>
                  </a:lnTo>
                  <a:lnTo>
                    <a:pt x="128" y="20"/>
                  </a:lnTo>
                  <a:lnTo>
                    <a:pt x="125" y="23"/>
                  </a:lnTo>
                  <a:lnTo>
                    <a:pt x="118" y="25"/>
                  </a:lnTo>
                  <a:lnTo>
                    <a:pt x="111" y="28"/>
                  </a:lnTo>
                  <a:lnTo>
                    <a:pt x="101" y="30"/>
                  </a:lnTo>
                  <a:lnTo>
                    <a:pt x="90" y="31"/>
                  </a:lnTo>
                  <a:lnTo>
                    <a:pt x="78" y="32"/>
                  </a:lnTo>
                  <a:lnTo>
                    <a:pt x="65" y="33"/>
                  </a:lnTo>
                  <a:lnTo>
                    <a:pt x="52" y="32"/>
                  </a:lnTo>
                  <a:lnTo>
                    <a:pt x="39" y="31"/>
                  </a:lnTo>
                  <a:lnTo>
                    <a:pt x="29" y="30"/>
                  </a:lnTo>
                  <a:lnTo>
                    <a:pt x="19" y="28"/>
                  </a:lnTo>
                  <a:lnTo>
                    <a:pt x="11" y="25"/>
                  </a:lnTo>
                  <a:lnTo>
                    <a:pt x="5" y="23"/>
                  </a:lnTo>
                  <a:lnTo>
                    <a:pt x="1" y="20"/>
                  </a:lnTo>
                  <a:lnTo>
                    <a:pt x="0" y="16"/>
                  </a:lnTo>
                  <a:lnTo>
                    <a:pt x="1" y="13"/>
                  </a:lnTo>
                  <a:lnTo>
                    <a:pt x="5" y="10"/>
                  </a:lnTo>
                  <a:lnTo>
                    <a:pt x="11" y="8"/>
                  </a:lnTo>
                  <a:lnTo>
                    <a:pt x="19" y="5"/>
                  </a:lnTo>
                  <a:lnTo>
                    <a:pt x="29" y="3"/>
                  </a:lnTo>
                  <a:lnTo>
                    <a:pt x="39" y="2"/>
                  </a:lnTo>
                  <a:lnTo>
                    <a:pt x="52" y="1"/>
                  </a:lnTo>
                  <a:lnTo>
                    <a:pt x="65" y="0"/>
                  </a:lnTo>
                </a:path>
              </a:pathLst>
            </a:custGeom>
            <a:solidFill>
              <a:srgbClr val="91919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77" name="Freeform 325"/>
            <p:cNvSpPr>
              <a:spLocks/>
            </p:cNvSpPr>
            <p:nvPr/>
          </p:nvSpPr>
          <p:spPr bwMode="auto">
            <a:xfrm>
              <a:off x="4556" y="2629"/>
              <a:ext cx="125" cy="32"/>
            </a:xfrm>
            <a:custGeom>
              <a:avLst/>
              <a:gdLst>
                <a:gd name="T0" fmla="*/ 62 w 125"/>
                <a:gd name="T1" fmla="*/ 0 h 32"/>
                <a:gd name="T2" fmla="*/ 74 w 125"/>
                <a:gd name="T3" fmla="*/ 0 h 32"/>
                <a:gd name="T4" fmla="*/ 86 w 125"/>
                <a:gd name="T5" fmla="*/ 1 h 32"/>
                <a:gd name="T6" fmla="*/ 97 w 125"/>
                <a:gd name="T7" fmla="*/ 3 h 32"/>
                <a:gd name="T8" fmla="*/ 106 w 125"/>
                <a:gd name="T9" fmla="*/ 5 h 32"/>
                <a:gd name="T10" fmla="*/ 113 w 125"/>
                <a:gd name="T11" fmla="*/ 7 h 32"/>
                <a:gd name="T12" fmla="*/ 119 w 125"/>
                <a:gd name="T13" fmla="*/ 9 h 32"/>
                <a:gd name="T14" fmla="*/ 123 w 125"/>
                <a:gd name="T15" fmla="*/ 12 h 32"/>
                <a:gd name="T16" fmla="*/ 124 w 125"/>
                <a:gd name="T17" fmla="*/ 15 h 32"/>
                <a:gd name="T18" fmla="*/ 123 w 125"/>
                <a:gd name="T19" fmla="*/ 19 h 32"/>
                <a:gd name="T20" fmla="*/ 119 w 125"/>
                <a:gd name="T21" fmla="*/ 22 h 32"/>
                <a:gd name="T22" fmla="*/ 113 w 125"/>
                <a:gd name="T23" fmla="*/ 24 h 32"/>
                <a:gd name="T24" fmla="*/ 106 w 125"/>
                <a:gd name="T25" fmla="*/ 26 h 32"/>
                <a:gd name="T26" fmla="*/ 97 w 125"/>
                <a:gd name="T27" fmla="*/ 28 h 32"/>
                <a:gd name="T28" fmla="*/ 86 w 125"/>
                <a:gd name="T29" fmla="*/ 30 h 32"/>
                <a:gd name="T30" fmla="*/ 74 w 125"/>
                <a:gd name="T31" fmla="*/ 30 h 32"/>
                <a:gd name="T32" fmla="*/ 62 w 125"/>
                <a:gd name="T33" fmla="*/ 31 h 32"/>
                <a:gd name="T34" fmla="*/ 49 w 125"/>
                <a:gd name="T35" fmla="*/ 30 h 32"/>
                <a:gd name="T36" fmla="*/ 37 w 125"/>
                <a:gd name="T37" fmla="*/ 30 h 32"/>
                <a:gd name="T38" fmla="*/ 27 w 125"/>
                <a:gd name="T39" fmla="*/ 28 h 32"/>
                <a:gd name="T40" fmla="*/ 18 w 125"/>
                <a:gd name="T41" fmla="*/ 26 h 32"/>
                <a:gd name="T42" fmla="*/ 10 w 125"/>
                <a:gd name="T43" fmla="*/ 24 h 32"/>
                <a:gd name="T44" fmla="*/ 4 w 125"/>
                <a:gd name="T45" fmla="*/ 22 h 32"/>
                <a:gd name="T46" fmla="*/ 1 w 125"/>
                <a:gd name="T47" fmla="*/ 19 h 32"/>
                <a:gd name="T48" fmla="*/ 0 w 125"/>
                <a:gd name="T49" fmla="*/ 15 h 32"/>
                <a:gd name="T50" fmla="*/ 1 w 125"/>
                <a:gd name="T51" fmla="*/ 12 h 32"/>
                <a:gd name="T52" fmla="*/ 4 w 125"/>
                <a:gd name="T53" fmla="*/ 9 h 32"/>
                <a:gd name="T54" fmla="*/ 10 w 125"/>
                <a:gd name="T55" fmla="*/ 7 h 32"/>
                <a:gd name="T56" fmla="*/ 18 w 125"/>
                <a:gd name="T57" fmla="*/ 5 h 32"/>
                <a:gd name="T58" fmla="*/ 27 w 125"/>
                <a:gd name="T59" fmla="*/ 3 h 32"/>
                <a:gd name="T60" fmla="*/ 37 w 125"/>
                <a:gd name="T61" fmla="*/ 1 h 32"/>
                <a:gd name="T62" fmla="*/ 49 w 125"/>
                <a:gd name="T63" fmla="*/ 0 h 32"/>
                <a:gd name="T64" fmla="*/ 62 w 125"/>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5"/>
                <a:gd name="T100" fmla="*/ 0 h 32"/>
                <a:gd name="T101" fmla="*/ 125 w 125"/>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5" h="32">
                  <a:moveTo>
                    <a:pt x="62" y="0"/>
                  </a:moveTo>
                  <a:lnTo>
                    <a:pt x="74" y="0"/>
                  </a:lnTo>
                  <a:lnTo>
                    <a:pt x="86" y="1"/>
                  </a:lnTo>
                  <a:lnTo>
                    <a:pt x="97" y="3"/>
                  </a:lnTo>
                  <a:lnTo>
                    <a:pt x="106" y="5"/>
                  </a:lnTo>
                  <a:lnTo>
                    <a:pt x="113" y="7"/>
                  </a:lnTo>
                  <a:lnTo>
                    <a:pt x="119" y="9"/>
                  </a:lnTo>
                  <a:lnTo>
                    <a:pt x="123" y="12"/>
                  </a:lnTo>
                  <a:lnTo>
                    <a:pt x="124" y="15"/>
                  </a:lnTo>
                  <a:lnTo>
                    <a:pt x="123" y="19"/>
                  </a:lnTo>
                  <a:lnTo>
                    <a:pt x="119" y="22"/>
                  </a:lnTo>
                  <a:lnTo>
                    <a:pt x="113" y="24"/>
                  </a:lnTo>
                  <a:lnTo>
                    <a:pt x="106" y="26"/>
                  </a:lnTo>
                  <a:lnTo>
                    <a:pt x="97" y="28"/>
                  </a:lnTo>
                  <a:lnTo>
                    <a:pt x="86" y="30"/>
                  </a:lnTo>
                  <a:lnTo>
                    <a:pt x="74" y="30"/>
                  </a:lnTo>
                  <a:lnTo>
                    <a:pt x="62" y="31"/>
                  </a:lnTo>
                  <a:lnTo>
                    <a:pt x="49" y="30"/>
                  </a:lnTo>
                  <a:lnTo>
                    <a:pt x="37" y="30"/>
                  </a:lnTo>
                  <a:lnTo>
                    <a:pt x="27" y="28"/>
                  </a:lnTo>
                  <a:lnTo>
                    <a:pt x="18" y="26"/>
                  </a:lnTo>
                  <a:lnTo>
                    <a:pt x="10" y="24"/>
                  </a:lnTo>
                  <a:lnTo>
                    <a:pt x="4" y="22"/>
                  </a:lnTo>
                  <a:lnTo>
                    <a:pt x="1" y="19"/>
                  </a:lnTo>
                  <a:lnTo>
                    <a:pt x="0" y="15"/>
                  </a:lnTo>
                  <a:lnTo>
                    <a:pt x="1" y="12"/>
                  </a:lnTo>
                  <a:lnTo>
                    <a:pt x="4" y="9"/>
                  </a:lnTo>
                  <a:lnTo>
                    <a:pt x="10" y="7"/>
                  </a:lnTo>
                  <a:lnTo>
                    <a:pt x="18" y="5"/>
                  </a:lnTo>
                  <a:lnTo>
                    <a:pt x="27" y="3"/>
                  </a:lnTo>
                  <a:lnTo>
                    <a:pt x="37" y="1"/>
                  </a:lnTo>
                  <a:lnTo>
                    <a:pt x="49" y="0"/>
                  </a:lnTo>
                  <a:lnTo>
                    <a:pt x="62" y="0"/>
                  </a:lnTo>
                </a:path>
              </a:pathLst>
            </a:custGeom>
            <a:solidFill>
              <a:srgbClr val="96969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78" name="Freeform 326"/>
            <p:cNvSpPr>
              <a:spLocks/>
            </p:cNvSpPr>
            <p:nvPr/>
          </p:nvSpPr>
          <p:spPr bwMode="auto">
            <a:xfrm>
              <a:off x="4558" y="2630"/>
              <a:ext cx="120" cy="30"/>
            </a:xfrm>
            <a:custGeom>
              <a:avLst/>
              <a:gdLst>
                <a:gd name="T0" fmla="*/ 60 w 120"/>
                <a:gd name="T1" fmla="*/ 0 h 30"/>
                <a:gd name="T2" fmla="*/ 71 w 120"/>
                <a:gd name="T3" fmla="*/ 0 h 30"/>
                <a:gd name="T4" fmla="*/ 83 w 120"/>
                <a:gd name="T5" fmla="*/ 1 h 30"/>
                <a:gd name="T6" fmla="*/ 93 w 120"/>
                <a:gd name="T7" fmla="*/ 2 h 30"/>
                <a:gd name="T8" fmla="*/ 102 w 120"/>
                <a:gd name="T9" fmla="*/ 4 h 30"/>
                <a:gd name="T10" fmla="*/ 109 w 120"/>
                <a:gd name="T11" fmla="*/ 6 h 30"/>
                <a:gd name="T12" fmla="*/ 114 w 120"/>
                <a:gd name="T13" fmla="*/ 9 h 30"/>
                <a:gd name="T14" fmla="*/ 118 w 120"/>
                <a:gd name="T15" fmla="*/ 12 h 30"/>
                <a:gd name="T16" fmla="*/ 119 w 120"/>
                <a:gd name="T17" fmla="*/ 14 h 30"/>
                <a:gd name="T18" fmla="*/ 118 w 120"/>
                <a:gd name="T19" fmla="*/ 17 h 30"/>
                <a:gd name="T20" fmla="*/ 114 w 120"/>
                <a:gd name="T21" fmla="*/ 20 h 30"/>
                <a:gd name="T22" fmla="*/ 109 w 120"/>
                <a:gd name="T23" fmla="*/ 23 h 30"/>
                <a:gd name="T24" fmla="*/ 102 w 120"/>
                <a:gd name="T25" fmla="*/ 25 h 30"/>
                <a:gd name="T26" fmla="*/ 93 w 120"/>
                <a:gd name="T27" fmla="*/ 27 h 30"/>
                <a:gd name="T28" fmla="*/ 83 w 120"/>
                <a:gd name="T29" fmla="*/ 28 h 30"/>
                <a:gd name="T30" fmla="*/ 71 w 120"/>
                <a:gd name="T31" fmla="*/ 29 h 30"/>
                <a:gd name="T32" fmla="*/ 60 w 120"/>
                <a:gd name="T33" fmla="*/ 29 h 30"/>
                <a:gd name="T34" fmla="*/ 48 w 120"/>
                <a:gd name="T35" fmla="*/ 29 h 30"/>
                <a:gd name="T36" fmla="*/ 36 w 120"/>
                <a:gd name="T37" fmla="*/ 28 h 30"/>
                <a:gd name="T38" fmla="*/ 26 w 120"/>
                <a:gd name="T39" fmla="*/ 27 h 30"/>
                <a:gd name="T40" fmla="*/ 17 w 120"/>
                <a:gd name="T41" fmla="*/ 25 h 30"/>
                <a:gd name="T42" fmla="*/ 10 w 120"/>
                <a:gd name="T43" fmla="*/ 23 h 30"/>
                <a:gd name="T44" fmla="*/ 5 w 120"/>
                <a:gd name="T45" fmla="*/ 20 h 30"/>
                <a:gd name="T46" fmla="*/ 1 w 120"/>
                <a:gd name="T47" fmla="*/ 17 h 30"/>
                <a:gd name="T48" fmla="*/ 0 w 120"/>
                <a:gd name="T49" fmla="*/ 14 h 30"/>
                <a:gd name="T50" fmla="*/ 1 w 120"/>
                <a:gd name="T51" fmla="*/ 12 h 30"/>
                <a:gd name="T52" fmla="*/ 5 w 120"/>
                <a:gd name="T53" fmla="*/ 9 h 30"/>
                <a:gd name="T54" fmla="*/ 10 w 120"/>
                <a:gd name="T55" fmla="*/ 6 h 30"/>
                <a:gd name="T56" fmla="*/ 17 w 120"/>
                <a:gd name="T57" fmla="*/ 4 h 30"/>
                <a:gd name="T58" fmla="*/ 26 w 120"/>
                <a:gd name="T59" fmla="*/ 2 h 30"/>
                <a:gd name="T60" fmla="*/ 36 w 120"/>
                <a:gd name="T61" fmla="*/ 1 h 30"/>
                <a:gd name="T62" fmla="*/ 48 w 120"/>
                <a:gd name="T63" fmla="*/ 0 h 30"/>
                <a:gd name="T64" fmla="*/ 60 w 120"/>
                <a:gd name="T65" fmla="*/ 0 h 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0"/>
                <a:gd name="T100" fmla="*/ 0 h 30"/>
                <a:gd name="T101" fmla="*/ 120 w 120"/>
                <a:gd name="T102" fmla="*/ 30 h 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0" h="30">
                  <a:moveTo>
                    <a:pt x="60" y="0"/>
                  </a:moveTo>
                  <a:lnTo>
                    <a:pt x="71" y="0"/>
                  </a:lnTo>
                  <a:lnTo>
                    <a:pt x="83" y="1"/>
                  </a:lnTo>
                  <a:lnTo>
                    <a:pt x="93" y="2"/>
                  </a:lnTo>
                  <a:lnTo>
                    <a:pt x="102" y="4"/>
                  </a:lnTo>
                  <a:lnTo>
                    <a:pt x="109" y="6"/>
                  </a:lnTo>
                  <a:lnTo>
                    <a:pt x="114" y="9"/>
                  </a:lnTo>
                  <a:lnTo>
                    <a:pt x="118" y="12"/>
                  </a:lnTo>
                  <a:lnTo>
                    <a:pt x="119" y="14"/>
                  </a:lnTo>
                  <a:lnTo>
                    <a:pt x="118" y="17"/>
                  </a:lnTo>
                  <a:lnTo>
                    <a:pt x="114" y="20"/>
                  </a:lnTo>
                  <a:lnTo>
                    <a:pt x="109" y="23"/>
                  </a:lnTo>
                  <a:lnTo>
                    <a:pt x="102" y="25"/>
                  </a:lnTo>
                  <a:lnTo>
                    <a:pt x="93" y="27"/>
                  </a:lnTo>
                  <a:lnTo>
                    <a:pt x="83" y="28"/>
                  </a:lnTo>
                  <a:lnTo>
                    <a:pt x="71" y="29"/>
                  </a:lnTo>
                  <a:lnTo>
                    <a:pt x="60" y="29"/>
                  </a:lnTo>
                  <a:lnTo>
                    <a:pt x="48" y="29"/>
                  </a:lnTo>
                  <a:lnTo>
                    <a:pt x="36" y="28"/>
                  </a:lnTo>
                  <a:lnTo>
                    <a:pt x="26" y="27"/>
                  </a:lnTo>
                  <a:lnTo>
                    <a:pt x="17" y="25"/>
                  </a:lnTo>
                  <a:lnTo>
                    <a:pt x="10" y="23"/>
                  </a:lnTo>
                  <a:lnTo>
                    <a:pt x="5" y="20"/>
                  </a:lnTo>
                  <a:lnTo>
                    <a:pt x="1" y="17"/>
                  </a:lnTo>
                  <a:lnTo>
                    <a:pt x="0" y="14"/>
                  </a:lnTo>
                  <a:lnTo>
                    <a:pt x="1" y="12"/>
                  </a:lnTo>
                  <a:lnTo>
                    <a:pt x="5" y="9"/>
                  </a:lnTo>
                  <a:lnTo>
                    <a:pt x="10" y="6"/>
                  </a:lnTo>
                  <a:lnTo>
                    <a:pt x="17" y="4"/>
                  </a:lnTo>
                  <a:lnTo>
                    <a:pt x="26" y="2"/>
                  </a:lnTo>
                  <a:lnTo>
                    <a:pt x="36" y="1"/>
                  </a:lnTo>
                  <a:lnTo>
                    <a:pt x="48" y="0"/>
                  </a:lnTo>
                  <a:lnTo>
                    <a:pt x="60" y="0"/>
                  </a:lnTo>
                </a:path>
              </a:pathLst>
            </a:custGeom>
            <a:solidFill>
              <a:srgbClr val="9C9C9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79" name="Freeform 327"/>
            <p:cNvSpPr>
              <a:spLocks/>
            </p:cNvSpPr>
            <p:nvPr/>
          </p:nvSpPr>
          <p:spPr bwMode="auto">
            <a:xfrm>
              <a:off x="4561" y="2630"/>
              <a:ext cx="114" cy="29"/>
            </a:xfrm>
            <a:custGeom>
              <a:avLst/>
              <a:gdLst>
                <a:gd name="T0" fmla="*/ 57 w 114"/>
                <a:gd name="T1" fmla="*/ 0 h 29"/>
                <a:gd name="T2" fmla="*/ 68 w 114"/>
                <a:gd name="T3" fmla="*/ 1 h 29"/>
                <a:gd name="T4" fmla="*/ 79 w 114"/>
                <a:gd name="T5" fmla="*/ 1 h 29"/>
                <a:gd name="T6" fmla="*/ 88 w 114"/>
                <a:gd name="T7" fmla="*/ 3 h 29"/>
                <a:gd name="T8" fmla="*/ 97 w 114"/>
                <a:gd name="T9" fmla="*/ 5 h 29"/>
                <a:gd name="T10" fmla="*/ 103 w 114"/>
                <a:gd name="T11" fmla="*/ 6 h 29"/>
                <a:gd name="T12" fmla="*/ 109 w 114"/>
                <a:gd name="T13" fmla="*/ 9 h 29"/>
                <a:gd name="T14" fmla="*/ 112 w 114"/>
                <a:gd name="T15" fmla="*/ 12 h 29"/>
                <a:gd name="T16" fmla="*/ 113 w 114"/>
                <a:gd name="T17" fmla="*/ 14 h 29"/>
                <a:gd name="T18" fmla="*/ 112 w 114"/>
                <a:gd name="T19" fmla="*/ 17 h 29"/>
                <a:gd name="T20" fmla="*/ 109 w 114"/>
                <a:gd name="T21" fmla="*/ 20 h 29"/>
                <a:gd name="T22" fmla="*/ 103 w 114"/>
                <a:gd name="T23" fmla="*/ 22 h 29"/>
                <a:gd name="T24" fmla="*/ 97 w 114"/>
                <a:gd name="T25" fmla="*/ 24 h 29"/>
                <a:gd name="T26" fmla="*/ 88 w 114"/>
                <a:gd name="T27" fmla="*/ 26 h 29"/>
                <a:gd name="T28" fmla="*/ 79 w 114"/>
                <a:gd name="T29" fmla="*/ 27 h 29"/>
                <a:gd name="T30" fmla="*/ 68 w 114"/>
                <a:gd name="T31" fmla="*/ 28 h 29"/>
                <a:gd name="T32" fmla="*/ 57 w 114"/>
                <a:gd name="T33" fmla="*/ 28 h 29"/>
                <a:gd name="T34" fmla="*/ 45 w 114"/>
                <a:gd name="T35" fmla="*/ 28 h 29"/>
                <a:gd name="T36" fmla="*/ 34 w 114"/>
                <a:gd name="T37" fmla="*/ 27 h 29"/>
                <a:gd name="T38" fmla="*/ 25 w 114"/>
                <a:gd name="T39" fmla="*/ 26 h 29"/>
                <a:gd name="T40" fmla="*/ 16 w 114"/>
                <a:gd name="T41" fmla="*/ 24 h 29"/>
                <a:gd name="T42" fmla="*/ 10 w 114"/>
                <a:gd name="T43" fmla="*/ 22 h 29"/>
                <a:gd name="T44" fmla="*/ 4 w 114"/>
                <a:gd name="T45" fmla="*/ 20 h 29"/>
                <a:gd name="T46" fmla="*/ 1 w 114"/>
                <a:gd name="T47" fmla="*/ 17 h 29"/>
                <a:gd name="T48" fmla="*/ 0 w 114"/>
                <a:gd name="T49" fmla="*/ 14 h 29"/>
                <a:gd name="T50" fmla="*/ 1 w 114"/>
                <a:gd name="T51" fmla="*/ 12 h 29"/>
                <a:gd name="T52" fmla="*/ 4 w 114"/>
                <a:gd name="T53" fmla="*/ 9 h 29"/>
                <a:gd name="T54" fmla="*/ 10 w 114"/>
                <a:gd name="T55" fmla="*/ 6 h 29"/>
                <a:gd name="T56" fmla="*/ 16 w 114"/>
                <a:gd name="T57" fmla="*/ 5 h 29"/>
                <a:gd name="T58" fmla="*/ 25 w 114"/>
                <a:gd name="T59" fmla="*/ 3 h 29"/>
                <a:gd name="T60" fmla="*/ 34 w 114"/>
                <a:gd name="T61" fmla="*/ 1 h 29"/>
                <a:gd name="T62" fmla="*/ 45 w 114"/>
                <a:gd name="T63" fmla="*/ 1 h 29"/>
                <a:gd name="T64" fmla="*/ 57 w 114"/>
                <a:gd name="T65" fmla="*/ 0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4"/>
                <a:gd name="T100" fmla="*/ 0 h 29"/>
                <a:gd name="T101" fmla="*/ 114 w 114"/>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4" h="29">
                  <a:moveTo>
                    <a:pt x="57" y="0"/>
                  </a:moveTo>
                  <a:lnTo>
                    <a:pt x="68" y="1"/>
                  </a:lnTo>
                  <a:lnTo>
                    <a:pt x="79" y="1"/>
                  </a:lnTo>
                  <a:lnTo>
                    <a:pt x="88" y="3"/>
                  </a:lnTo>
                  <a:lnTo>
                    <a:pt x="97" y="5"/>
                  </a:lnTo>
                  <a:lnTo>
                    <a:pt x="103" y="6"/>
                  </a:lnTo>
                  <a:lnTo>
                    <a:pt x="109" y="9"/>
                  </a:lnTo>
                  <a:lnTo>
                    <a:pt x="112" y="12"/>
                  </a:lnTo>
                  <a:lnTo>
                    <a:pt x="113" y="14"/>
                  </a:lnTo>
                  <a:lnTo>
                    <a:pt x="112" y="17"/>
                  </a:lnTo>
                  <a:lnTo>
                    <a:pt x="109" y="20"/>
                  </a:lnTo>
                  <a:lnTo>
                    <a:pt x="103" y="22"/>
                  </a:lnTo>
                  <a:lnTo>
                    <a:pt x="97" y="24"/>
                  </a:lnTo>
                  <a:lnTo>
                    <a:pt x="88" y="26"/>
                  </a:lnTo>
                  <a:lnTo>
                    <a:pt x="79" y="27"/>
                  </a:lnTo>
                  <a:lnTo>
                    <a:pt x="68" y="28"/>
                  </a:lnTo>
                  <a:lnTo>
                    <a:pt x="57" y="28"/>
                  </a:lnTo>
                  <a:lnTo>
                    <a:pt x="45" y="28"/>
                  </a:lnTo>
                  <a:lnTo>
                    <a:pt x="34" y="27"/>
                  </a:lnTo>
                  <a:lnTo>
                    <a:pt x="25" y="26"/>
                  </a:lnTo>
                  <a:lnTo>
                    <a:pt x="16" y="24"/>
                  </a:lnTo>
                  <a:lnTo>
                    <a:pt x="10" y="22"/>
                  </a:lnTo>
                  <a:lnTo>
                    <a:pt x="4" y="20"/>
                  </a:lnTo>
                  <a:lnTo>
                    <a:pt x="1" y="17"/>
                  </a:lnTo>
                  <a:lnTo>
                    <a:pt x="0" y="14"/>
                  </a:lnTo>
                  <a:lnTo>
                    <a:pt x="1" y="12"/>
                  </a:lnTo>
                  <a:lnTo>
                    <a:pt x="4" y="9"/>
                  </a:lnTo>
                  <a:lnTo>
                    <a:pt x="10" y="6"/>
                  </a:lnTo>
                  <a:lnTo>
                    <a:pt x="16" y="5"/>
                  </a:lnTo>
                  <a:lnTo>
                    <a:pt x="25" y="3"/>
                  </a:lnTo>
                  <a:lnTo>
                    <a:pt x="34" y="1"/>
                  </a:lnTo>
                  <a:lnTo>
                    <a:pt x="45" y="1"/>
                  </a:lnTo>
                  <a:lnTo>
                    <a:pt x="57" y="0"/>
                  </a:lnTo>
                </a:path>
              </a:pathLst>
            </a:custGeom>
            <a:solidFill>
              <a:srgbClr val="A3A3A3"/>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80" name="Freeform 328"/>
            <p:cNvSpPr>
              <a:spLocks/>
            </p:cNvSpPr>
            <p:nvPr/>
          </p:nvSpPr>
          <p:spPr bwMode="auto">
            <a:xfrm>
              <a:off x="4563" y="2631"/>
              <a:ext cx="109" cy="28"/>
            </a:xfrm>
            <a:custGeom>
              <a:avLst/>
              <a:gdLst>
                <a:gd name="T0" fmla="*/ 54 w 109"/>
                <a:gd name="T1" fmla="*/ 0 h 28"/>
                <a:gd name="T2" fmla="*/ 65 w 109"/>
                <a:gd name="T3" fmla="*/ 1 h 28"/>
                <a:gd name="T4" fmla="*/ 75 w 109"/>
                <a:gd name="T5" fmla="*/ 1 h 28"/>
                <a:gd name="T6" fmla="*/ 84 w 109"/>
                <a:gd name="T7" fmla="*/ 3 h 28"/>
                <a:gd name="T8" fmla="*/ 92 w 109"/>
                <a:gd name="T9" fmla="*/ 4 h 28"/>
                <a:gd name="T10" fmla="*/ 99 w 109"/>
                <a:gd name="T11" fmla="*/ 6 h 28"/>
                <a:gd name="T12" fmla="*/ 104 w 109"/>
                <a:gd name="T13" fmla="*/ 8 h 28"/>
                <a:gd name="T14" fmla="*/ 108 w 109"/>
                <a:gd name="T15" fmla="*/ 11 h 28"/>
                <a:gd name="T16" fmla="*/ 108 w 109"/>
                <a:gd name="T17" fmla="*/ 13 h 28"/>
                <a:gd name="T18" fmla="*/ 108 w 109"/>
                <a:gd name="T19" fmla="*/ 16 h 28"/>
                <a:gd name="T20" fmla="*/ 104 w 109"/>
                <a:gd name="T21" fmla="*/ 19 h 28"/>
                <a:gd name="T22" fmla="*/ 99 w 109"/>
                <a:gd name="T23" fmla="*/ 21 h 28"/>
                <a:gd name="T24" fmla="*/ 92 w 109"/>
                <a:gd name="T25" fmla="*/ 23 h 28"/>
                <a:gd name="T26" fmla="*/ 84 w 109"/>
                <a:gd name="T27" fmla="*/ 24 h 28"/>
                <a:gd name="T28" fmla="*/ 75 w 109"/>
                <a:gd name="T29" fmla="*/ 26 h 28"/>
                <a:gd name="T30" fmla="*/ 65 w 109"/>
                <a:gd name="T31" fmla="*/ 26 h 28"/>
                <a:gd name="T32" fmla="*/ 54 w 109"/>
                <a:gd name="T33" fmla="*/ 27 h 28"/>
                <a:gd name="T34" fmla="*/ 43 w 109"/>
                <a:gd name="T35" fmla="*/ 26 h 28"/>
                <a:gd name="T36" fmla="*/ 33 w 109"/>
                <a:gd name="T37" fmla="*/ 26 h 28"/>
                <a:gd name="T38" fmla="*/ 24 w 109"/>
                <a:gd name="T39" fmla="*/ 24 h 28"/>
                <a:gd name="T40" fmla="*/ 16 w 109"/>
                <a:gd name="T41" fmla="*/ 23 h 28"/>
                <a:gd name="T42" fmla="*/ 10 w 109"/>
                <a:gd name="T43" fmla="*/ 21 h 28"/>
                <a:gd name="T44" fmla="*/ 4 w 109"/>
                <a:gd name="T45" fmla="*/ 19 h 28"/>
                <a:gd name="T46" fmla="*/ 1 w 109"/>
                <a:gd name="T47" fmla="*/ 16 h 28"/>
                <a:gd name="T48" fmla="*/ 0 w 109"/>
                <a:gd name="T49" fmla="*/ 13 h 28"/>
                <a:gd name="T50" fmla="*/ 1 w 109"/>
                <a:gd name="T51" fmla="*/ 11 h 28"/>
                <a:gd name="T52" fmla="*/ 4 w 109"/>
                <a:gd name="T53" fmla="*/ 8 h 28"/>
                <a:gd name="T54" fmla="*/ 10 w 109"/>
                <a:gd name="T55" fmla="*/ 6 h 28"/>
                <a:gd name="T56" fmla="*/ 16 w 109"/>
                <a:gd name="T57" fmla="*/ 4 h 28"/>
                <a:gd name="T58" fmla="*/ 24 w 109"/>
                <a:gd name="T59" fmla="*/ 3 h 28"/>
                <a:gd name="T60" fmla="*/ 33 w 109"/>
                <a:gd name="T61" fmla="*/ 1 h 28"/>
                <a:gd name="T62" fmla="*/ 43 w 109"/>
                <a:gd name="T63" fmla="*/ 1 h 28"/>
                <a:gd name="T64" fmla="*/ 54 w 109"/>
                <a:gd name="T65" fmla="*/ 0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9"/>
                <a:gd name="T100" fmla="*/ 0 h 28"/>
                <a:gd name="T101" fmla="*/ 109 w 109"/>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9" h="28">
                  <a:moveTo>
                    <a:pt x="54" y="0"/>
                  </a:moveTo>
                  <a:lnTo>
                    <a:pt x="65" y="1"/>
                  </a:lnTo>
                  <a:lnTo>
                    <a:pt x="75" y="1"/>
                  </a:lnTo>
                  <a:lnTo>
                    <a:pt x="84" y="3"/>
                  </a:lnTo>
                  <a:lnTo>
                    <a:pt x="92" y="4"/>
                  </a:lnTo>
                  <a:lnTo>
                    <a:pt x="99" y="6"/>
                  </a:lnTo>
                  <a:lnTo>
                    <a:pt x="104" y="8"/>
                  </a:lnTo>
                  <a:lnTo>
                    <a:pt x="108" y="11"/>
                  </a:lnTo>
                  <a:lnTo>
                    <a:pt x="108" y="13"/>
                  </a:lnTo>
                  <a:lnTo>
                    <a:pt x="108" y="16"/>
                  </a:lnTo>
                  <a:lnTo>
                    <a:pt x="104" y="19"/>
                  </a:lnTo>
                  <a:lnTo>
                    <a:pt x="99" y="21"/>
                  </a:lnTo>
                  <a:lnTo>
                    <a:pt x="92" y="23"/>
                  </a:lnTo>
                  <a:lnTo>
                    <a:pt x="84" y="24"/>
                  </a:lnTo>
                  <a:lnTo>
                    <a:pt x="75" y="26"/>
                  </a:lnTo>
                  <a:lnTo>
                    <a:pt x="65" y="26"/>
                  </a:lnTo>
                  <a:lnTo>
                    <a:pt x="54" y="27"/>
                  </a:lnTo>
                  <a:lnTo>
                    <a:pt x="43" y="26"/>
                  </a:lnTo>
                  <a:lnTo>
                    <a:pt x="33" y="26"/>
                  </a:lnTo>
                  <a:lnTo>
                    <a:pt x="24" y="24"/>
                  </a:lnTo>
                  <a:lnTo>
                    <a:pt x="16" y="23"/>
                  </a:lnTo>
                  <a:lnTo>
                    <a:pt x="10" y="21"/>
                  </a:lnTo>
                  <a:lnTo>
                    <a:pt x="4" y="19"/>
                  </a:lnTo>
                  <a:lnTo>
                    <a:pt x="1" y="16"/>
                  </a:lnTo>
                  <a:lnTo>
                    <a:pt x="0" y="13"/>
                  </a:lnTo>
                  <a:lnTo>
                    <a:pt x="1" y="11"/>
                  </a:lnTo>
                  <a:lnTo>
                    <a:pt x="4" y="8"/>
                  </a:lnTo>
                  <a:lnTo>
                    <a:pt x="10" y="6"/>
                  </a:lnTo>
                  <a:lnTo>
                    <a:pt x="16" y="4"/>
                  </a:lnTo>
                  <a:lnTo>
                    <a:pt x="24" y="3"/>
                  </a:lnTo>
                  <a:lnTo>
                    <a:pt x="33" y="1"/>
                  </a:lnTo>
                  <a:lnTo>
                    <a:pt x="43" y="1"/>
                  </a:lnTo>
                  <a:lnTo>
                    <a:pt x="54" y="0"/>
                  </a:lnTo>
                </a:path>
              </a:pathLst>
            </a:custGeom>
            <a:solidFill>
              <a:srgbClr val="A8A8A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81" name="Freeform 329"/>
            <p:cNvSpPr>
              <a:spLocks/>
            </p:cNvSpPr>
            <p:nvPr/>
          </p:nvSpPr>
          <p:spPr bwMode="auto">
            <a:xfrm>
              <a:off x="4566" y="2632"/>
              <a:ext cx="104" cy="26"/>
            </a:xfrm>
            <a:custGeom>
              <a:avLst/>
              <a:gdLst>
                <a:gd name="T0" fmla="*/ 51 w 104"/>
                <a:gd name="T1" fmla="*/ 0 h 26"/>
                <a:gd name="T2" fmla="*/ 61 w 104"/>
                <a:gd name="T3" fmla="*/ 0 h 26"/>
                <a:gd name="T4" fmla="*/ 71 w 104"/>
                <a:gd name="T5" fmla="*/ 1 h 26"/>
                <a:gd name="T6" fmla="*/ 80 w 104"/>
                <a:gd name="T7" fmla="*/ 2 h 26"/>
                <a:gd name="T8" fmla="*/ 87 w 104"/>
                <a:gd name="T9" fmla="*/ 4 h 26"/>
                <a:gd name="T10" fmla="*/ 94 w 104"/>
                <a:gd name="T11" fmla="*/ 5 h 26"/>
                <a:gd name="T12" fmla="*/ 98 w 104"/>
                <a:gd name="T13" fmla="*/ 7 h 26"/>
                <a:gd name="T14" fmla="*/ 102 w 104"/>
                <a:gd name="T15" fmla="*/ 10 h 26"/>
                <a:gd name="T16" fmla="*/ 103 w 104"/>
                <a:gd name="T17" fmla="*/ 12 h 26"/>
                <a:gd name="T18" fmla="*/ 102 w 104"/>
                <a:gd name="T19" fmla="*/ 15 h 26"/>
                <a:gd name="T20" fmla="*/ 98 w 104"/>
                <a:gd name="T21" fmla="*/ 17 h 26"/>
                <a:gd name="T22" fmla="*/ 94 w 104"/>
                <a:gd name="T23" fmla="*/ 20 h 26"/>
                <a:gd name="T24" fmla="*/ 87 w 104"/>
                <a:gd name="T25" fmla="*/ 21 h 26"/>
                <a:gd name="T26" fmla="*/ 80 w 104"/>
                <a:gd name="T27" fmla="*/ 23 h 26"/>
                <a:gd name="T28" fmla="*/ 71 w 104"/>
                <a:gd name="T29" fmla="*/ 24 h 26"/>
                <a:gd name="T30" fmla="*/ 61 w 104"/>
                <a:gd name="T31" fmla="*/ 24 h 26"/>
                <a:gd name="T32" fmla="*/ 51 w 104"/>
                <a:gd name="T33" fmla="*/ 25 h 26"/>
                <a:gd name="T34" fmla="*/ 41 w 104"/>
                <a:gd name="T35" fmla="*/ 24 h 26"/>
                <a:gd name="T36" fmla="*/ 31 w 104"/>
                <a:gd name="T37" fmla="*/ 24 h 26"/>
                <a:gd name="T38" fmla="*/ 23 w 104"/>
                <a:gd name="T39" fmla="*/ 23 h 26"/>
                <a:gd name="T40" fmla="*/ 15 w 104"/>
                <a:gd name="T41" fmla="*/ 21 h 26"/>
                <a:gd name="T42" fmla="*/ 9 w 104"/>
                <a:gd name="T43" fmla="*/ 20 h 26"/>
                <a:gd name="T44" fmla="*/ 4 w 104"/>
                <a:gd name="T45" fmla="*/ 17 h 26"/>
                <a:gd name="T46" fmla="*/ 1 w 104"/>
                <a:gd name="T47" fmla="*/ 15 h 26"/>
                <a:gd name="T48" fmla="*/ 0 w 104"/>
                <a:gd name="T49" fmla="*/ 12 h 26"/>
                <a:gd name="T50" fmla="*/ 1 w 104"/>
                <a:gd name="T51" fmla="*/ 10 h 26"/>
                <a:gd name="T52" fmla="*/ 4 w 104"/>
                <a:gd name="T53" fmla="*/ 7 h 26"/>
                <a:gd name="T54" fmla="*/ 9 w 104"/>
                <a:gd name="T55" fmla="*/ 5 h 26"/>
                <a:gd name="T56" fmla="*/ 15 w 104"/>
                <a:gd name="T57" fmla="*/ 4 h 26"/>
                <a:gd name="T58" fmla="*/ 23 w 104"/>
                <a:gd name="T59" fmla="*/ 2 h 26"/>
                <a:gd name="T60" fmla="*/ 31 w 104"/>
                <a:gd name="T61" fmla="*/ 1 h 26"/>
                <a:gd name="T62" fmla="*/ 41 w 104"/>
                <a:gd name="T63" fmla="*/ 0 h 26"/>
                <a:gd name="T64" fmla="*/ 51 w 104"/>
                <a:gd name="T65" fmla="*/ 0 h 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4"/>
                <a:gd name="T100" fmla="*/ 0 h 26"/>
                <a:gd name="T101" fmla="*/ 104 w 104"/>
                <a:gd name="T102" fmla="*/ 26 h 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4" h="26">
                  <a:moveTo>
                    <a:pt x="51" y="0"/>
                  </a:moveTo>
                  <a:lnTo>
                    <a:pt x="61" y="0"/>
                  </a:lnTo>
                  <a:lnTo>
                    <a:pt x="71" y="1"/>
                  </a:lnTo>
                  <a:lnTo>
                    <a:pt x="80" y="2"/>
                  </a:lnTo>
                  <a:lnTo>
                    <a:pt x="87" y="4"/>
                  </a:lnTo>
                  <a:lnTo>
                    <a:pt x="94" y="5"/>
                  </a:lnTo>
                  <a:lnTo>
                    <a:pt x="98" y="7"/>
                  </a:lnTo>
                  <a:lnTo>
                    <a:pt x="102" y="10"/>
                  </a:lnTo>
                  <a:lnTo>
                    <a:pt x="103" y="12"/>
                  </a:lnTo>
                  <a:lnTo>
                    <a:pt x="102" y="15"/>
                  </a:lnTo>
                  <a:lnTo>
                    <a:pt x="98" y="17"/>
                  </a:lnTo>
                  <a:lnTo>
                    <a:pt x="94" y="20"/>
                  </a:lnTo>
                  <a:lnTo>
                    <a:pt x="87" y="21"/>
                  </a:lnTo>
                  <a:lnTo>
                    <a:pt x="80" y="23"/>
                  </a:lnTo>
                  <a:lnTo>
                    <a:pt x="71" y="24"/>
                  </a:lnTo>
                  <a:lnTo>
                    <a:pt x="61" y="24"/>
                  </a:lnTo>
                  <a:lnTo>
                    <a:pt x="51" y="25"/>
                  </a:lnTo>
                  <a:lnTo>
                    <a:pt x="41" y="24"/>
                  </a:lnTo>
                  <a:lnTo>
                    <a:pt x="31" y="24"/>
                  </a:lnTo>
                  <a:lnTo>
                    <a:pt x="23" y="23"/>
                  </a:lnTo>
                  <a:lnTo>
                    <a:pt x="15" y="21"/>
                  </a:lnTo>
                  <a:lnTo>
                    <a:pt x="9" y="20"/>
                  </a:lnTo>
                  <a:lnTo>
                    <a:pt x="4" y="17"/>
                  </a:lnTo>
                  <a:lnTo>
                    <a:pt x="1" y="15"/>
                  </a:lnTo>
                  <a:lnTo>
                    <a:pt x="0" y="12"/>
                  </a:lnTo>
                  <a:lnTo>
                    <a:pt x="1" y="10"/>
                  </a:lnTo>
                  <a:lnTo>
                    <a:pt x="4" y="7"/>
                  </a:lnTo>
                  <a:lnTo>
                    <a:pt x="9" y="5"/>
                  </a:lnTo>
                  <a:lnTo>
                    <a:pt x="15" y="4"/>
                  </a:lnTo>
                  <a:lnTo>
                    <a:pt x="23" y="2"/>
                  </a:lnTo>
                  <a:lnTo>
                    <a:pt x="31" y="1"/>
                  </a:lnTo>
                  <a:lnTo>
                    <a:pt x="41" y="0"/>
                  </a:lnTo>
                  <a:lnTo>
                    <a:pt x="51" y="0"/>
                  </a:lnTo>
                </a:path>
              </a:pathLst>
            </a:custGeom>
            <a:solidFill>
              <a:srgbClr val="ADADA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82" name="Freeform 330"/>
            <p:cNvSpPr>
              <a:spLocks/>
            </p:cNvSpPr>
            <p:nvPr/>
          </p:nvSpPr>
          <p:spPr bwMode="auto">
            <a:xfrm>
              <a:off x="4569" y="2632"/>
              <a:ext cx="98" cy="25"/>
            </a:xfrm>
            <a:custGeom>
              <a:avLst/>
              <a:gdLst>
                <a:gd name="T0" fmla="*/ 48 w 98"/>
                <a:gd name="T1" fmla="*/ 0 h 25"/>
                <a:gd name="T2" fmla="*/ 58 w 98"/>
                <a:gd name="T3" fmla="*/ 1 h 25"/>
                <a:gd name="T4" fmla="*/ 67 w 98"/>
                <a:gd name="T5" fmla="*/ 1 h 25"/>
                <a:gd name="T6" fmla="*/ 76 w 98"/>
                <a:gd name="T7" fmla="*/ 3 h 25"/>
                <a:gd name="T8" fmla="*/ 83 w 98"/>
                <a:gd name="T9" fmla="*/ 4 h 25"/>
                <a:gd name="T10" fmla="*/ 88 w 98"/>
                <a:gd name="T11" fmla="*/ 6 h 25"/>
                <a:gd name="T12" fmla="*/ 93 w 98"/>
                <a:gd name="T13" fmla="*/ 8 h 25"/>
                <a:gd name="T14" fmla="*/ 96 w 98"/>
                <a:gd name="T15" fmla="*/ 10 h 25"/>
                <a:gd name="T16" fmla="*/ 97 w 98"/>
                <a:gd name="T17" fmla="*/ 12 h 25"/>
                <a:gd name="T18" fmla="*/ 96 w 98"/>
                <a:gd name="T19" fmla="*/ 15 h 25"/>
                <a:gd name="T20" fmla="*/ 93 w 98"/>
                <a:gd name="T21" fmla="*/ 17 h 25"/>
                <a:gd name="T22" fmla="*/ 88 w 98"/>
                <a:gd name="T23" fmla="*/ 19 h 25"/>
                <a:gd name="T24" fmla="*/ 83 w 98"/>
                <a:gd name="T25" fmla="*/ 21 h 25"/>
                <a:gd name="T26" fmla="*/ 76 w 98"/>
                <a:gd name="T27" fmla="*/ 22 h 25"/>
                <a:gd name="T28" fmla="*/ 67 w 98"/>
                <a:gd name="T29" fmla="*/ 23 h 25"/>
                <a:gd name="T30" fmla="*/ 58 w 98"/>
                <a:gd name="T31" fmla="*/ 24 h 25"/>
                <a:gd name="T32" fmla="*/ 48 w 98"/>
                <a:gd name="T33" fmla="*/ 24 h 25"/>
                <a:gd name="T34" fmla="*/ 39 w 98"/>
                <a:gd name="T35" fmla="*/ 24 h 25"/>
                <a:gd name="T36" fmla="*/ 29 w 98"/>
                <a:gd name="T37" fmla="*/ 23 h 25"/>
                <a:gd name="T38" fmla="*/ 21 w 98"/>
                <a:gd name="T39" fmla="*/ 22 h 25"/>
                <a:gd name="T40" fmla="*/ 14 w 98"/>
                <a:gd name="T41" fmla="*/ 21 h 25"/>
                <a:gd name="T42" fmla="*/ 8 w 98"/>
                <a:gd name="T43" fmla="*/ 19 h 25"/>
                <a:gd name="T44" fmla="*/ 4 w 98"/>
                <a:gd name="T45" fmla="*/ 17 h 25"/>
                <a:gd name="T46" fmla="*/ 1 w 98"/>
                <a:gd name="T47" fmla="*/ 15 h 25"/>
                <a:gd name="T48" fmla="*/ 0 w 98"/>
                <a:gd name="T49" fmla="*/ 12 h 25"/>
                <a:gd name="T50" fmla="*/ 1 w 98"/>
                <a:gd name="T51" fmla="*/ 10 h 25"/>
                <a:gd name="T52" fmla="*/ 4 w 98"/>
                <a:gd name="T53" fmla="*/ 8 h 25"/>
                <a:gd name="T54" fmla="*/ 8 w 98"/>
                <a:gd name="T55" fmla="*/ 6 h 25"/>
                <a:gd name="T56" fmla="*/ 14 w 98"/>
                <a:gd name="T57" fmla="*/ 4 h 25"/>
                <a:gd name="T58" fmla="*/ 21 w 98"/>
                <a:gd name="T59" fmla="*/ 3 h 25"/>
                <a:gd name="T60" fmla="*/ 29 w 98"/>
                <a:gd name="T61" fmla="*/ 1 h 25"/>
                <a:gd name="T62" fmla="*/ 39 w 98"/>
                <a:gd name="T63" fmla="*/ 1 h 25"/>
                <a:gd name="T64" fmla="*/ 48 w 98"/>
                <a:gd name="T65" fmla="*/ 0 h 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8"/>
                <a:gd name="T100" fmla="*/ 0 h 25"/>
                <a:gd name="T101" fmla="*/ 98 w 98"/>
                <a:gd name="T102" fmla="*/ 25 h 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8" h="25">
                  <a:moveTo>
                    <a:pt x="48" y="0"/>
                  </a:moveTo>
                  <a:lnTo>
                    <a:pt x="58" y="1"/>
                  </a:lnTo>
                  <a:lnTo>
                    <a:pt x="67" y="1"/>
                  </a:lnTo>
                  <a:lnTo>
                    <a:pt x="76" y="3"/>
                  </a:lnTo>
                  <a:lnTo>
                    <a:pt x="83" y="4"/>
                  </a:lnTo>
                  <a:lnTo>
                    <a:pt x="88" y="6"/>
                  </a:lnTo>
                  <a:lnTo>
                    <a:pt x="93" y="8"/>
                  </a:lnTo>
                  <a:lnTo>
                    <a:pt x="96" y="10"/>
                  </a:lnTo>
                  <a:lnTo>
                    <a:pt x="97" y="12"/>
                  </a:lnTo>
                  <a:lnTo>
                    <a:pt x="96" y="15"/>
                  </a:lnTo>
                  <a:lnTo>
                    <a:pt x="93" y="17"/>
                  </a:lnTo>
                  <a:lnTo>
                    <a:pt x="88" y="19"/>
                  </a:lnTo>
                  <a:lnTo>
                    <a:pt x="83" y="21"/>
                  </a:lnTo>
                  <a:lnTo>
                    <a:pt x="76" y="22"/>
                  </a:lnTo>
                  <a:lnTo>
                    <a:pt x="67" y="23"/>
                  </a:lnTo>
                  <a:lnTo>
                    <a:pt x="58" y="24"/>
                  </a:lnTo>
                  <a:lnTo>
                    <a:pt x="48" y="24"/>
                  </a:lnTo>
                  <a:lnTo>
                    <a:pt x="39" y="24"/>
                  </a:lnTo>
                  <a:lnTo>
                    <a:pt x="29" y="23"/>
                  </a:lnTo>
                  <a:lnTo>
                    <a:pt x="21" y="22"/>
                  </a:lnTo>
                  <a:lnTo>
                    <a:pt x="14" y="21"/>
                  </a:lnTo>
                  <a:lnTo>
                    <a:pt x="8" y="19"/>
                  </a:lnTo>
                  <a:lnTo>
                    <a:pt x="4" y="17"/>
                  </a:lnTo>
                  <a:lnTo>
                    <a:pt x="1" y="15"/>
                  </a:lnTo>
                  <a:lnTo>
                    <a:pt x="0" y="12"/>
                  </a:lnTo>
                  <a:lnTo>
                    <a:pt x="1" y="10"/>
                  </a:lnTo>
                  <a:lnTo>
                    <a:pt x="4" y="8"/>
                  </a:lnTo>
                  <a:lnTo>
                    <a:pt x="8" y="6"/>
                  </a:lnTo>
                  <a:lnTo>
                    <a:pt x="14" y="4"/>
                  </a:lnTo>
                  <a:lnTo>
                    <a:pt x="21" y="3"/>
                  </a:lnTo>
                  <a:lnTo>
                    <a:pt x="29" y="1"/>
                  </a:lnTo>
                  <a:lnTo>
                    <a:pt x="39" y="1"/>
                  </a:lnTo>
                  <a:lnTo>
                    <a:pt x="48" y="0"/>
                  </a:lnTo>
                </a:path>
              </a:pathLst>
            </a:custGeom>
            <a:solidFill>
              <a:srgbClr val="B2B2B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83" name="Freeform 331"/>
            <p:cNvSpPr>
              <a:spLocks/>
            </p:cNvSpPr>
            <p:nvPr/>
          </p:nvSpPr>
          <p:spPr bwMode="auto">
            <a:xfrm>
              <a:off x="4571" y="2633"/>
              <a:ext cx="92" cy="24"/>
            </a:xfrm>
            <a:custGeom>
              <a:avLst/>
              <a:gdLst>
                <a:gd name="T0" fmla="*/ 46 w 92"/>
                <a:gd name="T1" fmla="*/ 0 h 24"/>
                <a:gd name="T2" fmla="*/ 55 w 92"/>
                <a:gd name="T3" fmla="*/ 0 h 24"/>
                <a:gd name="T4" fmla="*/ 64 w 92"/>
                <a:gd name="T5" fmla="*/ 1 h 24"/>
                <a:gd name="T6" fmla="*/ 72 w 92"/>
                <a:gd name="T7" fmla="*/ 2 h 24"/>
                <a:gd name="T8" fmla="*/ 78 w 92"/>
                <a:gd name="T9" fmla="*/ 3 h 24"/>
                <a:gd name="T10" fmla="*/ 84 w 92"/>
                <a:gd name="T11" fmla="*/ 5 h 24"/>
                <a:gd name="T12" fmla="*/ 88 w 92"/>
                <a:gd name="T13" fmla="*/ 7 h 24"/>
                <a:gd name="T14" fmla="*/ 91 w 92"/>
                <a:gd name="T15" fmla="*/ 9 h 24"/>
                <a:gd name="T16" fmla="*/ 91 w 92"/>
                <a:gd name="T17" fmla="*/ 11 h 24"/>
                <a:gd name="T18" fmla="*/ 91 w 92"/>
                <a:gd name="T19" fmla="*/ 14 h 24"/>
                <a:gd name="T20" fmla="*/ 88 w 92"/>
                <a:gd name="T21" fmla="*/ 16 h 24"/>
                <a:gd name="T22" fmla="*/ 84 w 92"/>
                <a:gd name="T23" fmla="*/ 18 h 24"/>
                <a:gd name="T24" fmla="*/ 78 w 92"/>
                <a:gd name="T25" fmla="*/ 20 h 24"/>
                <a:gd name="T26" fmla="*/ 72 w 92"/>
                <a:gd name="T27" fmla="*/ 21 h 24"/>
                <a:gd name="T28" fmla="*/ 64 w 92"/>
                <a:gd name="T29" fmla="*/ 22 h 24"/>
                <a:gd name="T30" fmla="*/ 55 w 92"/>
                <a:gd name="T31" fmla="*/ 23 h 24"/>
                <a:gd name="T32" fmla="*/ 46 w 92"/>
                <a:gd name="T33" fmla="*/ 23 h 24"/>
                <a:gd name="T34" fmla="*/ 37 w 92"/>
                <a:gd name="T35" fmla="*/ 23 h 24"/>
                <a:gd name="T36" fmla="*/ 28 w 92"/>
                <a:gd name="T37" fmla="*/ 22 h 24"/>
                <a:gd name="T38" fmla="*/ 20 w 92"/>
                <a:gd name="T39" fmla="*/ 21 h 24"/>
                <a:gd name="T40" fmla="*/ 14 w 92"/>
                <a:gd name="T41" fmla="*/ 20 h 24"/>
                <a:gd name="T42" fmla="*/ 8 w 92"/>
                <a:gd name="T43" fmla="*/ 18 h 24"/>
                <a:gd name="T44" fmla="*/ 4 w 92"/>
                <a:gd name="T45" fmla="*/ 16 h 24"/>
                <a:gd name="T46" fmla="*/ 1 w 92"/>
                <a:gd name="T47" fmla="*/ 14 h 24"/>
                <a:gd name="T48" fmla="*/ 0 w 92"/>
                <a:gd name="T49" fmla="*/ 11 h 24"/>
                <a:gd name="T50" fmla="*/ 1 w 92"/>
                <a:gd name="T51" fmla="*/ 9 h 24"/>
                <a:gd name="T52" fmla="*/ 4 w 92"/>
                <a:gd name="T53" fmla="*/ 7 h 24"/>
                <a:gd name="T54" fmla="*/ 8 w 92"/>
                <a:gd name="T55" fmla="*/ 5 h 24"/>
                <a:gd name="T56" fmla="*/ 14 w 92"/>
                <a:gd name="T57" fmla="*/ 3 h 24"/>
                <a:gd name="T58" fmla="*/ 20 w 92"/>
                <a:gd name="T59" fmla="*/ 2 h 24"/>
                <a:gd name="T60" fmla="*/ 28 w 92"/>
                <a:gd name="T61" fmla="*/ 1 h 24"/>
                <a:gd name="T62" fmla="*/ 37 w 92"/>
                <a:gd name="T63" fmla="*/ 0 h 24"/>
                <a:gd name="T64" fmla="*/ 46 w 92"/>
                <a:gd name="T65" fmla="*/ 0 h 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2"/>
                <a:gd name="T100" fmla="*/ 0 h 24"/>
                <a:gd name="T101" fmla="*/ 92 w 92"/>
                <a:gd name="T102" fmla="*/ 24 h 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2" h="24">
                  <a:moveTo>
                    <a:pt x="46" y="0"/>
                  </a:moveTo>
                  <a:lnTo>
                    <a:pt x="55" y="0"/>
                  </a:lnTo>
                  <a:lnTo>
                    <a:pt x="64" y="1"/>
                  </a:lnTo>
                  <a:lnTo>
                    <a:pt x="72" y="2"/>
                  </a:lnTo>
                  <a:lnTo>
                    <a:pt x="78" y="3"/>
                  </a:lnTo>
                  <a:lnTo>
                    <a:pt x="84" y="5"/>
                  </a:lnTo>
                  <a:lnTo>
                    <a:pt x="88" y="7"/>
                  </a:lnTo>
                  <a:lnTo>
                    <a:pt x="91" y="9"/>
                  </a:lnTo>
                  <a:lnTo>
                    <a:pt x="91" y="11"/>
                  </a:lnTo>
                  <a:lnTo>
                    <a:pt x="91" y="14"/>
                  </a:lnTo>
                  <a:lnTo>
                    <a:pt x="88" y="16"/>
                  </a:lnTo>
                  <a:lnTo>
                    <a:pt x="84" y="18"/>
                  </a:lnTo>
                  <a:lnTo>
                    <a:pt x="78" y="20"/>
                  </a:lnTo>
                  <a:lnTo>
                    <a:pt x="72" y="21"/>
                  </a:lnTo>
                  <a:lnTo>
                    <a:pt x="64" y="22"/>
                  </a:lnTo>
                  <a:lnTo>
                    <a:pt x="55" y="23"/>
                  </a:lnTo>
                  <a:lnTo>
                    <a:pt x="46" y="23"/>
                  </a:lnTo>
                  <a:lnTo>
                    <a:pt x="37" y="23"/>
                  </a:lnTo>
                  <a:lnTo>
                    <a:pt x="28" y="22"/>
                  </a:lnTo>
                  <a:lnTo>
                    <a:pt x="20" y="21"/>
                  </a:lnTo>
                  <a:lnTo>
                    <a:pt x="14" y="20"/>
                  </a:lnTo>
                  <a:lnTo>
                    <a:pt x="8" y="18"/>
                  </a:lnTo>
                  <a:lnTo>
                    <a:pt x="4" y="16"/>
                  </a:lnTo>
                  <a:lnTo>
                    <a:pt x="1" y="14"/>
                  </a:lnTo>
                  <a:lnTo>
                    <a:pt x="0" y="11"/>
                  </a:lnTo>
                  <a:lnTo>
                    <a:pt x="1" y="9"/>
                  </a:lnTo>
                  <a:lnTo>
                    <a:pt x="4" y="7"/>
                  </a:lnTo>
                  <a:lnTo>
                    <a:pt x="8" y="5"/>
                  </a:lnTo>
                  <a:lnTo>
                    <a:pt x="14" y="3"/>
                  </a:lnTo>
                  <a:lnTo>
                    <a:pt x="20" y="2"/>
                  </a:lnTo>
                  <a:lnTo>
                    <a:pt x="28" y="1"/>
                  </a:lnTo>
                  <a:lnTo>
                    <a:pt x="37" y="0"/>
                  </a:lnTo>
                  <a:lnTo>
                    <a:pt x="46" y="0"/>
                  </a:lnTo>
                </a:path>
              </a:pathLst>
            </a:custGeom>
            <a:solidFill>
              <a:srgbClr val="BABAB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84" name="Freeform 332"/>
            <p:cNvSpPr>
              <a:spLocks/>
            </p:cNvSpPr>
            <p:nvPr/>
          </p:nvSpPr>
          <p:spPr bwMode="auto">
            <a:xfrm>
              <a:off x="4574" y="2634"/>
              <a:ext cx="87" cy="22"/>
            </a:xfrm>
            <a:custGeom>
              <a:avLst/>
              <a:gdLst>
                <a:gd name="T0" fmla="*/ 43 w 87"/>
                <a:gd name="T1" fmla="*/ 0 h 22"/>
                <a:gd name="T2" fmla="*/ 52 w 87"/>
                <a:gd name="T3" fmla="*/ 0 h 22"/>
                <a:gd name="T4" fmla="*/ 60 w 87"/>
                <a:gd name="T5" fmla="*/ 1 h 22"/>
                <a:gd name="T6" fmla="*/ 67 w 87"/>
                <a:gd name="T7" fmla="*/ 2 h 22"/>
                <a:gd name="T8" fmla="*/ 73 w 87"/>
                <a:gd name="T9" fmla="*/ 3 h 22"/>
                <a:gd name="T10" fmla="*/ 79 w 87"/>
                <a:gd name="T11" fmla="*/ 4 h 22"/>
                <a:gd name="T12" fmla="*/ 83 w 87"/>
                <a:gd name="T13" fmla="*/ 6 h 22"/>
                <a:gd name="T14" fmla="*/ 85 w 87"/>
                <a:gd name="T15" fmla="*/ 8 h 22"/>
                <a:gd name="T16" fmla="*/ 86 w 87"/>
                <a:gd name="T17" fmla="*/ 10 h 22"/>
                <a:gd name="T18" fmla="*/ 85 w 87"/>
                <a:gd name="T19" fmla="*/ 12 h 22"/>
                <a:gd name="T20" fmla="*/ 83 w 87"/>
                <a:gd name="T21" fmla="*/ 14 h 22"/>
                <a:gd name="T22" fmla="*/ 79 w 87"/>
                <a:gd name="T23" fmla="*/ 16 h 22"/>
                <a:gd name="T24" fmla="*/ 73 w 87"/>
                <a:gd name="T25" fmla="*/ 18 h 22"/>
                <a:gd name="T26" fmla="*/ 67 w 87"/>
                <a:gd name="T27" fmla="*/ 19 h 22"/>
                <a:gd name="T28" fmla="*/ 60 w 87"/>
                <a:gd name="T29" fmla="*/ 20 h 22"/>
                <a:gd name="T30" fmla="*/ 52 w 87"/>
                <a:gd name="T31" fmla="*/ 21 h 22"/>
                <a:gd name="T32" fmla="*/ 43 w 87"/>
                <a:gd name="T33" fmla="*/ 21 h 22"/>
                <a:gd name="T34" fmla="*/ 35 w 87"/>
                <a:gd name="T35" fmla="*/ 21 h 22"/>
                <a:gd name="T36" fmla="*/ 26 w 87"/>
                <a:gd name="T37" fmla="*/ 20 h 22"/>
                <a:gd name="T38" fmla="*/ 19 w 87"/>
                <a:gd name="T39" fmla="*/ 19 h 22"/>
                <a:gd name="T40" fmla="*/ 13 w 87"/>
                <a:gd name="T41" fmla="*/ 18 h 22"/>
                <a:gd name="T42" fmla="*/ 8 w 87"/>
                <a:gd name="T43" fmla="*/ 16 h 22"/>
                <a:gd name="T44" fmla="*/ 3 w 87"/>
                <a:gd name="T45" fmla="*/ 14 h 22"/>
                <a:gd name="T46" fmla="*/ 1 w 87"/>
                <a:gd name="T47" fmla="*/ 12 h 22"/>
                <a:gd name="T48" fmla="*/ 0 w 87"/>
                <a:gd name="T49" fmla="*/ 10 h 22"/>
                <a:gd name="T50" fmla="*/ 1 w 87"/>
                <a:gd name="T51" fmla="*/ 8 h 22"/>
                <a:gd name="T52" fmla="*/ 3 w 87"/>
                <a:gd name="T53" fmla="*/ 6 h 22"/>
                <a:gd name="T54" fmla="*/ 8 w 87"/>
                <a:gd name="T55" fmla="*/ 4 h 22"/>
                <a:gd name="T56" fmla="*/ 13 w 87"/>
                <a:gd name="T57" fmla="*/ 3 h 22"/>
                <a:gd name="T58" fmla="*/ 19 w 87"/>
                <a:gd name="T59" fmla="*/ 2 h 22"/>
                <a:gd name="T60" fmla="*/ 26 w 87"/>
                <a:gd name="T61" fmla="*/ 1 h 22"/>
                <a:gd name="T62" fmla="*/ 35 w 87"/>
                <a:gd name="T63" fmla="*/ 0 h 22"/>
                <a:gd name="T64" fmla="*/ 43 w 87"/>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22"/>
                <a:gd name="T101" fmla="*/ 87 w 87"/>
                <a:gd name="T102" fmla="*/ 22 h 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22">
                  <a:moveTo>
                    <a:pt x="43" y="0"/>
                  </a:moveTo>
                  <a:lnTo>
                    <a:pt x="52" y="0"/>
                  </a:lnTo>
                  <a:lnTo>
                    <a:pt x="60" y="1"/>
                  </a:lnTo>
                  <a:lnTo>
                    <a:pt x="67" y="2"/>
                  </a:lnTo>
                  <a:lnTo>
                    <a:pt x="73" y="3"/>
                  </a:lnTo>
                  <a:lnTo>
                    <a:pt x="79" y="4"/>
                  </a:lnTo>
                  <a:lnTo>
                    <a:pt x="83" y="6"/>
                  </a:lnTo>
                  <a:lnTo>
                    <a:pt x="85" y="8"/>
                  </a:lnTo>
                  <a:lnTo>
                    <a:pt x="86" y="10"/>
                  </a:lnTo>
                  <a:lnTo>
                    <a:pt x="85" y="12"/>
                  </a:lnTo>
                  <a:lnTo>
                    <a:pt x="83" y="14"/>
                  </a:lnTo>
                  <a:lnTo>
                    <a:pt x="79" y="16"/>
                  </a:lnTo>
                  <a:lnTo>
                    <a:pt x="73" y="18"/>
                  </a:lnTo>
                  <a:lnTo>
                    <a:pt x="67" y="19"/>
                  </a:lnTo>
                  <a:lnTo>
                    <a:pt x="60" y="20"/>
                  </a:lnTo>
                  <a:lnTo>
                    <a:pt x="52" y="21"/>
                  </a:lnTo>
                  <a:lnTo>
                    <a:pt x="43" y="21"/>
                  </a:lnTo>
                  <a:lnTo>
                    <a:pt x="35" y="21"/>
                  </a:lnTo>
                  <a:lnTo>
                    <a:pt x="26" y="20"/>
                  </a:lnTo>
                  <a:lnTo>
                    <a:pt x="19" y="19"/>
                  </a:lnTo>
                  <a:lnTo>
                    <a:pt x="13" y="18"/>
                  </a:lnTo>
                  <a:lnTo>
                    <a:pt x="8" y="16"/>
                  </a:lnTo>
                  <a:lnTo>
                    <a:pt x="3" y="14"/>
                  </a:lnTo>
                  <a:lnTo>
                    <a:pt x="1" y="12"/>
                  </a:lnTo>
                  <a:lnTo>
                    <a:pt x="0" y="10"/>
                  </a:lnTo>
                  <a:lnTo>
                    <a:pt x="1" y="8"/>
                  </a:lnTo>
                  <a:lnTo>
                    <a:pt x="3" y="6"/>
                  </a:lnTo>
                  <a:lnTo>
                    <a:pt x="8" y="4"/>
                  </a:lnTo>
                  <a:lnTo>
                    <a:pt x="13" y="3"/>
                  </a:lnTo>
                  <a:lnTo>
                    <a:pt x="19" y="2"/>
                  </a:lnTo>
                  <a:lnTo>
                    <a:pt x="26" y="1"/>
                  </a:lnTo>
                  <a:lnTo>
                    <a:pt x="35" y="0"/>
                  </a:lnTo>
                  <a:lnTo>
                    <a:pt x="43" y="0"/>
                  </a:lnTo>
                </a:path>
              </a:pathLst>
            </a:custGeom>
            <a:solidFill>
              <a:srgbClr val="BFBFB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85" name="Freeform 333"/>
            <p:cNvSpPr>
              <a:spLocks/>
            </p:cNvSpPr>
            <p:nvPr/>
          </p:nvSpPr>
          <p:spPr bwMode="auto">
            <a:xfrm>
              <a:off x="4577" y="2635"/>
              <a:ext cx="81" cy="20"/>
            </a:xfrm>
            <a:custGeom>
              <a:avLst/>
              <a:gdLst>
                <a:gd name="T0" fmla="*/ 40 w 81"/>
                <a:gd name="T1" fmla="*/ 0 h 20"/>
                <a:gd name="T2" fmla="*/ 48 w 81"/>
                <a:gd name="T3" fmla="*/ 0 h 20"/>
                <a:gd name="T4" fmla="*/ 55 w 81"/>
                <a:gd name="T5" fmla="*/ 1 h 20"/>
                <a:gd name="T6" fmla="*/ 62 w 81"/>
                <a:gd name="T7" fmla="*/ 1 h 20"/>
                <a:gd name="T8" fmla="*/ 68 w 81"/>
                <a:gd name="T9" fmla="*/ 2 h 20"/>
                <a:gd name="T10" fmla="*/ 73 w 81"/>
                <a:gd name="T11" fmla="*/ 4 h 20"/>
                <a:gd name="T12" fmla="*/ 76 w 81"/>
                <a:gd name="T13" fmla="*/ 6 h 20"/>
                <a:gd name="T14" fmla="*/ 79 w 81"/>
                <a:gd name="T15" fmla="*/ 8 h 20"/>
                <a:gd name="T16" fmla="*/ 80 w 81"/>
                <a:gd name="T17" fmla="*/ 9 h 20"/>
                <a:gd name="T18" fmla="*/ 79 w 81"/>
                <a:gd name="T19" fmla="*/ 11 h 20"/>
                <a:gd name="T20" fmla="*/ 76 w 81"/>
                <a:gd name="T21" fmla="*/ 13 h 20"/>
                <a:gd name="T22" fmla="*/ 73 w 81"/>
                <a:gd name="T23" fmla="*/ 15 h 20"/>
                <a:gd name="T24" fmla="*/ 68 w 81"/>
                <a:gd name="T25" fmla="*/ 17 h 20"/>
                <a:gd name="T26" fmla="*/ 62 w 81"/>
                <a:gd name="T27" fmla="*/ 18 h 20"/>
                <a:gd name="T28" fmla="*/ 55 w 81"/>
                <a:gd name="T29" fmla="*/ 18 h 20"/>
                <a:gd name="T30" fmla="*/ 48 w 81"/>
                <a:gd name="T31" fmla="*/ 19 h 20"/>
                <a:gd name="T32" fmla="*/ 40 w 81"/>
                <a:gd name="T33" fmla="*/ 19 h 20"/>
                <a:gd name="T34" fmla="*/ 32 w 81"/>
                <a:gd name="T35" fmla="*/ 19 h 20"/>
                <a:gd name="T36" fmla="*/ 24 w 81"/>
                <a:gd name="T37" fmla="*/ 18 h 20"/>
                <a:gd name="T38" fmla="*/ 17 w 81"/>
                <a:gd name="T39" fmla="*/ 18 h 20"/>
                <a:gd name="T40" fmla="*/ 12 w 81"/>
                <a:gd name="T41" fmla="*/ 17 h 20"/>
                <a:gd name="T42" fmla="*/ 6 w 81"/>
                <a:gd name="T43" fmla="*/ 15 h 20"/>
                <a:gd name="T44" fmla="*/ 3 w 81"/>
                <a:gd name="T45" fmla="*/ 13 h 20"/>
                <a:gd name="T46" fmla="*/ 1 w 81"/>
                <a:gd name="T47" fmla="*/ 11 h 20"/>
                <a:gd name="T48" fmla="*/ 0 w 81"/>
                <a:gd name="T49" fmla="*/ 9 h 20"/>
                <a:gd name="T50" fmla="*/ 1 w 81"/>
                <a:gd name="T51" fmla="*/ 8 h 20"/>
                <a:gd name="T52" fmla="*/ 3 w 81"/>
                <a:gd name="T53" fmla="*/ 6 h 20"/>
                <a:gd name="T54" fmla="*/ 6 w 81"/>
                <a:gd name="T55" fmla="*/ 4 h 20"/>
                <a:gd name="T56" fmla="*/ 12 w 81"/>
                <a:gd name="T57" fmla="*/ 2 h 20"/>
                <a:gd name="T58" fmla="*/ 17 w 81"/>
                <a:gd name="T59" fmla="*/ 1 h 20"/>
                <a:gd name="T60" fmla="*/ 24 w 81"/>
                <a:gd name="T61" fmla="*/ 1 h 20"/>
                <a:gd name="T62" fmla="*/ 32 w 81"/>
                <a:gd name="T63" fmla="*/ 0 h 20"/>
                <a:gd name="T64" fmla="*/ 40 w 81"/>
                <a:gd name="T65" fmla="*/ 0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20"/>
                <a:gd name="T101" fmla="*/ 81 w 81"/>
                <a:gd name="T102" fmla="*/ 20 h 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20">
                  <a:moveTo>
                    <a:pt x="40" y="0"/>
                  </a:moveTo>
                  <a:lnTo>
                    <a:pt x="48" y="0"/>
                  </a:lnTo>
                  <a:lnTo>
                    <a:pt x="55" y="1"/>
                  </a:lnTo>
                  <a:lnTo>
                    <a:pt x="62" y="1"/>
                  </a:lnTo>
                  <a:lnTo>
                    <a:pt x="68" y="2"/>
                  </a:lnTo>
                  <a:lnTo>
                    <a:pt x="73" y="4"/>
                  </a:lnTo>
                  <a:lnTo>
                    <a:pt x="76" y="6"/>
                  </a:lnTo>
                  <a:lnTo>
                    <a:pt x="79" y="8"/>
                  </a:lnTo>
                  <a:lnTo>
                    <a:pt x="80" y="9"/>
                  </a:lnTo>
                  <a:lnTo>
                    <a:pt x="79" y="11"/>
                  </a:lnTo>
                  <a:lnTo>
                    <a:pt x="76" y="13"/>
                  </a:lnTo>
                  <a:lnTo>
                    <a:pt x="73" y="15"/>
                  </a:lnTo>
                  <a:lnTo>
                    <a:pt x="68" y="17"/>
                  </a:lnTo>
                  <a:lnTo>
                    <a:pt x="62" y="18"/>
                  </a:lnTo>
                  <a:lnTo>
                    <a:pt x="55" y="18"/>
                  </a:lnTo>
                  <a:lnTo>
                    <a:pt x="48" y="19"/>
                  </a:lnTo>
                  <a:lnTo>
                    <a:pt x="40" y="19"/>
                  </a:lnTo>
                  <a:lnTo>
                    <a:pt x="32" y="19"/>
                  </a:lnTo>
                  <a:lnTo>
                    <a:pt x="24" y="18"/>
                  </a:lnTo>
                  <a:lnTo>
                    <a:pt x="17" y="18"/>
                  </a:lnTo>
                  <a:lnTo>
                    <a:pt x="12" y="17"/>
                  </a:lnTo>
                  <a:lnTo>
                    <a:pt x="6" y="15"/>
                  </a:lnTo>
                  <a:lnTo>
                    <a:pt x="3" y="13"/>
                  </a:lnTo>
                  <a:lnTo>
                    <a:pt x="1" y="11"/>
                  </a:lnTo>
                  <a:lnTo>
                    <a:pt x="0" y="9"/>
                  </a:lnTo>
                  <a:lnTo>
                    <a:pt x="1" y="8"/>
                  </a:lnTo>
                  <a:lnTo>
                    <a:pt x="3" y="6"/>
                  </a:lnTo>
                  <a:lnTo>
                    <a:pt x="6" y="4"/>
                  </a:lnTo>
                  <a:lnTo>
                    <a:pt x="12" y="2"/>
                  </a:lnTo>
                  <a:lnTo>
                    <a:pt x="17" y="1"/>
                  </a:lnTo>
                  <a:lnTo>
                    <a:pt x="24" y="1"/>
                  </a:lnTo>
                  <a:lnTo>
                    <a:pt x="32" y="0"/>
                  </a:lnTo>
                  <a:lnTo>
                    <a:pt x="40" y="0"/>
                  </a:lnTo>
                </a:path>
              </a:pathLst>
            </a:custGeom>
            <a:solidFill>
              <a:srgbClr val="C4C4C4"/>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86" name="Freeform 334"/>
            <p:cNvSpPr>
              <a:spLocks/>
            </p:cNvSpPr>
            <p:nvPr/>
          </p:nvSpPr>
          <p:spPr bwMode="auto">
            <a:xfrm>
              <a:off x="4579" y="2635"/>
              <a:ext cx="76" cy="19"/>
            </a:xfrm>
            <a:custGeom>
              <a:avLst/>
              <a:gdLst>
                <a:gd name="T0" fmla="*/ 38 w 76"/>
                <a:gd name="T1" fmla="*/ 0 h 19"/>
                <a:gd name="T2" fmla="*/ 45 w 76"/>
                <a:gd name="T3" fmla="*/ 0 h 19"/>
                <a:gd name="T4" fmla="*/ 52 w 76"/>
                <a:gd name="T5" fmla="*/ 1 h 19"/>
                <a:gd name="T6" fmla="*/ 58 w 76"/>
                <a:gd name="T7" fmla="*/ 1 h 19"/>
                <a:gd name="T8" fmla="*/ 64 w 76"/>
                <a:gd name="T9" fmla="*/ 3 h 19"/>
                <a:gd name="T10" fmla="*/ 69 w 76"/>
                <a:gd name="T11" fmla="*/ 4 h 19"/>
                <a:gd name="T12" fmla="*/ 72 w 76"/>
                <a:gd name="T13" fmla="*/ 6 h 19"/>
                <a:gd name="T14" fmla="*/ 74 w 76"/>
                <a:gd name="T15" fmla="*/ 8 h 19"/>
                <a:gd name="T16" fmla="*/ 75 w 76"/>
                <a:gd name="T17" fmla="*/ 9 h 19"/>
                <a:gd name="T18" fmla="*/ 74 w 76"/>
                <a:gd name="T19" fmla="*/ 11 h 19"/>
                <a:gd name="T20" fmla="*/ 72 w 76"/>
                <a:gd name="T21" fmla="*/ 13 h 19"/>
                <a:gd name="T22" fmla="*/ 69 w 76"/>
                <a:gd name="T23" fmla="*/ 14 h 19"/>
                <a:gd name="T24" fmla="*/ 64 w 76"/>
                <a:gd name="T25" fmla="*/ 16 h 19"/>
                <a:gd name="T26" fmla="*/ 58 w 76"/>
                <a:gd name="T27" fmla="*/ 17 h 19"/>
                <a:gd name="T28" fmla="*/ 52 w 76"/>
                <a:gd name="T29" fmla="*/ 18 h 19"/>
                <a:gd name="T30" fmla="*/ 45 w 76"/>
                <a:gd name="T31" fmla="*/ 18 h 19"/>
                <a:gd name="T32" fmla="*/ 38 w 76"/>
                <a:gd name="T33" fmla="*/ 18 h 19"/>
                <a:gd name="T34" fmla="*/ 30 w 76"/>
                <a:gd name="T35" fmla="*/ 18 h 19"/>
                <a:gd name="T36" fmla="*/ 23 w 76"/>
                <a:gd name="T37" fmla="*/ 18 h 19"/>
                <a:gd name="T38" fmla="*/ 17 w 76"/>
                <a:gd name="T39" fmla="*/ 17 h 19"/>
                <a:gd name="T40" fmla="*/ 11 w 76"/>
                <a:gd name="T41" fmla="*/ 16 h 19"/>
                <a:gd name="T42" fmla="*/ 7 w 76"/>
                <a:gd name="T43" fmla="*/ 14 h 19"/>
                <a:gd name="T44" fmla="*/ 3 w 76"/>
                <a:gd name="T45" fmla="*/ 13 h 19"/>
                <a:gd name="T46" fmla="*/ 1 w 76"/>
                <a:gd name="T47" fmla="*/ 11 h 19"/>
                <a:gd name="T48" fmla="*/ 0 w 76"/>
                <a:gd name="T49" fmla="*/ 9 h 19"/>
                <a:gd name="T50" fmla="*/ 1 w 76"/>
                <a:gd name="T51" fmla="*/ 8 h 19"/>
                <a:gd name="T52" fmla="*/ 3 w 76"/>
                <a:gd name="T53" fmla="*/ 6 h 19"/>
                <a:gd name="T54" fmla="*/ 7 w 76"/>
                <a:gd name="T55" fmla="*/ 4 h 19"/>
                <a:gd name="T56" fmla="*/ 11 w 76"/>
                <a:gd name="T57" fmla="*/ 3 h 19"/>
                <a:gd name="T58" fmla="*/ 17 w 76"/>
                <a:gd name="T59" fmla="*/ 1 h 19"/>
                <a:gd name="T60" fmla="*/ 23 w 76"/>
                <a:gd name="T61" fmla="*/ 1 h 19"/>
                <a:gd name="T62" fmla="*/ 30 w 76"/>
                <a:gd name="T63" fmla="*/ 0 h 19"/>
                <a:gd name="T64" fmla="*/ 38 w 76"/>
                <a:gd name="T65" fmla="*/ 0 h 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6"/>
                <a:gd name="T100" fmla="*/ 0 h 19"/>
                <a:gd name="T101" fmla="*/ 76 w 76"/>
                <a:gd name="T102" fmla="*/ 19 h 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6" h="19">
                  <a:moveTo>
                    <a:pt x="38" y="0"/>
                  </a:moveTo>
                  <a:lnTo>
                    <a:pt x="45" y="0"/>
                  </a:lnTo>
                  <a:lnTo>
                    <a:pt x="52" y="1"/>
                  </a:lnTo>
                  <a:lnTo>
                    <a:pt x="58" y="1"/>
                  </a:lnTo>
                  <a:lnTo>
                    <a:pt x="64" y="3"/>
                  </a:lnTo>
                  <a:lnTo>
                    <a:pt x="69" y="4"/>
                  </a:lnTo>
                  <a:lnTo>
                    <a:pt x="72" y="6"/>
                  </a:lnTo>
                  <a:lnTo>
                    <a:pt x="74" y="8"/>
                  </a:lnTo>
                  <a:lnTo>
                    <a:pt x="75" y="9"/>
                  </a:lnTo>
                  <a:lnTo>
                    <a:pt x="74" y="11"/>
                  </a:lnTo>
                  <a:lnTo>
                    <a:pt x="72" y="13"/>
                  </a:lnTo>
                  <a:lnTo>
                    <a:pt x="69" y="14"/>
                  </a:lnTo>
                  <a:lnTo>
                    <a:pt x="64" y="16"/>
                  </a:lnTo>
                  <a:lnTo>
                    <a:pt x="58" y="17"/>
                  </a:lnTo>
                  <a:lnTo>
                    <a:pt x="52" y="18"/>
                  </a:lnTo>
                  <a:lnTo>
                    <a:pt x="45" y="18"/>
                  </a:lnTo>
                  <a:lnTo>
                    <a:pt x="38" y="18"/>
                  </a:lnTo>
                  <a:lnTo>
                    <a:pt x="30" y="18"/>
                  </a:lnTo>
                  <a:lnTo>
                    <a:pt x="23" y="18"/>
                  </a:lnTo>
                  <a:lnTo>
                    <a:pt x="17" y="17"/>
                  </a:lnTo>
                  <a:lnTo>
                    <a:pt x="11" y="16"/>
                  </a:lnTo>
                  <a:lnTo>
                    <a:pt x="7" y="14"/>
                  </a:lnTo>
                  <a:lnTo>
                    <a:pt x="3" y="13"/>
                  </a:lnTo>
                  <a:lnTo>
                    <a:pt x="1" y="11"/>
                  </a:lnTo>
                  <a:lnTo>
                    <a:pt x="0" y="9"/>
                  </a:lnTo>
                  <a:lnTo>
                    <a:pt x="1" y="8"/>
                  </a:lnTo>
                  <a:lnTo>
                    <a:pt x="3" y="6"/>
                  </a:lnTo>
                  <a:lnTo>
                    <a:pt x="7" y="4"/>
                  </a:lnTo>
                  <a:lnTo>
                    <a:pt x="11" y="3"/>
                  </a:lnTo>
                  <a:lnTo>
                    <a:pt x="17" y="1"/>
                  </a:lnTo>
                  <a:lnTo>
                    <a:pt x="23" y="1"/>
                  </a:lnTo>
                  <a:lnTo>
                    <a:pt x="30" y="0"/>
                  </a:lnTo>
                  <a:lnTo>
                    <a:pt x="38" y="0"/>
                  </a:lnTo>
                </a:path>
              </a:pathLst>
            </a:custGeom>
            <a:solidFill>
              <a:srgbClr val="CCCCC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87" name="Freeform 335"/>
            <p:cNvSpPr>
              <a:spLocks/>
            </p:cNvSpPr>
            <p:nvPr/>
          </p:nvSpPr>
          <p:spPr bwMode="auto">
            <a:xfrm>
              <a:off x="4582" y="2636"/>
              <a:ext cx="71" cy="18"/>
            </a:xfrm>
            <a:custGeom>
              <a:avLst/>
              <a:gdLst>
                <a:gd name="T0" fmla="*/ 35 w 71"/>
                <a:gd name="T1" fmla="*/ 0 h 18"/>
                <a:gd name="T2" fmla="*/ 42 w 71"/>
                <a:gd name="T3" fmla="*/ 0 h 18"/>
                <a:gd name="T4" fmla="*/ 48 w 71"/>
                <a:gd name="T5" fmla="*/ 0 h 18"/>
                <a:gd name="T6" fmla="*/ 54 w 71"/>
                <a:gd name="T7" fmla="*/ 1 h 18"/>
                <a:gd name="T8" fmla="*/ 59 w 71"/>
                <a:gd name="T9" fmla="*/ 2 h 18"/>
                <a:gd name="T10" fmla="*/ 63 w 71"/>
                <a:gd name="T11" fmla="*/ 4 h 18"/>
                <a:gd name="T12" fmla="*/ 67 w 71"/>
                <a:gd name="T13" fmla="*/ 5 h 18"/>
                <a:gd name="T14" fmla="*/ 69 w 71"/>
                <a:gd name="T15" fmla="*/ 7 h 18"/>
                <a:gd name="T16" fmla="*/ 70 w 71"/>
                <a:gd name="T17" fmla="*/ 8 h 18"/>
                <a:gd name="T18" fmla="*/ 69 w 71"/>
                <a:gd name="T19" fmla="*/ 10 h 18"/>
                <a:gd name="T20" fmla="*/ 67 w 71"/>
                <a:gd name="T21" fmla="*/ 12 h 18"/>
                <a:gd name="T22" fmla="*/ 63 w 71"/>
                <a:gd name="T23" fmla="*/ 13 h 18"/>
                <a:gd name="T24" fmla="*/ 59 w 71"/>
                <a:gd name="T25" fmla="*/ 14 h 18"/>
                <a:gd name="T26" fmla="*/ 54 w 71"/>
                <a:gd name="T27" fmla="*/ 16 h 18"/>
                <a:gd name="T28" fmla="*/ 48 w 71"/>
                <a:gd name="T29" fmla="*/ 16 h 18"/>
                <a:gd name="T30" fmla="*/ 42 w 71"/>
                <a:gd name="T31" fmla="*/ 17 h 18"/>
                <a:gd name="T32" fmla="*/ 35 w 71"/>
                <a:gd name="T33" fmla="*/ 17 h 18"/>
                <a:gd name="T34" fmla="*/ 27 w 71"/>
                <a:gd name="T35" fmla="*/ 17 h 18"/>
                <a:gd name="T36" fmla="*/ 21 w 71"/>
                <a:gd name="T37" fmla="*/ 16 h 18"/>
                <a:gd name="T38" fmla="*/ 15 w 71"/>
                <a:gd name="T39" fmla="*/ 16 h 18"/>
                <a:gd name="T40" fmla="*/ 10 w 71"/>
                <a:gd name="T41" fmla="*/ 14 h 18"/>
                <a:gd name="T42" fmla="*/ 6 w 71"/>
                <a:gd name="T43" fmla="*/ 13 h 18"/>
                <a:gd name="T44" fmla="*/ 3 w 71"/>
                <a:gd name="T45" fmla="*/ 12 h 18"/>
                <a:gd name="T46" fmla="*/ 1 w 71"/>
                <a:gd name="T47" fmla="*/ 10 h 18"/>
                <a:gd name="T48" fmla="*/ 0 w 71"/>
                <a:gd name="T49" fmla="*/ 8 h 18"/>
                <a:gd name="T50" fmla="*/ 1 w 71"/>
                <a:gd name="T51" fmla="*/ 7 h 18"/>
                <a:gd name="T52" fmla="*/ 3 w 71"/>
                <a:gd name="T53" fmla="*/ 5 h 18"/>
                <a:gd name="T54" fmla="*/ 6 w 71"/>
                <a:gd name="T55" fmla="*/ 4 h 18"/>
                <a:gd name="T56" fmla="*/ 10 w 71"/>
                <a:gd name="T57" fmla="*/ 2 h 18"/>
                <a:gd name="T58" fmla="*/ 15 w 71"/>
                <a:gd name="T59" fmla="*/ 1 h 18"/>
                <a:gd name="T60" fmla="*/ 21 w 71"/>
                <a:gd name="T61" fmla="*/ 0 h 18"/>
                <a:gd name="T62" fmla="*/ 27 w 71"/>
                <a:gd name="T63" fmla="*/ 0 h 18"/>
                <a:gd name="T64" fmla="*/ 35 w 71"/>
                <a:gd name="T65" fmla="*/ 0 h 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
                <a:gd name="T100" fmla="*/ 0 h 18"/>
                <a:gd name="T101" fmla="*/ 71 w 71"/>
                <a:gd name="T102" fmla="*/ 18 h 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 h="18">
                  <a:moveTo>
                    <a:pt x="35" y="0"/>
                  </a:moveTo>
                  <a:lnTo>
                    <a:pt x="42" y="0"/>
                  </a:lnTo>
                  <a:lnTo>
                    <a:pt x="48" y="0"/>
                  </a:lnTo>
                  <a:lnTo>
                    <a:pt x="54" y="1"/>
                  </a:lnTo>
                  <a:lnTo>
                    <a:pt x="59" y="2"/>
                  </a:lnTo>
                  <a:lnTo>
                    <a:pt x="63" y="4"/>
                  </a:lnTo>
                  <a:lnTo>
                    <a:pt x="67" y="5"/>
                  </a:lnTo>
                  <a:lnTo>
                    <a:pt x="69" y="7"/>
                  </a:lnTo>
                  <a:lnTo>
                    <a:pt x="70" y="8"/>
                  </a:lnTo>
                  <a:lnTo>
                    <a:pt x="69" y="10"/>
                  </a:lnTo>
                  <a:lnTo>
                    <a:pt x="67" y="12"/>
                  </a:lnTo>
                  <a:lnTo>
                    <a:pt x="63" y="13"/>
                  </a:lnTo>
                  <a:lnTo>
                    <a:pt x="59" y="14"/>
                  </a:lnTo>
                  <a:lnTo>
                    <a:pt x="54" y="16"/>
                  </a:lnTo>
                  <a:lnTo>
                    <a:pt x="48" y="16"/>
                  </a:lnTo>
                  <a:lnTo>
                    <a:pt x="42" y="17"/>
                  </a:lnTo>
                  <a:lnTo>
                    <a:pt x="35" y="17"/>
                  </a:lnTo>
                  <a:lnTo>
                    <a:pt x="27" y="17"/>
                  </a:lnTo>
                  <a:lnTo>
                    <a:pt x="21" y="16"/>
                  </a:lnTo>
                  <a:lnTo>
                    <a:pt x="15" y="16"/>
                  </a:lnTo>
                  <a:lnTo>
                    <a:pt x="10" y="14"/>
                  </a:lnTo>
                  <a:lnTo>
                    <a:pt x="6" y="13"/>
                  </a:lnTo>
                  <a:lnTo>
                    <a:pt x="3" y="12"/>
                  </a:lnTo>
                  <a:lnTo>
                    <a:pt x="1" y="10"/>
                  </a:lnTo>
                  <a:lnTo>
                    <a:pt x="0" y="8"/>
                  </a:lnTo>
                  <a:lnTo>
                    <a:pt x="1" y="7"/>
                  </a:lnTo>
                  <a:lnTo>
                    <a:pt x="3" y="5"/>
                  </a:lnTo>
                  <a:lnTo>
                    <a:pt x="6" y="4"/>
                  </a:lnTo>
                  <a:lnTo>
                    <a:pt x="10" y="2"/>
                  </a:lnTo>
                  <a:lnTo>
                    <a:pt x="15" y="1"/>
                  </a:lnTo>
                  <a:lnTo>
                    <a:pt x="21" y="0"/>
                  </a:lnTo>
                  <a:lnTo>
                    <a:pt x="27" y="0"/>
                  </a:lnTo>
                  <a:lnTo>
                    <a:pt x="35" y="0"/>
                  </a:lnTo>
                </a:path>
              </a:pathLst>
            </a:custGeom>
            <a:solidFill>
              <a:srgbClr val="D1D1D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88" name="Freeform 336"/>
            <p:cNvSpPr>
              <a:spLocks/>
            </p:cNvSpPr>
            <p:nvPr/>
          </p:nvSpPr>
          <p:spPr bwMode="auto">
            <a:xfrm>
              <a:off x="4585" y="2636"/>
              <a:ext cx="64" cy="17"/>
            </a:xfrm>
            <a:custGeom>
              <a:avLst/>
              <a:gdLst>
                <a:gd name="T0" fmla="*/ 32 w 64"/>
                <a:gd name="T1" fmla="*/ 0 h 17"/>
                <a:gd name="T2" fmla="*/ 38 w 64"/>
                <a:gd name="T3" fmla="*/ 0 h 17"/>
                <a:gd name="T4" fmla="*/ 44 w 64"/>
                <a:gd name="T5" fmla="*/ 1 h 17"/>
                <a:gd name="T6" fmla="*/ 49 w 64"/>
                <a:gd name="T7" fmla="*/ 2 h 17"/>
                <a:gd name="T8" fmla="*/ 54 w 64"/>
                <a:gd name="T9" fmla="*/ 3 h 17"/>
                <a:gd name="T10" fmla="*/ 58 w 64"/>
                <a:gd name="T11" fmla="*/ 4 h 17"/>
                <a:gd name="T12" fmla="*/ 61 w 64"/>
                <a:gd name="T13" fmla="*/ 5 h 17"/>
                <a:gd name="T14" fmla="*/ 63 w 64"/>
                <a:gd name="T15" fmla="*/ 7 h 17"/>
                <a:gd name="T16" fmla="*/ 63 w 64"/>
                <a:gd name="T17" fmla="*/ 8 h 17"/>
                <a:gd name="T18" fmla="*/ 63 w 64"/>
                <a:gd name="T19" fmla="*/ 10 h 17"/>
                <a:gd name="T20" fmla="*/ 61 w 64"/>
                <a:gd name="T21" fmla="*/ 11 h 17"/>
                <a:gd name="T22" fmla="*/ 58 w 64"/>
                <a:gd name="T23" fmla="*/ 13 h 17"/>
                <a:gd name="T24" fmla="*/ 54 w 64"/>
                <a:gd name="T25" fmla="*/ 14 h 17"/>
                <a:gd name="T26" fmla="*/ 49 w 64"/>
                <a:gd name="T27" fmla="*/ 15 h 17"/>
                <a:gd name="T28" fmla="*/ 44 w 64"/>
                <a:gd name="T29" fmla="*/ 16 h 17"/>
                <a:gd name="T30" fmla="*/ 38 w 64"/>
                <a:gd name="T31" fmla="*/ 16 h 17"/>
                <a:gd name="T32" fmla="*/ 32 w 64"/>
                <a:gd name="T33" fmla="*/ 16 h 17"/>
                <a:gd name="T34" fmla="*/ 25 w 64"/>
                <a:gd name="T35" fmla="*/ 16 h 17"/>
                <a:gd name="T36" fmla="*/ 19 w 64"/>
                <a:gd name="T37" fmla="*/ 16 h 17"/>
                <a:gd name="T38" fmla="*/ 14 w 64"/>
                <a:gd name="T39" fmla="*/ 15 h 17"/>
                <a:gd name="T40" fmla="*/ 9 w 64"/>
                <a:gd name="T41" fmla="*/ 14 h 17"/>
                <a:gd name="T42" fmla="*/ 5 w 64"/>
                <a:gd name="T43" fmla="*/ 13 h 17"/>
                <a:gd name="T44" fmla="*/ 2 w 64"/>
                <a:gd name="T45" fmla="*/ 11 h 17"/>
                <a:gd name="T46" fmla="*/ 0 w 64"/>
                <a:gd name="T47" fmla="*/ 10 h 17"/>
                <a:gd name="T48" fmla="*/ 0 w 64"/>
                <a:gd name="T49" fmla="*/ 8 h 17"/>
                <a:gd name="T50" fmla="*/ 0 w 64"/>
                <a:gd name="T51" fmla="*/ 7 h 17"/>
                <a:gd name="T52" fmla="*/ 2 w 64"/>
                <a:gd name="T53" fmla="*/ 5 h 17"/>
                <a:gd name="T54" fmla="*/ 5 w 64"/>
                <a:gd name="T55" fmla="*/ 4 h 17"/>
                <a:gd name="T56" fmla="*/ 9 w 64"/>
                <a:gd name="T57" fmla="*/ 3 h 17"/>
                <a:gd name="T58" fmla="*/ 14 w 64"/>
                <a:gd name="T59" fmla="*/ 2 h 17"/>
                <a:gd name="T60" fmla="*/ 19 w 64"/>
                <a:gd name="T61" fmla="*/ 1 h 17"/>
                <a:gd name="T62" fmla="*/ 25 w 64"/>
                <a:gd name="T63" fmla="*/ 0 h 17"/>
                <a:gd name="T64" fmla="*/ 32 w 64"/>
                <a:gd name="T65" fmla="*/ 0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17"/>
                <a:gd name="T101" fmla="*/ 64 w 64"/>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17">
                  <a:moveTo>
                    <a:pt x="32" y="0"/>
                  </a:moveTo>
                  <a:lnTo>
                    <a:pt x="38" y="0"/>
                  </a:lnTo>
                  <a:lnTo>
                    <a:pt x="44" y="1"/>
                  </a:lnTo>
                  <a:lnTo>
                    <a:pt x="49" y="2"/>
                  </a:lnTo>
                  <a:lnTo>
                    <a:pt x="54" y="3"/>
                  </a:lnTo>
                  <a:lnTo>
                    <a:pt x="58" y="4"/>
                  </a:lnTo>
                  <a:lnTo>
                    <a:pt x="61" y="5"/>
                  </a:lnTo>
                  <a:lnTo>
                    <a:pt x="63" y="7"/>
                  </a:lnTo>
                  <a:lnTo>
                    <a:pt x="63" y="8"/>
                  </a:lnTo>
                  <a:lnTo>
                    <a:pt x="63" y="10"/>
                  </a:lnTo>
                  <a:lnTo>
                    <a:pt x="61" y="11"/>
                  </a:lnTo>
                  <a:lnTo>
                    <a:pt x="58" y="13"/>
                  </a:lnTo>
                  <a:lnTo>
                    <a:pt x="54" y="14"/>
                  </a:lnTo>
                  <a:lnTo>
                    <a:pt x="49" y="15"/>
                  </a:lnTo>
                  <a:lnTo>
                    <a:pt x="44" y="16"/>
                  </a:lnTo>
                  <a:lnTo>
                    <a:pt x="38" y="16"/>
                  </a:lnTo>
                  <a:lnTo>
                    <a:pt x="32" y="16"/>
                  </a:lnTo>
                  <a:lnTo>
                    <a:pt x="25" y="16"/>
                  </a:lnTo>
                  <a:lnTo>
                    <a:pt x="19" y="16"/>
                  </a:lnTo>
                  <a:lnTo>
                    <a:pt x="14" y="15"/>
                  </a:lnTo>
                  <a:lnTo>
                    <a:pt x="9" y="14"/>
                  </a:lnTo>
                  <a:lnTo>
                    <a:pt x="5" y="13"/>
                  </a:lnTo>
                  <a:lnTo>
                    <a:pt x="2" y="11"/>
                  </a:lnTo>
                  <a:lnTo>
                    <a:pt x="0" y="10"/>
                  </a:lnTo>
                  <a:lnTo>
                    <a:pt x="0" y="8"/>
                  </a:lnTo>
                  <a:lnTo>
                    <a:pt x="0" y="7"/>
                  </a:lnTo>
                  <a:lnTo>
                    <a:pt x="2" y="5"/>
                  </a:lnTo>
                  <a:lnTo>
                    <a:pt x="5" y="4"/>
                  </a:lnTo>
                  <a:lnTo>
                    <a:pt x="9" y="3"/>
                  </a:lnTo>
                  <a:lnTo>
                    <a:pt x="14" y="2"/>
                  </a:lnTo>
                  <a:lnTo>
                    <a:pt x="19" y="1"/>
                  </a:lnTo>
                  <a:lnTo>
                    <a:pt x="25" y="0"/>
                  </a:lnTo>
                  <a:lnTo>
                    <a:pt x="32" y="0"/>
                  </a:lnTo>
                </a:path>
              </a:pathLst>
            </a:custGeom>
            <a:solidFill>
              <a:srgbClr val="D6D6D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89" name="Freeform 337"/>
            <p:cNvSpPr>
              <a:spLocks/>
            </p:cNvSpPr>
            <p:nvPr/>
          </p:nvSpPr>
          <p:spPr bwMode="auto">
            <a:xfrm>
              <a:off x="4587" y="2637"/>
              <a:ext cx="59" cy="17"/>
            </a:xfrm>
            <a:custGeom>
              <a:avLst/>
              <a:gdLst>
                <a:gd name="T0" fmla="*/ 30 w 59"/>
                <a:gd name="T1" fmla="*/ 0 h 17"/>
                <a:gd name="T2" fmla="*/ 35 w 59"/>
                <a:gd name="T3" fmla="*/ 0 h 17"/>
                <a:gd name="T4" fmla="*/ 41 w 59"/>
                <a:gd name="T5" fmla="*/ 0 h 17"/>
                <a:gd name="T6" fmla="*/ 46 w 59"/>
                <a:gd name="T7" fmla="*/ 1 h 17"/>
                <a:gd name="T8" fmla="*/ 50 w 59"/>
                <a:gd name="T9" fmla="*/ 2 h 17"/>
                <a:gd name="T10" fmla="*/ 54 w 59"/>
                <a:gd name="T11" fmla="*/ 3 h 17"/>
                <a:gd name="T12" fmla="*/ 56 w 59"/>
                <a:gd name="T13" fmla="*/ 5 h 17"/>
                <a:gd name="T14" fmla="*/ 58 w 59"/>
                <a:gd name="T15" fmla="*/ 6 h 17"/>
                <a:gd name="T16" fmla="*/ 58 w 59"/>
                <a:gd name="T17" fmla="*/ 7 h 17"/>
                <a:gd name="T18" fmla="*/ 58 w 59"/>
                <a:gd name="T19" fmla="*/ 9 h 17"/>
                <a:gd name="T20" fmla="*/ 56 w 59"/>
                <a:gd name="T21" fmla="*/ 10 h 17"/>
                <a:gd name="T22" fmla="*/ 54 w 59"/>
                <a:gd name="T23" fmla="*/ 11 h 17"/>
                <a:gd name="T24" fmla="*/ 50 w 59"/>
                <a:gd name="T25" fmla="*/ 12 h 17"/>
                <a:gd name="T26" fmla="*/ 46 w 59"/>
                <a:gd name="T27" fmla="*/ 13 h 17"/>
                <a:gd name="T28" fmla="*/ 41 w 59"/>
                <a:gd name="T29" fmla="*/ 14 h 17"/>
                <a:gd name="T30" fmla="*/ 35 w 59"/>
                <a:gd name="T31" fmla="*/ 16 h 17"/>
                <a:gd name="T32" fmla="*/ 30 w 59"/>
                <a:gd name="T33" fmla="*/ 16 h 17"/>
                <a:gd name="T34" fmla="*/ 24 w 59"/>
                <a:gd name="T35" fmla="*/ 16 h 17"/>
                <a:gd name="T36" fmla="*/ 18 w 59"/>
                <a:gd name="T37" fmla="*/ 14 h 17"/>
                <a:gd name="T38" fmla="*/ 13 w 59"/>
                <a:gd name="T39" fmla="*/ 13 h 17"/>
                <a:gd name="T40" fmla="*/ 9 w 59"/>
                <a:gd name="T41" fmla="*/ 12 h 17"/>
                <a:gd name="T42" fmla="*/ 5 w 59"/>
                <a:gd name="T43" fmla="*/ 11 h 17"/>
                <a:gd name="T44" fmla="*/ 3 w 59"/>
                <a:gd name="T45" fmla="*/ 10 h 17"/>
                <a:gd name="T46" fmla="*/ 1 w 59"/>
                <a:gd name="T47" fmla="*/ 9 h 17"/>
                <a:gd name="T48" fmla="*/ 0 w 59"/>
                <a:gd name="T49" fmla="*/ 7 h 17"/>
                <a:gd name="T50" fmla="*/ 1 w 59"/>
                <a:gd name="T51" fmla="*/ 6 h 17"/>
                <a:gd name="T52" fmla="*/ 3 w 59"/>
                <a:gd name="T53" fmla="*/ 5 h 17"/>
                <a:gd name="T54" fmla="*/ 5 w 59"/>
                <a:gd name="T55" fmla="*/ 3 h 17"/>
                <a:gd name="T56" fmla="*/ 9 w 59"/>
                <a:gd name="T57" fmla="*/ 2 h 17"/>
                <a:gd name="T58" fmla="*/ 13 w 59"/>
                <a:gd name="T59" fmla="*/ 1 h 17"/>
                <a:gd name="T60" fmla="*/ 18 w 59"/>
                <a:gd name="T61" fmla="*/ 0 h 17"/>
                <a:gd name="T62" fmla="*/ 24 w 59"/>
                <a:gd name="T63" fmla="*/ 0 h 17"/>
                <a:gd name="T64" fmla="*/ 30 w 59"/>
                <a:gd name="T65" fmla="*/ 0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9"/>
                <a:gd name="T100" fmla="*/ 0 h 17"/>
                <a:gd name="T101" fmla="*/ 59 w 59"/>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9" h="17">
                  <a:moveTo>
                    <a:pt x="30" y="0"/>
                  </a:moveTo>
                  <a:lnTo>
                    <a:pt x="35" y="0"/>
                  </a:lnTo>
                  <a:lnTo>
                    <a:pt x="41" y="0"/>
                  </a:lnTo>
                  <a:lnTo>
                    <a:pt x="46" y="1"/>
                  </a:lnTo>
                  <a:lnTo>
                    <a:pt x="50" y="2"/>
                  </a:lnTo>
                  <a:lnTo>
                    <a:pt x="54" y="3"/>
                  </a:lnTo>
                  <a:lnTo>
                    <a:pt x="56" y="5"/>
                  </a:lnTo>
                  <a:lnTo>
                    <a:pt x="58" y="6"/>
                  </a:lnTo>
                  <a:lnTo>
                    <a:pt x="58" y="7"/>
                  </a:lnTo>
                  <a:lnTo>
                    <a:pt x="58" y="9"/>
                  </a:lnTo>
                  <a:lnTo>
                    <a:pt x="56" y="10"/>
                  </a:lnTo>
                  <a:lnTo>
                    <a:pt x="54" y="11"/>
                  </a:lnTo>
                  <a:lnTo>
                    <a:pt x="50" y="12"/>
                  </a:lnTo>
                  <a:lnTo>
                    <a:pt x="46" y="13"/>
                  </a:lnTo>
                  <a:lnTo>
                    <a:pt x="41" y="14"/>
                  </a:lnTo>
                  <a:lnTo>
                    <a:pt x="35" y="16"/>
                  </a:lnTo>
                  <a:lnTo>
                    <a:pt x="30" y="16"/>
                  </a:lnTo>
                  <a:lnTo>
                    <a:pt x="24" y="16"/>
                  </a:lnTo>
                  <a:lnTo>
                    <a:pt x="18" y="14"/>
                  </a:lnTo>
                  <a:lnTo>
                    <a:pt x="13" y="13"/>
                  </a:lnTo>
                  <a:lnTo>
                    <a:pt x="9" y="12"/>
                  </a:lnTo>
                  <a:lnTo>
                    <a:pt x="5" y="11"/>
                  </a:lnTo>
                  <a:lnTo>
                    <a:pt x="3" y="10"/>
                  </a:lnTo>
                  <a:lnTo>
                    <a:pt x="1" y="9"/>
                  </a:lnTo>
                  <a:lnTo>
                    <a:pt x="0" y="7"/>
                  </a:lnTo>
                  <a:lnTo>
                    <a:pt x="1" y="6"/>
                  </a:lnTo>
                  <a:lnTo>
                    <a:pt x="3" y="5"/>
                  </a:lnTo>
                  <a:lnTo>
                    <a:pt x="5" y="3"/>
                  </a:lnTo>
                  <a:lnTo>
                    <a:pt x="9" y="2"/>
                  </a:lnTo>
                  <a:lnTo>
                    <a:pt x="13" y="1"/>
                  </a:lnTo>
                  <a:lnTo>
                    <a:pt x="18" y="0"/>
                  </a:lnTo>
                  <a:lnTo>
                    <a:pt x="24" y="0"/>
                  </a:lnTo>
                  <a:lnTo>
                    <a:pt x="30" y="0"/>
                  </a:lnTo>
                </a:path>
              </a:pathLst>
            </a:custGeom>
            <a:solidFill>
              <a:srgbClr val="DBDBDB"/>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90" name="Freeform 338"/>
            <p:cNvSpPr>
              <a:spLocks/>
            </p:cNvSpPr>
            <p:nvPr/>
          </p:nvSpPr>
          <p:spPr bwMode="auto">
            <a:xfrm>
              <a:off x="4590" y="2638"/>
              <a:ext cx="54" cy="17"/>
            </a:xfrm>
            <a:custGeom>
              <a:avLst/>
              <a:gdLst>
                <a:gd name="T0" fmla="*/ 27 w 54"/>
                <a:gd name="T1" fmla="*/ 0 h 17"/>
                <a:gd name="T2" fmla="*/ 32 w 54"/>
                <a:gd name="T3" fmla="*/ 0 h 17"/>
                <a:gd name="T4" fmla="*/ 37 w 54"/>
                <a:gd name="T5" fmla="*/ 0 h 17"/>
                <a:gd name="T6" fmla="*/ 41 w 54"/>
                <a:gd name="T7" fmla="*/ 1 h 17"/>
                <a:gd name="T8" fmla="*/ 45 w 54"/>
                <a:gd name="T9" fmla="*/ 2 h 17"/>
                <a:gd name="T10" fmla="*/ 48 w 54"/>
                <a:gd name="T11" fmla="*/ 3 h 17"/>
                <a:gd name="T12" fmla="*/ 51 w 54"/>
                <a:gd name="T13" fmla="*/ 4 h 17"/>
                <a:gd name="T14" fmla="*/ 52 w 54"/>
                <a:gd name="T15" fmla="*/ 6 h 17"/>
                <a:gd name="T16" fmla="*/ 53 w 54"/>
                <a:gd name="T17" fmla="*/ 7 h 17"/>
                <a:gd name="T18" fmla="*/ 52 w 54"/>
                <a:gd name="T19" fmla="*/ 8 h 17"/>
                <a:gd name="T20" fmla="*/ 51 w 54"/>
                <a:gd name="T21" fmla="*/ 11 h 17"/>
                <a:gd name="T22" fmla="*/ 48 w 54"/>
                <a:gd name="T23" fmla="*/ 12 h 17"/>
                <a:gd name="T24" fmla="*/ 45 w 54"/>
                <a:gd name="T25" fmla="*/ 13 h 17"/>
                <a:gd name="T26" fmla="*/ 41 w 54"/>
                <a:gd name="T27" fmla="*/ 14 h 17"/>
                <a:gd name="T28" fmla="*/ 37 w 54"/>
                <a:gd name="T29" fmla="*/ 14 h 17"/>
                <a:gd name="T30" fmla="*/ 32 w 54"/>
                <a:gd name="T31" fmla="*/ 16 h 17"/>
                <a:gd name="T32" fmla="*/ 27 w 54"/>
                <a:gd name="T33" fmla="*/ 16 h 17"/>
                <a:gd name="T34" fmla="*/ 21 w 54"/>
                <a:gd name="T35" fmla="*/ 16 h 17"/>
                <a:gd name="T36" fmla="*/ 16 w 54"/>
                <a:gd name="T37" fmla="*/ 14 h 17"/>
                <a:gd name="T38" fmla="*/ 12 w 54"/>
                <a:gd name="T39" fmla="*/ 14 h 17"/>
                <a:gd name="T40" fmla="*/ 8 w 54"/>
                <a:gd name="T41" fmla="*/ 13 h 17"/>
                <a:gd name="T42" fmla="*/ 5 w 54"/>
                <a:gd name="T43" fmla="*/ 12 h 17"/>
                <a:gd name="T44" fmla="*/ 2 w 54"/>
                <a:gd name="T45" fmla="*/ 11 h 17"/>
                <a:gd name="T46" fmla="*/ 1 w 54"/>
                <a:gd name="T47" fmla="*/ 8 h 17"/>
                <a:gd name="T48" fmla="*/ 0 w 54"/>
                <a:gd name="T49" fmla="*/ 7 h 17"/>
                <a:gd name="T50" fmla="*/ 1 w 54"/>
                <a:gd name="T51" fmla="*/ 6 h 17"/>
                <a:gd name="T52" fmla="*/ 2 w 54"/>
                <a:gd name="T53" fmla="*/ 4 h 17"/>
                <a:gd name="T54" fmla="*/ 5 w 54"/>
                <a:gd name="T55" fmla="*/ 3 h 17"/>
                <a:gd name="T56" fmla="*/ 8 w 54"/>
                <a:gd name="T57" fmla="*/ 2 h 17"/>
                <a:gd name="T58" fmla="*/ 12 w 54"/>
                <a:gd name="T59" fmla="*/ 1 h 17"/>
                <a:gd name="T60" fmla="*/ 16 w 54"/>
                <a:gd name="T61" fmla="*/ 0 h 17"/>
                <a:gd name="T62" fmla="*/ 21 w 54"/>
                <a:gd name="T63" fmla="*/ 0 h 17"/>
                <a:gd name="T64" fmla="*/ 27 w 54"/>
                <a:gd name="T65" fmla="*/ 0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4"/>
                <a:gd name="T100" fmla="*/ 0 h 17"/>
                <a:gd name="T101" fmla="*/ 54 w 54"/>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4" h="17">
                  <a:moveTo>
                    <a:pt x="27" y="0"/>
                  </a:moveTo>
                  <a:lnTo>
                    <a:pt x="32" y="0"/>
                  </a:lnTo>
                  <a:lnTo>
                    <a:pt x="37" y="0"/>
                  </a:lnTo>
                  <a:lnTo>
                    <a:pt x="41" y="1"/>
                  </a:lnTo>
                  <a:lnTo>
                    <a:pt x="45" y="2"/>
                  </a:lnTo>
                  <a:lnTo>
                    <a:pt x="48" y="3"/>
                  </a:lnTo>
                  <a:lnTo>
                    <a:pt x="51" y="4"/>
                  </a:lnTo>
                  <a:lnTo>
                    <a:pt x="52" y="6"/>
                  </a:lnTo>
                  <a:lnTo>
                    <a:pt x="53" y="7"/>
                  </a:lnTo>
                  <a:lnTo>
                    <a:pt x="52" y="8"/>
                  </a:lnTo>
                  <a:lnTo>
                    <a:pt x="51" y="11"/>
                  </a:lnTo>
                  <a:lnTo>
                    <a:pt x="48" y="12"/>
                  </a:lnTo>
                  <a:lnTo>
                    <a:pt x="45" y="13"/>
                  </a:lnTo>
                  <a:lnTo>
                    <a:pt x="41" y="14"/>
                  </a:lnTo>
                  <a:lnTo>
                    <a:pt x="37" y="14"/>
                  </a:lnTo>
                  <a:lnTo>
                    <a:pt x="32" y="16"/>
                  </a:lnTo>
                  <a:lnTo>
                    <a:pt x="27" y="16"/>
                  </a:lnTo>
                  <a:lnTo>
                    <a:pt x="21" y="16"/>
                  </a:lnTo>
                  <a:lnTo>
                    <a:pt x="16" y="14"/>
                  </a:lnTo>
                  <a:lnTo>
                    <a:pt x="12" y="14"/>
                  </a:lnTo>
                  <a:lnTo>
                    <a:pt x="8" y="13"/>
                  </a:lnTo>
                  <a:lnTo>
                    <a:pt x="5" y="12"/>
                  </a:lnTo>
                  <a:lnTo>
                    <a:pt x="2" y="11"/>
                  </a:lnTo>
                  <a:lnTo>
                    <a:pt x="1" y="8"/>
                  </a:lnTo>
                  <a:lnTo>
                    <a:pt x="0" y="7"/>
                  </a:lnTo>
                  <a:lnTo>
                    <a:pt x="1" y="6"/>
                  </a:lnTo>
                  <a:lnTo>
                    <a:pt x="2" y="4"/>
                  </a:lnTo>
                  <a:lnTo>
                    <a:pt x="5" y="3"/>
                  </a:lnTo>
                  <a:lnTo>
                    <a:pt x="8" y="2"/>
                  </a:lnTo>
                  <a:lnTo>
                    <a:pt x="12" y="1"/>
                  </a:lnTo>
                  <a:lnTo>
                    <a:pt x="16" y="0"/>
                  </a:lnTo>
                  <a:lnTo>
                    <a:pt x="21" y="0"/>
                  </a:lnTo>
                  <a:lnTo>
                    <a:pt x="27" y="0"/>
                  </a:lnTo>
                </a:path>
              </a:pathLst>
            </a:custGeom>
            <a:solidFill>
              <a:srgbClr val="E3E3E3"/>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91" name="Freeform 339"/>
            <p:cNvSpPr>
              <a:spLocks/>
            </p:cNvSpPr>
            <p:nvPr/>
          </p:nvSpPr>
          <p:spPr bwMode="auto">
            <a:xfrm>
              <a:off x="4593" y="2638"/>
              <a:ext cx="48" cy="17"/>
            </a:xfrm>
            <a:custGeom>
              <a:avLst/>
              <a:gdLst>
                <a:gd name="T0" fmla="*/ 23 w 48"/>
                <a:gd name="T1" fmla="*/ 0 h 17"/>
                <a:gd name="T2" fmla="*/ 28 w 48"/>
                <a:gd name="T3" fmla="*/ 0 h 17"/>
                <a:gd name="T4" fmla="*/ 33 w 48"/>
                <a:gd name="T5" fmla="*/ 1 h 17"/>
                <a:gd name="T6" fmla="*/ 36 w 48"/>
                <a:gd name="T7" fmla="*/ 1 h 17"/>
                <a:gd name="T8" fmla="*/ 40 w 48"/>
                <a:gd name="T9" fmla="*/ 2 h 17"/>
                <a:gd name="T10" fmla="*/ 43 w 48"/>
                <a:gd name="T11" fmla="*/ 4 h 17"/>
                <a:gd name="T12" fmla="*/ 45 w 48"/>
                <a:gd name="T13" fmla="*/ 5 h 17"/>
                <a:gd name="T14" fmla="*/ 46 w 48"/>
                <a:gd name="T15" fmla="*/ 6 h 17"/>
                <a:gd name="T16" fmla="*/ 47 w 48"/>
                <a:gd name="T17" fmla="*/ 8 h 17"/>
                <a:gd name="T18" fmla="*/ 46 w 48"/>
                <a:gd name="T19" fmla="*/ 9 h 17"/>
                <a:gd name="T20" fmla="*/ 45 w 48"/>
                <a:gd name="T21" fmla="*/ 10 h 17"/>
                <a:gd name="T22" fmla="*/ 43 w 48"/>
                <a:gd name="T23" fmla="*/ 12 h 17"/>
                <a:gd name="T24" fmla="*/ 40 w 48"/>
                <a:gd name="T25" fmla="*/ 13 h 17"/>
                <a:gd name="T26" fmla="*/ 36 w 48"/>
                <a:gd name="T27" fmla="*/ 14 h 17"/>
                <a:gd name="T28" fmla="*/ 33 w 48"/>
                <a:gd name="T29" fmla="*/ 16 h 17"/>
                <a:gd name="T30" fmla="*/ 28 w 48"/>
                <a:gd name="T31" fmla="*/ 16 h 17"/>
                <a:gd name="T32" fmla="*/ 23 w 48"/>
                <a:gd name="T33" fmla="*/ 16 h 17"/>
                <a:gd name="T34" fmla="*/ 18 w 48"/>
                <a:gd name="T35" fmla="*/ 16 h 17"/>
                <a:gd name="T36" fmla="*/ 14 w 48"/>
                <a:gd name="T37" fmla="*/ 16 h 17"/>
                <a:gd name="T38" fmla="*/ 10 w 48"/>
                <a:gd name="T39" fmla="*/ 14 h 17"/>
                <a:gd name="T40" fmla="*/ 7 w 48"/>
                <a:gd name="T41" fmla="*/ 13 h 17"/>
                <a:gd name="T42" fmla="*/ 4 w 48"/>
                <a:gd name="T43" fmla="*/ 12 h 17"/>
                <a:gd name="T44" fmla="*/ 2 w 48"/>
                <a:gd name="T45" fmla="*/ 10 h 17"/>
                <a:gd name="T46" fmla="*/ 0 w 48"/>
                <a:gd name="T47" fmla="*/ 9 h 17"/>
                <a:gd name="T48" fmla="*/ 0 w 48"/>
                <a:gd name="T49" fmla="*/ 8 h 17"/>
                <a:gd name="T50" fmla="*/ 0 w 48"/>
                <a:gd name="T51" fmla="*/ 6 h 17"/>
                <a:gd name="T52" fmla="*/ 2 w 48"/>
                <a:gd name="T53" fmla="*/ 5 h 17"/>
                <a:gd name="T54" fmla="*/ 4 w 48"/>
                <a:gd name="T55" fmla="*/ 4 h 17"/>
                <a:gd name="T56" fmla="*/ 7 w 48"/>
                <a:gd name="T57" fmla="*/ 2 h 17"/>
                <a:gd name="T58" fmla="*/ 10 w 48"/>
                <a:gd name="T59" fmla="*/ 1 h 17"/>
                <a:gd name="T60" fmla="*/ 14 w 48"/>
                <a:gd name="T61" fmla="*/ 1 h 17"/>
                <a:gd name="T62" fmla="*/ 18 w 48"/>
                <a:gd name="T63" fmla="*/ 0 h 17"/>
                <a:gd name="T64" fmla="*/ 23 w 48"/>
                <a:gd name="T65" fmla="*/ 0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
                <a:gd name="T100" fmla="*/ 0 h 17"/>
                <a:gd name="T101" fmla="*/ 48 w 48"/>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 h="17">
                  <a:moveTo>
                    <a:pt x="23" y="0"/>
                  </a:moveTo>
                  <a:lnTo>
                    <a:pt x="28" y="0"/>
                  </a:lnTo>
                  <a:lnTo>
                    <a:pt x="33" y="1"/>
                  </a:lnTo>
                  <a:lnTo>
                    <a:pt x="36" y="1"/>
                  </a:lnTo>
                  <a:lnTo>
                    <a:pt x="40" y="2"/>
                  </a:lnTo>
                  <a:lnTo>
                    <a:pt x="43" y="4"/>
                  </a:lnTo>
                  <a:lnTo>
                    <a:pt x="45" y="5"/>
                  </a:lnTo>
                  <a:lnTo>
                    <a:pt x="46" y="6"/>
                  </a:lnTo>
                  <a:lnTo>
                    <a:pt x="47" y="8"/>
                  </a:lnTo>
                  <a:lnTo>
                    <a:pt x="46" y="9"/>
                  </a:lnTo>
                  <a:lnTo>
                    <a:pt x="45" y="10"/>
                  </a:lnTo>
                  <a:lnTo>
                    <a:pt x="43" y="12"/>
                  </a:lnTo>
                  <a:lnTo>
                    <a:pt x="40" y="13"/>
                  </a:lnTo>
                  <a:lnTo>
                    <a:pt x="36" y="14"/>
                  </a:lnTo>
                  <a:lnTo>
                    <a:pt x="33" y="16"/>
                  </a:lnTo>
                  <a:lnTo>
                    <a:pt x="28" y="16"/>
                  </a:lnTo>
                  <a:lnTo>
                    <a:pt x="23" y="16"/>
                  </a:lnTo>
                  <a:lnTo>
                    <a:pt x="18" y="16"/>
                  </a:lnTo>
                  <a:lnTo>
                    <a:pt x="14" y="16"/>
                  </a:lnTo>
                  <a:lnTo>
                    <a:pt x="10" y="14"/>
                  </a:lnTo>
                  <a:lnTo>
                    <a:pt x="7" y="13"/>
                  </a:lnTo>
                  <a:lnTo>
                    <a:pt x="4" y="12"/>
                  </a:lnTo>
                  <a:lnTo>
                    <a:pt x="2" y="10"/>
                  </a:lnTo>
                  <a:lnTo>
                    <a:pt x="0" y="9"/>
                  </a:lnTo>
                  <a:lnTo>
                    <a:pt x="0" y="8"/>
                  </a:lnTo>
                  <a:lnTo>
                    <a:pt x="0" y="6"/>
                  </a:lnTo>
                  <a:lnTo>
                    <a:pt x="2" y="5"/>
                  </a:lnTo>
                  <a:lnTo>
                    <a:pt x="4" y="4"/>
                  </a:lnTo>
                  <a:lnTo>
                    <a:pt x="7" y="2"/>
                  </a:lnTo>
                  <a:lnTo>
                    <a:pt x="10" y="1"/>
                  </a:lnTo>
                  <a:lnTo>
                    <a:pt x="14" y="1"/>
                  </a:lnTo>
                  <a:lnTo>
                    <a:pt x="18" y="0"/>
                  </a:lnTo>
                  <a:lnTo>
                    <a:pt x="23" y="0"/>
                  </a:lnTo>
                </a:path>
              </a:pathLst>
            </a:custGeom>
            <a:solidFill>
              <a:srgbClr val="E8E8E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92" name="Freeform 340"/>
            <p:cNvSpPr>
              <a:spLocks/>
            </p:cNvSpPr>
            <p:nvPr/>
          </p:nvSpPr>
          <p:spPr bwMode="auto">
            <a:xfrm>
              <a:off x="4595" y="2639"/>
              <a:ext cx="43" cy="17"/>
            </a:xfrm>
            <a:custGeom>
              <a:avLst/>
              <a:gdLst>
                <a:gd name="T0" fmla="*/ 21 w 43"/>
                <a:gd name="T1" fmla="*/ 0 h 17"/>
                <a:gd name="T2" fmla="*/ 25 w 43"/>
                <a:gd name="T3" fmla="*/ 0 h 17"/>
                <a:gd name="T4" fmla="*/ 29 w 43"/>
                <a:gd name="T5" fmla="*/ 1 h 17"/>
                <a:gd name="T6" fmla="*/ 32 w 43"/>
                <a:gd name="T7" fmla="*/ 1 h 17"/>
                <a:gd name="T8" fmla="*/ 36 w 43"/>
                <a:gd name="T9" fmla="*/ 3 h 17"/>
                <a:gd name="T10" fmla="*/ 38 w 43"/>
                <a:gd name="T11" fmla="*/ 3 h 17"/>
                <a:gd name="T12" fmla="*/ 41 w 43"/>
                <a:gd name="T13" fmla="*/ 4 h 17"/>
                <a:gd name="T14" fmla="*/ 41 w 43"/>
                <a:gd name="T15" fmla="*/ 6 h 17"/>
                <a:gd name="T16" fmla="*/ 42 w 43"/>
                <a:gd name="T17" fmla="*/ 8 h 17"/>
                <a:gd name="T18" fmla="*/ 41 w 43"/>
                <a:gd name="T19" fmla="*/ 9 h 17"/>
                <a:gd name="T20" fmla="*/ 41 w 43"/>
                <a:gd name="T21" fmla="*/ 11 h 17"/>
                <a:gd name="T22" fmla="*/ 38 w 43"/>
                <a:gd name="T23" fmla="*/ 12 h 17"/>
                <a:gd name="T24" fmla="*/ 36 w 43"/>
                <a:gd name="T25" fmla="*/ 14 h 17"/>
                <a:gd name="T26" fmla="*/ 32 w 43"/>
                <a:gd name="T27" fmla="*/ 14 h 17"/>
                <a:gd name="T28" fmla="*/ 29 w 43"/>
                <a:gd name="T29" fmla="*/ 16 h 17"/>
                <a:gd name="T30" fmla="*/ 25 w 43"/>
                <a:gd name="T31" fmla="*/ 16 h 17"/>
                <a:gd name="T32" fmla="*/ 21 w 43"/>
                <a:gd name="T33" fmla="*/ 16 h 17"/>
                <a:gd name="T34" fmla="*/ 17 w 43"/>
                <a:gd name="T35" fmla="*/ 16 h 17"/>
                <a:gd name="T36" fmla="*/ 13 w 43"/>
                <a:gd name="T37" fmla="*/ 16 h 17"/>
                <a:gd name="T38" fmla="*/ 10 w 43"/>
                <a:gd name="T39" fmla="*/ 14 h 17"/>
                <a:gd name="T40" fmla="*/ 6 w 43"/>
                <a:gd name="T41" fmla="*/ 14 h 17"/>
                <a:gd name="T42" fmla="*/ 4 w 43"/>
                <a:gd name="T43" fmla="*/ 12 h 17"/>
                <a:gd name="T44" fmla="*/ 2 w 43"/>
                <a:gd name="T45" fmla="*/ 11 h 17"/>
                <a:gd name="T46" fmla="*/ 1 w 43"/>
                <a:gd name="T47" fmla="*/ 9 h 17"/>
                <a:gd name="T48" fmla="*/ 0 w 43"/>
                <a:gd name="T49" fmla="*/ 8 h 17"/>
                <a:gd name="T50" fmla="*/ 1 w 43"/>
                <a:gd name="T51" fmla="*/ 6 h 17"/>
                <a:gd name="T52" fmla="*/ 2 w 43"/>
                <a:gd name="T53" fmla="*/ 4 h 17"/>
                <a:gd name="T54" fmla="*/ 4 w 43"/>
                <a:gd name="T55" fmla="*/ 3 h 17"/>
                <a:gd name="T56" fmla="*/ 6 w 43"/>
                <a:gd name="T57" fmla="*/ 3 h 17"/>
                <a:gd name="T58" fmla="*/ 10 w 43"/>
                <a:gd name="T59" fmla="*/ 1 h 17"/>
                <a:gd name="T60" fmla="*/ 13 w 43"/>
                <a:gd name="T61" fmla="*/ 1 h 17"/>
                <a:gd name="T62" fmla="*/ 17 w 43"/>
                <a:gd name="T63" fmla="*/ 0 h 17"/>
                <a:gd name="T64" fmla="*/ 21 w 43"/>
                <a:gd name="T65" fmla="*/ 0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3"/>
                <a:gd name="T100" fmla="*/ 0 h 17"/>
                <a:gd name="T101" fmla="*/ 43 w 43"/>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3" h="17">
                  <a:moveTo>
                    <a:pt x="21" y="0"/>
                  </a:moveTo>
                  <a:lnTo>
                    <a:pt x="25" y="0"/>
                  </a:lnTo>
                  <a:lnTo>
                    <a:pt x="29" y="1"/>
                  </a:lnTo>
                  <a:lnTo>
                    <a:pt x="32" y="1"/>
                  </a:lnTo>
                  <a:lnTo>
                    <a:pt x="36" y="3"/>
                  </a:lnTo>
                  <a:lnTo>
                    <a:pt x="38" y="3"/>
                  </a:lnTo>
                  <a:lnTo>
                    <a:pt x="41" y="4"/>
                  </a:lnTo>
                  <a:lnTo>
                    <a:pt x="41" y="6"/>
                  </a:lnTo>
                  <a:lnTo>
                    <a:pt x="42" y="8"/>
                  </a:lnTo>
                  <a:lnTo>
                    <a:pt x="41" y="9"/>
                  </a:lnTo>
                  <a:lnTo>
                    <a:pt x="41" y="11"/>
                  </a:lnTo>
                  <a:lnTo>
                    <a:pt x="38" y="12"/>
                  </a:lnTo>
                  <a:lnTo>
                    <a:pt x="36" y="14"/>
                  </a:lnTo>
                  <a:lnTo>
                    <a:pt x="32" y="14"/>
                  </a:lnTo>
                  <a:lnTo>
                    <a:pt x="29" y="16"/>
                  </a:lnTo>
                  <a:lnTo>
                    <a:pt x="25" y="16"/>
                  </a:lnTo>
                  <a:lnTo>
                    <a:pt x="21" y="16"/>
                  </a:lnTo>
                  <a:lnTo>
                    <a:pt x="17" y="16"/>
                  </a:lnTo>
                  <a:lnTo>
                    <a:pt x="13" y="16"/>
                  </a:lnTo>
                  <a:lnTo>
                    <a:pt x="10" y="14"/>
                  </a:lnTo>
                  <a:lnTo>
                    <a:pt x="6" y="14"/>
                  </a:lnTo>
                  <a:lnTo>
                    <a:pt x="4" y="12"/>
                  </a:lnTo>
                  <a:lnTo>
                    <a:pt x="2" y="11"/>
                  </a:lnTo>
                  <a:lnTo>
                    <a:pt x="1" y="9"/>
                  </a:lnTo>
                  <a:lnTo>
                    <a:pt x="0" y="8"/>
                  </a:lnTo>
                  <a:lnTo>
                    <a:pt x="1" y="6"/>
                  </a:lnTo>
                  <a:lnTo>
                    <a:pt x="2" y="4"/>
                  </a:lnTo>
                  <a:lnTo>
                    <a:pt x="4" y="3"/>
                  </a:lnTo>
                  <a:lnTo>
                    <a:pt x="6" y="3"/>
                  </a:lnTo>
                  <a:lnTo>
                    <a:pt x="10" y="1"/>
                  </a:lnTo>
                  <a:lnTo>
                    <a:pt x="13" y="1"/>
                  </a:lnTo>
                  <a:lnTo>
                    <a:pt x="17" y="0"/>
                  </a:lnTo>
                  <a:lnTo>
                    <a:pt x="21" y="0"/>
                  </a:lnTo>
                </a:path>
              </a:pathLst>
            </a:custGeom>
            <a:solidFill>
              <a:srgbClr val="EDEDE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93" name="Freeform 341"/>
            <p:cNvSpPr>
              <a:spLocks/>
            </p:cNvSpPr>
            <p:nvPr/>
          </p:nvSpPr>
          <p:spPr bwMode="auto">
            <a:xfrm>
              <a:off x="4598" y="2640"/>
              <a:ext cx="37" cy="17"/>
            </a:xfrm>
            <a:custGeom>
              <a:avLst/>
              <a:gdLst>
                <a:gd name="T0" fmla="*/ 18 w 37"/>
                <a:gd name="T1" fmla="*/ 0 h 17"/>
                <a:gd name="T2" fmla="*/ 22 w 37"/>
                <a:gd name="T3" fmla="*/ 0 h 17"/>
                <a:gd name="T4" fmla="*/ 25 w 37"/>
                <a:gd name="T5" fmla="*/ 0 h 17"/>
                <a:gd name="T6" fmla="*/ 28 w 37"/>
                <a:gd name="T7" fmla="*/ 1 h 17"/>
                <a:gd name="T8" fmla="*/ 31 w 37"/>
                <a:gd name="T9" fmla="*/ 1 h 17"/>
                <a:gd name="T10" fmla="*/ 33 w 37"/>
                <a:gd name="T11" fmla="*/ 3 h 17"/>
                <a:gd name="T12" fmla="*/ 35 w 37"/>
                <a:gd name="T13" fmla="*/ 3 h 17"/>
                <a:gd name="T14" fmla="*/ 36 w 37"/>
                <a:gd name="T15" fmla="*/ 5 h 17"/>
                <a:gd name="T16" fmla="*/ 36 w 37"/>
                <a:gd name="T17" fmla="*/ 7 h 17"/>
                <a:gd name="T18" fmla="*/ 36 w 37"/>
                <a:gd name="T19" fmla="*/ 8 h 17"/>
                <a:gd name="T20" fmla="*/ 35 w 37"/>
                <a:gd name="T21" fmla="*/ 10 h 17"/>
                <a:gd name="T22" fmla="*/ 33 w 37"/>
                <a:gd name="T23" fmla="*/ 10 h 17"/>
                <a:gd name="T24" fmla="*/ 31 w 37"/>
                <a:gd name="T25" fmla="*/ 12 h 17"/>
                <a:gd name="T26" fmla="*/ 28 w 37"/>
                <a:gd name="T27" fmla="*/ 14 h 17"/>
                <a:gd name="T28" fmla="*/ 25 w 37"/>
                <a:gd name="T29" fmla="*/ 14 h 17"/>
                <a:gd name="T30" fmla="*/ 22 w 37"/>
                <a:gd name="T31" fmla="*/ 16 h 17"/>
                <a:gd name="T32" fmla="*/ 18 w 37"/>
                <a:gd name="T33" fmla="*/ 16 h 17"/>
                <a:gd name="T34" fmla="*/ 14 w 37"/>
                <a:gd name="T35" fmla="*/ 16 h 17"/>
                <a:gd name="T36" fmla="*/ 11 w 37"/>
                <a:gd name="T37" fmla="*/ 14 h 17"/>
                <a:gd name="T38" fmla="*/ 8 w 37"/>
                <a:gd name="T39" fmla="*/ 14 h 17"/>
                <a:gd name="T40" fmla="*/ 5 w 37"/>
                <a:gd name="T41" fmla="*/ 12 h 17"/>
                <a:gd name="T42" fmla="*/ 3 w 37"/>
                <a:gd name="T43" fmla="*/ 10 h 17"/>
                <a:gd name="T44" fmla="*/ 2 w 37"/>
                <a:gd name="T45" fmla="*/ 10 h 17"/>
                <a:gd name="T46" fmla="*/ 1 w 37"/>
                <a:gd name="T47" fmla="*/ 8 h 17"/>
                <a:gd name="T48" fmla="*/ 0 w 37"/>
                <a:gd name="T49" fmla="*/ 7 h 17"/>
                <a:gd name="T50" fmla="*/ 1 w 37"/>
                <a:gd name="T51" fmla="*/ 5 h 17"/>
                <a:gd name="T52" fmla="*/ 2 w 37"/>
                <a:gd name="T53" fmla="*/ 3 h 17"/>
                <a:gd name="T54" fmla="*/ 3 w 37"/>
                <a:gd name="T55" fmla="*/ 3 h 17"/>
                <a:gd name="T56" fmla="*/ 5 w 37"/>
                <a:gd name="T57" fmla="*/ 1 h 17"/>
                <a:gd name="T58" fmla="*/ 8 w 37"/>
                <a:gd name="T59" fmla="*/ 1 h 17"/>
                <a:gd name="T60" fmla="*/ 11 w 37"/>
                <a:gd name="T61" fmla="*/ 0 h 17"/>
                <a:gd name="T62" fmla="*/ 14 w 37"/>
                <a:gd name="T63" fmla="*/ 0 h 17"/>
                <a:gd name="T64" fmla="*/ 18 w 37"/>
                <a:gd name="T65" fmla="*/ 0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17"/>
                <a:gd name="T101" fmla="*/ 37 w 37"/>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17">
                  <a:moveTo>
                    <a:pt x="18" y="0"/>
                  </a:moveTo>
                  <a:lnTo>
                    <a:pt x="22" y="0"/>
                  </a:lnTo>
                  <a:lnTo>
                    <a:pt x="25" y="0"/>
                  </a:lnTo>
                  <a:lnTo>
                    <a:pt x="28" y="1"/>
                  </a:lnTo>
                  <a:lnTo>
                    <a:pt x="31" y="1"/>
                  </a:lnTo>
                  <a:lnTo>
                    <a:pt x="33" y="3"/>
                  </a:lnTo>
                  <a:lnTo>
                    <a:pt x="35" y="3"/>
                  </a:lnTo>
                  <a:lnTo>
                    <a:pt x="36" y="5"/>
                  </a:lnTo>
                  <a:lnTo>
                    <a:pt x="36" y="7"/>
                  </a:lnTo>
                  <a:lnTo>
                    <a:pt x="36" y="8"/>
                  </a:lnTo>
                  <a:lnTo>
                    <a:pt x="35" y="10"/>
                  </a:lnTo>
                  <a:lnTo>
                    <a:pt x="33" y="10"/>
                  </a:lnTo>
                  <a:lnTo>
                    <a:pt x="31" y="12"/>
                  </a:lnTo>
                  <a:lnTo>
                    <a:pt x="28" y="14"/>
                  </a:lnTo>
                  <a:lnTo>
                    <a:pt x="25" y="14"/>
                  </a:lnTo>
                  <a:lnTo>
                    <a:pt x="22" y="16"/>
                  </a:lnTo>
                  <a:lnTo>
                    <a:pt x="18" y="16"/>
                  </a:lnTo>
                  <a:lnTo>
                    <a:pt x="14" y="16"/>
                  </a:lnTo>
                  <a:lnTo>
                    <a:pt x="11" y="14"/>
                  </a:lnTo>
                  <a:lnTo>
                    <a:pt x="8" y="14"/>
                  </a:lnTo>
                  <a:lnTo>
                    <a:pt x="5" y="12"/>
                  </a:lnTo>
                  <a:lnTo>
                    <a:pt x="3" y="10"/>
                  </a:lnTo>
                  <a:lnTo>
                    <a:pt x="2" y="10"/>
                  </a:lnTo>
                  <a:lnTo>
                    <a:pt x="1" y="8"/>
                  </a:lnTo>
                  <a:lnTo>
                    <a:pt x="0" y="7"/>
                  </a:lnTo>
                  <a:lnTo>
                    <a:pt x="1" y="5"/>
                  </a:lnTo>
                  <a:lnTo>
                    <a:pt x="2" y="3"/>
                  </a:lnTo>
                  <a:lnTo>
                    <a:pt x="3" y="3"/>
                  </a:lnTo>
                  <a:lnTo>
                    <a:pt x="5" y="1"/>
                  </a:lnTo>
                  <a:lnTo>
                    <a:pt x="8" y="1"/>
                  </a:lnTo>
                  <a:lnTo>
                    <a:pt x="11" y="0"/>
                  </a:lnTo>
                  <a:lnTo>
                    <a:pt x="14" y="0"/>
                  </a:lnTo>
                  <a:lnTo>
                    <a:pt x="18" y="0"/>
                  </a:lnTo>
                </a:path>
              </a:pathLst>
            </a:custGeom>
            <a:solidFill>
              <a:srgbClr val="F2F2F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94" name="Freeform 342"/>
            <p:cNvSpPr>
              <a:spLocks/>
            </p:cNvSpPr>
            <p:nvPr/>
          </p:nvSpPr>
          <p:spPr bwMode="auto">
            <a:xfrm>
              <a:off x="4601" y="2640"/>
              <a:ext cx="31" cy="17"/>
            </a:xfrm>
            <a:custGeom>
              <a:avLst/>
              <a:gdLst>
                <a:gd name="T0" fmla="*/ 15 w 31"/>
                <a:gd name="T1" fmla="*/ 0 h 17"/>
                <a:gd name="T2" fmla="*/ 18 w 31"/>
                <a:gd name="T3" fmla="*/ 0 h 17"/>
                <a:gd name="T4" fmla="*/ 21 w 31"/>
                <a:gd name="T5" fmla="*/ 2 h 17"/>
                <a:gd name="T6" fmla="*/ 24 w 31"/>
                <a:gd name="T7" fmla="*/ 2 h 17"/>
                <a:gd name="T8" fmla="*/ 26 w 31"/>
                <a:gd name="T9" fmla="*/ 2 h 17"/>
                <a:gd name="T10" fmla="*/ 27 w 31"/>
                <a:gd name="T11" fmla="*/ 4 h 17"/>
                <a:gd name="T12" fmla="*/ 29 w 31"/>
                <a:gd name="T13" fmla="*/ 6 h 17"/>
                <a:gd name="T14" fmla="*/ 30 w 31"/>
                <a:gd name="T15" fmla="*/ 8 h 17"/>
                <a:gd name="T16" fmla="*/ 30 w 31"/>
                <a:gd name="T17" fmla="*/ 8 h 17"/>
                <a:gd name="T18" fmla="*/ 30 w 31"/>
                <a:gd name="T19" fmla="*/ 10 h 17"/>
                <a:gd name="T20" fmla="*/ 29 w 31"/>
                <a:gd name="T21" fmla="*/ 10 h 17"/>
                <a:gd name="T22" fmla="*/ 27 w 31"/>
                <a:gd name="T23" fmla="*/ 12 h 17"/>
                <a:gd name="T24" fmla="*/ 26 w 31"/>
                <a:gd name="T25" fmla="*/ 14 h 17"/>
                <a:gd name="T26" fmla="*/ 24 w 31"/>
                <a:gd name="T27" fmla="*/ 14 h 17"/>
                <a:gd name="T28" fmla="*/ 21 w 31"/>
                <a:gd name="T29" fmla="*/ 14 h 17"/>
                <a:gd name="T30" fmla="*/ 18 w 31"/>
                <a:gd name="T31" fmla="*/ 16 h 17"/>
                <a:gd name="T32" fmla="*/ 15 w 31"/>
                <a:gd name="T33" fmla="*/ 16 h 17"/>
                <a:gd name="T34" fmla="*/ 12 w 31"/>
                <a:gd name="T35" fmla="*/ 16 h 17"/>
                <a:gd name="T36" fmla="*/ 9 w 31"/>
                <a:gd name="T37" fmla="*/ 14 h 17"/>
                <a:gd name="T38" fmla="*/ 7 w 31"/>
                <a:gd name="T39" fmla="*/ 14 h 17"/>
                <a:gd name="T40" fmla="*/ 4 w 31"/>
                <a:gd name="T41" fmla="*/ 14 h 17"/>
                <a:gd name="T42" fmla="*/ 2 w 31"/>
                <a:gd name="T43" fmla="*/ 12 h 17"/>
                <a:gd name="T44" fmla="*/ 1 w 31"/>
                <a:gd name="T45" fmla="*/ 10 h 17"/>
                <a:gd name="T46" fmla="*/ 0 w 31"/>
                <a:gd name="T47" fmla="*/ 10 h 17"/>
                <a:gd name="T48" fmla="*/ 0 w 31"/>
                <a:gd name="T49" fmla="*/ 8 h 17"/>
                <a:gd name="T50" fmla="*/ 0 w 31"/>
                <a:gd name="T51" fmla="*/ 8 h 17"/>
                <a:gd name="T52" fmla="*/ 1 w 31"/>
                <a:gd name="T53" fmla="*/ 6 h 17"/>
                <a:gd name="T54" fmla="*/ 2 w 31"/>
                <a:gd name="T55" fmla="*/ 4 h 17"/>
                <a:gd name="T56" fmla="*/ 4 w 31"/>
                <a:gd name="T57" fmla="*/ 2 h 17"/>
                <a:gd name="T58" fmla="*/ 7 w 31"/>
                <a:gd name="T59" fmla="*/ 2 h 17"/>
                <a:gd name="T60" fmla="*/ 9 w 31"/>
                <a:gd name="T61" fmla="*/ 2 h 17"/>
                <a:gd name="T62" fmla="*/ 12 w 31"/>
                <a:gd name="T63" fmla="*/ 0 h 17"/>
                <a:gd name="T64" fmla="*/ 15 w 31"/>
                <a:gd name="T65" fmla="*/ 0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
                <a:gd name="T100" fmla="*/ 0 h 17"/>
                <a:gd name="T101" fmla="*/ 31 w 31"/>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 h="17">
                  <a:moveTo>
                    <a:pt x="15" y="0"/>
                  </a:moveTo>
                  <a:lnTo>
                    <a:pt x="18" y="0"/>
                  </a:lnTo>
                  <a:lnTo>
                    <a:pt x="21" y="2"/>
                  </a:lnTo>
                  <a:lnTo>
                    <a:pt x="24" y="2"/>
                  </a:lnTo>
                  <a:lnTo>
                    <a:pt x="26" y="2"/>
                  </a:lnTo>
                  <a:lnTo>
                    <a:pt x="27" y="4"/>
                  </a:lnTo>
                  <a:lnTo>
                    <a:pt x="29" y="6"/>
                  </a:lnTo>
                  <a:lnTo>
                    <a:pt x="30" y="8"/>
                  </a:lnTo>
                  <a:lnTo>
                    <a:pt x="30" y="10"/>
                  </a:lnTo>
                  <a:lnTo>
                    <a:pt x="29" y="10"/>
                  </a:lnTo>
                  <a:lnTo>
                    <a:pt x="27" y="12"/>
                  </a:lnTo>
                  <a:lnTo>
                    <a:pt x="26" y="14"/>
                  </a:lnTo>
                  <a:lnTo>
                    <a:pt x="24" y="14"/>
                  </a:lnTo>
                  <a:lnTo>
                    <a:pt x="21" y="14"/>
                  </a:lnTo>
                  <a:lnTo>
                    <a:pt x="18" y="16"/>
                  </a:lnTo>
                  <a:lnTo>
                    <a:pt x="15" y="16"/>
                  </a:lnTo>
                  <a:lnTo>
                    <a:pt x="12" y="16"/>
                  </a:lnTo>
                  <a:lnTo>
                    <a:pt x="9" y="14"/>
                  </a:lnTo>
                  <a:lnTo>
                    <a:pt x="7" y="14"/>
                  </a:lnTo>
                  <a:lnTo>
                    <a:pt x="4" y="14"/>
                  </a:lnTo>
                  <a:lnTo>
                    <a:pt x="2" y="12"/>
                  </a:lnTo>
                  <a:lnTo>
                    <a:pt x="1" y="10"/>
                  </a:lnTo>
                  <a:lnTo>
                    <a:pt x="0" y="10"/>
                  </a:lnTo>
                  <a:lnTo>
                    <a:pt x="0" y="8"/>
                  </a:lnTo>
                  <a:lnTo>
                    <a:pt x="1" y="6"/>
                  </a:lnTo>
                  <a:lnTo>
                    <a:pt x="2" y="4"/>
                  </a:lnTo>
                  <a:lnTo>
                    <a:pt x="4" y="2"/>
                  </a:lnTo>
                  <a:lnTo>
                    <a:pt x="7" y="2"/>
                  </a:lnTo>
                  <a:lnTo>
                    <a:pt x="9" y="2"/>
                  </a:lnTo>
                  <a:lnTo>
                    <a:pt x="12" y="0"/>
                  </a:lnTo>
                  <a:lnTo>
                    <a:pt x="15" y="0"/>
                  </a:lnTo>
                </a:path>
              </a:pathLst>
            </a:custGeom>
            <a:solidFill>
              <a:srgbClr val="FAFAF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95" name="Freeform 343"/>
            <p:cNvSpPr>
              <a:spLocks/>
            </p:cNvSpPr>
            <p:nvPr/>
          </p:nvSpPr>
          <p:spPr bwMode="auto">
            <a:xfrm>
              <a:off x="4603" y="2641"/>
              <a:ext cx="26" cy="17"/>
            </a:xfrm>
            <a:custGeom>
              <a:avLst/>
              <a:gdLst>
                <a:gd name="T0" fmla="*/ 13 w 26"/>
                <a:gd name="T1" fmla="*/ 0 h 17"/>
                <a:gd name="T2" fmla="*/ 18 w 26"/>
                <a:gd name="T3" fmla="*/ 2 h 17"/>
                <a:gd name="T4" fmla="*/ 22 w 26"/>
                <a:gd name="T5" fmla="*/ 2 h 17"/>
                <a:gd name="T6" fmla="*/ 24 w 26"/>
                <a:gd name="T7" fmla="*/ 5 h 17"/>
                <a:gd name="T8" fmla="*/ 25 w 26"/>
                <a:gd name="T9" fmla="*/ 8 h 17"/>
                <a:gd name="T10" fmla="*/ 24 w 26"/>
                <a:gd name="T11" fmla="*/ 10 h 17"/>
                <a:gd name="T12" fmla="*/ 22 w 26"/>
                <a:gd name="T13" fmla="*/ 13 h 17"/>
                <a:gd name="T14" fmla="*/ 18 w 26"/>
                <a:gd name="T15" fmla="*/ 16 h 17"/>
                <a:gd name="T16" fmla="*/ 13 w 26"/>
                <a:gd name="T17" fmla="*/ 16 h 17"/>
                <a:gd name="T18" fmla="*/ 8 w 26"/>
                <a:gd name="T19" fmla="*/ 16 h 17"/>
                <a:gd name="T20" fmla="*/ 4 w 26"/>
                <a:gd name="T21" fmla="*/ 13 h 17"/>
                <a:gd name="T22" fmla="*/ 1 w 26"/>
                <a:gd name="T23" fmla="*/ 10 h 17"/>
                <a:gd name="T24" fmla="*/ 0 w 26"/>
                <a:gd name="T25" fmla="*/ 8 h 17"/>
                <a:gd name="T26" fmla="*/ 1 w 26"/>
                <a:gd name="T27" fmla="*/ 5 h 17"/>
                <a:gd name="T28" fmla="*/ 4 w 26"/>
                <a:gd name="T29" fmla="*/ 2 h 17"/>
                <a:gd name="T30" fmla="*/ 8 w 26"/>
                <a:gd name="T31" fmla="*/ 2 h 17"/>
                <a:gd name="T32" fmla="*/ 13 w 26"/>
                <a:gd name="T33" fmla="*/ 0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17"/>
                <a:gd name="T53" fmla="*/ 26 w 26"/>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17">
                  <a:moveTo>
                    <a:pt x="13" y="0"/>
                  </a:moveTo>
                  <a:lnTo>
                    <a:pt x="18" y="2"/>
                  </a:lnTo>
                  <a:lnTo>
                    <a:pt x="22" y="2"/>
                  </a:lnTo>
                  <a:lnTo>
                    <a:pt x="24" y="5"/>
                  </a:lnTo>
                  <a:lnTo>
                    <a:pt x="25" y="8"/>
                  </a:lnTo>
                  <a:lnTo>
                    <a:pt x="24" y="10"/>
                  </a:lnTo>
                  <a:lnTo>
                    <a:pt x="22" y="13"/>
                  </a:lnTo>
                  <a:lnTo>
                    <a:pt x="18" y="16"/>
                  </a:lnTo>
                  <a:lnTo>
                    <a:pt x="13" y="16"/>
                  </a:lnTo>
                  <a:lnTo>
                    <a:pt x="8" y="16"/>
                  </a:lnTo>
                  <a:lnTo>
                    <a:pt x="4" y="13"/>
                  </a:lnTo>
                  <a:lnTo>
                    <a:pt x="1" y="10"/>
                  </a:lnTo>
                  <a:lnTo>
                    <a:pt x="0" y="8"/>
                  </a:lnTo>
                  <a:lnTo>
                    <a:pt x="1" y="5"/>
                  </a:lnTo>
                  <a:lnTo>
                    <a:pt x="4" y="2"/>
                  </a:lnTo>
                  <a:lnTo>
                    <a:pt x="8" y="2"/>
                  </a:lnTo>
                  <a:lnTo>
                    <a:pt x="13" y="0"/>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96" name="Freeform 344"/>
            <p:cNvSpPr>
              <a:spLocks/>
            </p:cNvSpPr>
            <p:nvPr/>
          </p:nvSpPr>
          <p:spPr bwMode="auto">
            <a:xfrm>
              <a:off x="4513" y="2649"/>
              <a:ext cx="43" cy="113"/>
            </a:xfrm>
            <a:custGeom>
              <a:avLst/>
              <a:gdLst>
                <a:gd name="T0" fmla="*/ 34 w 43"/>
                <a:gd name="T1" fmla="*/ 0 h 113"/>
                <a:gd name="T2" fmla="*/ 0 w 43"/>
                <a:gd name="T3" fmla="*/ 89 h 113"/>
                <a:gd name="T4" fmla="*/ 0 w 43"/>
                <a:gd name="T5" fmla="*/ 93 h 113"/>
                <a:gd name="T6" fmla="*/ 3 w 43"/>
                <a:gd name="T7" fmla="*/ 98 h 113"/>
                <a:gd name="T8" fmla="*/ 8 w 43"/>
                <a:gd name="T9" fmla="*/ 102 h 113"/>
                <a:gd name="T10" fmla="*/ 13 w 43"/>
                <a:gd name="T11" fmla="*/ 106 h 113"/>
                <a:gd name="T12" fmla="*/ 18 w 43"/>
                <a:gd name="T13" fmla="*/ 109 h 113"/>
                <a:gd name="T14" fmla="*/ 22 w 43"/>
                <a:gd name="T15" fmla="*/ 112 h 113"/>
                <a:gd name="T16" fmla="*/ 24 w 43"/>
                <a:gd name="T17" fmla="*/ 112 h 113"/>
                <a:gd name="T18" fmla="*/ 22 w 43"/>
                <a:gd name="T19" fmla="*/ 111 h 113"/>
                <a:gd name="T20" fmla="*/ 20 w 43"/>
                <a:gd name="T21" fmla="*/ 110 h 113"/>
                <a:gd name="T22" fmla="*/ 18 w 43"/>
                <a:gd name="T23" fmla="*/ 107 h 113"/>
                <a:gd name="T24" fmla="*/ 16 w 43"/>
                <a:gd name="T25" fmla="*/ 104 h 113"/>
                <a:gd name="T26" fmla="*/ 17 w 43"/>
                <a:gd name="T27" fmla="*/ 99 h 113"/>
                <a:gd name="T28" fmla="*/ 42 w 43"/>
                <a:gd name="T29" fmla="*/ 5 h 113"/>
                <a:gd name="T30" fmla="*/ 34 w 43"/>
                <a:gd name="T31" fmla="*/ 0 h 1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
                <a:gd name="T49" fmla="*/ 0 h 113"/>
                <a:gd name="T50" fmla="*/ 43 w 43"/>
                <a:gd name="T51" fmla="*/ 113 h 1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 h="113">
                  <a:moveTo>
                    <a:pt x="34" y="0"/>
                  </a:moveTo>
                  <a:lnTo>
                    <a:pt x="0" y="89"/>
                  </a:lnTo>
                  <a:lnTo>
                    <a:pt x="0" y="93"/>
                  </a:lnTo>
                  <a:lnTo>
                    <a:pt x="3" y="98"/>
                  </a:lnTo>
                  <a:lnTo>
                    <a:pt x="8" y="102"/>
                  </a:lnTo>
                  <a:lnTo>
                    <a:pt x="13" y="106"/>
                  </a:lnTo>
                  <a:lnTo>
                    <a:pt x="18" y="109"/>
                  </a:lnTo>
                  <a:lnTo>
                    <a:pt x="22" y="112"/>
                  </a:lnTo>
                  <a:lnTo>
                    <a:pt x="24" y="112"/>
                  </a:lnTo>
                  <a:lnTo>
                    <a:pt x="22" y="111"/>
                  </a:lnTo>
                  <a:lnTo>
                    <a:pt x="20" y="110"/>
                  </a:lnTo>
                  <a:lnTo>
                    <a:pt x="18" y="107"/>
                  </a:lnTo>
                  <a:lnTo>
                    <a:pt x="16" y="104"/>
                  </a:lnTo>
                  <a:lnTo>
                    <a:pt x="17" y="99"/>
                  </a:lnTo>
                  <a:lnTo>
                    <a:pt x="42" y="5"/>
                  </a:lnTo>
                  <a:lnTo>
                    <a:pt x="34" y="0"/>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97" name="Freeform 345"/>
            <p:cNvSpPr>
              <a:spLocks/>
            </p:cNvSpPr>
            <p:nvPr/>
          </p:nvSpPr>
          <p:spPr bwMode="auto">
            <a:xfrm>
              <a:off x="4547" y="2545"/>
              <a:ext cx="43" cy="110"/>
            </a:xfrm>
            <a:custGeom>
              <a:avLst/>
              <a:gdLst>
                <a:gd name="T0" fmla="*/ 0 w 43"/>
                <a:gd name="T1" fmla="*/ 103 h 110"/>
                <a:gd name="T2" fmla="*/ 1 w 43"/>
                <a:gd name="T3" fmla="*/ 105 h 110"/>
                <a:gd name="T4" fmla="*/ 3 w 43"/>
                <a:gd name="T5" fmla="*/ 107 h 110"/>
                <a:gd name="T6" fmla="*/ 5 w 43"/>
                <a:gd name="T7" fmla="*/ 108 h 110"/>
                <a:gd name="T8" fmla="*/ 8 w 43"/>
                <a:gd name="T9" fmla="*/ 109 h 110"/>
                <a:gd name="T10" fmla="*/ 42 w 43"/>
                <a:gd name="T11" fmla="*/ 0 h 110"/>
                <a:gd name="T12" fmla="*/ 0 w 43"/>
                <a:gd name="T13" fmla="*/ 103 h 110"/>
                <a:gd name="T14" fmla="*/ 0 60000 65536"/>
                <a:gd name="T15" fmla="*/ 0 60000 65536"/>
                <a:gd name="T16" fmla="*/ 0 60000 65536"/>
                <a:gd name="T17" fmla="*/ 0 60000 65536"/>
                <a:gd name="T18" fmla="*/ 0 60000 65536"/>
                <a:gd name="T19" fmla="*/ 0 60000 65536"/>
                <a:gd name="T20" fmla="*/ 0 60000 65536"/>
                <a:gd name="T21" fmla="*/ 0 w 43"/>
                <a:gd name="T22" fmla="*/ 0 h 110"/>
                <a:gd name="T23" fmla="*/ 43 w 43"/>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110">
                  <a:moveTo>
                    <a:pt x="0" y="103"/>
                  </a:moveTo>
                  <a:lnTo>
                    <a:pt x="1" y="105"/>
                  </a:lnTo>
                  <a:lnTo>
                    <a:pt x="3" y="107"/>
                  </a:lnTo>
                  <a:lnTo>
                    <a:pt x="5" y="108"/>
                  </a:lnTo>
                  <a:lnTo>
                    <a:pt x="8" y="109"/>
                  </a:lnTo>
                  <a:lnTo>
                    <a:pt x="42" y="0"/>
                  </a:lnTo>
                  <a:lnTo>
                    <a:pt x="0" y="103"/>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998" name="Freeform 346"/>
            <p:cNvSpPr>
              <a:spLocks/>
            </p:cNvSpPr>
            <p:nvPr/>
          </p:nvSpPr>
          <p:spPr bwMode="auto">
            <a:xfrm>
              <a:off x="4547" y="2545"/>
              <a:ext cx="43" cy="110"/>
            </a:xfrm>
            <a:custGeom>
              <a:avLst/>
              <a:gdLst>
                <a:gd name="T0" fmla="*/ 0 w 43"/>
                <a:gd name="T1" fmla="*/ 103 h 110"/>
                <a:gd name="T2" fmla="*/ 0 w 43"/>
                <a:gd name="T3" fmla="*/ 103 h 110"/>
                <a:gd name="T4" fmla="*/ 1 w 43"/>
                <a:gd name="T5" fmla="*/ 105 h 110"/>
                <a:gd name="T6" fmla="*/ 3 w 43"/>
                <a:gd name="T7" fmla="*/ 107 h 110"/>
                <a:gd name="T8" fmla="*/ 5 w 43"/>
                <a:gd name="T9" fmla="*/ 108 h 110"/>
                <a:gd name="T10" fmla="*/ 8 w 43"/>
                <a:gd name="T11" fmla="*/ 109 h 110"/>
                <a:gd name="T12" fmla="*/ 42 w 43"/>
                <a:gd name="T13" fmla="*/ 0 h 110"/>
                <a:gd name="T14" fmla="*/ 0 w 43"/>
                <a:gd name="T15" fmla="*/ 103 h 110"/>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110"/>
                <a:gd name="T26" fmla="*/ 43 w 43"/>
                <a:gd name="T27" fmla="*/ 110 h 1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110">
                  <a:moveTo>
                    <a:pt x="0" y="103"/>
                  </a:moveTo>
                  <a:lnTo>
                    <a:pt x="0" y="103"/>
                  </a:lnTo>
                  <a:lnTo>
                    <a:pt x="1" y="105"/>
                  </a:lnTo>
                  <a:lnTo>
                    <a:pt x="3" y="107"/>
                  </a:lnTo>
                  <a:lnTo>
                    <a:pt x="5" y="108"/>
                  </a:lnTo>
                  <a:lnTo>
                    <a:pt x="8" y="109"/>
                  </a:lnTo>
                  <a:lnTo>
                    <a:pt x="42" y="0"/>
                  </a:lnTo>
                  <a:lnTo>
                    <a:pt x="0" y="103"/>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IN">
                <a:latin typeface="Opensans"/>
              </a:endParaRPr>
            </a:p>
          </p:txBody>
        </p:sp>
        <p:sp>
          <p:nvSpPr>
            <p:cNvPr id="15999" name="Freeform 347"/>
            <p:cNvSpPr>
              <a:spLocks/>
            </p:cNvSpPr>
            <p:nvPr/>
          </p:nvSpPr>
          <p:spPr bwMode="auto">
            <a:xfrm>
              <a:off x="4589" y="2479"/>
              <a:ext cx="56" cy="63"/>
            </a:xfrm>
            <a:custGeom>
              <a:avLst/>
              <a:gdLst>
                <a:gd name="T0" fmla="*/ 0 w 56"/>
                <a:gd name="T1" fmla="*/ 0 h 63"/>
                <a:gd name="T2" fmla="*/ 1 w 56"/>
                <a:gd name="T3" fmla="*/ 1 h 63"/>
                <a:gd name="T4" fmla="*/ 2 w 56"/>
                <a:gd name="T5" fmla="*/ 2 h 63"/>
                <a:gd name="T6" fmla="*/ 3 w 56"/>
                <a:gd name="T7" fmla="*/ 4 h 63"/>
                <a:gd name="T8" fmla="*/ 4 w 56"/>
                <a:gd name="T9" fmla="*/ 6 h 63"/>
                <a:gd name="T10" fmla="*/ 4 w 56"/>
                <a:gd name="T11" fmla="*/ 13 h 63"/>
                <a:gd name="T12" fmla="*/ 4 w 56"/>
                <a:gd name="T13" fmla="*/ 19 h 63"/>
                <a:gd name="T14" fmla="*/ 4 w 56"/>
                <a:gd name="T15" fmla="*/ 27 h 63"/>
                <a:gd name="T16" fmla="*/ 3 w 56"/>
                <a:gd name="T17" fmla="*/ 34 h 63"/>
                <a:gd name="T18" fmla="*/ 3 w 56"/>
                <a:gd name="T19" fmla="*/ 42 h 63"/>
                <a:gd name="T20" fmla="*/ 2 w 56"/>
                <a:gd name="T21" fmla="*/ 49 h 63"/>
                <a:gd name="T22" fmla="*/ 2 w 56"/>
                <a:gd name="T23" fmla="*/ 55 h 63"/>
                <a:gd name="T24" fmla="*/ 1 w 56"/>
                <a:gd name="T25" fmla="*/ 62 h 63"/>
                <a:gd name="T26" fmla="*/ 3 w 56"/>
                <a:gd name="T27" fmla="*/ 56 h 63"/>
                <a:gd name="T28" fmla="*/ 4 w 56"/>
                <a:gd name="T29" fmla="*/ 48 h 63"/>
                <a:gd name="T30" fmla="*/ 5 w 56"/>
                <a:gd name="T31" fmla="*/ 40 h 63"/>
                <a:gd name="T32" fmla="*/ 5 w 56"/>
                <a:gd name="T33" fmla="*/ 32 h 63"/>
                <a:gd name="T34" fmla="*/ 6 w 56"/>
                <a:gd name="T35" fmla="*/ 24 h 63"/>
                <a:gd name="T36" fmla="*/ 6 w 56"/>
                <a:gd name="T37" fmla="*/ 18 h 63"/>
                <a:gd name="T38" fmla="*/ 7 w 56"/>
                <a:gd name="T39" fmla="*/ 12 h 63"/>
                <a:gd name="T40" fmla="*/ 8 w 56"/>
                <a:gd name="T41" fmla="*/ 9 h 63"/>
                <a:gd name="T42" fmla="*/ 10 w 56"/>
                <a:gd name="T43" fmla="*/ 8 h 63"/>
                <a:gd name="T44" fmla="*/ 13 w 56"/>
                <a:gd name="T45" fmla="*/ 8 h 63"/>
                <a:gd name="T46" fmla="*/ 18 w 56"/>
                <a:gd name="T47" fmla="*/ 8 h 63"/>
                <a:gd name="T48" fmla="*/ 24 w 56"/>
                <a:gd name="T49" fmla="*/ 8 h 63"/>
                <a:gd name="T50" fmla="*/ 31 w 56"/>
                <a:gd name="T51" fmla="*/ 8 h 63"/>
                <a:gd name="T52" fmla="*/ 38 w 56"/>
                <a:gd name="T53" fmla="*/ 8 h 63"/>
                <a:gd name="T54" fmla="*/ 47 w 56"/>
                <a:gd name="T55" fmla="*/ 6 h 63"/>
                <a:gd name="T56" fmla="*/ 55 w 56"/>
                <a:gd name="T57" fmla="*/ 4 h 63"/>
                <a:gd name="T58" fmla="*/ 49 w 56"/>
                <a:gd name="T59" fmla="*/ 5 h 63"/>
                <a:gd name="T60" fmla="*/ 42 w 56"/>
                <a:gd name="T61" fmla="*/ 6 h 63"/>
                <a:gd name="T62" fmla="*/ 35 w 56"/>
                <a:gd name="T63" fmla="*/ 6 h 63"/>
                <a:gd name="T64" fmla="*/ 27 w 56"/>
                <a:gd name="T65" fmla="*/ 6 h 63"/>
                <a:gd name="T66" fmla="*/ 20 w 56"/>
                <a:gd name="T67" fmla="*/ 6 h 63"/>
                <a:gd name="T68" fmla="*/ 13 w 56"/>
                <a:gd name="T69" fmla="*/ 5 h 63"/>
                <a:gd name="T70" fmla="*/ 6 w 56"/>
                <a:gd name="T71" fmla="*/ 3 h 63"/>
                <a:gd name="T72" fmla="*/ 0 w 56"/>
                <a:gd name="T73" fmla="*/ 0 h 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
                <a:gd name="T112" fmla="*/ 0 h 63"/>
                <a:gd name="T113" fmla="*/ 56 w 56"/>
                <a:gd name="T114" fmla="*/ 63 h 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 h="63">
                  <a:moveTo>
                    <a:pt x="0" y="0"/>
                  </a:moveTo>
                  <a:lnTo>
                    <a:pt x="1" y="1"/>
                  </a:lnTo>
                  <a:lnTo>
                    <a:pt x="2" y="2"/>
                  </a:lnTo>
                  <a:lnTo>
                    <a:pt x="3" y="4"/>
                  </a:lnTo>
                  <a:lnTo>
                    <a:pt x="4" y="6"/>
                  </a:lnTo>
                  <a:lnTo>
                    <a:pt x="4" y="13"/>
                  </a:lnTo>
                  <a:lnTo>
                    <a:pt x="4" y="19"/>
                  </a:lnTo>
                  <a:lnTo>
                    <a:pt x="4" y="27"/>
                  </a:lnTo>
                  <a:lnTo>
                    <a:pt x="3" y="34"/>
                  </a:lnTo>
                  <a:lnTo>
                    <a:pt x="3" y="42"/>
                  </a:lnTo>
                  <a:lnTo>
                    <a:pt x="2" y="49"/>
                  </a:lnTo>
                  <a:lnTo>
                    <a:pt x="2" y="55"/>
                  </a:lnTo>
                  <a:lnTo>
                    <a:pt x="1" y="62"/>
                  </a:lnTo>
                  <a:lnTo>
                    <a:pt x="3" y="56"/>
                  </a:lnTo>
                  <a:lnTo>
                    <a:pt x="4" y="48"/>
                  </a:lnTo>
                  <a:lnTo>
                    <a:pt x="5" y="40"/>
                  </a:lnTo>
                  <a:lnTo>
                    <a:pt x="5" y="32"/>
                  </a:lnTo>
                  <a:lnTo>
                    <a:pt x="6" y="24"/>
                  </a:lnTo>
                  <a:lnTo>
                    <a:pt x="6" y="18"/>
                  </a:lnTo>
                  <a:lnTo>
                    <a:pt x="7" y="12"/>
                  </a:lnTo>
                  <a:lnTo>
                    <a:pt x="8" y="9"/>
                  </a:lnTo>
                  <a:lnTo>
                    <a:pt x="10" y="8"/>
                  </a:lnTo>
                  <a:lnTo>
                    <a:pt x="13" y="8"/>
                  </a:lnTo>
                  <a:lnTo>
                    <a:pt x="18" y="8"/>
                  </a:lnTo>
                  <a:lnTo>
                    <a:pt x="24" y="8"/>
                  </a:lnTo>
                  <a:lnTo>
                    <a:pt x="31" y="8"/>
                  </a:lnTo>
                  <a:lnTo>
                    <a:pt x="38" y="8"/>
                  </a:lnTo>
                  <a:lnTo>
                    <a:pt x="47" y="6"/>
                  </a:lnTo>
                  <a:lnTo>
                    <a:pt x="55" y="4"/>
                  </a:lnTo>
                  <a:lnTo>
                    <a:pt x="49" y="5"/>
                  </a:lnTo>
                  <a:lnTo>
                    <a:pt x="42" y="6"/>
                  </a:lnTo>
                  <a:lnTo>
                    <a:pt x="35" y="6"/>
                  </a:lnTo>
                  <a:lnTo>
                    <a:pt x="27" y="6"/>
                  </a:lnTo>
                  <a:lnTo>
                    <a:pt x="20" y="6"/>
                  </a:lnTo>
                  <a:lnTo>
                    <a:pt x="13" y="5"/>
                  </a:lnTo>
                  <a:lnTo>
                    <a:pt x="6" y="3"/>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6000" name="Freeform 348"/>
            <p:cNvSpPr>
              <a:spLocks/>
            </p:cNvSpPr>
            <p:nvPr/>
          </p:nvSpPr>
          <p:spPr bwMode="auto">
            <a:xfrm>
              <a:off x="4589" y="2479"/>
              <a:ext cx="56" cy="63"/>
            </a:xfrm>
            <a:custGeom>
              <a:avLst/>
              <a:gdLst>
                <a:gd name="T0" fmla="*/ 0 w 56"/>
                <a:gd name="T1" fmla="*/ 0 h 63"/>
                <a:gd name="T2" fmla="*/ 0 w 56"/>
                <a:gd name="T3" fmla="*/ 0 h 63"/>
                <a:gd name="T4" fmla="*/ 1 w 56"/>
                <a:gd name="T5" fmla="*/ 1 h 63"/>
                <a:gd name="T6" fmla="*/ 2 w 56"/>
                <a:gd name="T7" fmla="*/ 2 h 63"/>
                <a:gd name="T8" fmla="*/ 3 w 56"/>
                <a:gd name="T9" fmla="*/ 4 h 63"/>
                <a:gd name="T10" fmla="*/ 4 w 56"/>
                <a:gd name="T11" fmla="*/ 6 h 63"/>
                <a:gd name="T12" fmla="*/ 4 w 56"/>
                <a:gd name="T13" fmla="*/ 6 h 63"/>
                <a:gd name="T14" fmla="*/ 4 w 56"/>
                <a:gd name="T15" fmla="*/ 13 h 63"/>
                <a:gd name="T16" fmla="*/ 4 w 56"/>
                <a:gd name="T17" fmla="*/ 19 h 63"/>
                <a:gd name="T18" fmla="*/ 4 w 56"/>
                <a:gd name="T19" fmla="*/ 27 h 63"/>
                <a:gd name="T20" fmla="*/ 3 w 56"/>
                <a:gd name="T21" fmla="*/ 34 h 63"/>
                <a:gd name="T22" fmla="*/ 3 w 56"/>
                <a:gd name="T23" fmla="*/ 42 h 63"/>
                <a:gd name="T24" fmla="*/ 2 w 56"/>
                <a:gd name="T25" fmla="*/ 49 h 63"/>
                <a:gd name="T26" fmla="*/ 2 w 56"/>
                <a:gd name="T27" fmla="*/ 55 h 63"/>
                <a:gd name="T28" fmla="*/ 1 w 56"/>
                <a:gd name="T29" fmla="*/ 62 h 63"/>
                <a:gd name="T30" fmla="*/ 1 w 56"/>
                <a:gd name="T31" fmla="*/ 62 h 63"/>
                <a:gd name="T32" fmla="*/ 3 w 56"/>
                <a:gd name="T33" fmla="*/ 56 h 63"/>
                <a:gd name="T34" fmla="*/ 4 w 56"/>
                <a:gd name="T35" fmla="*/ 48 h 63"/>
                <a:gd name="T36" fmla="*/ 5 w 56"/>
                <a:gd name="T37" fmla="*/ 40 h 63"/>
                <a:gd name="T38" fmla="*/ 5 w 56"/>
                <a:gd name="T39" fmla="*/ 32 h 63"/>
                <a:gd name="T40" fmla="*/ 6 w 56"/>
                <a:gd name="T41" fmla="*/ 24 h 63"/>
                <a:gd name="T42" fmla="*/ 6 w 56"/>
                <a:gd name="T43" fmla="*/ 18 h 63"/>
                <a:gd name="T44" fmla="*/ 7 w 56"/>
                <a:gd name="T45" fmla="*/ 12 h 63"/>
                <a:gd name="T46" fmla="*/ 8 w 56"/>
                <a:gd name="T47" fmla="*/ 9 h 63"/>
                <a:gd name="T48" fmla="*/ 8 w 56"/>
                <a:gd name="T49" fmla="*/ 9 h 63"/>
                <a:gd name="T50" fmla="*/ 10 w 56"/>
                <a:gd name="T51" fmla="*/ 8 h 63"/>
                <a:gd name="T52" fmla="*/ 13 w 56"/>
                <a:gd name="T53" fmla="*/ 8 h 63"/>
                <a:gd name="T54" fmla="*/ 18 w 56"/>
                <a:gd name="T55" fmla="*/ 8 h 63"/>
                <a:gd name="T56" fmla="*/ 24 w 56"/>
                <a:gd name="T57" fmla="*/ 8 h 63"/>
                <a:gd name="T58" fmla="*/ 31 w 56"/>
                <a:gd name="T59" fmla="*/ 8 h 63"/>
                <a:gd name="T60" fmla="*/ 38 w 56"/>
                <a:gd name="T61" fmla="*/ 8 h 63"/>
                <a:gd name="T62" fmla="*/ 47 w 56"/>
                <a:gd name="T63" fmla="*/ 6 h 63"/>
                <a:gd name="T64" fmla="*/ 55 w 56"/>
                <a:gd name="T65" fmla="*/ 4 h 63"/>
                <a:gd name="T66" fmla="*/ 55 w 56"/>
                <a:gd name="T67" fmla="*/ 4 h 63"/>
                <a:gd name="T68" fmla="*/ 49 w 56"/>
                <a:gd name="T69" fmla="*/ 5 h 63"/>
                <a:gd name="T70" fmla="*/ 42 w 56"/>
                <a:gd name="T71" fmla="*/ 6 h 63"/>
                <a:gd name="T72" fmla="*/ 35 w 56"/>
                <a:gd name="T73" fmla="*/ 6 h 63"/>
                <a:gd name="T74" fmla="*/ 27 w 56"/>
                <a:gd name="T75" fmla="*/ 6 h 63"/>
                <a:gd name="T76" fmla="*/ 20 w 56"/>
                <a:gd name="T77" fmla="*/ 6 h 63"/>
                <a:gd name="T78" fmla="*/ 13 w 56"/>
                <a:gd name="T79" fmla="*/ 5 h 63"/>
                <a:gd name="T80" fmla="*/ 6 w 56"/>
                <a:gd name="T81" fmla="*/ 3 h 63"/>
                <a:gd name="T82" fmla="*/ 0 w 56"/>
                <a:gd name="T83" fmla="*/ 0 h 6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6"/>
                <a:gd name="T127" fmla="*/ 0 h 63"/>
                <a:gd name="T128" fmla="*/ 56 w 56"/>
                <a:gd name="T129" fmla="*/ 63 h 6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6" h="63">
                  <a:moveTo>
                    <a:pt x="0" y="0"/>
                  </a:moveTo>
                  <a:lnTo>
                    <a:pt x="0" y="0"/>
                  </a:lnTo>
                  <a:lnTo>
                    <a:pt x="1" y="1"/>
                  </a:lnTo>
                  <a:lnTo>
                    <a:pt x="2" y="2"/>
                  </a:lnTo>
                  <a:lnTo>
                    <a:pt x="3" y="4"/>
                  </a:lnTo>
                  <a:lnTo>
                    <a:pt x="4" y="6"/>
                  </a:lnTo>
                  <a:lnTo>
                    <a:pt x="4" y="13"/>
                  </a:lnTo>
                  <a:lnTo>
                    <a:pt x="4" y="19"/>
                  </a:lnTo>
                  <a:lnTo>
                    <a:pt x="4" y="27"/>
                  </a:lnTo>
                  <a:lnTo>
                    <a:pt x="3" y="34"/>
                  </a:lnTo>
                  <a:lnTo>
                    <a:pt x="3" y="42"/>
                  </a:lnTo>
                  <a:lnTo>
                    <a:pt x="2" y="49"/>
                  </a:lnTo>
                  <a:lnTo>
                    <a:pt x="2" y="55"/>
                  </a:lnTo>
                  <a:lnTo>
                    <a:pt x="1" y="62"/>
                  </a:lnTo>
                  <a:lnTo>
                    <a:pt x="3" y="56"/>
                  </a:lnTo>
                  <a:lnTo>
                    <a:pt x="4" y="48"/>
                  </a:lnTo>
                  <a:lnTo>
                    <a:pt x="5" y="40"/>
                  </a:lnTo>
                  <a:lnTo>
                    <a:pt x="5" y="32"/>
                  </a:lnTo>
                  <a:lnTo>
                    <a:pt x="6" y="24"/>
                  </a:lnTo>
                  <a:lnTo>
                    <a:pt x="6" y="18"/>
                  </a:lnTo>
                  <a:lnTo>
                    <a:pt x="7" y="12"/>
                  </a:lnTo>
                  <a:lnTo>
                    <a:pt x="8" y="9"/>
                  </a:lnTo>
                  <a:lnTo>
                    <a:pt x="10" y="8"/>
                  </a:lnTo>
                  <a:lnTo>
                    <a:pt x="13" y="8"/>
                  </a:lnTo>
                  <a:lnTo>
                    <a:pt x="18" y="8"/>
                  </a:lnTo>
                  <a:lnTo>
                    <a:pt x="24" y="8"/>
                  </a:lnTo>
                  <a:lnTo>
                    <a:pt x="31" y="8"/>
                  </a:lnTo>
                  <a:lnTo>
                    <a:pt x="38" y="8"/>
                  </a:lnTo>
                  <a:lnTo>
                    <a:pt x="47" y="6"/>
                  </a:lnTo>
                  <a:lnTo>
                    <a:pt x="55" y="4"/>
                  </a:lnTo>
                  <a:lnTo>
                    <a:pt x="49" y="5"/>
                  </a:lnTo>
                  <a:lnTo>
                    <a:pt x="42" y="6"/>
                  </a:lnTo>
                  <a:lnTo>
                    <a:pt x="35" y="6"/>
                  </a:lnTo>
                  <a:lnTo>
                    <a:pt x="27" y="6"/>
                  </a:lnTo>
                  <a:lnTo>
                    <a:pt x="20" y="6"/>
                  </a:lnTo>
                  <a:lnTo>
                    <a:pt x="13" y="5"/>
                  </a:lnTo>
                  <a:lnTo>
                    <a:pt x="6" y="3"/>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IN">
                <a:latin typeface="Opensans"/>
              </a:endParaRPr>
            </a:p>
          </p:txBody>
        </p:sp>
        <p:sp>
          <p:nvSpPr>
            <p:cNvPr id="16001" name="Freeform 349"/>
            <p:cNvSpPr>
              <a:spLocks/>
            </p:cNvSpPr>
            <p:nvPr/>
          </p:nvSpPr>
          <p:spPr bwMode="auto">
            <a:xfrm>
              <a:off x="4627" y="2535"/>
              <a:ext cx="37" cy="238"/>
            </a:xfrm>
            <a:custGeom>
              <a:avLst/>
              <a:gdLst>
                <a:gd name="T0" fmla="*/ 14 w 37"/>
                <a:gd name="T1" fmla="*/ 125 h 238"/>
                <a:gd name="T2" fmla="*/ 25 w 37"/>
                <a:gd name="T3" fmla="*/ 231 h 238"/>
                <a:gd name="T4" fmla="*/ 25 w 37"/>
                <a:gd name="T5" fmla="*/ 234 h 238"/>
                <a:gd name="T6" fmla="*/ 24 w 37"/>
                <a:gd name="T7" fmla="*/ 236 h 238"/>
                <a:gd name="T8" fmla="*/ 23 w 37"/>
                <a:gd name="T9" fmla="*/ 237 h 238"/>
                <a:gd name="T10" fmla="*/ 23 w 37"/>
                <a:gd name="T11" fmla="*/ 237 h 238"/>
                <a:gd name="T12" fmla="*/ 26 w 37"/>
                <a:gd name="T13" fmla="*/ 236 h 238"/>
                <a:gd name="T14" fmla="*/ 30 w 37"/>
                <a:gd name="T15" fmla="*/ 236 h 238"/>
                <a:gd name="T16" fmla="*/ 32 w 37"/>
                <a:gd name="T17" fmla="*/ 235 h 238"/>
                <a:gd name="T18" fmla="*/ 34 w 37"/>
                <a:gd name="T19" fmla="*/ 235 h 238"/>
                <a:gd name="T20" fmla="*/ 35 w 37"/>
                <a:gd name="T21" fmla="*/ 234 h 238"/>
                <a:gd name="T22" fmla="*/ 36 w 37"/>
                <a:gd name="T23" fmla="*/ 233 h 238"/>
                <a:gd name="T24" fmla="*/ 36 w 37"/>
                <a:gd name="T25" fmla="*/ 231 h 238"/>
                <a:gd name="T26" fmla="*/ 36 w 37"/>
                <a:gd name="T27" fmla="*/ 229 h 238"/>
                <a:gd name="T28" fmla="*/ 0 w 37"/>
                <a:gd name="T29" fmla="*/ 0 h 238"/>
                <a:gd name="T30" fmla="*/ 14 w 37"/>
                <a:gd name="T31" fmla="*/ 125 h 2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7"/>
                <a:gd name="T49" fmla="*/ 0 h 238"/>
                <a:gd name="T50" fmla="*/ 37 w 37"/>
                <a:gd name="T51" fmla="*/ 238 h 2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7" h="238">
                  <a:moveTo>
                    <a:pt x="14" y="125"/>
                  </a:moveTo>
                  <a:lnTo>
                    <a:pt x="25" y="231"/>
                  </a:lnTo>
                  <a:lnTo>
                    <a:pt x="25" y="234"/>
                  </a:lnTo>
                  <a:lnTo>
                    <a:pt x="24" y="236"/>
                  </a:lnTo>
                  <a:lnTo>
                    <a:pt x="23" y="237"/>
                  </a:lnTo>
                  <a:lnTo>
                    <a:pt x="26" y="236"/>
                  </a:lnTo>
                  <a:lnTo>
                    <a:pt x="30" y="236"/>
                  </a:lnTo>
                  <a:lnTo>
                    <a:pt x="32" y="235"/>
                  </a:lnTo>
                  <a:lnTo>
                    <a:pt x="34" y="235"/>
                  </a:lnTo>
                  <a:lnTo>
                    <a:pt x="35" y="234"/>
                  </a:lnTo>
                  <a:lnTo>
                    <a:pt x="36" y="233"/>
                  </a:lnTo>
                  <a:lnTo>
                    <a:pt x="36" y="231"/>
                  </a:lnTo>
                  <a:lnTo>
                    <a:pt x="36" y="229"/>
                  </a:lnTo>
                  <a:lnTo>
                    <a:pt x="0" y="0"/>
                  </a:lnTo>
                  <a:lnTo>
                    <a:pt x="14" y="125"/>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6002" name="Freeform 350"/>
            <p:cNvSpPr>
              <a:spLocks/>
            </p:cNvSpPr>
            <p:nvPr/>
          </p:nvSpPr>
          <p:spPr bwMode="auto">
            <a:xfrm>
              <a:off x="4611" y="2363"/>
              <a:ext cx="17" cy="72"/>
            </a:xfrm>
            <a:custGeom>
              <a:avLst/>
              <a:gdLst>
                <a:gd name="T0" fmla="*/ 0 w 17"/>
                <a:gd name="T1" fmla="*/ 0 h 72"/>
                <a:gd name="T2" fmla="*/ 16 w 17"/>
                <a:gd name="T3" fmla="*/ 0 h 72"/>
                <a:gd name="T4" fmla="*/ 13 w 17"/>
                <a:gd name="T5" fmla="*/ 71 h 72"/>
                <a:gd name="T6" fmla="*/ 6 w 17"/>
                <a:gd name="T7" fmla="*/ 63 h 72"/>
                <a:gd name="T8" fmla="*/ 0 w 17"/>
                <a:gd name="T9" fmla="*/ 0 h 72"/>
                <a:gd name="T10" fmla="*/ 0 60000 65536"/>
                <a:gd name="T11" fmla="*/ 0 60000 65536"/>
                <a:gd name="T12" fmla="*/ 0 60000 65536"/>
                <a:gd name="T13" fmla="*/ 0 60000 65536"/>
                <a:gd name="T14" fmla="*/ 0 60000 65536"/>
                <a:gd name="T15" fmla="*/ 0 w 17"/>
                <a:gd name="T16" fmla="*/ 0 h 72"/>
                <a:gd name="T17" fmla="*/ 17 w 17"/>
                <a:gd name="T18" fmla="*/ 72 h 72"/>
              </a:gdLst>
              <a:ahLst/>
              <a:cxnLst>
                <a:cxn ang="T10">
                  <a:pos x="T0" y="T1"/>
                </a:cxn>
                <a:cxn ang="T11">
                  <a:pos x="T2" y="T3"/>
                </a:cxn>
                <a:cxn ang="T12">
                  <a:pos x="T4" y="T5"/>
                </a:cxn>
                <a:cxn ang="T13">
                  <a:pos x="T6" y="T7"/>
                </a:cxn>
                <a:cxn ang="T14">
                  <a:pos x="T8" y="T9"/>
                </a:cxn>
              </a:cxnLst>
              <a:rect l="T15" t="T16" r="T17" b="T18"/>
              <a:pathLst>
                <a:path w="17" h="72">
                  <a:moveTo>
                    <a:pt x="0" y="0"/>
                  </a:moveTo>
                  <a:lnTo>
                    <a:pt x="16" y="0"/>
                  </a:lnTo>
                  <a:lnTo>
                    <a:pt x="13" y="71"/>
                  </a:lnTo>
                  <a:lnTo>
                    <a:pt x="6" y="63"/>
                  </a:lnTo>
                  <a:lnTo>
                    <a:pt x="0" y="0"/>
                  </a:lnTo>
                </a:path>
              </a:pathLst>
            </a:custGeom>
            <a:solidFill>
              <a:srgbClr val="9999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6003" name="Freeform 351"/>
            <p:cNvSpPr>
              <a:spLocks/>
            </p:cNvSpPr>
            <p:nvPr/>
          </p:nvSpPr>
          <p:spPr bwMode="auto">
            <a:xfrm>
              <a:off x="4555" y="2249"/>
              <a:ext cx="87" cy="36"/>
            </a:xfrm>
            <a:custGeom>
              <a:avLst/>
              <a:gdLst>
                <a:gd name="T0" fmla="*/ 43 w 87"/>
                <a:gd name="T1" fmla="*/ 35 h 36"/>
                <a:gd name="T2" fmla="*/ 55 w 87"/>
                <a:gd name="T3" fmla="*/ 35 h 36"/>
                <a:gd name="T4" fmla="*/ 68 w 87"/>
                <a:gd name="T5" fmla="*/ 35 h 36"/>
                <a:gd name="T6" fmla="*/ 80 w 87"/>
                <a:gd name="T7" fmla="*/ 35 h 36"/>
                <a:gd name="T8" fmla="*/ 85 w 87"/>
                <a:gd name="T9" fmla="*/ 33 h 36"/>
                <a:gd name="T10" fmla="*/ 82 w 87"/>
                <a:gd name="T11" fmla="*/ 28 h 36"/>
                <a:gd name="T12" fmla="*/ 79 w 87"/>
                <a:gd name="T13" fmla="*/ 24 h 36"/>
                <a:gd name="T14" fmla="*/ 72 w 87"/>
                <a:gd name="T15" fmla="*/ 21 h 36"/>
                <a:gd name="T16" fmla="*/ 66 w 87"/>
                <a:gd name="T17" fmla="*/ 18 h 36"/>
                <a:gd name="T18" fmla="*/ 66 w 87"/>
                <a:gd name="T19" fmla="*/ 15 h 36"/>
                <a:gd name="T20" fmla="*/ 68 w 87"/>
                <a:gd name="T21" fmla="*/ 12 h 36"/>
                <a:gd name="T22" fmla="*/ 73 w 87"/>
                <a:gd name="T23" fmla="*/ 11 h 36"/>
                <a:gd name="T24" fmla="*/ 78 w 87"/>
                <a:gd name="T25" fmla="*/ 8 h 36"/>
                <a:gd name="T26" fmla="*/ 76 w 87"/>
                <a:gd name="T27" fmla="*/ 3 h 36"/>
                <a:gd name="T28" fmla="*/ 64 w 87"/>
                <a:gd name="T29" fmla="*/ 1 h 36"/>
                <a:gd name="T30" fmla="*/ 44 w 87"/>
                <a:gd name="T31" fmla="*/ 0 h 36"/>
                <a:gd name="T32" fmla="*/ 23 w 87"/>
                <a:gd name="T33" fmla="*/ 0 h 36"/>
                <a:gd name="T34" fmla="*/ 8 w 87"/>
                <a:gd name="T35" fmla="*/ 0 h 36"/>
                <a:gd name="T36" fmla="*/ 3 w 87"/>
                <a:gd name="T37" fmla="*/ 2 h 36"/>
                <a:gd name="T38" fmla="*/ 0 w 87"/>
                <a:gd name="T39" fmla="*/ 6 h 36"/>
                <a:gd name="T40" fmla="*/ 0 w 87"/>
                <a:gd name="T41" fmla="*/ 10 h 36"/>
                <a:gd name="T42" fmla="*/ 3 w 87"/>
                <a:gd name="T43" fmla="*/ 15 h 36"/>
                <a:gd name="T44" fmla="*/ 10 w 87"/>
                <a:gd name="T45" fmla="*/ 16 h 36"/>
                <a:gd name="T46" fmla="*/ 21 w 87"/>
                <a:gd name="T47" fmla="*/ 15 h 36"/>
                <a:gd name="T48" fmla="*/ 36 w 87"/>
                <a:gd name="T49" fmla="*/ 14 h 36"/>
                <a:gd name="T50" fmla="*/ 49 w 87"/>
                <a:gd name="T51" fmla="*/ 13 h 36"/>
                <a:gd name="T52" fmla="*/ 57 w 87"/>
                <a:gd name="T53" fmla="*/ 14 h 36"/>
                <a:gd name="T54" fmla="*/ 56 w 87"/>
                <a:gd name="T55" fmla="*/ 18 h 36"/>
                <a:gd name="T56" fmla="*/ 52 w 87"/>
                <a:gd name="T57" fmla="*/ 20 h 36"/>
                <a:gd name="T58" fmla="*/ 46 w 87"/>
                <a:gd name="T59" fmla="*/ 23 h 36"/>
                <a:gd name="T60" fmla="*/ 42 w 87"/>
                <a:gd name="T61" fmla="*/ 27 h 36"/>
                <a:gd name="T62" fmla="*/ 39 w 87"/>
                <a:gd name="T63" fmla="*/ 32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7"/>
                <a:gd name="T97" fmla="*/ 0 h 36"/>
                <a:gd name="T98" fmla="*/ 87 w 87"/>
                <a:gd name="T99" fmla="*/ 36 h 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7" h="36">
                  <a:moveTo>
                    <a:pt x="37" y="35"/>
                  </a:moveTo>
                  <a:lnTo>
                    <a:pt x="43" y="35"/>
                  </a:lnTo>
                  <a:lnTo>
                    <a:pt x="49" y="35"/>
                  </a:lnTo>
                  <a:lnTo>
                    <a:pt x="55" y="35"/>
                  </a:lnTo>
                  <a:lnTo>
                    <a:pt x="62" y="35"/>
                  </a:lnTo>
                  <a:lnTo>
                    <a:pt x="68" y="35"/>
                  </a:lnTo>
                  <a:lnTo>
                    <a:pt x="74" y="35"/>
                  </a:lnTo>
                  <a:lnTo>
                    <a:pt x="80" y="35"/>
                  </a:lnTo>
                  <a:lnTo>
                    <a:pt x="86" y="35"/>
                  </a:lnTo>
                  <a:lnTo>
                    <a:pt x="85" y="33"/>
                  </a:lnTo>
                  <a:lnTo>
                    <a:pt x="84" y="31"/>
                  </a:lnTo>
                  <a:lnTo>
                    <a:pt x="82" y="28"/>
                  </a:lnTo>
                  <a:lnTo>
                    <a:pt x="81" y="26"/>
                  </a:lnTo>
                  <a:lnTo>
                    <a:pt x="79" y="24"/>
                  </a:lnTo>
                  <a:lnTo>
                    <a:pt x="75" y="23"/>
                  </a:lnTo>
                  <a:lnTo>
                    <a:pt x="72" y="21"/>
                  </a:lnTo>
                  <a:lnTo>
                    <a:pt x="67" y="19"/>
                  </a:lnTo>
                  <a:lnTo>
                    <a:pt x="66" y="18"/>
                  </a:lnTo>
                  <a:lnTo>
                    <a:pt x="66" y="16"/>
                  </a:lnTo>
                  <a:lnTo>
                    <a:pt x="66" y="15"/>
                  </a:lnTo>
                  <a:lnTo>
                    <a:pt x="66" y="13"/>
                  </a:lnTo>
                  <a:lnTo>
                    <a:pt x="68" y="12"/>
                  </a:lnTo>
                  <a:lnTo>
                    <a:pt x="71" y="11"/>
                  </a:lnTo>
                  <a:lnTo>
                    <a:pt x="73" y="11"/>
                  </a:lnTo>
                  <a:lnTo>
                    <a:pt x="76" y="10"/>
                  </a:lnTo>
                  <a:lnTo>
                    <a:pt x="78" y="8"/>
                  </a:lnTo>
                  <a:lnTo>
                    <a:pt x="78" y="5"/>
                  </a:lnTo>
                  <a:lnTo>
                    <a:pt x="76" y="3"/>
                  </a:lnTo>
                  <a:lnTo>
                    <a:pt x="73" y="1"/>
                  </a:lnTo>
                  <a:lnTo>
                    <a:pt x="64" y="1"/>
                  </a:lnTo>
                  <a:lnTo>
                    <a:pt x="54" y="0"/>
                  </a:lnTo>
                  <a:lnTo>
                    <a:pt x="44" y="0"/>
                  </a:lnTo>
                  <a:lnTo>
                    <a:pt x="33" y="0"/>
                  </a:lnTo>
                  <a:lnTo>
                    <a:pt x="23" y="0"/>
                  </a:lnTo>
                  <a:lnTo>
                    <a:pt x="14" y="0"/>
                  </a:lnTo>
                  <a:lnTo>
                    <a:pt x="8" y="0"/>
                  </a:lnTo>
                  <a:lnTo>
                    <a:pt x="5" y="0"/>
                  </a:lnTo>
                  <a:lnTo>
                    <a:pt x="3" y="2"/>
                  </a:lnTo>
                  <a:lnTo>
                    <a:pt x="1" y="3"/>
                  </a:lnTo>
                  <a:lnTo>
                    <a:pt x="0" y="6"/>
                  </a:lnTo>
                  <a:lnTo>
                    <a:pt x="0" y="8"/>
                  </a:lnTo>
                  <a:lnTo>
                    <a:pt x="0" y="10"/>
                  </a:lnTo>
                  <a:lnTo>
                    <a:pt x="1" y="13"/>
                  </a:lnTo>
                  <a:lnTo>
                    <a:pt x="3" y="15"/>
                  </a:lnTo>
                  <a:lnTo>
                    <a:pt x="6" y="16"/>
                  </a:lnTo>
                  <a:lnTo>
                    <a:pt x="10" y="16"/>
                  </a:lnTo>
                  <a:lnTo>
                    <a:pt x="15" y="16"/>
                  </a:lnTo>
                  <a:lnTo>
                    <a:pt x="21" y="15"/>
                  </a:lnTo>
                  <a:lnTo>
                    <a:pt x="28" y="15"/>
                  </a:lnTo>
                  <a:lnTo>
                    <a:pt x="36" y="14"/>
                  </a:lnTo>
                  <a:lnTo>
                    <a:pt x="42" y="13"/>
                  </a:lnTo>
                  <a:lnTo>
                    <a:pt x="49" y="13"/>
                  </a:lnTo>
                  <a:lnTo>
                    <a:pt x="54" y="12"/>
                  </a:lnTo>
                  <a:lnTo>
                    <a:pt x="57" y="14"/>
                  </a:lnTo>
                  <a:lnTo>
                    <a:pt x="57" y="16"/>
                  </a:lnTo>
                  <a:lnTo>
                    <a:pt x="56" y="18"/>
                  </a:lnTo>
                  <a:lnTo>
                    <a:pt x="54" y="19"/>
                  </a:lnTo>
                  <a:lnTo>
                    <a:pt x="52" y="20"/>
                  </a:lnTo>
                  <a:lnTo>
                    <a:pt x="49" y="22"/>
                  </a:lnTo>
                  <a:lnTo>
                    <a:pt x="46" y="23"/>
                  </a:lnTo>
                  <a:lnTo>
                    <a:pt x="44" y="25"/>
                  </a:lnTo>
                  <a:lnTo>
                    <a:pt x="42" y="27"/>
                  </a:lnTo>
                  <a:lnTo>
                    <a:pt x="40" y="29"/>
                  </a:lnTo>
                  <a:lnTo>
                    <a:pt x="39" y="32"/>
                  </a:lnTo>
                  <a:lnTo>
                    <a:pt x="37" y="35"/>
                  </a:lnTo>
                </a:path>
              </a:pathLst>
            </a:custGeom>
            <a:solidFill>
              <a:srgbClr val="E5E5E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6004" name="Freeform 352"/>
            <p:cNvSpPr>
              <a:spLocks/>
            </p:cNvSpPr>
            <p:nvPr/>
          </p:nvSpPr>
          <p:spPr bwMode="auto">
            <a:xfrm>
              <a:off x="4710" y="2022"/>
              <a:ext cx="26" cy="17"/>
            </a:xfrm>
            <a:custGeom>
              <a:avLst/>
              <a:gdLst>
                <a:gd name="T0" fmla="*/ 13 w 26"/>
                <a:gd name="T1" fmla="*/ 0 h 17"/>
                <a:gd name="T2" fmla="*/ 18 w 26"/>
                <a:gd name="T3" fmla="*/ 0 h 17"/>
                <a:gd name="T4" fmla="*/ 22 w 26"/>
                <a:gd name="T5" fmla="*/ 1 h 17"/>
                <a:gd name="T6" fmla="*/ 24 w 26"/>
                <a:gd name="T7" fmla="*/ 4 h 17"/>
                <a:gd name="T8" fmla="*/ 25 w 26"/>
                <a:gd name="T9" fmla="*/ 8 h 17"/>
                <a:gd name="T10" fmla="*/ 24 w 26"/>
                <a:gd name="T11" fmla="*/ 11 h 17"/>
                <a:gd name="T12" fmla="*/ 22 w 26"/>
                <a:gd name="T13" fmla="*/ 12 h 17"/>
                <a:gd name="T14" fmla="*/ 18 w 26"/>
                <a:gd name="T15" fmla="*/ 14 h 17"/>
                <a:gd name="T16" fmla="*/ 13 w 26"/>
                <a:gd name="T17" fmla="*/ 16 h 17"/>
                <a:gd name="T18" fmla="*/ 7 w 26"/>
                <a:gd name="T19" fmla="*/ 14 h 17"/>
                <a:gd name="T20" fmla="*/ 4 w 26"/>
                <a:gd name="T21" fmla="*/ 12 h 17"/>
                <a:gd name="T22" fmla="*/ 1 w 26"/>
                <a:gd name="T23" fmla="*/ 11 h 17"/>
                <a:gd name="T24" fmla="*/ 0 w 26"/>
                <a:gd name="T25" fmla="*/ 8 h 17"/>
                <a:gd name="T26" fmla="*/ 1 w 26"/>
                <a:gd name="T27" fmla="*/ 4 h 17"/>
                <a:gd name="T28" fmla="*/ 4 w 26"/>
                <a:gd name="T29" fmla="*/ 1 h 17"/>
                <a:gd name="T30" fmla="*/ 7 w 26"/>
                <a:gd name="T31" fmla="*/ 0 h 17"/>
                <a:gd name="T32" fmla="*/ 13 w 26"/>
                <a:gd name="T33" fmla="*/ 0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17"/>
                <a:gd name="T53" fmla="*/ 26 w 26"/>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17">
                  <a:moveTo>
                    <a:pt x="13" y="0"/>
                  </a:moveTo>
                  <a:lnTo>
                    <a:pt x="18" y="0"/>
                  </a:lnTo>
                  <a:lnTo>
                    <a:pt x="22" y="1"/>
                  </a:lnTo>
                  <a:lnTo>
                    <a:pt x="24" y="4"/>
                  </a:lnTo>
                  <a:lnTo>
                    <a:pt x="25" y="8"/>
                  </a:lnTo>
                  <a:lnTo>
                    <a:pt x="24" y="11"/>
                  </a:lnTo>
                  <a:lnTo>
                    <a:pt x="22" y="12"/>
                  </a:lnTo>
                  <a:lnTo>
                    <a:pt x="18" y="14"/>
                  </a:lnTo>
                  <a:lnTo>
                    <a:pt x="13" y="16"/>
                  </a:lnTo>
                  <a:lnTo>
                    <a:pt x="7" y="14"/>
                  </a:lnTo>
                  <a:lnTo>
                    <a:pt x="4" y="12"/>
                  </a:lnTo>
                  <a:lnTo>
                    <a:pt x="1" y="11"/>
                  </a:lnTo>
                  <a:lnTo>
                    <a:pt x="0" y="8"/>
                  </a:lnTo>
                  <a:lnTo>
                    <a:pt x="1" y="4"/>
                  </a:lnTo>
                  <a:lnTo>
                    <a:pt x="4" y="1"/>
                  </a:lnTo>
                  <a:lnTo>
                    <a:pt x="7" y="0"/>
                  </a:lnTo>
                  <a:lnTo>
                    <a:pt x="13"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6005" name="Freeform 353"/>
            <p:cNvSpPr>
              <a:spLocks/>
            </p:cNvSpPr>
            <p:nvPr/>
          </p:nvSpPr>
          <p:spPr bwMode="auto">
            <a:xfrm>
              <a:off x="4710" y="2022"/>
              <a:ext cx="26" cy="17"/>
            </a:xfrm>
            <a:custGeom>
              <a:avLst/>
              <a:gdLst>
                <a:gd name="T0" fmla="*/ 13 w 26"/>
                <a:gd name="T1" fmla="*/ 0 h 17"/>
                <a:gd name="T2" fmla="*/ 13 w 26"/>
                <a:gd name="T3" fmla="*/ 0 h 17"/>
                <a:gd name="T4" fmla="*/ 18 w 26"/>
                <a:gd name="T5" fmla="*/ 0 h 17"/>
                <a:gd name="T6" fmla="*/ 22 w 26"/>
                <a:gd name="T7" fmla="*/ 1 h 17"/>
                <a:gd name="T8" fmla="*/ 24 w 26"/>
                <a:gd name="T9" fmla="*/ 4 h 17"/>
                <a:gd name="T10" fmla="*/ 25 w 26"/>
                <a:gd name="T11" fmla="*/ 8 h 17"/>
                <a:gd name="T12" fmla="*/ 25 w 26"/>
                <a:gd name="T13" fmla="*/ 8 h 17"/>
                <a:gd name="T14" fmla="*/ 24 w 26"/>
                <a:gd name="T15" fmla="*/ 11 h 17"/>
                <a:gd name="T16" fmla="*/ 22 w 26"/>
                <a:gd name="T17" fmla="*/ 12 h 17"/>
                <a:gd name="T18" fmla="*/ 18 w 26"/>
                <a:gd name="T19" fmla="*/ 14 h 17"/>
                <a:gd name="T20" fmla="*/ 13 w 26"/>
                <a:gd name="T21" fmla="*/ 16 h 17"/>
                <a:gd name="T22" fmla="*/ 13 w 26"/>
                <a:gd name="T23" fmla="*/ 16 h 17"/>
                <a:gd name="T24" fmla="*/ 7 w 26"/>
                <a:gd name="T25" fmla="*/ 14 h 17"/>
                <a:gd name="T26" fmla="*/ 4 w 26"/>
                <a:gd name="T27" fmla="*/ 12 h 17"/>
                <a:gd name="T28" fmla="*/ 1 w 26"/>
                <a:gd name="T29" fmla="*/ 11 h 17"/>
                <a:gd name="T30" fmla="*/ 0 w 26"/>
                <a:gd name="T31" fmla="*/ 8 h 17"/>
                <a:gd name="T32" fmla="*/ 0 w 26"/>
                <a:gd name="T33" fmla="*/ 8 h 17"/>
                <a:gd name="T34" fmla="*/ 1 w 26"/>
                <a:gd name="T35" fmla="*/ 4 h 17"/>
                <a:gd name="T36" fmla="*/ 4 w 26"/>
                <a:gd name="T37" fmla="*/ 1 h 17"/>
                <a:gd name="T38" fmla="*/ 7 w 26"/>
                <a:gd name="T39" fmla="*/ 0 h 17"/>
                <a:gd name="T40" fmla="*/ 13 w 26"/>
                <a:gd name="T41" fmla="*/ 0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
                <a:gd name="T64" fmla="*/ 0 h 17"/>
                <a:gd name="T65" fmla="*/ 26 w 26"/>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 h="17">
                  <a:moveTo>
                    <a:pt x="13" y="0"/>
                  </a:moveTo>
                  <a:lnTo>
                    <a:pt x="13" y="0"/>
                  </a:lnTo>
                  <a:lnTo>
                    <a:pt x="18" y="0"/>
                  </a:lnTo>
                  <a:lnTo>
                    <a:pt x="22" y="1"/>
                  </a:lnTo>
                  <a:lnTo>
                    <a:pt x="24" y="4"/>
                  </a:lnTo>
                  <a:lnTo>
                    <a:pt x="25" y="8"/>
                  </a:lnTo>
                  <a:lnTo>
                    <a:pt x="24" y="11"/>
                  </a:lnTo>
                  <a:lnTo>
                    <a:pt x="22" y="12"/>
                  </a:lnTo>
                  <a:lnTo>
                    <a:pt x="18" y="14"/>
                  </a:lnTo>
                  <a:lnTo>
                    <a:pt x="13" y="16"/>
                  </a:lnTo>
                  <a:lnTo>
                    <a:pt x="7" y="14"/>
                  </a:lnTo>
                  <a:lnTo>
                    <a:pt x="4" y="12"/>
                  </a:lnTo>
                  <a:lnTo>
                    <a:pt x="1" y="11"/>
                  </a:lnTo>
                  <a:lnTo>
                    <a:pt x="0" y="8"/>
                  </a:lnTo>
                  <a:lnTo>
                    <a:pt x="1" y="4"/>
                  </a:lnTo>
                  <a:lnTo>
                    <a:pt x="4" y="1"/>
                  </a:lnTo>
                  <a:lnTo>
                    <a:pt x="7" y="0"/>
                  </a:lnTo>
                  <a:lnTo>
                    <a:pt x="13"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IN">
                <a:latin typeface="Opensans"/>
              </a:endParaRPr>
            </a:p>
          </p:txBody>
        </p:sp>
        <p:sp>
          <p:nvSpPr>
            <p:cNvPr id="16006" name="Freeform 354"/>
            <p:cNvSpPr>
              <a:spLocks/>
            </p:cNvSpPr>
            <p:nvPr/>
          </p:nvSpPr>
          <p:spPr bwMode="auto">
            <a:xfrm>
              <a:off x="4730" y="2008"/>
              <a:ext cx="25" cy="17"/>
            </a:xfrm>
            <a:custGeom>
              <a:avLst/>
              <a:gdLst>
                <a:gd name="T0" fmla="*/ 12 w 25"/>
                <a:gd name="T1" fmla="*/ 0 h 17"/>
                <a:gd name="T2" fmla="*/ 17 w 25"/>
                <a:gd name="T3" fmla="*/ 1 h 17"/>
                <a:gd name="T4" fmla="*/ 21 w 25"/>
                <a:gd name="T5" fmla="*/ 2 h 17"/>
                <a:gd name="T6" fmla="*/ 23 w 25"/>
                <a:gd name="T7" fmla="*/ 4 h 17"/>
                <a:gd name="T8" fmla="*/ 24 w 25"/>
                <a:gd name="T9" fmla="*/ 7 h 17"/>
                <a:gd name="T10" fmla="*/ 23 w 25"/>
                <a:gd name="T11" fmla="*/ 11 h 17"/>
                <a:gd name="T12" fmla="*/ 21 w 25"/>
                <a:gd name="T13" fmla="*/ 14 h 17"/>
                <a:gd name="T14" fmla="*/ 17 w 25"/>
                <a:gd name="T15" fmla="*/ 14 h 17"/>
                <a:gd name="T16" fmla="*/ 12 w 25"/>
                <a:gd name="T17" fmla="*/ 16 h 17"/>
                <a:gd name="T18" fmla="*/ 7 w 25"/>
                <a:gd name="T19" fmla="*/ 14 h 17"/>
                <a:gd name="T20" fmla="*/ 3 w 25"/>
                <a:gd name="T21" fmla="*/ 14 h 17"/>
                <a:gd name="T22" fmla="*/ 1 w 25"/>
                <a:gd name="T23" fmla="*/ 11 h 17"/>
                <a:gd name="T24" fmla="*/ 0 w 25"/>
                <a:gd name="T25" fmla="*/ 7 h 17"/>
                <a:gd name="T26" fmla="*/ 1 w 25"/>
                <a:gd name="T27" fmla="*/ 4 h 17"/>
                <a:gd name="T28" fmla="*/ 3 w 25"/>
                <a:gd name="T29" fmla="*/ 2 h 17"/>
                <a:gd name="T30" fmla="*/ 7 w 25"/>
                <a:gd name="T31" fmla="*/ 1 h 17"/>
                <a:gd name="T32" fmla="*/ 12 w 25"/>
                <a:gd name="T33" fmla="*/ 0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17"/>
                <a:gd name="T53" fmla="*/ 25 w 25"/>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17">
                  <a:moveTo>
                    <a:pt x="12" y="0"/>
                  </a:moveTo>
                  <a:lnTo>
                    <a:pt x="17" y="1"/>
                  </a:lnTo>
                  <a:lnTo>
                    <a:pt x="21" y="2"/>
                  </a:lnTo>
                  <a:lnTo>
                    <a:pt x="23" y="4"/>
                  </a:lnTo>
                  <a:lnTo>
                    <a:pt x="24" y="7"/>
                  </a:lnTo>
                  <a:lnTo>
                    <a:pt x="23" y="11"/>
                  </a:lnTo>
                  <a:lnTo>
                    <a:pt x="21" y="14"/>
                  </a:lnTo>
                  <a:lnTo>
                    <a:pt x="17" y="14"/>
                  </a:lnTo>
                  <a:lnTo>
                    <a:pt x="12" y="16"/>
                  </a:lnTo>
                  <a:lnTo>
                    <a:pt x="7" y="14"/>
                  </a:lnTo>
                  <a:lnTo>
                    <a:pt x="3" y="14"/>
                  </a:lnTo>
                  <a:lnTo>
                    <a:pt x="1" y="11"/>
                  </a:lnTo>
                  <a:lnTo>
                    <a:pt x="0" y="7"/>
                  </a:lnTo>
                  <a:lnTo>
                    <a:pt x="1" y="4"/>
                  </a:lnTo>
                  <a:lnTo>
                    <a:pt x="3" y="2"/>
                  </a:lnTo>
                  <a:lnTo>
                    <a:pt x="7" y="1"/>
                  </a:lnTo>
                  <a:lnTo>
                    <a:pt x="12"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6007" name="Freeform 355"/>
            <p:cNvSpPr>
              <a:spLocks/>
            </p:cNvSpPr>
            <p:nvPr/>
          </p:nvSpPr>
          <p:spPr bwMode="auto">
            <a:xfrm>
              <a:off x="4730" y="2008"/>
              <a:ext cx="25" cy="17"/>
            </a:xfrm>
            <a:custGeom>
              <a:avLst/>
              <a:gdLst>
                <a:gd name="T0" fmla="*/ 12 w 25"/>
                <a:gd name="T1" fmla="*/ 0 h 17"/>
                <a:gd name="T2" fmla="*/ 12 w 25"/>
                <a:gd name="T3" fmla="*/ 0 h 17"/>
                <a:gd name="T4" fmla="*/ 17 w 25"/>
                <a:gd name="T5" fmla="*/ 1 h 17"/>
                <a:gd name="T6" fmla="*/ 21 w 25"/>
                <a:gd name="T7" fmla="*/ 2 h 17"/>
                <a:gd name="T8" fmla="*/ 23 w 25"/>
                <a:gd name="T9" fmla="*/ 4 h 17"/>
                <a:gd name="T10" fmla="*/ 24 w 25"/>
                <a:gd name="T11" fmla="*/ 7 h 17"/>
                <a:gd name="T12" fmla="*/ 24 w 25"/>
                <a:gd name="T13" fmla="*/ 7 h 17"/>
                <a:gd name="T14" fmla="*/ 23 w 25"/>
                <a:gd name="T15" fmla="*/ 11 h 17"/>
                <a:gd name="T16" fmla="*/ 21 w 25"/>
                <a:gd name="T17" fmla="*/ 14 h 17"/>
                <a:gd name="T18" fmla="*/ 17 w 25"/>
                <a:gd name="T19" fmla="*/ 14 h 17"/>
                <a:gd name="T20" fmla="*/ 12 w 25"/>
                <a:gd name="T21" fmla="*/ 16 h 17"/>
                <a:gd name="T22" fmla="*/ 12 w 25"/>
                <a:gd name="T23" fmla="*/ 16 h 17"/>
                <a:gd name="T24" fmla="*/ 7 w 25"/>
                <a:gd name="T25" fmla="*/ 14 h 17"/>
                <a:gd name="T26" fmla="*/ 3 w 25"/>
                <a:gd name="T27" fmla="*/ 14 h 17"/>
                <a:gd name="T28" fmla="*/ 1 w 25"/>
                <a:gd name="T29" fmla="*/ 11 h 17"/>
                <a:gd name="T30" fmla="*/ 0 w 25"/>
                <a:gd name="T31" fmla="*/ 7 h 17"/>
                <a:gd name="T32" fmla="*/ 0 w 25"/>
                <a:gd name="T33" fmla="*/ 7 h 17"/>
                <a:gd name="T34" fmla="*/ 1 w 25"/>
                <a:gd name="T35" fmla="*/ 4 h 17"/>
                <a:gd name="T36" fmla="*/ 3 w 25"/>
                <a:gd name="T37" fmla="*/ 2 h 17"/>
                <a:gd name="T38" fmla="*/ 7 w 25"/>
                <a:gd name="T39" fmla="*/ 1 h 17"/>
                <a:gd name="T40" fmla="*/ 12 w 25"/>
                <a:gd name="T41" fmla="*/ 0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17"/>
                <a:gd name="T65" fmla="*/ 25 w 25"/>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17">
                  <a:moveTo>
                    <a:pt x="12" y="0"/>
                  </a:moveTo>
                  <a:lnTo>
                    <a:pt x="12" y="0"/>
                  </a:lnTo>
                  <a:lnTo>
                    <a:pt x="17" y="1"/>
                  </a:lnTo>
                  <a:lnTo>
                    <a:pt x="21" y="2"/>
                  </a:lnTo>
                  <a:lnTo>
                    <a:pt x="23" y="4"/>
                  </a:lnTo>
                  <a:lnTo>
                    <a:pt x="24" y="7"/>
                  </a:lnTo>
                  <a:lnTo>
                    <a:pt x="23" y="11"/>
                  </a:lnTo>
                  <a:lnTo>
                    <a:pt x="21" y="14"/>
                  </a:lnTo>
                  <a:lnTo>
                    <a:pt x="17" y="14"/>
                  </a:lnTo>
                  <a:lnTo>
                    <a:pt x="12" y="16"/>
                  </a:lnTo>
                  <a:lnTo>
                    <a:pt x="7" y="14"/>
                  </a:lnTo>
                  <a:lnTo>
                    <a:pt x="3" y="14"/>
                  </a:lnTo>
                  <a:lnTo>
                    <a:pt x="1" y="11"/>
                  </a:lnTo>
                  <a:lnTo>
                    <a:pt x="0" y="7"/>
                  </a:lnTo>
                  <a:lnTo>
                    <a:pt x="1" y="4"/>
                  </a:lnTo>
                  <a:lnTo>
                    <a:pt x="3" y="2"/>
                  </a:lnTo>
                  <a:lnTo>
                    <a:pt x="7" y="1"/>
                  </a:lnTo>
                  <a:lnTo>
                    <a:pt x="12"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IN">
                <a:latin typeface="Opensans"/>
              </a:endParaRPr>
            </a:p>
          </p:txBody>
        </p:sp>
        <p:sp>
          <p:nvSpPr>
            <p:cNvPr id="16008" name="Freeform 356"/>
            <p:cNvSpPr>
              <a:spLocks/>
            </p:cNvSpPr>
            <p:nvPr/>
          </p:nvSpPr>
          <p:spPr bwMode="auto">
            <a:xfrm>
              <a:off x="4709" y="1911"/>
              <a:ext cx="46" cy="109"/>
            </a:xfrm>
            <a:custGeom>
              <a:avLst/>
              <a:gdLst>
                <a:gd name="T0" fmla="*/ 45 w 46"/>
                <a:gd name="T1" fmla="*/ 1 h 109"/>
                <a:gd name="T2" fmla="*/ 45 w 46"/>
                <a:gd name="T3" fmla="*/ 103 h 109"/>
                <a:gd name="T4" fmla="*/ 43 w 46"/>
                <a:gd name="T5" fmla="*/ 101 h 109"/>
                <a:gd name="T6" fmla="*/ 42 w 46"/>
                <a:gd name="T7" fmla="*/ 99 h 109"/>
                <a:gd name="T8" fmla="*/ 39 w 46"/>
                <a:gd name="T9" fmla="*/ 98 h 109"/>
                <a:gd name="T10" fmla="*/ 35 w 46"/>
                <a:gd name="T11" fmla="*/ 98 h 109"/>
                <a:gd name="T12" fmla="*/ 32 w 46"/>
                <a:gd name="T13" fmla="*/ 98 h 109"/>
                <a:gd name="T14" fmla="*/ 28 w 46"/>
                <a:gd name="T15" fmla="*/ 98 h 109"/>
                <a:gd name="T16" fmla="*/ 25 w 46"/>
                <a:gd name="T17" fmla="*/ 99 h 109"/>
                <a:gd name="T18" fmla="*/ 22 w 46"/>
                <a:gd name="T19" fmla="*/ 101 h 109"/>
                <a:gd name="T20" fmla="*/ 19 w 46"/>
                <a:gd name="T21" fmla="*/ 103 h 109"/>
                <a:gd name="T22" fmla="*/ 16 w 46"/>
                <a:gd name="T23" fmla="*/ 105 h 109"/>
                <a:gd name="T24" fmla="*/ 13 w 46"/>
                <a:gd name="T25" fmla="*/ 107 h 109"/>
                <a:gd name="T26" fmla="*/ 10 w 46"/>
                <a:gd name="T27" fmla="*/ 108 h 109"/>
                <a:gd name="T28" fmla="*/ 6 w 46"/>
                <a:gd name="T29" fmla="*/ 108 h 109"/>
                <a:gd name="T30" fmla="*/ 4 w 46"/>
                <a:gd name="T31" fmla="*/ 107 h 109"/>
                <a:gd name="T32" fmla="*/ 2 w 46"/>
                <a:gd name="T33" fmla="*/ 104 h 109"/>
                <a:gd name="T34" fmla="*/ 0 w 46"/>
                <a:gd name="T35" fmla="*/ 99 h 109"/>
                <a:gd name="T36" fmla="*/ 0 w 46"/>
                <a:gd name="T37" fmla="*/ 0 h 109"/>
                <a:gd name="T38" fmla="*/ 45 w 46"/>
                <a:gd name="T39" fmla="*/ 1 h 1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6"/>
                <a:gd name="T61" fmla="*/ 0 h 109"/>
                <a:gd name="T62" fmla="*/ 46 w 46"/>
                <a:gd name="T63" fmla="*/ 109 h 10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6" h="109">
                  <a:moveTo>
                    <a:pt x="45" y="1"/>
                  </a:moveTo>
                  <a:lnTo>
                    <a:pt x="45" y="103"/>
                  </a:lnTo>
                  <a:lnTo>
                    <a:pt x="43" y="101"/>
                  </a:lnTo>
                  <a:lnTo>
                    <a:pt x="42" y="99"/>
                  </a:lnTo>
                  <a:lnTo>
                    <a:pt x="39" y="98"/>
                  </a:lnTo>
                  <a:lnTo>
                    <a:pt x="35" y="98"/>
                  </a:lnTo>
                  <a:lnTo>
                    <a:pt x="32" y="98"/>
                  </a:lnTo>
                  <a:lnTo>
                    <a:pt x="28" y="98"/>
                  </a:lnTo>
                  <a:lnTo>
                    <a:pt x="25" y="99"/>
                  </a:lnTo>
                  <a:lnTo>
                    <a:pt x="22" y="101"/>
                  </a:lnTo>
                  <a:lnTo>
                    <a:pt x="19" y="103"/>
                  </a:lnTo>
                  <a:lnTo>
                    <a:pt x="16" y="105"/>
                  </a:lnTo>
                  <a:lnTo>
                    <a:pt x="13" y="107"/>
                  </a:lnTo>
                  <a:lnTo>
                    <a:pt x="10" y="108"/>
                  </a:lnTo>
                  <a:lnTo>
                    <a:pt x="6" y="108"/>
                  </a:lnTo>
                  <a:lnTo>
                    <a:pt x="4" y="107"/>
                  </a:lnTo>
                  <a:lnTo>
                    <a:pt x="2" y="104"/>
                  </a:lnTo>
                  <a:lnTo>
                    <a:pt x="0" y="99"/>
                  </a:lnTo>
                  <a:lnTo>
                    <a:pt x="0" y="0"/>
                  </a:lnTo>
                  <a:lnTo>
                    <a:pt x="45" y="1"/>
                  </a:lnTo>
                </a:path>
              </a:pathLst>
            </a:custGeom>
            <a:solidFill>
              <a:srgbClr val="E5E5E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6009" name="Freeform 357"/>
            <p:cNvSpPr>
              <a:spLocks/>
            </p:cNvSpPr>
            <p:nvPr/>
          </p:nvSpPr>
          <p:spPr bwMode="auto">
            <a:xfrm>
              <a:off x="4631" y="2022"/>
              <a:ext cx="123" cy="312"/>
            </a:xfrm>
            <a:custGeom>
              <a:avLst/>
              <a:gdLst>
                <a:gd name="T0" fmla="*/ 81 w 123"/>
                <a:gd name="T1" fmla="*/ 7 h 312"/>
                <a:gd name="T2" fmla="*/ 87 w 123"/>
                <a:gd name="T3" fmla="*/ 9 h 312"/>
                <a:gd name="T4" fmla="*/ 93 w 123"/>
                <a:gd name="T5" fmla="*/ 8 h 312"/>
                <a:gd name="T6" fmla="*/ 99 w 123"/>
                <a:gd name="T7" fmla="*/ 6 h 312"/>
                <a:gd name="T8" fmla="*/ 105 w 123"/>
                <a:gd name="T9" fmla="*/ 3 h 312"/>
                <a:gd name="T10" fmla="*/ 112 w 123"/>
                <a:gd name="T11" fmla="*/ 0 h 312"/>
                <a:gd name="T12" fmla="*/ 118 w 123"/>
                <a:gd name="T13" fmla="*/ 0 h 312"/>
                <a:gd name="T14" fmla="*/ 122 w 123"/>
                <a:gd name="T15" fmla="*/ 4 h 312"/>
                <a:gd name="T16" fmla="*/ 122 w 123"/>
                <a:gd name="T17" fmla="*/ 22 h 312"/>
                <a:gd name="T18" fmla="*/ 122 w 123"/>
                <a:gd name="T19" fmla="*/ 51 h 312"/>
                <a:gd name="T20" fmla="*/ 122 w 123"/>
                <a:gd name="T21" fmla="*/ 80 h 312"/>
                <a:gd name="T22" fmla="*/ 122 w 123"/>
                <a:gd name="T23" fmla="*/ 107 h 312"/>
                <a:gd name="T24" fmla="*/ 122 w 123"/>
                <a:gd name="T25" fmla="*/ 135 h 312"/>
                <a:gd name="T26" fmla="*/ 122 w 123"/>
                <a:gd name="T27" fmla="*/ 163 h 312"/>
                <a:gd name="T28" fmla="*/ 122 w 123"/>
                <a:gd name="T29" fmla="*/ 191 h 312"/>
                <a:gd name="T30" fmla="*/ 122 w 123"/>
                <a:gd name="T31" fmla="*/ 220 h 312"/>
                <a:gd name="T32" fmla="*/ 121 w 123"/>
                <a:gd name="T33" fmla="*/ 243 h 312"/>
                <a:gd name="T34" fmla="*/ 119 w 123"/>
                <a:gd name="T35" fmla="*/ 257 h 312"/>
                <a:gd name="T36" fmla="*/ 114 w 123"/>
                <a:gd name="T37" fmla="*/ 267 h 312"/>
                <a:gd name="T38" fmla="*/ 110 w 123"/>
                <a:gd name="T39" fmla="*/ 272 h 312"/>
                <a:gd name="T40" fmla="*/ 102 w 123"/>
                <a:gd name="T41" fmla="*/ 277 h 312"/>
                <a:gd name="T42" fmla="*/ 86 w 123"/>
                <a:gd name="T43" fmla="*/ 284 h 312"/>
                <a:gd name="T44" fmla="*/ 69 w 123"/>
                <a:gd name="T45" fmla="*/ 291 h 312"/>
                <a:gd name="T46" fmla="*/ 52 w 123"/>
                <a:gd name="T47" fmla="*/ 297 h 312"/>
                <a:gd name="T48" fmla="*/ 35 w 123"/>
                <a:gd name="T49" fmla="*/ 301 h 312"/>
                <a:gd name="T50" fmla="*/ 21 w 123"/>
                <a:gd name="T51" fmla="*/ 306 h 312"/>
                <a:gd name="T52" fmla="*/ 9 w 123"/>
                <a:gd name="T53" fmla="*/ 309 h 312"/>
                <a:gd name="T54" fmla="*/ 2 w 123"/>
                <a:gd name="T55" fmla="*/ 310 h 312"/>
                <a:gd name="T56" fmla="*/ 0 w 123"/>
                <a:gd name="T57" fmla="*/ 296 h 312"/>
                <a:gd name="T58" fmla="*/ 7 w 123"/>
                <a:gd name="T59" fmla="*/ 296 h 312"/>
                <a:gd name="T60" fmla="*/ 17 w 123"/>
                <a:gd name="T61" fmla="*/ 294 h 312"/>
                <a:gd name="T62" fmla="*/ 29 w 123"/>
                <a:gd name="T63" fmla="*/ 292 h 312"/>
                <a:gd name="T64" fmla="*/ 41 w 123"/>
                <a:gd name="T65" fmla="*/ 288 h 312"/>
                <a:gd name="T66" fmla="*/ 53 w 123"/>
                <a:gd name="T67" fmla="*/ 283 h 312"/>
                <a:gd name="T68" fmla="*/ 64 w 123"/>
                <a:gd name="T69" fmla="*/ 276 h 312"/>
                <a:gd name="T70" fmla="*/ 73 w 123"/>
                <a:gd name="T71" fmla="*/ 267 h 312"/>
                <a:gd name="T72" fmla="*/ 78 w 123"/>
                <a:gd name="T73" fmla="*/ 256 h 3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3"/>
                <a:gd name="T112" fmla="*/ 0 h 312"/>
                <a:gd name="T113" fmla="*/ 123 w 123"/>
                <a:gd name="T114" fmla="*/ 312 h 3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3" h="312">
                  <a:moveTo>
                    <a:pt x="78" y="5"/>
                  </a:moveTo>
                  <a:lnTo>
                    <a:pt x="81" y="7"/>
                  </a:lnTo>
                  <a:lnTo>
                    <a:pt x="84" y="9"/>
                  </a:lnTo>
                  <a:lnTo>
                    <a:pt x="87" y="9"/>
                  </a:lnTo>
                  <a:lnTo>
                    <a:pt x="90" y="9"/>
                  </a:lnTo>
                  <a:lnTo>
                    <a:pt x="93" y="8"/>
                  </a:lnTo>
                  <a:lnTo>
                    <a:pt x="97" y="7"/>
                  </a:lnTo>
                  <a:lnTo>
                    <a:pt x="99" y="6"/>
                  </a:lnTo>
                  <a:lnTo>
                    <a:pt x="101" y="5"/>
                  </a:lnTo>
                  <a:lnTo>
                    <a:pt x="105" y="3"/>
                  </a:lnTo>
                  <a:lnTo>
                    <a:pt x="109" y="1"/>
                  </a:lnTo>
                  <a:lnTo>
                    <a:pt x="112" y="0"/>
                  </a:lnTo>
                  <a:lnTo>
                    <a:pt x="116" y="0"/>
                  </a:lnTo>
                  <a:lnTo>
                    <a:pt x="118" y="0"/>
                  </a:lnTo>
                  <a:lnTo>
                    <a:pt x="120" y="2"/>
                  </a:lnTo>
                  <a:lnTo>
                    <a:pt x="122" y="4"/>
                  </a:lnTo>
                  <a:lnTo>
                    <a:pt x="122" y="7"/>
                  </a:lnTo>
                  <a:lnTo>
                    <a:pt x="122" y="22"/>
                  </a:lnTo>
                  <a:lnTo>
                    <a:pt x="122" y="37"/>
                  </a:lnTo>
                  <a:lnTo>
                    <a:pt x="122" y="51"/>
                  </a:lnTo>
                  <a:lnTo>
                    <a:pt x="122" y="65"/>
                  </a:lnTo>
                  <a:lnTo>
                    <a:pt x="122" y="80"/>
                  </a:lnTo>
                  <a:lnTo>
                    <a:pt x="122" y="94"/>
                  </a:lnTo>
                  <a:lnTo>
                    <a:pt x="122" y="107"/>
                  </a:lnTo>
                  <a:lnTo>
                    <a:pt x="122" y="121"/>
                  </a:lnTo>
                  <a:lnTo>
                    <a:pt x="122" y="135"/>
                  </a:lnTo>
                  <a:lnTo>
                    <a:pt x="122" y="148"/>
                  </a:lnTo>
                  <a:lnTo>
                    <a:pt x="122" y="163"/>
                  </a:lnTo>
                  <a:lnTo>
                    <a:pt x="122" y="177"/>
                  </a:lnTo>
                  <a:lnTo>
                    <a:pt x="122" y="191"/>
                  </a:lnTo>
                  <a:lnTo>
                    <a:pt x="122" y="206"/>
                  </a:lnTo>
                  <a:lnTo>
                    <a:pt x="122" y="220"/>
                  </a:lnTo>
                  <a:lnTo>
                    <a:pt x="122" y="235"/>
                  </a:lnTo>
                  <a:lnTo>
                    <a:pt x="121" y="243"/>
                  </a:lnTo>
                  <a:lnTo>
                    <a:pt x="120" y="250"/>
                  </a:lnTo>
                  <a:lnTo>
                    <a:pt x="119" y="257"/>
                  </a:lnTo>
                  <a:lnTo>
                    <a:pt x="117" y="262"/>
                  </a:lnTo>
                  <a:lnTo>
                    <a:pt x="114" y="267"/>
                  </a:lnTo>
                  <a:lnTo>
                    <a:pt x="112" y="270"/>
                  </a:lnTo>
                  <a:lnTo>
                    <a:pt x="110" y="272"/>
                  </a:lnTo>
                  <a:lnTo>
                    <a:pt x="109" y="274"/>
                  </a:lnTo>
                  <a:lnTo>
                    <a:pt x="102" y="277"/>
                  </a:lnTo>
                  <a:lnTo>
                    <a:pt x="94" y="281"/>
                  </a:lnTo>
                  <a:lnTo>
                    <a:pt x="86" y="284"/>
                  </a:lnTo>
                  <a:lnTo>
                    <a:pt x="78" y="288"/>
                  </a:lnTo>
                  <a:lnTo>
                    <a:pt x="69" y="291"/>
                  </a:lnTo>
                  <a:lnTo>
                    <a:pt x="61" y="294"/>
                  </a:lnTo>
                  <a:lnTo>
                    <a:pt x="52" y="297"/>
                  </a:lnTo>
                  <a:lnTo>
                    <a:pt x="44" y="299"/>
                  </a:lnTo>
                  <a:lnTo>
                    <a:pt x="35" y="301"/>
                  </a:lnTo>
                  <a:lnTo>
                    <a:pt x="28" y="304"/>
                  </a:lnTo>
                  <a:lnTo>
                    <a:pt x="21" y="306"/>
                  </a:lnTo>
                  <a:lnTo>
                    <a:pt x="14" y="307"/>
                  </a:lnTo>
                  <a:lnTo>
                    <a:pt x="9" y="309"/>
                  </a:lnTo>
                  <a:lnTo>
                    <a:pt x="5" y="309"/>
                  </a:lnTo>
                  <a:lnTo>
                    <a:pt x="2" y="310"/>
                  </a:lnTo>
                  <a:lnTo>
                    <a:pt x="0" y="311"/>
                  </a:lnTo>
                  <a:lnTo>
                    <a:pt x="0" y="296"/>
                  </a:lnTo>
                  <a:lnTo>
                    <a:pt x="3" y="296"/>
                  </a:lnTo>
                  <a:lnTo>
                    <a:pt x="7" y="296"/>
                  </a:lnTo>
                  <a:lnTo>
                    <a:pt x="12" y="295"/>
                  </a:lnTo>
                  <a:lnTo>
                    <a:pt x="17" y="294"/>
                  </a:lnTo>
                  <a:lnTo>
                    <a:pt x="22" y="293"/>
                  </a:lnTo>
                  <a:lnTo>
                    <a:pt x="29" y="292"/>
                  </a:lnTo>
                  <a:lnTo>
                    <a:pt x="35" y="290"/>
                  </a:lnTo>
                  <a:lnTo>
                    <a:pt x="41" y="288"/>
                  </a:lnTo>
                  <a:lnTo>
                    <a:pt x="47" y="286"/>
                  </a:lnTo>
                  <a:lnTo>
                    <a:pt x="53" y="283"/>
                  </a:lnTo>
                  <a:lnTo>
                    <a:pt x="59" y="280"/>
                  </a:lnTo>
                  <a:lnTo>
                    <a:pt x="64" y="276"/>
                  </a:lnTo>
                  <a:lnTo>
                    <a:pt x="69" y="272"/>
                  </a:lnTo>
                  <a:lnTo>
                    <a:pt x="73" y="267"/>
                  </a:lnTo>
                  <a:lnTo>
                    <a:pt x="76" y="262"/>
                  </a:lnTo>
                  <a:lnTo>
                    <a:pt x="78" y="256"/>
                  </a:lnTo>
                  <a:lnTo>
                    <a:pt x="78" y="5"/>
                  </a:lnTo>
                </a:path>
              </a:pathLst>
            </a:custGeom>
            <a:solidFill>
              <a:srgbClr val="E5E5E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6010" name="Freeform 358"/>
            <p:cNvSpPr>
              <a:spLocks/>
            </p:cNvSpPr>
            <p:nvPr/>
          </p:nvSpPr>
          <p:spPr bwMode="auto">
            <a:xfrm>
              <a:off x="4595" y="2267"/>
              <a:ext cx="18" cy="17"/>
            </a:xfrm>
            <a:custGeom>
              <a:avLst/>
              <a:gdLst>
                <a:gd name="T0" fmla="*/ 17 w 18"/>
                <a:gd name="T1" fmla="*/ 0 h 17"/>
                <a:gd name="T2" fmla="*/ 14 w 18"/>
                <a:gd name="T3" fmla="*/ 2 h 17"/>
                <a:gd name="T4" fmla="*/ 10 w 18"/>
                <a:gd name="T5" fmla="*/ 4 h 17"/>
                <a:gd name="T6" fmla="*/ 8 w 18"/>
                <a:gd name="T7" fmla="*/ 5 h 17"/>
                <a:gd name="T8" fmla="*/ 6 w 18"/>
                <a:gd name="T9" fmla="*/ 7 h 17"/>
                <a:gd name="T10" fmla="*/ 4 w 18"/>
                <a:gd name="T11" fmla="*/ 9 h 17"/>
                <a:gd name="T12" fmla="*/ 3 w 18"/>
                <a:gd name="T13" fmla="*/ 11 h 17"/>
                <a:gd name="T14" fmla="*/ 1 w 18"/>
                <a:gd name="T15" fmla="*/ 13 h 17"/>
                <a:gd name="T16" fmla="*/ 0 w 18"/>
                <a:gd name="T17" fmla="*/ 16 h 17"/>
                <a:gd name="T18" fmla="*/ 10 w 18"/>
                <a:gd name="T19" fmla="*/ 16 h 17"/>
                <a:gd name="T20" fmla="*/ 9 w 18"/>
                <a:gd name="T21" fmla="*/ 14 h 17"/>
                <a:gd name="T22" fmla="*/ 10 w 18"/>
                <a:gd name="T23" fmla="*/ 13 h 17"/>
                <a:gd name="T24" fmla="*/ 10 w 18"/>
                <a:gd name="T25" fmla="*/ 11 h 17"/>
                <a:gd name="T26" fmla="*/ 11 w 18"/>
                <a:gd name="T27" fmla="*/ 8 h 17"/>
                <a:gd name="T28" fmla="*/ 12 w 18"/>
                <a:gd name="T29" fmla="*/ 6 h 17"/>
                <a:gd name="T30" fmla="*/ 13 w 18"/>
                <a:gd name="T31" fmla="*/ 5 h 17"/>
                <a:gd name="T32" fmla="*/ 15 w 18"/>
                <a:gd name="T33" fmla="*/ 2 h 17"/>
                <a:gd name="T34" fmla="*/ 17 w 18"/>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7"/>
                <a:gd name="T56" fmla="*/ 18 w 18"/>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7">
                  <a:moveTo>
                    <a:pt x="17" y="0"/>
                  </a:moveTo>
                  <a:lnTo>
                    <a:pt x="14" y="2"/>
                  </a:lnTo>
                  <a:lnTo>
                    <a:pt x="10" y="4"/>
                  </a:lnTo>
                  <a:lnTo>
                    <a:pt x="8" y="5"/>
                  </a:lnTo>
                  <a:lnTo>
                    <a:pt x="6" y="7"/>
                  </a:lnTo>
                  <a:lnTo>
                    <a:pt x="4" y="9"/>
                  </a:lnTo>
                  <a:lnTo>
                    <a:pt x="3" y="11"/>
                  </a:lnTo>
                  <a:lnTo>
                    <a:pt x="1" y="13"/>
                  </a:lnTo>
                  <a:lnTo>
                    <a:pt x="0" y="16"/>
                  </a:lnTo>
                  <a:lnTo>
                    <a:pt x="10" y="16"/>
                  </a:lnTo>
                  <a:lnTo>
                    <a:pt x="9" y="14"/>
                  </a:lnTo>
                  <a:lnTo>
                    <a:pt x="10" y="13"/>
                  </a:lnTo>
                  <a:lnTo>
                    <a:pt x="10" y="11"/>
                  </a:lnTo>
                  <a:lnTo>
                    <a:pt x="11" y="8"/>
                  </a:lnTo>
                  <a:lnTo>
                    <a:pt x="12" y="6"/>
                  </a:lnTo>
                  <a:lnTo>
                    <a:pt x="13" y="5"/>
                  </a:lnTo>
                  <a:lnTo>
                    <a:pt x="15" y="2"/>
                  </a:lnTo>
                  <a:lnTo>
                    <a:pt x="17" y="0"/>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6011" name="Freeform 359"/>
            <p:cNvSpPr>
              <a:spLocks/>
            </p:cNvSpPr>
            <p:nvPr/>
          </p:nvSpPr>
          <p:spPr bwMode="auto">
            <a:xfrm>
              <a:off x="4605" y="2363"/>
              <a:ext cx="25" cy="17"/>
            </a:xfrm>
            <a:custGeom>
              <a:avLst/>
              <a:gdLst>
                <a:gd name="T0" fmla="*/ 0 w 25"/>
                <a:gd name="T1" fmla="*/ 0 h 17"/>
                <a:gd name="T2" fmla="*/ 24 w 25"/>
                <a:gd name="T3" fmla="*/ 0 h 17"/>
                <a:gd name="T4" fmla="*/ 24 w 25"/>
                <a:gd name="T5" fmla="*/ 16 h 17"/>
                <a:gd name="T6" fmla="*/ 0 w 25"/>
                <a:gd name="T7" fmla="*/ 16 h 17"/>
                <a:gd name="T8" fmla="*/ 0 w 25"/>
                <a:gd name="T9" fmla="*/ 0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0" y="0"/>
                  </a:moveTo>
                  <a:lnTo>
                    <a:pt x="24" y="0"/>
                  </a:lnTo>
                  <a:lnTo>
                    <a:pt x="24" y="16"/>
                  </a:lnTo>
                  <a:lnTo>
                    <a:pt x="0" y="16"/>
                  </a:lnTo>
                  <a:lnTo>
                    <a:pt x="0" y="0"/>
                  </a:lnTo>
                </a:path>
              </a:pathLst>
            </a:custGeom>
            <a:solidFill>
              <a:srgbClr val="333333"/>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6012" name="Freeform 360"/>
            <p:cNvSpPr>
              <a:spLocks/>
            </p:cNvSpPr>
            <p:nvPr/>
          </p:nvSpPr>
          <p:spPr bwMode="auto">
            <a:xfrm>
              <a:off x="4605" y="2363"/>
              <a:ext cx="25" cy="17"/>
            </a:xfrm>
            <a:custGeom>
              <a:avLst/>
              <a:gdLst>
                <a:gd name="T0" fmla="*/ 0 w 25"/>
                <a:gd name="T1" fmla="*/ 0 h 17"/>
                <a:gd name="T2" fmla="*/ 24 w 25"/>
                <a:gd name="T3" fmla="*/ 0 h 17"/>
                <a:gd name="T4" fmla="*/ 24 w 25"/>
                <a:gd name="T5" fmla="*/ 16 h 17"/>
                <a:gd name="T6" fmla="*/ 0 w 25"/>
                <a:gd name="T7" fmla="*/ 16 h 17"/>
                <a:gd name="T8" fmla="*/ 0 w 25"/>
                <a:gd name="T9" fmla="*/ 0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0" y="0"/>
                  </a:moveTo>
                  <a:lnTo>
                    <a:pt x="24" y="0"/>
                  </a:lnTo>
                  <a:lnTo>
                    <a:pt x="24" y="16"/>
                  </a:lnTo>
                  <a:lnTo>
                    <a:pt x="0" y="16"/>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IN">
                <a:latin typeface="Opensans"/>
              </a:endParaRPr>
            </a:p>
          </p:txBody>
        </p:sp>
        <p:sp>
          <p:nvSpPr>
            <p:cNvPr id="16013" name="Freeform 361"/>
            <p:cNvSpPr>
              <a:spLocks/>
            </p:cNvSpPr>
            <p:nvPr/>
          </p:nvSpPr>
          <p:spPr bwMode="auto">
            <a:xfrm>
              <a:off x="4592" y="2291"/>
              <a:ext cx="50" cy="75"/>
            </a:xfrm>
            <a:custGeom>
              <a:avLst/>
              <a:gdLst>
                <a:gd name="T0" fmla="*/ 0 w 50"/>
                <a:gd name="T1" fmla="*/ 0 h 75"/>
                <a:gd name="T2" fmla="*/ 10 w 50"/>
                <a:gd name="T3" fmla="*/ 74 h 75"/>
                <a:gd name="T4" fmla="*/ 40 w 50"/>
                <a:gd name="T5" fmla="*/ 74 h 75"/>
                <a:gd name="T6" fmla="*/ 49 w 50"/>
                <a:gd name="T7" fmla="*/ 0 h 75"/>
                <a:gd name="T8" fmla="*/ 0 w 50"/>
                <a:gd name="T9" fmla="*/ 0 h 75"/>
                <a:gd name="T10" fmla="*/ 0 60000 65536"/>
                <a:gd name="T11" fmla="*/ 0 60000 65536"/>
                <a:gd name="T12" fmla="*/ 0 60000 65536"/>
                <a:gd name="T13" fmla="*/ 0 60000 65536"/>
                <a:gd name="T14" fmla="*/ 0 60000 65536"/>
                <a:gd name="T15" fmla="*/ 0 w 50"/>
                <a:gd name="T16" fmla="*/ 0 h 75"/>
                <a:gd name="T17" fmla="*/ 50 w 50"/>
                <a:gd name="T18" fmla="*/ 75 h 75"/>
              </a:gdLst>
              <a:ahLst/>
              <a:cxnLst>
                <a:cxn ang="T10">
                  <a:pos x="T0" y="T1"/>
                </a:cxn>
                <a:cxn ang="T11">
                  <a:pos x="T2" y="T3"/>
                </a:cxn>
                <a:cxn ang="T12">
                  <a:pos x="T4" y="T5"/>
                </a:cxn>
                <a:cxn ang="T13">
                  <a:pos x="T6" y="T7"/>
                </a:cxn>
                <a:cxn ang="T14">
                  <a:pos x="T8" y="T9"/>
                </a:cxn>
              </a:cxnLst>
              <a:rect l="T15" t="T16" r="T17" b="T18"/>
              <a:pathLst>
                <a:path w="50" h="75">
                  <a:moveTo>
                    <a:pt x="0" y="0"/>
                  </a:moveTo>
                  <a:lnTo>
                    <a:pt x="10" y="74"/>
                  </a:lnTo>
                  <a:lnTo>
                    <a:pt x="40" y="74"/>
                  </a:lnTo>
                  <a:lnTo>
                    <a:pt x="49" y="0"/>
                  </a:lnTo>
                  <a:lnTo>
                    <a:pt x="0" y="0"/>
                  </a:lnTo>
                </a:path>
              </a:pathLst>
            </a:custGeom>
            <a:solidFill>
              <a:srgbClr val="9999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6014" name="Freeform 362"/>
            <p:cNvSpPr>
              <a:spLocks/>
            </p:cNvSpPr>
            <p:nvPr/>
          </p:nvSpPr>
          <p:spPr bwMode="auto">
            <a:xfrm>
              <a:off x="4609" y="2315"/>
              <a:ext cx="18" cy="21"/>
            </a:xfrm>
            <a:custGeom>
              <a:avLst/>
              <a:gdLst>
                <a:gd name="T0" fmla="*/ 9 w 18"/>
                <a:gd name="T1" fmla="*/ 0 h 21"/>
                <a:gd name="T2" fmla="*/ 9 w 18"/>
                <a:gd name="T3" fmla="*/ 0 h 21"/>
                <a:gd name="T4" fmla="*/ 12 w 18"/>
                <a:gd name="T5" fmla="*/ 1 h 21"/>
                <a:gd name="T6" fmla="*/ 15 w 18"/>
                <a:gd name="T7" fmla="*/ 3 h 21"/>
                <a:gd name="T8" fmla="*/ 17 w 18"/>
                <a:gd name="T9" fmla="*/ 7 h 21"/>
                <a:gd name="T10" fmla="*/ 17 w 18"/>
                <a:gd name="T11" fmla="*/ 10 h 21"/>
                <a:gd name="T12" fmla="*/ 17 w 18"/>
                <a:gd name="T13" fmla="*/ 10 h 21"/>
                <a:gd name="T14" fmla="*/ 17 w 18"/>
                <a:gd name="T15" fmla="*/ 14 h 21"/>
                <a:gd name="T16" fmla="*/ 15 w 18"/>
                <a:gd name="T17" fmla="*/ 17 h 21"/>
                <a:gd name="T18" fmla="*/ 12 w 18"/>
                <a:gd name="T19" fmla="*/ 19 h 21"/>
                <a:gd name="T20" fmla="*/ 9 w 18"/>
                <a:gd name="T21" fmla="*/ 20 h 21"/>
                <a:gd name="T22" fmla="*/ 9 w 18"/>
                <a:gd name="T23" fmla="*/ 20 h 21"/>
                <a:gd name="T24" fmla="*/ 5 w 18"/>
                <a:gd name="T25" fmla="*/ 19 h 21"/>
                <a:gd name="T26" fmla="*/ 2 w 18"/>
                <a:gd name="T27" fmla="*/ 17 h 21"/>
                <a:gd name="T28" fmla="*/ 0 w 18"/>
                <a:gd name="T29" fmla="*/ 14 h 21"/>
                <a:gd name="T30" fmla="*/ 0 w 18"/>
                <a:gd name="T31" fmla="*/ 10 h 21"/>
                <a:gd name="T32" fmla="*/ 0 w 18"/>
                <a:gd name="T33" fmla="*/ 10 h 21"/>
                <a:gd name="T34" fmla="*/ 0 w 18"/>
                <a:gd name="T35" fmla="*/ 7 h 21"/>
                <a:gd name="T36" fmla="*/ 2 w 18"/>
                <a:gd name="T37" fmla="*/ 3 h 21"/>
                <a:gd name="T38" fmla="*/ 5 w 18"/>
                <a:gd name="T39" fmla="*/ 1 h 21"/>
                <a:gd name="T40" fmla="*/ 9 w 18"/>
                <a:gd name="T41" fmla="*/ 0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
                <a:gd name="T64" fmla="*/ 0 h 21"/>
                <a:gd name="T65" fmla="*/ 18 w 18"/>
                <a:gd name="T66" fmla="*/ 21 h 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 h="21">
                  <a:moveTo>
                    <a:pt x="9" y="0"/>
                  </a:moveTo>
                  <a:lnTo>
                    <a:pt x="9" y="0"/>
                  </a:lnTo>
                  <a:lnTo>
                    <a:pt x="12" y="1"/>
                  </a:lnTo>
                  <a:lnTo>
                    <a:pt x="15" y="3"/>
                  </a:lnTo>
                  <a:lnTo>
                    <a:pt x="17" y="7"/>
                  </a:lnTo>
                  <a:lnTo>
                    <a:pt x="17" y="10"/>
                  </a:lnTo>
                  <a:lnTo>
                    <a:pt x="17" y="14"/>
                  </a:lnTo>
                  <a:lnTo>
                    <a:pt x="15" y="17"/>
                  </a:lnTo>
                  <a:lnTo>
                    <a:pt x="12" y="19"/>
                  </a:lnTo>
                  <a:lnTo>
                    <a:pt x="9" y="20"/>
                  </a:lnTo>
                  <a:lnTo>
                    <a:pt x="5" y="19"/>
                  </a:lnTo>
                  <a:lnTo>
                    <a:pt x="2" y="17"/>
                  </a:lnTo>
                  <a:lnTo>
                    <a:pt x="0" y="14"/>
                  </a:lnTo>
                  <a:lnTo>
                    <a:pt x="0" y="10"/>
                  </a:lnTo>
                  <a:lnTo>
                    <a:pt x="0" y="7"/>
                  </a:lnTo>
                  <a:lnTo>
                    <a:pt x="2" y="3"/>
                  </a:lnTo>
                  <a:lnTo>
                    <a:pt x="5" y="1"/>
                  </a:lnTo>
                  <a:lnTo>
                    <a:pt x="9" y="0"/>
                  </a:lnTo>
                </a:path>
              </a:pathLst>
            </a:custGeom>
            <a:noFill/>
            <a:ln w="12700" cap="rnd">
              <a:solidFill>
                <a:srgbClr val="CCCC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IN">
                <a:latin typeface="Opensans"/>
              </a:endParaRPr>
            </a:p>
          </p:txBody>
        </p:sp>
        <p:sp>
          <p:nvSpPr>
            <p:cNvPr id="16015" name="Freeform 363"/>
            <p:cNvSpPr>
              <a:spLocks/>
            </p:cNvSpPr>
            <p:nvPr/>
          </p:nvSpPr>
          <p:spPr bwMode="auto">
            <a:xfrm>
              <a:off x="4584" y="2283"/>
              <a:ext cx="66" cy="17"/>
            </a:xfrm>
            <a:custGeom>
              <a:avLst/>
              <a:gdLst>
                <a:gd name="T0" fmla="*/ 4 w 66"/>
                <a:gd name="T1" fmla="*/ 0 h 17"/>
                <a:gd name="T2" fmla="*/ 61 w 66"/>
                <a:gd name="T3" fmla="*/ 0 h 17"/>
                <a:gd name="T4" fmla="*/ 62 w 66"/>
                <a:gd name="T5" fmla="*/ 1 h 17"/>
                <a:gd name="T6" fmla="*/ 64 w 66"/>
                <a:gd name="T7" fmla="*/ 1 h 17"/>
                <a:gd name="T8" fmla="*/ 64 w 66"/>
                <a:gd name="T9" fmla="*/ 3 h 17"/>
                <a:gd name="T10" fmla="*/ 65 w 66"/>
                <a:gd name="T11" fmla="*/ 5 h 17"/>
                <a:gd name="T12" fmla="*/ 65 w 66"/>
                <a:gd name="T13" fmla="*/ 10 h 17"/>
                <a:gd name="T14" fmla="*/ 64 w 66"/>
                <a:gd name="T15" fmla="*/ 12 h 17"/>
                <a:gd name="T16" fmla="*/ 64 w 66"/>
                <a:gd name="T17" fmla="*/ 14 h 17"/>
                <a:gd name="T18" fmla="*/ 62 w 66"/>
                <a:gd name="T19" fmla="*/ 16 h 17"/>
                <a:gd name="T20" fmla="*/ 61 w 66"/>
                <a:gd name="T21" fmla="*/ 16 h 17"/>
                <a:gd name="T22" fmla="*/ 4 w 66"/>
                <a:gd name="T23" fmla="*/ 16 h 17"/>
                <a:gd name="T24" fmla="*/ 2 w 66"/>
                <a:gd name="T25" fmla="*/ 16 h 17"/>
                <a:gd name="T26" fmla="*/ 1 w 66"/>
                <a:gd name="T27" fmla="*/ 14 h 17"/>
                <a:gd name="T28" fmla="*/ 0 w 66"/>
                <a:gd name="T29" fmla="*/ 12 h 17"/>
                <a:gd name="T30" fmla="*/ 0 w 66"/>
                <a:gd name="T31" fmla="*/ 10 h 17"/>
                <a:gd name="T32" fmla="*/ 0 w 66"/>
                <a:gd name="T33" fmla="*/ 5 h 17"/>
                <a:gd name="T34" fmla="*/ 0 w 66"/>
                <a:gd name="T35" fmla="*/ 3 h 17"/>
                <a:gd name="T36" fmla="*/ 1 w 66"/>
                <a:gd name="T37" fmla="*/ 1 h 17"/>
                <a:gd name="T38" fmla="*/ 2 w 66"/>
                <a:gd name="T39" fmla="*/ 1 h 17"/>
                <a:gd name="T40" fmla="*/ 4 w 66"/>
                <a:gd name="T41" fmla="*/ 0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
                <a:gd name="T64" fmla="*/ 0 h 17"/>
                <a:gd name="T65" fmla="*/ 66 w 66"/>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 h="17">
                  <a:moveTo>
                    <a:pt x="4" y="0"/>
                  </a:moveTo>
                  <a:lnTo>
                    <a:pt x="61" y="0"/>
                  </a:lnTo>
                  <a:lnTo>
                    <a:pt x="62" y="1"/>
                  </a:lnTo>
                  <a:lnTo>
                    <a:pt x="64" y="1"/>
                  </a:lnTo>
                  <a:lnTo>
                    <a:pt x="64" y="3"/>
                  </a:lnTo>
                  <a:lnTo>
                    <a:pt x="65" y="5"/>
                  </a:lnTo>
                  <a:lnTo>
                    <a:pt x="65" y="10"/>
                  </a:lnTo>
                  <a:lnTo>
                    <a:pt x="64" y="12"/>
                  </a:lnTo>
                  <a:lnTo>
                    <a:pt x="64" y="14"/>
                  </a:lnTo>
                  <a:lnTo>
                    <a:pt x="62" y="16"/>
                  </a:lnTo>
                  <a:lnTo>
                    <a:pt x="61" y="16"/>
                  </a:lnTo>
                  <a:lnTo>
                    <a:pt x="4" y="16"/>
                  </a:lnTo>
                  <a:lnTo>
                    <a:pt x="2" y="16"/>
                  </a:lnTo>
                  <a:lnTo>
                    <a:pt x="1" y="14"/>
                  </a:lnTo>
                  <a:lnTo>
                    <a:pt x="0" y="12"/>
                  </a:lnTo>
                  <a:lnTo>
                    <a:pt x="0" y="10"/>
                  </a:lnTo>
                  <a:lnTo>
                    <a:pt x="0" y="5"/>
                  </a:lnTo>
                  <a:lnTo>
                    <a:pt x="0" y="3"/>
                  </a:lnTo>
                  <a:lnTo>
                    <a:pt x="1" y="1"/>
                  </a:lnTo>
                  <a:lnTo>
                    <a:pt x="2" y="1"/>
                  </a:lnTo>
                  <a:lnTo>
                    <a:pt x="4" y="0"/>
                  </a:lnTo>
                </a:path>
              </a:pathLst>
            </a:custGeom>
            <a:solidFill>
              <a:srgbClr val="9999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6016" name="Freeform 364"/>
            <p:cNvSpPr>
              <a:spLocks/>
            </p:cNvSpPr>
            <p:nvPr/>
          </p:nvSpPr>
          <p:spPr bwMode="auto">
            <a:xfrm>
              <a:off x="4584" y="2283"/>
              <a:ext cx="66" cy="17"/>
            </a:xfrm>
            <a:custGeom>
              <a:avLst/>
              <a:gdLst>
                <a:gd name="T0" fmla="*/ 4 w 66"/>
                <a:gd name="T1" fmla="*/ 0 h 17"/>
                <a:gd name="T2" fmla="*/ 61 w 66"/>
                <a:gd name="T3" fmla="*/ 0 h 17"/>
                <a:gd name="T4" fmla="*/ 61 w 66"/>
                <a:gd name="T5" fmla="*/ 0 h 17"/>
                <a:gd name="T6" fmla="*/ 62 w 66"/>
                <a:gd name="T7" fmla="*/ 1 h 17"/>
                <a:gd name="T8" fmla="*/ 64 w 66"/>
                <a:gd name="T9" fmla="*/ 1 h 17"/>
                <a:gd name="T10" fmla="*/ 64 w 66"/>
                <a:gd name="T11" fmla="*/ 3 h 17"/>
                <a:gd name="T12" fmla="*/ 65 w 66"/>
                <a:gd name="T13" fmla="*/ 5 h 17"/>
                <a:gd name="T14" fmla="*/ 65 w 66"/>
                <a:gd name="T15" fmla="*/ 10 h 17"/>
                <a:gd name="T16" fmla="*/ 65 w 66"/>
                <a:gd name="T17" fmla="*/ 10 h 17"/>
                <a:gd name="T18" fmla="*/ 64 w 66"/>
                <a:gd name="T19" fmla="*/ 12 h 17"/>
                <a:gd name="T20" fmla="*/ 64 w 66"/>
                <a:gd name="T21" fmla="*/ 14 h 17"/>
                <a:gd name="T22" fmla="*/ 62 w 66"/>
                <a:gd name="T23" fmla="*/ 16 h 17"/>
                <a:gd name="T24" fmla="*/ 61 w 66"/>
                <a:gd name="T25" fmla="*/ 16 h 17"/>
                <a:gd name="T26" fmla="*/ 4 w 66"/>
                <a:gd name="T27" fmla="*/ 16 h 17"/>
                <a:gd name="T28" fmla="*/ 4 w 66"/>
                <a:gd name="T29" fmla="*/ 16 h 17"/>
                <a:gd name="T30" fmla="*/ 2 w 66"/>
                <a:gd name="T31" fmla="*/ 16 h 17"/>
                <a:gd name="T32" fmla="*/ 1 w 66"/>
                <a:gd name="T33" fmla="*/ 14 h 17"/>
                <a:gd name="T34" fmla="*/ 0 w 66"/>
                <a:gd name="T35" fmla="*/ 12 h 17"/>
                <a:gd name="T36" fmla="*/ 0 w 66"/>
                <a:gd name="T37" fmla="*/ 10 h 17"/>
                <a:gd name="T38" fmla="*/ 0 w 66"/>
                <a:gd name="T39" fmla="*/ 5 h 17"/>
                <a:gd name="T40" fmla="*/ 0 w 66"/>
                <a:gd name="T41" fmla="*/ 5 h 17"/>
                <a:gd name="T42" fmla="*/ 0 w 66"/>
                <a:gd name="T43" fmla="*/ 3 h 17"/>
                <a:gd name="T44" fmla="*/ 1 w 66"/>
                <a:gd name="T45" fmla="*/ 1 h 17"/>
                <a:gd name="T46" fmla="*/ 2 w 66"/>
                <a:gd name="T47" fmla="*/ 1 h 17"/>
                <a:gd name="T48" fmla="*/ 4 w 66"/>
                <a:gd name="T49" fmla="*/ 0 h 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7"/>
                <a:gd name="T77" fmla="*/ 66 w 66"/>
                <a:gd name="T78" fmla="*/ 17 h 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7">
                  <a:moveTo>
                    <a:pt x="4" y="0"/>
                  </a:moveTo>
                  <a:lnTo>
                    <a:pt x="61" y="0"/>
                  </a:lnTo>
                  <a:lnTo>
                    <a:pt x="62" y="1"/>
                  </a:lnTo>
                  <a:lnTo>
                    <a:pt x="64" y="1"/>
                  </a:lnTo>
                  <a:lnTo>
                    <a:pt x="64" y="3"/>
                  </a:lnTo>
                  <a:lnTo>
                    <a:pt x="65" y="5"/>
                  </a:lnTo>
                  <a:lnTo>
                    <a:pt x="65" y="10"/>
                  </a:lnTo>
                  <a:lnTo>
                    <a:pt x="64" y="12"/>
                  </a:lnTo>
                  <a:lnTo>
                    <a:pt x="64" y="14"/>
                  </a:lnTo>
                  <a:lnTo>
                    <a:pt x="62" y="16"/>
                  </a:lnTo>
                  <a:lnTo>
                    <a:pt x="61" y="16"/>
                  </a:lnTo>
                  <a:lnTo>
                    <a:pt x="4" y="16"/>
                  </a:lnTo>
                  <a:lnTo>
                    <a:pt x="2" y="16"/>
                  </a:lnTo>
                  <a:lnTo>
                    <a:pt x="1" y="14"/>
                  </a:lnTo>
                  <a:lnTo>
                    <a:pt x="0" y="12"/>
                  </a:lnTo>
                  <a:lnTo>
                    <a:pt x="0" y="10"/>
                  </a:lnTo>
                  <a:lnTo>
                    <a:pt x="0" y="5"/>
                  </a:lnTo>
                  <a:lnTo>
                    <a:pt x="0" y="3"/>
                  </a:lnTo>
                  <a:lnTo>
                    <a:pt x="1" y="1"/>
                  </a:lnTo>
                  <a:lnTo>
                    <a:pt x="2" y="1"/>
                  </a:lnTo>
                  <a:lnTo>
                    <a:pt x="4" y="0"/>
                  </a:lnTo>
                </a:path>
              </a:pathLst>
            </a:custGeom>
            <a:noFill/>
            <a:ln w="12700" cap="rnd">
              <a:solidFill>
                <a:srgbClr val="666666"/>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IN">
                <a:latin typeface="Opensans"/>
              </a:endParaRPr>
            </a:p>
          </p:txBody>
        </p:sp>
        <p:sp>
          <p:nvSpPr>
            <p:cNvPr id="16017" name="Freeform 365"/>
            <p:cNvSpPr>
              <a:spLocks/>
            </p:cNvSpPr>
            <p:nvPr/>
          </p:nvSpPr>
          <p:spPr bwMode="auto">
            <a:xfrm>
              <a:off x="4683" y="2051"/>
              <a:ext cx="70" cy="262"/>
            </a:xfrm>
            <a:custGeom>
              <a:avLst/>
              <a:gdLst>
                <a:gd name="T0" fmla="*/ 68 w 70"/>
                <a:gd name="T1" fmla="*/ 0 h 262"/>
                <a:gd name="T2" fmla="*/ 65 w 70"/>
                <a:gd name="T3" fmla="*/ 1 h 262"/>
                <a:gd name="T4" fmla="*/ 59 w 70"/>
                <a:gd name="T5" fmla="*/ 1 h 262"/>
                <a:gd name="T6" fmla="*/ 52 w 70"/>
                <a:gd name="T7" fmla="*/ 1 h 262"/>
                <a:gd name="T8" fmla="*/ 44 w 70"/>
                <a:gd name="T9" fmla="*/ 1 h 262"/>
                <a:gd name="T10" fmla="*/ 36 w 70"/>
                <a:gd name="T11" fmla="*/ 1 h 262"/>
                <a:gd name="T12" fmla="*/ 31 w 70"/>
                <a:gd name="T13" fmla="*/ 1 h 262"/>
                <a:gd name="T14" fmla="*/ 28 w 70"/>
                <a:gd name="T15" fmla="*/ 0 h 262"/>
                <a:gd name="T16" fmla="*/ 27 w 70"/>
                <a:gd name="T17" fmla="*/ 12 h 262"/>
                <a:gd name="T18" fmla="*/ 27 w 70"/>
                <a:gd name="T19" fmla="*/ 38 h 262"/>
                <a:gd name="T20" fmla="*/ 27 w 70"/>
                <a:gd name="T21" fmla="*/ 63 h 262"/>
                <a:gd name="T22" fmla="*/ 27 w 70"/>
                <a:gd name="T23" fmla="*/ 88 h 262"/>
                <a:gd name="T24" fmla="*/ 27 w 70"/>
                <a:gd name="T25" fmla="*/ 114 h 262"/>
                <a:gd name="T26" fmla="*/ 27 w 70"/>
                <a:gd name="T27" fmla="*/ 139 h 262"/>
                <a:gd name="T28" fmla="*/ 27 w 70"/>
                <a:gd name="T29" fmla="*/ 164 h 262"/>
                <a:gd name="T30" fmla="*/ 27 w 70"/>
                <a:gd name="T31" fmla="*/ 190 h 262"/>
                <a:gd name="T32" fmla="*/ 27 w 70"/>
                <a:gd name="T33" fmla="*/ 203 h 262"/>
                <a:gd name="T34" fmla="*/ 27 w 70"/>
                <a:gd name="T35" fmla="*/ 207 h 262"/>
                <a:gd name="T36" fmla="*/ 27 w 70"/>
                <a:gd name="T37" fmla="*/ 214 h 262"/>
                <a:gd name="T38" fmla="*/ 27 w 70"/>
                <a:gd name="T39" fmla="*/ 221 h 262"/>
                <a:gd name="T40" fmla="*/ 27 w 70"/>
                <a:gd name="T41" fmla="*/ 229 h 262"/>
                <a:gd name="T42" fmla="*/ 25 w 70"/>
                <a:gd name="T43" fmla="*/ 237 h 262"/>
                <a:gd name="T44" fmla="*/ 20 w 70"/>
                <a:gd name="T45" fmla="*/ 244 h 262"/>
                <a:gd name="T46" fmla="*/ 10 w 70"/>
                <a:gd name="T47" fmla="*/ 253 h 262"/>
                <a:gd name="T48" fmla="*/ 0 w 70"/>
                <a:gd name="T49" fmla="*/ 261 h 262"/>
                <a:gd name="T50" fmla="*/ 11 w 70"/>
                <a:gd name="T51" fmla="*/ 260 h 262"/>
                <a:gd name="T52" fmla="*/ 33 w 70"/>
                <a:gd name="T53" fmla="*/ 253 h 262"/>
                <a:gd name="T54" fmla="*/ 53 w 70"/>
                <a:gd name="T55" fmla="*/ 245 h 262"/>
                <a:gd name="T56" fmla="*/ 61 w 70"/>
                <a:gd name="T57" fmla="*/ 236 h 262"/>
                <a:gd name="T58" fmla="*/ 66 w 70"/>
                <a:gd name="T59" fmla="*/ 224 h 262"/>
                <a:gd name="T60" fmla="*/ 68 w 70"/>
                <a:gd name="T61" fmla="*/ 213 h 262"/>
                <a:gd name="T62" fmla="*/ 69 w 70"/>
                <a:gd name="T63" fmla="*/ 205 h 262"/>
                <a:gd name="T64" fmla="*/ 69 w 70"/>
                <a:gd name="T65" fmla="*/ 0 h 2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0"/>
                <a:gd name="T100" fmla="*/ 0 h 262"/>
                <a:gd name="T101" fmla="*/ 70 w 70"/>
                <a:gd name="T102" fmla="*/ 262 h 2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0" h="262">
                  <a:moveTo>
                    <a:pt x="69" y="0"/>
                  </a:moveTo>
                  <a:lnTo>
                    <a:pt x="68" y="0"/>
                  </a:lnTo>
                  <a:lnTo>
                    <a:pt x="65" y="1"/>
                  </a:lnTo>
                  <a:lnTo>
                    <a:pt x="63" y="1"/>
                  </a:lnTo>
                  <a:lnTo>
                    <a:pt x="59" y="1"/>
                  </a:lnTo>
                  <a:lnTo>
                    <a:pt x="56" y="1"/>
                  </a:lnTo>
                  <a:lnTo>
                    <a:pt x="52" y="1"/>
                  </a:lnTo>
                  <a:lnTo>
                    <a:pt x="48" y="1"/>
                  </a:lnTo>
                  <a:lnTo>
                    <a:pt x="44" y="1"/>
                  </a:lnTo>
                  <a:lnTo>
                    <a:pt x="40" y="1"/>
                  </a:lnTo>
                  <a:lnTo>
                    <a:pt x="36" y="1"/>
                  </a:lnTo>
                  <a:lnTo>
                    <a:pt x="33" y="1"/>
                  </a:lnTo>
                  <a:lnTo>
                    <a:pt x="31" y="1"/>
                  </a:lnTo>
                  <a:lnTo>
                    <a:pt x="29" y="0"/>
                  </a:lnTo>
                  <a:lnTo>
                    <a:pt x="28" y="0"/>
                  </a:lnTo>
                  <a:lnTo>
                    <a:pt x="27" y="0"/>
                  </a:lnTo>
                  <a:lnTo>
                    <a:pt x="27" y="12"/>
                  </a:lnTo>
                  <a:lnTo>
                    <a:pt x="27" y="25"/>
                  </a:lnTo>
                  <a:lnTo>
                    <a:pt x="27" y="38"/>
                  </a:lnTo>
                  <a:lnTo>
                    <a:pt x="27" y="50"/>
                  </a:lnTo>
                  <a:lnTo>
                    <a:pt x="27" y="63"/>
                  </a:lnTo>
                  <a:lnTo>
                    <a:pt x="27" y="76"/>
                  </a:lnTo>
                  <a:lnTo>
                    <a:pt x="27" y="88"/>
                  </a:lnTo>
                  <a:lnTo>
                    <a:pt x="27" y="101"/>
                  </a:lnTo>
                  <a:lnTo>
                    <a:pt x="27" y="114"/>
                  </a:lnTo>
                  <a:lnTo>
                    <a:pt x="27" y="127"/>
                  </a:lnTo>
                  <a:lnTo>
                    <a:pt x="27" y="139"/>
                  </a:lnTo>
                  <a:lnTo>
                    <a:pt x="27" y="152"/>
                  </a:lnTo>
                  <a:lnTo>
                    <a:pt x="27" y="164"/>
                  </a:lnTo>
                  <a:lnTo>
                    <a:pt x="27" y="177"/>
                  </a:lnTo>
                  <a:lnTo>
                    <a:pt x="27" y="190"/>
                  </a:lnTo>
                  <a:lnTo>
                    <a:pt x="27" y="203"/>
                  </a:lnTo>
                  <a:lnTo>
                    <a:pt x="27" y="205"/>
                  </a:lnTo>
                  <a:lnTo>
                    <a:pt x="27" y="207"/>
                  </a:lnTo>
                  <a:lnTo>
                    <a:pt x="27" y="211"/>
                  </a:lnTo>
                  <a:lnTo>
                    <a:pt x="27" y="214"/>
                  </a:lnTo>
                  <a:lnTo>
                    <a:pt x="27" y="218"/>
                  </a:lnTo>
                  <a:lnTo>
                    <a:pt x="27" y="221"/>
                  </a:lnTo>
                  <a:lnTo>
                    <a:pt x="27" y="225"/>
                  </a:lnTo>
                  <a:lnTo>
                    <a:pt x="27" y="229"/>
                  </a:lnTo>
                  <a:lnTo>
                    <a:pt x="26" y="233"/>
                  </a:lnTo>
                  <a:lnTo>
                    <a:pt x="25" y="237"/>
                  </a:lnTo>
                  <a:lnTo>
                    <a:pt x="23" y="240"/>
                  </a:lnTo>
                  <a:lnTo>
                    <a:pt x="20" y="244"/>
                  </a:lnTo>
                  <a:lnTo>
                    <a:pt x="15" y="248"/>
                  </a:lnTo>
                  <a:lnTo>
                    <a:pt x="10" y="253"/>
                  </a:lnTo>
                  <a:lnTo>
                    <a:pt x="4" y="257"/>
                  </a:lnTo>
                  <a:lnTo>
                    <a:pt x="0" y="261"/>
                  </a:lnTo>
                  <a:lnTo>
                    <a:pt x="4" y="261"/>
                  </a:lnTo>
                  <a:lnTo>
                    <a:pt x="11" y="260"/>
                  </a:lnTo>
                  <a:lnTo>
                    <a:pt x="22" y="257"/>
                  </a:lnTo>
                  <a:lnTo>
                    <a:pt x="33" y="253"/>
                  </a:lnTo>
                  <a:lnTo>
                    <a:pt x="44" y="248"/>
                  </a:lnTo>
                  <a:lnTo>
                    <a:pt x="53" y="245"/>
                  </a:lnTo>
                  <a:lnTo>
                    <a:pt x="58" y="241"/>
                  </a:lnTo>
                  <a:lnTo>
                    <a:pt x="61" y="236"/>
                  </a:lnTo>
                  <a:lnTo>
                    <a:pt x="64" y="230"/>
                  </a:lnTo>
                  <a:lnTo>
                    <a:pt x="66" y="224"/>
                  </a:lnTo>
                  <a:lnTo>
                    <a:pt x="68" y="218"/>
                  </a:lnTo>
                  <a:lnTo>
                    <a:pt x="68" y="213"/>
                  </a:lnTo>
                  <a:lnTo>
                    <a:pt x="69" y="208"/>
                  </a:lnTo>
                  <a:lnTo>
                    <a:pt x="69" y="205"/>
                  </a:lnTo>
                  <a:lnTo>
                    <a:pt x="69" y="204"/>
                  </a:lnTo>
                  <a:lnTo>
                    <a:pt x="69" y="0"/>
                  </a:lnTo>
                </a:path>
              </a:pathLst>
            </a:custGeom>
            <a:solidFill>
              <a:srgbClr val="FF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6018" name="Freeform 366"/>
            <p:cNvSpPr>
              <a:spLocks/>
            </p:cNvSpPr>
            <p:nvPr/>
          </p:nvSpPr>
          <p:spPr bwMode="auto">
            <a:xfrm>
              <a:off x="4710" y="2046"/>
              <a:ext cx="43" cy="17"/>
            </a:xfrm>
            <a:custGeom>
              <a:avLst/>
              <a:gdLst>
                <a:gd name="T0" fmla="*/ 21 w 43"/>
                <a:gd name="T1" fmla="*/ 0 h 17"/>
                <a:gd name="T2" fmla="*/ 25 w 43"/>
                <a:gd name="T3" fmla="*/ 0 h 17"/>
                <a:gd name="T4" fmla="*/ 29 w 43"/>
                <a:gd name="T5" fmla="*/ 0 h 17"/>
                <a:gd name="T6" fmla="*/ 32 w 43"/>
                <a:gd name="T7" fmla="*/ 1 h 17"/>
                <a:gd name="T8" fmla="*/ 36 w 43"/>
                <a:gd name="T9" fmla="*/ 1 h 17"/>
                <a:gd name="T10" fmla="*/ 38 w 43"/>
                <a:gd name="T11" fmla="*/ 3 h 17"/>
                <a:gd name="T12" fmla="*/ 41 w 43"/>
                <a:gd name="T13" fmla="*/ 5 h 17"/>
                <a:gd name="T14" fmla="*/ 41 w 43"/>
                <a:gd name="T15" fmla="*/ 7 h 17"/>
                <a:gd name="T16" fmla="*/ 42 w 43"/>
                <a:gd name="T17" fmla="*/ 8 h 17"/>
                <a:gd name="T18" fmla="*/ 41 w 43"/>
                <a:gd name="T19" fmla="*/ 10 h 17"/>
                <a:gd name="T20" fmla="*/ 41 w 43"/>
                <a:gd name="T21" fmla="*/ 10 h 17"/>
                <a:gd name="T22" fmla="*/ 38 w 43"/>
                <a:gd name="T23" fmla="*/ 12 h 17"/>
                <a:gd name="T24" fmla="*/ 36 w 43"/>
                <a:gd name="T25" fmla="*/ 12 h 17"/>
                <a:gd name="T26" fmla="*/ 32 w 43"/>
                <a:gd name="T27" fmla="*/ 14 h 17"/>
                <a:gd name="T28" fmla="*/ 29 w 43"/>
                <a:gd name="T29" fmla="*/ 14 h 17"/>
                <a:gd name="T30" fmla="*/ 25 w 43"/>
                <a:gd name="T31" fmla="*/ 16 h 17"/>
                <a:gd name="T32" fmla="*/ 21 w 43"/>
                <a:gd name="T33" fmla="*/ 16 h 17"/>
                <a:gd name="T34" fmla="*/ 17 w 43"/>
                <a:gd name="T35" fmla="*/ 16 h 17"/>
                <a:gd name="T36" fmla="*/ 13 w 43"/>
                <a:gd name="T37" fmla="*/ 14 h 17"/>
                <a:gd name="T38" fmla="*/ 9 w 43"/>
                <a:gd name="T39" fmla="*/ 14 h 17"/>
                <a:gd name="T40" fmla="*/ 6 w 43"/>
                <a:gd name="T41" fmla="*/ 12 h 17"/>
                <a:gd name="T42" fmla="*/ 4 w 43"/>
                <a:gd name="T43" fmla="*/ 12 h 17"/>
                <a:gd name="T44" fmla="*/ 2 w 43"/>
                <a:gd name="T45" fmla="*/ 10 h 17"/>
                <a:gd name="T46" fmla="*/ 1 w 43"/>
                <a:gd name="T47" fmla="*/ 10 h 17"/>
                <a:gd name="T48" fmla="*/ 0 w 43"/>
                <a:gd name="T49" fmla="*/ 8 h 17"/>
                <a:gd name="T50" fmla="*/ 1 w 43"/>
                <a:gd name="T51" fmla="*/ 7 h 17"/>
                <a:gd name="T52" fmla="*/ 2 w 43"/>
                <a:gd name="T53" fmla="*/ 5 h 17"/>
                <a:gd name="T54" fmla="*/ 4 w 43"/>
                <a:gd name="T55" fmla="*/ 3 h 17"/>
                <a:gd name="T56" fmla="*/ 6 w 43"/>
                <a:gd name="T57" fmla="*/ 1 h 17"/>
                <a:gd name="T58" fmla="*/ 9 w 43"/>
                <a:gd name="T59" fmla="*/ 1 h 17"/>
                <a:gd name="T60" fmla="*/ 13 w 43"/>
                <a:gd name="T61" fmla="*/ 0 h 17"/>
                <a:gd name="T62" fmla="*/ 17 w 43"/>
                <a:gd name="T63" fmla="*/ 0 h 17"/>
                <a:gd name="T64" fmla="*/ 21 w 43"/>
                <a:gd name="T65" fmla="*/ 0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3"/>
                <a:gd name="T100" fmla="*/ 0 h 17"/>
                <a:gd name="T101" fmla="*/ 43 w 43"/>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3" h="17">
                  <a:moveTo>
                    <a:pt x="21" y="0"/>
                  </a:moveTo>
                  <a:lnTo>
                    <a:pt x="25" y="0"/>
                  </a:lnTo>
                  <a:lnTo>
                    <a:pt x="29" y="0"/>
                  </a:lnTo>
                  <a:lnTo>
                    <a:pt x="32" y="1"/>
                  </a:lnTo>
                  <a:lnTo>
                    <a:pt x="36" y="1"/>
                  </a:lnTo>
                  <a:lnTo>
                    <a:pt x="38" y="3"/>
                  </a:lnTo>
                  <a:lnTo>
                    <a:pt x="41" y="5"/>
                  </a:lnTo>
                  <a:lnTo>
                    <a:pt x="41" y="7"/>
                  </a:lnTo>
                  <a:lnTo>
                    <a:pt x="42" y="8"/>
                  </a:lnTo>
                  <a:lnTo>
                    <a:pt x="41" y="10"/>
                  </a:lnTo>
                  <a:lnTo>
                    <a:pt x="38" y="12"/>
                  </a:lnTo>
                  <a:lnTo>
                    <a:pt x="36" y="12"/>
                  </a:lnTo>
                  <a:lnTo>
                    <a:pt x="32" y="14"/>
                  </a:lnTo>
                  <a:lnTo>
                    <a:pt x="29" y="14"/>
                  </a:lnTo>
                  <a:lnTo>
                    <a:pt x="25" y="16"/>
                  </a:lnTo>
                  <a:lnTo>
                    <a:pt x="21" y="16"/>
                  </a:lnTo>
                  <a:lnTo>
                    <a:pt x="17" y="16"/>
                  </a:lnTo>
                  <a:lnTo>
                    <a:pt x="13" y="14"/>
                  </a:lnTo>
                  <a:lnTo>
                    <a:pt x="9" y="14"/>
                  </a:lnTo>
                  <a:lnTo>
                    <a:pt x="6" y="12"/>
                  </a:lnTo>
                  <a:lnTo>
                    <a:pt x="4" y="12"/>
                  </a:lnTo>
                  <a:lnTo>
                    <a:pt x="2" y="10"/>
                  </a:lnTo>
                  <a:lnTo>
                    <a:pt x="1" y="10"/>
                  </a:lnTo>
                  <a:lnTo>
                    <a:pt x="0" y="8"/>
                  </a:lnTo>
                  <a:lnTo>
                    <a:pt x="1" y="7"/>
                  </a:lnTo>
                  <a:lnTo>
                    <a:pt x="2" y="5"/>
                  </a:lnTo>
                  <a:lnTo>
                    <a:pt x="4" y="3"/>
                  </a:lnTo>
                  <a:lnTo>
                    <a:pt x="6" y="1"/>
                  </a:lnTo>
                  <a:lnTo>
                    <a:pt x="9" y="1"/>
                  </a:lnTo>
                  <a:lnTo>
                    <a:pt x="13" y="0"/>
                  </a:lnTo>
                  <a:lnTo>
                    <a:pt x="17" y="0"/>
                  </a:lnTo>
                  <a:lnTo>
                    <a:pt x="21" y="0"/>
                  </a:lnTo>
                </a:path>
              </a:pathLst>
            </a:custGeom>
            <a:solidFill>
              <a:srgbClr val="CC33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grpSp>
      <p:grpSp>
        <p:nvGrpSpPr>
          <p:cNvPr id="15368" name="Group 367"/>
          <p:cNvGrpSpPr>
            <a:grpSpLocks/>
          </p:cNvGrpSpPr>
          <p:nvPr/>
        </p:nvGrpSpPr>
        <p:grpSpPr bwMode="auto">
          <a:xfrm>
            <a:off x="2587229" y="1903414"/>
            <a:ext cx="903684" cy="1201737"/>
            <a:chOff x="1365" y="815"/>
            <a:chExt cx="853" cy="757"/>
          </a:xfrm>
        </p:grpSpPr>
        <p:sp>
          <p:nvSpPr>
            <p:cNvPr id="15400" name="Freeform 368"/>
            <p:cNvSpPr>
              <a:spLocks/>
            </p:cNvSpPr>
            <p:nvPr/>
          </p:nvSpPr>
          <p:spPr bwMode="auto">
            <a:xfrm>
              <a:off x="1365" y="815"/>
              <a:ext cx="853" cy="757"/>
            </a:xfrm>
            <a:custGeom>
              <a:avLst/>
              <a:gdLst>
                <a:gd name="T0" fmla="*/ 808 w 853"/>
                <a:gd name="T1" fmla="*/ 565 h 757"/>
                <a:gd name="T2" fmla="*/ 746 w 853"/>
                <a:gd name="T3" fmla="*/ 538 h 757"/>
                <a:gd name="T4" fmla="*/ 698 w 853"/>
                <a:gd name="T5" fmla="*/ 532 h 757"/>
                <a:gd name="T6" fmla="*/ 663 w 853"/>
                <a:gd name="T7" fmla="*/ 526 h 757"/>
                <a:gd name="T8" fmla="*/ 633 w 853"/>
                <a:gd name="T9" fmla="*/ 525 h 757"/>
                <a:gd name="T10" fmla="*/ 608 w 853"/>
                <a:gd name="T11" fmla="*/ 484 h 757"/>
                <a:gd name="T12" fmla="*/ 564 w 853"/>
                <a:gd name="T13" fmla="*/ 434 h 757"/>
                <a:gd name="T14" fmla="*/ 494 w 853"/>
                <a:gd name="T15" fmla="*/ 380 h 757"/>
                <a:gd name="T16" fmla="*/ 504 w 853"/>
                <a:gd name="T17" fmla="*/ 329 h 757"/>
                <a:gd name="T18" fmla="*/ 538 w 853"/>
                <a:gd name="T19" fmla="*/ 329 h 757"/>
                <a:gd name="T20" fmla="*/ 578 w 853"/>
                <a:gd name="T21" fmla="*/ 330 h 757"/>
                <a:gd name="T22" fmla="*/ 614 w 853"/>
                <a:gd name="T23" fmla="*/ 326 h 757"/>
                <a:gd name="T24" fmla="*/ 661 w 853"/>
                <a:gd name="T25" fmla="*/ 329 h 757"/>
                <a:gd name="T26" fmla="*/ 697 w 853"/>
                <a:gd name="T27" fmla="*/ 318 h 757"/>
                <a:gd name="T28" fmla="*/ 723 w 853"/>
                <a:gd name="T29" fmla="*/ 276 h 757"/>
                <a:gd name="T30" fmla="*/ 728 w 853"/>
                <a:gd name="T31" fmla="*/ 226 h 757"/>
                <a:gd name="T32" fmla="*/ 706 w 853"/>
                <a:gd name="T33" fmla="*/ 185 h 757"/>
                <a:gd name="T34" fmla="*/ 680 w 853"/>
                <a:gd name="T35" fmla="*/ 151 h 757"/>
                <a:gd name="T36" fmla="*/ 643 w 853"/>
                <a:gd name="T37" fmla="*/ 130 h 757"/>
                <a:gd name="T38" fmla="*/ 607 w 853"/>
                <a:gd name="T39" fmla="*/ 103 h 757"/>
                <a:gd name="T40" fmla="*/ 567 w 853"/>
                <a:gd name="T41" fmla="*/ 77 h 757"/>
                <a:gd name="T42" fmla="*/ 525 w 853"/>
                <a:gd name="T43" fmla="*/ 45 h 757"/>
                <a:gd name="T44" fmla="*/ 486 w 853"/>
                <a:gd name="T45" fmla="*/ 23 h 757"/>
                <a:gd name="T46" fmla="*/ 433 w 853"/>
                <a:gd name="T47" fmla="*/ 5 h 757"/>
                <a:gd name="T48" fmla="*/ 370 w 853"/>
                <a:gd name="T49" fmla="*/ 4 h 757"/>
                <a:gd name="T50" fmla="*/ 312 w 853"/>
                <a:gd name="T51" fmla="*/ 39 h 757"/>
                <a:gd name="T52" fmla="*/ 267 w 853"/>
                <a:gd name="T53" fmla="*/ 63 h 757"/>
                <a:gd name="T54" fmla="*/ 224 w 853"/>
                <a:gd name="T55" fmla="*/ 96 h 757"/>
                <a:gd name="T56" fmla="*/ 172 w 853"/>
                <a:gd name="T57" fmla="*/ 120 h 757"/>
                <a:gd name="T58" fmla="*/ 144 w 853"/>
                <a:gd name="T59" fmla="*/ 150 h 757"/>
                <a:gd name="T60" fmla="*/ 123 w 853"/>
                <a:gd name="T61" fmla="*/ 191 h 757"/>
                <a:gd name="T62" fmla="*/ 110 w 853"/>
                <a:gd name="T63" fmla="*/ 236 h 757"/>
                <a:gd name="T64" fmla="*/ 114 w 853"/>
                <a:gd name="T65" fmla="*/ 280 h 757"/>
                <a:gd name="T66" fmla="*/ 161 w 853"/>
                <a:gd name="T67" fmla="*/ 310 h 757"/>
                <a:gd name="T68" fmla="*/ 241 w 853"/>
                <a:gd name="T69" fmla="*/ 326 h 757"/>
                <a:gd name="T70" fmla="*/ 317 w 853"/>
                <a:gd name="T71" fmla="*/ 333 h 757"/>
                <a:gd name="T72" fmla="*/ 318 w 853"/>
                <a:gd name="T73" fmla="*/ 362 h 757"/>
                <a:gd name="T74" fmla="*/ 274 w 853"/>
                <a:gd name="T75" fmla="*/ 397 h 757"/>
                <a:gd name="T76" fmla="*/ 220 w 853"/>
                <a:gd name="T77" fmla="*/ 444 h 757"/>
                <a:gd name="T78" fmla="*/ 185 w 853"/>
                <a:gd name="T79" fmla="*/ 505 h 757"/>
                <a:gd name="T80" fmla="*/ 137 w 853"/>
                <a:gd name="T81" fmla="*/ 536 h 757"/>
                <a:gd name="T82" fmla="*/ 69 w 853"/>
                <a:gd name="T83" fmla="*/ 560 h 757"/>
                <a:gd name="T84" fmla="*/ 25 w 853"/>
                <a:gd name="T85" fmla="*/ 591 h 757"/>
                <a:gd name="T86" fmla="*/ 0 w 853"/>
                <a:gd name="T87" fmla="*/ 637 h 757"/>
                <a:gd name="T88" fmla="*/ 55 w 853"/>
                <a:gd name="T89" fmla="*/ 689 h 757"/>
                <a:gd name="T90" fmla="*/ 103 w 853"/>
                <a:gd name="T91" fmla="*/ 711 h 757"/>
                <a:gd name="T92" fmla="*/ 136 w 853"/>
                <a:gd name="T93" fmla="*/ 725 h 757"/>
                <a:gd name="T94" fmla="*/ 232 w 853"/>
                <a:gd name="T95" fmla="*/ 744 h 757"/>
                <a:gd name="T96" fmla="*/ 389 w 853"/>
                <a:gd name="T97" fmla="*/ 756 h 757"/>
                <a:gd name="T98" fmla="*/ 514 w 853"/>
                <a:gd name="T99" fmla="*/ 747 h 757"/>
                <a:gd name="T100" fmla="*/ 621 w 853"/>
                <a:gd name="T101" fmla="*/ 742 h 757"/>
                <a:gd name="T102" fmla="*/ 693 w 853"/>
                <a:gd name="T103" fmla="*/ 728 h 757"/>
                <a:gd name="T104" fmla="*/ 746 w 853"/>
                <a:gd name="T105" fmla="*/ 702 h 757"/>
                <a:gd name="T106" fmla="*/ 781 w 853"/>
                <a:gd name="T107" fmla="*/ 687 h 757"/>
                <a:gd name="T108" fmla="*/ 826 w 853"/>
                <a:gd name="T109" fmla="*/ 666 h 757"/>
                <a:gd name="T110" fmla="*/ 852 w 853"/>
                <a:gd name="T111" fmla="*/ 626 h 75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53"/>
                <a:gd name="T169" fmla="*/ 0 h 757"/>
                <a:gd name="T170" fmla="*/ 853 w 853"/>
                <a:gd name="T171" fmla="*/ 757 h 75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53" h="757">
                  <a:moveTo>
                    <a:pt x="851" y="619"/>
                  </a:moveTo>
                  <a:lnTo>
                    <a:pt x="848" y="610"/>
                  </a:lnTo>
                  <a:lnTo>
                    <a:pt x="842" y="600"/>
                  </a:lnTo>
                  <a:lnTo>
                    <a:pt x="835" y="590"/>
                  </a:lnTo>
                  <a:lnTo>
                    <a:pt x="826" y="581"/>
                  </a:lnTo>
                  <a:lnTo>
                    <a:pt x="817" y="573"/>
                  </a:lnTo>
                  <a:lnTo>
                    <a:pt x="808" y="565"/>
                  </a:lnTo>
                  <a:lnTo>
                    <a:pt x="799" y="560"/>
                  </a:lnTo>
                  <a:lnTo>
                    <a:pt x="790" y="557"/>
                  </a:lnTo>
                  <a:lnTo>
                    <a:pt x="782" y="554"/>
                  </a:lnTo>
                  <a:lnTo>
                    <a:pt x="773" y="551"/>
                  </a:lnTo>
                  <a:lnTo>
                    <a:pt x="765" y="546"/>
                  </a:lnTo>
                  <a:lnTo>
                    <a:pt x="755" y="542"/>
                  </a:lnTo>
                  <a:lnTo>
                    <a:pt x="746" y="538"/>
                  </a:lnTo>
                  <a:lnTo>
                    <a:pt x="737" y="535"/>
                  </a:lnTo>
                  <a:lnTo>
                    <a:pt x="728" y="533"/>
                  </a:lnTo>
                  <a:lnTo>
                    <a:pt x="718" y="533"/>
                  </a:lnTo>
                  <a:lnTo>
                    <a:pt x="713" y="533"/>
                  </a:lnTo>
                  <a:lnTo>
                    <a:pt x="708" y="533"/>
                  </a:lnTo>
                  <a:lnTo>
                    <a:pt x="703" y="533"/>
                  </a:lnTo>
                  <a:lnTo>
                    <a:pt x="698" y="532"/>
                  </a:lnTo>
                  <a:lnTo>
                    <a:pt x="693" y="531"/>
                  </a:lnTo>
                  <a:lnTo>
                    <a:pt x="688" y="530"/>
                  </a:lnTo>
                  <a:lnTo>
                    <a:pt x="683" y="529"/>
                  </a:lnTo>
                  <a:lnTo>
                    <a:pt x="678" y="528"/>
                  </a:lnTo>
                  <a:lnTo>
                    <a:pt x="673" y="527"/>
                  </a:lnTo>
                  <a:lnTo>
                    <a:pt x="668" y="526"/>
                  </a:lnTo>
                  <a:lnTo>
                    <a:pt x="663" y="526"/>
                  </a:lnTo>
                  <a:lnTo>
                    <a:pt x="658" y="525"/>
                  </a:lnTo>
                  <a:lnTo>
                    <a:pt x="654" y="525"/>
                  </a:lnTo>
                  <a:lnTo>
                    <a:pt x="649" y="525"/>
                  </a:lnTo>
                  <a:lnTo>
                    <a:pt x="645" y="525"/>
                  </a:lnTo>
                  <a:lnTo>
                    <a:pt x="640" y="526"/>
                  </a:lnTo>
                  <a:lnTo>
                    <a:pt x="637" y="526"/>
                  </a:lnTo>
                  <a:lnTo>
                    <a:pt x="633" y="525"/>
                  </a:lnTo>
                  <a:lnTo>
                    <a:pt x="630" y="522"/>
                  </a:lnTo>
                  <a:lnTo>
                    <a:pt x="626" y="518"/>
                  </a:lnTo>
                  <a:lnTo>
                    <a:pt x="622" y="512"/>
                  </a:lnTo>
                  <a:lnTo>
                    <a:pt x="619" y="506"/>
                  </a:lnTo>
                  <a:lnTo>
                    <a:pt x="616" y="500"/>
                  </a:lnTo>
                  <a:lnTo>
                    <a:pt x="612" y="492"/>
                  </a:lnTo>
                  <a:lnTo>
                    <a:pt x="608" y="484"/>
                  </a:lnTo>
                  <a:lnTo>
                    <a:pt x="604" y="476"/>
                  </a:lnTo>
                  <a:lnTo>
                    <a:pt x="598" y="468"/>
                  </a:lnTo>
                  <a:lnTo>
                    <a:pt x="593" y="460"/>
                  </a:lnTo>
                  <a:lnTo>
                    <a:pt x="587" y="453"/>
                  </a:lnTo>
                  <a:lnTo>
                    <a:pt x="580" y="446"/>
                  </a:lnTo>
                  <a:lnTo>
                    <a:pt x="573" y="440"/>
                  </a:lnTo>
                  <a:lnTo>
                    <a:pt x="564" y="434"/>
                  </a:lnTo>
                  <a:lnTo>
                    <a:pt x="551" y="427"/>
                  </a:lnTo>
                  <a:lnTo>
                    <a:pt x="538" y="419"/>
                  </a:lnTo>
                  <a:lnTo>
                    <a:pt x="525" y="410"/>
                  </a:lnTo>
                  <a:lnTo>
                    <a:pt x="515" y="402"/>
                  </a:lnTo>
                  <a:lnTo>
                    <a:pt x="506" y="395"/>
                  </a:lnTo>
                  <a:lnTo>
                    <a:pt x="498" y="387"/>
                  </a:lnTo>
                  <a:lnTo>
                    <a:pt x="494" y="380"/>
                  </a:lnTo>
                  <a:lnTo>
                    <a:pt x="492" y="373"/>
                  </a:lnTo>
                  <a:lnTo>
                    <a:pt x="492" y="366"/>
                  </a:lnTo>
                  <a:lnTo>
                    <a:pt x="493" y="358"/>
                  </a:lnTo>
                  <a:lnTo>
                    <a:pt x="494" y="349"/>
                  </a:lnTo>
                  <a:lnTo>
                    <a:pt x="497" y="341"/>
                  </a:lnTo>
                  <a:lnTo>
                    <a:pt x="500" y="334"/>
                  </a:lnTo>
                  <a:lnTo>
                    <a:pt x="504" y="329"/>
                  </a:lnTo>
                  <a:lnTo>
                    <a:pt x="509" y="326"/>
                  </a:lnTo>
                  <a:lnTo>
                    <a:pt x="516" y="326"/>
                  </a:lnTo>
                  <a:lnTo>
                    <a:pt x="519" y="326"/>
                  </a:lnTo>
                  <a:lnTo>
                    <a:pt x="524" y="327"/>
                  </a:lnTo>
                  <a:lnTo>
                    <a:pt x="528" y="328"/>
                  </a:lnTo>
                  <a:lnTo>
                    <a:pt x="533" y="328"/>
                  </a:lnTo>
                  <a:lnTo>
                    <a:pt x="538" y="329"/>
                  </a:lnTo>
                  <a:lnTo>
                    <a:pt x="543" y="329"/>
                  </a:lnTo>
                  <a:lnTo>
                    <a:pt x="549" y="330"/>
                  </a:lnTo>
                  <a:lnTo>
                    <a:pt x="555" y="330"/>
                  </a:lnTo>
                  <a:lnTo>
                    <a:pt x="561" y="330"/>
                  </a:lnTo>
                  <a:lnTo>
                    <a:pt x="567" y="330"/>
                  </a:lnTo>
                  <a:lnTo>
                    <a:pt x="572" y="330"/>
                  </a:lnTo>
                  <a:lnTo>
                    <a:pt x="578" y="330"/>
                  </a:lnTo>
                  <a:lnTo>
                    <a:pt x="584" y="329"/>
                  </a:lnTo>
                  <a:lnTo>
                    <a:pt x="589" y="329"/>
                  </a:lnTo>
                  <a:lnTo>
                    <a:pt x="594" y="328"/>
                  </a:lnTo>
                  <a:lnTo>
                    <a:pt x="598" y="327"/>
                  </a:lnTo>
                  <a:lnTo>
                    <a:pt x="603" y="326"/>
                  </a:lnTo>
                  <a:lnTo>
                    <a:pt x="608" y="326"/>
                  </a:lnTo>
                  <a:lnTo>
                    <a:pt x="614" y="326"/>
                  </a:lnTo>
                  <a:lnTo>
                    <a:pt x="621" y="326"/>
                  </a:lnTo>
                  <a:lnTo>
                    <a:pt x="627" y="326"/>
                  </a:lnTo>
                  <a:lnTo>
                    <a:pt x="633" y="327"/>
                  </a:lnTo>
                  <a:lnTo>
                    <a:pt x="640" y="328"/>
                  </a:lnTo>
                  <a:lnTo>
                    <a:pt x="647" y="328"/>
                  </a:lnTo>
                  <a:lnTo>
                    <a:pt x="654" y="329"/>
                  </a:lnTo>
                  <a:lnTo>
                    <a:pt x="661" y="329"/>
                  </a:lnTo>
                  <a:lnTo>
                    <a:pt x="667" y="329"/>
                  </a:lnTo>
                  <a:lnTo>
                    <a:pt x="673" y="329"/>
                  </a:lnTo>
                  <a:lnTo>
                    <a:pt x="679" y="328"/>
                  </a:lnTo>
                  <a:lnTo>
                    <a:pt x="684" y="326"/>
                  </a:lnTo>
                  <a:lnTo>
                    <a:pt x="689" y="324"/>
                  </a:lnTo>
                  <a:lnTo>
                    <a:pt x="693" y="322"/>
                  </a:lnTo>
                  <a:lnTo>
                    <a:pt x="697" y="318"/>
                  </a:lnTo>
                  <a:lnTo>
                    <a:pt x="701" y="314"/>
                  </a:lnTo>
                  <a:lnTo>
                    <a:pt x="705" y="309"/>
                  </a:lnTo>
                  <a:lnTo>
                    <a:pt x="709" y="303"/>
                  </a:lnTo>
                  <a:lnTo>
                    <a:pt x="713" y="297"/>
                  </a:lnTo>
                  <a:lnTo>
                    <a:pt x="717" y="290"/>
                  </a:lnTo>
                  <a:lnTo>
                    <a:pt x="720" y="283"/>
                  </a:lnTo>
                  <a:lnTo>
                    <a:pt x="723" y="276"/>
                  </a:lnTo>
                  <a:lnTo>
                    <a:pt x="726" y="269"/>
                  </a:lnTo>
                  <a:lnTo>
                    <a:pt x="728" y="261"/>
                  </a:lnTo>
                  <a:lnTo>
                    <a:pt x="729" y="254"/>
                  </a:lnTo>
                  <a:lnTo>
                    <a:pt x="730" y="246"/>
                  </a:lnTo>
                  <a:lnTo>
                    <a:pt x="730" y="239"/>
                  </a:lnTo>
                  <a:lnTo>
                    <a:pt x="729" y="232"/>
                  </a:lnTo>
                  <a:lnTo>
                    <a:pt x="728" y="226"/>
                  </a:lnTo>
                  <a:lnTo>
                    <a:pt x="725" y="220"/>
                  </a:lnTo>
                  <a:lnTo>
                    <a:pt x="721" y="214"/>
                  </a:lnTo>
                  <a:lnTo>
                    <a:pt x="718" y="208"/>
                  </a:lnTo>
                  <a:lnTo>
                    <a:pt x="715" y="202"/>
                  </a:lnTo>
                  <a:lnTo>
                    <a:pt x="712" y="196"/>
                  </a:lnTo>
                  <a:lnTo>
                    <a:pt x="709" y="190"/>
                  </a:lnTo>
                  <a:lnTo>
                    <a:pt x="706" y="185"/>
                  </a:lnTo>
                  <a:lnTo>
                    <a:pt x="702" y="179"/>
                  </a:lnTo>
                  <a:lnTo>
                    <a:pt x="699" y="174"/>
                  </a:lnTo>
                  <a:lnTo>
                    <a:pt x="696" y="169"/>
                  </a:lnTo>
                  <a:lnTo>
                    <a:pt x="693" y="163"/>
                  </a:lnTo>
                  <a:lnTo>
                    <a:pt x="689" y="159"/>
                  </a:lnTo>
                  <a:lnTo>
                    <a:pt x="684" y="154"/>
                  </a:lnTo>
                  <a:lnTo>
                    <a:pt x="680" y="151"/>
                  </a:lnTo>
                  <a:lnTo>
                    <a:pt x="676" y="147"/>
                  </a:lnTo>
                  <a:lnTo>
                    <a:pt x="671" y="145"/>
                  </a:lnTo>
                  <a:lnTo>
                    <a:pt x="666" y="142"/>
                  </a:lnTo>
                  <a:lnTo>
                    <a:pt x="660" y="140"/>
                  </a:lnTo>
                  <a:lnTo>
                    <a:pt x="654" y="137"/>
                  </a:lnTo>
                  <a:lnTo>
                    <a:pt x="649" y="134"/>
                  </a:lnTo>
                  <a:lnTo>
                    <a:pt x="643" y="130"/>
                  </a:lnTo>
                  <a:lnTo>
                    <a:pt x="638" y="127"/>
                  </a:lnTo>
                  <a:lnTo>
                    <a:pt x="633" y="123"/>
                  </a:lnTo>
                  <a:lnTo>
                    <a:pt x="628" y="120"/>
                  </a:lnTo>
                  <a:lnTo>
                    <a:pt x="622" y="115"/>
                  </a:lnTo>
                  <a:lnTo>
                    <a:pt x="617" y="111"/>
                  </a:lnTo>
                  <a:lnTo>
                    <a:pt x="613" y="107"/>
                  </a:lnTo>
                  <a:lnTo>
                    <a:pt x="607" y="103"/>
                  </a:lnTo>
                  <a:lnTo>
                    <a:pt x="602" y="99"/>
                  </a:lnTo>
                  <a:lnTo>
                    <a:pt x="596" y="95"/>
                  </a:lnTo>
                  <a:lnTo>
                    <a:pt x="591" y="92"/>
                  </a:lnTo>
                  <a:lnTo>
                    <a:pt x="585" y="88"/>
                  </a:lnTo>
                  <a:lnTo>
                    <a:pt x="579" y="85"/>
                  </a:lnTo>
                  <a:lnTo>
                    <a:pt x="573" y="81"/>
                  </a:lnTo>
                  <a:lnTo>
                    <a:pt x="567" y="77"/>
                  </a:lnTo>
                  <a:lnTo>
                    <a:pt x="560" y="73"/>
                  </a:lnTo>
                  <a:lnTo>
                    <a:pt x="555" y="69"/>
                  </a:lnTo>
                  <a:lnTo>
                    <a:pt x="549" y="64"/>
                  </a:lnTo>
                  <a:lnTo>
                    <a:pt x="543" y="60"/>
                  </a:lnTo>
                  <a:lnTo>
                    <a:pt x="537" y="55"/>
                  </a:lnTo>
                  <a:lnTo>
                    <a:pt x="531" y="50"/>
                  </a:lnTo>
                  <a:lnTo>
                    <a:pt x="525" y="45"/>
                  </a:lnTo>
                  <a:lnTo>
                    <a:pt x="520" y="41"/>
                  </a:lnTo>
                  <a:lnTo>
                    <a:pt x="514" y="37"/>
                  </a:lnTo>
                  <a:lnTo>
                    <a:pt x="508" y="33"/>
                  </a:lnTo>
                  <a:lnTo>
                    <a:pt x="503" y="30"/>
                  </a:lnTo>
                  <a:lnTo>
                    <a:pt x="497" y="27"/>
                  </a:lnTo>
                  <a:lnTo>
                    <a:pt x="491" y="25"/>
                  </a:lnTo>
                  <a:lnTo>
                    <a:pt x="486" y="23"/>
                  </a:lnTo>
                  <a:lnTo>
                    <a:pt x="480" y="21"/>
                  </a:lnTo>
                  <a:lnTo>
                    <a:pt x="473" y="19"/>
                  </a:lnTo>
                  <a:lnTo>
                    <a:pt x="466" y="16"/>
                  </a:lnTo>
                  <a:lnTo>
                    <a:pt x="458" y="13"/>
                  </a:lnTo>
                  <a:lnTo>
                    <a:pt x="450" y="10"/>
                  </a:lnTo>
                  <a:lnTo>
                    <a:pt x="442" y="8"/>
                  </a:lnTo>
                  <a:lnTo>
                    <a:pt x="433" y="5"/>
                  </a:lnTo>
                  <a:lnTo>
                    <a:pt x="425" y="3"/>
                  </a:lnTo>
                  <a:lnTo>
                    <a:pt x="416" y="1"/>
                  </a:lnTo>
                  <a:lnTo>
                    <a:pt x="406" y="0"/>
                  </a:lnTo>
                  <a:lnTo>
                    <a:pt x="397" y="0"/>
                  </a:lnTo>
                  <a:lnTo>
                    <a:pt x="388" y="0"/>
                  </a:lnTo>
                  <a:lnTo>
                    <a:pt x="379" y="1"/>
                  </a:lnTo>
                  <a:lnTo>
                    <a:pt x="370" y="4"/>
                  </a:lnTo>
                  <a:lnTo>
                    <a:pt x="361" y="9"/>
                  </a:lnTo>
                  <a:lnTo>
                    <a:pt x="353" y="14"/>
                  </a:lnTo>
                  <a:lnTo>
                    <a:pt x="344" y="19"/>
                  </a:lnTo>
                  <a:lnTo>
                    <a:pt x="336" y="25"/>
                  </a:lnTo>
                  <a:lnTo>
                    <a:pt x="328" y="30"/>
                  </a:lnTo>
                  <a:lnTo>
                    <a:pt x="320" y="35"/>
                  </a:lnTo>
                  <a:lnTo>
                    <a:pt x="312" y="39"/>
                  </a:lnTo>
                  <a:lnTo>
                    <a:pt x="305" y="43"/>
                  </a:lnTo>
                  <a:lnTo>
                    <a:pt x="298" y="46"/>
                  </a:lnTo>
                  <a:lnTo>
                    <a:pt x="291" y="50"/>
                  </a:lnTo>
                  <a:lnTo>
                    <a:pt x="284" y="53"/>
                  </a:lnTo>
                  <a:lnTo>
                    <a:pt x="278" y="57"/>
                  </a:lnTo>
                  <a:lnTo>
                    <a:pt x="272" y="60"/>
                  </a:lnTo>
                  <a:lnTo>
                    <a:pt x="267" y="63"/>
                  </a:lnTo>
                  <a:lnTo>
                    <a:pt x="262" y="67"/>
                  </a:lnTo>
                  <a:lnTo>
                    <a:pt x="257" y="70"/>
                  </a:lnTo>
                  <a:lnTo>
                    <a:pt x="253" y="74"/>
                  </a:lnTo>
                  <a:lnTo>
                    <a:pt x="250" y="78"/>
                  </a:lnTo>
                  <a:lnTo>
                    <a:pt x="243" y="85"/>
                  </a:lnTo>
                  <a:lnTo>
                    <a:pt x="234" y="91"/>
                  </a:lnTo>
                  <a:lnTo>
                    <a:pt x="224" y="96"/>
                  </a:lnTo>
                  <a:lnTo>
                    <a:pt x="214" y="100"/>
                  </a:lnTo>
                  <a:lnTo>
                    <a:pt x="203" y="104"/>
                  </a:lnTo>
                  <a:lnTo>
                    <a:pt x="193" y="107"/>
                  </a:lnTo>
                  <a:lnTo>
                    <a:pt x="185" y="111"/>
                  </a:lnTo>
                  <a:lnTo>
                    <a:pt x="178" y="114"/>
                  </a:lnTo>
                  <a:lnTo>
                    <a:pt x="175" y="117"/>
                  </a:lnTo>
                  <a:lnTo>
                    <a:pt x="172" y="120"/>
                  </a:lnTo>
                  <a:lnTo>
                    <a:pt x="168" y="123"/>
                  </a:lnTo>
                  <a:lnTo>
                    <a:pt x="164" y="127"/>
                  </a:lnTo>
                  <a:lnTo>
                    <a:pt x="161" y="130"/>
                  </a:lnTo>
                  <a:lnTo>
                    <a:pt x="156" y="135"/>
                  </a:lnTo>
                  <a:lnTo>
                    <a:pt x="152" y="140"/>
                  </a:lnTo>
                  <a:lnTo>
                    <a:pt x="148" y="145"/>
                  </a:lnTo>
                  <a:lnTo>
                    <a:pt x="144" y="150"/>
                  </a:lnTo>
                  <a:lnTo>
                    <a:pt x="140" y="155"/>
                  </a:lnTo>
                  <a:lnTo>
                    <a:pt x="136" y="161"/>
                  </a:lnTo>
                  <a:lnTo>
                    <a:pt x="133" y="167"/>
                  </a:lnTo>
                  <a:lnTo>
                    <a:pt x="130" y="173"/>
                  </a:lnTo>
                  <a:lnTo>
                    <a:pt x="127" y="179"/>
                  </a:lnTo>
                  <a:lnTo>
                    <a:pt x="125" y="185"/>
                  </a:lnTo>
                  <a:lnTo>
                    <a:pt x="123" y="191"/>
                  </a:lnTo>
                  <a:lnTo>
                    <a:pt x="121" y="197"/>
                  </a:lnTo>
                  <a:lnTo>
                    <a:pt x="119" y="203"/>
                  </a:lnTo>
                  <a:lnTo>
                    <a:pt x="117" y="209"/>
                  </a:lnTo>
                  <a:lnTo>
                    <a:pt x="115" y="216"/>
                  </a:lnTo>
                  <a:lnTo>
                    <a:pt x="113" y="223"/>
                  </a:lnTo>
                  <a:lnTo>
                    <a:pt x="111" y="230"/>
                  </a:lnTo>
                  <a:lnTo>
                    <a:pt x="110" y="236"/>
                  </a:lnTo>
                  <a:lnTo>
                    <a:pt x="108" y="243"/>
                  </a:lnTo>
                  <a:lnTo>
                    <a:pt x="108" y="249"/>
                  </a:lnTo>
                  <a:lnTo>
                    <a:pt x="108" y="256"/>
                  </a:lnTo>
                  <a:lnTo>
                    <a:pt x="108" y="263"/>
                  </a:lnTo>
                  <a:lnTo>
                    <a:pt x="109" y="269"/>
                  </a:lnTo>
                  <a:lnTo>
                    <a:pt x="111" y="275"/>
                  </a:lnTo>
                  <a:lnTo>
                    <a:pt x="114" y="280"/>
                  </a:lnTo>
                  <a:lnTo>
                    <a:pt x="117" y="286"/>
                  </a:lnTo>
                  <a:lnTo>
                    <a:pt x="121" y="290"/>
                  </a:lnTo>
                  <a:lnTo>
                    <a:pt x="127" y="295"/>
                  </a:lnTo>
                  <a:lnTo>
                    <a:pt x="134" y="299"/>
                  </a:lnTo>
                  <a:lnTo>
                    <a:pt x="142" y="303"/>
                  </a:lnTo>
                  <a:lnTo>
                    <a:pt x="151" y="306"/>
                  </a:lnTo>
                  <a:lnTo>
                    <a:pt x="161" y="310"/>
                  </a:lnTo>
                  <a:lnTo>
                    <a:pt x="171" y="313"/>
                  </a:lnTo>
                  <a:lnTo>
                    <a:pt x="183" y="316"/>
                  </a:lnTo>
                  <a:lnTo>
                    <a:pt x="195" y="318"/>
                  </a:lnTo>
                  <a:lnTo>
                    <a:pt x="206" y="321"/>
                  </a:lnTo>
                  <a:lnTo>
                    <a:pt x="218" y="323"/>
                  </a:lnTo>
                  <a:lnTo>
                    <a:pt x="230" y="324"/>
                  </a:lnTo>
                  <a:lnTo>
                    <a:pt x="241" y="326"/>
                  </a:lnTo>
                  <a:lnTo>
                    <a:pt x="253" y="327"/>
                  </a:lnTo>
                  <a:lnTo>
                    <a:pt x="264" y="328"/>
                  </a:lnTo>
                  <a:lnTo>
                    <a:pt x="274" y="328"/>
                  </a:lnTo>
                  <a:lnTo>
                    <a:pt x="283" y="328"/>
                  </a:lnTo>
                  <a:lnTo>
                    <a:pt x="299" y="329"/>
                  </a:lnTo>
                  <a:lnTo>
                    <a:pt x="310" y="331"/>
                  </a:lnTo>
                  <a:lnTo>
                    <a:pt x="317" y="333"/>
                  </a:lnTo>
                  <a:lnTo>
                    <a:pt x="321" y="337"/>
                  </a:lnTo>
                  <a:lnTo>
                    <a:pt x="323" y="341"/>
                  </a:lnTo>
                  <a:lnTo>
                    <a:pt x="323" y="345"/>
                  </a:lnTo>
                  <a:lnTo>
                    <a:pt x="322" y="349"/>
                  </a:lnTo>
                  <a:lnTo>
                    <a:pt x="321" y="353"/>
                  </a:lnTo>
                  <a:lnTo>
                    <a:pt x="320" y="357"/>
                  </a:lnTo>
                  <a:lnTo>
                    <a:pt x="318" y="362"/>
                  </a:lnTo>
                  <a:lnTo>
                    <a:pt x="315" y="367"/>
                  </a:lnTo>
                  <a:lnTo>
                    <a:pt x="312" y="373"/>
                  </a:lnTo>
                  <a:lnTo>
                    <a:pt x="307" y="378"/>
                  </a:lnTo>
                  <a:lnTo>
                    <a:pt x="301" y="383"/>
                  </a:lnTo>
                  <a:lnTo>
                    <a:pt x="294" y="388"/>
                  </a:lnTo>
                  <a:lnTo>
                    <a:pt x="285" y="392"/>
                  </a:lnTo>
                  <a:lnTo>
                    <a:pt x="274" y="397"/>
                  </a:lnTo>
                  <a:lnTo>
                    <a:pt x="264" y="403"/>
                  </a:lnTo>
                  <a:lnTo>
                    <a:pt x="255" y="408"/>
                  </a:lnTo>
                  <a:lnTo>
                    <a:pt x="247" y="415"/>
                  </a:lnTo>
                  <a:lnTo>
                    <a:pt x="239" y="422"/>
                  </a:lnTo>
                  <a:lnTo>
                    <a:pt x="232" y="429"/>
                  </a:lnTo>
                  <a:lnTo>
                    <a:pt x="225" y="436"/>
                  </a:lnTo>
                  <a:lnTo>
                    <a:pt x="220" y="444"/>
                  </a:lnTo>
                  <a:lnTo>
                    <a:pt x="214" y="452"/>
                  </a:lnTo>
                  <a:lnTo>
                    <a:pt x="209" y="460"/>
                  </a:lnTo>
                  <a:lnTo>
                    <a:pt x="204" y="469"/>
                  </a:lnTo>
                  <a:lnTo>
                    <a:pt x="199" y="478"/>
                  </a:lnTo>
                  <a:lnTo>
                    <a:pt x="195" y="487"/>
                  </a:lnTo>
                  <a:lnTo>
                    <a:pt x="190" y="496"/>
                  </a:lnTo>
                  <a:lnTo>
                    <a:pt x="185" y="505"/>
                  </a:lnTo>
                  <a:lnTo>
                    <a:pt x="180" y="514"/>
                  </a:lnTo>
                  <a:lnTo>
                    <a:pt x="176" y="521"/>
                  </a:lnTo>
                  <a:lnTo>
                    <a:pt x="170" y="526"/>
                  </a:lnTo>
                  <a:lnTo>
                    <a:pt x="162" y="529"/>
                  </a:lnTo>
                  <a:lnTo>
                    <a:pt x="155" y="532"/>
                  </a:lnTo>
                  <a:lnTo>
                    <a:pt x="146" y="534"/>
                  </a:lnTo>
                  <a:lnTo>
                    <a:pt x="137" y="536"/>
                  </a:lnTo>
                  <a:lnTo>
                    <a:pt x="128" y="539"/>
                  </a:lnTo>
                  <a:lnTo>
                    <a:pt x="120" y="542"/>
                  </a:lnTo>
                  <a:lnTo>
                    <a:pt x="111" y="546"/>
                  </a:lnTo>
                  <a:lnTo>
                    <a:pt x="100" y="549"/>
                  </a:lnTo>
                  <a:lnTo>
                    <a:pt x="90" y="552"/>
                  </a:lnTo>
                  <a:lnTo>
                    <a:pt x="79" y="556"/>
                  </a:lnTo>
                  <a:lnTo>
                    <a:pt x="69" y="560"/>
                  </a:lnTo>
                  <a:lnTo>
                    <a:pt x="60" y="563"/>
                  </a:lnTo>
                  <a:lnTo>
                    <a:pt x="53" y="567"/>
                  </a:lnTo>
                  <a:lnTo>
                    <a:pt x="48" y="571"/>
                  </a:lnTo>
                  <a:lnTo>
                    <a:pt x="44" y="576"/>
                  </a:lnTo>
                  <a:lnTo>
                    <a:pt x="38" y="580"/>
                  </a:lnTo>
                  <a:lnTo>
                    <a:pt x="31" y="585"/>
                  </a:lnTo>
                  <a:lnTo>
                    <a:pt x="25" y="591"/>
                  </a:lnTo>
                  <a:lnTo>
                    <a:pt x="18" y="596"/>
                  </a:lnTo>
                  <a:lnTo>
                    <a:pt x="12" y="602"/>
                  </a:lnTo>
                  <a:lnTo>
                    <a:pt x="8" y="609"/>
                  </a:lnTo>
                  <a:lnTo>
                    <a:pt x="6" y="615"/>
                  </a:lnTo>
                  <a:lnTo>
                    <a:pt x="4" y="621"/>
                  </a:lnTo>
                  <a:lnTo>
                    <a:pt x="2" y="629"/>
                  </a:lnTo>
                  <a:lnTo>
                    <a:pt x="0" y="637"/>
                  </a:lnTo>
                  <a:lnTo>
                    <a:pt x="0" y="645"/>
                  </a:lnTo>
                  <a:lnTo>
                    <a:pt x="3" y="654"/>
                  </a:lnTo>
                  <a:lnTo>
                    <a:pt x="10" y="663"/>
                  </a:lnTo>
                  <a:lnTo>
                    <a:pt x="21" y="673"/>
                  </a:lnTo>
                  <a:lnTo>
                    <a:pt x="38" y="682"/>
                  </a:lnTo>
                  <a:lnTo>
                    <a:pt x="46" y="686"/>
                  </a:lnTo>
                  <a:lnTo>
                    <a:pt x="55" y="689"/>
                  </a:lnTo>
                  <a:lnTo>
                    <a:pt x="62" y="693"/>
                  </a:lnTo>
                  <a:lnTo>
                    <a:pt x="70" y="696"/>
                  </a:lnTo>
                  <a:lnTo>
                    <a:pt x="77" y="699"/>
                  </a:lnTo>
                  <a:lnTo>
                    <a:pt x="83" y="703"/>
                  </a:lnTo>
                  <a:lnTo>
                    <a:pt x="90" y="705"/>
                  </a:lnTo>
                  <a:lnTo>
                    <a:pt x="97" y="708"/>
                  </a:lnTo>
                  <a:lnTo>
                    <a:pt x="103" y="711"/>
                  </a:lnTo>
                  <a:lnTo>
                    <a:pt x="108" y="713"/>
                  </a:lnTo>
                  <a:lnTo>
                    <a:pt x="114" y="716"/>
                  </a:lnTo>
                  <a:lnTo>
                    <a:pt x="119" y="718"/>
                  </a:lnTo>
                  <a:lnTo>
                    <a:pt x="124" y="720"/>
                  </a:lnTo>
                  <a:lnTo>
                    <a:pt x="128" y="722"/>
                  </a:lnTo>
                  <a:lnTo>
                    <a:pt x="132" y="724"/>
                  </a:lnTo>
                  <a:lnTo>
                    <a:pt x="136" y="725"/>
                  </a:lnTo>
                  <a:lnTo>
                    <a:pt x="141" y="727"/>
                  </a:lnTo>
                  <a:lnTo>
                    <a:pt x="150" y="729"/>
                  </a:lnTo>
                  <a:lnTo>
                    <a:pt x="162" y="732"/>
                  </a:lnTo>
                  <a:lnTo>
                    <a:pt x="176" y="735"/>
                  </a:lnTo>
                  <a:lnTo>
                    <a:pt x="193" y="738"/>
                  </a:lnTo>
                  <a:lnTo>
                    <a:pt x="212" y="741"/>
                  </a:lnTo>
                  <a:lnTo>
                    <a:pt x="232" y="744"/>
                  </a:lnTo>
                  <a:lnTo>
                    <a:pt x="254" y="746"/>
                  </a:lnTo>
                  <a:lnTo>
                    <a:pt x="276" y="749"/>
                  </a:lnTo>
                  <a:lnTo>
                    <a:pt x="300" y="752"/>
                  </a:lnTo>
                  <a:lnTo>
                    <a:pt x="322" y="754"/>
                  </a:lnTo>
                  <a:lnTo>
                    <a:pt x="346" y="755"/>
                  </a:lnTo>
                  <a:lnTo>
                    <a:pt x="367" y="756"/>
                  </a:lnTo>
                  <a:lnTo>
                    <a:pt x="389" y="756"/>
                  </a:lnTo>
                  <a:lnTo>
                    <a:pt x="409" y="755"/>
                  </a:lnTo>
                  <a:lnTo>
                    <a:pt x="427" y="754"/>
                  </a:lnTo>
                  <a:lnTo>
                    <a:pt x="444" y="752"/>
                  </a:lnTo>
                  <a:lnTo>
                    <a:pt x="461" y="751"/>
                  </a:lnTo>
                  <a:lnTo>
                    <a:pt x="479" y="749"/>
                  </a:lnTo>
                  <a:lnTo>
                    <a:pt x="496" y="748"/>
                  </a:lnTo>
                  <a:lnTo>
                    <a:pt x="514" y="747"/>
                  </a:lnTo>
                  <a:lnTo>
                    <a:pt x="531" y="746"/>
                  </a:lnTo>
                  <a:lnTo>
                    <a:pt x="547" y="746"/>
                  </a:lnTo>
                  <a:lnTo>
                    <a:pt x="564" y="745"/>
                  </a:lnTo>
                  <a:lnTo>
                    <a:pt x="579" y="744"/>
                  </a:lnTo>
                  <a:lnTo>
                    <a:pt x="594" y="743"/>
                  </a:lnTo>
                  <a:lnTo>
                    <a:pt x="608" y="743"/>
                  </a:lnTo>
                  <a:lnTo>
                    <a:pt x="621" y="742"/>
                  </a:lnTo>
                  <a:lnTo>
                    <a:pt x="633" y="741"/>
                  </a:lnTo>
                  <a:lnTo>
                    <a:pt x="644" y="740"/>
                  </a:lnTo>
                  <a:lnTo>
                    <a:pt x="653" y="738"/>
                  </a:lnTo>
                  <a:lnTo>
                    <a:pt x="660" y="737"/>
                  </a:lnTo>
                  <a:lnTo>
                    <a:pt x="672" y="734"/>
                  </a:lnTo>
                  <a:lnTo>
                    <a:pt x="683" y="731"/>
                  </a:lnTo>
                  <a:lnTo>
                    <a:pt x="693" y="728"/>
                  </a:lnTo>
                  <a:lnTo>
                    <a:pt x="702" y="724"/>
                  </a:lnTo>
                  <a:lnTo>
                    <a:pt x="711" y="721"/>
                  </a:lnTo>
                  <a:lnTo>
                    <a:pt x="719" y="716"/>
                  </a:lnTo>
                  <a:lnTo>
                    <a:pt x="727" y="712"/>
                  </a:lnTo>
                  <a:lnTo>
                    <a:pt x="733" y="709"/>
                  </a:lnTo>
                  <a:lnTo>
                    <a:pt x="740" y="705"/>
                  </a:lnTo>
                  <a:lnTo>
                    <a:pt x="746" y="702"/>
                  </a:lnTo>
                  <a:lnTo>
                    <a:pt x="752" y="698"/>
                  </a:lnTo>
                  <a:lnTo>
                    <a:pt x="757" y="695"/>
                  </a:lnTo>
                  <a:lnTo>
                    <a:pt x="762" y="693"/>
                  </a:lnTo>
                  <a:lnTo>
                    <a:pt x="767" y="690"/>
                  </a:lnTo>
                  <a:lnTo>
                    <a:pt x="772" y="689"/>
                  </a:lnTo>
                  <a:lnTo>
                    <a:pt x="776" y="687"/>
                  </a:lnTo>
                  <a:lnTo>
                    <a:pt x="781" y="687"/>
                  </a:lnTo>
                  <a:lnTo>
                    <a:pt x="786" y="685"/>
                  </a:lnTo>
                  <a:lnTo>
                    <a:pt x="792" y="683"/>
                  </a:lnTo>
                  <a:lnTo>
                    <a:pt x="799" y="680"/>
                  </a:lnTo>
                  <a:lnTo>
                    <a:pt x="805" y="678"/>
                  </a:lnTo>
                  <a:lnTo>
                    <a:pt x="812" y="674"/>
                  </a:lnTo>
                  <a:lnTo>
                    <a:pt x="819" y="670"/>
                  </a:lnTo>
                  <a:lnTo>
                    <a:pt x="826" y="666"/>
                  </a:lnTo>
                  <a:lnTo>
                    <a:pt x="831" y="662"/>
                  </a:lnTo>
                  <a:lnTo>
                    <a:pt x="837" y="657"/>
                  </a:lnTo>
                  <a:lnTo>
                    <a:pt x="842" y="652"/>
                  </a:lnTo>
                  <a:lnTo>
                    <a:pt x="846" y="646"/>
                  </a:lnTo>
                  <a:lnTo>
                    <a:pt x="849" y="640"/>
                  </a:lnTo>
                  <a:lnTo>
                    <a:pt x="851" y="633"/>
                  </a:lnTo>
                  <a:lnTo>
                    <a:pt x="852" y="626"/>
                  </a:lnTo>
                  <a:lnTo>
                    <a:pt x="851" y="619"/>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01" name="Freeform 369"/>
            <p:cNvSpPr>
              <a:spLocks/>
            </p:cNvSpPr>
            <p:nvPr/>
          </p:nvSpPr>
          <p:spPr bwMode="auto">
            <a:xfrm>
              <a:off x="1368" y="819"/>
              <a:ext cx="846" cy="750"/>
            </a:xfrm>
            <a:custGeom>
              <a:avLst/>
              <a:gdLst>
                <a:gd name="T0" fmla="*/ 831 w 846"/>
                <a:gd name="T1" fmla="*/ 652 h 750"/>
                <a:gd name="T2" fmla="*/ 786 w 846"/>
                <a:gd name="T3" fmla="*/ 676 h 750"/>
                <a:gd name="T4" fmla="*/ 748 w 846"/>
                <a:gd name="T5" fmla="*/ 689 h 750"/>
                <a:gd name="T6" fmla="*/ 703 w 846"/>
                <a:gd name="T7" fmla="*/ 713 h 750"/>
                <a:gd name="T8" fmla="*/ 638 w 846"/>
                <a:gd name="T9" fmla="*/ 732 h 750"/>
                <a:gd name="T10" fmla="*/ 544 w 846"/>
                <a:gd name="T11" fmla="*/ 737 h 750"/>
                <a:gd name="T12" fmla="*/ 422 w 846"/>
                <a:gd name="T13" fmla="*/ 746 h 750"/>
                <a:gd name="T14" fmla="*/ 280 w 846"/>
                <a:gd name="T15" fmla="*/ 742 h 750"/>
                <a:gd name="T16" fmla="*/ 156 w 846"/>
                <a:gd name="T17" fmla="*/ 721 h 750"/>
                <a:gd name="T18" fmla="*/ 113 w 846"/>
                <a:gd name="T19" fmla="*/ 708 h 750"/>
                <a:gd name="T20" fmla="*/ 70 w 846"/>
                <a:gd name="T21" fmla="*/ 689 h 750"/>
                <a:gd name="T22" fmla="*/ 2 w 846"/>
                <a:gd name="T23" fmla="*/ 649 h 750"/>
                <a:gd name="T24" fmla="*/ 15 w 846"/>
                <a:gd name="T25" fmla="*/ 598 h 750"/>
                <a:gd name="T26" fmla="*/ 55 w 846"/>
                <a:gd name="T27" fmla="*/ 563 h 750"/>
                <a:gd name="T28" fmla="*/ 122 w 846"/>
                <a:gd name="T29" fmla="*/ 539 h 750"/>
                <a:gd name="T30" fmla="*/ 177 w 846"/>
                <a:gd name="T31" fmla="*/ 518 h 750"/>
                <a:gd name="T32" fmla="*/ 211 w 846"/>
                <a:gd name="T33" fmla="*/ 458 h 750"/>
                <a:gd name="T34" fmla="*/ 256 w 846"/>
                <a:gd name="T35" fmla="*/ 407 h 750"/>
                <a:gd name="T36" fmla="*/ 312 w 846"/>
                <a:gd name="T37" fmla="*/ 370 h 750"/>
                <a:gd name="T38" fmla="*/ 324 w 846"/>
                <a:gd name="T39" fmla="*/ 337 h 750"/>
                <a:gd name="T40" fmla="*/ 264 w 846"/>
                <a:gd name="T41" fmla="*/ 322 h 750"/>
                <a:gd name="T42" fmla="*/ 183 w 846"/>
                <a:gd name="T43" fmla="*/ 311 h 750"/>
                <a:gd name="T44" fmla="*/ 121 w 846"/>
                <a:gd name="T45" fmla="*/ 286 h 750"/>
                <a:gd name="T46" fmla="*/ 108 w 846"/>
                <a:gd name="T47" fmla="*/ 246 h 750"/>
                <a:gd name="T48" fmla="*/ 119 w 846"/>
                <a:gd name="T49" fmla="*/ 201 h 750"/>
                <a:gd name="T50" fmla="*/ 136 w 846"/>
                <a:gd name="T51" fmla="*/ 159 h 750"/>
                <a:gd name="T52" fmla="*/ 164 w 846"/>
                <a:gd name="T53" fmla="*/ 125 h 750"/>
                <a:gd name="T54" fmla="*/ 202 w 846"/>
                <a:gd name="T55" fmla="*/ 103 h 750"/>
                <a:gd name="T56" fmla="*/ 256 w 846"/>
                <a:gd name="T57" fmla="*/ 69 h 750"/>
                <a:gd name="T58" fmla="*/ 295 w 846"/>
                <a:gd name="T59" fmla="*/ 46 h 750"/>
                <a:gd name="T60" fmla="*/ 350 w 846"/>
                <a:gd name="T61" fmla="*/ 14 h 750"/>
                <a:gd name="T62" fmla="*/ 412 w 846"/>
                <a:gd name="T63" fmla="*/ 1 h 750"/>
                <a:gd name="T64" fmla="*/ 469 w 846"/>
                <a:gd name="T65" fmla="*/ 19 h 750"/>
                <a:gd name="T66" fmla="*/ 510 w 846"/>
                <a:gd name="T67" fmla="*/ 37 h 750"/>
                <a:gd name="T68" fmla="*/ 550 w 846"/>
                <a:gd name="T69" fmla="*/ 68 h 750"/>
                <a:gd name="T70" fmla="*/ 591 w 846"/>
                <a:gd name="T71" fmla="*/ 94 h 750"/>
                <a:gd name="T72" fmla="*/ 628 w 846"/>
                <a:gd name="T73" fmla="*/ 121 h 750"/>
                <a:gd name="T74" fmla="*/ 670 w 846"/>
                <a:gd name="T75" fmla="*/ 145 h 750"/>
                <a:gd name="T76" fmla="*/ 719 w 846"/>
                <a:gd name="T77" fmla="*/ 215 h 750"/>
                <a:gd name="T78" fmla="*/ 721 w 846"/>
                <a:gd name="T79" fmla="*/ 264 h 750"/>
                <a:gd name="T80" fmla="*/ 696 w 846"/>
                <a:gd name="T81" fmla="*/ 309 h 750"/>
                <a:gd name="T82" fmla="*/ 662 w 846"/>
                <a:gd name="T83" fmla="*/ 323 h 750"/>
                <a:gd name="T84" fmla="*/ 615 w 846"/>
                <a:gd name="T85" fmla="*/ 321 h 750"/>
                <a:gd name="T86" fmla="*/ 578 w 846"/>
                <a:gd name="T87" fmla="*/ 324 h 750"/>
                <a:gd name="T88" fmla="*/ 538 w 846"/>
                <a:gd name="T89" fmla="*/ 324 h 750"/>
                <a:gd name="T90" fmla="*/ 503 w 846"/>
                <a:gd name="T91" fmla="*/ 321 h 750"/>
                <a:gd name="T92" fmla="*/ 485 w 846"/>
                <a:gd name="T93" fmla="*/ 369 h 750"/>
                <a:gd name="T94" fmla="*/ 542 w 846"/>
                <a:gd name="T95" fmla="*/ 425 h 750"/>
                <a:gd name="T96" fmla="*/ 595 w 846"/>
                <a:gd name="T97" fmla="*/ 474 h 750"/>
                <a:gd name="T98" fmla="*/ 622 w 846"/>
                <a:gd name="T99" fmla="*/ 520 h 750"/>
                <a:gd name="T100" fmla="*/ 650 w 846"/>
                <a:gd name="T101" fmla="*/ 524 h 750"/>
                <a:gd name="T102" fmla="*/ 685 w 846"/>
                <a:gd name="T103" fmla="*/ 530 h 750"/>
                <a:gd name="T104" fmla="*/ 728 w 846"/>
                <a:gd name="T105" fmla="*/ 532 h 750"/>
                <a:gd name="T106" fmla="*/ 790 w 846"/>
                <a:gd name="T107" fmla="*/ 556 h 750"/>
                <a:gd name="T108" fmla="*/ 844 w 846"/>
                <a:gd name="T109" fmla="*/ 615 h 7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46"/>
                <a:gd name="T166" fmla="*/ 0 h 750"/>
                <a:gd name="T167" fmla="*/ 846 w 846"/>
                <a:gd name="T168" fmla="*/ 750 h 75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46" h="750">
                  <a:moveTo>
                    <a:pt x="844" y="615"/>
                  </a:moveTo>
                  <a:lnTo>
                    <a:pt x="845" y="622"/>
                  </a:lnTo>
                  <a:lnTo>
                    <a:pt x="844" y="629"/>
                  </a:lnTo>
                  <a:lnTo>
                    <a:pt x="842" y="635"/>
                  </a:lnTo>
                  <a:lnTo>
                    <a:pt x="840" y="641"/>
                  </a:lnTo>
                  <a:lnTo>
                    <a:pt x="835" y="647"/>
                  </a:lnTo>
                  <a:lnTo>
                    <a:pt x="831" y="652"/>
                  </a:lnTo>
                  <a:lnTo>
                    <a:pt x="825" y="657"/>
                  </a:lnTo>
                  <a:lnTo>
                    <a:pt x="819" y="661"/>
                  </a:lnTo>
                  <a:lnTo>
                    <a:pt x="813" y="665"/>
                  </a:lnTo>
                  <a:lnTo>
                    <a:pt x="806" y="668"/>
                  </a:lnTo>
                  <a:lnTo>
                    <a:pt x="799" y="671"/>
                  </a:lnTo>
                  <a:lnTo>
                    <a:pt x="792" y="674"/>
                  </a:lnTo>
                  <a:lnTo>
                    <a:pt x="786" y="676"/>
                  </a:lnTo>
                  <a:lnTo>
                    <a:pt x="780" y="678"/>
                  </a:lnTo>
                  <a:lnTo>
                    <a:pt x="774" y="680"/>
                  </a:lnTo>
                  <a:lnTo>
                    <a:pt x="770" y="681"/>
                  </a:lnTo>
                  <a:lnTo>
                    <a:pt x="764" y="682"/>
                  </a:lnTo>
                  <a:lnTo>
                    <a:pt x="759" y="683"/>
                  </a:lnTo>
                  <a:lnTo>
                    <a:pt x="753" y="686"/>
                  </a:lnTo>
                  <a:lnTo>
                    <a:pt x="748" y="689"/>
                  </a:lnTo>
                  <a:lnTo>
                    <a:pt x="742" y="691"/>
                  </a:lnTo>
                  <a:lnTo>
                    <a:pt x="736" y="695"/>
                  </a:lnTo>
                  <a:lnTo>
                    <a:pt x="730" y="698"/>
                  </a:lnTo>
                  <a:lnTo>
                    <a:pt x="724" y="702"/>
                  </a:lnTo>
                  <a:lnTo>
                    <a:pt x="717" y="706"/>
                  </a:lnTo>
                  <a:lnTo>
                    <a:pt x="710" y="709"/>
                  </a:lnTo>
                  <a:lnTo>
                    <a:pt x="703" y="713"/>
                  </a:lnTo>
                  <a:lnTo>
                    <a:pt x="695" y="717"/>
                  </a:lnTo>
                  <a:lnTo>
                    <a:pt x="686" y="720"/>
                  </a:lnTo>
                  <a:lnTo>
                    <a:pt x="676" y="724"/>
                  </a:lnTo>
                  <a:lnTo>
                    <a:pt x="666" y="727"/>
                  </a:lnTo>
                  <a:lnTo>
                    <a:pt x="654" y="730"/>
                  </a:lnTo>
                  <a:lnTo>
                    <a:pt x="647" y="731"/>
                  </a:lnTo>
                  <a:lnTo>
                    <a:pt x="638" y="732"/>
                  </a:lnTo>
                  <a:lnTo>
                    <a:pt x="628" y="733"/>
                  </a:lnTo>
                  <a:lnTo>
                    <a:pt x="617" y="734"/>
                  </a:lnTo>
                  <a:lnTo>
                    <a:pt x="604" y="734"/>
                  </a:lnTo>
                  <a:lnTo>
                    <a:pt x="590" y="735"/>
                  </a:lnTo>
                  <a:lnTo>
                    <a:pt x="575" y="735"/>
                  </a:lnTo>
                  <a:lnTo>
                    <a:pt x="560" y="736"/>
                  </a:lnTo>
                  <a:lnTo>
                    <a:pt x="544" y="737"/>
                  </a:lnTo>
                  <a:lnTo>
                    <a:pt x="528" y="737"/>
                  </a:lnTo>
                  <a:lnTo>
                    <a:pt x="511" y="738"/>
                  </a:lnTo>
                  <a:lnTo>
                    <a:pt x="493" y="739"/>
                  </a:lnTo>
                  <a:lnTo>
                    <a:pt x="476" y="741"/>
                  </a:lnTo>
                  <a:lnTo>
                    <a:pt x="458" y="742"/>
                  </a:lnTo>
                  <a:lnTo>
                    <a:pt x="440" y="744"/>
                  </a:lnTo>
                  <a:lnTo>
                    <a:pt x="422" y="746"/>
                  </a:lnTo>
                  <a:lnTo>
                    <a:pt x="405" y="748"/>
                  </a:lnTo>
                  <a:lnTo>
                    <a:pt x="386" y="749"/>
                  </a:lnTo>
                  <a:lnTo>
                    <a:pt x="365" y="749"/>
                  </a:lnTo>
                  <a:lnTo>
                    <a:pt x="344" y="748"/>
                  </a:lnTo>
                  <a:lnTo>
                    <a:pt x="323" y="746"/>
                  </a:lnTo>
                  <a:lnTo>
                    <a:pt x="301" y="744"/>
                  </a:lnTo>
                  <a:lnTo>
                    <a:pt x="280" y="742"/>
                  </a:lnTo>
                  <a:lnTo>
                    <a:pt x="259" y="739"/>
                  </a:lnTo>
                  <a:lnTo>
                    <a:pt x="238" y="736"/>
                  </a:lnTo>
                  <a:lnTo>
                    <a:pt x="219" y="733"/>
                  </a:lnTo>
                  <a:lnTo>
                    <a:pt x="200" y="730"/>
                  </a:lnTo>
                  <a:lnTo>
                    <a:pt x="184" y="726"/>
                  </a:lnTo>
                  <a:lnTo>
                    <a:pt x="168" y="724"/>
                  </a:lnTo>
                  <a:lnTo>
                    <a:pt x="156" y="721"/>
                  </a:lnTo>
                  <a:lnTo>
                    <a:pt x="146" y="719"/>
                  </a:lnTo>
                  <a:lnTo>
                    <a:pt x="138" y="717"/>
                  </a:lnTo>
                  <a:lnTo>
                    <a:pt x="133" y="716"/>
                  </a:lnTo>
                  <a:lnTo>
                    <a:pt x="128" y="715"/>
                  </a:lnTo>
                  <a:lnTo>
                    <a:pt x="123" y="713"/>
                  </a:lnTo>
                  <a:lnTo>
                    <a:pt x="118" y="710"/>
                  </a:lnTo>
                  <a:lnTo>
                    <a:pt x="113" y="708"/>
                  </a:lnTo>
                  <a:lnTo>
                    <a:pt x="107" y="706"/>
                  </a:lnTo>
                  <a:lnTo>
                    <a:pt x="101" y="704"/>
                  </a:lnTo>
                  <a:lnTo>
                    <a:pt x="96" y="701"/>
                  </a:lnTo>
                  <a:lnTo>
                    <a:pt x="89" y="698"/>
                  </a:lnTo>
                  <a:lnTo>
                    <a:pt x="83" y="695"/>
                  </a:lnTo>
                  <a:lnTo>
                    <a:pt x="77" y="692"/>
                  </a:lnTo>
                  <a:lnTo>
                    <a:pt x="70" y="689"/>
                  </a:lnTo>
                  <a:lnTo>
                    <a:pt x="62" y="686"/>
                  </a:lnTo>
                  <a:lnTo>
                    <a:pt x="54" y="683"/>
                  </a:lnTo>
                  <a:lnTo>
                    <a:pt x="46" y="679"/>
                  </a:lnTo>
                  <a:lnTo>
                    <a:pt x="38" y="676"/>
                  </a:lnTo>
                  <a:lnTo>
                    <a:pt x="20" y="667"/>
                  </a:lnTo>
                  <a:lnTo>
                    <a:pt x="8" y="658"/>
                  </a:lnTo>
                  <a:lnTo>
                    <a:pt x="2" y="649"/>
                  </a:lnTo>
                  <a:lnTo>
                    <a:pt x="0" y="640"/>
                  </a:lnTo>
                  <a:lnTo>
                    <a:pt x="0" y="632"/>
                  </a:lnTo>
                  <a:lnTo>
                    <a:pt x="3" y="624"/>
                  </a:lnTo>
                  <a:lnTo>
                    <a:pt x="6" y="616"/>
                  </a:lnTo>
                  <a:lnTo>
                    <a:pt x="8" y="610"/>
                  </a:lnTo>
                  <a:lnTo>
                    <a:pt x="10" y="604"/>
                  </a:lnTo>
                  <a:lnTo>
                    <a:pt x="15" y="598"/>
                  </a:lnTo>
                  <a:lnTo>
                    <a:pt x="21" y="592"/>
                  </a:lnTo>
                  <a:lnTo>
                    <a:pt x="27" y="587"/>
                  </a:lnTo>
                  <a:lnTo>
                    <a:pt x="34" y="581"/>
                  </a:lnTo>
                  <a:lnTo>
                    <a:pt x="41" y="577"/>
                  </a:lnTo>
                  <a:lnTo>
                    <a:pt x="46" y="572"/>
                  </a:lnTo>
                  <a:lnTo>
                    <a:pt x="51" y="567"/>
                  </a:lnTo>
                  <a:lnTo>
                    <a:pt x="55" y="563"/>
                  </a:lnTo>
                  <a:lnTo>
                    <a:pt x="62" y="559"/>
                  </a:lnTo>
                  <a:lnTo>
                    <a:pt x="71" y="556"/>
                  </a:lnTo>
                  <a:lnTo>
                    <a:pt x="81" y="552"/>
                  </a:lnTo>
                  <a:lnTo>
                    <a:pt x="92" y="549"/>
                  </a:lnTo>
                  <a:lnTo>
                    <a:pt x="103" y="546"/>
                  </a:lnTo>
                  <a:lnTo>
                    <a:pt x="113" y="543"/>
                  </a:lnTo>
                  <a:lnTo>
                    <a:pt x="122" y="539"/>
                  </a:lnTo>
                  <a:lnTo>
                    <a:pt x="131" y="536"/>
                  </a:lnTo>
                  <a:lnTo>
                    <a:pt x="139" y="533"/>
                  </a:lnTo>
                  <a:lnTo>
                    <a:pt x="148" y="531"/>
                  </a:lnTo>
                  <a:lnTo>
                    <a:pt x="157" y="529"/>
                  </a:lnTo>
                  <a:lnTo>
                    <a:pt x="164" y="526"/>
                  </a:lnTo>
                  <a:lnTo>
                    <a:pt x="171" y="523"/>
                  </a:lnTo>
                  <a:lnTo>
                    <a:pt x="177" y="518"/>
                  </a:lnTo>
                  <a:lnTo>
                    <a:pt x="182" y="511"/>
                  </a:lnTo>
                  <a:lnTo>
                    <a:pt x="187" y="502"/>
                  </a:lnTo>
                  <a:lnTo>
                    <a:pt x="192" y="493"/>
                  </a:lnTo>
                  <a:lnTo>
                    <a:pt x="197" y="484"/>
                  </a:lnTo>
                  <a:lnTo>
                    <a:pt x="202" y="475"/>
                  </a:lnTo>
                  <a:lnTo>
                    <a:pt x="206" y="466"/>
                  </a:lnTo>
                  <a:lnTo>
                    <a:pt x="211" y="458"/>
                  </a:lnTo>
                  <a:lnTo>
                    <a:pt x="216" y="450"/>
                  </a:lnTo>
                  <a:lnTo>
                    <a:pt x="222" y="442"/>
                  </a:lnTo>
                  <a:lnTo>
                    <a:pt x="228" y="434"/>
                  </a:lnTo>
                  <a:lnTo>
                    <a:pt x="234" y="427"/>
                  </a:lnTo>
                  <a:lnTo>
                    <a:pt x="240" y="420"/>
                  </a:lnTo>
                  <a:lnTo>
                    <a:pt x="248" y="413"/>
                  </a:lnTo>
                  <a:lnTo>
                    <a:pt x="256" y="407"/>
                  </a:lnTo>
                  <a:lnTo>
                    <a:pt x="265" y="402"/>
                  </a:lnTo>
                  <a:lnTo>
                    <a:pt x="274" y="396"/>
                  </a:lnTo>
                  <a:lnTo>
                    <a:pt x="284" y="392"/>
                  </a:lnTo>
                  <a:lnTo>
                    <a:pt x="294" y="387"/>
                  </a:lnTo>
                  <a:lnTo>
                    <a:pt x="301" y="382"/>
                  </a:lnTo>
                  <a:lnTo>
                    <a:pt x="308" y="376"/>
                  </a:lnTo>
                  <a:lnTo>
                    <a:pt x="312" y="370"/>
                  </a:lnTo>
                  <a:lnTo>
                    <a:pt x="316" y="365"/>
                  </a:lnTo>
                  <a:lnTo>
                    <a:pt x="318" y="360"/>
                  </a:lnTo>
                  <a:lnTo>
                    <a:pt x="320" y="354"/>
                  </a:lnTo>
                  <a:lnTo>
                    <a:pt x="321" y="350"/>
                  </a:lnTo>
                  <a:lnTo>
                    <a:pt x="323" y="346"/>
                  </a:lnTo>
                  <a:lnTo>
                    <a:pt x="324" y="342"/>
                  </a:lnTo>
                  <a:lnTo>
                    <a:pt x="324" y="337"/>
                  </a:lnTo>
                  <a:lnTo>
                    <a:pt x="322" y="333"/>
                  </a:lnTo>
                  <a:lnTo>
                    <a:pt x="318" y="329"/>
                  </a:lnTo>
                  <a:lnTo>
                    <a:pt x="310" y="326"/>
                  </a:lnTo>
                  <a:lnTo>
                    <a:pt x="299" y="324"/>
                  </a:lnTo>
                  <a:lnTo>
                    <a:pt x="283" y="323"/>
                  </a:lnTo>
                  <a:lnTo>
                    <a:pt x="273" y="323"/>
                  </a:lnTo>
                  <a:lnTo>
                    <a:pt x="264" y="322"/>
                  </a:lnTo>
                  <a:lnTo>
                    <a:pt x="253" y="321"/>
                  </a:lnTo>
                  <a:lnTo>
                    <a:pt x="242" y="320"/>
                  </a:lnTo>
                  <a:lnTo>
                    <a:pt x="230" y="319"/>
                  </a:lnTo>
                  <a:lnTo>
                    <a:pt x="218" y="318"/>
                  </a:lnTo>
                  <a:lnTo>
                    <a:pt x="206" y="316"/>
                  </a:lnTo>
                  <a:lnTo>
                    <a:pt x="194" y="313"/>
                  </a:lnTo>
                  <a:lnTo>
                    <a:pt x="183" y="311"/>
                  </a:lnTo>
                  <a:lnTo>
                    <a:pt x="171" y="309"/>
                  </a:lnTo>
                  <a:lnTo>
                    <a:pt x="161" y="305"/>
                  </a:lnTo>
                  <a:lnTo>
                    <a:pt x="151" y="302"/>
                  </a:lnTo>
                  <a:lnTo>
                    <a:pt x="142" y="299"/>
                  </a:lnTo>
                  <a:lnTo>
                    <a:pt x="133" y="294"/>
                  </a:lnTo>
                  <a:lnTo>
                    <a:pt x="127" y="290"/>
                  </a:lnTo>
                  <a:lnTo>
                    <a:pt x="121" y="286"/>
                  </a:lnTo>
                  <a:lnTo>
                    <a:pt x="117" y="281"/>
                  </a:lnTo>
                  <a:lnTo>
                    <a:pt x="114" y="276"/>
                  </a:lnTo>
                  <a:lnTo>
                    <a:pt x="111" y="270"/>
                  </a:lnTo>
                  <a:lnTo>
                    <a:pt x="109" y="265"/>
                  </a:lnTo>
                  <a:lnTo>
                    <a:pt x="108" y="259"/>
                  </a:lnTo>
                  <a:lnTo>
                    <a:pt x="108" y="252"/>
                  </a:lnTo>
                  <a:lnTo>
                    <a:pt x="108" y="246"/>
                  </a:lnTo>
                  <a:lnTo>
                    <a:pt x="108" y="240"/>
                  </a:lnTo>
                  <a:lnTo>
                    <a:pt x="110" y="233"/>
                  </a:lnTo>
                  <a:lnTo>
                    <a:pt x="111" y="226"/>
                  </a:lnTo>
                  <a:lnTo>
                    <a:pt x="113" y="220"/>
                  </a:lnTo>
                  <a:lnTo>
                    <a:pt x="114" y="214"/>
                  </a:lnTo>
                  <a:lnTo>
                    <a:pt x="117" y="207"/>
                  </a:lnTo>
                  <a:lnTo>
                    <a:pt x="119" y="201"/>
                  </a:lnTo>
                  <a:lnTo>
                    <a:pt x="121" y="195"/>
                  </a:lnTo>
                  <a:lnTo>
                    <a:pt x="123" y="189"/>
                  </a:lnTo>
                  <a:lnTo>
                    <a:pt x="124" y="183"/>
                  </a:lnTo>
                  <a:lnTo>
                    <a:pt x="127" y="177"/>
                  </a:lnTo>
                  <a:lnTo>
                    <a:pt x="130" y="171"/>
                  </a:lnTo>
                  <a:lnTo>
                    <a:pt x="133" y="165"/>
                  </a:lnTo>
                  <a:lnTo>
                    <a:pt x="136" y="159"/>
                  </a:lnTo>
                  <a:lnTo>
                    <a:pt x="140" y="154"/>
                  </a:lnTo>
                  <a:lnTo>
                    <a:pt x="144" y="149"/>
                  </a:lnTo>
                  <a:lnTo>
                    <a:pt x="148" y="143"/>
                  </a:lnTo>
                  <a:lnTo>
                    <a:pt x="152" y="138"/>
                  </a:lnTo>
                  <a:lnTo>
                    <a:pt x="156" y="133"/>
                  </a:lnTo>
                  <a:lnTo>
                    <a:pt x="160" y="129"/>
                  </a:lnTo>
                  <a:lnTo>
                    <a:pt x="164" y="125"/>
                  </a:lnTo>
                  <a:lnTo>
                    <a:pt x="167" y="121"/>
                  </a:lnTo>
                  <a:lnTo>
                    <a:pt x="171" y="118"/>
                  </a:lnTo>
                  <a:lnTo>
                    <a:pt x="174" y="116"/>
                  </a:lnTo>
                  <a:lnTo>
                    <a:pt x="177" y="113"/>
                  </a:lnTo>
                  <a:lnTo>
                    <a:pt x="184" y="109"/>
                  </a:lnTo>
                  <a:lnTo>
                    <a:pt x="192" y="106"/>
                  </a:lnTo>
                  <a:lnTo>
                    <a:pt x="202" y="103"/>
                  </a:lnTo>
                  <a:lnTo>
                    <a:pt x="212" y="99"/>
                  </a:lnTo>
                  <a:lnTo>
                    <a:pt x="223" y="95"/>
                  </a:lnTo>
                  <a:lnTo>
                    <a:pt x="233" y="90"/>
                  </a:lnTo>
                  <a:lnTo>
                    <a:pt x="241" y="84"/>
                  </a:lnTo>
                  <a:lnTo>
                    <a:pt x="248" y="77"/>
                  </a:lnTo>
                  <a:lnTo>
                    <a:pt x="252" y="73"/>
                  </a:lnTo>
                  <a:lnTo>
                    <a:pt x="256" y="69"/>
                  </a:lnTo>
                  <a:lnTo>
                    <a:pt x="260" y="66"/>
                  </a:lnTo>
                  <a:lnTo>
                    <a:pt x="265" y="63"/>
                  </a:lnTo>
                  <a:lnTo>
                    <a:pt x="270" y="59"/>
                  </a:lnTo>
                  <a:lnTo>
                    <a:pt x="276" y="56"/>
                  </a:lnTo>
                  <a:lnTo>
                    <a:pt x="282" y="53"/>
                  </a:lnTo>
                  <a:lnTo>
                    <a:pt x="289" y="49"/>
                  </a:lnTo>
                  <a:lnTo>
                    <a:pt x="295" y="46"/>
                  </a:lnTo>
                  <a:lnTo>
                    <a:pt x="302" y="42"/>
                  </a:lnTo>
                  <a:lnTo>
                    <a:pt x="310" y="38"/>
                  </a:lnTo>
                  <a:lnTo>
                    <a:pt x="318" y="34"/>
                  </a:lnTo>
                  <a:lnTo>
                    <a:pt x="326" y="30"/>
                  </a:lnTo>
                  <a:lnTo>
                    <a:pt x="334" y="24"/>
                  </a:lnTo>
                  <a:lnTo>
                    <a:pt x="342" y="19"/>
                  </a:lnTo>
                  <a:lnTo>
                    <a:pt x="350" y="14"/>
                  </a:lnTo>
                  <a:lnTo>
                    <a:pt x="359" y="8"/>
                  </a:lnTo>
                  <a:lnTo>
                    <a:pt x="367" y="4"/>
                  </a:lnTo>
                  <a:lnTo>
                    <a:pt x="376" y="2"/>
                  </a:lnTo>
                  <a:lnTo>
                    <a:pt x="385" y="0"/>
                  </a:lnTo>
                  <a:lnTo>
                    <a:pt x="394" y="0"/>
                  </a:lnTo>
                  <a:lnTo>
                    <a:pt x="403" y="0"/>
                  </a:lnTo>
                  <a:lnTo>
                    <a:pt x="412" y="1"/>
                  </a:lnTo>
                  <a:lnTo>
                    <a:pt x="421" y="3"/>
                  </a:lnTo>
                  <a:lnTo>
                    <a:pt x="430" y="5"/>
                  </a:lnTo>
                  <a:lnTo>
                    <a:pt x="438" y="8"/>
                  </a:lnTo>
                  <a:lnTo>
                    <a:pt x="447" y="11"/>
                  </a:lnTo>
                  <a:lnTo>
                    <a:pt x="455" y="14"/>
                  </a:lnTo>
                  <a:lnTo>
                    <a:pt x="462" y="16"/>
                  </a:lnTo>
                  <a:lnTo>
                    <a:pt x="469" y="19"/>
                  </a:lnTo>
                  <a:lnTo>
                    <a:pt x="476" y="21"/>
                  </a:lnTo>
                  <a:lnTo>
                    <a:pt x="482" y="23"/>
                  </a:lnTo>
                  <a:lnTo>
                    <a:pt x="487" y="24"/>
                  </a:lnTo>
                  <a:lnTo>
                    <a:pt x="493" y="27"/>
                  </a:lnTo>
                  <a:lnTo>
                    <a:pt x="498" y="30"/>
                  </a:lnTo>
                  <a:lnTo>
                    <a:pt x="504" y="33"/>
                  </a:lnTo>
                  <a:lnTo>
                    <a:pt x="510" y="37"/>
                  </a:lnTo>
                  <a:lnTo>
                    <a:pt x="515" y="41"/>
                  </a:lnTo>
                  <a:lnTo>
                    <a:pt x="521" y="45"/>
                  </a:lnTo>
                  <a:lnTo>
                    <a:pt x="527" y="49"/>
                  </a:lnTo>
                  <a:lnTo>
                    <a:pt x="532" y="54"/>
                  </a:lnTo>
                  <a:lnTo>
                    <a:pt x="539" y="59"/>
                  </a:lnTo>
                  <a:lnTo>
                    <a:pt x="544" y="64"/>
                  </a:lnTo>
                  <a:lnTo>
                    <a:pt x="550" y="68"/>
                  </a:lnTo>
                  <a:lnTo>
                    <a:pt x="556" y="72"/>
                  </a:lnTo>
                  <a:lnTo>
                    <a:pt x="562" y="76"/>
                  </a:lnTo>
                  <a:lnTo>
                    <a:pt x="568" y="80"/>
                  </a:lnTo>
                  <a:lnTo>
                    <a:pt x="574" y="83"/>
                  </a:lnTo>
                  <a:lnTo>
                    <a:pt x="580" y="87"/>
                  </a:lnTo>
                  <a:lnTo>
                    <a:pt x="586" y="90"/>
                  </a:lnTo>
                  <a:lnTo>
                    <a:pt x="591" y="94"/>
                  </a:lnTo>
                  <a:lnTo>
                    <a:pt x="597" y="98"/>
                  </a:lnTo>
                  <a:lnTo>
                    <a:pt x="602" y="102"/>
                  </a:lnTo>
                  <a:lnTo>
                    <a:pt x="607" y="106"/>
                  </a:lnTo>
                  <a:lnTo>
                    <a:pt x="612" y="109"/>
                  </a:lnTo>
                  <a:lnTo>
                    <a:pt x="617" y="114"/>
                  </a:lnTo>
                  <a:lnTo>
                    <a:pt x="622" y="117"/>
                  </a:lnTo>
                  <a:lnTo>
                    <a:pt x="628" y="121"/>
                  </a:lnTo>
                  <a:lnTo>
                    <a:pt x="632" y="125"/>
                  </a:lnTo>
                  <a:lnTo>
                    <a:pt x="637" y="128"/>
                  </a:lnTo>
                  <a:lnTo>
                    <a:pt x="643" y="132"/>
                  </a:lnTo>
                  <a:lnTo>
                    <a:pt x="648" y="134"/>
                  </a:lnTo>
                  <a:lnTo>
                    <a:pt x="654" y="137"/>
                  </a:lnTo>
                  <a:lnTo>
                    <a:pt x="660" y="140"/>
                  </a:lnTo>
                  <a:lnTo>
                    <a:pt x="670" y="145"/>
                  </a:lnTo>
                  <a:lnTo>
                    <a:pt x="679" y="152"/>
                  </a:lnTo>
                  <a:lnTo>
                    <a:pt x="687" y="160"/>
                  </a:lnTo>
                  <a:lnTo>
                    <a:pt x="694" y="170"/>
                  </a:lnTo>
                  <a:lnTo>
                    <a:pt x="700" y="181"/>
                  </a:lnTo>
                  <a:lnTo>
                    <a:pt x="706" y="192"/>
                  </a:lnTo>
                  <a:lnTo>
                    <a:pt x="712" y="203"/>
                  </a:lnTo>
                  <a:lnTo>
                    <a:pt x="719" y="215"/>
                  </a:lnTo>
                  <a:lnTo>
                    <a:pt x="722" y="221"/>
                  </a:lnTo>
                  <a:lnTo>
                    <a:pt x="724" y="227"/>
                  </a:lnTo>
                  <a:lnTo>
                    <a:pt x="725" y="234"/>
                  </a:lnTo>
                  <a:lnTo>
                    <a:pt x="725" y="242"/>
                  </a:lnTo>
                  <a:lnTo>
                    <a:pt x="724" y="249"/>
                  </a:lnTo>
                  <a:lnTo>
                    <a:pt x="723" y="257"/>
                  </a:lnTo>
                  <a:lnTo>
                    <a:pt x="721" y="264"/>
                  </a:lnTo>
                  <a:lnTo>
                    <a:pt x="718" y="272"/>
                  </a:lnTo>
                  <a:lnTo>
                    <a:pt x="715" y="279"/>
                  </a:lnTo>
                  <a:lnTo>
                    <a:pt x="712" y="285"/>
                  </a:lnTo>
                  <a:lnTo>
                    <a:pt x="708" y="292"/>
                  </a:lnTo>
                  <a:lnTo>
                    <a:pt x="704" y="298"/>
                  </a:lnTo>
                  <a:lnTo>
                    <a:pt x="700" y="304"/>
                  </a:lnTo>
                  <a:lnTo>
                    <a:pt x="696" y="309"/>
                  </a:lnTo>
                  <a:lnTo>
                    <a:pt x="692" y="313"/>
                  </a:lnTo>
                  <a:lnTo>
                    <a:pt x="688" y="316"/>
                  </a:lnTo>
                  <a:lnTo>
                    <a:pt x="684" y="319"/>
                  </a:lnTo>
                  <a:lnTo>
                    <a:pt x="680" y="321"/>
                  </a:lnTo>
                  <a:lnTo>
                    <a:pt x="674" y="322"/>
                  </a:lnTo>
                  <a:lnTo>
                    <a:pt x="668" y="323"/>
                  </a:lnTo>
                  <a:lnTo>
                    <a:pt x="662" y="323"/>
                  </a:lnTo>
                  <a:lnTo>
                    <a:pt x="656" y="323"/>
                  </a:lnTo>
                  <a:lnTo>
                    <a:pt x="649" y="323"/>
                  </a:lnTo>
                  <a:lnTo>
                    <a:pt x="642" y="323"/>
                  </a:lnTo>
                  <a:lnTo>
                    <a:pt x="635" y="322"/>
                  </a:lnTo>
                  <a:lnTo>
                    <a:pt x="628" y="322"/>
                  </a:lnTo>
                  <a:lnTo>
                    <a:pt x="622" y="321"/>
                  </a:lnTo>
                  <a:lnTo>
                    <a:pt x="615" y="321"/>
                  </a:lnTo>
                  <a:lnTo>
                    <a:pt x="609" y="321"/>
                  </a:lnTo>
                  <a:lnTo>
                    <a:pt x="603" y="321"/>
                  </a:lnTo>
                  <a:lnTo>
                    <a:pt x="598" y="321"/>
                  </a:lnTo>
                  <a:lnTo>
                    <a:pt x="593" y="322"/>
                  </a:lnTo>
                  <a:lnTo>
                    <a:pt x="589" y="323"/>
                  </a:lnTo>
                  <a:lnTo>
                    <a:pt x="584" y="323"/>
                  </a:lnTo>
                  <a:lnTo>
                    <a:pt x="578" y="324"/>
                  </a:lnTo>
                  <a:lnTo>
                    <a:pt x="573" y="324"/>
                  </a:lnTo>
                  <a:lnTo>
                    <a:pt x="567" y="325"/>
                  </a:lnTo>
                  <a:lnTo>
                    <a:pt x="561" y="325"/>
                  </a:lnTo>
                  <a:lnTo>
                    <a:pt x="555" y="325"/>
                  </a:lnTo>
                  <a:lnTo>
                    <a:pt x="549" y="325"/>
                  </a:lnTo>
                  <a:lnTo>
                    <a:pt x="543" y="324"/>
                  </a:lnTo>
                  <a:lnTo>
                    <a:pt x="538" y="324"/>
                  </a:lnTo>
                  <a:lnTo>
                    <a:pt x="532" y="323"/>
                  </a:lnTo>
                  <a:lnTo>
                    <a:pt x="527" y="323"/>
                  </a:lnTo>
                  <a:lnTo>
                    <a:pt x="522" y="322"/>
                  </a:lnTo>
                  <a:lnTo>
                    <a:pt x="517" y="322"/>
                  </a:lnTo>
                  <a:lnTo>
                    <a:pt x="513" y="321"/>
                  </a:lnTo>
                  <a:lnTo>
                    <a:pt x="509" y="320"/>
                  </a:lnTo>
                  <a:lnTo>
                    <a:pt x="503" y="321"/>
                  </a:lnTo>
                  <a:lnTo>
                    <a:pt x="497" y="324"/>
                  </a:lnTo>
                  <a:lnTo>
                    <a:pt x="493" y="330"/>
                  </a:lnTo>
                  <a:lnTo>
                    <a:pt x="489" y="337"/>
                  </a:lnTo>
                  <a:lnTo>
                    <a:pt x="487" y="345"/>
                  </a:lnTo>
                  <a:lnTo>
                    <a:pt x="485" y="354"/>
                  </a:lnTo>
                  <a:lnTo>
                    <a:pt x="485" y="362"/>
                  </a:lnTo>
                  <a:lnTo>
                    <a:pt x="485" y="369"/>
                  </a:lnTo>
                  <a:lnTo>
                    <a:pt x="486" y="377"/>
                  </a:lnTo>
                  <a:lnTo>
                    <a:pt x="491" y="385"/>
                  </a:lnTo>
                  <a:lnTo>
                    <a:pt x="498" y="393"/>
                  </a:lnTo>
                  <a:lnTo>
                    <a:pt x="507" y="401"/>
                  </a:lnTo>
                  <a:lnTo>
                    <a:pt x="517" y="409"/>
                  </a:lnTo>
                  <a:lnTo>
                    <a:pt x="529" y="417"/>
                  </a:lnTo>
                  <a:lnTo>
                    <a:pt x="542" y="425"/>
                  </a:lnTo>
                  <a:lnTo>
                    <a:pt x="556" y="432"/>
                  </a:lnTo>
                  <a:lnTo>
                    <a:pt x="564" y="438"/>
                  </a:lnTo>
                  <a:lnTo>
                    <a:pt x="572" y="444"/>
                  </a:lnTo>
                  <a:lnTo>
                    <a:pt x="578" y="451"/>
                  </a:lnTo>
                  <a:lnTo>
                    <a:pt x="584" y="458"/>
                  </a:lnTo>
                  <a:lnTo>
                    <a:pt x="590" y="466"/>
                  </a:lnTo>
                  <a:lnTo>
                    <a:pt x="595" y="474"/>
                  </a:lnTo>
                  <a:lnTo>
                    <a:pt x="600" y="482"/>
                  </a:lnTo>
                  <a:lnTo>
                    <a:pt x="604" y="489"/>
                  </a:lnTo>
                  <a:lnTo>
                    <a:pt x="608" y="497"/>
                  </a:lnTo>
                  <a:lnTo>
                    <a:pt x="611" y="504"/>
                  </a:lnTo>
                  <a:lnTo>
                    <a:pt x="615" y="510"/>
                  </a:lnTo>
                  <a:lnTo>
                    <a:pt x="618" y="515"/>
                  </a:lnTo>
                  <a:lnTo>
                    <a:pt x="622" y="520"/>
                  </a:lnTo>
                  <a:lnTo>
                    <a:pt x="625" y="522"/>
                  </a:lnTo>
                  <a:lnTo>
                    <a:pt x="629" y="524"/>
                  </a:lnTo>
                  <a:lnTo>
                    <a:pt x="633" y="524"/>
                  </a:lnTo>
                  <a:lnTo>
                    <a:pt x="637" y="524"/>
                  </a:lnTo>
                  <a:lnTo>
                    <a:pt x="641" y="524"/>
                  </a:lnTo>
                  <a:lnTo>
                    <a:pt x="646" y="524"/>
                  </a:lnTo>
                  <a:lnTo>
                    <a:pt x="650" y="524"/>
                  </a:lnTo>
                  <a:lnTo>
                    <a:pt x="655" y="525"/>
                  </a:lnTo>
                  <a:lnTo>
                    <a:pt x="660" y="525"/>
                  </a:lnTo>
                  <a:lnTo>
                    <a:pt x="665" y="526"/>
                  </a:lnTo>
                  <a:lnTo>
                    <a:pt x="670" y="527"/>
                  </a:lnTo>
                  <a:lnTo>
                    <a:pt x="674" y="528"/>
                  </a:lnTo>
                  <a:lnTo>
                    <a:pt x="680" y="529"/>
                  </a:lnTo>
                  <a:lnTo>
                    <a:pt x="685" y="530"/>
                  </a:lnTo>
                  <a:lnTo>
                    <a:pt x="690" y="530"/>
                  </a:lnTo>
                  <a:lnTo>
                    <a:pt x="695" y="531"/>
                  </a:lnTo>
                  <a:lnTo>
                    <a:pt x="699" y="531"/>
                  </a:lnTo>
                  <a:lnTo>
                    <a:pt x="705" y="531"/>
                  </a:lnTo>
                  <a:lnTo>
                    <a:pt x="709" y="531"/>
                  </a:lnTo>
                  <a:lnTo>
                    <a:pt x="719" y="531"/>
                  </a:lnTo>
                  <a:lnTo>
                    <a:pt x="728" y="532"/>
                  </a:lnTo>
                  <a:lnTo>
                    <a:pt x="738" y="535"/>
                  </a:lnTo>
                  <a:lnTo>
                    <a:pt x="747" y="539"/>
                  </a:lnTo>
                  <a:lnTo>
                    <a:pt x="756" y="543"/>
                  </a:lnTo>
                  <a:lnTo>
                    <a:pt x="765" y="547"/>
                  </a:lnTo>
                  <a:lnTo>
                    <a:pt x="774" y="551"/>
                  </a:lnTo>
                  <a:lnTo>
                    <a:pt x="782" y="553"/>
                  </a:lnTo>
                  <a:lnTo>
                    <a:pt x="790" y="556"/>
                  </a:lnTo>
                  <a:lnTo>
                    <a:pt x="800" y="562"/>
                  </a:lnTo>
                  <a:lnTo>
                    <a:pt x="810" y="570"/>
                  </a:lnTo>
                  <a:lnTo>
                    <a:pt x="819" y="578"/>
                  </a:lnTo>
                  <a:lnTo>
                    <a:pt x="828" y="588"/>
                  </a:lnTo>
                  <a:lnTo>
                    <a:pt x="836" y="598"/>
                  </a:lnTo>
                  <a:lnTo>
                    <a:pt x="841" y="607"/>
                  </a:lnTo>
                  <a:lnTo>
                    <a:pt x="844" y="615"/>
                  </a:lnTo>
                </a:path>
              </a:pathLst>
            </a:custGeom>
            <a:solidFill>
              <a:srgbClr val="FFEDEB"/>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02" name="Freeform 370"/>
            <p:cNvSpPr>
              <a:spLocks/>
            </p:cNvSpPr>
            <p:nvPr/>
          </p:nvSpPr>
          <p:spPr bwMode="auto">
            <a:xfrm>
              <a:off x="1371" y="823"/>
              <a:ext cx="840" cy="742"/>
            </a:xfrm>
            <a:custGeom>
              <a:avLst/>
              <a:gdLst>
                <a:gd name="T0" fmla="*/ 829 w 840"/>
                <a:gd name="T1" fmla="*/ 642 h 742"/>
                <a:gd name="T2" fmla="*/ 793 w 840"/>
                <a:gd name="T3" fmla="*/ 665 h 742"/>
                <a:gd name="T4" fmla="*/ 757 w 840"/>
                <a:gd name="T5" fmla="*/ 675 h 742"/>
                <a:gd name="T6" fmla="*/ 721 w 840"/>
                <a:gd name="T7" fmla="*/ 691 h 742"/>
                <a:gd name="T8" fmla="*/ 679 w 840"/>
                <a:gd name="T9" fmla="*/ 713 h 742"/>
                <a:gd name="T10" fmla="*/ 623 w 840"/>
                <a:gd name="T11" fmla="*/ 726 h 742"/>
                <a:gd name="T12" fmla="*/ 541 w 840"/>
                <a:gd name="T13" fmla="*/ 728 h 742"/>
                <a:gd name="T14" fmla="*/ 437 w 840"/>
                <a:gd name="T15" fmla="*/ 735 h 742"/>
                <a:gd name="T16" fmla="*/ 324 w 840"/>
                <a:gd name="T17" fmla="*/ 738 h 742"/>
                <a:gd name="T18" fmla="*/ 208 w 840"/>
                <a:gd name="T19" fmla="*/ 721 h 742"/>
                <a:gd name="T20" fmla="*/ 135 w 840"/>
                <a:gd name="T21" fmla="*/ 708 h 742"/>
                <a:gd name="T22" fmla="*/ 101 w 840"/>
                <a:gd name="T23" fmla="*/ 696 h 742"/>
                <a:gd name="T24" fmla="*/ 63 w 840"/>
                <a:gd name="T25" fmla="*/ 679 h 742"/>
                <a:gd name="T26" fmla="*/ 2 w 840"/>
                <a:gd name="T27" fmla="*/ 644 h 742"/>
                <a:gd name="T28" fmla="*/ 13 w 840"/>
                <a:gd name="T29" fmla="*/ 599 h 742"/>
                <a:gd name="T30" fmla="*/ 49 w 840"/>
                <a:gd name="T31" fmla="*/ 568 h 742"/>
                <a:gd name="T32" fmla="*/ 94 w 840"/>
                <a:gd name="T33" fmla="*/ 546 h 742"/>
                <a:gd name="T34" fmla="*/ 150 w 840"/>
                <a:gd name="T35" fmla="*/ 528 h 742"/>
                <a:gd name="T36" fmla="*/ 190 w 840"/>
                <a:gd name="T37" fmla="*/ 499 h 742"/>
                <a:gd name="T38" fmla="*/ 219 w 840"/>
                <a:gd name="T39" fmla="*/ 447 h 742"/>
                <a:gd name="T40" fmla="*/ 257 w 840"/>
                <a:gd name="T41" fmla="*/ 406 h 742"/>
                <a:gd name="T42" fmla="*/ 308 w 840"/>
                <a:gd name="T43" fmla="*/ 374 h 742"/>
                <a:gd name="T44" fmla="*/ 324 w 840"/>
                <a:gd name="T45" fmla="*/ 343 h 742"/>
                <a:gd name="T46" fmla="*/ 300 w 840"/>
                <a:gd name="T47" fmla="*/ 318 h 742"/>
                <a:gd name="T48" fmla="*/ 230 w 840"/>
                <a:gd name="T49" fmla="*/ 314 h 742"/>
                <a:gd name="T50" fmla="*/ 161 w 840"/>
                <a:gd name="T51" fmla="*/ 301 h 742"/>
                <a:gd name="T52" fmla="*/ 117 w 840"/>
                <a:gd name="T53" fmla="*/ 277 h 742"/>
                <a:gd name="T54" fmla="*/ 108 w 840"/>
                <a:gd name="T55" fmla="*/ 243 h 742"/>
                <a:gd name="T56" fmla="*/ 117 w 840"/>
                <a:gd name="T57" fmla="*/ 205 h 742"/>
                <a:gd name="T58" fmla="*/ 140 w 840"/>
                <a:gd name="T59" fmla="*/ 152 h 742"/>
                <a:gd name="T60" fmla="*/ 183 w 840"/>
                <a:gd name="T61" fmla="*/ 108 h 742"/>
                <a:gd name="T62" fmla="*/ 240 w 840"/>
                <a:gd name="T63" fmla="*/ 83 h 742"/>
                <a:gd name="T64" fmla="*/ 269 w 840"/>
                <a:gd name="T65" fmla="*/ 59 h 742"/>
                <a:gd name="T66" fmla="*/ 308 w 840"/>
                <a:gd name="T67" fmla="*/ 38 h 742"/>
                <a:gd name="T68" fmla="*/ 356 w 840"/>
                <a:gd name="T69" fmla="*/ 8 h 742"/>
                <a:gd name="T70" fmla="*/ 409 w 840"/>
                <a:gd name="T71" fmla="*/ 1 h 742"/>
                <a:gd name="T72" fmla="*/ 458 w 840"/>
                <a:gd name="T73" fmla="*/ 16 h 742"/>
                <a:gd name="T74" fmla="*/ 494 w 840"/>
                <a:gd name="T75" fmla="*/ 29 h 742"/>
                <a:gd name="T76" fmla="*/ 528 w 840"/>
                <a:gd name="T77" fmla="*/ 53 h 742"/>
                <a:gd name="T78" fmla="*/ 563 w 840"/>
                <a:gd name="T79" fmla="*/ 79 h 742"/>
                <a:gd name="T80" fmla="*/ 597 w 840"/>
                <a:gd name="T81" fmla="*/ 100 h 742"/>
                <a:gd name="T82" fmla="*/ 627 w 840"/>
                <a:gd name="T83" fmla="*/ 123 h 742"/>
                <a:gd name="T84" fmla="*/ 664 w 840"/>
                <a:gd name="T85" fmla="*/ 142 h 742"/>
                <a:gd name="T86" fmla="*/ 707 w 840"/>
                <a:gd name="T87" fmla="*/ 199 h 742"/>
                <a:gd name="T88" fmla="*/ 719 w 840"/>
                <a:gd name="T89" fmla="*/ 246 h 742"/>
                <a:gd name="T90" fmla="*/ 703 w 840"/>
                <a:gd name="T91" fmla="*/ 287 h 742"/>
                <a:gd name="T92" fmla="*/ 680 w 840"/>
                <a:gd name="T93" fmla="*/ 313 h 742"/>
                <a:gd name="T94" fmla="*/ 644 w 840"/>
                <a:gd name="T95" fmla="*/ 317 h 742"/>
                <a:gd name="T96" fmla="*/ 604 w 840"/>
                <a:gd name="T97" fmla="*/ 315 h 742"/>
                <a:gd name="T98" fmla="*/ 573 w 840"/>
                <a:gd name="T99" fmla="*/ 318 h 742"/>
                <a:gd name="T100" fmla="*/ 537 w 840"/>
                <a:gd name="T101" fmla="*/ 319 h 742"/>
                <a:gd name="T102" fmla="*/ 507 w 840"/>
                <a:gd name="T103" fmla="*/ 316 h 742"/>
                <a:gd name="T104" fmla="*/ 479 w 840"/>
                <a:gd name="T105" fmla="*/ 341 h 742"/>
                <a:gd name="T106" fmla="*/ 490 w 840"/>
                <a:gd name="T107" fmla="*/ 391 h 742"/>
                <a:gd name="T108" fmla="*/ 555 w 840"/>
                <a:gd name="T109" fmla="*/ 435 h 742"/>
                <a:gd name="T110" fmla="*/ 591 w 840"/>
                <a:gd name="T111" fmla="*/ 479 h 742"/>
                <a:gd name="T112" fmla="*/ 614 w 840"/>
                <a:gd name="T113" fmla="*/ 517 h 742"/>
                <a:gd name="T114" fmla="*/ 638 w 840"/>
                <a:gd name="T115" fmla="*/ 522 h 742"/>
                <a:gd name="T116" fmla="*/ 667 w 840"/>
                <a:gd name="T117" fmla="*/ 526 h 742"/>
                <a:gd name="T118" fmla="*/ 696 w 840"/>
                <a:gd name="T119" fmla="*/ 529 h 742"/>
                <a:gd name="T120" fmla="*/ 748 w 840"/>
                <a:gd name="T121" fmla="*/ 540 h 742"/>
                <a:gd name="T122" fmla="*/ 802 w 840"/>
                <a:gd name="T123" fmla="*/ 567 h 7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0"/>
                <a:gd name="T187" fmla="*/ 0 h 742"/>
                <a:gd name="T188" fmla="*/ 840 w 840"/>
                <a:gd name="T189" fmla="*/ 742 h 7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0" h="742">
                  <a:moveTo>
                    <a:pt x="838" y="612"/>
                  </a:moveTo>
                  <a:lnTo>
                    <a:pt x="839" y="619"/>
                  </a:lnTo>
                  <a:lnTo>
                    <a:pt x="838" y="625"/>
                  </a:lnTo>
                  <a:lnTo>
                    <a:pt x="837" y="631"/>
                  </a:lnTo>
                  <a:lnTo>
                    <a:pt x="833" y="637"/>
                  </a:lnTo>
                  <a:lnTo>
                    <a:pt x="829" y="642"/>
                  </a:lnTo>
                  <a:lnTo>
                    <a:pt x="825" y="647"/>
                  </a:lnTo>
                  <a:lnTo>
                    <a:pt x="819" y="652"/>
                  </a:lnTo>
                  <a:lnTo>
                    <a:pt x="813" y="655"/>
                  </a:lnTo>
                  <a:lnTo>
                    <a:pt x="806" y="659"/>
                  </a:lnTo>
                  <a:lnTo>
                    <a:pt x="800" y="662"/>
                  </a:lnTo>
                  <a:lnTo>
                    <a:pt x="793" y="665"/>
                  </a:lnTo>
                  <a:lnTo>
                    <a:pt x="786" y="668"/>
                  </a:lnTo>
                  <a:lnTo>
                    <a:pt x="780" y="670"/>
                  </a:lnTo>
                  <a:lnTo>
                    <a:pt x="774" y="671"/>
                  </a:lnTo>
                  <a:lnTo>
                    <a:pt x="768" y="673"/>
                  </a:lnTo>
                  <a:lnTo>
                    <a:pt x="764" y="674"/>
                  </a:lnTo>
                  <a:lnTo>
                    <a:pt x="757" y="675"/>
                  </a:lnTo>
                  <a:lnTo>
                    <a:pt x="750" y="677"/>
                  </a:lnTo>
                  <a:lnTo>
                    <a:pt x="744" y="679"/>
                  </a:lnTo>
                  <a:lnTo>
                    <a:pt x="738" y="682"/>
                  </a:lnTo>
                  <a:lnTo>
                    <a:pt x="732" y="685"/>
                  </a:lnTo>
                  <a:lnTo>
                    <a:pt x="727" y="688"/>
                  </a:lnTo>
                  <a:lnTo>
                    <a:pt x="721" y="691"/>
                  </a:lnTo>
                  <a:lnTo>
                    <a:pt x="715" y="695"/>
                  </a:lnTo>
                  <a:lnTo>
                    <a:pt x="708" y="699"/>
                  </a:lnTo>
                  <a:lnTo>
                    <a:pt x="702" y="702"/>
                  </a:lnTo>
                  <a:lnTo>
                    <a:pt x="695" y="706"/>
                  </a:lnTo>
                  <a:lnTo>
                    <a:pt x="687" y="710"/>
                  </a:lnTo>
                  <a:lnTo>
                    <a:pt x="679" y="713"/>
                  </a:lnTo>
                  <a:lnTo>
                    <a:pt x="670" y="716"/>
                  </a:lnTo>
                  <a:lnTo>
                    <a:pt x="660" y="720"/>
                  </a:lnTo>
                  <a:lnTo>
                    <a:pt x="649" y="722"/>
                  </a:lnTo>
                  <a:lnTo>
                    <a:pt x="642" y="724"/>
                  </a:lnTo>
                  <a:lnTo>
                    <a:pt x="633" y="725"/>
                  </a:lnTo>
                  <a:lnTo>
                    <a:pt x="623" y="726"/>
                  </a:lnTo>
                  <a:lnTo>
                    <a:pt x="612" y="726"/>
                  </a:lnTo>
                  <a:lnTo>
                    <a:pt x="599" y="727"/>
                  </a:lnTo>
                  <a:lnTo>
                    <a:pt x="586" y="727"/>
                  </a:lnTo>
                  <a:lnTo>
                    <a:pt x="572" y="727"/>
                  </a:lnTo>
                  <a:lnTo>
                    <a:pt x="557" y="727"/>
                  </a:lnTo>
                  <a:lnTo>
                    <a:pt x="541" y="728"/>
                  </a:lnTo>
                  <a:lnTo>
                    <a:pt x="525" y="729"/>
                  </a:lnTo>
                  <a:lnTo>
                    <a:pt x="508" y="729"/>
                  </a:lnTo>
                  <a:lnTo>
                    <a:pt x="491" y="730"/>
                  </a:lnTo>
                  <a:lnTo>
                    <a:pt x="473" y="731"/>
                  </a:lnTo>
                  <a:lnTo>
                    <a:pt x="455" y="733"/>
                  </a:lnTo>
                  <a:lnTo>
                    <a:pt x="437" y="735"/>
                  </a:lnTo>
                  <a:lnTo>
                    <a:pt x="418" y="738"/>
                  </a:lnTo>
                  <a:lnTo>
                    <a:pt x="401" y="740"/>
                  </a:lnTo>
                  <a:lnTo>
                    <a:pt x="383" y="741"/>
                  </a:lnTo>
                  <a:lnTo>
                    <a:pt x="364" y="741"/>
                  </a:lnTo>
                  <a:lnTo>
                    <a:pt x="344" y="740"/>
                  </a:lnTo>
                  <a:lnTo>
                    <a:pt x="324" y="738"/>
                  </a:lnTo>
                  <a:lnTo>
                    <a:pt x="304" y="736"/>
                  </a:lnTo>
                  <a:lnTo>
                    <a:pt x="283" y="734"/>
                  </a:lnTo>
                  <a:lnTo>
                    <a:pt x="263" y="730"/>
                  </a:lnTo>
                  <a:lnTo>
                    <a:pt x="244" y="728"/>
                  </a:lnTo>
                  <a:lnTo>
                    <a:pt x="226" y="724"/>
                  </a:lnTo>
                  <a:lnTo>
                    <a:pt x="208" y="721"/>
                  </a:lnTo>
                  <a:lnTo>
                    <a:pt x="191" y="718"/>
                  </a:lnTo>
                  <a:lnTo>
                    <a:pt x="176" y="715"/>
                  </a:lnTo>
                  <a:lnTo>
                    <a:pt x="162" y="713"/>
                  </a:lnTo>
                  <a:lnTo>
                    <a:pt x="150" y="711"/>
                  </a:lnTo>
                  <a:lnTo>
                    <a:pt x="141" y="709"/>
                  </a:lnTo>
                  <a:lnTo>
                    <a:pt x="135" y="708"/>
                  </a:lnTo>
                  <a:lnTo>
                    <a:pt x="129" y="706"/>
                  </a:lnTo>
                  <a:lnTo>
                    <a:pt x="123" y="705"/>
                  </a:lnTo>
                  <a:lnTo>
                    <a:pt x="117" y="703"/>
                  </a:lnTo>
                  <a:lnTo>
                    <a:pt x="111" y="701"/>
                  </a:lnTo>
                  <a:lnTo>
                    <a:pt x="106" y="698"/>
                  </a:lnTo>
                  <a:lnTo>
                    <a:pt x="101" y="696"/>
                  </a:lnTo>
                  <a:lnTo>
                    <a:pt x="95" y="694"/>
                  </a:lnTo>
                  <a:lnTo>
                    <a:pt x="89" y="691"/>
                  </a:lnTo>
                  <a:lnTo>
                    <a:pt x="83" y="688"/>
                  </a:lnTo>
                  <a:lnTo>
                    <a:pt x="76" y="685"/>
                  </a:lnTo>
                  <a:lnTo>
                    <a:pt x="70" y="682"/>
                  </a:lnTo>
                  <a:lnTo>
                    <a:pt x="63" y="679"/>
                  </a:lnTo>
                  <a:lnTo>
                    <a:pt x="55" y="676"/>
                  </a:lnTo>
                  <a:lnTo>
                    <a:pt x="47" y="673"/>
                  </a:lnTo>
                  <a:lnTo>
                    <a:pt x="38" y="670"/>
                  </a:lnTo>
                  <a:lnTo>
                    <a:pt x="20" y="661"/>
                  </a:lnTo>
                  <a:lnTo>
                    <a:pt x="8" y="653"/>
                  </a:lnTo>
                  <a:lnTo>
                    <a:pt x="2" y="644"/>
                  </a:lnTo>
                  <a:lnTo>
                    <a:pt x="0" y="635"/>
                  </a:lnTo>
                  <a:lnTo>
                    <a:pt x="1" y="627"/>
                  </a:lnTo>
                  <a:lnTo>
                    <a:pt x="4" y="619"/>
                  </a:lnTo>
                  <a:lnTo>
                    <a:pt x="7" y="611"/>
                  </a:lnTo>
                  <a:lnTo>
                    <a:pt x="10" y="605"/>
                  </a:lnTo>
                  <a:lnTo>
                    <a:pt x="13" y="599"/>
                  </a:lnTo>
                  <a:lnTo>
                    <a:pt x="17" y="593"/>
                  </a:lnTo>
                  <a:lnTo>
                    <a:pt x="23" y="587"/>
                  </a:lnTo>
                  <a:lnTo>
                    <a:pt x="30" y="582"/>
                  </a:lnTo>
                  <a:lnTo>
                    <a:pt x="37" y="577"/>
                  </a:lnTo>
                  <a:lnTo>
                    <a:pt x="44" y="573"/>
                  </a:lnTo>
                  <a:lnTo>
                    <a:pt x="49" y="568"/>
                  </a:lnTo>
                  <a:lnTo>
                    <a:pt x="54" y="564"/>
                  </a:lnTo>
                  <a:lnTo>
                    <a:pt x="58" y="560"/>
                  </a:lnTo>
                  <a:lnTo>
                    <a:pt x="66" y="556"/>
                  </a:lnTo>
                  <a:lnTo>
                    <a:pt x="74" y="552"/>
                  </a:lnTo>
                  <a:lnTo>
                    <a:pt x="84" y="549"/>
                  </a:lnTo>
                  <a:lnTo>
                    <a:pt x="94" y="546"/>
                  </a:lnTo>
                  <a:lnTo>
                    <a:pt x="105" y="543"/>
                  </a:lnTo>
                  <a:lnTo>
                    <a:pt x="115" y="539"/>
                  </a:lnTo>
                  <a:lnTo>
                    <a:pt x="124" y="536"/>
                  </a:lnTo>
                  <a:lnTo>
                    <a:pt x="133" y="533"/>
                  </a:lnTo>
                  <a:lnTo>
                    <a:pt x="141" y="531"/>
                  </a:lnTo>
                  <a:lnTo>
                    <a:pt x="150" y="528"/>
                  </a:lnTo>
                  <a:lnTo>
                    <a:pt x="158" y="527"/>
                  </a:lnTo>
                  <a:lnTo>
                    <a:pt x="166" y="524"/>
                  </a:lnTo>
                  <a:lnTo>
                    <a:pt x="173" y="520"/>
                  </a:lnTo>
                  <a:lnTo>
                    <a:pt x="180" y="515"/>
                  </a:lnTo>
                  <a:lnTo>
                    <a:pt x="184" y="508"/>
                  </a:lnTo>
                  <a:lnTo>
                    <a:pt x="190" y="499"/>
                  </a:lnTo>
                  <a:lnTo>
                    <a:pt x="194" y="490"/>
                  </a:lnTo>
                  <a:lnTo>
                    <a:pt x="199" y="481"/>
                  </a:lnTo>
                  <a:lnTo>
                    <a:pt x="204" y="472"/>
                  </a:lnTo>
                  <a:lnTo>
                    <a:pt x="209" y="463"/>
                  </a:lnTo>
                  <a:lnTo>
                    <a:pt x="214" y="455"/>
                  </a:lnTo>
                  <a:lnTo>
                    <a:pt x="219" y="447"/>
                  </a:lnTo>
                  <a:lnTo>
                    <a:pt x="224" y="440"/>
                  </a:lnTo>
                  <a:lnTo>
                    <a:pt x="230" y="432"/>
                  </a:lnTo>
                  <a:lnTo>
                    <a:pt x="236" y="425"/>
                  </a:lnTo>
                  <a:lnTo>
                    <a:pt x="243" y="418"/>
                  </a:lnTo>
                  <a:lnTo>
                    <a:pt x="250" y="412"/>
                  </a:lnTo>
                  <a:lnTo>
                    <a:pt x="257" y="406"/>
                  </a:lnTo>
                  <a:lnTo>
                    <a:pt x="266" y="401"/>
                  </a:lnTo>
                  <a:lnTo>
                    <a:pt x="275" y="396"/>
                  </a:lnTo>
                  <a:lnTo>
                    <a:pt x="285" y="391"/>
                  </a:lnTo>
                  <a:lnTo>
                    <a:pt x="294" y="386"/>
                  </a:lnTo>
                  <a:lnTo>
                    <a:pt x="302" y="381"/>
                  </a:lnTo>
                  <a:lnTo>
                    <a:pt x="308" y="374"/>
                  </a:lnTo>
                  <a:lnTo>
                    <a:pt x="313" y="368"/>
                  </a:lnTo>
                  <a:lnTo>
                    <a:pt x="316" y="362"/>
                  </a:lnTo>
                  <a:lnTo>
                    <a:pt x="319" y="357"/>
                  </a:lnTo>
                  <a:lnTo>
                    <a:pt x="321" y="351"/>
                  </a:lnTo>
                  <a:lnTo>
                    <a:pt x="322" y="347"/>
                  </a:lnTo>
                  <a:lnTo>
                    <a:pt x="324" y="343"/>
                  </a:lnTo>
                  <a:lnTo>
                    <a:pt x="324" y="338"/>
                  </a:lnTo>
                  <a:lnTo>
                    <a:pt x="324" y="333"/>
                  </a:lnTo>
                  <a:lnTo>
                    <a:pt x="323" y="329"/>
                  </a:lnTo>
                  <a:lnTo>
                    <a:pt x="319" y="324"/>
                  </a:lnTo>
                  <a:lnTo>
                    <a:pt x="311" y="321"/>
                  </a:lnTo>
                  <a:lnTo>
                    <a:pt x="300" y="318"/>
                  </a:lnTo>
                  <a:lnTo>
                    <a:pt x="283" y="317"/>
                  </a:lnTo>
                  <a:lnTo>
                    <a:pt x="274" y="317"/>
                  </a:lnTo>
                  <a:lnTo>
                    <a:pt x="264" y="317"/>
                  </a:lnTo>
                  <a:lnTo>
                    <a:pt x="253" y="316"/>
                  </a:lnTo>
                  <a:lnTo>
                    <a:pt x="242" y="315"/>
                  </a:lnTo>
                  <a:lnTo>
                    <a:pt x="230" y="314"/>
                  </a:lnTo>
                  <a:lnTo>
                    <a:pt x="218" y="313"/>
                  </a:lnTo>
                  <a:lnTo>
                    <a:pt x="207" y="311"/>
                  </a:lnTo>
                  <a:lnTo>
                    <a:pt x="195" y="308"/>
                  </a:lnTo>
                  <a:lnTo>
                    <a:pt x="183" y="307"/>
                  </a:lnTo>
                  <a:lnTo>
                    <a:pt x="172" y="304"/>
                  </a:lnTo>
                  <a:lnTo>
                    <a:pt x="161" y="301"/>
                  </a:lnTo>
                  <a:lnTo>
                    <a:pt x="151" y="298"/>
                  </a:lnTo>
                  <a:lnTo>
                    <a:pt x="142" y="294"/>
                  </a:lnTo>
                  <a:lnTo>
                    <a:pt x="134" y="290"/>
                  </a:lnTo>
                  <a:lnTo>
                    <a:pt x="127" y="286"/>
                  </a:lnTo>
                  <a:lnTo>
                    <a:pt x="121" y="281"/>
                  </a:lnTo>
                  <a:lnTo>
                    <a:pt x="117" y="277"/>
                  </a:lnTo>
                  <a:lnTo>
                    <a:pt x="114" y="272"/>
                  </a:lnTo>
                  <a:lnTo>
                    <a:pt x="111" y="266"/>
                  </a:lnTo>
                  <a:lnTo>
                    <a:pt x="110" y="261"/>
                  </a:lnTo>
                  <a:lnTo>
                    <a:pt x="109" y="255"/>
                  </a:lnTo>
                  <a:lnTo>
                    <a:pt x="108" y="249"/>
                  </a:lnTo>
                  <a:lnTo>
                    <a:pt x="108" y="243"/>
                  </a:lnTo>
                  <a:lnTo>
                    <a:pt x="109" y="237"/>
                  </a:lnTo>
                  <a:lnTo>
                    <a:pt x="110" y="230"/>
                  </a:lnTo>
                  <a:lnTo>
                    <a:pt x="111" y="224"/>
                  </a:lnTo>
                  <a:lnTo>
                    <a:pt x="113" y="217"/>
                  </a:lnTo>
                  <a:lnTo>
                    <a:pt x="115" y="211"/>
                  </a:lnTo>
                  <a:lnTo>
                    <a:pt x="117" y="205"/>
                  </a:lnTo>
                  <a:lnTo>
                    <a:pt x="119" y="198"/>
                  </a:lnTo>
                  <a:lnTo>
                    <a:pt x="120" y="192"/>
                  </a:lnTo>
                  <a:lnTo>
                    <a:pt x="122" y="187"/>
                  </a:lnTo>
                  <a:lnTo>
                    <a:pt x="127" y="175"/>
                  </a:lnTo>
                  <a:lnTo>
                    <a:pt x="133" y="163"/>
                  </a:lnTo>
                  <a:lnTo>
                    <a:pt x="140" y="152"/>
                  </a:lnTo>
                  <a:lnTo>
                    <a:pt x="147" y="142"/>
                  </a:lnTo>
                  <a:lnTo>
                    <a:pt x="155" y="132"/>
                  </a:lnTo>
                  <a:lnTo>
                    <a:pt x="163" y="124"/>
                  </a:lnTo>
                  <a:lnTo>
                    <a:pt x="170" y="117"/>
                  </a:lnTo>
                  <a:lnTo>
                    <a:pt x="176" y="112"/>
                  </a:lnTo>
                  <a:lnTo>
                    <a:pt x="183" y="108"/>
                  </a:lnTo>
                  <a:lnTo>
                    <a:pt x="191" y="105"/>
                  </a:lnTo>
                  <a:lnTo>
                    <a:pt x="201" y="102"/>
                  </a:lnTo>
                  <a:lnTo>
                    <a:pt x="211" y="98"/>
                  </a:lnTo>
                  <a:lnTo>
                    <a:pt x="222" y="94"/>
                  </a:lnTo>
                  <a:lnTo>
                    <a:pt x="232" y="89"/>
                  </a:lnTo>
                  <a:lnTo>
                    <a:pt x="240" y="83"/>
                  </a:lnTo>
                  <a:lnTo>
                    <a:pt x="247" y="76"/>
                  </a:lnTo>
                  <a:lnTo>
                    <a:pt x="251" y="72"/>
                  </a:lnTo>
                  <a:lnTo>
                    <a:pt x="254" y="69"/>
                  </a:lnTo>
                  <a:lnTo>
                    <a:pt x="259" y="65"/>
                  </a:lnTo>
                  <a:lnTo>
                    <a:pt x="263" y="62"/>
                  </a:lnTo>
                  <a:lnTo>
                    <a:pt x="269" y="59"/>
                  </a:lnTo>
                  <a:lnTo>
                    <a:pt x="274" y="56"/>
                  </a:lnTo>
                  <a:lnTo>
                    <a:pt x="280" y="53"/>
                  </a:lnTo>
                  <a:lnTo>
                    <a:pt x="287" y="49"/>
                  </a:lnTo>
                  <a:lnTo>
                    <a:pt x="294" y="45"/>
                  </a:lnTo>
                  <a:lnTo>
                    <a:pt x="301" y="42"/>
                  </a:lnTo>
                  <a:lnTo>
                    <a:pt x="308" y="38"/>
                  </a:lnTo>
                  <a:lnTo>
                    <a:pt x="316" y="34"/>
                  </a:lnTo>
                  <a:lnTo>
                    <a:pt x="324" y="29"/>
                  </a:lnTo>
                  <a:lnTo>
                    <a:pt x="332" y="24"/>
                  </a:lnTo>
                  <a:lnTo>
                    <a:pt x="340" y="19"/>
                  </a:lnTo>
                  <a:lnTo>
                    <a:pt x="348" y="13"/>
                  </a:lnTo>
                  <a:lnTo>
                    <a:pt x="356" y="8"/>
                  </a:lnTo>
                  <a:lnTo>
                    <a:pt x="365" y="4"/>
                  </a:lnTo>
                  <a:lnTo>
                    <a:pt x="374" y="2"/>
                  </a:lnTo>
                  <a:lnTo>
                    <a:pt x="382" y="0"/>
                  </a:lnTo>
                  <a:lnTo>
                    <a:pt x="391" y="0"/>
                  </a:lnTo>
                  <a:lnTo>
                    <a:pt x="400" y="0"/>
                  </a:lnTo>
                  <a:lnTo>
                    <a:pt x="409" y="1"/>
                  </a:lnTo>
                  <a:lnTo>
                    <a:pt x="418" y="3"/>
                  </a:lnTo>
                  <a:lnTo>
                    <a:pt x="427" y="5"/>
                  </a:lnTo>
                  <a:lnTo>
                    <a:pt x="435" y="8"/>
                  </a:lnTo>
                  <a:lnTo>
                    <a:pt x="443" y="10"/>
                  </a:lnTo>
                  <a:lnTo>
                    <a:pt x="451" y="13"/>
                  </a:lnTo>
                  <a:lnTo>
                    <a:pt x="458" y="16"/>
                  </a:lnTo>
                  <a:lnTo>
                    <a:pt x="465" y="19"/>
                  </a:lnTo>
                  <a:lnTo>
                    <a:pt x="472" y="20"/>
                  </a:lnTo>
                  <a:lnTo>
                    <a:pt x="478" y="22"/>
                  </a:lnTo>
                  <a:lnTo>
                    <a:pt x="483" y="24"/>
                  </a:lnTo>
                  <a:lnTo>
                    <a:pt x="489" y="27"/>
                  </a:lnTo>
                  <a:lnTo>
                    <a:pt x="494" y="29"/>
                  </a:lnTo>
                  <a:lnTo>
                    <a:pt x="500" y="33"/>
                  </a:lnTo>
                  <a:lnTo>
                    <a:pt x="506" y="36"/>
                  </a:lnTo>
                  <a:lnTo>
                    <a:pt x="511" y="40"/>
                  </a:lnTo>
                  <a:lnTo>
                    <a:pt x="517" y="44"/>
                  </a:lnTo>
                  <a:lnTo>
                    <a:pt x="522" y="49"/>
                  </a:lnTo>
                  <a:lnTo>
                    <a:pt x="528" y="53"/>
                  </a:lnTo>
                  <a:lnTo>
                    <a:pt x="534" y="58"/>
                  </a:lnTo>
                  <a:lnTo>
                    <a:pt x="540" y="63"/>
                  </a:lnTo>
                  <a:lnTo>
                    <a:pt x="545" y="67"/>
                  </a:lnTo>
                  <a:lnTo>
                    <a:pt x="551" y="71"/>
                  </a:lnTo>
                  <a:lnTo>
                    <a:pt x="557" y="76"/>
                  </a:lnTo>
                  <a:lnTo>
                    <a:pt x="563" y="79"/>
                  </a:lnTo>
                  <a:lnTo>
                    <a:pt x="569" y="83"/>
                  </a:lnTo>
                  <a:lnTo>
                    <a:pt x="575" y="86"/>
                  </a:lnTo>
                  <a:lnTo>
                    <a:pt x="581" y="89"/>
                  </a:lnTo>
                  <a:lnTo>
                    <a:pt x="586" y="93"/>
                  </a:lnTo>
                  <a:lnTo>
                    <a:pt x="592" y="96"/>
                  </a:lnTo>
                  <a:lnTo>
                    <a:pt x="597" y="100"/>
                  </a:lnTo>
                  <a:lnTo>
                    <a:pt x="602" y="104"/>
                  </a:lnTo>
                  <a:lnTo>
                    <a:pt x="607" y="108"/>
                  </a:lnTo>
                  <a:lnTo>
                    <a:pt x="612" y="112"/>
                  </a:lnTo>
                  <a:lnTo>
                    <a:pt x="617" y="116"/>
                  </a:lnTo>
                  <a:lnTo>
                    <a:pt x="622" y="120"/>
                  </a:lnTo>
                  <a:lnTo>
                    <a:pt x="627" y="123"/>
                  </a:lnTo>
                  <a:lnTo>
                    <a:pt x="632" y="126"/>
                  </a:lnTo>
                  <a:lnTo>
                    <a:pt x="637" y="129"/>
                  </a:lnTo>
                  <a:lnTo>
                    <a:pt x="643" y="132"/>
                  </a:lnTo>
                  <a:lnTo>
                    <a:pt x="648" y="135"/>
                  </a:lnTo>
                  <a:lnTo>
                    <a:pt x="654" y="137"/>
                  </a:lnTo>
                  <a:lnTo>
                    <a:pt x="664" y="142"/>
                  </a:lnTo>
                  <a:lnTo>
                    <a:pt x="673" y="149"/>
                  </a:lnTo>
                  <a:lnTo>
                    <a:pt x="681" y="157"/>
                  </a:lnTo>
                  <a:lnTo>
                    <a:pt x="688" y="167"/>
                  </a:lnTo>
                  <a:lnTo>
                    <a:pt x="694" y="177"/>
                  </a:lnTo>
                  <a:lnTo>
                    <a:pt x="700" y="188"/>
                  </a:lnTo>
                  <a:lnTo>
                    <a:pt x="707" y="199"/>
                  </a:lnTo>
                  <a:lnTo>
                    <a:pt x="713" y="210"/>
                  </a:lnTo>
                  <a:lnTo>
                    <a:pt x="716" y="217"/>
                  </a:lnTo>
                  <a:lnTo>
                    <a:pt x="718" y="223"/>
                  </a:lnTo>
                  <a:lnTo>
                    <a:pt x="719" y="231"/>
                  </a:lnTo>
                  <a:lnTo>
                    <a:pt x="719" y="238"/>
                  </a:lnTo>
                  <a:lnTo>
                    <a:pt x="719" y="246"/>
                  </a:lnTo>
                  <a:lnTo>
                    <a:pt x="717" y="253"/>
                  </a:lnTo>
                  <a:lnTo>
                    <a:pt x="715" y="260"/>
                  </a:lnTo>
                  <a:lnTo>
                    <a:pt x="713" y="267"/>
                  </a:lnTo>
                  <a:lnTo>
                    <a:pt x="710" y="274"/>
                  </a:lnTo>
                  <a:lnTo>
                    <a:pt x="706" y="281"/>
                  </a:lnTo>
                  <a:lnTo>
                    <a:pt x="703" y="287"/>
                  </a:lnTo>
                  <a:lnTo>
                    <a:pt x="699" y="293"/>
                  </a:lnTo>
                  <a:lnTo>
                    <a:pt x="695" y="298"/>
                  </a:lnTo>
                  <a:lnTo>
                    <a:pt x="691" y="303"/>
                  </a:lnTo>
                  <a:lnTo>
                    <a:pt x="687" y="307"/>
                  </a:lnTo>
                  <a:lnTo>
                    <a:pt x="684" y="310"/>
                  </a:lnTo>
                  <a:lnTo>
                    <a:pt x="680" y="313"/>
                  </a:lnTo>
                  <a:lnTo>
                    <a:pt x="675" y="315"/>
                  </a:lnTo>
                  <a:lnTo>
                    <a:pt x="669" y="316"/>
                  </a:lnTo>
                  <a:lnTo>
                    <a:pt x="664" y="317"/>
                  </a:lnTo>
                  <a:lnTo>
                    <a:pt x="658" y="317"/>
                  </a:lnTo>
                  <a:lnTo>
                    <a:pt x="651" y="318"/>
                  </a:lnTo>
                  <a:lnTo>
                    <a:pt x="644" y="317"/>
                  </a:lnTo>
                  <a:lnTo>
                    <a:pt x="637" y="317"/>
                  </a:lnTo>
                  <a:lnTo>
                    <a:pt x="630" y="317"/>
                  </a:lnTo>
                  <a:lnTo>
                    <a:pt x="624" y="316"/>
                  </a:lnTo>
                  <a:lnTo>
                    <a:pt x="616" y="316"/>
                  </a:lnTo>
                  <a:lnTo>
                    <a:pt x="610" y="315"/>
                  </a:lnTo>
                  <a:lnTo>
                    <a:pt x="604" y="315"/>
                  </a:lnTo>
                  <a:lnTo>
                    <a:pt x="598" y="315"/>
                  </a:lnTo>
                  <a:lnTo>
                    <a:pt x="593" y="315"/>
                  </a:lnTo>
                  <a:lnTo>
                    <a:pt x="588" y="316"/>
                  </a:lnTo>
                  <a:lnTo>
                    <a:pt x="583" y="317"/>
                  </a:lnTo>
                  <a:lnTo>
                    <a:pt x="579" y="318"/>
                  </a:lnTo>
                  <a:lnTo>
                    <a:pt x="573" y="318"/>
                  </a:lnTo>
                  <a:lnTo>
                    <a:pt x="568" y="319"/>
                  </a:lnTo>
                  <a:lnTo>
                    <a:pt x="562" y="319"/>
                  </a:lnTo>
                  <a:lnTo>
                    <a:pt x="556" y="319"/>
                  </a:lnTo>
                  <a:lnTo>
                    <a:pt x="550" y="319"/>
                  </a:lnTo>
                  <a:lnTo>
                    <a:pt x="544" y="319"/>
                  </a:lnTo>
                  <a:lnTo>
                    <a:pt x="537" y="319"/>
                  </a:lnTo>
                  <a:lnTo>
                    <a:pt x="532" y="319"/>
                  </a:lnTo>
                  <a:lnTo>
                    <a:pt x="526" y="318"/>
                  </a:lnTo>
                  <a:lnTo>
                    <a:pt x="520" y="318"/>
                  </a:lnTo>
                  <a:lnTo>
                    <a:pt x="516" y="317"/>
                  </a:lnTo>
                  <a:lnTo>
                    <a:pt x="511" y="317"/>
                  </a:lnTo>
                  <a:lnTo>
                    <a:pt x="507" y="316"/>
                  </a:lnTo>
                  <a:lnTo>
                    <a:pt x="503" y="315"/>
                  </a:lnTo>
                  <a:lnTo>
                    <a:pt x="495" y="316"/>
                  </a:lnTo>
                  <a:lnTo>
                    <a:pt x="490" y="319"/>
                  </a:lnTo>
                  <a:lnTo>
                    <a:pt x="485" y="325"/>
                  </a:lnTo>
                  <a:lnTo>
                    <a:pt x="482" y="332"/>
                  </a:lnTo>
                  <a:lnTo>
                    <a:pt x="479" y="341"/>
                  </a:lnTo>
                  <a:lnTo>
                    <a:pt x="478" y="349"/>
                  </a:lnTo>
                  <a:lnTo>
                    <a:pt x="477" y="357"/>
                  </a:lnTo>
                  <a:lnTo>
                    <a:pt x="477" y="365"/>
                  </a:lnTo>
                  <a:lnTo>
                    <a:pt x="479" y="374"/>
                  </a:lnTo>
                  <a:lnTo>
                    <a:pt x="483" y="383"/>
                  </a:lnTo>
                  <a:lnTo>
                    <a:pt x="490" y="391"/>
                  </a:lnTo>
                  <a:lnTo>
                    <a:pt x="499" y="399"/>
                  </a:lnTo>
                  <a:lnTo>
                    <a:pt x="509" y="407"/>
                  </a:lnTo>
                  <a:lnTo>
                    <a:pt x="521" y="415"/>
                  </a:lnTo>
                  <a:lnTo>
                    <a:pt x="534" y="422"/>
                  </a:lnTo>
                  <a:lnTo>
                    <a:pt x="547" y="430"/>
                  </a:lnTo>
                  <a:lnTo>
                    <a:pt x="555" y="435"/>
                  </a:lnTo>
                  <a:lnTo>
                    <a:pt x="563" y="441"/>
                  </a:lnTo>
                  <a:lnTo>
                    <a:pt x="570" y="448"/>
                  </a:lnTo>
                  <a:lnTo>
                    <a:pt x="576" y="455"/>
                  </a:lnTo>
                  <a:lnTo>
                    <a:pt x="581" y="463"/>
                  </a:lnTo>
                  <a:lnTo>
                    <a:pt x="587" y="471"/>
                  </a:lnTo>
                  <a:lnTo>
                    <a:pt x="591" y="479"/>
                  </a:lnTo>
                  <a:lnTo>
                    <a:pt x="596" y="486"/>
                  </a:lnTo>
                  <a:lnTo>
                    <a:pt x="599" y="494"/>
                  </a:lnTo>
                  <a:lnTo>
                    <a:pt x="603" y="501"/>
                  </a:lnTo>
                  <a:lnTo>
                    <a:pt x="607" y="507"/>
                  </a:lnTo>
                  <a:lnTo>
                    <a:pt x="610" y="512"/>
                  </a:lnTo>
                  <a:lnTo>
                    <a:pt x="614" y="517"/>
                  </a:lnTo>
                  <a:lnTo>
                    <a:pt x="617" y="520"/>
                  </a:lnTo>
                  <a:lnTo>
                    <a:pt x="621" y="522"/>
                  </a:lnTo>
                  <a:lnTo>
                    <a:pt x="625" y="522"/>
                  </a:lnTo>
                  <a:lnTo>
                    <a:pt x="629" y="522"/>
                  </a:lnTo>
                  <a:lnTo>
                    <a:pt x="634" y="522"/>
                  </a:lnTo>
                  <a:lnTo>
                    <a:pt x="638" y="522"/>
                  </a:lnTo>
                  <a:lnTo>
                    <a:pt x="643" y="523"/>
                  </a:lnTo>
                  <a:lnTo>
                    <a:pt x="647" y="523"/>
                  </a:lnTo>
                  <a:lnTo>
                    <a:pt x="652" y="524"/>
                  </a:lnTo>
                  <a:lnTo>
                    <a:pt x="657" y="525"/>
                  </a:lnTo>
                  <a:lnTo>
                    <a:pt x="661" y="526"/>
                  </a:lnTo>
                  <a:lnTo>
                    <a:pt x="667" y="526"/>
                  </a:lnTo>
                  <a:lnTo>
                    <a:pt x="671" y="527"/>
                  </a:lnTo>
                  <a:lnTo>
                    <a:pt x="676" y="527"/>
                  </a:lnTo>
                  <a:lnTo>
                    <a:pt x="681" y="528"/>
                  </a:lnTo>
                  <a:lnTo>
                    <a:pt x="686" y="528"/>
                  </a:lnTo>
                  <a:lnTo>
                    <a:pt x="691" y="529"/>
                  </a:lnTo>
                  <a:lnTo>
                    <a:pt x="696" y="529"/>
                  </a:lnTo>
                  <a:lnTo>
                    <a:pt x="701" y="528"/>
                  </a:lnTo>
                  <a:lnTo>
                    <a:pt x="710" y="528"/>
                  </a:lnTo>
                  <a:lnTo>
                    <a:pt x="720" y="530"/>
                  </a:lnTo>
                  <a:lnTo>
                    <a:pt x="729" y="533"/>
                  </a:lnTo>
                  <a:lnTo>
                    <a:pt x="739" y="536"/>
                  </a:lnTo>
                  <a:lnTo>
                    <a:pt x="748" y="540"/>
                  </a:lnTo>
                  <a:lnTo>
                    <a:pt x="758" y="544"/>
                  </a:lnTo>
                  <a:lnTo>
                    <a:pt x="766" y="547"/>
                  </a:lnTo>
                  <a:lnTo>
                    <a:pt x="774" y="550"/>
                  </a:lnTo>
                  <a:lnTo>
                    <a:pt x="783" y="553"/>
                  </a:lnTo>
                  <a:lnTo>
                    <a:pt x="792" y="559"/>
                  </a:lnTo>
                  <a:lnTo>
                    <a:pt x="802" y="567"/>
                  </a:lnTo>
                  <a:lnTo>
                    <a:pt x="812" y="575"/>
                  </a:lnTo>
                  <a:lnTo>
                    <a:pt x="821" y="585"/>
                  </a:lnTo>
                  <a:lnTo>
                    <a:pt x="829" y="594"/>
                  </a:lnTo>
                  <a:lnTo>
                    <a:pt x="835" y="604"/>
                  </a:lnTo>
                  <a:lnTo>
                    <a:pt x="838" y="612"/>
                  </a:lnTo>
                </a:path>
              </a:pathLst>
            </a:custGeom>
            <a:solidFill>
              <a:srgbClr val="FFDBD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03" name="Freeform 371"/>
            <p:cNvSpPr>
              <a:spLocks/>
            </p:cNvSpPr>
            <p:nvPr/>
          </p:nvSpPr>
          <p:spPr bwMode="auto">
            <a:xfrm>
              <a:off x="1375" y="826"/>
              <a:ext cx="833" cy="735"/>
            </a:xfrm>
            <a:custGeom>
              <a:avLst/>
              <a:gdLst>
                <a:gd name="T0" fmla="*/ 822 w 833"/>
                <a:gd name="T1" fmla="*/ 638 h 735"/>
                <a:gd name="T2" fmla="*/ 786 w 833"/>
                <a:gd name="T3" fmla="*/ 660 h 735"/>
                <a:gd name="T4" fmla="*/ 748 w 833"/>
                <a:gd name="T5" fmla="*/ 669 h 735"/>
                <a:gd name="T6" fmla="*/ 710 w 833"/>
                <a:gd name="T7" fmla="*/ 685 h 735"/>
                <a:gd name="T8" fmla="*/ 671 w 833"/>
                <a:gd name="T9" fmla="*/ 707 h 735"/>
                <a:gd name="T10" fmla="*/ 617 w 833"/>
                <a:gd name="T11" fmla="*/ 718 h 735"/>
                <a:gd name="T12" fmla="*/ 537 w 833"/>
                <a:gd name="T13" fmla="*/ 720 h 735"/>
                <a:gd name="T14" fmla="*/ 432 w 833"/>
                <a:gd name="T15" fmla="*/ 727 h 735"/>
                <a:gd name="T16" fmla="*/ 324 w 833"/>
                <a:gd name="T17" fmla="*/ 731 h 735"/>
                <a:gd name="T18" fmla="*/ 213 w 833"/>
                <a:gd name="T19" fmla="*/ 714 h 735"/>
                <a:gd name="T20" fmla="*/ 134 w 833"/>
                <a:gd name="T21" fmla="*/ 701 h 735"/>
                <a:gd name="T22" fmla="*/ 98 w 833"/>
                <a:gd name="T23" fmla="*/ 690 h 735"/>
                <a:gd name="T24" fmla="*/ 62 w 833"/>
                <a:gd name="T25" fmla="*/ 673 h 735"/>
                <a:gd name="T26" fmla="*/ 1 w 833"/>
                <a:gd name="T27" fmla="*/ 640 h 735"/>
                <a:gd name="T28" fmla="*/ 14 w 833"/>
                <a:gd name="T29" fmla="*/ 595 h 735"/>
                <a:gd name="T30" fmla="*/ 52 w 833"/>
                <a:gd name="T31" fmla="*/ 565 h 735"/>
                <a:gd name="T32" fmla="*/ 96 w 833"/>
                <a:gd name="T33" fmla="*/ 543 h 735"/>
                <a:gd name="T34" fmla="*/ 151 w 833"/>
                <a:gd name="T35" fmla="*/ 527 h 735"/>
                <a:gd name="T36" fmla="*/ 191 w 833"/>
                <a:gd name="T37" fmla="*/ 496 h 735"/>
                <a:gd name="T38" fmla="*/ 220 w 833"/>
                <a:gd name="T39" fmla="*/ 445 h 735"/>
                <a:gd name="T40" fmla="*/ 258 w 833"/>
                <a:gd name="T41" fmla="*/ 406 h 735"/>
                <a:gd name="T42" fmla="*/ 308 w 833"/>
                <a:gd name="T43" fmla="*/ 374 h 735"/>
                <a:gd name="T44" fmla="*/ 323 w 833"/>
                <a:gd name="T45" fmla="*/ 341 h 735"/>
                <a:gd name="T46" fmla="*/ 299 w 833"/>
                <a:gd name="T47" fmla="*/ 314 h 735"/>
                <a:gd name="T48" fmla="*/ 230 w 833"/>
                <a:gd name="T49" fmla="*/ 310 h 735"/>
                <a:gd name="T50" fmla="*/ 160 w 833"/>
                <a:gd name="T51" fmla="*/ 297 h 735"/>
                <a:gd name="T52" fmla="*/ 116 w 833"/>
                <a:gd name="T53" fmla="*/ 274 h 735"/>
                <a:gd name="T54" fmla="*/ 107 w 833"/>
                <a:gd name="T55" fmla="*/ 240 h 735"/>
                <a:gd name="T56" fmla="*/ 116 w 833"/>
                <a:gd name="T57" fmla="*/ 203 h 735"/>
                <a:gd name="T58" fmla="*/ 138 w 833"/>
                <a:gd name="T59" fmla="*/ 151 h 735"/>
                <a:gd name="T60" fmla="*/ 181 w 833"/>
                <a:gd name="T61" fmla="*/ 108 h 735"/>
                <a:gd name="T62" fmla="*/ 238 w 833"/>
                <a:gd name="T63" fmla="*/ 83 h 735"/>
                <a:gd name="T64" fmla="*/ 266 w 833"/>
                <a:gd name="T65" fmla="*/ 59 h 735"/>
                <a:gd name="T66" fmla="*/ 305 w 833"/>
                <a:gd name="T67" fmla="*/ 38 h 735"/>
                <a:gd name="T68" fmla="*/ 353 w 833"/>
                <a:gd name="T69" fmla="*/ 9 h 735"/>
                <a:gd name="T70" fmla="*/ 405 w 833"/>
                <a:gd name="T71" fmla="*/ 2 h 735"/>
                <a:gd name="T72" fmla="*/ 454 w 833"/>
                <a:gd name="T73" fmla="*/ 16 h 735"/>
                <a:gd name="T74" fmla="*/ 489 w 833"/>
                <a:gd name="T75" fmla="*/ 30 h 735"/>
                <a:gd name="T76" fmla="*/ 523 w 833"/>
                <a:gd name="T77" fmla="*/ 54 h 735"/>
                <a:gd name="T78" fmla="*/ 557 w 833"/>
                <a:gd name="T79" fmla="*/ 79 h 735"/>
                <a:gd name="T80" fmla="*/ 591 w 833"/>
                <a:gd name="T81" fmla="*/ 100 h 735"/>
                <a:gd name="T82" fmla="*/ 621 w 833"/>
                <a:gd name="T83" fmla="*/ 122 h 735"/>
                <a:gd name="T84" fmla="*/ 657 w 833"/>
                <a:gd name="T85" fmla="*/ 141 h 735"/>
                <a:gd name="T86" fmla="*/ 700 w 833"/>
                <a:gd name="T87" fmla="*/ 195 h 735"/>
                <a:gd name="T88" fmla="*/ 712 w 833"/>
                <a:gd name="T89" fmla="*/ 242 h 735"/>
                <a:gd name="T90" fmla="*/ 697 w 833"/>
                <a:gd name="T91" fmla="*/ 283 h 735"/>
                <a:gd name="T92" fmla="*/ 674 w 833"/>
                <a:gd name="T93" fmla="*/ 308 h 735"/>
                <a:gd name="T94" fmla="*/ 639 w 833"/>
                <a:gd name="T95" fmla="*/ 313 h 735"/>
                <a:gd name="T96" fmla="*/ 598 w 833"/>
                <a:gd name="T97" fmla="*/ 311 h 735"/>
                <a:gd name="T98" fmla="*/ 567 w 833"/>
                <a:gd name="T99" fmla="*/ 314 h 735"/>
                <a:gd name="T100" fmla="*/ 531 w 833"/>
                <a:gd name="T101" fmla="*/ 314 h 735"/>
                <a:gd name="T102" fmla="*/ 499 w 833"/>
                <a:gd name="T103" fmla="*/ 312 h 735"/>
                <a:gd name="T104" fmla="*/ 470 w 833"/>
                <a:gd name="T105" fmla="*/ 337 h 735"/>
                <a:gd name="T106" fmla="*/ 481 w 833"/>
                <a:gd name="T107" fmla="*/ 390 h 735"/>
                <a:gd name="T108" fmla="*/ 546 w 833"/>
                <a:gd name="T109" fmla="*/ 433 h 735"/>
                <a:gd name="T110" fmla="*/ 582 w 833"/>
                <a:gd name="T111" fmla="*/ 477 h 735"/>
                <a:gd name="T112" fmla="*/ 605 w 833"/>
                <a:gd name="T113" fmla="*/ 515 h 735"/>
                <a:gd name="T114" fmla="*/ 643 w 833"/>
                <a:gd name="T115" fmla="*/ 524 h 735"/>
                <a:gd name="T116" fmla="*/ 701 w 833"/>
                <a:gd name="T117" fmla="*/ 527 h 735"/>
                <a:gd name="T118" fmla="*/ 757 w 833"/>
                <a:gd name="T119" fmla="*/ 545 h 735"/>
                <a:gd name="T120" fmla="*/ 813 w 833"/>
                <a:gd name="T121" fmla="*/ 583 h 7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33"/>
                <a:gd name="T184" fmla="*/ 0 h 735"/>
                <a:gd name="T185" fmla="*/ 833 w 833"/>
                <a:gd name="T186" fmla="*/ 735 h 7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33" h="735">
                  <a:moveTo>
                    <a:pt x="831" y="609"/>
                  </a:moveTo>
                  <a:lnTo>
                    <a:pt x="832" y="616"/>
                  </a:lnTo>
                  <a:lnTo>
                    <a:pt x="831" y="622"/>
                  </a:lnTo>
                  <a:lnTo>
                    <a:pt x="829" y="628"/>
                  </a:lnTo>
                  <a:lnTo>
                    <a:pt x="826" y="633"/>
                  </a:lnTo>
                  <a:lnTo>
                    <a:pt x="822" y="638"/>
                  </a:lnTo>
                  <a:lnTo>
                    <a:pt x="817" y="643"/>
                  </a:lnTo>
                  <a:lnTo>
                    <a:pt x="812" y="647"/>
                  </a:lnTo>
                  <a:lnTo>
                    <a:pt x="806" y="651"/>
                  </a:lnTo>
                  <a:lnTo>
                    <a:pt x="799" y="654"/>
                  </a:lnTo>
                  <a:lnTo>
                    <a:pt x="792" y="657"/>
                  </a:lnTo>
                  <a:lnTo>
                    <a:pt x="786" y="660"/>
                  </a:lnTo>
                  <a:lnTo>
                    <a:pt x="779" y="662"/>
                  </a:lnTo>
                  <a:lnTo>
                    <a:pt x="772" y="664"/>
                  </a:lnTo>
                  <a:lnTo>
                    <a:pt x="766" y="666"/>
                  </a:lnTo>
                  <a:lnTo>
                    <a:pt x="761" y="667"/>
                  </a:lnTo>
                  <a:lnTo>
                    <a:pt x="756" y="668"/>
                  </a:lnTo>
                  <a:lnTo>
                    <a:pt x="748" y="669"/>
                  </a:lnTo>
                  <a:lnTo>
                    <a:pt x="741" y="671"/>
                  </a:lnTo>
                  <a:lnTo>
                    <a:pt x="734" y="673"/>
                  </a:lnTo>
                  <a:lnTo>
                    <a:pt x="728" y="676"/>
                  </a:lnTo>
                  <a:lnTo>
                    <a:pt x="722" y="679"/>
                  </a:lnTo>
                  <a:lnTo>
                    <a:pt x="716" y="682"/>
                  </a:lnTo>
                  <a:lnTo>
                    <a:pt x="710" y="685"/>
                  </a:lnTo>
                  <a:lnTo>
                    <a:pt x="705" y="689"/>
                  </a:lnTo>
                  <a:lnTo>
                    <a:pt x="699" y="693"/>
                  </a:lnTo>
                  <a:lnTo>
                    <a:pt x="692" y="696"/>
                  </a:lnTo>
                  <a:lnTo>
                    <a:pt x="686" y="700"/>
                  </a:lnTo>
                  <a:lnTo>
                    <a:pt x="679" y="703"/>
                  </a:lnTo>
                  <a:lnTo>
                    <a:pt x="671" y="707"/>
                  </a:lnTo>
                  <a:lnTo>
                    <a:pt x="662" y="710"/>
                  </a:lnTo>
                  <a:lnTo>
                    <a:pt x="653" y="713"/>
                  </a:lnTo>
                  <a:lnTo>
                    <a:pt x="642" y="716"/>
                  </a:lnTo>
                  <a:lnTo>
                    <a:pt x="635" y="717"/>
                  </a:lnTo>
                  <a:lnTo>
                    <a:pt x="627" y="718"/>
                  </a:lnTo>
                  <a:lnTo>
                    <a:pt x="617" y="718"/>
                  </a:lnTo>
                  <a:lnTo>
                    <a:pt x="606" y="719"/>
                  </a:lnTo>
                  <a:lnTo>
                    <a:pt x="594" y="719"/>
                  </a:lnTo>
                  <a:lnTo>
                    <a:pt x="581" y="719"/>
                  </a:lnTo>
                  <a:lnTo>
                    <a:pt x="568" y="719"/>
                  </a:lnTo>
                  <a:lnTo>
                    <a:pt x="553" y="719"/>
                  </a:lnTo>
                  <a:lnTo>
                    <a:pt x="537" y="720"/>
                  </a:lnTo>
                  <a:lnTo>
                    <a:pt x="521" y="720"/>
                  </a:lnTo>
                  <a:lnTo>
                    <a:pt x="504" y="721"/>
                  </a:lnTo>
                  <a:lnTo>
                    <a:pt x="487" y="722"/>
                  </a:lnTo>
                  <a:lnTo>
                    <a:pt x="469" y="723"/>
                  </a:lnTo>
                  <a:lnTo>
                    <a:pt x="451" y="725"/>
                  </a:lnTo>
                  <a:lnTo>
                    <a:pt x="432" y="727"/>
                  </a:lnTo>
                  <a:lnTo>
                    <a:pt x="413" y="731"/>
                  </a:lnTo>
                  <a:lnTo>
                    <a:pt x="397" y="733"/>
                  </a:lnTo>
                  <a:lnTo>
                    <a:pt x="379" y="734"/>
                  </a:lnTo>
                  <a:lnTo>
                    <a:pt x="361" y="734"/>
                  </a:lnTo>
                  <a:lnTo>
                    <a:pt x="342" y="733"/>
                  </a:lnTo>
                  <a:lnTo>
                    <a:pt x="324" y="731"/>
                  </a:lnTo>
                  <a:lnTo>
                    <a:pt x="305" y="729"/>
                  </a:lnTo>
                  <a:lnTo>
                    <a:pt x="286" y="727"/>
                  </a:lnTo>
                  <a:lnTo>
                    <a:pt x="267" y="724"/>
                  </a:lnTo>
                  <a:lnTo>
                    <a:pt x="249" y="720"/>
                  </a:lnTo>
                  <a:lnTo>
                    <a:pt x="231" y="717"/>
                  </a:lnTo>
                  <a:lnTo>
                    <a:pt x="213" y="714"/>
                  </a:lnTo>
                  <a:lnTo>
                    <a:pt x="197" y="710"/>
                  </a:lnTo>
                  <a:lnTo>
                    <a:pt x="182" y="708"/>
                  </a:lnTo>
                  <a:lnTo>
                    <a:pt x="167" y="705"/>
                  </a:lnTo>
                  <a:lnTo>
                    <a:pt x="154" y="703"/>
                  </a:lnTo>
                  <a:lnTo>
                    <a:pt x="142" y="702"/>
                  </a:lnTo>
                  <a:lnTo>
                    <a:pt x="134" y="701"/>
                  </a:lnTo>
                  <a:lnTo>
                    <a:pt x="127" y="700"/>
                  </a:lnTo>
                  <a:lnTo>
                    <a:pt x="121" y="698"/>
                  </a:lnTo>
                  <a:lnTo>
                    <a:pt x="115" y="696"/>
                  </a:lnTo>
                  <a:lnTo>
                    <a:pt x="109" y="694"/>
                  </a:lnTo>
                  <a:lnTo>
                    <a:pt x="104" y="692"/>
                  </a:lnTo>
                  <a:lnTo>
                    <a:pt x="98" y="690"/>
                  </a:lnTo>
                  <a:lnTo>
                    <a:pt x="93" y="687"/>
                  </a:lnTo>
                  <a:lnTo>
                    <a:pt x="87" y="685"/>
                  </a:lnTo>
                  <a:lnTo>
                    <a:pt x="81" y="682"/>
                  </a:lnTo>
                  <a:lnTo>
                    <a:pt x="75" y="679"/>
                  </a:lnTo>
                  <a:lnTo>
                    <a:pt x="69" y="676"/>
                  </a:lnTo>
                  <a:lnTo>
                    <a:pt x="62" y="673"/>
                  </a:lnTo>
                  <a:lnTo>
                    <a:pt x="54" y="670"/>
                  </a:lnTo>
                  <a:lnTo>
                    <a:pt x="45" y="667"/>
                  </a:lnTo>
                  <a:lnTo>
                    <a:pt x="36" y="664"/>
                  </a:lnTo>
                  <a:lnTo>
                    <a:pt x="18" y="656"/>
                  </a:lnTo>
                  <a:lnTo>
                    <a:pt x="6" y="648"/>
                  </a:lnTo>
                  <a:lnTo>
                    <a:pt x="1" y="640"/>
                  </a:lnTo>
                  <a:lnTo>
                    <a:pt x="0" y="631"/>
                  </a:lnTo>
                  <a:lnTo>
                    <a:pt x="1" y="623"/>
                  </a:lnTo>
                  <a:lnTo>
                    <a:pt x="5" y="615"/>
                  </a:lnTo>
                  <a:lnTo>
                    <a:pt x="9" y="608"/>
                  </a:lnTo>
                  <a:lnTo>
                    <a:pt x="11" y="601"/>
                  </a:lnTo>
                  <a:lnTo>
                    <a:pt x="14" y="595"/>
                  </a:lnTo>
                  <a:lnTo>
                    <a:pt x="18" y="589"/>
                  </a:lnTo>
                  <a:lnTo>
                    <a:pt x="25" y="584"/>
                  </a:lnTo>
                  <a:lnTo>
                    <a:pt x="31" y="579"/>
                  </a:lnTo>
                  <a:lnTo>
                    <a:pt x="39" y="574"/>
                  </a:lnTo>
                  <a:lnTo>
                    <a:pt x="45" y="570"/>
                  </a:lnTo>
                  <a:lnTo>
                    <a:pt x="52" y="565"/>
                  </a:lnTo>
                  <a:lnTo>
                    <a:pt x="56" y="561"/>
                  </a:lnTo>
                  <a:lnTo>
                    <a:pt x="61" y="557"/>
                  </a:lnTo>
                  <a:lnTo>
                    <a:pt x="67" y="553"/>
                  </a:lnTo>
                  <a:lnTo>
                    <a:pt x="76" y="549"/>
                  </a:lnTo>
                  <a:lnTo>
                    <a:pt x="85" y="547"/>
                  </a:lnTo>
                  <a:lnTo>
                    <a:pt x="96" y="543"/>
                  </a:lnTo>
                  <a:lnTo>
                    <a:pt x="106" y="541"/>
                  </a:lnTo>
                  <a:lnTo>
                    <a:pt x="116" y="537"/>
                  </a:lnTo>
                  <a:lnTo>
                    <a:pt x="125" y="534"/>
                  </a:lnTo>
                  <a:lnTo>
                    <a:pt x="134" y="531"/>
                  </a:lnTo>
                  <a:lnTo>
                    <a:pt x="142" y="529"/>
                  </a:lnTo>
                  <a:lnTo>
                    <a:pt x="151" y="527"/>
                  </a:lnTo>
                  <a:lnTo>
                    <a:pt x="159" y="524"/>
                  </a:lnTo>
                  <a:lnTo>
                    <a:pt x="167" y="522"/>
                  </a:lnTo>
                  <a:lnTo>
                    <a:pt x="174" y="518"/>
                  </a:lnTo>
                  <a:lnTo>
                    <a:pt x="180" y="513"/>
                  </a:lnTo>
                  <a:lnTo>
                    <a:pt x="186" y="506"/>
                  </a:lnTo>
                  <a:lnTo>
                    <a:pt x="191" y="496"/>
                  </a:lnTo>
                  <a:lnTo>
                    <a:pt x="196" y="487"/>
                  </a:lnTo>
                  <a:lnTo>
                    <a:pt x="200" y="478"/>
                  </a:lnTo>
                  <a:lnTo>
                    <a:pt x="205" y="469"/>
                  </a:lnTo>
                  <a:lnTo>
                    <a:pt x="210" y="461"/>
                  </a:lnTo>
                  <a:lnTo>
                    <a:pt x="215" y="453"/>
                  </a:lnTo>
                  <a:lnTo>
                    <a:pt x="220" y="445"/>
                  </a:lnTo>
                  <a:lnTo>
                    <a:pt x="226" y="438"/>
                  </a:lnTo>
                  <a:lnTo>
                    <a:pt x="231" y="431"/>
                  </a:lnTo>
                  <a:lnTo>
                    <a:pt x="237" y="424"/>
                  </a:lnTo>
                  <a:lnTo>
                    <a:pt x="244" y="418"/>
                  </a:lnTo>
                  <a:lnTo>
                    <a:pt x="250" y="412"/>
                  </a:lnTo>
                  <a:lnTo>
                    <a:pt x="258" y="406"/>
                  </a:lnTo>
                  <a:lnTo>
                    <a:pt x="266" y="401"/>
                  </a:lnTo>
                  <a:lnTo>
                    <a:pt x="275" y="396"/>
                  </a:lnTo>
                  <a:lnTo>
                    <a:pt x="284" y="391"/>
                  </a:lnTo>
                  <a:lnTo>
                    <a:pt x="293" y="386"/>
                  </a:lnTo>
                  <a:lnTo>
                    <a:pt x="302" y="380"/>
                  </a:lnTo>
                  <a:lnTo>
                    <a:pt x="308" y="374"/>
                  </a:lnTo>
                  <a:lnTo>
                    <a:pt x="312" y="367"/>
                  </a:lnTo>
                  <a:lnTo>
                    <a:pt x="316" y="361"/>
                  </a:lnTo>
                  <a:lnTo>
                    <a:pt x="318" y="355"/>
                  </a:lnTo>
                  <a:lnTo>
                    <a:pt x="320" y="349"/>
                  </a:lnTo>
                  <a:lnTo>
                    <a:pt x="321" y="345"/>
                  </a:lnTo>
                  <a:lnTo>
                    <a:pt x="323" y="341"/>
                  </a:lnTo>
                  <a:lnTo>
                    <a:pt x="324" y="336"/>
                  </a:lnTo>
                  <a:lnTo>
                    <a:pt x="324" y="330"/>
                  </a:lnTo>
                  <a:lnTo>
                    <a:pt x="323" y="325"/>
                  </a:lnTo>
                  <a:lnTo>
                    <a:pt x="319" y="320"/>
                  </a:lnTo>
                  <a:lnTo>
                    <a:pt x="311" y="317"/>
                  </a:lnTo>
                  <a:lnTo>
                    <a:pt x="299" y="314"/>
                  </a:lnTo>
                  <a:lnTo>
                    <a:pt x="283" y="313"/>
                  </a:lnTo>
                  <a:lnTo>
                    <a:pt x="274" y="313"/>
                  </a:lnTo>
                  <a:lnTo>
                    <a:pt x="264" y="312"/>
                  </a:lnTo>
                  <a:lnTo>
                    <a:pt x="253" y="312"/>
                  </a:lnTo>
                  <a:lnTo>
                    <a:pt x="241" y="311"/>
                  </a:lnTo>
                  <a:lnTo>
                    <a:pt x="230" y="310"/>
                  </a:lnTo>
                  <a:lnTo>
                    <a:pt x="218" y="308"/>
                  </a:lnTo>
                  <a:lnTo>
                    <a:pt x="206" y="306"/>
                  </a:lnTo>
                  <a:lnTo>
                    <a:pt x="194" y="304"/>
                  </a:lnTo>
                  <a:lnTo>
                    <a:pt x="182" y="303"/>
                  </a:lnTo>
                  <a:lnTo>
                    <a:pt x="171" y="300"/>
                  </a:lnTo>
                  <a:lnTo>
                    <a:pt x="160" y="297"/>
                  </a:lnTo>
                  <a:lnTo>
                    <a:pt x="150" y="294"/>
                  </a:lnTo>
                  <a:lnTo>
                    <a:pt x="141" y="291"/>
                  </a:lnTo>
                  <a:lnTo>
                    <a:pt x="133" y="287"/>
                  </a:lnTo>
                  <a:lnTo>
                    <a:pt x="126" y="283"/>
                  </a:lnTo>
                  <a:lnTo>
                    <a:pt x="120" y="278"/>
                  </a:lnTo>
                  <a:lnTo>
                    <a:pt x="116" y="274"/>
                  </a:lnTo>
                  <a:lnTo>
                    <a:pt x="113" y="269"/>
                  </a:lnTo>
                  <a:lnTo>
                    <a:pt x="110" y="263"/>
                  </a:lnTo>
                  <a:lnTo>
                    <a:pt x="108" y="258"/>
                  </a:lnTo>
                  <a:lnTo>
                    <a:pt x="107" y="252"/>
                  </a:lnTo>
                  <a:lnTo>
                    <a:pt x="107" y="246"/>
                  </a:lnTo>
                  <a:lnTo>
                    <a:pt x="107" y="240"/>
                  </a:lnTo>
                  <a:lnTo>
                    <a:pt x="108" y="234"/>
                  </a:lnTo>
                  <a:lnTo>
                    <a:pt x="109" y="228"/>
                  </a:lnTo>
                  <a:lnTo>
                    <a:pt x="110" y="222"/>
                  </a:lnTo>
                  <a:lnTo>
                    <a:pt x="112" y="216"/>
                  </a:lnTo>
                  <a:lnTo>
                    <a:pt x="114" y="210"/>
                  </a:lnTo>
                  <a:lnTo>
                    <a:pt x="116" y="203"/>
                  </a:lnTo>
                  <a:lnTo>
                    <a:pt x="117" y="197"/>
                  </a:lnTo>
                  <a:lnTo>
                    <a:pt x="119" y="191"/>
                  </a:lnTo>
                  <a:lnTo>
                    <a:pt x="121" y="185"/>
                  </a:lnTo>
                  <a:lnTo>
                    <a:pt x="125" y="174"/>
                  </a:lnTo>
                  <a:lnTo>
                    <a:pt x="131" y="162"/>
                  </a:lnTo>
                  <a:lnTo>
                    <a:pt x="138" y="151"/>
                  </a:lnTo>
                  <a:lnTo>
                    <a:pt x="146" y="141"/>
                  </a:lnTo>
                  <a:lnTo>
                    <a:pt x="154" y="131"/>
                  </a:lnTo>
                  <a:lnTo>
                    <a:pt x="161" y="123"/>
                  </a:lnTo>
                  <a:lnTo>
                    <a:pt x="169" y="117"/>
                  </a:lnTo>
                  <a:lnTo>
                    <a:pt x="175" y="112"/>
                  </a:lnTo>
                  <a:lnTo>
                    <a:pt x="181" y="108"/>
                  </a:lnTo>
                  <a:lnTo>
                    <a:pt x="189" y="105"/>
                  </a:lnTo>
                  <a:lnTo>
                    <a:pt x="199" y="101"/>
                  </a:lnTo>
                  <a:lnTo>
                    <a:pt x="209" y="98"/>
                  </a:lnTo>
                  <a:lnTo>
                    <a:pt x="219" y="94"/>
                  </a:lnTo>
                  <a:lnTo>
                    <a:pt x="229" y="89"/>
                  </a:lnTo>
                  <a:lnTo>
                    <a:pt x="238" y="83"/>
                  </a:lnTo>
                  <a:lnTo>
                    <a:pt x="245" y="76"/>
                  </a:lnTo>
                  <a:lnTo>
                    <a:pt x="248" y="72"/>
                  </a:lnTo>
                  <a:lnTo>
                    <a:pt x="251" y="69"/>
                  </a:lnTo>
                  <a:lnTo>
                    <a:pt x="256" y="66"/>
                  </a:lnTo>
                  <a:lnTo>
                    <a:pt x="260" y="62"/>
                  </a:lnTo>
                  <a:lnTo>
                    <a:pt x="266" y="59"/>
                  </a:lnTo>
                  <a:lnTo>
                    <a:pt x="271" y="56"/>
                  </a:lnTo>
                  <a:lnTo>
                    <a:pt x="277" y="53"/>
                  </a:lnTo>
                  <a:lnTo>
                    <a:pt x="284" y="49"/>
                  </a:lnTo>
                  <a:lnTo>
                    <a:pt x="291" y="46"/>
                  </a:lnTo>
                  <a:lnTo>
                    <a:pt x="298" y="42"/>
                  </a:lnTo>
                  <a:lnTo>
                    <a:pt x="305" y="38"/>
                  </a:lnTo>
                  <a:lnTo>
                    <a:pt x="312" y="34"/>
                  </a:lnTo>
                  <a:lnTo>
                    <a:pt x="320" y="30"/>
                  </a:lnTo>
                  <a:lnTo>
                    <a:pt x="328" y="25"/>
                  </a:lnTo>
                  <a:lnTo>
                    <a:pt x="336" y="20"/>
                  </a:lnTo>
                  <a:lnTo>
                    <a:pt x="344" y="14"/>
                  </a:lnTo>
                  <a:lnTo>
                    <a:pt x="353" y="9"/>
                  </a:lnTo>
                  <a:lnTo>
                    <a:pt x="361" y="5"/>
                  </a:lnTo>
                  <a:lnTo>
                    <a:pt x="370" y="2"/>
                  </a:lnTo>
                  <a:lnTo>
                    <a:pt x="379" y="1"/>
                  </a:lnTo>
                  <a:lnTo>
                    <a:pt x="387" y="0"/>
                  </a:lnTo>
                  <a:lnTo>
                    <a:pt x="396" y="1"/>
                  </a:lnTo>
                  <a:lnTo>
                    <a:pt x="405" y="2"/>
                  </a:lnTo>
                  <a:lnTo>
                    <a:pt x="414" y="4"/>
                  </a:lnTo>
                  <a:lnTo>
                    <a:pt x="422" y="6"/>
                  </a:lnTo>
                  <a:lnTo>
                    <a:pt x="431" y="8"/>
                  </a:lnTo>
                  <a:lnTo>
                    <a:pt x="439" y="11"/>
                  </a:lnTo>
                  <a:lnTo>
                    <a:pt x="446" y="14"/>
                  </a:lnTo>
                  <a:lnTo>
                    <a:pt x="454" y="16"/>
                  </a:lnTo>
                  <a:lnTo>
                    <a:pt x="461" y="19"/>
                  </a:lnTo>
                  <a:lnTo>
                    <a:pt x="467" y="21"/>
                  </a:lnTo>
                  <a:lnTo>
                    <a:pt x="473" y="23"/>
                  </a:lnTo>
                  <a:lnTo>
                    <a:pt x="479" y="25"/>
                  </a:lnTo>
                  <a:lnTo>
                    <a:pt x="484" y="27"/>
                  </a:lnTo>
                  <a:lnTo>
                    <a:pt x="489" y="30"/>
                  </a:lnTo>
                  <a:lnTo>
                    <a:pt x="495" y="33"/>
                  </a:lnTo>
                  <a:lnTo>
                    <a:pt x="500" y="37"/>
                  </a:lnTo>
                  <a:lnTo>
                    <a:pt x="506" y="41"/>
                  </a:lnTo>
                  <a:lnTo>
                    <a:pt x="512" y="45"/>
                  </a:lnTo>
                  <a:lnTo>
                    <a:pt x="517" y="49"/>
                  </a:lnTo>
                  <a:lnTo>
                    <a:pt x="523" y="54"/>
                  </a:lnTo>
                  <a:lnTo>
                    <a:pt x="528" y="58"/>
                  </a:lnTo>
                  <a:lnTo>
                    <a:pt x="534" y="63"/>
                  </a:lnTo>
                  <a:lnTo>
                    <a:pt x="540" y="67"/>
                  </a:lnTo>
                  <a:lnTo>
                    <a:pt x="546" y="72"/>
                  </a:lnTo>
                  <a:lnTo>
                    <a:pt x="551" y="75"/>
                  </a:lnTo>
                  <a:lnTo>
                    <a:pt x="557" y="79"/>
                  </a:lnTo>
                  <a:lnTo>
                    <a:pt x="563" y="83"/>
                  </a:lnTo>
                  <a:lnTo>
                    <a:pt x="569" y="86"/>
                  </a:lnTo>
                  <a:lnTo>
                    <a:pt x="575" y="89"/>
                  </a:lnTo>
                  <a:lnTo>
                    <a:pt x="580" y="92"/>
                  </a:lnTo>
                  <a:lnTo>
                    <a:pt x="585" y="96"/>
                  </a:lnTo>
                  <a:lnTo>
                    <a:pt x="591" y="100"/>
                  </a:lnTo>
                  <a:lnTo>
                    <a:pt x="596" y="104"/>
                  </a:lnTo>
                  <a:lnTo>
                    <a:pt x="601" y="107"/>
                  </a:lnTo>
                  <a:lnTo>
                    <a:pt x="606" y="111"/>
                  </a:lnTo>
                  <a:lnTo>
                    <a:pt x="611" y="115"/>
                  </a:lnTo>
                  <a:lnTo>
                    <a:pt x="616" y="118"/>
                  </a:lnTo>
                  <a:lnTo>
                    <a:pt x="621" y="122"/>
                  </a:lnTo>
                  <a:lnTo>
                    <a:pt x="626" y="125"/>
                  </a:lnTo>
                  <a:lnTo>
                    <a:pt x="631" y="128"/>
                  </a:lnTo>
                  <a:lnTo>
                    <a:pt x="636" y="131"/>
                  </a:lnTo>
                  <a:lnTo>
                    <a:pt x="641" y="134"/>
                  </a:lnTo>
                  <a:lnTo>
                    <a:pt x="647" y="136"/>
                  </a:lnTo>
                  <a:lnTo>
                    <a:pt x="657" y="141"/>
                  </a:lnTo>
                  <a:lnTo>
                    <a:pt x="666" y="147"/>
                  </a:lnTo>
                  <a:lnTo>
                    <a:pt x="674" y="155"/>
                  </a:lnTo>
                  <a:lnTo>
                    <a:pt x="681" y="164"/>
                  </a:lnTo>
                  <a:lnTo>
                    <a:pt x="688" y="174"/>
                  </a:lnTo>
                  <a:lnTo>
                    <a:pt x="694" y="185"/>
                  </a:lnTo>
                  <a:lnTo>
                    <a:pt x="700" y="195"/>
                  </a:lnTo>
                  <a:lnTo>
                    <a:pt x="706" y="206"/>
                  </a:lnTo>
                  <a:lnTo>
                    <a:pt x="709" y="213"/>
                  </a:lnTo>
                  <a:lnTo>
                    <a:pt x="711" y="220"/>
                  </a:lnTo>
                  <a:lnTo>
                    <a:pt x="713" y="227"/>
                  </a:lnTo>
                  <a:lnTo>
                    <a:pt x="713" y="235"/>
                  </a:lnTo>
                  <a:lnTo>
                    <a:pt x="712" y="242"/>
                  </a:lnTo>
                  <a:lnTo>
                    <a:pt x="711" y="250"/>
                  </a:lnTo>
                  <a:lnTo>
                    <a:pt x="709" y="257"/>
                  </a:lnTo>
                  <a:lnTo>
                    <a:pt x="707" y="264"/>
                  </a:lnTo>
                  <a:lnTo>
                    <a:pt x="704" y="270"/>
                  </a:lnTo>
                  <a:lnTo>
                    <a:pt x="701" y="277"/>
                  </a:lnTo>
                  <a:lnTo>
                    <a:pt x="697" y="283"/>
                  </a:lnTo>
                  <a:lnTo>
                    <a:pt x="693" y="289"/>
                  </a:lnTo>
                  <a:lnTo>
                    <a:pt x="689" y="294"/>
                  </a:lnTo>
                  <a:lnTo>
                    <a:pt x="685" y="299"/>
                  </a:lnTo>
                  <a:lnTo>
                    <a:pt x="682" y="303"/>
                  </a:lnTo>
                  <a:lnTo>
                    <a:pt x="678" y="306"/>
                  </a:lnTo>
                  <a:lnTo>
                    <a:pt x="674" y="308"/>
                  </a:lnTo>
                  <a:lnTo>
                    <a:pt x="669" y="310"/>
                  </a:lnTo>
                  <a:lnTo>
                    <a:pt x="664" y="312"/>
                  </a:lnTo>
                  <a:lnTo>
                    <a:pt x="658" y="312"/>
                  </a:lnTo>
                  <a:lnTo>
                    <a:pt x="652" y="313"/>
                  </a:lnTo>
                  <a:lnTo>
                    <a:pt x="645" y="313"/>
                  </a:lnTo>
                  <a:lnTo>
                    <a:pt x="639" y="313"/>
                  </a:lnTo>
                  <a:lnTo>
                    <a:pt x="631" y="312"/>
                  </a:lnTo>
                  <a:lnTo>
                    <a:pt x="624" y="312"/>
                  </a:lnTo>
                  <a:lnTo>
                    <a:pt x="617" y="312"/>
                  </a:lnTo>
                  <a:lnTo>
                    <a:pt x="611" y="312"/>
                  </a:lnTo>
                  <a:lnTo>
                    <a:pt x="604" y="311"/>
                  </a:lnTo>
                  <a:lnTo>
                    <a:pt x="598" y="311"/>
                  </a:lnTo>
                  <a:lnTo>
                    <a:pt x="592" y="311"/>
                  </a:lnTo>
                  <a:lnTo>
                    <a:pt x="587" y="311"/>
                  </a:lnTo>
                  <a:lnTo>
                    <a:pt x="582" y="312"/>
                  </a:lnTo>
                  <a:lnTo>
                    <a:pt x="577" y="313"/>
                  </a:lnTo>
                  <a:lnTo>
                    <a:pt x="573" y="313"/>
                  </a:lnTo>
                  <a:lnTo>
                    <a:pt x="567" y="314"/>
                  </a:lnTo>
                  <a:lnTo>
                    <a:pt x="561" y="314"/>
                  </a:lnTo>
                  <a:lnTo>
                    <a:pt x="555" y="315"/>
                  </a:lnTo>
                  <a:lnTo>
                    <a:pt x="550" y="315"/>
                  </a:lnTo>
                  <a:lnTo>
                    <a:pt x="543" y="315"/>
                  </a:lnTo>
                  <a:lnTo>
                    <a:pt x="537" y="315"/>
                  </a:lnTo>
                  <a:lnTo>
                    <a:pt x="531" y="314"/>
                  </a:lnTo>
                  <a:lnTo>
                    <a:pt x="525" y="314"/>
                  </a:lnTo>
                  <a:lnTo>
                    <a:pt x="519" y="314"/>
                  </a:lnTo>
                  <a:lnTo>
                    <a:pt x="514" y="313"/>
                  </a:lnTo>
                  <a:lnTo>
                    <a:pt x="508" y="313"/>
                  </a:lnTo>
                  <a:lnTo>
                    <a:pt x="504" y="312"/>
                  </a:lnTo>
                  <a:lnTo>
                    <a:pt x="499" y="312"/>
                  </a:lnTo>
                  <a:lnTo>
                    <a:pt x="496" y="312"/>
                  </a:lnTo>
                  <a:lnTo>
                    <a:pt x="488" y="312"/>
                  </a:lnTo>
                  <a:lnTo>
                    <a:pt x="481" y="316"/>
                  </a:lnTo>
                  <a:lnTo>
                    <a:pt x="477" y="321"/>
                  </a:lnTo>
                  <a:lnTo>
                    <a:pt x="473" y="329"/>
                  </a:lnTo>
                  <a:lnTo>
                    <a:pt x="470" y="337"/>
                  </a:lnTo>
                  <a:lnTo>
                    <a:pt x="469" y="346"/>
                  </a:lnTo>
                  <a:lnTo>
                    <a:pt x="469" y="354"/>
                  </a:lnTo>
                  <a:lnTo>
                    <a:pt x="469" y="362"/>
                  </a:lnTo>
                  <a:lnTo>
                    <a:pt x="470" y="372"/>
                  </a:lnTo>
                  <a:lnTo>
                    <a:pt x="474" y="381"/>
                  </a:lnTo>
                  <a:lnTo>
                    <a:pt x="481" y="390"/>
                  </a:lnTo>
                  <a:lnTo>
                    <a:pt x="489" y="398"/>
                  </a:lnTo>
                  <a:lnTo>
                    <a:pt x="500" y="406"/>
                  </a:lnTo>
                  <a:lnTo>
                    <a:pt x="512" y="414"/>
                  </a:lnTo>
                  <a:lnTo>
                    <a:pt x="524" y="421"/>
                  </a:lnTo>
                  <a:lnTo>
                    <a:pt x="538" y="428"/>
                  </a:lnTo>
                  <a:lnTo>
                    <a:pt x="546" y="433"/>
                  </a:lnTo>
                  <a:lnTo>
                    <a:pt x="553" y="439"/>
                  </a:lnTo>
                  <a:lnTo>
                    <a:pt x="560" y="446"/>
                  </a:lnTo>
                  <a:lnTo>
                    <a:pt x="567" y="454"/>
                  </a:lnTo>
                  <a:lnTo>
                    <a:pt x="572" y="461"/>
                  </a:lnTo>
                  <a:lnTo>
                    <a:pt x="577" y="469"/>
                  </a:lnTo>
                  <a:lnTo>
                    <a:pt x="582" y="477"/>
                  </a:lnTo>
                  <a:lnTo>
                    <a:pt x="586" y="484"/>
                  </a:lnTo>
                  <a:lnTo>
                    <a:pt x="591" y="492"/>
                  </a:lnTo>
                  <a:lnTo>
                    <a:pt x="594" y="499"/>
                  </a:lnTo>
                  <a:lnTo>
                    <a:pt x="598" y="505"/>
                  </a:lnTo>
                  <a:lnTo>
                    <a:pt x="602" y="511"/>
                  </a:lnTo>
                  <a:lnTo>
                    <a:pt x="605" y="515"/>
                  </a:lnTo>
                  <a:lnTo>
                    <a:pt x="609" y="518"/>
                  </a:lnTo>
                  <a:lnTo>
                    <a:pt x="612" y="521"/>
                  </a:lnTo>
                  <a:lnTo>
                    <a:pt x="616" y="521"/>
                  </a:lnTo>
                  <a:lnTo>
                    <a:pt x="625" y="522"/>
                  </a:lnTo>
                  <a:lnTo>
                    <a:pt x="634" y="523"/>
                  </a:lnTo>
                  <a:lnTo>
                    <a:pt x="643" y="524"/>
                  </a:lnTo>
                  <a:lnTo>
                    <a:pt x="652" y="525"/>
                  </a:lnTo>
                  <a:lnTo>
                    <a:pt x="662" y="526"/>
                  </a:lnTo>
                  <a:lnTo>
                    <a:pt x="672" y="527"/>
                  </a:lnTo>
                  <a:lnTo>
                    <a:pt x="682" y="527"/>
                  </a:lnTo>
                  <a:lnTo>
                    <a:pt x="691" y="527"/>
                  </a:lnTo>
                  <a:lnTo>
                    <a:pt x="701" y="527"/>
                  </a:lnTo>
                  <a:lnTo>
                    <a:pt x="710" y="528"/>
                  </a:lnTo>
                  <a:lnTo>
                    <a:pt x="719" y="531"/>
                  </a:lnTo>
                  <a:lnTo>
                    <a:pt x="729" y="534"/>
                  </a:lnTo>
                  <a:lnTo>
                    <a:pt x="739" y="538"/>
                  </a:lnTo>
                  <a:lnTo>
                    <a:pt x="748" y="541"/>
                  </a:lnTo>
                  <a:lnTo>
                    <a:pt x="757" y="545"/>
                  </a:lnTo>
                  <a:lnTo>
                    <a:pt x="765" y="547"/>
                  </a:lnTo>
                  <a:lnTo>
                    <a:pt x="773" y="550"/>
                  </a:lnTo>
                  <a:lnTo>
                    <a:pt x="783" y="557"/>
                  </a:lnTo>
                  <a:lnTo>
                    <a:pt x="794" y="565"/>
                  </a:lnTo>
                  <a:lnTo>
                    <a:pt x="804" y="574"/>
                  </a:lnTo>
                  <a:lnTo>
                    <a:pt x="813" y="583"/>
                  </a:lnTo>
                  <a:lnTo>
                    <a:pt x="822" y="593"/>
                  </a:lnTo>
                  <a:lnTo>
                    <a:pt x="827" y="602"/>
                  </a:lnTo>
                  <a:lnTo>
                    <a:pt x="831" y="609"/>
                  </a:lnTo>
                </a:path>
              </a:pathLst>
            </a:custGeom>
            <a:solidFill>
              <a:srgbClr val="FFC9C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04" name="Freeform 372"/>
            <p:cNvSpPr>
              <a:spLocks/>
            </p:cNvSpPr>
            <p:nvPr/>
          </p:nvSpPr>
          <p:spPr bwMode="auto">
            <a:xfrm>
              <a:off x="1377" y="830"/>
              <a:ext cx="827" cy="727"/>
            </a:xfrm>
            <a:custGeom>
              <a:avLst/>
              <a:gdLst>
                <a:gd name="T0" fmla="*/ 817 w 827"/>
                <a:gd name="T1" fmla="*/ 633 h 727"/>
                <a:gd name="T2" fmla="*/ 780 w 827"/>
                <a:gd name="T3" fmla="*/ 654 h 727"/>
                <a:gd name="T4" fmla="*/ 742 w 827"/>
                <a:gd name="T5" fmla="*/ 663 h 727"/>
                <a:gd name="T6" fmla="*/ 702 w 827"/>
                <a:gd name="T7" fmla="*/ 679 h 727"/>
                <a:gd name="T8" fmla="*/ 665 w 827"/>
                <a:gd name="T9" fmla="*/ 699 h 727"/>
                <a:gd name="T10" fmla="*/ 613 w 827"/>
                <a:gd name="T11" fmla="*/ 711 h 727"/>
                <a:gd name="T12" fmla="*/ 535 w 827"/>
                <a:gd name="T13" fmla="*/ 711 h 727"/>
                <a:gd name="T14" fmla="*/ 430 w 827"/>
                <a:gd name="T15" fmla="*/ 719 h 727"/>
                <a:gd name="T16" fmla="*/ 326 w 827"/>
                <a:gd name="T17" fmla="*/ 724 h 727"/>
                <a:gd name="T18" fmla="*/ 222 w 827"/>
                <a:gd name="T19" fmla="*/ 706 h 727"/>
                <a:gd name="T20" fmla="*/ 137 w 827"/>
                <a:gd name="T21" fmla="*/ 693 h 727"/>
                <a:gd name="T22" fmla="*/ 98 w 827"/>
                <a:gd name="T23" fmla="*/ 682 h 727"/>
                <a:gd name="T24" fmla="*/ 63 w 827"/>
                <a:gd name="T25" fmla="*/ 667 h 727"/>
                <a:gd name="T26" fmla="*/ 1 w 827"/>
                <a:gd name="T27" fmla="*/ 634 h 727"/>
                <a:gd name="T28" fmla="*/ 17 w 827"/>
                <a:gd name="T29" fmla="*/ 590 h 727"/>
                <a:gd name="T30" fmla="*/ 55 w 827"/>
                <a:gd name="T31" fmla="*/ 562 h 727"/>
                <a:gd name="T32" fmla="*/ 99 w 827"/>
                <a:gd name="T33" fmla="*/ 540 h 727"/>
                <a:gd name="T34" fmla="*/ 154 w 827"/>
                <a:gd name="T35" fmla="*/ 524 h 727"/>
                <a:gd name="T36" fmla="*/ 194 w 827"/>
                <a:gd name="T37" fmla="*/ 493 h 727"/>
                <a:gd name="T38" fmla="*/ 223 w 827"/>
                <a:gd name="T39" fmla="*/ 443 h 727"/>
                <a:gd name="T40" fmla="*/ 260 w 827"/>
                <a:gd name="T41" fmla="*/ 405 h 727"/>
                <a:gd name="T42" fmla="*/ 309 w 827"/>
                <a:gd name="T43" fmla="*/ 372 h 727"/>
                <a:gd name="T44" fmla="*/ 324 w 827"/>
                <a:gd name="T45" fmla="*/ 338 h 727"/>
                <a:gd name="T46" fmla="*/ 301 w 827"/>
                <a:gd name="T47" fmla="*/ 309 h 727"/>
                <a:gd name="T48" fmla="*/ 231 w 827"/>
                <a:gd name="T49" fmla="*/ 304 h 727"/>
                <a:gd name="T50" fmla="*/ 161 w 827"/>
                <a:gd name="T51" fmla="*/ 292 h 727"/>
                <a:gd name="T52" fmla="*/ 117 w 827"/>
                <a:gd name="T53" fmla="*/ 269 h 727"/>
                <a:gd name="T54" fmla="*/ 108 w 827"/>
                <a:gd name="T55" fmla="*/ 237 h 727"/>
                <a:gd name="T56" fmla="*/ 116 w 827"/>
                <a:gd name="T57" fmla="*/ 201 h 727"/>
                <a:gd name="T58" fmla="*/ 139 w 827"/>
                <a:gd name="T59" fmla="*/ 150 h 727"/>
                <a:gd name="T60" fmla="*/ 181 w 827"/>
                <a:gd name="T61" fmla="*/ 107 h 727"/>
                <a:gd name="T62" fmla="*/ 238 w 827"/>
                <a:gd name="T63" fmla="*/ 82 h 727"/>
                <a:gd name="T64" fmla="*/ 265 w 827"/>
                <a:gd name="T65" fmla="*/ 58 h 727"/>
                <a:gd name="T66" fmla="*/ 304 w 827"/>
                <a:gd name="T67" fmla="*/ 38 h 727"/>
                <a:gd name="T68" fmla="*/ 351 w 827"/>
                <a:gd name="T69" fmla="*/ 9 h 727"/>
                <a:gd name="T70" fmla="*/ 403 w 827"/>
                <a:gd name="T71" fmla="*/ 2 h 727"/>
                <a:gd name="T72" fmla="*/ 451 w 827"/>
                <a:gd name="T73" fmla="*/ 16 h 727"/>
                <a:gd name="T74" fmla="*/ 486 w 827"/>
                <a:gd name="T75" fmla="*/ 29 h 727"/>
                <a:gd name="T76" fmla="*/ 520 w 827"/>
                <a:gd name="T77" fmla="*/ 53 h 727"/>
                <a:gd name="T78" fmla="*/ 554 w 827"/>
                <a:gd name="T79" fmla="*/ 78 h 727"/>
                <a:gd name="T80" fmla="*/ 587 w 827"/>
                <a:gd name="T81" fmla="*/ 98 h 727"/>
                <a:gd name="T82" fmla="*/ 616 w 827"/>
                <a:gd name="T83" fmla="*/ 120 h 727"/>
                <a:gd name="T84" fmla="*/ 652 w 827"/>
                <a:gd name="T85" fmla="*/ 138 h 727"/>
                <a:gd name="T86" fmla="*/ 695 w 827"/>
                <a:gd name="T87" fmla="*/ 191 h 727"/>
                <a:gd name="T88" fmla="*/ 708 w 827"/>
                <a:gd name="T89" fmla="*/ 239 h 727"/>
                <a:gd name="T90" fmla="*/ 693 w 827"/>
                <a:gd name="T91" fmla="*/ 278 h 727"/>
                <a:gd name="T92" fmla="*/ 671 w 827"/>
                <a:gd name="T93" fmla="*/ 302 h 727"/>
                <a:gd name="T94" fmla="*/ 635 w 827"/>
                <a:gd name="T95" fmla="*/ 307 h 727"/>
                <a:gd name="T96" fmla="*/ 593 w 827"/>
                <a:gd name="T97" fmla="*/ 305 h 727"/>
                <a:gd name="T98" fmla="*/ 563 w 827"/>
                <a:gd name="T99" fmla="*/ 309 h 727"/>
                <a:gd name="T100" fmla="*/ 526 w 827"/>
                <a:gd name="T101" fmla="*/ 309 h 727"/>
                <a:gd name="T102" fmla="*/ 494 w 827"/>
                <a:gd name="T103" fmla="*/ 307 h 727"/>
                <a:gd name="T104" fmla="*/ 464 w 827"/>
                <a:gd name="T105" fmla="*/ 333 h 727"/>
                <a:gd name="T106" fmla="*/ 474 w 827"/>
                <a:gd name="T107" fmla="*/ 388 h 727"/>
                <a:gd name="T108" fmla="*/ 538 w 827"/>
                <a:gd name="T109" fmla="*/ 431 h 727"/>
                <a:gd name="T110" fmla="*/ 575 w 827"/>
                <a:gd name="T111" fmla="*/ 474 h 727"/>
                <a:gd name="T112" fmla="*/ 599 w 827"/>
                <a:gd name="T113" fmla="*/ 513 h 727"/>
                <a:gd name="T114" fmla="*/ 636 w 827"/>
                <a:gd name="T115" fmla="*/ 522 h 727"/>
                <a:gd name="T116" fmla="*/ 693 w 827"/>
                <a:gd name="T117" fmla="*/ 525 h 727"/>
                <a:gd name="T118" fmla="*/ 750 w 827"/>
                <a:gd name="T119" fmla="*/ 542 h 727"/>
                <a:gd name="T120" fmla="*/ 808 w 827"/>
                <a:gd name="T121" fmla="*/ 580 h 7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27"/>
                <a:gd name="T184" fmla="*/ 0 h 727"/>
                <a:gd name="T185" fmla="*/ 827 w 827"/>
                <a:gd name="T186" fmla="*/ 727 h 72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27" h="727">
                  <a:moveTo>
                    <a:pt x="825" y="606"/>
                  </a:moveTo>
                  <a:lnTo>
                    <a:pt x="826" y="612"/>
                  </a:lnTo>
                  <a:lnTo>
                    <a:pt x="826" y="618"/>
                  </a:lnTo>
                  <a:lnTo>
                    <a:pt x="824" y="623"/>
                  </a:lnTo>
                  <a:lnTo>
                    <a:pt x="821" y="629"/>
                  </a:lnTo>
                  <a:lnTo>
                    <a:pt x="817" y="633"/>
                  </a:lnTo>
                  <a:lnTo>
                    <a:pt x="812" y="638"/>
                  </a:lnTo>
                  <a:lnTo>
                    <a:pt x="806" y="642"/>
                  </a:lnTo>
                  <a:lnTo>
                    <a:pt x="800" y="645"/>
                  </a:lnTo>
                  <a:lnTo>
                    <a:pt x="794" y="648"/>
                  </a:lnTo>
                  <a:lnTo>
                    <a:pt x="787" y="651"/>
                  </a:lnTo>
                  <a:lnTo>
                    <a:pt x="780" y="654"/>
                  </a:lnTo>
                  <a:lnTo>
                    <a:pt x="774" y="656"/>
                  </a:lnTo>
                  <a:lnTo>
                    <a:pt x="767" y="658"/>
                  </a:lnTo>
                  <a:lnTo>
                    <a:pt x="761" y="660"/>
                  </a:lnTo>
                  <a:lnTo>
                    <a:pt x="756" y="661"/>
                  </a:lnTo>
                  <a:lnTo>
                    <a:pt x="751" y="662"/>
                  </a:lnTo>
                  <a:lnTo>
                    <a:pt x="742" y="663"/>
                  </a:lnTo>
                  <a:lnTo>
                    <a:pt x="734" y="665"/>
                  </a:lnTo>
                  <a:lnTo>
                    <a:pt x="726" y="667"/>
                  </a:lnTo>
                  <a:lnTo>
                    <a:pt x="720" y="669"/>
                  </a:lnTo>
                  <a:lnTo>
                    <a:pt x="714" y="672"/>
                  </a:lnTo>
                  <a:lnTo>
                    <a:pt x="707" y="675"/>
                  </a:lnTo>
                  <a:lnTo>
                    <a:pt x="702" y="679"/>
                  </a:lnTo>
                  <a:lnTo>
                    <a:pt x="697" y="682"/>
                  </a:lnTo>
                  <a:lnTo>
                    <a:pt x="691" y="686"/>
                  </a:lnTo>
                  <a:lnTo>
                    <a:pt x="685" y="689"/>
                  </a:lnTo>
                  <a:lnTo>
                    <a:pt x="679" y="693"/>
                  </a:lnTo>
                  <a:lnTo>
                    <a:pt x="672" y="696"/>
                  </a:lnTo>
                  <a:lnTo>
                    <a:pt x="665" y="699"/>
                  </a:lnTo>
                  <a:lnTo>
                    <a:pt x="657" y="703"/>
                  </a:lnTo>
                  <a:lnTo>
                    <a:pt x="648" y="706"/>
                  </a:lnTo>
                  <a:lnTo>
                    <a:pt x="638" y="708"/>
                  </a:lnTo>
                  <a:lnTo>
                    <a:pt x="631" y="710"/>
                  </a:lnTo>
                  <a:lnTo>
                    <a:pt x="622" y="711"/>
                  </a:lnTo>
                  <a:lnTo>
                    <a:pt x="613" y="711"/>
                  </a:lnTo>
                  <a:lnTo>
                    <a:pt x="602" y="711"/>
                  </a:lnTo>
                  <a:lnTo>
                    <a:pt x="591" y="711"/>
                  </a:lnTo>
                  <a:lnTo>
                    <a:pt x="578" y="711"/>
                  </a:lnTo>
                  <a:lnTo>
                    <a:pt x="565" y="711"/>
                  </a:lnTo>
                  <a:lnTo>
                    <a:pt x="550" y="711"/>
                  </a:lnTo>
                  <a:lnTo>
                    <a:pt x="535" y="711"/>
                  </a:lnTo>
                  <a:lnTo>
                    <a:pt x="519" y="711"/>
                  </a:lnTo>
                  <a:lnTo>
                    <a:pt x="503" y="712"/>
                  </a:lnTo>
                  <a:lnTo>
                    <a:pt x="485" y="713"/>
                  </a:lnTo>
                  <a:lnTo>
                    <a:pt x="467" y="714"/>
                  </a:lnTo>
                  <a:lnTo>
                    <a:pt x="449" y="716"/>
                  </a:lnTo>
                  <a:lnTo>
                    <a:pt x="430" y="719"/>
                  </a:lnTo>
                  <a:lnTo>
                    <a:pt x="410" y="723"/>
                  </a:lnTo>
                  <a:lnTo>
                    <a:pt x="394" y="725"/>
                  </a:lnTo>
                  <a:lnTo>
                    <a:pt x="377" y="726"/>
                  </a:lnTo>
                  <a:lnTo>
                    <a:pt x="360" y="726"/>
                  </a:lnTo>
                  <a:lnTo>
                    <a:pt x="343" y="725"/>
                  </a:lnTo>
                  <a:lnTo>
                    <a:pt x="326" y="724"/>
                  </a:lnTo>
                  <a:lnTo>
                    <a:pt x="308" y="722"/>
                  </a:lnTo>
                  <a:lnTo>
                    <a:pt x="291" y="719"/>
                  </a:lnTo>
                  <a:lnTo>
                    <a:pt x="273" y="716"/>
                  </a:lnTo>
                  <a:lnTo>
                    <a:pt x="256" y="713"/>
                  </a:lnTo>
                  <a:lnTo>
                    <a:pt x="239" y="709"/>
                  </a:lnTo>
                  <a:lnTo>
                    <a:pt x="222" y="706"/>
                  </a:lnTo>
                  <a:lnTo>
                    <a:pt x="206" y="703"/>
                  </a:lnTo>
                  <a:lnTo>
                    <a:pt x="190" y="700"/>
                  </a:lnTo>
                  <a:lnTo>
                    <a:pt x="175" y="697"/>
                  </a:lnTo>
                  <a:lnTo>
                    <a:pt x="160" y="696"/>
                  </a:lnTo>
                  <a:lnTo>
                    <a:pt x="146" y="694"/>
                  </a:lnTo>
                  <a:lnTo>
                    <a:pt x="137" y="693"/>
                  </a:lnTo>
                  <a:lnTo>
                    <a:pt x="129" y="692"/>
                  </a:lnTo>
                  <a:lnTo>
                    <a:pt x="122" y="690"/>
                  </a:lnTo>
                  <a:lnTo>
                    <a:pt x="115" y="689"/>
                  </a:lnTo>
                  <a:lnTo>
                    <a:pt x="109" y="687"/>
                  </a:lnTo>
                  <a:lnTo>
                    <a:pt x="104" y="685"/>
                  </a:lnTo>
                  <a:lnTo>
                    <a:pt x="98" y="682"/>
                  </a:lnTo>
                  <a:lnTo>
                    <a:pt x="93" y="680"/>
                  </a:lnTo>
                  <a:lnTo>
                    <a:pt x="88" y="678"/>
                  </a:lnTo>
                  <a:lnTo>
                    <a:pt x="82" y="675"/>
                  </a:lnTo>
                  <a:lnTo>
                    <a:pt x="77" y="672"/>
                  </a:lnTo>
                  <a:lnTo>
                    <a:pt x="70" y="670"/>
                  </a:lnTo>
                  <a:lnTo>
                    <a:pt x="63" y="667"/>
                  </a:lnTo>
                  <a:lnTo>
                    <a:pt x="55" y="663"/>
                  </a:lnTo>
                  <a:lnTo>
                    <a:pt x="46" y="661"/>
                  </a:lnTo>
                  <a:lnTo>
                    <a:pt x="36" y="658"/>
                  </a:lnTo>
                  <a:lnTo>
                    <a:pt x="17" y="651"/>
                  </a:lnTo>
                  <a:lnTo>
                    <a:pt x="6" y="643"/>
                  </a:lnTo>
                  <a:lnTo>
                    <a:pt x="1" y="634"/>
                  </a:lnTo>
                  <a:lnTo>
                    <a:pt x="0" y="626"/>
                  </a:lnTo>
                  <a:lnTo>
                    <a:pt x="3" y="618"/>
                  </a:lnTo>
                  <a:lnTo>
                    <a:pt x="7" y="610"/>
                  </a:lnTo>
                  <a:lnTo>
                    <a:pt x="11" y="603"/>
                  </a:lnTo>
                  <a:lnTo>
                    <a:pt x="14" y="596"/>
                  </a:lnTo>
                  <a:lnTo>
                    <a:pt x="17" y="590"/>
                  </a:lnTo>
                  <a:lnTo>
                    <a:pt x="22" y="585"/>
                  </a:lnTo>
                  <a:lnTo>
                    <a:pt x="28" y="579"/>
                  </a:lnTo>
                  <a:lnTo>
                    <a:pt x="35" y="575"/>
                  </a:lnTo>
                  <a:lnTo>
                    <a:pt x="43" y="570"/>
                  </a:lnTo>
                  <a:lnTo>
                    <a:pt x="50" y="566"/>
                  </a:lnTo>
                  <a:lnTo>
                    <a:pt x="55" y="562"/>
                  </a:lnTo>
                  <a:lnTo>
                    <a:pt x="60" y="557"/>
                  </a:lnTo>
                  <a:lnTo>
                    <a:pt x="64" y="553"/>
                  </a:lnTo>
                  <a:lnTo>
                    <a:pt x="71" y="550"/>
                  </a:lnTo>
                  <a:lnTo>
                    <a:pt x="79" y="546"/>
                  </a:lnTo>
                  <a:lnTo>
                    <a:pt x="89" y="543"/>
                  </a:lnTo>
                  <a:lnTo>
                    <a:pt x="99" y="540"/>
                  </a:lnTo>
                  <a:lnTo>
                    <a:pt x="109" y="537"/>
                  </a:lnTo>
                  <a:lnTo>
                    <a:pt x="119" y="534"/>
                  </a:lnTo>
                  <a:lnTo>
                    <a:pt x="128" y="531"/>
                  </a:lnTo>
                  <a:lnTo>
                    <a:pt x="137" y="528"/>
                  </a:lnTo>
                  <a:lnTo>
                    <a:pt x="145" y="526"/>
                  </a:lnTo>
                  <a:lnTo>
                    <a:pt x="154" y="524"/>
                  </a:lnTo>
                  <a:lnTo>
                    <a:pt x="162" y="522"/>
                  </a:lnTo>
                  <a:lnTo>
                    <a:pt x="170" y="520"/>
                  </a:lnTo>
                  <a:lnTo>
                    <a:pt x="177" y="516"/>
                  </a:lnTo>
                  <a:lnTo>
                    <a:pt x="183" y="510"/>
                  </a:lnTo>
                  <a:lnTo>
                    <a:pt x="188" y="503"/>
                  </a:lnTo>
                  <a:lnTo>
                    <a:pt x="194" y="493"/>
                  </a:lnTo>
                  <a:lnTo>
                    <a:pt x="198" y="484"/>
                  </a:lnTo>
                  <a:lnTo>
                    <a:pt x="203" y="475"/>
                  </a:lnTo>
                  <a:lnTo>
                    <a:pt x="208" y="466"/>
                  </a:lnTo>
                  <a:lnTo>
                    <a:pt x="213" y="458"/>
                  </a:lnTo>
                  <a:lnTo>
                    <a:pt x="218" y="450"/>
                  </a:lnTo>
                  <a:lnTo>
                    <a:pt x="223" y="443"/>
                  </a:lnTo>
                  <a:lnTo>
                    <a:pt x="229" y="435"/>
                  </a:lnTo>
                  <a:lnTo>
                    <a:pt x="234" y="428"/>
                  </a:lnTo>
                  <a:lnTo>
                    <a:pt x="240" y="422"/>
                  </a:lnTo>
                  <a:lnTo>
                    <a:pt x="247" y="416"/>
                  </a:lnTo>
                  <a:lnTo>
                    <a:pt x="253" y="410"/>
                  </a:lnTo>
                  <a:lnTo>
                    <a:pt x="260" y="405"/>
                  </a:lnTo>
                  <a:lnTo>
                    <a:pt x="268" y="400"/>
                  </a:lnTo>
                  <a:lnTo>
                    <a:pt x="276" y="395"/>
                  </a:lnTo>
                  <a:lnTo>
                    <a:pt x="285" y="391"/>
                  </a:lnTo>
                  <a:lnTo>
                    <a:pt x="295" y="385"/>
                  </a:lnTo>
                  <a:lnTo>
                    <a:pt x="303" y="379"/>
                  </a:lnTo>
                  <a:lnTo>
                    <a:pt x="309" y="372"/>
                  </a:lnTo>
                  <a:lnTo>
                    <a:pt x="314" y="365"/>
                  </a:lnTo>
                  <a:lnTo>
                    <a:pt x="317" y="359"/>
                  </a:lnTo>
                  <a:lnTo>
                    <a:pt x="320" y="352"/>
                  </a:lnTo>
                  <a:lnTo>
                    <a:pt x="321" y="347"/>
                  </a:lnTo>
                  <a:lnTo>
                    <a:pt x="323" y="342"/>
                  </a:lnTo>
                  <a:lnTo>
                    <a:pt x="324" y="338"/>
                  </a:lnTo>
                  <a:lnTo>
                    <a:pt x="326" y="332"/>
                  </a:lnTo>
                  <a:lnTo>
                    <a:pt x="326" y="326"/>
                  </a:lnTo>
                  <a:lnTo>
                    <a:pt x="325" y="321"/>
                  </a:lnTo>
                  <a:lnTo>
                    <a:pt x="320" y="316"/>
                  </a:lnTo>
                  <a:lnTo>
                    <a:pt x="313" y="312"/>
                  </a:lnTo>
                  <a:lnTo>
                    <a:pt x="301" y="309"/>
                  </a:lnTo>
                  <a:lnTo>
                    <a:pt x="283" y="308"/>
                  </a:lnTo>
                  <a:lnTo>
                    <a:pt x="274" y="308"/>
                  </a:lnTo>
                  <a:lnTo>
                    <a:pt x="264" y="307"/>
                  </a:lnTo>
                  <a:lnTo>
                    <a:pt x="254" y="306"/>
                  </a:lnTo>
                  <a:lnTo>
                    <a:pt x="243" y="306"/>
                  </a:lnTo>
                  <a:lnTo>
                    <a:pt x="231" y="304"/>
                  </a:lnTo>
                  <a:lnTo>
                    <a:pt x="219" y="303"/>
                  </a:lnTo>
                  <a:lnTo>
                    <a:pt x="207" y="301"/>
                  </a:lnTo>
                  <a:lnTo>
                    <a:pt x="195" y="300"/>
                  </a:lnTo>
                  <a:lnTo>
                    <a:pt x="183" y="298"/>
                  </a:lnTo>
                  <a:lnTo>
                    <a:pt x="172" y="295"/>
                  </a:lnTo>
                  <a:lnTo>
                    <a:pt x="161" y="292"/>
                  </a:lnTo>
                  <a:lnTo>
                    <a:pt x="151" y="289"/>
                  </a:lnTo>
                  <a:lnTo>
                    <a:pt x="142" y="286"/>
                  </a:lnTo>
                  <a:lnTo>
                    <a:pt x="134" y="283"/>
                  </a:lnTo>
                  <a:lnTo>
                    <a:pt x="127" y="278"/>
                  </a:lnTo>
                  <a:lnTo>
                    <a:pt x="122" y="274"/>
                  </a:lnTo>
                  <a:lnTo>
                    <a:pt x="117" y="269"/>
                  </a:lnTo>
                  <a:lnTo>
                    <a:pt x="114" y="265"/>
                  </a:lnTo>
                  <a:lnTo>
                    <a:pt x="112" y="259"/>
                  </a:lnTo>
                  <a:lnTo>
                    <a:pt x="110" y="254"/>
                  </a:lnTo>
                  <a:lnTo>
                    <a:pt x="109" y="249"/>
                  </a:lnTo>
                  <a:lnTo>
                    <a:pt x="108" y="243"/>
                  </a:lnTo>
                  <a:lnTo>
                    <a:pt x="108" y="237"/>
                  </a:lnTo>
                  <a:lnTo>
                    <a:pt x="109" y="231"/>
                  </a:lnTo>
                  <a:lnTo>
                    <a:pt x="110" y="225"/>
                  </a:lnTo>
                  <a:lnTo>
                    <a:pt x="111" y="219"/>
                  </a:lnTo>
                  <a:lnTo>
                    <a:pt x="113" y="213"/>
                  </a:lnTo>
                  <a:lnTo>
                    <a:pt x="114" y="207"/>
                  </a:lnTo>
                  <a:lnTo>
                    <a:pt x="116" y="201"/>
                  </a:lnTo>
                  <a:lnTo>
                    <a:pt x="118" y="195"/>
                  </a:lnTo>
                  <a:lnTo>
                    <a:pt x="120" y="189"/>
                  </a:lnTo>
                  <a:lnTo>
                    <a:pt x="122" y="183"/>
                  </a:lnTo>
                  <a:lnTo>
                    <a:pt x="126" y="172"/>
                  </a:lnTo>
                  <a:lnTo>
                    <a:pt x="132" y="161"/>
                  </a:lnTo>
                  <a:lnTo>
                    <a:pt x="139" y="150"/>
                  </a:lnTo>
                  <a:lnTo>
                    <a:pt x="146" y="139"/>
                  </a:lnTo>
                  <a:lnTo>
                    <a:pt x="154" y="130"/>
                  </a:lnTo>
                  <a:lnTo>
                    <a:pt x="162" y="122"/>
                  </a:lnTo>
                  <a:lnTo>
                    <a:pt x="169" y="115"/>
                  </a:lnTo>
                  <a:lnTo>
                    <a:pt x="175" y="111"/>
                  </a:lnTo>
                  <a:lnTo>
                    <a:pt x="181" y="107"/>
                  </a:lnTo>
                  <a:lnTo>
                    <a:pt x="189" y="104"/>
                  </a:lnTo>
                  <a:lnTo>
                    <a:pt x="199" y="100"/>
                  </a:lnTo>
                  <a:lnTo>
                    <a:pt x="209" y="96"/>
                  </a:lnTo>
                  <a:lnTo>
                    <a:pt x="219" y="93"/>
                  </a:lnTo>
                  <a:lnTo>
                    <a:pt x="229" y="88"/>
                  </a:lnTo>
                  <a:lnTo>
                    <a:pt x="238" y="82"/>
                  </a:lnTo>
                  <a:lnTo>
                    <a:pt x="244" y="75"/>
                  </a:lnTo>
                  <a:lnTo>
                    <a:pt x="247" y="71"/>
                  </a:lnTo>
                  <a:lnTo>
                    <a:pt x="251" y="68"/>
                  </a:lnTo>
                  <a:lnTo>
                    <a:pt x="255" y="65"/>
                  </a:lnTo>
                  <a:lnTo>
                    <a:pt x="260" y="62"/>
                  </a:lnTo>
                  <a:lnTo>
                    <a:pt x="265" y="58"/>
                  </a:lnTo>
                  <a:lnTo>
                    <a:pt x="271" y="55"/>
                  </a:lnTo>
                  <a:lnTo>
                    <a:pt x="276" y="52"/>
                  </a:lnTo>
                  <a:lnTo>
                    <a:pt x="283" y="49"/>
                  </a:lnTo>
                  <a:lnTo>
                    <a:pt x="290" y="45"/>
                  </a:lnTo>
                  <a:lnTo>
                    <a:pt x="297" y="42"/>
                  </a:lnTo>
                  <a:lnTo>
                    <a:pt x="304" y="38"/>
                  </a:lnTo>
                  <a:lnTo>
                    <a:pt x="311" y="34"/>
                  </a:lnTo>
                  <a:lnTo>
                    <a:pt x="319" y="29"/>
                  </a:lnTo>
                  <a:lnTo>
                    <a:pt x="326" y="25"/>
                  </a:lnTo>
                  <a:lnTo>
                    <a:pt x="335" y="20"/>
                  </a:lnTo>
                  <a:lnTo>
                    <a:pt x="343" y="14"/>
                  </a:lnTo>
                  <a:lnTo>
                    <a:pt x="351" y="9"/>
                  </a:lnTo>
                  <a:lnTo>
                    <a:pt x="359" y="5"/>
                  </a:lnTo>
                  <a:lnTo>
                    <a:pt x="368" y="2"/>
                  </a:lnTo>
                  <a:lnTo>
                    <a:pt x="377" y="1"/>
                  </a:lnTo>
                  <a:lnTo>
                    <a:pt x="385" y="0"/>
                  </a:lnTo>
                  <a:lnTo>
                    <a:pt x="394" y="1"/>
                  </a:lnTo>
                  <a:lnTo>
                    <a:pt x="403" y="2"/>
                  </a:lnTo>
                  <a:lnTo>
                    <a:pt x="412" y="3"/>
                  </a:lnTo>
                  <a:lnTo>
                    <a:pt x="420" y="5"/>
                  </a:lnTo>
                  <a:lnTo>
                    <a:pt x="428" y="8"/>
                  </a:lnTo>
                  <a:lnTo>
                    <a:pt x="436" y="11"/>
                  </a:lnTo>
                  <a:lnTo>
                    <a:pt x="444" y="13"/>
                  </a:lnTo>
                  <a:lnTo>
                    <a:pt x="451" y="16"/>
                  </a:lnTo>
                  <a:lnTo>
                    <a:pt x="458" y="19"/>
                  </a:lnTo>
                  <a:lnTo>
                    <a:pt x="464" y="20"/>
                  </a:lnTo>
                  <a:lnTo>
                    <a:pt x="470" y="22"/>
                  </a:lnTo>
                  <a:lnTo>
                    <a:pt x="476" y="24"/>
                  </a:lnTo>
                  <a:lnTo>
                    <a:pt x="481" y="27"/>
                  </a:lnTo>
                  <a:lnTo>
                    <a:pt x="486" y="29"/>
                  </a:lnTo>
                  <a:lnTo>
                    <a:pt x="492" y="32"/>
                  </a:lnTo>
                  <a:lnTo>
                    <a:pt x="497" y="36"/>
                  </a:lnTo>
                  <a:lnTo>
                    <a:pt x="503" y="40"/>
                  </a:lnTo>
                  <a:lnTo>
                    <a:pt x="508" y="45"/>
                  </a:lnTo>
                  <a:lnTo>
                    <a:pt x="514" y="49"/>
                  </a:lnTo>
                  <a:lnTo>
                    <a:pt x="520" y="53"/>
                  </a:lnTo>
                  <a:lnTo>
                    <a:pt x="525" y="58"/>
                  </a:lnTo>
                  <a:lnTo>
                    <a:pt x="531" y="62"/>
                  </a:lnTo>
                  <a:lnTo>
                    <a:pt x="537" y="66"/>
                  </a:lnTo>
                  <a:lnTo>
                    <a:pt x="542" y="71"/>
                  </a:lnTo>
                  <a:lnTo>
                    <a:pt x="548" y="75"/>
                  </a:lnTo>
                  <a:lnTo>
                    <a:pt x="554" y="78"/>
                  </a:lnTo>
                  <a:lnTo>
                    <a:pt x="560" y="81"/>
                  </a:lnTo>
                  <a:lnTo>
                    <a:pt x="566" y="85"/>
                  </a:lnTo>
                  <a:lnTo>
                    <a:pt x="571" y="88"/>
                  </a:lnTo>
                  <a:lnTo>
                    <a:pt x="576" y="91"/>
                  </a:lnTo>
                  <a:lnTo>
                    <a:pt x="582" y="95"/>
                  </a:lnTo>
                  <a:lnTo>
                    <a:pt x="587" y="98"/>
                  </a:lnTo>
                  <a:lnTo>
                    <a:pt x="592" y="102"/>
                  </a:lnTo>
                  <a:lnTo>
                    <a:pt x="597" y="106"/>
                  </a:lnTo>
                  <a:lnTo>
                    <a:pt x="601" y="109"/>
                  </a:lnTo>
                  <a:lnTo>
                    <a:pt x="606" y="113"/>
                  </a:lnTo>
                  <a:lnTo>
                    <a:pt x="611" y="116"/>
                  </a:lnTo>
                  <a:lnTo>
                    <a:pt x="616" y="120"/>
                  </a:lnTo>
                  <a:lnTo>
                    <a:pt x="621" y="123"/>
                  </a:lnTo>
                  <a:lnTo>
                    <a:pt x="626" y="126"/>
                  </a:lnTo>
                  <a:lnTo>
                    <a:pt x="631" y="129"/>
                  </a:lnTo>
                  <a:lnTo>
                    <a:pt x="637" y="131"/>
                  </a:lnTo>
                  <a:lnTo>
                    <a:pt x="642" y="133"/>
                  </a:lnTo>
                  <a:lnTo>
                    <a:pt x="652" y="138"/>
                  </a:lnTo>
                  <a:lnTo>
                    <a:pt x="661" y="144"/>
                  </a:lnTo>
                  <a:lnTo>
                    <a:pt x="669" y="152"/>
                  </a:lnTo>
                  <a:lnTo>
                    <a:pt x="676" y="160"/>
                  </a:lnTo>
                  <a:lnTo>
                    <a:pt x="683" y="170"/>
                  </a:lnTo>
                  <a:lnTo>
                    <a:pt x="689" y="180"/>
                  </a:lnTo>
                  <a:lnTo>
                    <a:pt x="695" y="191"/>
                  </a:lnTo>
                  <a:lnTo>
                    <a:pt x="701" y="202"/>
                  </a:lnTo>
                  <a:lnTo>
                    <a:pt x="705" y="209"/>
                  </a:lnTo>
                  <a:lnTo>
                    <a:pt x="707" y="216"/>
                  </a:lnTo>
                  <a:lnTo>
                    <a:pt x="708" y="224"/>
                  </a:lnTo>
                  <a:lnTo>
                    <a:pt x="708" y="231"/>
                  </a:lnTo>
                  <a:lnTo>
                    <a:pt x="708" y="239"/>
                  </a:lnTo>
                  <a:lnTo>
                    <a:pt x="707" y="246"/>
                  </a:lnTo>
                  <a:lnTo>
                    <a:pt x="705" y="253"/>
                  </a:lnTo>
                  <a:lnTo>
                    <a:pt x="703" y="259"/>
                  </a:lnTo>
                  <a:lnTo>
                    <a:pt x="700" y="266"/>
                  </a:lnTo>
                  <a:lnTo>
                    <a:pt x="697" y="272"/>
                  </a:lnTo>
                  <a:lnTo>
                    <a:pt x="693" y="278"/>
                  </a:lnTo>
                  <a:lnTo>
                    <a:pt x="690" y="283"/>
                  </a:lnTo>
                  <a:lnTo>
                    <a:pt x="686" y="289"/>
                  </a:lnTo>
                  <a:lnTo>
                    <a:pt x="682" y="293"/>
                  </a:lnTo>
                  <a:lnTo>
                    <a:pt x="678" y="297"/>
                  </a:lnTo>
                  <a:lnTo>
                    <a:pt x="674" y="300"/>
                  </a:lnTo>
                  <a:lnTo>
                    <a:pt x="671" y="302"/>
                  </a:lnTo>
                  <a:lnTo>
                    <a:pt x="666" y="304"/>
                  </a:lnTo>
                  <a:lnTo>
                    <a:pt x="660" y="306"/>
                  </a:lnTo>
                  <a:lnTo>
                    <a:pt x="654" y="307"/>
                  </a:lnTo>
                  <a:lnTo>
                    <a:pt x="648" y="307"/>
                  </a:lnTo>
                  <a:lnTo>
                    <a:pt x="642" y="308"/>
                  </a:lnTo>
                  <a:lnTo>
                    <a:pt x="635" y="307"/>
                  </a:lnTo>
                  <a:lnTo>
                    <a:pt x="628" y="307"/>
                  </a:lnTo>
                  <a:lnTo>
                    <a:pt x="620" y="307"/>
                  </a:lnTo>
                  <a:lnTo>
                    <a:pt x="613" y="306"/>
                  </a:lnTo>
                  <a:lnTo>
                    <a:pt x="607" y="306"/>
                  </a:lnTo>
                  <a:lnTo>
                    <a:pt x="600" y="306"/>
                  </a:lnTo>
                  <a:lnTo>
                    <a:pt x="593" y="305"/>
                  </a:lnTo>
                  <a:lnTo>
                    <a:pt x="588" y="306"/>
                  </a:lnTo>
                  <a:lnTo>
                    <a:pt x="583" y="306"/>
                  </a:lnTo>
                  <a:lnTo>
                    <a:pt x="578" y="307"/>
                  </a:lnTo>
                  <a:lnTo>
                    <a:pt x="573" y="308"/>
                  </a:lnTo>
                  <a:lnTo>
                    <a:pt x="568" y="308"/>
                  </a:lnTo>
                  <a:lnTo>
                    <a:pt x="563" y="309"/>
                  </a:lnTo>
                  <a:lnTo>
                    <a:pt x="557" y="309"/>
                  </a:lnTo>
                  <a:lnTo>
                    <a:pt x="551" y="309"/>
                  </a:lnTo>
                  <a:lnTo>
                    <a:pt x="545" y="309"/>
                  </a:lnTo>
                  <a:lnTo>
                    <a:pt x="539" y="309"/>
                  </a:lnTo>
                  <a:lnTo>
                    <a:pt x="532" y="309"/>
                  </a:lnTo>
                  <a:lnTo>
                    <a:pt x="526" y="309"/>
                  </a:lnTo>
                  <a:lnTo>
                    <a:pt x="520" y="309"/>
                  </a:lnTo>
                  <a:lnTo>
                    <a:pt x="514" y="308"/>
                  </a:lnTo>
                  <a:lnTo>
                    <a:pt x="508" y="308"/>
                  </a:lnTo>
                  <a:lnTo>
                    <a:pt x="503" y="308"/>
                  </a:lnTo>
                  <a:lnTo>
                    <a:pt x="498" y="308"/>
                  </a:lnTo>
                  <a:lnTo>
                    <a:pt x="494" y="307"/>
                  </a:lnTo>
                  <a:lnTo>
                    <a:pt x="490" y="307"/>
                  </a:lnTo>
                  <a:lnTo>
                    <a:pt x="482" y="307"/>
                  </a:lnTo>
                  <a:lnTo>
                    <a:pt x="475" y="311"/>
                  </a:lnTo>
                  <a:lnTo>
                    <a:pt x="470" y="317"/>
                  </a:lnTo>
                  <a:lnTo>
                    <a:pt x="467" y="325"/>
                  </a:lnTo>
                  <a:lnTo>
                    <a:pt x="464" y="333"/>
                  </a:lnTo>
                  <a:lnTo>
                    <a:pt x="463" y="342"/>
                  </a:lnTo>
                  <a:lnTo>
                    <a:pt x="462" y="350"/>
                  </a:lnTo>
                  <a:lnTo>
                    <a:pt x="462" y="358"/>
                  </a:lnTo>
                  <a:lnTo>
                    <a:pt x="463" y="369"/>
                  </a:lnTo>
                  <a:lnTo>
                    <a:pt x="468" y="379"/>
                  </a:lnTo>
                  <a:lnTo>
                    <a:pt x="474" y="388"/>
                  </a:lnTo>
                  <a:lnTo>
                    <a:pt x="483" y="396"/>
                  </a:lnTo>
                  <a:lnTo>
                    <a:pt x="493" y="404"/>
                  </a:lnTo>
                  <a:lnTo>
                    <a:pt x="504" y="411"/>
                  </a:lnTo>
                  <a:lnTo>
                    <a:pt x="517" y="418"/>
                  </a:lnTo>
                  <a:lnTo>
                    <a:pt x="530" y="426"/>
                  </a:lnTo>
                  <a:lnTo>
                    <a:pt x="538" y="431"/>
                  </a:lnTo>
                  <a:lnTo>
                    <a:pt x="546" y="437"/>
                  </a:lnTo>
                  <a:lnTo>
                    <a:pt x="552" y="443"/>
                  </a:lnTo>
                  <a:lnTo>
                    <a:pt x="559" y="451"/>
                  </a:lnTo>
                  <a:lnTo>
                    <a:pt x="565" y="458"/>
                  </a:lnTo>
                  <a:lnTo>
                    <a:pt x="570" y="466"/>
                  </a:lnTo>
                  <a:lnTo>
                    <a:pt x="575" y="474"/>
                  </a:lnTo>
                  <a:lnTo>
                    <a:pt x="579" y="482"/>
                  </a:lnTo>
                  <a:lnTo>
                    <a:pt x="583" y="489"/>
                  </a:lnTo>
                  <a:lnTo>
                    <a:pt x="587" y="496"/>
                  </a:lnTo>
                  <a:lnTo>
                    <a:pt x="591" y="503"/>
                  </a:lnTo>
                  <a:lnTo>
                    <a:pt x="595" y="508"/>
                  </a:lnTo>
                  <a:lnTo>
                    <a:pt x="599" y="513"/>
                  </a:lnTo>
                  <a:lnTo>
                    <a:pt x="602" y="516"/>
                  </a:lnTo>
                  <a:lnTo>
                    <a:pt x="606" y="519"/>
                  </a:lnTo>
                  <a:lnTo>
                    <a:pt x="610" y="520"/>
                  </a:lnTo>
                  <a:lnTo>
                    <a:pt x="618" y="520"/>
                  </a:lnTo>
                  <a:lnTo>
                    <a:pt x="627" y="521"/>
                  </a:lnTo>
                  <a:lnTo>
                    <a:pt x="636" y="522"/>
                  </a:lnTo>
                  <a:lnTo>
                    <a:pt x="645" y="523"/>
                  </a:lnTo>
                  <a:lnTo>
                    <a:pt x="655" y="525"/>
                  </a:lnTo>
                  <a:lnTo>
                    <a:pt x="664" y="525"/>
                  </a:lnTo>
                  <a:lnTo>
                    <a:pt x="674" y="525"/>
                  </a:lnTo>
                  <a:lnTo>
                    <a:pt x="683" y="525"/>
                  </a:lnTo>
                  <a:lnTo>
                    <a:pt x="693" y="525"/>
                  </a:lnTo>
                  <a:lnTo>
                    <a:pt x="702" y="526"/>
                  </a:lnTo>
                  <a:lnTo>
                    <a:pt x="712" y="528"/>
                  </a:lnTo>
                  <a:lnTo>
                    <a:pt x="722" y="531"/>
                  </a:lnTo>
                  <a:lnTo>
                    <a:pt x="732" y="535"/>
                  </a:lnTo>
                  <a:lnTo>
                    <a:pt x="741" y="538"/>
                  </a:lnTo>
                  <a:lnTo>
                    <a:pt x="750" y="542"/>
                  </a:lnTo>
                  <a:lnTo>
                    <a:pt x="758" y="544"/>
                  </a:lnTo>
                  <a:lnTo>
                    <a:pt x="767" y="547"/>
                  </a:lnTo>
                  <a:lnTo>
                    <a:pt x="777" y="553"/>
                  </a:lnTo>
                  <a:lnTo>
                    <a:pt x="787" y="562"/>
                  </a:lnTo>
                  <a:lnTo>
                    <a:pt x="798" y="570"/>
                  </a:lnTo>
                  <a:lnTo>
                    <a:pt x="808" y="580"/>
                  </a:lnTo>
                  <a:lnTo>
                    <a:pt x="816" y="590"/>
                  </a:lnTo>
                  <a:lnTo>
                    <a:pt x="822" y="599"/>
                  </a:lnTo>
                  <a:lnTo>
                    <a:pt x="825" y="606"/>
                  </a:lnTo>
                </a:path>
              </a:pathLst>
            </a:custGeom>
            <a:solidFill>
              <a:srgbClr val="FFB8A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05" name="Freeform 373"/>
            <p:cNvSpPr>
              <a:spLocks/>
            </p:cNvSpPr>
            <p:nvPr/>
          </p:nvSpPr>
          <p:spPr bwMode="auto">
            <a:xfrm>
              <a:off x="1381" y="834"/>
              <a:ext cx="820" cy="719"/>
            </a:xfrm>
            <a:custGeom>
              <a:avLst/>
              <a:gdLst>
                <a:gd name="T0" fmla="*/ 810 w 820"/>
                <a:gd name="T1" fmla="*/ 628 h 719"/>
                <a:gd name="T2" fmla="*/ 773 w 820"/>
                <a:gd name="T3" fmla="*/ 648 h 719"/>
                <a:gd name="T4" fmla="*/ 733 w 820"/>
                <a:gd name="T5" fmla="*/ 656 h 719"/>
                <a:gd name="T6" fmla="*/ 691 w 820"/>
                <a:gd name="T7" fmla="*/ 671 h 719"/>
                <a:gd name="T8" fmla="*/ 657 w 820"/>
                <a:gd name="T9" fmla="*/ 692 h 719"/>
                <a:gd name="T10" fmla="*/ 607 w 820"/>
                <a:gd name="T11" fmla="*/ 703 h 719"/>
                <a:gd name="T12" fmla="*/ 531 w 820"/>
                <a:gd name="T13" fmla="*/ 702 h 719"/>
                <a:gd name="T14" fmla="*/ 425 w 820"/>
                <a:gd name="T15" fmla="*/ 710 h 719"/>
                <a:gd name="T16" fmla="*/ 325 w 820"/>
                <a:gd name="T17" fmla="*/ 716 h 719"/>
                <a:gd name="T18" fmla="*/ 228 w 820"/>
                <a:gd name="T19" fmla="*/ 697 h 719"/>
                <a:gd name="T20" fmla="*/ 137 w 820"/>
                <a:gd name="T21" fmla="*/ 685 h 719"/>
                <a:gd name="T22" fmla="*/ 96 w 820"/>
                <a:gd name="T23" fmla="*/ 675 h 719"/>
                <a:gd name="T24" fmla="*/ 62 w 820"/>
                <a:gd name="T25" fmla="*/ 659 h 719"/>
                <a:gd name="T26" fmla="*/ 0 w 820"/>
                <a:gd name="T27" fmla="*/ 629 h 719"/>
                <a:gd name="T28" fmla="*/ 18 w 820"/>
                <a:gd name="T29" fmla="*/ 585 h 719"/>
                <a:gd name="T30" fmla="*/ 57 w 820"/>
                <a:gd name="T31" fmla="*/ 558 h 719"/>
                <a:gd name="T32" fmla="*/ 100 w 820"/>
                <a:gd name="T33" fmla="*/ 537 h 719"/>
                <a:gd name="T34" fmla="*/ 154 w 820"/>
                <a:gd name="T35" fmla="*/ 521 h 719"/>
                <a:gd name="T36" fmla="*/ 195 w 820"/>
                <a:gd name="T37" fmla="*/ 490 h 719"/>
                <a:gd name="T38" fmla="*/ 225 w 820"/>
                <a:gd name="T39" fmla="*/ 440 h 719"/>
                <a:gd name="T40" fmla="*/ 261 w 820"/>
                <a:gd name="T41" fmla="*/ 404 h 719"/>
                <a:gd name="T42" fmla="*/ 309 w 820"/>
                <a:gd name="T43" fmla="*/ 370 h 719"/>
                <a:gd name="T44" fmla="*/ 324 w 820"/>
                <a:gd name="T45" fmla="*/ 334 h 719"/>
                <a:gd name="T46" fmla="*/ 300 w 820"/>
                <a:gd name="T47" fmla="*/ 303 h 719"/>
                <a:gd name="T48" fmla="*/ 230 w 820"/>
                <a:gd name="T49" fmla="*/ 299 h 719"/>
                <a:gd name="T50" fmla="*/ 160 w 820"/>
                <a:gd name="T51" fmla="*/ 287 h 719"/>
                <a:gd name="T52" fmla="*/ 116 w 820"/>
                <a:gd name="T53" fmla="*/ 265 h 719"/>
                <a:gd name="T54" fmla="*/ 108 w 820"/>
                <a:gd name="T55" fmla="*/ 234 h 719"/>
                <a:gd name="T56" fmla="*/ 115 w 820"/>
                <a:gd name="T57" fmla="*/ 199 h 719"/>
                <a:gd name="T58" fmla="*/ 137 w 820"/>
                <a:gd name="T59" fmla="*/ 148 h 719"/>
                <a:gd name="T60" fmla="*/ 179 w 820"/>
                <a:gd name="T61" fmla="*/ 106 h 719"/>
                <a:gd name="T62" fmla="*/ 235 w 820"/>
                <a:gd name="T63" fmla="*/ 81 h 719"/>
                <a:gd name="T64" fmla="*/ 262 w 820"/>
                <a:gd name="T65" fmla="*/ 58 h 719"/>
                <a:gd name="T66" fmla="*/ 301 w 820"/>
                <a:gd name="T67" fmla="*/ 37 h 719"/>
                <a:gd name="T68" fmla="*/ 347 w 820"/>
                <a:gd name="T69" fmla="*/ 8 h 719"/>
                <a:gd name="T70" fmla="*/ 399 w 820"/>
                <a:gd name="T71" fmla="*/ 1 h 719"/>
                <a:gd name="T72" fmla="*/ 447 w 820"/>
                <a:gd name="T73" fmla="*/ 16 h 719"/>
                <a:gd name="T74" fmla="*/ 482 w 820"/>
                <a:gd name="T75" fmla="*/ 29 h 719"/>
                <a:gd name="T76" fmla="*/ 514 w 820"/>
                <a:gd name="T77" fmla="*/ 52 h 719"/>
                <a:gd name="T78" fmla="*/ 548 w 820"/>
                <a:gd name="T79" fmla="*/ 77 h 719"/>
                <a:gd name="T80" fmla="*/ 580 w 820"/>
                <a:gd name="T81" fmla="*/ 97 h 719"/>
                <a:gd name="T82" fmla="*/ 609 w 820"/>
                <a:gd name="T83" fmla="*/ 118 h 719"/>
                <a:gd name="T84" fmla="*/ 645 w 820"/>
                <a:gd name="T85" fmla="*/ 135 h 719"/>
                <a:gd name="T86" fmla="*/ 688 w 820"/>
                <a:gd name="T87" fmla="*/ 186 h 719"/>
                <a:gd name="T88" fmla="*/ 702 w 820"/>
                <a:gd name="T89" fmla="*/ 235 h 719"/>
                <a:gd name="T90" fmla="*/ 687 w 820"/>
                <a:gd name="T91" fmla="*/ 273 h 719"/>
                <a:gd name="T92" fmla="*/ 665 w 820"/>
                <a:gd name="T93" fmla="*/ 296 h 719"/>
                <a:gd name="T94" fmla="*/ 629 w 820"/>
                <a:gd name="T95" fmla="*/ 302 h 719"/>
                <a:gd name="T96" fmla="*/ 588 w 820"/>
                <a:gd name="T97" fmla="*/ 300 h 719"/>
                <a:gd name="T98" fmla="*/ 557 w 820"/>
                <a:gd name="T99" fmla="*/ 304 h 719"/>
                <a:gd name="T100" fmla="*/ 519 w 820"/>
                <a:gd name="T101" fmla="*/ 304 h 719"/>
                <a:gd name="T102" fmla="*/ 487 w 820"/>
                <a:gd name="T103" fmla="*/ 302 h 719"/>
                <a:gd name="T104" fmla="*/ 455 w 820"/>
                <a:gd name="T105" fmla="*/ 329 h 719"/>
                <a:gd name="T106" fmla="*/ 465 w 820"/>
                <a:gd name="T107" fmla="*/ 386 h 719"/>
                <a:gd name="T108" fmla="*/ 528 w 820"/>
                <a:gd name="T109" fmla="*/ 428 h 719"/>
                <a:gd name="T110" fmla="*/ 565 w 820"/>
                <a:gd name="T111" fmla="*/ 471 h 719"/>
                <a:gd name="T112" fmla="*/ 590 w 820"/>
                <a:gd name="T113" fmla="*/ 510 h 719"/>
                <a:gd name="T114" fmla="*/ 627 w 820"/>
                <a:gd name="T115" fmla="*/ 521 h 719"/>
                <a:gd name="T116" fmla="*/ 683 w 820"/>
                <a:gd name="T117" fmla="*/ 522 h 719"/>
                <a:gd name="T118" fmla="*/ 741 w 820"/>
                <a:gd name="T119" fmla="*/ 538 h 719"/>
                <a:gd name="T120" fmla="*/ 800 w 820"/>
                <a:gd name="T121" fmla="*/ 578 h 7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20"/>
                <a:gd name="T184" fmla="*/ 0 h 719"/>
                <a:gd name="T185" fmla="*/ 820 w 820"/>
                <a:gd name="T186" fmla="*/ 719 h 7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20" h="719">
                  <a:moveTo>
                    <a:pt x="818" y="602"/>
                  </a:moveTo>
                  <a:lnTo>
                    <a:pt x="819" y="609"/>
                  </a:lnTo>
                  <a:lnTo>
                    <a:pt x="819" y="614"/>
                  </a:lnTo>
                  <a:lnTo>
                    <a:pt x="817" y="619"/>
                  </a:lnTo>
                  <a:lnTo>
                    <a:pt x="814" y="624"/>
                  </a:lnTo>
                  <a:lnTo>
                    <a:pt x="810" y="628"/>
                  </a:lnTo>
                  <a:lnTo>
                    <a:pt x="805" y="633"/>
                  </a:lnTo>
                  <a:lnTo>
                    <a:pt x="799" y="636"/>
                  </a:lnTo>
                  <a:lnTo>
                    <a:pt x="793" y="640"/>
                  </a:lnTo>
                  <a:lnTo>
                    <a:pt x="787" y="643"/>
                  </a:lnTo>
                  <a:lnTo>
                    <a:pt x="780" y="645"/>
                  </a:lnTo>
                  <a:lnTo>
                    <a:pt x="773" y="648"/>
                  </a:lnTo>
                  <a:lnTo>
                    <a:pt x="766" y="650"/>
                  </a:lnTo>
                  <a:lnTo>
                    <a:pt x="760" y="651"/>
                  </a:lnTo>
                  <a:lnTo>
                    <a:pt x="754" y="653"/>
                  </a:lnTo>
                  <a:lnTo>
                    <a:pt x="748" y="654"/>
                  </a:lnTo>
                  <a:lnTo>
                    <a:pt x="744" y="655"/>
                  </a:lnTo>
                  <a:lnTo>
                    <a:pt x="733" y="656"/>
                  </a:lnTo>
                  <a:lnTo>
                    <a:pt x="724" y="658"/>
                  </a:lnTo>
                  <a:lnTo>
                    <a:pt x="716" y="660"/>
                  </a:lnTo>
                  <a:lnTo>
                    <a:pt x="709" y="662"/>
                  </a:lnTo>
                  <a:lnTo>
                    <a:pt x="703" y="665"/>
                  </a:lnTo>
                  <a:lnTo>
                    <a:pt x="697" y="668"/>
                  </a:lnTo>
                  <a:lnTo>
                    <a:pt x="691" y="671"/>
                  </a:lnTo>
                  <a:lnTo>
                    <a:pt x="686" y="675"/>
                  </a:lnTo>
                  <a:lnTo>
                    <a:pt x="681" y="678"/>
                  </a:lnTo>
                  <a:lnTo>
                    <a:pt x="675" y="682"/>
                  </a:lnTo>
                  <a:lnTo>
                    <a:pt x="669" y="685"/>
                  </a:lnTo>
                  <a:lnTo>
                    <a:pt x="663" y="689"/>
                  </a:lnTo>
                  <a:lnTo>
                    <a:pt x="657" y="692"/>
                  </a:lnTo>
                  <a:lnTo>
                    <a:pt x="649" y="695"/>
                  </a:lnTo>
                  <a:lnTo>
                    <a:pt x="641" y="698"/>
                  </a:lnTo>
                  <a:lnTo>
                    <a:pt x="631" y="701"/>
                  </a:lnTo>
                  <a:lnTo>
                    <a:pt x="624" y="702"/>
                  </a:lnTo>
                  <a:lnTo>
                    <a:pt x="616" y="702"/>
                  </a:lnTo>
                  <a:lnTo>
                    <a:pt x="607" y="703"/>
                  </a:lnTo>
                  <a:lnTo>
                    <a:pt x="597" y="703"/>
                  </a:lnTo>
                  <a:lnTo>
                    <a:pt x="585" y="703"/>
                  </a:lnTo>
                  <a:lnTo>
                    <a:pt x="573" y="702"/>
                  </a:lnTo>
                  <a:lnTo>
                    <a:pt x="560" y="702"/>
                  </a:lnTo>
                  <a:lnTo>
                    <a:pt x="546" y="702"/>
                  </a:lnTo>
                  <a:lnTo>
                    <a:pt x="531" y="702"/>
                  </a:lnTo>
                  <a:lnTo>
                    <a:pt x="515" y="702"/>
                  </a:lnTo>
                  <a:lnTo>
                    <a:pt x="499" y="702"/>
                  </a:lnTo>
                  <a:lnTo>
                    <a:pt x="482" y="703"/>
                  </a:lnTo>
                  <a:lnTo>
                    <a:pt x="464" y="705"/>
                  </a:lnTo>
                  <a:lnTo>
                    <a:pt x="445" y="707"/>
                  </a:lnTo>
                  <a:lnTo>
                    <a:pt x="425" y="710"/>
                  </a:lnTo>
                  <a:lnTo>
                    <a:pt x="405" y="714"/>
                  </a:lnTo>
                  <a:lnTo>
                    <a:pt x="389" y="717"/>
                  </a:lnTo>
                  <a:lnTo>
                    <a:pt x="373" y="718"/>
                  </a:lnTo>
                  <a:lnTo>
                    <a:pt x="357" y="718"/>
                  </a:lnTo>
                  <a:lnTo>
                    <a:pt x="341" y="718"/>
                  </a:lnTo>
                  <a:lnTo>
                    <a:pt x="325" y="716"/>
                  </a:lnTo>
                  <a:lnTo>
                    <a:pt x="309" y="714"/>
                  </a:lnTo>
                  <a:lnTo>
                    <a:pt x="293" y="711"/>
                  </a:lnTo>
                  <a:lnTo>
                    <a:pt x="277" y="708"/>
                  </a:lnTo>
                  <a:lnTo>
                    <a:pt x="260" y="704"/>
                  </a:lnTo>
                  <a:lnTo>
                    <a:pt x="244" y="701"/>
                  </a:lnTo>
                  <a:lnTo>
                    <a:pt x="228" y="697"/>
                  </a:lnTo>
                  <a:lnTo>
                    <a:pt x="212" y="694"/>
                  </a:lnTo>
                  <a:lnTo>
                    <a:pt x="196" y="691"/>
                  </a:lnTo>
                  <a:lnTo>
                    <a:pt x="180" y="689"/>
                  </a:lnTo>
                  <a:lnTo>
                    <a:pt x="163" y="687"/>
                  </a:lnTo>
                  <a:lnTo>
                    <a:pt x="147" y="686"/>
                  </a:lnTo>
                  <a:lnTo>
                    <a:pt x="137" y="685"/>
                  </a:lnTo>
                  <a:lnTo>
                    <a:pt x="128" y="684"/>
                  </a:lnTo>
                  <a:lnTo>
                    <a:pt x="120" y="683"/>
                  </a:lnTo>
                  <a:lnTo>
                    <a:pt x="113" y="681"/>
                  </a:lnTo>
                  <a:lnTo>
                    <a:pt x="107" y="679"/>
                  </a:lnTo>
                  <a:lnTo>
                    <a:pt x="101" y="677"/>
                  </a:lnTo>
                  <a:lnTo>
                    <a:pt x="96" y="675"/>
                  </a:lnTo>
                  <a:lnTo>
                    <a:pt x="91" y="673"/>
                  </a:lnTo>
                  <a:lnTo>
                    <a:pt x="86" y="670"/>
                  </a:lnTo>
                  <a:lnTo>
                    <a:pt x="81" y="668"/>
                  </a:lnTo>
                  <a:lnTo>
                    <a:pt x="75" y="665"/>
                  </a:lnTo>
                  <a:lnTo>
                    <a:pt x="69" y="662"/>
                  </a:lnTo>
                  <a:lnTo>
                    <a:pt x="62" y="659"/>
                  </a:lnTo>
                  <a:lnTo>
                    <a:pt x="54" y="657"/>
                  </a:lnTo>
                  <a:lnTo>
                    <a:pt x="45" y="654"/>
                  </a:lnTo>
                  <a:lnTo>
                    <a:pt x="35" y="651"/>
                  </a:lnTo>
                  <a:lnTo>
                    <a:pt x="15" y="645"/>
                  </a:lnTo>
                  <a:lnTo>
                    <a:pt x="4" y="637"/>
                  </a:lnTo>
                  <a:lnTo>
                    <a:pt x="0" y="629"/>
                  </a:lnTo>
                  <a:lnTo>
                    <a:pt x="0" y="621"/>
                  </a:lnTo>
                  <a:lnTo>
                    <a:pt x="3" y="612"/>
                  </a:lnTo>
                  <a:lnTo>
                    <a:pt x="8" y="604"/>
                  </a:lnTo>
                  <a:lnTo>
                    <a:pt x="12" y="597"/>
                  </a:lnTo>
                  <a:lnTo>
                    <a:pt x="15" y="591"/>
                  </a:lnTo>
                  <a:lnTo>
                    <a:pt x="18" y="585"/>
                  </a:lnTo>
                  <a:lnTo>
                    <a:pt x="22" y="580"/>
                  </a:lnTo>
                  <a:lnTo>
                    <a:pt x="29" y="575"/>
                  </a:lnTo>
                  <a:lnTo>
                    <a:pt x="36" y="570"/>
                  </a:lnTo>
                  <a:lnTo>
                    <a:pt x="44" y="566"/>
                  </a:lnTo>
                  <a:lnTo>
                    <a:pt x="51" y="562"/>
                  </a:lnTo>
                  <a:lnTo>
                    <a:pt x="57" y="558"/>
                  </a:lnTo>
                  <a:lnTo>
                    <a:pt x="62" y="554"/>
                  </a:lnTo>
                  <a:lnTo>
                    <a:pt x="66" y="549"/>
                  </a:lnTo>
                  <a:lnTo>
                    <a:pt x="73" y="546"/>
                  </a:lnTo>
                  <a:lnTo>
                    <a:pt x="81" y="543"/>
                  </a:lnTo>
                  <a:lnTo>
                    <a:pt x="90" y="540"/>
                  </a:lnTo>
                  <a:lnTo>
                    <a:pt x="100" y="537"/>
                  </a:lnTo>
                  <a:lnTo>
                    <a:pt x="110" y="534"/>
                  </a:lnTo>
                  <a:lnTo>
                    <a:pt x="120" y="531"/>
                  </a:lnTo>
                  <a:lnTo>
                    <a:pt x="129" y="528"/>
                  </a:lnTo>
                  <a:lnTo>
                    <a:pt x="138" y="525"/>
                  </a:lnTo>
                  <a:lnTo>
                    <a:pt x="146" y="523"/>
                  </a:lnTo>
                  <a:lnTo>
                    <a:pt x="154" y="521"/>
                  </a:lnTo>
                  <a:lnTo>
                    <a:pt x="163" y="519"/>
                  </a:lnTo>
                  <a:lnTo>
                    <a:pt x="171" y="516"/>
                  </a:lnTo>
                  <a:lnTo>
                    <a:pt x="178" y="513"/>
                  </a:lnTo>
                  <a:lnTo>
                    <a:pt x="184" y="507"/>
                  </a:lnTo>
                  <a:lnTo>
                    <a:pt x="190" y="499"/>
                  </a:lnTo>
                  <a:lnTo>
                    <a:pt x="195" y="490"/>
                  </a:lnTo>
                  <a:lnTo>
                    <a:pt x="200" y="480"/>
                  </a:lnTo>
                  <a:lnTo>
                    <a:pt x="205" y="472"/>
                  </a:lnTo>
                  <a:lnTo>
                    <a:pt x="209" y="463"/>
                  </a:lnTo>
                  <a:lnTo>
                    <a:pt x="215" y="455"/>
                  </a:lnTo>
                  <a:lnTo>
                    <a:pt x="219" y="447"/>
                  </a:lnTo>
                  <a:lnTo>
                    <a:pt x="225" y="440"/>
                  </a:lnTo>
                  <a:lnTo>
                    <a:pt x="230" y="433"/>
                  </a:lnTo>
                  <a:lnTo>
                    <a:pt x="235" y="426"/>
                  </a:lnTo>
                  <a:lnTo>
                    <a:pt x="241" y="420"/>
                  </a:lnTo>
                  <a:lnTo>
                    <a:pt x="247" y="414"/>
                  </a:lnTo>
                  <a:lnTo>
                    <a:pt x="254" y="409"/>
                  </a:lnTo>
                  <a:lnTo>
                    <a:pt x="261" y="404"/>
                  </a:lnTo>
                  <a:lnTo>
                    <a:pt x="268" y="398"/>
                  </a:lnTo>
                  <a:lnTo>
                    <a:pt x="276" y="394"/>
                  </a:lnTo>
                  <a:lnTo>
                    <a:pt x="285" y="390"/>
                  </a:lnTo>
                  <a:lnTo>
                    <a:pt x="295" y="384"/>
                  </a:lnTo>
                  <a:lnTo>
                    <a:pt x="303" y="378"/>
                  </a:lnTo>
                  <a:lnTo>
                    <a:pt x="309" y="370"/>
                  </a:lnTo>
                  <a:lnTo>
                    <a:pt x="314" y="363"/>
                  </a:lnTo>
                  <a:lnTo>
                    <a:pt x="317" y="356"/>
                  </a:lnTo>
                  <a:lnTo>
                    <a:pt x="320" y="349"/>
                  </a:lnTo>
                  <a:lnTo>
                    <a:pt x="321" y="343"/>
                  </a:lnTo>
                  <a:lnTo>
                    <a:pt x="322" y="338"/>
                  </a:lnTo>
                  <a:lnTo>
                    <a:pt x="324" y="334"/>
                  </a:lnTo>
                  <a:lnTo>
                    <a:pt x="325" y="329"/>
                  </a:lnTo>
                  <a:lnTo>
                    <a:pt x="325" y="323"/>
                  </a:lnTo>
                  <a:lnTo>
                    <a:pt x="324" y="317"/>
                  </a:lnTo>
                  <a:lnTo>
                    <a:pt x="320" y="311"/>
                  </a:lnTo>
                  <a:lnTo>
                    <a:pt x="313" y="306"/>
                  </a:lnTo>
                  <a:lnTo>
                    <a:pt x="300" y="303"/>
                  </a:lnTo>
                  <a:lnTo>
                    <a:pt x="283" y="302"/>
                  </a:lnTo>
                  <a:lnTo>
                    <a:pt x="274" y="302"/>
                  </a:lnTo>
                  <a:lnTo>
                    <a:pt x="264" y="301"/>
                  </a:lnTo>
                  <a:lnTo>
                    <a:pt x="253" y="301"/>
                  </a:lnTo>
                  <a:lnTo>
                    <a:pt x="242" y="300"/>
                  </a:lnTo>
                  <a:lnTo>
                    <a:pt x="230" y="299"/>
                  </a:lnTo>
                  <a:lnTo>
                    <a:pt x="218" y="297"/>
                  </a:lnTo>
                  <a:lnTo>
                    <a:pt x="206" y="296"/>
                  </a:lnTo>
                  <a:lnTo>
                    <a:pt x="194" y="294"/>
                  </a:lnTo>
                  <a:lnTo>
                    <a:pt x="182" y="292"/>
                  </a:lnTo>
                  <a:lnTo>
                    <a:pt x="171" y="290"/>
                  </a:lnTo>
                  <a:lnTo>
                    <a:pt x="160" y="287"/>
                  </a:lnTo>
                  <a:lnTo>
                    <a:pt x="150" y="285"/>
                  </a:lnTo>
                  <a:lnTo>
                    <a:pt x="141" y="281"/>
                  </a:lnTo>
                  <a:lnTo>
                    <a:pt x="133" y="278"/>
                  </a:lnTo>
                  <a:lnTo>
                    <a:pt x="126" y="274"/>
                  </a:lnTo>
                  <a:lnTo>
                    <a:pt x="120" y="270"/>
                  </a:lnTo>
                  <a:lnTo>
                    <a:pt x="116" y="265"/>
                  </a:lnTo>
                  <a:lnTo>
                    <a:pt x="113" y="260"/>
                  </a:lnTo>
                  <a:lnTo>
                    <a:pt x="110" y="255"/>
                  </a:lnTo>
                  <a:lnTo>
                    <a:pt x="109" y="250"/>
                  </a:lnTo>
                  <a:lnTo>
                    <a:pt x="108" y="245"/>
                  </a:lnTo>
                  <a:lnTo>
                    <a:pt x="107" y="239"/>
                  </a:lnTo>
                  <a:lnTo>
                    <a:pt x="108" y="234"/>
                  </a:lnTo>
                  <a:lnTo>
                    <a:pt x="108" y="228"/>
                  </a:lnTo>
                  <a:lnTo>
                    <a:pt x="109" y="222"/>
                  </a:lnTo>
                  <a:lnTo>
                    <a:pt x="110" y="216"/>
                  </a:lnTo>
                  <a:lnTo>
                    <a:pt x="112" y="211"/>
                  </a:lnTo>
                  <a:lnTo>
                    <a:pt x="113" y="204"/>
                  </a:lnTo>
                  <a:lnTo>
                    <a:pt x="115" y="199"/>
                  </a:lnTo>
                  <a:lnTo>
                    <a:pt x="117" y="193"/>
                  </a:lnTo>
                  <a:lnTo>
                    <a:pt x="119" y="187"/>
                  </a:lnTo>
                  <a:lnTo>
                    <a:pt x="120" y="181"/>
                  </a:lnTo>
                  <a:lnTo>
                    <a:pt x="125" y="170"/>
                  </a:lnTo>
                  <a:lnTo>
                    <a:pt x="130" y="159"/>
                  </a:lnTo>
                  <a:lnTo>
                    <a:pt x="137" y="148"/>
                  </a:lnTo>
                  <a:lnTo>
                    <a:pt x="145" y="138"/>
                  </a:lnTo>
                  <a:lnTo>
                    <a:pt x="153" y="128"/>
                  </a:lnTo>
                  <a:lnTo>
                    <a:pt x="160" y="120"/>
                  </a:lnTo>
                  <a:lnTo>
                    <a:pt x="167" y="114"/>
                  </a:lnTo>
                  <a:lnTo>
                    <a:pt x="173" y="109"/>
                  </a:lnTo>
                  <a:lnTo>
                    <a:pt x="179" y="106"/>
                  </a:lnTo>
                  <a:lnTo>
                    <a:pt x="188" y="102"/>
                  </a:lnTo>
                  <a:lnTo>
                    <a:pt x="197" y="99"/>
                  </a:lnTo>
                  <a:lnTo>
                    <a:pt x="207" y="95"/>
                  </a:lnTo>
                  <a:lnTo>
                    <a:pt x="217" y="92"/>
                  </a:lnTo>
                  <a:lnTo>
                    <a:pt x="226" y="87"/>
                  </a:lnTo>
                  <a:lnTo>
                    <a:pt x="235" y="81"/>
                  </a:lnTo>
                  <a:lnTo>
                    <a:pt x="242" y="75"/>
                  </a:lnTo>
                  <a:lnTo>
                    <a:pt x="245" y="71"/>
                  </a:lnTo>
                  <a:lnTo>
                    <a:pt x="248" y="67"/>
                  </a:lnTo>
                  <a:lnTo>
                    <a:pt x="252" y="64"/>
                  </a:lnTo>
                  <a:lnTo>
                    <a:pt x="257" y="61"/>
                  </a:lnTo>
                  <a:lnTo>
                    <a:pt x="262" y="58"/>
                  </a:lnTo>
                  <a:lnTo>
                    <a:pt x="268" y="54"/>
                  </a:lnTo>
                  <a:lnTo>
                    <a:pt x="274" y="51"/>
                  </a:lnTo>
                  <a:lnTo>
                    <a:pt x="280" y="48"/>
                  </a:lnTo>
                  <a:lnTo>
                    <a:pt x="287" y="44"/>
                  </a:lnTo>
                  <a:lnTo>
                    <a:pt x="294" y="41"/>
                  </a:lnTo>
                  <a:lnTo>
                    <a:pt x="301" y="37"/>
                  </a:lnTo>
                  <a:lnTo>
                    <a:pt x="308" y="33"/>
                  </a:lnTo>
                  <a:lnTo>
                    <a:pt x="315" y="29"/>
                  </a:lnTo>
                  <a:lnTo>
                    <a:pt x="323" y="24"/>
                  </a:lnTo>
                  <a:lnTo>
                    <a:pt x="331" y="19"/>
                  </a:lnTo>
                  <a:lnTo>
                    <a:pt x="339" y="13"/>
                  </a:lnTo>
                  <a:lnTo>
                    <a:pt x="347" y="8"/>
                  </a:lnTo>
                  <a:lnTo>
                    <a:pt x="356" y="4"/>
                  </a:lnTo>
                  <a:lnTo>
                    <a:pt x="364" y="2"/>
                  </a:lnTo>
                  <a:lnTo>
                    <a:pt x="373" y="0"/>
                  </a:lnTo>
                  <a:lnTo>
                    <a:pt x="382" y="0"/>
                  </a:lnTo>
                  <a:lnTo>
                    <a:pt x="390" y="0"/>
                  </a:lnTo>
                  <a:lnTo>
                    <a:pt x="399" y="1"/>
                  </a:lnTo>
                  <a:lnTo>
                    <a:pt x="407" y="3"/>
                  </a:lnTo>
                  <a:lnTo>
                    <a:pt x="416" y="5"/>
                  </a:lnTo>
                  <a:lnTo>
                    <a:pt x="424" y="8"/>
                  </a:lnTo>
                  <a:lnTo>
                    <a:pt x="432" y="10"/>
                  </a:lnTo>
                  <a:lnTo>
                    <a:pt x="439" y="13"/>
                  </a:lnTo>
                  <a:lnTo>
                    <a:pt x="447" y="16"/>
                  </a:lnTo>
                  <a:lnTo>
                    <a:pt x="454" y="18"/>
                  </a:lnTo>
                  <a:lnTo>
                    <a:pt x="460" y="20"/>
                  </a:lnTo>
                  <a:lnTo>
                    <a:pt x="465" y="22"/>
                  </a:lnTo>
                  <a:lnTo>
                    <a:pt x="471" y="24"/>
                  </a:lnTo>
                  <a:lnTo>
                    <a:pt x="476" y="26"/>
                  </a:lnTo>
                  <a:lnTo>
                    <a:pt x="482" y="29"/>
                  </a:lnTo>
                  <a:lnTo>
                    <a:pt x="487" y="32"/>
                  </a:lnTo>
                  <a:lnTo>
                    <a:pt x="492" y="36"/>
                  </a:lnTo>
                  <a:lnTo>
                    <a:pt x="498" y="40"/>
                  </a:lnTo>
                  <a:lnTo>
                    <a:pt x="503" y="44"/>
                  </a:lnTo>
                  <a:lnTo>
                    <a:pt x="509" y="48"/>
                  </a:lnTo>
                  <a:lnTo>
                    <a:pt x="514" y="52"/>
                  </a:lnTo>
                  <a:lnTo>
                    <a:pt x="520" y="57"/>
                  </a:lnTo>
                  <a:lnTo>
                    <a:pt x="525" y="61"/>
                  </a:lnTo>
                  <a:lnTo>
                    <a:pt x="531" y="66"/>
                  </a:lnTo>
                  <a:lnTo>
                    <a:pt x="536" y="70"/>
                  </a:lnTo>
                  <a:lnTo>
                    <a:pt x="542" y="74"/>
                  </a:lnTo>
                  <a:lnTo>
                    <a:pt x="548" y="77"/>
                  </a:lnTo>
                  <a:lnTo>
                    <a:pt x="554" y="81"/>
                  </a:lnTo>
                  <a:lnTo>
                    <a:pt x="560" y="84"/>
                  </a:lnTo>
                  <a:lnTo>
                    <a:pt x="565" y="87"/>
                  </a:lnTo>
                  <a:lnTo>
                    <a:pt x="571" y="90"/>
                  </a:lnTo>
                  <a:lnTo>
                    <a:pt x="576" y="94"/>
                  </a:lnTo>
                  <a:lnTo>
                    <a:pt x="580" y="97"/>
                  </a:lnTo>
                  <a:lnTo>
                    <a:pt x="586" y="101"/>
                  </a:lnTo>
                  <a:lnTo>
                    <a:pt x="590" y="104"/>
                  </a:lnTo>
                  <a:lnTo>
                    <a:pt x="595" y="108"/>
                  </a:lnTo>
                  <a:lnTo>
                    <a:pt x="600" y="111"/>
                  </a:lnTo>
                  <a:lnTo>
                    <a:pt x="605" y="114"/>
                  </a:lnTo>
                  <a:lnTo>
                    <a:pt x="609" y="118"/>
                  </a:lnTo>
                  <a:lnTo>
                    <a:pt x="615" y="120"/>
                  </a:lnTo>
                  <a:lnTo>
                    <a:pt x="619" y="123"/>
                  </a:lnTo>
                  <a:lnTo>
                    <a:pt x="624" y="126"/>
                  </a:lnTo>
                  <a:lnTo>
                    <a:pt x="630" y="128"/>
                  </a:lnTo>
                  <a:lnTo>
                    <a:pt x="635" y="131"/>
                  </a:lnTo>
                  <a:lnTo>
                    <a:pt x="645" y="135"/>
                  </a:lnTo>
                  <a:lnTo>
                    <a:pt x="654" y="141"/>
                  </a:lnTo>
                  <a:lnTo>
                    <a:pt x="662" y="149"/>
                  </a:lnTo>
                  <a:lnTo>
                    <a:pt x="669" y="157"/>
                  </a:lnTo>
                  <a:lnTo>
                    <a:pt x="676" y="166"/>
                  </a:lnTo>
                  <a:lnTo>
                    <a:pt x="683" y="176"/>
                  </a:lnTo>
                  <a:lnTo>
                    <a:pt x="688" y="186"/>
                  </a:lnTo>
                  <a:lnTo>
                    <a:pt x="695" y="197"/>
                  </a:lnTo>
                  <a:lnTo>
                    <a:pt x="698" y="205"/>
                  </a:lnTo>
                  <a:lnTo>
                    <a:pt x="700" y="212"/>
                  </a:lnTo>
                  <a:lnTo>
                    <a:pt x="702" y="220"/>
                  </a:lnTo>
                  <a:lnTo>
                    <a:pt x="702" y="228"/>
                  </a:lnTo>
                  <a:lnTo>
                    <a:pt x="702" y="235"/>
                  </a:lnTo>
                  <a:lnTo>
                    <a:pt x="701" y="242"/>
                  </a:lnTo>
                  <a:lnTo>
                    <a:pt x="699" y="249"/>
                  </a:lnTo>
                  <a:lnTo>
                    <a:pt x="696" y="255"/>
                  </a:lnTo>
                  <a:lnTo>
                    <a:pt x="694" y="262"/>
                  </a:lnTo>
                  <a:lnTo>
                    <a:pt x="690" y="268"/>
                  </a:lnTo>
                  <a:lnTo>
                    <a:pt x="687" y="273"/>
                  </a:lnTo>
                  <a:lnTo>
                    <a:pt x="683" y="279"/>
                  </a:lnTo>
                  <a:lnTo>
                    <a:pt x="679" y="283"/>
                  </a:lnTo>
                  <a:lnTo>
                    <a:pt x="676" y="287"/>
                  </a:lnTo>
                  <a:lnTo>
                    <a:pt x="672" y="291"/>
                  </a:lnTo>
                  <a:lnTo>
                    <a:pt x="668" y="294"/>
                  </a:lnTo>
                  <a:lnTo>
                    <a:pt x="665" y="296"/>
                  </a:lnTo>
                  <a:lnTo>
                    <a:pt x="660" y="298"/>
                  </a:lnTo>
                  <a:lnTo>
                    <a:pt x="654" y="300"/>
                  </a:lnTo>
                  <a:lnTo>
                    <a:pt x="649" y="301"/>
                  </a:lnTo>
                  <a:lnTo>
                    <a:pt x="642" y="302"/>
                  </a:lnTo>
                  <a:lnTo>
                    <a:pt x="635" y="302"/>
                  </a:lnTo>
                  <a:lnTo>
                    <a:pt x="629" y="302"/>
                  </a:lnTo>
                  <a:lnTo>
                    <a:pt x="622" y="302"/>
                  </a:lnTo>
                  <a:lnTo>
                    <a:pt x="615" y="301"/>
                  </a:lnTo>
                  <a:lnTo>
                    <a:pt x="607" y="301"/>
                  </a:lnTo>
                  <a:lnTo>
                    <a:pt x="600" y="301"/>
                  </a:lnTo>
                  <a:lnTo>
                    <a:pt x="594" y="300"/>
                  </a:lnTo>
                  <a:lnTo>
                    <a:pt x="588" y="300"/>
                  </a:lnTo>
                  <a:lnTo>
                    <a:pt x="582" y="300"/>
                  </a:lnTo>
                  <a:lnTo>
                    <a:pt x="577" y="301"/>
                  </a:lnTo>
                  <a:lnTo>
                    <a:pt x="572" y="301"/>
                  </a:lnTo>
                  <a:lnTo>
                    <a:pt x="567" y="302"/>
                  </a:lnTo>
                  <a:lnTo>
                    <a:pt x="562" y="303"/>
                  </a:lnTo>
                  <a:lnTo>
                    <a:pt x="557" y="304"/>
                  </a:lnTo>
                  <a:lnTo>
                    <a:pt x="551" y="304"/>
                  </a:lnTo>
                  <a:lnTo>
                    <a:pt x="545" y="304"/>
                  </a:lnTo>
                  <a:lnTo>
                    <a:pt x="538" y="304"/>
                  </a:lnTo>
                  <a:lnTo>
                    <a:pt x="532" y="304"/>
                  </a:lnTo>
                  <a:lnTo>
                    <a:pt x="526" y="304"/>
                  </a:lnTo>
                  <a:lnTo>
                    <a:pt x="519" y="304"/>
                  </a:lnTo>
                  <a:lnTo>
                    <a:pt x="513" y="304"/>
                  </a:lnTo>
                  <a:lnTo>
                    <a:pt x="507" y="303"/>
                  </a:lnTo>
                  <a:lnTo>
                    <a:pt x="501" y="303"/>
                  </a:lnTo>
                  <a:lnTo>
                    <a:pt x="496" y="303"/>
                  </a:lnTo>
                  <a:lnTo>
                    <a:pt x="491" y="302"/>
                  </a:lnTo>
                  <a:lnTo>
                    <a:pt x="487" y="302"/>
                  </a:lnTo>
                  <a:lnTo>
                    <a:pt x="483" y="301"/>
                  </a:lnTo>
                  <a:lnTo>
                    <a:pt x="474" y="302"/>
                  </a:lnTo>
                  <a:lnTo>
                    <a:pt x="467" y="306"/>
                  </a:lnTo>
                  <a:lnTo>
                    <a:pt x="462" y="312"/>
                  </a:lnTo>
                  <a:lnTo>
                    <a:pt x="458" y="320"/>
                  </a:lnTo>
                  <a:lnTo>
                    <a:pt x="455" y="329"/>
                  </a:lnTo>
                  <a:lnTo>
                    <a:pt x="455" y="338"/>
                  </a:lnTo>
                  <a:lnTo>
                    <a:pt x="454" y="346"/>
                  </a:lnTo>
                  <a:lnTo>
                    <a:pt x="454" y="353"/>
                  </a:lnTo>
                  <a:lnTo>
                    <a:pt x="455" y="366"/>
                  </a:lnTo>
                  <a:lnTo>
                    <a:pt x="459" y="377"/>
                  </a:lnTo>
                  <a:lnTo>
                    <a:pt x="465" y="386"/>
                  </a:lnTo>
                  <a:lnTo>
                    <a:pt x="473" y="395"/>
                  </a:lnTo>
                  <a:lnTo>
                    <a:pt x="484" y="402"/>
                  </a:lnTo>
                  <a:lnTo>
                    <a:pt x="495" y="409"/>
                  </a:lnTo>
                  <a:lnTo>
                    <a:pt x="508" y="416"/>
                  </a:lnTo>
                  <a:lnTo>
                    <a:pt x="520" y="423"/>
                  </a:lnTo>
                  <a:lnTo>
                    <a:pt x="528" y="428"/>
                  </a:lnTo>
                  <a:lnTo>
                    <a:pt x="536" y="434"/>
                  </a:lnTo>
                  <a:lnTo>
                    <a:pt x="543" y="441"/>
                  </a:lnTo>
                  <a:lnTo>
                    <a:pt x="549" y="448"/>
                  </a:lnTo>
                  <a:lnTo>
                    <a:pt x="555" y="456"/>
                  </a:lnTo>
                  <a:lnTo>
                    <a:pt x="560" y="464"/>
                  </a:lnTo>
                  <a:lnTo>
                    <a:pt x="565" y="471"/>
                  </a:lnTo>
                  <a:lnTo>
                    <a:pt x="570" y="479"/>
                  </a:lnTo>
                  <a:lnTo>
                    <a:pt x="574" y="486"/>
                  </a:lnTo>
                  <a:lnTo>
                    <a:pt x="579" y="493"/>
                  </a:lnTo>
                  <a:lnTo>
                    <a:pt x="582" y="500"/>
                  </a:lnTo>
                  <a:lnTo>
                    <a:pt x="586" y="506"/>
                  </a:lnTo>
                  <a:lnTo>
                    <a:pt x="590" y="510"/>
                  </a:lnTo>
                  <a:lnTo>
                    <a:pt x="594" y="514"/>
                  </a:lnTo>
                  <a:lnTo>
                    <a:pt x="597" y="516"/>
                  </a:lnTo>
                  <a:lnTo>
                    <a:pt x="601" y="517"/>
                  </a:lnTo>
                  <a:lnTo>
                    <a:pt x="609" y="518"/>
                  </a:lnTo>
                  <a:lnTo>
                    <a:pt x="618" y="520"/>
                  </a:lnTo>
                  <a:lnTo>
                    <a:pt x="627" y="521"/>
                  </a:lnTo>
                  <a:lnTo>
                    <a:pt x="636" y="522"/>
                  </a:lnTo>
                  <a:lnTo>
                    <a:pt x="645" y="523"/>
                  </a:lnTo>
                  <a:lnTo>
                    <a:pt x="655" y="523"/>
                  </a:lnTo>
                  <a:lnTo>
                    <a:pt x="664" y="523"/>
                  </a:lnTo>
                  <a:lnTo>
                    <a:pt x="674" y="522"/>
                  </a:lnTo>
                  <a:lnTo>
                    <a:pt x="683" y="522"/>
                  </a:lnTo>
                  <a:lnTo>
                    <a:pt x="693" y="523"/>
                  </a:lnTo>
                  <a:lnTo>
                    <a:pt x="703" y="525"/>
                  </a:lnTo>
                  <a:lnTo>
                    <a:pt x="713" y="528"/>
                  </a:lnTo>
                  <a:lnTo>
                    <a:pt x="722" y="532"/>
                  </a:lnTo>
                  <a:lnTo>
                    <a:pt x="732" y="535"/>
                  </a:lnTo>
                  <a:lnTo>
                    <a:pt x="741" y="538"/>
                  </a:lnTo>
                  <a:lnTo>
                    <a:pt x="749" y="541"/>
                  </a:lnTo>
                  <a:lnTo>
                    <a:pt x="757" y="544"/>
                  </a:lnTo>
                  <a:lnTo>
                    <a:pt x="767" y="550"/>
                  </a:lnTo>
                  <a:lnTo>
                    <a:pt x="779" y="558"/>
                  </a:lnTo>
                  <a:lnTo>
                    <a:pt x="790" y="568"/>
                  </a:lnTo>
                  <a:lnTo>
                    <a:pt x="800" y="578"/>
                  </a:lnTo>
                  <a:lnTo>
                    <a:pt x="809" y="587"/>
                  </a:lnTo>
                  <a:lnTo>
                    <a:pt x="815" y="596"/>
                  </a:lnTo>
                  <a:lnTo>
                    <a:pt x="818" y="602"/>
                  </a:lnTo>
                </a:path>
              </a:pathLst>
            </a:custGeom>
            <a:solidFill>
              <a:srgbClr val="FFA6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06" name="Freeform 374"/>
            <p:cNvSpPr>
              <a:spLocks/>
            </p:cNvSpPr>
            <p:nvPr/>
          </p:nvSpPr>
          <p:spPr bwMode="auto">
            <a:xfrm>
              <a:off x="1383" y="838"/>
              <a:ext cx="815" cy="711"/>
            </a:xfrm>
            <a:custGeom>
              <a:avLst/>
              <a:gdLst>
                <a:gd name="T0" fmla="*/ 805 w 815"/>
                <a:gd name="T1" fmla="*/ 623 h 711"/>
                <a:gd name="T2" fmla="*/ 768 w 815"/>
                <a:gd name="T3" fmla="*/ 642 h 711"/>
                <a:gd name="T4" fmla="*/ 727 w 815"/>
                <a:gd name="T5" fmla="*/ 649 h 711"/>
                <a:gd name="T6" fmla="*/ 683 w 815"/>
                <a:gd name="T7" fmla="*/ 664 h 711"/>
                <a:gd name="T8" fmla="*/ 651 w 815"/>
                <a:gd name="T9" fmla="*/ 685 h 711"/>
                <a:gd name="T10" fmla="*/ 603 w 815"/>
                <a:gd name="T11" fmla="*/ 695 h 711"/>
                <a:gd name="T12" fmla="*/ 529 w 815"/>
                <a:gd name="T13" fmla="*/ 693 h 711"/>
                <a:gd name="T14" fmla="*/ 423 w 815"/>
                <a:gd name="T15" fmla="*/ 702 h 711"/>
                <a:gd name="T16" fmla="*/ 327 w 815"/>
                <a:gd name="T17" fmla="*/ 708 h 711"/>
                <a:gd name="T18" fmla="*/ 236 w 815"/>
                <a:gd name="T19" fmla="*/ 689 h 711"/>
                <a:gd name="T20" fmla="*/ 139 w 815"/>
                <a:gd name="T21" fmla="*/ 678 h 711"/>
                <a:gd name="T22" fmla="*/ 96 w 815"/>
                <a:gd name="T23" fmla="*/ 668 h 711"/>
                <a:gd name="T24" fmla="*/ 64 w 815"/>
                <a:gd name="T25" fmla="*/ 653 h 711"/>
                <a:gd name="T26" fmla="*/ 0 w 815"/>
                <a:gd name="T27" fmla="*/ 624 h 711"/>
                <a:gd name="T28" fmla="*/ 21 w 815"/>
                <a:gd name="T29" fmla="*/ 580 h 711"/>
                <a:gd name="T30" fmla="*/ 61 w 815"/>
                <a:gd name="T31" fmla="*/ 554 h 711"/>
                <a:gd name="T32" fmla="*/ 103 w 815"/>
                <a:gd name="T33" fmla="*/ 533 h 711"/>
                <a:gd name="T34" fmla="*/ 157 w 815"/>
                <a:gd name="T35" fmla="*/ 519 h 711"/>
                <a:gd name="T36" fmla="*/ 197 w 815"/>
                <a:gd name="T37" fmla="*/ 486 h 711"/>
                <a:gd name="T38" fmla="*/ 228 w 815"/>
                <a:gd name="T39" fmla="*/ 437 h 711"/>
                <a:gd name="T40" fmla="*/ 263 w 815"/>
                <a:gd name="T41" fmla="*/ 402 h 711"/>
                <a:gd name="T42" fmla="*/ 311 w 815"/>
                <a:gd name="T43" fmla="*/ 368 h 711"/>
                <a:gd name="T44" fmla="*/ 325 w 815"/>
                <a:gd name="T45" fmla="*/ 331 h 711"/>
                <a:gd name="T46" fmla="*/ 302 w 815"/>
                <a:gd name="T47" fmla="*/ 298 h 711"/>
                <a:gd name="T48" fmla="*/ 232 w 815"/>
                <a:gd name="T49" fmla="*/ 293 h 711"/>
                <a:gd name="T50" fmla="*/ 161 w 815"/>
                <a:gd name="T51" fmla="*/ 283 h 711"/>
                <a:gd name="T52" fmla="*/ 117 w 815"/>
                <a:gd name="T53" fmla="*/ 261 h 711"/>
                <a:gd name="T54" fmla="*/ 108 w 815"/>
                <a:gd name="T55" fmla="*/ 230 h 711"/>
                <a:gd name="T56" fmla="*/ 116 w 815"/>
                <a:gd name="T57" fmla="*/ 197 h 711"/>
                <a:gd name="T58" fmla="*/ 138 w 815"/>
                <a:gd name="T59" fmla="*/ 147 h 711"/>
                <a:gd name="T60" fmla="*/ 179 w 815"/>
                <a:gd name="T61" fmla="*/ 105 h 711"/>
                <a:gd name="T62" fmla="*/ 235 w 815"/>
                <a:gd name="T63" fmla="*/ 80 h 711"/>
                <a:gd name="T64" fmla="*/ 262 w 815"/>
                <a:gd name="T65" fmla="*/ 57 h 711"/>
                <a:gd name="T66" fmla="*/ 300 w 815"/>
                <a:gd name="T67" fmla="*/ 37 h 711"/>
                <a:gd name="T68" fmla="*/ 346 w 815"/>
                <a:gd name="T69" fmla="*/ 8 h 711"/>
                <a:gd name="T70" fmla="*/ 397 w 815"/>
                <a:gd name="T71" fmla="*/ 2 h 711"/>
                <a:gd name="T72" fmla="*/ 444 w 815"/>
                <a:gd name="T73" fmla="*/ 16 h 711"/>
                <a:gd name="T74" fmla="*/ 479 w 815"/>
                <a:gd name="T75" fmla="*/ 29 h 711"/>
                <a:gd name="T76" fmla="*/ 511 w 815"/>
                <a:gd name="T77" fmla="*/ 52 h 711"/>
                <a:gd name="T78" fmla="*/ 544 w 815"/>
                <a:gd name="T79" fmla="*/ 76 h 711"/>
                <a:gd name="T80" fmla="*/ 577 w 815"/>
                <a:gd name="T81" fmla="*/ 96 h 711"/>
                <a:gd name="T82" fmla="*/ 605 w 815"/>
                <a:gd name="T83" fmla="*/ 115 h 711"/>
                <a:gd name="T84" fmla="*/ 641 w 815"/>
                <a:gd name="T85" fmla="*/ 133 h 711"/>
                <a:gd name="T86" fmla="*/ 684 w 815"/>
                <a:gd name="T87" fmla="*/ 182 h 711"/>
                <a:gd name="T88" fmla="*/ 697 w 815"/>
                <a:gd name="T89" fmla="*/ 231 h 711"/>
                <a:gd name="T90" fmla="*/ 683 w 815"/>
                <a:gd name="T91" fmla="*/ 268 h 711"/>
                <a:gd name="T92" fmla="*/ 661 w 815"/>
                <a:gd name="T93" fmla="*/ 291 h 711"/>
                <a:gd name="T94" fmla="*/ 625 w 815"/>
                <a:gd name="T95" fmla="*/ 296 h 711"/>
                <a:gd name="T96" fmla="*/ 584 w 815"/>
                <a:gd name="T97" fmla="*/ 295 h 711"/>
                <a:gd name="T98" fmla="*/ 553 w 815"/>
                <a:gd name="T99" fmla="*/ 298 h 711"/>
                <a:gd name="T100" fmla="*/ 514 w 815"/>
                <a:gd name="T101" fmla="*/ 299 h 711"/>
                <a:gd name="T102" fmla="*/ 481 w 815"/>
                <a:gd name="T103" fmla="*/ 297 h 711"/>
                <a:gd name="T104" fmla="*/ 449 w 815"/>
                <a:gd name="T105" fmla="*/ 325 h 711"/>
                <a:gd name="T106" fmla="*/ 458 w 815"/>
                <a:gd name="T107" fmla="*/ 385 h 711"/>
                <a:gd name="T108" fmla="*/ 521 w 815"/>
                <a:gd name="T109" fmla="*/ 426 h 711"/>
                <a:gd name="T110" fmla="*/ 558 w 815"/>
                <a:gd name="T111" fmla="*/ 469 h 711"/>
                <a:gd name="T112" fmla="*/ 583 w 815"/>
                <a:gd name="T113" fmla="*/ 507 h 711"/>
                <a:gd name="T114" fmla="*/ 620 w 815"/>
                <a:gd name="T115" fmla="*/ 520 h 711"/>
                <a:gd name="T116" fmla="*/ 671 w 815"/>
                <a:gd name="T117" fmla="*/ 520 h 711"/>
                <a:gd name="T118" fmla="*/ 701 w 815"/>
                <a:gd name="T119" fmla="*/ 524 h 711"/>
                <a:gd name="T120" fmla="*/ 730 w 815"/>
                <a:gd name="T121" fmla="*/ 533 h 711"/>
                <a:gd name="T122" fmla="*/ 772 w 815"/>
                <a:gd name="T123" fmla="*/ 555 h 71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15"/>
                <a:gd name="T187" fmla="*/ 0 h 711"/>
                <a:gd name="T188" fmla="*/ 815 w 815"/>
                <a:gd name="T189" fmla="*/ 711 h 71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15" h="711">
                  <a:moveTo>
                    <a:pt x="813" y="599"/>
                  </a:moveTo>
                  <a:lnTo>
                    <a:pt x="814" y="605"/>
                  </a:lnTo>
                  <a:lnTo>
                    <a:pt x="814" y="610"/>
                  </a:lnTo>
                  <a:lnTo>
                    <a:pt x="812" y="615"/>
                  </a:lnTo>
                  <a:lnTo>
                    <a:pt x="809" y="619"/>
                  </a:lnTo>
                  <a:lnTo>
                    <a:pt x="805" y="623"/>
                  </a:lnTo>
                  <a:lnTo>
                    <a:pt x="800" y="627"/>
                  </a:lnTo>
                  <a:lnTo>
                    <a:pt x="794" y="631"/>
                  </a:lnTo>
                  <a:lnTo>
                    <a:pt x="788" y="634"/>
                  </a:lnTo>
                  <a:lnTo>
                    <a:pt x="781" y="637"/>
                  </a:lnTo>
                  <a:lnTo>
                    <a:pt x="775" y="639"/>
                  </a:lnTo>
                  <a:lnTo>
                    <a:pt x="768" y="642"/>
                  </a:lnTo>
                  <a:lnTo>
                    <a:pt x="761" y="643"/>
                  </a:lnTo>
                  <a:lnTo>
                    <a:pt x="755" y="645"/>
                  </a:lnTo>
                  <a:lnTo>
                    <a:pt x="748" y="647"/>
                  </a:lnTo>
                  <a:lnTo>
                    <a:pt x="743" y="647"/>
                  </a:lnTo>
                  <a:lnTo>
                    <a:pt x="738" y="648"/>
                  </a:lnTo>
                  <a:lnTo>
                    <a:pt x="727" y="649"/>
                  </a:lnTo>
                  <a:lnTo>
                    <a:pt x="717" y="651"/>
                  </a:lnTo>
                  <a:lnTo>
                    <a:pt x="709" y="653"/>
                  </a:lnTo>
                  <a:lnTo>
                    <a:pt x="701" y="656"/>
                  </a:lnTo>
                  <a:lnTo>
                    <a:pt x="694" y="658"/>
                  </a:lnTo>
                  <a:lnTo>
                    <a:pt x="688" y="662"/>
                  </a:lnTo>
                  <a:lnTo>
                    <a:pt x="683" y="664"/>
                  </a:lnTo>
                  <a:lnTo>
                    <a:pt x="678" y="668"/>
                  </a:lnTo>
                  <a:lnTo>
                    <a:pt x="673" y="672"/>
                  </a:lnTo>
                  <a:lnTo>
                    <a:pt x="668" y="675"/>
                  </a:lnTo>
                  <a:lnTo>
                    <a:pt x="663" y="678"/>
                  </a:lnTo>
                  <a:lnTo>
                    <a:pt x="657" y="681"/>
                  </a:lnTo>
                  <a:lnTo>
                    <a:pt x="651" y="685"/>
                  </a:lnTo>
                  <a:lnTo>
                    <a:pt x="644" y="688"/>
                  </a:lnTo>
                  <a:lnTo>
                    <a:pt x="636" y="690"/>
                  </a:lnTo>
                  <a:lnTo>
                    <a:pt x="627" y="693"/>
                  </a:lnTo>
                  <a:lnTo>
                    <a:pt x="620" y="695"/>
                  </a:lnTo>
                  <a:lnTo>
                    <a:pt x="612" y="695"/>
                  </a:lnTo>
                  <a:lnTo>
                    <a:pt x="603" y="695"/>
                  </a:lnTo>
                  <a:lnTo>
                    <a:pt x="593" y="695"/>
                  </a:lnTo>
                  <a:lnTo>
                    <a:pt x="582" y="695"/>
                  </a:lnTo>
                  <a:lnTo>
                    <a:pt x="570" y="694"/>
                  </a:lnTo>
                  <a:lnTo>
                    <a:pt x="558" y="694"/>
                  </a:lnTo>
                  <a:lnTo>
                    <a:pt x="544" y="693"/>
                  </a:lnTo>
                  <a:lnTo>
                    <a:pt x="529" y="693"/>
                  </a:lnTo>
                  <a:lnTo>
                    <a:pt x="514" y="693"/>
                  </a:lnTo>
                  <a:lnTo>
                    <a:pt x="497" y="693"/>
                  </a:lnTo>
                  <a:lnTo>
                    <a:pt x="480" y="694"/>
                  </a:lnTo>
                  <a:lnTo>
                    <a:pt x="462" y="696"/>
                  </a:lnTo>
                  <a:lnTo>
                    <a:pt x="443" y="698"/>
                  </a:lnTo>
                  <a:lnTo>
                    <a:pt x="423" y="702"/>
                  </a:lnTo>
                  <a:lnTo>
                    <a:pt x="402" y="706"/>
                  </a:lnTo>
                  <a:lnTo>
                    <a:pt x="386" y="709"/>
                  </a:lnTo>
                  <a:lnTo>
                    <a:pt x="371" y="710"/>
                  </a:lnTo>
                  <a:lnTo>
                    <a:pt x="356" y="710"/>
                  </a:lnTo>
                  <a:lnTo>
                    <a:pt x="341" y="710"/>
                  </a:lnTo>
                  <a:lnTo>
                    <a:pt x="327" y="708"/>
                  </a:lnTo>
                  <a:lnTo>
                    <a:pt x="312" y="706"/>
                  </a:lnTo>
                  <a:lnTo>
                    <a:pt x="297" y="703"/>
                  </a:lnTo>
                  <a:lnTo>
                    <a:pt x="283" y="700"/>
                  </a:lnTo>
                  <a:lnTo>
                    <a:pt x="267" y="696"/>
                  </a:lnTo>
                  <a:lnTo>
                    <a:pt x="252" y="693"/>
                  </a:lnTo>
                  <a:lnTo>
                    <a:pt x="236" y="689"/>
                  </a:lnTo>
                  <a:lnTo>
                    <a:pt x="220" y="686"/>
                  </a:lnTo>
                  <a:lnTo>
                    <a:pt x="204" y="683"/>
                  </a:lnTo>
                  <a:lnTo>
                    <a:pt x="187" y="681"/>
                  </a:lnTo>
                  <a:lnTo>
                    <a:pt x="169" y="679"/>
                  </a:lnTo>
                  <a:lnTo>
                    <a:pt x="151" y="678"/>
                  </a:lnTo>
                  <a:lnTo>
                    <a:pt x="139" y="678"/>
                  </a:lnTo>
                  <a:lnTo>
                    <a:pt x="129" y="676"/>
                  </a:lnTo>
                  <a:lnTo>
                    <a:pt x="121" y="675"/>
                  </a:lnTo>
                  <a:lnTo>
                    <a:pt x="113" y="673"/>
                  </a:lnTo>
                  <a:lnTo>
                    <a:pt x="107" y="672"/>
                  </a:lnTo>
                  <a:lnTo>
                    <a:pt x="101" y="670"/>
                  </a:lnTo>
                  <a:lnTo>
                    <a:pt x="96" y="668"/>
                  </a:lnTo>
                  <a:lnTo>
                    <a:pt x="91" y="665"/>
                  </a:lnTo>
                  <a:lnTo>
                    <a:pt x="87" y="663"/>
                  </a:lnTo>
                  <a:lnTo>
                    <a:pt x="81" y="661"/>
                  </a:lnTo>
                  <a:lnTo>
                    <a:pt x="76" y="658"/>
                  </a:lnTo>
                  <a:lnTo>
                    <a:pt x="70" y="655"/>
                  </a:lnTo>
                  <a:lnTo>
                    <a:pt x="64" y="653"/>
                  </a:lnTo>
                  <a:lnTo>
                    <a:pt x="55" y="650"/>
                  </a:lnTo>
                  <a:lnTo>
                    <a:pt x="46" y="647"/>
                  </a:lnTo>
                  <a:lnTo>
                    <a:pt x="35" y="645"/>
                  </a:lnTo>
                  <a:lnTo>
                    <a:pt x="15" y="639"/>
                  </a:lnTo>
                  <a:lnTo>
                    <a:pt x="4" y="631"/>
                  </a:lnTo>
                  <a:lnTo>
                    <a:pt x="0" y="624"/>
                  </a:lnTo>
                  <a:lnTo>
                    <a:pt x="1" y="615"/>
                  </a:lnTo>
                  <a:lnTo>
                    <a:pt x="4" y="607"/>
                  </a:lnTo>
                  <a:lnTo>
                    <a:pt x="10" y="599"/>
                  </a:lnTo>
                  <a:lnTo>
                    <a:pt x="15" y="592"/>
                  </a:lnTo>
                  <a:lnTo>
                    <a:pt x="18" y="586"/>
                  </a:lnTo>
                  <a:lnTo>
                    <a:pt x="21" y="580"/>
                  </a:lnTo>
                  <a:lnTo>
                    <a:pt x="26" y="575"/>
                  </a:lnTo>
                  <a:lnTo>
                    <a:pt x="32" y="571"/>
                  </a:lnTo>
                  <a:lnTo>
                    <a:pt x="40" y="566"/>
                  </a:lnTo>
                  <a:lnTo>
                    <a:pt x="48" y="562"/>
                  </a:lnTo>
                  <a:lnTo>
                    <a:pt x="55" y="558"/>
                  </a:lnTo>
                  <a:lnTo>
                    <a:pt x="61" y="554"/>
                  </a:lnTo>
                  <a:lnTo>
                    <a:pt x="65" y="550"/>
                  </a:lnTo>
                  <a:lnTo>
                    <a:pt x="70" y="546"/>
                  </a:lnTo>
                  <a:lnTo>
                    <a:pt x="76" y="543"/>
                  </a:lnTo>
                  <a:lnTo>
                    <a:pt x="84" y="539"/>
                  </a:lnTo>
                  <a:lnTo>
                    <a:pt x="94" y="537"/>
                  </a:lnTo>
                  <a:lnTo>
                    <a:pt x="103" y="533"/>
                  </a:lnTo>
                  <a:lnTo>
                    <a:pt x="113" y="530"/>
                  </a:lnTo>
                  <a:lnTo>
                    <a:pt x="123" y="528"/>
                  </a:lnTo>
                  <a:lnTo>
                    <a:pt x="132" y="525"/>
                  </a:lnTo>
                  <a:lnTo>
                    <a:pt x="140" y="522"/>
                  </a:lnTo>
                  <a:lnTo>
                    <a:pt x="149" y="520"/>
                  </a:lnTo>
                  <a:lnTo>
                    <a:pt x="157" y="519"/>
                  </a:lnTo>
                  <a:lnTo>
                    <a:pt x="165" y="517"/>
                  </a:lnTo>
                  <a:lnTo>
                    <a:pt x="173" y="514"/>
                  </a:lnTo>
                  <a:lnTo>
                    <a:pt x="180" y="510"/>
                  </a:lnTo>
                  <a:lnTo>
                    <a:pt x="187" y="503"/>
                  </a:lnTo>
                  <a:lnTo>
                    <a:pt x="192" y="495"/>
                  </a:lnTo>
                  <a:lnTo>
                    <a:pt x="197" y="486"/>
                  </a:lnTo>
                  <a:lnTo>
                    <a:pt x="203" y="477"/>
                  </a:lnTo>
                  <a:lnTo>
                    <a:pt x="208" y="468"/>
                  </a:lnTo>
                  <a:lnTo>
                    <a:pt x="213" y="460"/>
                  </a:lnTo>
                  <a:lnTo>
                    <a:pt x="218" y="452"/>
                  </a:lnTo>
                  <a:lnTo>
                    <a:pt x="223" y="444"/>
                  </a:lnTo>
                  <a:lnTo>
                    <a:pt x="228" y="437"/>
                  </a:lnTo>
                  <a:lnTo>
                    <a:pt x="233" y="430"/>
                  </a:lnTo>
                  <a:lnTo>
                    <a:pt x="239" y="424"/>
                  </a:lnTo>
                  <a:lnTo>
                    <a:pt x="244" y="418"/>
                  </a:lnTo>
                  <a:lnTo>
                    <a:pt x="250" y="412"/>
                  </a:lnTo>
                  <a:lnTo>
                    <a:pt x="257" y="407"/>
                  </a:lnTo>
                  <a:lnTo>
                    <a:pt x="263" y="402"/>
                  </a:lnTo>
                  <a:lnTo>
                    <a:pt x="270" y="398"/>
                  </a:lnTo>
                  <a:lnTo>
                    <a:pt x="278" y="393"/>
                  </a:lnTo>
                  <a:lnTo>
                    <a:pt x="286" y="389"/>
                  </a:lnTo>
                  <a:lnTo>
                    <a:pt x="296" y="383"/>
                  </a:lnTo>
                  <a:lnTo>
                    <a:pt x="304" y="376"/>
                  </a:lnTo>
                  <a:lnTo>
                    <a:pt x="311" y="368"/>
                  </a:lnTo>
                  <a:lnTo>
                    <a:pt x="315" y="361"/>
                  </a:lnTo>
                  <a:lnTo>
                    <a:pt x="319" y="353"/>
                  </a:lnTo>
                  <a:lnTo>
                    <a:pt x="321" y="346"/>
                  </a:lnTo>
                  <a:lnTo>
                    <a:pt x="323" y="340"/>
                  </a:lnTo>
                  <a:lnTo>
                    <a:pt x="324" y="335"/>
                  </a:lnTo>
                  <a:lnTo>
                    <a:pt x="325" y="331"/>
                  </a:lnTo>
                  <a:lnTo>
                    <a:pt x="327" y="325"/>
                  </a:lnTo>
                  <a:lnTo>
                    <a:pt x="327" y="319"/>
                  </a:lnTo>
                  <a:lnTo>
                    <a:pt x="326" y="313"/>
                  </a:lnTo>
                  <a:lnTo>
                    <a:pt x="322" y="307"/>
                  </a:lnTo>
                  <a:lnTo>
                    <a:pt x="314" y="301"/>
                  </a:lnTo>
                  <a:lnTo>
                    <a:pt x="302" y="298"/>
                  </a:lnTo>
                  <a:lnTo>
                    <a:pt x="284" y="296"/>
                  </a:lnTo>
                  <a:lnTo>
                    <a:pt x="275" y="296"/>
                  </a:lnTo>
                  <a:lnTo>
                    <a:pt x="265" y="296"/>
                  </a:lnTo>
                  <a:lnTo>
                    <a:pt x="255" y="295"/>
                  </a:lnTo>
                  <a:lnTo>
                    <a:pt x="243" y="294"/>
                  </a:lnTo>
                  <a:lnTo>
                    <a:pt x="232" y="293"/>
                  </a:lnTo>
                  <a:lnTo>
                    <a:pt x="220" y="292"/>
                  </a:lnTo>
                  <a:lnTo>
                    <a:pt x="207" y="291"/>
                  </a:lnTo>
                  <a:lnTo>
                    <a:pt x="196" y="289"/>
                  </a:lnTo>
                  <a:lnTo>
                    <a:pt x="184" y="287"/>
                  </a:lnTo>
                  <a:lnTo>
                    <a:pt x="172" y="285"/>
                  </a:lnTo>
                  <a:lnTo>
                    <a:pt x="161" y="283"/>
                  </a:lnTo>
                  <a:lnTo>
                    <a:pt x="151" y="280"/>
                  </a:lnTo>
                  <a:lnTo>
                    <a:pt x="142" y="277"/>
                  </a:lnTo>
                  <a:lnTo>
                    <a:pt x="134" y="274"/>
                  </a:lnTo>
                  <a:lnTo>
                    <a:pt x="127" y="270"/>
                  </a:lnTo>
                  <a:lnTo>
                    <a:pt x="122" y="266"/>
                  </a:lnTo>
                  <a:lnTo>
                    <a:pt x="117" y="261"/>
                  </a:lnTo>
                  <a:lnTo>
                    <a:pt x="114" y="256"/>
                  </a:lnTo>
                  <a:lnTo>
                    <a:pt x="112" y="251"/>
                  </a:lnTo>
                  <a:lnTo>
                    <a:pt x="110" y="246"/>
                  </a:lnTo>
                  <a:lnTo>
                    <a:pt x="109" y="241"/>
                  </a:lnTo>
                  <a:lnTo>
                    <a:pt x="108" y="236"/>
                  </a:lnTo>
                  <a:lnTo>
                    <a:pt x="108" y="230"/>
                  </a:lnTo>
                  <a:lnTo>
                    <a:pt x="109" y="224"/>
                  </a:lnTo>
                  <a:lnTo>
                    <a:pt x="110" y="219"/>
                  </a:lnTo>
                  <a:lnTo>
                    <a:pt x="111" y="214"/>
                  </a:lnTo>
                  <a:lnTo>
                    <a:pt x="113" y="208"/>
                  </a:lnTo>
                  <a:lnTo>
                    <a:pt x="114" y="202"/>
                  </a:lnTo>
                  <a:lnTo>
                    <a:pt x="116" y="197"/>
                  </a:lnTo>
                  <a:lnTo>
                    <a:pt x="118" y="191"/>
                  </a:lnTo>
                  <a:lnTo>
                    <a:pt x="119" y="185"/>
                  </a:lnTo>
                  <a:lnTo>
                    <a:pt x="121" y="180"/>
                  </a:lnTo>
                  <a:lnTo>
                    <a:pt x="126" y="168"/>
                  </a:lnTo>
                  <a:lnTo>
                    <a:pt x="131" y="157"/>
                  </a:lnTo>
                  <a:lnTo>
                    <a:pt x="138" y="147"/>
                  </a:lnTo>
                  <a:lnTo>
                    <a:pt x="145" y="136"/>
                  </a:lnTo>
                  <a:lnTo>
                    <a:pt x="153" y="127"/>
                  </a:lnTo>
                  <a:lnTo>
                    <a:pt x="161" y="119"/>
                  </a:lnTo>
                  <a:lnTo>
                    <a:pt x="168" y="113"/>
                  </a:lnTo>
                  <a:lnTo>
                    <a:pt x="173" y="108"/>
                  </a:lnTo>
                  <a:lnTo>
                    <a:pt x="179" y="105"/>
                  </a:lnTo>
                  <a:lnTo>
                    <a:pt x="188" y="101"/>
                  </a:lnTo>
                  <a:lnTo>
                    <a:pt x="197" y="98"/>
                  </a:lnTo>
                  <a:lnTo>
                    <a:pt x="207" y="94"/>
                  </a:lnTo>
                  <a:lnTo>
                    <a:pt x="217" y="90"/>
                  </a:lnTo>
                  <a:lnTo>
                    <a:pt x="226" y="86"/>
                  </a:lnTo>
                  <a:lnTo>
                    <a:pt x="235" y="80"/>
                  </a:lnTo>
                  <a:lnTo>
                    <a:pt x="241" y="73"/>
                  </a:lnTo>
                  <a:lnTo>
                    <a:pt x="244" y="70"/>
                  </a:lnTo>
                  <a:lnTo>
                    <a:pt x="248" y="66"/>
                  </a:lnTo>
                  <a:lnTo>
                    <a:pt x="252" y="63"/>
                  </a:lnTo>
                  <a:lnTo>
                    <a:pt x="257" y="60"/>
                  </a:lnTo>
                  <a:lnTo>
                    <a:pt x="262" y="57"/>
                  </a:lnTo>
                  <a:lnTo>
                    <a:pt x="267" y="54"/>
                  </a:lnTo>
                  <a:lnTo>
                    <a:pt x="273" y="51"/>
                  </a:lnTo>
                  <a:lnTo>
                    <a:pt x="279" y="47"/>
                  </a:lnTo>
                  <a:lnTo>
                    <a:pt x="285" y="44"/>
                  </a:lnTo>
                  <a:lnTo>
                    <a:pt x="293" y="40"/>
                  </a:lnTo>
                  <a:lnTo>
                    <a:pt x="300" y="37"/>
                  </a:lnTo>
                  <a:lnTo>
                    <a:pt x="307" y="33"/>
                  </a:lnTo>
                  <a:lnTo>
                    <a:pt x="314" y="29"/>
                  </a:lnTo>
                  <a:lnTo>
                    <a:pt x="322" y="24"/>
                  </a:lnTo>
                  <a:lnTo>
                    <a:pt x="329" y="19"/>
                  </a:lnTo>
                  <a:lnTo>
                    <a:pt x="338" y="13"/>
                  </a:lnTo>
                  <a:lnTo>
                    <a:pt x="346" y="8"/>
                  </a:lnTo>
                  <a:lnTo>
                    <a:pt x="354" y="4"/>
                  </a:lnTo>
                  <a:lnTo>
                    <a:pt x="362" y="2"/>
                  </a:lnTo>
                  <a:lnTo>
                    <a:pt x="371" y="0"/>
                  </a:lnTo>
                  <a:lnTo>
                    <a:pt x="380" y="0"/>
                  </a:lnTo>
                  <a:lnTo>
                    <a:pt x="388" y="0"/>
                  </a:lnTo>
                  <a:lnTo>
                    <a:pt x="397" y="2"/>
                  </a:lnTo>
                  <a:lnTo>
                    <a:pt x="405" y="3"/>
                  </a:lnTo>
                  <a:lnTo>
                    <a:pt x="413" y="5"/>
                  </a:lnTo>
                  <a:lnTo>
                    <a:pt x="422" y="8"/>
                  </a:lnTo>
                  <a:lnTo>
                    <a:pt x="429" y="10"/>
                  </a:lnTo>
                  <a:lnTo>
                    <a:pt x="437" y="13"/>
                  </a:lnTo>
                  <a:lnTo>
                    <a:pt x="444" y="16"/>
                  </a:lnTo>
                  <a:lnTo>
                    <a:pt x="451" y="18"/>
                  </a:lnTo>
                  <a:lnTo>
                    <a:pt x="457" y="20"/>
                  </a:lnTo>
                  <a:lnTo>
                    <a:pt x="462" y="22"/>
                  </a:lnTo>
                  <a:lnTo>
                    <a:pt x="468" y="23"/>
                  </a:lnTo>
                  <a:lnTo>
                    <a:pt x="473" y="26"/>
                  </a:lnTo>
                  <a:lnTo>
                    <a:pt x="479" y="29"/>
                  </a:lnTo>
                  <a:lnTo>
                    <a:pt x="484" y="32"/>
                  </a:lnTo>
                  <a:lnTo>
                    <a:pt x="489" y="35"/>
                  </a:lnTo>
                  <a:lnTo>
                    <a:pt x="495" y="39"/>
                  </a:lnTo>
                  <a:lnTo>
                    <a:pt x="500" y="43"/>
                  </a:lnTo>
                  <a:lnTo>
                    <a:pt x="506" y="47"/>
                  </a:lnTo>
                  <a:lnTo>
                    <a:pt x="511" y="52"/>
                  </a:lnTo>
                  <a:lnTo>
                    <a:pt x="516" y="56"/>
                  </a:lnTo>
                  <a:lnTo>
                    <a:pt x="522" y="61"/>
                  </a:lnTo>
                  <a:lnTo>
                    <a:pt x="527" y="65"/>
                  </a:lnTo>
                  <a:lnTo>
                    <a:pt x="533" y="69"/>
                  </a:lnTo>
                  <a:lnTo>
                    <a:pt x="539" y="73"/>
                  </a:lnTo>
                  <a:lnTo>
                    <a:pt x="544" y="76"/>
                  </a:lnTo>
                  <a:lnTo>
                    <a:pt x="550" y="80"/>
                  </a:lnTo>
                  <a:lnTo>
                    <a:pt x="556" y="83"/>
                  </a:lnTo>
                  <a:lnTo>
                    <a:pt x="561" y="86"/>
                  </a:lnTo>
                  <a:lnTo>
                    <a:pt x="567" y="89"/>
                  </a:lnTo>
                  <a:lnTo>
                    <a:pt x="571" y="92"/>
                  </a:lnTo>
                  <a:lnTo>
                    <a:pt x="577" y="96"/>
                  </a:lnTo>
                  <a:lnTo>
                    <a:pt x="581" y="99"/>
                  </a:lnTo>
                  <a:lnTo>
                    <a:pt x="586" y="103"/>
                  </a:lnTo>
                  <a:lnTo>
                    <a:pt x="591" y="106"/>
                  </a:lnTo>
                  <a:lnTo>
                    <a:pt x="595" y="109"/>
                  </a:lnTo>
                  <a:lnTo>
                    <a:pt x="600" y="112"/>
                  </a:lnTo>
                  <a:lnTo>
                    <a:pt x="605" y="115"/>
                  </a:lnTo>
                  <a:lnTo>
                    <a:pt x="610" y="118"/>
                  </a:lnTo>
                  <a:lnTo>
                    <a:pt x="615" y="121"/>
                  </a:lnTo>
                  <a:lnTo>
                    <a:pt x="620" y="123"/>
                  </a:lnTo>
                  <a:lnTo>
                    <a:pt x="625" y="126"/>
                  </a:lnTo>
                  <a:lnTo>
                    <a:pt x="631" y="128"/>
                  </a:lnTo>
                  <a:lnTo>
                    <a:pt x="641" y="133"/>
                  </a:lnTo>
                  <a:lnTo>
                    <a:pt x="650" y="139"/>
                  </a:lnTo>
                  <a:lnTo>
                    <a:pt x="657" y="146"/>
                  </a:lnTo>
                  <a:lnTo>
                    <a:pt x="665" y="153"/>
                  </a:lnTo>
                  <a:lnTo>
                    <a:pt x="672" y="162"/>
                  </a:lnTo>
                  <a:lnTo>
                    <a:pt x="678" y="172"/>
                  </a:lnTo>
                  <a:lnTo>
                    <a:pt x="684" y="182"/>
                  </a:lnTo>
                  <a:lnTo>
                    <a:pt x="690" y="192"/>
                  </a:lnTo>
                  <a:lnTo>
                    <a:pt x="693" y="200"/>
                  </a:lnTo>
                  <a:lnTo>
                    <a:pt x="696" y="208"/>
                  </a:lnTo>
                  <a:lnTo>
                    <a:pt x="697" y="215"/>
                  </a:lnTo>
                  <a:lnTo>
                    <a:pt x="698" y="223"/>
                  </a:lnTo>
                  <a:lnTo>
                    <a:pt x="697" y="231"/>
                  </a:lnTo>
                  <a:lnTo>
                    <a:pt x="696" y="237"/>
                  </a:lnTo>
                  <a:lnTo>
                    <a:pt x="694" y="244"/>
                  </a:lnTo>
                  <a:lnTo>
                    <a:pt x="692" y="251"/>
                  </a:lnTo>
                  <a:lnTo>
                    <a:pt x="690" y="257"/>
                  </a:lnTo>
                  <a:lnTo>
                    <a:pt x="686" y="263"/>
                  </a:lnTo>
                  <a:lnTo>
                    <a:pt x="683" y="268"/>
                  </a:lnTo>
                  <a:lnTo>
                    <a:pt x="679" y="274"/>
                  </a:lnTo>
                  <a:lnTo>
                    <a:pt x="675" y="278"/>
                  </a:lnTo>
                  <a:lnTo>
                    <a:pt x="672" y="282"/>
                  </a:lnTo>
                  <a:lnTo>
                    <a:pt x="668" y="286"/>
                  </a:lnTo>
                  <a:lnTo>
                    <a:pt x="665" y="289"/>
                  </a:lnTo>
                  <a:lnTo>
                    <a:pt x="661" y="291"/>
                  </a:lnTo>
                  <a:lnTo>
                    <a:pt x="656" y="293"/>
                  </a:lnTo>
                  <a:lnTo>
                    <a:pt x="651" y="294"/>
                  </a:lnTo>
                  <a:lnTo>
                    <a:pt x="645" y="295"/>
                  </a:lnTo>
                  <a:lnTo>
                    <a:pt x="639" y="296"/>
                  </a:lnTo>
                  <a:lnTo>
                    <a:pt x="632" y="296"/>
                  </a:lnTo>
                  <a:lnTo>
                    <a:pt x="625" y="296"/>
                  </a:lnTo>
                  <a:lnTo>
                    <a:pt x="618" y="296"/>
                  </a:lnTo>
                  <a:lnTo>
                    <a:pt x="611" y="296"/>
                  </a:lnTo>
                  <a:lnTo>
                    <a:pt x="604" y="295"/>
                  </a:lnTo>
                  <a:lnTo>
                    <a:pt x="596" y="295"/>
                  </a:lnTo>
                  <a:lnTo>
                    <a:pt x="590" y="295"/>
                  </a:lnTo>
                  <a:lnTo>
                    <a:pt x="584" y="295"/>
                  </a:lnTo>
                  <a:lnTo>
                    <a:pt x="578" y="295"/>
                  </a:lnTo>
                  <a:lnTo>
                    <a:pt x="573" y="295"/>
                  </a:lnTo>
                  <a:lnTo>
                    <a:pt x="568" y="296"/>
                  </a:lnTo>
                  <a:lnTo>
                    <a:pt x="564" y="297"/>
                  </a:lnTo>
                  <a:lnTo>
                    <a:pt x="559" y="297"/>
                  </a:lnTo>
                  <a:lnTo>
                    <a:pt x="553" y="298"/>
                  </a:lnTo>
                  <a:lnTo>
                    <a:pt x="547" y="298"/>
                  </a:lnTo>
                  <a:lnTo>
                    <a:pt x="541" y="299"/>
                  </a:lnTo>
                  <a:lnTo>
                    <a:pt x="534" y="299"/>
                  </a:lnTo>
                  <a:lnTo>
                    <a:pt x="527" y="299"/>
                  </a:lnTo>
                  <a:lnTo>
                    <a:pt x="521" y="299"/>
                  </a:lnTo>
                  <a:lnTo>
                    <a:pt x="514" y="299"/>
                  </a:lnTo>
                  <a:lnTo>
                    <a:pt x="508" y="298"/>
                  </a:lnTo>
                  <a:lnTo>
                    <a:pt x="502" y="298"/>
                  </a:lnTo>
                  <a:lnTo>
                    <a:pt x="496" y="298"/>
                  </a:lnTo>
                  <a:lnTo>
                    <a:pt x="490" y="297"/>
                  </a:lnTo>
                  <a:lnTo>
                    <a:pt x="486" y="297"/>
                  </a:lnTo>
                  <a:lnTo>
                    <a:pt x="481" y="297"/>
                  </a:lnTo>
                  <a:lnTo>
                    <a:pt x="478" y="296"/>
                  </a:lnTo>
                  <a:lnTo>
                    <a:pt x="468" y="297"/>
                  </a:lnTo>
                  <a:lnTo>
                    <a:pt x="461" y="301"/>
                  </a:lnTo>
                  <a:lnTo>
                    <a:pt x="455" y="308"/>
                  </a:lnTo>
                  <a:lnTo>
                    <a:pt x="452" y="316"/>
                  </a:lnTo>
                  <a:lnTo>
                    <a:pt x="449" y="325"/>
                  </a:lnTo>
                  <a:lnTo>
                    <a:pt x="448" y="334"/>
                  </a:lnTo>
                  <a:lnTo>
                    <a:pt x="447" y="342"/>
                  </a:lnTo>
                  <a:lnTo>
                    <a:pt x="447" y="349"/>
                  </a:lnTo>
                  <a:lnTo>
                    <a:pt x="448" y="363"/>
                  </a:lnTo>
                  <a:lnTo>
                    <a:pt x="452" y="375"/>
                  </a:lnTo>
                  <a:lnTo>
                    <a:pt x="458" y="385"/>
                  </a:lnTo>
                  <a:lnTo>
                    <a:pt x="467" y="393"/>
                  </a:lnTo>
                  <a:lnTo>
                    <a:pt x="477" y="400"/>
                  </a:lnTo>
                  <a:lnTo>
                    <a:pt x="488" y="407"/>
                  </a:lnTo>
                  <a:lnTo>
                    <a:pt x="500" y="414"/>
                  </a:lnTo>
                  <a:lnTo>
                    <a:pt x="513" y="420"/>
                  </a:lnTo>
                  <a:lnTo>
                    <a:pt x="521" y="426"/>
                  </a:lnTo>
                  <a:lnTo>
                    <a:pt x="528" y="432"/>
                  </a:lnTo>
                  <a:lnTo>
                    <a:pt x="535" y="438"/>
                  </a:lnTo>
                  <a:lnTo>
                    <a:pt x="542" y="445"/>
                  </a:lnTo>
                  <a:lnTo>
                    <a:pt x="547" y="453"/>
                  </a:lnTo>
                  <a:lnTo>
                    <a:pt x="553" y="461"/>
                  </a:lnTo>
                  <a:lnTo>
                    <a:pt x="558" y="469"/>
                  </a:lnTo>
                  <a:lnTo>
                    <a:pt x="563" y="476"/>
                  </a:lnTo>
                  <a:lnTo>
                    <a:pt x="567" y="483"/>
                  </a:lnTo>
                  <a:lnTo>
                    <a:pt x="571" y="490"/>
                  </a:lnTo>
                  <a:lnTo>
                    <a:pt x="576" y="497"/>
                  </a:lnTo>
                  <a:lnTo>
                    <a:pt x="579" y="503"/>
                  </a:lnTo>
                  <a:lnTo>
                    <a:pt x="583" y="507"/>
                  </a:lnTo>
                  <a:lnTo>
                    <a:pt x="587" y="512"/>
                  </a:lnTo>
                  <a:lnTo>
                    <a:pt x="590" y="514"/>
                  </a:lnTo>
                  <a:lnTo>
                    <a:pt x="594" y="515"/>
                  </a:lnTo>
                  <a:lnTo>
                    <a:pt x="603" y="517"/>
                  </a:lnTo>
                  <a:lnTo>
                    <a:pt x="611" y="518"/>
                  </a:lnTo>
                  <a:lnTo>
                    <a:pt x="620" y="520"/>
                  </a:lnTo>
                  <a:lnTo>
                    <a:pt x="629" y="520"/>
                  </a:lnTo>
                  <a:lnTo>
                    <a:pt x="638" y="521"/>
                  </a:lnTo>
                  <a:lnTo>
                    <a:pt x="648" y="521"/>
                  </a:lnTo>
                  <a:lnTo>
                    <a:pt x="657" y="520"/>
                  </a:lnTo>
                  <a:lnTo>
                    <a:pt x="666" y="520"/>
                  </a:lnTo>
                  <a:lnTo>
                    <a:pt x="671" y="520"/>
                  </a:lnTo>
                  <a:lnTo>
                    <a:pt x="675" y="520"/>
                  </a:lnTo>
                  <a:lnTo>
                    <a:pt x="680" y="520"/>
                  </a:lnTo>
                  <a:lnTo>
                    <a:pt x="685" y="521"/>
                  </a:lnTo>
                  <a:lnTo>
                    <a:pt x="690" y="522"/>
                  </a:lnTo>
                  <a:lnTo>
                    <a:pt x="695" y="523"/>
                  </a:lnTo>
                  <a:lnTo>
                    <a:pt x="701" y="524"/>
                  </a:lnTo>
                  <a:lnTo>
                    <a:pt x="706" y="526"/>
                  </a:lnTo>
                  <a:lnTo>
                    <a:pt x="710" y="527"/>
                  </a:lnTo>
                  <a:lnTo>
                    <a:pt x="716" y="529"/>
                  </a:lnTo>
                  <a:lnTo>
                    <a:pt x="720" y="530"/>
                  </a:lnTo>
                  <a:lnTo>
                    <a:pt x="725" y="532"/>
                  </a:lnTo>
                  <a:lnTo>
                    <a:pt x="730" y="533"/>
                  </a:lnTo>
                  <a:lnTo>
                    <a:pt x="734" y="535"/>
                  </a:lnTo>
                  <a:lnTo>
                    <a:pt x="738" y="536"/>
                  </a:lnTo>
                  <a:lnTo>
                    <a:pt x="742" y="537"/>
                  </a:lnTo>
                  <a:lnTo>
                    <a:pt x="751" y="540"/>
                  </a:lnTo>
                  <a:lnTo>
                    <a:pt x="761" y="547"/>
                  </a:lnTo>
                  <a:lnTo>
                    <a:pt x="772" y="555"/>
                  </a:lnTo>
                  <a:lnTo>
                    <a:pt x="783" y="565"/>
                  </a:lnTo>
                  <a:lnTo>
                    <a:pt x="794" y="575"/>
                  </a:lnTo>
                  <a:lnTo>
                    <a:pt x="803" y="585"/>
                  </a:lnTo>
                  <a:lnTo>
                    <a:pt x="809" y="593"/>
                  </a:lnTo>
                  <a:lnTo>
                    <a:pt x="813" y="599"/>
                  </a:lnTo>
                </a:path>
              </a:pathLst>
            </a:custGeom>
            <a:solidFill>
              <a:srgbClr val="FF948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07" name="Freeform 375"/>
            <p:cNvSpPr>
              <a:spLocks/>
            </p:cNvSpPr>
            <p:nvPr/>
          </p:nvSpPr>
          <p:spPr bwMode="auto">
            <a:xfrm>
              <a:off x="1385" y="842"/>
              <a:ext cx="809" cy="703"/>
            </a:xfrm>
            <a:custGeom>
              <a:avLst/>
              <a:gdLst>
                <a:gd name="T0" fmla="*/ 799 w 809"/>
                <a:gd name="T1" fmla="*/ 618 h 703"/>
                <a:gd name="T2" fmla="*/ 762 w 809"/>
                <a:gd name="T3" fmla="*/ 635 h 703"/>
                <a:gd name="T4" fmla="*/ 721 w 809"/>
                <a:gd name="T5" fmla="*/ 643 h 703"/>
                <a:gd name="T6" fmla="*/ 674 w 809"/>
                <a:gd name="T7" fmla="*/ 658 h 703"/>
                <a:gd name="T8" fmla="*/ 645 w 809"/>
                <a:gd name="T9" fmla="*/ 677 h 703"/>
                <a:gd name="T10" fmla="*/ 599 w 809"/>
                <a:gd name="T11" fmla="*/ 688 h 703"/>
                <a:gd name="T12" fmla="*/ 527 w 809"/>
                <a:gd name="T13" fmla="*/ 684 h 703"/>
                <a:gd name="T14" fmla="*/ 420 w 809"/>
                <a:gd name="T15" fmla="*/ 693 h 703"/>
                <a:gd name="T16" fmla="*/ 328 w 809"/>
                <a:gd name="T17" fmla="*/ 700 h 703"/>
                <a:gd name="T18" fmla="*/ 245 w 809"/>
                <a:gd name="T19" fmla="*/ 681 h 703"/>
                <a:gd name="T20" fmla="*/ 141 w 809"/>
                <a:gd name="T21" fmla="*/ 669 h 703"/>
                <a:gd name="T22" fmla="*/ 97 w 809"/>
                <a:gd name="T23" fmla="*/ 660 h 703"/>
                <a:gd name="T24" fmla="*/ 64 w 809"/>
                <a:gd name="T25" fmla="*/ 646 h 703"/>
                <a:gd name="T26" fmla="*/ 0 w 809"/>
                <a:gd name="T27" fmla="*/ 618 h 703"/>
                <a:gd name="T28" fmla="*/ 24 w 809"/>
                <a:gd name="T29" fmla="*/ 575 h 703"/>
                <a:gd name="T30" fmla="*/ 65 w 809"/>
                <a:gd name="T31" fmla="*/ 550 h 703"/>
                <a:gd name="T32" fmla="*/ 107 w 809"/>
                <a:gd name="T33" fmla="*/ 530 h 703"/>
                <a:gd name="T34" fmla="*/ 160 w 809"/>
                <a:gd name="T35" fmla="*/ 516 h 703"/>
                <a:gd name="T36" fmla="*/ 201 w 809"/>
                <a:gd name="T37" fmla="*/ 483 h 703"/>
                <a:gd name="T38" fmla="*/ 231 w 809"/>
                <a:gd name="T39" fmla="*/ 434 h 703"/>
                <a:gd name="T40" fmla="*/ 266 w 809"/>
                <a:gd name="T41" fmla="*/ 400 h 703"/>
                <a:gd name="T42" fmla="*/ 312 w 809"/>
                <a:gd name="T43" fmla="*/ 367 h 703"/>
                <a:gd name="T44" fmla="*/ 327 w 809"/>
                <a:gd name="T45" fmla="*/ 328 h 703"/>
                <a:gd name="T46" fmla="*/ 304 w 809"/>
                <a:gd name="T47" fmla="*/ 293 h 703"/>
                <a:gd name="T48" fmla="*/ 233 w 809"/>
                <a:gd name="T49" fmla="*/ 288 h 703"/>
                <a:gd name="T50" fmla="*/ 162 w 809"/>
                <a:gd name="T51" fmla="*/ 278 h 703"/>
                <a:gd name="T52" fmla="*/ 119 w 809"/>
                <a:gd name="T53" fmla="*/ 257 h 703"/>
                <a:gd name="T54" fmla="*/ 110 w 809"/>
                <a:gd name="T55" fmla="*/ 227 h 703"/>
                <a:gd name="T56" fmla="*/ 117 w 809"/>
                <a:gd name="T57" fmla="*/ 194 h 703"/>
                <a:gd name="T58" fmla="*/ 139 w 809"/>
                <a:gd name="T59" fmla="*/ 145 h 703"/>
                <a:gd name="T60" fmla="*/ 180 w 809"/>
                <a:gd name="T61" fmla="*/ 103 h 703"/>
                <a:gd name="T62" fmla="*/ 234 w 809"/>
                <a:gd name="T63" fmla="*/ 79 h 703"/>
                <a:gd name="T64" fmla="*/ 261 w 809"/>
                <a:gd name="T65" fmla="*/ 56 h 703"/>
                <a:gd name="T66" fmla="*/ 299 w 809"/>
                <a:gd name="T67" fmla="*/ 36 h 703"/>
                <a:gd name="T68" fmla="*/ 344 w 809"/>
                <a:gd name="T69" fmla="*/ 8 h 703"/>
                <a:gd name="T70" fmla="*/ 395 w 809"/>
                <a:gd name="T71" fmla="*/ 1 h 703"/>
                <a:gd name="T72" fmla="*/ 442 w 809"/>
                <a:gd name="T73" fmla="*/ 15 h 703"/>
                <a:gd name="T74" fmla="*/ 475 w 809"/>
                <a:gd name="T75" fmla="*/ 28 h 703"/>
                <a:gd name="T76" fmla="*/ 507 w 809"/>
                <a:gd name="T77" fmla="*/ 51 h 703"/>
                <a:gd name="T78" fmla="*/ 540 w 809"/>
                <a:gd name="T79" fmla="*/ 76 h 703"/>
                <a:gd name="T80" fmla="*/ 573 w 809"/>
                <a:gd name="T81" fmla="*/ 94 h 703"/>
                <a:gd name="T82" fmla="*/ 601 w 809"/>
                <a:gd name="T83" fmla="*/ 113 h 703"/>
                <a:gd name="T84" fmla="*/ 636 w 809"/>
                <a:gd name="T85" fmla="*/ 130 h 703"/>
                <a:gd name="T86" fmla="*/ 679 w 809"/>
                <a:gd name="T87" fmla="*/ 177 h 703"/>
                <a:gd name="T88" fmla="*/ 693 w 809"/>
                <a:gd name="T89" fmla="*/ 227 h 703"/>
                <a:gd name="T90" fmla="*/ 679 w 809"/>
                <a:gd name="T91" fmla="*/ 263 h 703"/>
                <a:gd name="T92" fmla="*/ 657 w 809"/>
                <a:gd name="T93" fmla="*/ 285 h 703"/>
                <a:gd name="T94" fmla="*/ 621 w 809"/>
                <a:gd name="T95" fmla="*/ 290 h 703"/>
                <a:gd name="T96" fmla="*/ 579 w 809"/>
                <a:gd name="T97" fmla="*/ 289 h 703"/>
                <a:gd name="T98" fmla="*/ 549 w 809"/>
                <a:gd name="T99" fmla="*/ 293 h 703"/>
                <a:gd name="T100" fmla="*/ 510 w 809"/>
                <a:gd name="T101" fmla="*/ 293 h 703"/>
                <a:gd name="T102" fmla="*/ 476 w 809"/>
                <a:gd name="T103" fmla="*/ 292 h 703"/>
                <a:gd name="T104" fmla="*/ 443 w 809"/>
                <a:gd name="T105" fmla="*/ 321 h 703"/>
                <a:gd name="T106" fmla="*/ 451 w 809"/>
                <a:gd name="T107" fmla="*/ 382 h 703"/>
                <a:gd name="T108" fmla="*/ 513 w 809"/>
                <a:gd name="T109" fmla="*/ 423 h 703"/>
                <a:gd name="T110" fmla="*/ 551 w 809"/>
                <a:gd name="T111" fmla="*/ 465 h 703"/>
                <a:gd name="T112" fmla="*/ 576 w 809"/>
                <a:gd name="T113" fmla="*/ 505 h 703"/>
                <a:gd name="T114" fmla="*/ 613 w 809"/>
                <a:gd name="T115" fmla="*/ 518 h 703"/>
                <a:gd name="T116" fmla="*/ 663 w 809"/>
                <a:gd name="T117" fmla="*/ 517 h 703"/>
                <a:gd name="T118" fmla="*/ 693 w 809"/>
                <a:gd name="T119" fmla="*/ 521 h 703"/>
                <a:gd name="T120" fmla="*/ 723 w 809"/>
                <a:gd name="T121" fmla="*/ 530 h 703"/>
                <a:gd name="T122" fmla="*/ 766 w 809"/>
                <a:gd name="T123" fmla="*/ 552 h 7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9"/>
                <a:gd name="T187" fmla="*/ 0 h 703"/>
                <a:gd name="T188" fmla="*/ 809 w 809"/>
                <a:gd name="T189" fmla="*/ 703 h 7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9" h="703">
                  <a:moveTo>
                    <a:pt x="807" y="595"/>
                  </a:moveTo>
                  <a:lnTo>
                    <a:pt x="808" y="601"/>
                  </a:lnTo>
                  <a:lnTo>
                    <a:pt x="808" y="606"/>
                  </a:lnTo>
                  <a:lnTo>
                    <a:pt x="806" y="610"/>
                  </a:lnTo>
                  <a:lnTo>
                    <a:pt x="804" y="615"/>
                  </a:lnTo>
                  <a:lnTo>
                    <a:pt x="799" y="618"/>
                  </a:lnTo>
                  <a:lnTo>
                    <a:pt x="795" y="622"/>
                  </a:lnTo>
                  <a:lnTo>
                    <a:pt x="789" y="626"/>
                  </a:lnTo>
                  <a:lnTo>
                    <a:pt x="783" y="628"/>
                  </a:lnTo>
                  <a:lnTo>
                    <a:pt x="776" y="631"/>
                  </a:lnTo>
                  <a:lnTo>
                    <a:pt x="770" y="634"/>
                  </a:lnTo>
                  <a:lnTo>
                    <a:pt x="762" y="635"/>
                  </a:lnTo>
                  <a:lnTo>
                    <a:pt x="756" y="637"/>
                  </a:lnTo>
                  <a:lnTo>
                    <a:pt x="750" y="639"/>
                  </a:lnTo>
                  <a:lnTo>
                    <a:pt x="744" y="640"/>
                  </a:lnTo>
                  <a:lnTo>
                    <a:pt x="738" y="641"/>
                  </a:lnTo>
                  <a:lnTo>
                    <a:pt x="734" y="641"/>
                  </a:lnTo>
                  <a:lnTo>
                    <a:pt x="721" y="643"/>
                  </a:lnTo>
                  <a:lnTo>
                    <a:pt x="710" y="644"/>
                  </a:lnTo>
                  <a:lnTo>
                    <a:pt x="701" y="646"/>
                  </a:lnTo>
                  <a:lnTo>
                    <a:pt x="693" y="649"/>
                  </a:lnTo>
                  <a:lnTo>
                    <a:pt x="686" y="651"/>
                  </a:lnTo>
                  <a:lnTo>
                    <a:pt x="680" y="654"/>
                  </a:lnTo>
                  <a:lnTo>
                    <a:pt x="674" y="658"/>
                  </a:lnTo>
                  <a:lnTo>
                    <a:pt x="670" y="661"/>
                  </a:lnTo>
                  <a:lnTo>
                    <a:pt x="665" y="664"/>
                  </a:lnTo>
                  <a:lnTo>
                    <a:pt x="661" y="668"/>
                  </a:lnTo>
                  <a:lnTo>
                    <a:pt x="656" y="671"/>
                  </a:lnTo>
                  <a:lnTo>
                    <a:pt x="651" y="674"/>
                  </a:lnTo>
                  <a:lnTo>
                    <a:pt x="645" y="677"/>
                  </a:lnTo>
                  <a:lnTo>
                    <a:pt x="638" y="680"/>
                  </a:lnTo>
                  <a:lnTo>
                    <a:pt x="631" y="683"/>
                  </a:lnTo>
                  <a:lnTo>
                    <a:pt x="622" y="686"/>
                  </a:lnTo>
                  <a:lnTo>
                    <a:pt x="616" y="687"/>
                  </a:lnTo>
                  <a:lnTo>
                    <a:pt x="608" y="688"/>
                  </a:lnTo>
                  <a:lnTo>
                    <a:pt x="599" y="688"/>
                  </a:lnTo>
                  <a:lnTo>
                    <a:pt x="590" y="687"/>
                  </a:lnTo>
                  <a:lnTo>
                    <a:pt x="579" y="686"/>
                  </a:lnTo>
                  <a:lnTo>
                    <a:pt x="567" y="686"/>
                  </a:lnTo>
                  <a:lnTo>
                    <a:pt x="555" y="685"/>
                  </a:lnTo>
                  <a:lnTo>
                    <a:pt x="541" y="684"/>
                  </a:lnTo>
                  <a:lnTo>
                    <a:pt x="527" y="684"/>
                  </a:lnTo>
                  <a:lnTo>
                    <a:pt x="512" y="684"/>
                  </a:lnTo>
                  <a:lnTo>
                    <a:pt x="495" y="684"/>
                  </a:lnTo>
                  <a:lnTo>
                    <a:pt x="478" y="685"/>
                  </a:lnTo>
                  <a:lnTo>
                    <a:pt x="460" y="687"/>
                  </a:lnTo>
                  <a:lnTo>
                    <a:pt x="440" y="689"/>
                  </a:lnTo>
                  <a:lnTo>
                    <a:pt x="420" y="693"/>
                  </a:lnTo>
                  <a:lnTo>
                    <a:pt x="399" y="698"/>
                  </a:lnTo>
                  <a:lnTo>
                    <a:pt x="384" y="701"/>
                  </a:lnTo>
                  <a:lnTo>
                    <a:pt x="370" y="702"/>
                  </a:lnTo>
                  <a:lnTo>
                    <a:pt x="355" y="702"/>
                  </a:lnTo>
                  <a:lnTo>
                    <a:pt x="342" y="702"/>
                  </a:lnTo>
                  <a:lnTo>
                    <a:pt x="328" y="700"/>
                  </a:lnTo>
                  <a:lnTo>
                    <a:pt x="315" y="698"/>
                  </a:lnTo>
                  <a:lnTo>
                    <a:pt x="302" y="695"/>
                  </a:lnTo>
                  <a:lnTo>
                    <a:pt x="288" y="692"/>
                  </a:lnTo>
                  <a:lnTo>
                    <a:pt x="274" y="688"/>
                  </a:lnTo>
                  <a:lnTo>
                    <a:pt x="260" y="685"/>
                  </a:lnTo>
                  <a:lnTo>
                    <a:pt x="245" y="681"/>
                  </a:lnTo>
                  <a:lnTo>
                    <a:pt x="229" y="677"/>
                  </a:lnTo>
                  <a:lnTo>
                    <a:pt x="212" y="675"/>
                  </a:lnTo>
                  <a:lnTo>
                    <a:pt x="194" y="672"/>
                  </a:lnTo>
                  <a:lnTo>
                    <a:pt x="175" y="671"/>
                  </a:lnTo>
                  <a:lnTo>
                    <a:pt x="154" y="670"/>
                  </a:lnTo>
                  <a:lnTo>
                    <a:pt x="141" y="669"/>
                  </a:lnTo>
                  <a:lnTo>
                    <a:pt x="131" y="668"/>
                  </a:lnTo>
                  <a:lnTo>
                    <a:pt x="121" y="668"/>
                  </a:lnTo>
                  <a:lnTo>
                    <a:pt x="114" y="666"/>
                  </a:lnTo>
                  <a:lnTo>
                    <a:pt x="107" y="664"/>
                  </a:lnTo>
                  <a:lnTo>
                    <a:pt x="101" y="662"/>
                  </a:lnTo>
                  <a:lnTo>
                    <a:pt x="97" y="660"/>
                  </a:lnTo>
                  <a:lnTo>
                    <a:pt x="92" y="658"/>
                  </a:lnTo>
                  <a:lnTo>
                    <a:pt x="87" y="656"/>
                  </a:lnTo>
                  <a:lnTo>
                    <a:pt x="82" y="653"/>
                  </a:lnTo>
                  <a:lnTo>
                    <a:pt x="77" y="651"/>
                  </a:lnTo>
                  <a:lnTo>
                    <a:pt x="71" y="649"/>
                  </a:lnTo>
                  <a:lnTo>
                    <a:pt x="64" y="646"/>
                  </a:lnTo>
                  <a:lnTo>
                    <a:pt x="56" y="643"/>
                  </a:lnTo>
                  <a:lnTo>
                    <a:pt x="47" y="641"/>
                  </a:lnTo>
                  <a:lnTo>
                    <a:pt x="35" y="639"/>
                  </a:lnTo>
                  <a:lnTo>
                    <a:pt x="15" y="633"/>
                  </a:lnTo>
                  <a:lnTo>
                    <a:pt x="4" y="626"/>
                  </a:lnTo>
                  <a:lnTo>
                    <a:pt x="0" y="618"/>
                  </a:lnTo>
                  <a:lnTo>
                    <a:pt x="1" y="610"/>
                  </a:lnTo>
                  <a:lnTo>
                    <a:pt x="6" y="602"/>
                  </a:lnTo>
                  <a:lnTo>
                    <a:pt x="12" y="594"/>
                  </a:lnTo>
                  <a:lnTo>
                    <a:pt x="18" y="587"/>
                  </a:lnTo>
                  <a:lnTo>
                    <a:pt x="21" y="581"/>
                  </a:lnTo>
                  <a:lnTo>
                    <a:pt x="24" y="575"/>
                  </a:lnTo>
                  <a:lnTo>
                    <a:pt x="29" y="570"/>
                  </a:lnTo>
                  <a:lnTo>
                    <a:pt x="36" y="566"/>
                  </a:lnTo>
                  <a:lnTo>
                    <a:pt x="44" y="562"/>
                  </a:lnTo>
                  <a:lnTo>
                    <a:pt x="52" y="558"/>
                  </a:lnTo>
                  <a:lnTo>
                    <a:pt x="59" y="554"/>
                  </a:lnTo>
                  <a:lnTo>
                    <a:pt x="65" y="550"/>
                  </a:lnTo>
                  <a:lnTo>
                    <a:pt x="70" y="547"/>
                  </a:lnTo>
                  <a:lnTo>
                    <a:pt x="74" y="542"/>
                  </a:lnTo>
                  <a:lnTo>
                    <a:pt x="80" y="539"/>
                  </a:lnTo>
                  <a:lnTo>
                    <a:pt x="88" y="536"/>
                  </a:lnTo>
                  <a:lnTo>
                    <a:pt x="97" y="533"/>
                  </a:lnTo>
                  <a:lnTo>
                    <a:pt x="107" y="530"/>
                  </a:lnTo>
                  <a:lnTo>
                    <a:pt x="117" y="527"/>
                  </a:lnTo>
                  <a:lnTo>
                    <a:pt x="126" y="525"/>
                  </a:lnTo>
                  <a:lnTo>
                    <a:pt x="135" y="522"/>
                  </a:lnTo>
                  <a:lnTo>
                    <a:pt x="143" y="519"/>
                  </a:lnTo>
                  <a:lnTo>
                    <a:pt x="152" y="517"/>
                  </a:lnTo>
                  <a:lnTo>
                    <a:pt x="160" y="516"/>
                  </a:lnTo>
                  <a:lnTo>
                    <a:pt x="168" y="514"/>
                  </a:lnTo>
                  <a:lnTo>
                    <a:pt x="176" y="511"/>
                  </a:lnTo>
                  <a:lnTo>
                    <a:pt x="183" y="507"/>
                  </a:lnTo>
                  <a:lnTo>
                    <a:pt x="190" y="501"/>
                  </a:lnTo>
                  <a:lnTo>
                    <a:pt x="195" y="492"/>
                  </a:lnTo>
                  <a:lnTo>
                    <a:pt x="201" y="483"/>
                  </a:lnTo>
                  <a:lnTo>
                    <a:pt x="206" y="474"/>
                  </a:lnTo>
                  <a:lnTo>
                    <a:pt x="211" y="465"/>
                  </a:lnTo>
                  <a:lnTo>
                    <a:pt x="216" y="457"/>
                  </a:lnTo>
                  <a:lnTo>
                    <a:pt x="221" y="449"/>
                  </a:lnTo>
                  <a:lnTo>
                    <a:pt x="226" y="441"/>
                  </a:lnTo>
                  <a:lnTo>
                    <a:pt x="231" y="434"/>
                  </a:lnTo>
                  <a:lnTo>
                    <a:pt x="237" y="428"/>
                  </a:lnTo>
                  <a:lnTo>
                    <a:pt x="242" y="422"/>
                  </a:lnTo>
                  <a:lnTo>
                    <a:pt x="248" y="416"/>
                  </a:lnTo>
                  <a:lnTo>
                    <a:pt x="253" y="410"/>
                  </a:lnTo>
                  <a:lnTo>
                    <a:pt x="259" y="405"/>
                  </a:lnTo>
                  <a:lnTo>
                    <a:pt x="266" y="400"/>
                  </a:lnTo>
                  <a:lnTo>
                    <a:pt x="273" y="396"/>
                  </a:lnTo>
                  <a:lnTo>
                    <a:pt x="280" y="392"/>
                  </a:lnTo>
                  <a:lnTo>
                    <a:pt x="287" y="388"/>
                  </a:lnTo>
                  <a:lnTo>
                    <a:pt x="298" y="382"/>
                  </a:lnTo>
                  <a:lnTo>
                    <a:pt x="306" y="375"/>
                  </a:lnTo>
                  <a:lnTo>
                    <a:pt x="312" y="367"/>
                  </a:lnTo>
                  <a:lnTo>
                    <a:pt x="317" y="359"/>
                  </a:lnTo>
                  <a:lnTo>
                    <a:pt x="320" y="351"/>
                  </a:lnTo>
                  <a:lnTo>
                    <a:pt x="322" y="344"/>
                  </a:lnTo>
                  <a:lnTo>
                    <a:pt x="324" y="337"/>
                  </a:lnTo>
                  <a:lnTo>
                    <a:pt x="325" y="332"/>
                  </a:lnTo>
                  <a:lnTo>
                    <a:pt x="327" y="328"/>
                  </a:lnTo>
                  <a:lnTo>
                    <a:pt x="328" y="321"/>
                  </a:lnTo>
                  <a:lnTo>
                    <a:pt x="329" y="315"/>
                  </a:lnTo>
                  <a:lnTo>
                    <a:pt x="328" y="308"/>
                  </a:lnTo>
                  <a:lnTo>
                    <a:pt x="324" y="302"/>
                  </a:lnTo>
                  <a:lnTo>
                    <a:pt x="317" y="296"/>
                  </a:lnTo>
                  <a:lnTo>
                    <a:pt x="304" y="293"/>
                  </a:lnTo>
                  <a:lnTo>
                    <a:pt x="285" y="291"/>
                  </a:lnTo>
                  <a:lnTo>
                    <a:pt x="276" y="291"/>
                  </a:lnTo>
                  <a:lnTo>
                    <a:pt x="267" y="290"/>
                  </a:lnTo>
                  <a:lnTo>
                    <a:pt x="256" y="290"/>
                  </a:lnTo>
                  <a:lnTo>
                    <a:pt x="245" y="289"/>
                  </a:lnTo>
                  <a:lnTo>
                    <a:pt x="233" y="288"/>
                  </a:lnTo>
                  <a:lnTo>
                    <a:pt x="221" y="287"/>
                  </a:lnTo>
                  <a:lnTo>
                    <a:pt x="209" y="286"/>
                  </a:lnTo>
                  <a:lnTo>
                    <a:pt x="197" y="284"/>
                  </a:lnTo>
                  <a:lnTo>
                    <a:pt x="185" y="282"/>
                  </a:lnTo>
                  <a:lnTo>
                    <a:pt x="173" y="280"/>
                  </a:lnTo>
                  <a:lnTo>
                    <a:pt x="162" y="278"/>
                  </a:lnTo>
                  <a:lnTo>
                    <a:pt x="152" y="275"/>
                  </a:lnTo>
                  <a:lnTo>
                    <a:pt x="143" y="272"/>
                  </a:lnTo>
                  <a:lnTo>
                    <a:pt x="135" y="269"/>
                  </a:lnTo>
                  <a:lnTo>
                    <a:pt x="128" y="265"/>
                  </a:lnTo>
                  <a:lnTo>
                    <a:pt x="123" y="261"/>
                  </a:lnTo>
                  <a:lnTo>
                    <a:pt x="119" y="257"/>
                  </a:lnTo>
                  <a:lnTo>
                    <a:pt x="115" y="252"/>
                  </a:lnTo>
                  <a:lnTo>
                    <a:pt x="113" y="247"/>
                  </a:lnTo>
                  <a:lnTo>
                    <a:pt x="111" y="242"/>
                  </a:lnTo>
                  <a:lnTo>
                    <a:pt x="110" y="237"/>
                  </a:lnTo>
                  <a:lnTo>
                    <a:pt x="110" y="232"/>
                  </a:lnTo>
                  <a:lnTo>
                    <a:pt x="110" y="227"/>
                  </a:lnTo>
                  <a:lnTo>
                    <a:pt x="110" y="221"/>
                  </a:lnTo>
                  <a:lnTo>
                    <a:pt x="111" y="216"/>
                  </a:lnTo>
                  <a:lnTo>
                    <a:pt x="112" y="211"/>
                  </a:lnTo>
                  <a:lnTo>
                    <a:pt x="114" y="205"/>
                  </a:lnTo>
                  <a:lnTo>
                    <a:pt x="115" y="200"/>
                  </a:lnTo>
                  <a:lnTo>
                    <a:pt x="117" y="194"/>
                  </a:lnTo>
                  <a:lnTo>
                    <a:pt x="119" y="188"/>
                  </a:lnTo>
                  <a:lnTo>
                    <a:pt x="120" y="183"/>
                  </a:lnTo>
                  <a:lnTo>
                    <a:pt x="122" y="178"/>
                  </a:lnTo>
                  <a:lnTo>
                    <a:pt x="126" y="167"/>
                  </a:lnTo>
                  <a:lnTo>
                    <a:pt x="132" y="155"/>
                  </a:lnTo>
                  <a:lnTo>
                    <a:pt x="139" y="145"/>
                  </a:lnTo>
                  <a:lnTo>
                    <a:pt x="146" y="135"/>
                  </a:lnTo>
                  <a:lnTo>
                    <a:pt x="154" y="126"/>
                  </a:lnTo>
                  <a:lnTo>
                    <a:pt x="161" y="118"/>
                  </a:lnTo>
                  <a:lnTo>
                    <a:pt x="168" y="111"/>
                  </a:lnTo>
                  <a:lnTo>
                    <a:pt x="174" y="107"/>
                  </a:lnTo>
                  <a:lnTo>
                    <a:pt x="180" y="103"/>
                  </a:lnTo>
                  <a:lnTo>
                    <a:pt x="188" y="100"/>
                  </a:lnTo>
                  <a:lnTo>
                    <a:pt x="197" y="97"/>
                  </a:lnTo>
                  <a:lnTo>
                    <a:pt x="207" y="93"/>
                  </a:lnTo>
                  <a:lnTo>
                    <a:pt x="217" y="89"/>
                  </a:lnTo>
                  <a:lnTo>
                    <a:pt x="226" y="85"/>
                  </a:lnTo>
                  <a:lnTo>
                    <a:pt x="234" y="79"/>
                  </a:lnTo>
                  <a:lnTo>
                    <a:pt x="241" y="73"/>
                  </a:lnTo>
                  <a:lnTo>
                    <a:pt x="244" y="69"/>
                  </a:lnTo>
                  <a:lnTo>
                    <a:pt x="248" y="66"/>
                  </a:lnTo>
                  <a:lnTo>
                    <a:pt x="252" y="62"/>
                  </a:lnTo>
                  <a:lnTo>
                    <a:pt x="256" y="59"/>
                  </a:lnTo>
                  <a:lnTo>
                    <a:pt x="261" y="56"/>
                  </a:lnTo>
                  <a:lnTo>
                    <a:pt x="266" y="53"/>
                  </a:lnTo>
                  <a:lnTo>
                    <a:pt x="273" y="50"/>
                  </a:lnTo>
                  <a:lnTo>
                    <a:pt x="279" y="47"/>
                  </a:lnTo>
                  <a:lnTo>
                    <a:pt x="285" y="43"/>
                  </a:lnTo>
                  <a:lnTo>
                    <a:pt x="292" y="40"/>
                  </a:lnTo>
                  <a:lnTo>
                    <a:pt x="299" y="36"/>
                  </a:lnTo>
                  <a:lnTo>
                    <a:pt x="306" y="32"/>
                  </a:lnTo>
                  <a:lnTo>
                    <a:pt x="313" y="28"/>
                  </a:lnTo>
                  <a:lnTo>
                    <a:pt x="321" y="23"/>
                  </a:lnTo>
                  <a:lnTo>
                    <a:pt x="328" y="18"/>
                  </a:lnTo>
                  <a:lnTo>
                    <a:pt x="336" y="13"/>
                  </a:lnTo>
                  <a:lnTo>
                    <a:pt x="344" y="8"/>
                  </a:lnTo>
                  <a:lnTo>
                    <a:pt x="352" y="4"/>
                  </a:lnTo>
                  <a:lnTo>
                    <a:pt x="361" y="2"/>
                  </a:lnTo>
                  <a:lnTo>
                    <a:pt x="369" y="0"/>
                  </a:lnTo>
                  <a:lnTo>
                    <a:pt x="378" y="0"/>
                  </a:lnTo>
                  <a:lnTo>
                    <a:pt x="386" y="0"/>
                  </a:lnTo>
                  <a:lnTo>
                    <a:pt x="395" y="1"/>
                  </a:lnTo>
                  <a:lnTo>
                    <a:pt x="403" y="3"/>
                  </a:lnTo>
                  <a:lnTo>
                    <a:pt x="411" y="5"/>
                  </a:lnTo>
                  <a:lnTo>
                    <a:pt x="419" y="8"/>
                  </a:lnTo>
                  <a:lnTo>
                    <a:pt x="427" y="10"/>
                  </a:lnTo>
                  <a:lnTo>
                    <a:pt x="434" y="13"/>
                  </a:lnTo>
                  <a:lnTo>
                    <a:pt x="442" y="15"/>
                  </a:lnTo>
                  <a:lnTo>
                    <a:pt x="448" y="17"/>
                  </a:lnTo>
                  <a:lnTo>
                    <a:pt x="454" y="20"/>
                  </a:lnTo>
                  <a:lnTo>
                    <a:pt x="460" y="21"/>
                  </a:lnTo>
                  <a:lnTo>
                    <a:pt x="465" y="23"/>
                  </a:lnTo>
                  <a:lnTo>
                    <a:pt x="470" y="25"/>
                  </a:lnTo>
                  <a:lnTo>
                    <a:pt x="475" y="28"/>
                  </a:lnTo>
                  <a:lnTo>
                    <a:pt x="480" y="31"/>
                  </a:lnTo>
                  <a:lnTo>
                    <a:pt x="486" y="35"/>
                  </a:lnTo>
                  <a:lnTo>
                    <a:pt x="491" y="39"/>
                  </a:lnTo>
                  <a:lnTo>
                    <a:pt x="496" y="42"/>
                  </a:lnTo>
                  <a:lnTo>
                    <a:pt x="502" y="47"/>
                  </a:lnTo>
                  <a:lnTo>
                    <a:pt x="507" y="51"/>
                  </a:lnTo>
                  <a:lnTo>
                    <a:pt x="513" y="56"/>
                  </a:lnTo>
                  <a:lnTo>
                    <a:pt x="518" y="60"/>
                  </a:lnTo>
                  <a:lnTo>
                    <a:pt x="524" y="64"/>
                  </a:lnTo>
                  <a:lnTo>
                    <a:pt x="529" y="68"/>
                  </a:lnTo>
                  <a:lnTo>
                    <a:pt x="535" y="72"/>
                  </a:lnTo>
                  <a:lnTo>
                    <a:pt x="540" y="76"/>
                  </a:lnTo>
                  <a:lnTo>
                    <a:pt x="546" y="79"/>
                  </a:lnTo>
                  <a:lnTo>
                    <a:pt x="552" y="82"/>
                  </a:lnTo>
                  <a:lnTo>
                    <a:pt x="557" y="85"/>
                  </a:lnTo>
                  <a:lnTo>
                    <a:pt x="562" y="88"/>
                  </a:lnTo>
                  <a:lnTo>
                    <a:pt x="567" y="91"/>
                  </a:lnTo>
                  <a:lnTo>
                    <a:pt x="573" y="94"/>
                  </a:lnTo>
                  <a:lnTo>
                    <a:pt x="577" y="98"/>
                  </a:lnTo>
                  <a:lnTo>
                    <a:pt x="582" y="101"/>
                  </a:lnTo>
                  <a:lnTo>
                    <a:pt x="587" y="104"/>
                  </a:lnTo>
                  <a:lnTo>
                    <a:pt x="592" y="107"/>
                  </a:lnTo>
                  <a:lnTo>
                    <a:pt x="596" y="110"/>
                  </a:lnTo>
                  <a:lnTo>
                    <a:pt x="601" y="113"/>
                  </a:lnTo>
                  <a:lnTo>
                    <a:pt x="606" y="116"/>
                  </a:lnTo>
                  <a:lnTo>
                    <a:pt x="611" y="119"/>
                  </a:lnTo>
                  <a:lnTo>
                    <a:pt x="616" y="121"/>
                  </a:lnTo>
                  <a:lnTo>
                    <a:pt x="621" y="124"/>
                  </a:lnTo>
                  <a:lnTo>
                    <a:pt x="626" y="126"/>
                  </a:lnTo>
                  <a:lnTo>
                    <a:pt x="636" y="130"/>
                  </a:lnTo>
                  <a:lnTo>
                    <a:pt x="645" y="136"/>
                  </a:lnTo>
                  <a:lnTo>
                    <a:pt x="653" y="142"/>
                  </a:lnTo>
                  <a:lnTo>
                    <a:pt x="660" y="150"/>
                  </a:lnTo>
                  <a:lnTo>
                    <a:pt x="667" y="158"/>
                  </a:lnTo>
                  <a:lnTo>
                    <a:pt x="673" y="167"/>
                  </a:lnTo>
                  <a:lnTo>
                    <a:pt x="679" y="177"/>
                  </a:lnTo>
                  <a:lnTo>
                    <a:pt x="685" y="188"/>
                  </a:lnTo>
                  <a:lnTo>
                    <a:pt x="689" y="196"/>
                  </a:lnTo>
                  <a:lnTo>
                    <a:pt x="691" y="204"/>
                  </a:lnTo>
                  <a:lnTo>
                    <a:pt x="692" y="211"/>
                  </a:lnTo>
                  <a:lnTo>
                    <a:pt x="693" y="219"/>
                  </a:lnTo>
                  <a:lnTo>
                    <a:pt x="693" y="227"/>
                  </a:lnTo>
                  <a:lnTo>
                    <a:pt x="692" y="233"/>
                  </a:lnTo>
                  <a:lnTo>
                    <a:pt x="691" y="240"/>
                  </a:lnTo>
                  <a:lnTo>
                    <a:pt x="688" y="246"/>
                  </a:lnTo>
                  <a:lnTo>
                    <a:pt x="686" y="252"/>
                  </a:lnTo>
                  <a:lnTo>
                    <a:pt x="682" y="258"/>
                  </a:lnTo>
                  <a:lnTo>
                    <a:pt x="679" y="263"/>
                  </a:lnTo>
                  <a:lnTo>
                    <a:pt x="676" y="268"/>
                  </a:lnTo>
                  <a:lnTo>
                    <a:pt x="672" y="272"/>
                  </a:lnTo>
                  <a:lnTo>
                    <a:pt x="668" y="276"/>
                  </a:lnTo>
                  <a:lnTo>
                    <a:pt x="664" y="280"/>
                  </a:lnTo>
                  <a:lnTo>
                    <a:pt x="661" y="283"/>
                  </a:lnTo>
                  <a:lnTo>
                    <a:pt x="657" y="285"/>
                  </a:lnTo>
                  <a:lnTo>
                    <a:pt x="653" y="287"/>
                  </a:lnTo>
                  <a:lnTo>
                    <a:pt x="647" y="288"/>
                  </a:lnTo>
                  <a:lnTo>
                    <a:pt x="641" y="289"/>
                  </a:lnTo>
                  <a:lnTo>
                    <a:pt x="635" y="290"/>
                  </a:lnTo>
                  <a:lnTo>
                    <a:pt x="628" y="290"/>
                  </a:lnTo>
                  <a:lnTo>
                    <a:pt x="621" y="290"/>
                  </a:lnTo>
                  <a:lnTo>
                    <a:pt x="614" y="290"/>
                  </a:lnTo>
                  <a:lnTo>
                    <a:pt x="607" y="290"/>
                  </a:lnTo>
                  <a:lnTo>
                    <a:pt x="600" y="290"/>
                  </a:lnTo>
                  <a:lnTo>
                    <a:pt x="593" y="289"/>
                  </a:lnTo>
                  <a:lnTo>
                    <a:pt x="586" y="289"/>
                  </a:lnTo>
                  <a:lnTo>
                    <a:pt x="579" y="289"/>
                  </a:lnTo>
                  <a:lnTo>
                    <a:pt x="574" y="289"/>
                  </a:lnTo>
                  <a:lnTo>
                    <a:pt x="568" y="290"/>
                  </a:lnTo>
                  <a:lnTo>
                    <a:pt x="564" y="290"/>
                  </a:lnTo>
                  <a:lnTo>
                    <a:pt x="559" y="291"/>
                  </a:lnTo>
                  <a:lnTo>
                    <a:pt x="554" y="292"/>
                  </a:lnTo>
                  <a:lnTo>
                    <a:pt x="549" y="293"/>
                  </a:lnTo>
                  <a:lnTo>
                    <a:pt x="543" y="293"/>
                  </a:lnTo>
                  <a:lnTo>
                    <a:pt x="536" y="293"/>
                  </a:lnTo>
                  <a:lnTo>
                    <a:pt x="530" y="293"/>
                  </a:lnTo>
                  <a:lnTo>
                    <a:pt x="523" y="293"/>
                  </a:lnTo>
                  <a:lnTo>
                    <a:pt x="516" y="293"/>
                  </a:lnTo>
                  <a:lnTo>
                    <a:pt x="510" y="293"/>
                  </a:lnTo>
                  <a:lnTo>
                    <a:pt x="503" y="293"/>
                  </a:lnTo>
                  <a:lnTo>
                    <a:pt x="496" y="293"/>
                  </a:lnTo>
                  <a:lnTo>
                    <a:pt x="491" y="292"/>
                  </a:lnTo>
                  <a:lnTo>
                    <a:pt x="485" y="292"/>
                  </a:lnTo>
                  <a:lnTo>
                    <a:pt x="480" y="292"/>
                  </a:lnTo>
                  <a:lnTo>
                    <a:pt x="476" y="292"/>
                  </a:lnTo>
                  <a:lnTo>
                    <a:pt x="472" y="291"/>
                  </a:lnTo>
                  <a:lnTo>
                    <a:pt x="462" y="292"/>
                  </a:lnTo>
                  <a:lnTo>
                    <a:pt x="454" y="296"/>
                  </a:lnTo>
                  <a:lnTo>
                    <a:pt x="449" y="303"/>
                  </a:lnTo>
                  <a:lnTo>
                    <a:pt x="445" y="312"/>
                  </a:lnTo>
                  <a:lnTo>
                    <a:pt x="443" y="321"/>
                  </a:lnTo>
                  <a:lnTo>
                    <a:pt x="442" y="330"/>
                  </a:lnTo>
                  <a:lnTo>
                    <a:pt x="441" y="338"/>
                  </a:lnTo>
                  <a:lnTo>
                    <a:pt x="441" y="345"/>
                  </a:lnTo>
                  <a:lnTo>
                    <a:pt x="442" y="360"/>
                  </a:lnTo>
                  <a:lnTo>
                    <a:pt x="445" y="372"/>
                  </a:lnTo>
                  <a:lnTo>
                    <a:pt x="451" y="382"/>
                  </a:lnTo>
                  <a:lnTo>
                    <a:pt x="460" y="391"/>
                  </a:lnTo>
                  <a:lnTo>
                    <a:pt x="469" y="398"/>
                  </a:lnTo>
                  <a:lnTo>
                    <a:pt x="481" y="405"/>
                  </a:lnTo>
                  <a:lnTo>
                    <a:pt x="493" y="411"/>
                  </a:lnTo>
                  <a:lnTo>
                    <a:pt x="505" y="418"/>
                  </a:lnTo>
                  <a:lnTo>
                    <a:pt x="513" y="423"/>
                  </a:lnTo>
                  <a:lnTo>
                    <a:pt x="521" y="429"/>
                  </a:lnTo>
                  <a:lnTo>
                    <a:pt x="528" y="435"/>
                  </a:lnTo>
                  <a:lnTo>
                    <a:pt x="534" y="442"/>
                  </a:lnTo>
                  <a:lnTo>
                    <a:pt x="540" y="450"/>
                  </a:lnTo>
                  <a:lnTo>
                    <a:pt x="546" y="457"/>
                  </a:lnTo>
                  <a:lnTo>
                    <a:pt x="551" y="465"/>
                  </a:lnTo>
                  <a:lnTo>
                    <a:pt x="556" y="473"/>
                  </a:lnTo>
                  <a:lnTo>
                    <a:pt x="560" y="480"/>
                  </a:lnTo>
                  <a:lnTo>
                    <a:pt x="565" y="487"/>
                  </a:lnTo>
                  <a:lnTo>
                    <a:pt x="569" y="494"/>
                  </a:lnTo>
                  <a:lnTo>
                    <a:pt x="573" y="500"/>
                  </a:lnTo>
                  <a:lnTo>
                    <a:pt x="576" y="505"/>
                  </a:lnTo>
                  <a:lnTo>
                    <a:pt x="580" y="509"/>
                  </a:lnTo>
                  <a:lnTo>
                    <a:pt x="584" y="512"/>
                  </a:lnTo>
                  <a:lnTo>
                    <a:pt x="587" y="513"/>
                  </a:lnTo>
                  <a:lnTo>
                    <a:pt x="596" y="516"/>
                  </a:lnTo>
                  <a:lnTo>
                    <a:pt x="604" y="517"/>
                  </a:lnTo>
                  <a:lnTo>
                    <a:pt x="613" y="518"/>
                  </a:lnTo>
                  <a:lnTo>
                    <a:pt x="622" y="519"/>
                  </a:lnTo>
                  <a:lnTo>
                    <a:pt x="631" y="519"/>
                  </a:lnTo>
                  <a:lnTo>
                    <a:pt x="640" y="519"/>
                  </a:lnTo>
                  <a:lnTo>
                    <a:pt x="649" y="518"/>
                  </a:lnTo>
                  <a:lnTo>
                    <a:pt x="658" y="517"/>
                  </a:lnTo>
                  <a:lnTo>
                    <a:pt x="663" y="517"/>
                  </a:lnTo>
                  <a:lnTo>
                    <a:pt x="667" y="517"/>
                  </a:lnTo>
                  <a:lnTo>
                    <a:pt x="673" y="517"/>
                  </a:lnTo>
                  <a:lnTo>
                    <a:pt x="677" y="518"/>
                  </a:lnTo>
                  <a:lnTo>
                    <a:pt x="682" y="519"/>
                  </a:lnTo>
                  <a:lnTo>
                    <a:pt x="688" y="520"/>
                  </a:lnTo>
                  <a:lnTo>
                    <a:pt x="693" y="521"/>
                  </a:lnTo>
                  <a:lnTo>
                    <a:pt x="698" y="523"/>
                  </a:lnTo>
                  <a:lnTo>
                    <a:pt x="703" y="524"/>
                  </a:lnTo>
                  <a:lnTo>
                    <a:pt x="708" y="525"/>
                  </a:lnTo>
                  <a:lnTo>
                    <a:pt x="713" y="527"/>
                  </a:lnTo>
                  <a:lnTo>
                    <a:pt x="718" y="528"/>
                  </a:lnTo>
                  <a:lnTo>
                    <a:pt x="723" y="530"/>
                  </a:lnTo>
                  <a:lnTo>
                    <a:pt x="727" y="531"/>
                  </a:lnTo>
                  <a:lnTo>
                    <a:pt x="731" y="533"/>
                  </a:lnTo>
                  <a:lnTo>
                    <a:pt x="735" y="533"/>
                  </a:lnTo>
                  <a:lnTo>
                    <a:pt x="744" y="537"/>
                  </a:lnTo>
                  <a:lnTo>
                    <a:pt x="754" y="543"/>
                  </a:lnTo>
                  <a:lnTo>
                    <a:pt x="766" y="552"/>
                  </a:lnTo>
                  <a:lnTo>
                    <a:pt x="777" y="562"/>
                  </a:lnTo>
                  <a:lnTo>
                    <a:pt x="788" y="572"/>
                  </a:lnTo>
                  <a:lnTo>
                    <a:pt x="797" y="582"/>
                  </a:lnTo>
                  <a:lnTo>
                    <a:pt x="804" y="590"/>
                  </a:lnTo>
                  <a:lnTo>
                    <a:pt x="807" y="595"/>
                  </a:lnTo>
                </a:path>
              </a:pathLst>
            </a:custGeom>
            <a:solidFill>
              <a:srgbClr val="FF827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08" name="Freeform 376"/>
            <p:cNvSpPr>
              <a:spLocks/>
            </p:cNvSpPr>
            <p:nvPr/>
          </p:nvSpPr>
          <p:spPr bwMode="auto">
            <a:xfrm>
              <a:off x="1388" y="846"/>
              <a:ext cx="803" cy="696"/>
            </a:xfrm>
            <a:custGeom>
              <a:avLst/>
              <a:gdLst>
                <a:gd name="T0" fmla="*/ 793 w 803"/>
                <a:gd name="T1" fmla="*/ 614 h 696"/>
                <a:gd name="T2" fmla="*/ 757 w 803"/>
                <a:gd name="T3" fmla="*/ 630 h 696"/>
                <a:gd name="T4" fmla="*/ 714 w 803"/>
                <a:gd name="T5" fmla="*/ 636 h 696"/>
                <a:gd name="T6" fmla="*/ 665 w 803"/>
                <a:gd name="T7" fmla="*/ 651 h 696"/>
                <a:gd name="T8" fmla="*/ 638 w 803"/>
                <a:gd name="T9" fmla="*/ 670 h 696"/>
                <a:gd name="T10" fmla="*/ 594 w 803"/>
                <a:gd name="T11" fmla="*/ 680 h 696"/>
                <a:gd name="T12" fmla="*/ 524 w 803"/>
                <a:gd name="T13" fmla="*/ 675 h 696"/>
                <a:gd name="T14" fmla="*/ 417 w 803"/>
                <a:gd name="T15" fmla="*/ 685 h 696"/>
                <a:gd name="T16" fmla="*/ 329 w 803"/>
                <a:gd name="T17" fmla="*/ 693 h 696"/>
                <a:gd name="T18" fmla="*/ 252 w 803"/>
                <a:gd name="T19" fmla="*/ 673 h 696"/>
                <a:gd name="T20" fmla="*/ 143 w 803"/>
                <a:gd name="T21" fmla="*/ 661 h 696"/>
                <a:gd name="T22" fmla="*/ 95 w 803"/>
                <a:gd name="T23" fmla="*/ 653 h 696"/>
                <a:gd name="T24" fmla="*/ 65 w 803"/>
                <a:gd name="T25" fmla="*/ 639 h 696"/>
                <a:gd name="T26" fmla="*/ 0 w 803"/>
                <a:gd name="T27" fmla="*/ 613 h 696"/>
                <a:gd name="T28" fmla="*/ 26 w 803"/>
                <a:gd name="T29" fmla="*/ 571 h 696"/>
                <a:gd name="T30" fmla="*/ 68 w 803"/>
                <a:gd name="T31" fmla="*/ 547 h 696"/>
                <a:gd name="T32" fmla="*/ 109 w 803"/>
                <a:gd name="T33" fmla="*/ 527 h 696"/>
                <a:gd name="T34" fmla="*/ 162 w 803"/>
                <a:gd name="T35" fmla="*/ 513 h 696"/>
                <a:gd name="T36" fmla="*/ 202 w 803"/>
                <a:gd name="T37" fmla="*/ 479 h 696"/>
                <a:gd name="T38" fmla="*/ 234 w 803"/>
                <a:gd name="T39" fmla="*/ 432 h 696"/>
                <a:gd name="T40" fmla="*/ 267 w 803"/>
                <a:gd name="T41" fmla="*/ 399 h 696"/>
                <a:gd name="T42" fmla="*/ 313 w 803"/>
                <a:gd name="T43" fmla="*/ 365 h 696"/>
                <a:gd name="T44" fmla="*/ 327 w 803"/>
                <a:gd name="T45" fmla="*/ 325 h 696"/>
                <a:gd name="T46" fmla="*/ 304 w 803"/>
                <a:gd name="T47" fmla="*/ 287 h 696"/>
                <a:gd name="T48" fmla="*/ 233 w 803"/>
                <a:gd name="T49" fmla="*/ 283 h 696"/>
                <a:gd name="T50" fmla="*/ 163 w 803"/>
                <a:gd name="T51" fmla="*/ 273 h 696"/>
                <a:gd name="T52" fmla="*/ 119 w 803"/>
                <a:gd name="T53" fmla="*/ 252 h 696"/>
                <a:gd name="T54" fmla="*/ 110 w 803"/>
                <a:gd name="T55" fmla="*/ 223 h 696"/>
                <a:gd name="T56" fmla="*/ 117 w 803"/>
                <a:gd name="T57" fmla="*/ 191 h 696"/>
                <a:gd name="T58" fmla="*/ 138 w 803"/>
                <a:gd name="T59" fmla="*/ 143 h 696"/>
                <a:gd name="T60" fmla="*/ 179 w 803"/>
                <a:gd name="T61" fmla="*/ 102 h 696"/>
                <a:gd name="T62" fmla="*/ 233 w 803"/>
                <a:gd name="T63" fmla="*/ 78 h 696"/>
                <a:gd name="T64" fmla="*/ 259 w 803"/>
                <a:gd name="T65" fmla="*/ 55 h 696"/>
                <a:gd name="T66" fmla="*/ 297 w 803"/>
                <a:gd name="T67" fmla="*/ 36 h 696"/>
                <a:gd name="T68" fmla="*/ 342 w 803"/>
                <a:gd name="T69" fmla="*/ 7 h 696"/>
                <a:gd name="T70" fmla="*/ 391 w 803"/>
                <a:gd name="T71" fmla="*/ 1 h 696"/>
                <a:gd name="T72" fmla="*/ 438 w 803"/>
                <a:gd name="T73" fmla="*/ 15 h 696"/>
                <a:gd name="T74" fmla="*/ 471 w 803"/>
                <a:gd name="T75" fmla="*/ 28 h 696"/>
                <a:gd name="T76" fmla="*/ 503 w 803"/>
                <a:gd name="T77" fmla="*/ 50 h 696"/>
                <a:gd name="T78" fmla="*/ 536 w 803"/>
                <a:gd name="T79" fmla="*/ 74 h 696"/>
                <a:gd name="T80" fmla="*/ 568 w 803"/>
                <a:gd name="T81" fmla="*/ 93 h 696"/>
                <a:gd name="T82" fmla="*/ 595 w 803"/>
                <a:gd name="T83" fmla="*/ 111 h 696"/>
                <a:gd name="T84" fmla="*/ 630 w 803"/>
                <a:gd name="T85" fmla="*/ 128 h 696"/>
                <a:gd name="T86" fmla="*/ 673 w 803"/>
                <a:gd name="T87" fmla="*/ 173 h 696"/>
                <a:gd name="T88" fmla="*/ 688 w 803"/>
                <a:gd name="T89" fmla="*/ 223 h 696"/>
                <a:gd name="T90" fmla="*/ 674 w 803"/>
                <a:gd name="T91" fmla="*/ 258 h 696"/>
                <a:gd name="T92" fmla="*/ 652 w 803"/>
                <a:gd name="T93" fmla="*/ 280 h 696"/>
                <a:gd name="T94" fmla="*/ 616 w 803"/>
                <a:gd name="T95" fmla="*/ 285 h 696"/>
                <a:gd name="T96" fmla="*/ 574 w 803"/>
                <a:gd name="T97" fmla="*/ 284 h 696"/>
                <a:gd name="T98" fmla="*/ 544 w 803"/>
                <a:gd name="T99" fmla="*/ 287 h 696"/>
                <a:gd name="T100" fmla="*/ 504 w 803"/>
                <a:gd name="T101" fmla="*/ 288 h 696"/>
                <a:gd name="T102" fmla="*/ 469 w 803"/>
                <a:gd name="T103" fmla="*/ 286 h 696"/>
                <a:gd name="T104" fmla="*/ 435 w 803"/>
                <a:gd name="T105" fmla="*/ 317 h 696"/>
                <a:gd name="T106" fmla="*/ 443 w 803"/>
                <a:gd name="T107" fmla="*/ 381 h 696"/>
                <a:gd name="T108" fmla="*/ 505 w 803"/>
                <a:gd name="T109" fmla="*/ 421 h 696"/>
                <a:gd name="T110" fmla="*/ 542 w 803"/>
                <a:gd name="T111" fmla="*/ 463 h 696"/>
                <a:gd name="T112" fmla="*/ 569 w 803"/>
                <a:gd name="T113" fmla="*/ 503 h 696"/>
                <a:gd name="T114" fmla="*/ 605 w 803"/>
                <a:gd name="T115" fmla="*/ 517 h 696"/>
                <a:gd name="T116" fmla="*/ 654 w 803"/>
                <a:gd name="T117" fmla="*/ 515 h 696"/>
                <a:gd name="T118" fmla="*/ 685 w 803"/>
                <a:gd name="T119" fmla="*/ 519 h 696"/>
                <a:gd name="T120" fmla="*/ 715 w 803"/>
                <a:gd name="T121" fmla="*/ 527 h 696"/>
                <a:gd name="T122" fmla="*/ 758 w 803"/>
                <a:gd name="T123" fmla="*/ 549 h 69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3"/>
                <a:gd name="T187" fmla="*/ 0 h 696"/>
                <a:gd name="T188" fmla="*/ 803 w 803"/>
                <a:gd name="T189" fmla="*/ 696 h 69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3" h="696">
                  <a:moveTo>
                    <a:pt x="801" y="592"/>
                  </a:moveTo>
                  <a:lnTo>
                    <a:pt x="802" y="597"/>
                  </a:lnTo>
                  <a:lnTo>
                    <a:pt x="802" y="602"/>
                  </a:lnTo>
                  <a:lnTo>
                    <a:pt x="800" y="606"/>
                  </a:lnTo>
                  <a:lnTo>
                    <a:pt x="797" y="610"/>
                  </a:lnTo>
                  <a:lnTo>
                    <a:pt x="793" y="614"/>
                  </a:lnTo>
                  <a:lnTo>
                    <a:pt x="788" y="617"/>
                  </a:lnTo>
                  <a:lnTo>
                    <a:pt x="783" y="620"/>
                  </a:lnTo>
                  <a:lnTo>
                    <a:pt x="776" y="623"/>
                  </a:lnTo>
                  <a:lnTo>
                    <a:pt x="770" y="625"/>
                  </a:lnTo>
                  <a:lnTo>
                    <a:pt x="763" y="628"/>
                  </a:lnTo>
                  <a:lnTo>
                    <a:pt x="757" y="630"/>
                  </a:lnTo>
                  <a:lnTo>
                    <a:pt x="750" y="631"/>
                  </a:lnTo>
                  <a:lnTo>
                    <a:pt x="743" y="632"/>
                  </a:lnTo>
                  <a:lnTo>
                    <a:pt x="737" y="633"/>
                  </a:lnTo>
                  <a:lnTo>
                    <a:pt x="732" y="634"/>
                  </a:lnTo>
                  <a:lnTo>
                    <a:pt x="727" y="635"/>
                  </a:lnTo>
                  <a:lnTo>
                    <a:pt x="714" y="636"/>
                  </a:lnTo>
                  <a:lnTo>
                    <a:pt x="702" y="638"/>
                  </a:lnTo>
                  <a:lnTo>
                    <a:pt x="692" y="640"/>
                  </a:lnTo>
                  <a:lnTo>
                    <a:pt x="683" y="642"/>
                  </a:lnTo>
                  <a:lnTo>
                    <a:pt x="676" y="645"/>
                  </a:lnTo>
                  <a:lnTo>
                    <a:pt x="670" y="648"/>
                  </a:lnTo>
                  <a:lnTo>
                    <a:pt x="665" y="651"/>
                  </a:lnTo>
                  <a:lnTo>
                    <a:pt x="661" y="654"/>
                  </a:lnTo>
                  <a:lnTo>
                    <a:pt x="656" y="657"/>
                  </a:lnTo>
                  <a:lnTo>
                    <a:pt x="652" y="660"/>
                  </a:lnTo>
                  <a:lnTo>
                    <a:pt x="648" y="664"/>
                  </a:lnTo>
                  <a:lnTo>
                    <a:pt x="643" y="667"/>
                  </a:lnTo>
                  <a:lnTo>
                    <a:pt x="638" y="670"/>
                  </a:lnTo>
                  <a:lnTo>
                    <a:pt x="632" y="673"/>
                  </a:lnTo>
                  <a:lnTo>
                    <a:pt x="625" y="676"/>
                  </a:lnTo>
                  <a:lnTo>
                    <a:pt x="617" y="678"/>
                  </a:lnTo>
                  <a:lnTo>
                    <a:pt x="610" y="680"/>
                  </a:lnTo>
                  <a:lnTo>
                    <a:pt x="602" y="680"/>
                  </a:lnTo>
                  <a:lnTo>
                    <a:pt x="594" y="680"/>
                  </a:lnTo>
                  <a:lnTo>
                    <a:pt x="585" y="679"/>
                  </a:lnTo>
                  <a:lnTo>
                    <a:pt x="574" y="679"/>
                  </a:lnTo>
                  <a:lnTo>
                    <a:pt x="564" y="678"/>
                  </a:lnTo>
                  <a:lnTo>
                    <a:pt x="551" y="676"/>
                  </a:lnTo>
                  <a:lnTo>
                    <a:pt x="538" y="675"/>
                  </a:lnTo>
                  <a:lnTo>
                    <a:pt x="524" y="675"/>
                  </a:lnTo>
                  <a:lnTo>
                    <a:pt x="509" y="675"/>
                  </a:lnTo>
                  <a:lnTo>
                    <a:pt x="493" y="675"/>
                  </a:lnTo>
                  <a:lnTo>
                    <a:pt x="475" y="676"/>
                  </a:lnTo>
                  <a:lnTo>
                    <a:pt x="457" y="678"/>
                  </a:lnTo>
                  <a:lnTo>
                    <a:pt x="437" y="681"/>
                  </a:lnTo>
                  <a:lnTo>
                    <a:pt x="417" y="685"/>
                  </a:lnTo>
                  <a:lnTo>
                    <a:pt x="395" y="690"/>
                  </a:lnTo>
                  <a:lnTo>
                    <a:pt x="380" y="693"/>
                  </a:lnTo>
                  <a:lnTo>
                    <a:pt x="367" y="695"/>
                  </a:lnTo>
                  <a:lnTo>
                    <a:pt x="354" y="695"/>
                  </a:lnTo>
                  <a:lnTo>
                    <a:pt x="342" y="694"/>
                  </a:lnTo>
                  <a:lnTo>
                    <a:pt x="329" y="693"/>
                  </a:lnTo>
                  <a:lnTo>
                    <a:pt x="317" y="690"/>
                  </a:lnTo>
                  <a:lnTo>
                    <a:pt x="306" y="687"/>
                  </a:lnTo>
                  <a:lnTo>
                    <a:pt x="293" y="684"/>
                  </a:lnTo>
                  <a:lnTo>
                    <a:pt x="280" y="680"/>
                  </a:lnTo>
                  <a:lnTo>
                    <a:pt x="267" y="676"/>
                  </a:lnTo>
                  <a:lnTo>
                    <a:pt x="252" y="673"/>
                  </a:lnTo>
                  <a:lnTo>
                    <a:pt x="236" y="669"/>
                  </a:lnTo>
                  <a:lnTo>
                    <a:pt x="219" y="666"/>
                  </a:lnTo>
                  <a:lnTo>
                    <a:pt x="200" y="664"/>
                  </a:lnTo>
                  <a:lnTo>
                    <a:pt x="180" y="662"/>
                  </a:lnTo>
                  <a:lnTo>
                    <a:pt x="157" y="662"/>
                  </a:lnTo>
                  <a:lnTo>
                    <a:pt x="143" y="661"/>
                  </a:lnTo>
                  <a:lnTo>
                    <a:pt x="131" y="661"/>
                  </a:lnTo>
                  <a:lnTo>
                    <a:pt x="121" y="660"/>
                  </a:lnTo>
                  <a:lnTo>
                    <a:pt x="112" y="658"/>
                  </a:lnTo>
                  <a:lnTo>
                    <a:pt x="106" y="657"/>
                  </a:lnTo>
                  <a:lnTo>
                    <a:pt x="100" y="655"/>
                  </a:lnTo>
                  <a:lnTo>
                    <a:pt x="95" y="653"/>
                  </a:lnTo>
                  <a:lnTo>
                    <a:pt x="91" y="651"/>
                  </a:lnTo>
                  <a:lnTo>
                    <a:pt x="86" y="649"/>
                  </a:lnTo>
                  <a:lnTo>
                    <a:pt x="82" y="647"/>
                  </a:lnTo>
                  <a:lnTo>
                    <a:pt x="77" y="644"/>
                  </a:lnTo>
                  <a:lnTo>
                    <a:pt x="71" y="642"/>
                  </a:lnTo>
                  <a:lnTo>
                    <a:pt x="65" y="639"/>
                  </a:lnTo>
                  <a:lnTo>
                    <a:pt x="57" y="637"/>
                  </a:lnTo>
                  <a:lnTo>
                    <a:pt x="47" y="635"/>
                  </a:lnTo>
                  <a:lnTo>
                    <a:pt x="35" y="632"/>
                  </a:lnTo>
                  <a:lnTo>
                    <a:pt x="14" y="627"/>
                  </a:lnTo>
                  <a:lnTo>
                    <a:pt x="4" y="621"/>
                  </a:lnTo>
                  <a:lnTo>
                    <a:pt x="0" y="613"/>
                  </a:lnTo>
                  <a:lnTo>
                    <a:pt x="2" y="605"/>
                  </a:lnTo>
                  <a:lnTo>
                    <a:pt x="7" y="597"/>
                  </a:lnTo>
                  <a:lnTo>
                    <a:pt x="14" y="589"/>
                  </a:lnTo>
                  <a:lnTo>
                    <a:pt x="20" y="582"/>
                  </a:lnTo>
                  <a:lnTo>
                    <a:pt x="23" y="576"/>
                  </a:lnTo>
                  <a:lnTo>
                    <a:pt x="26" y="571"/>
                  </a:lnTo>
                  <a:lnTo>
                    <a:pt x="32" y="566"/>
                  </a:lnTo>
                  <a:lnTo>
                    <a:pt x="38" y="562"/>
                  </a:lnTo>
                  <a:lnTo>
                    <a:pt x="46" y="558"/>
                  </a:lnTo>
                  <a:lnTo>
                    <a:pt x="54" y="554"/>
                  </a:lnTo>
                  <a:lnTo>
                    <a:pt x="62" y="551"/>
                  </a:lnTo>
                  <a:lnTo>
                    <a:pt x="68" y="547"/>
                  </a:lnTo>
                  <a:lnTo>
                    <a:pt x="73" y="543"/>
                  </a:lnTo>
                  <a:lnTo>
                    <a:pt x="77" y="539"/>
                  </a:lnTo>
                  <a:lnTo>
                    <a:pt x="83" y="536"/>
                  </a:lnTo>
                  <a:lnTo>
                    <a:pt x="91" y="532"/>
                  </a:lnTo>
                  <a:lnTo>
                    <a:pt x="100" y="529"/>
                  </a:lnTo>
                  <a:lnTo>
                    <a:pt x="109" y="527"/>
                  </a:lnTo>
                  <a:lnTo>
                    <a:pt x="119" y="524"/>
                  </a:lnTo>
                  <a:lnTo>
                    <a:pt x="129" y="521"/>
                  </a:lnTo>
                  <a:lnTo>
                    <a:pt x="138" y="519"/>
                  </a:lnTo>
                  <a:lnTo>
                    <a:pt x="146" y="517"/>
                  </a:lnTo>
                  <a:lnTo>
                    <a:pt x="154" y="515"/>
                  </a:lnTo>
                  <a:lnTo>
                    <a:pt x="162" y="513"/>
                  </a:lnTo>
                  <a:lnTo>
                    <a:pt x="170" y="512"/>
                  </a:lnTo>
                  <a:lnTo>
                    <a:pt x="177" y="508"/>
                  </a:lnTo>
                  <a:lnTo>
                    <a:pt x="185" y="504"/>
                  </a:lnTo>
                  <a:lnTo>
                    <a:pt x="191" y="497"/>
                  </a:lnTo>
                  <a:lnTo>
                    <a:pt x="197" y="489"/>
                  </a:lnTo>
                  <a:lnTo>
                    <a:pt x="202" y="479"/>
                  </a:lnTo>
                  <a:lnTo>
                    <a:pt x="208" y="470"/>
                  </a:lnTo>
                  <a:lnTo>
                    <a:pt x="213" y="461"/>
                  </a:lnTo>
                  <a:lnTo>
                    <a:pt x="218" y="453"/>
                  </a:lnTo>
                  <a:lnTo>
                    <a:pt x="223" y="446"/>
                  </a:lnTo>
                  <a:lnTo>
                    <a:pt x="228" y="438"/>
                  </a:lnTo>
                  <a:lnTo>
                    <a:pt x="234" y="432"/>
                  </a:lnTo>
                  <a:lnTo>
                    <a:pt x="239" y="425"/>
                  </a:lnTo>
                  <a:lnTo>
                    <a:pt x="244" y="419"/>
                  </a:lnTo>
                  <a:lnTo>
                    <a:pt x="250" y="414"/>
                  </a:lnTo>
                  <a:lnTo>
                    <a:pt x="255" y="409"/>
                  </a:lnTo>
                  <a:lnTo>
                    <a:pt x="261" y="404"/>
                  </a:lnTo>
                  <a:lnTo>
                    <a:pt x="267" y="399"/>
                  </a:lnTo>
                  <a:lnTo>
                    <a:pt x="274" y="395"/>
                  </a:lnTo>
                  <a:lnTo>
                    <a:pt x="280" y="391"/>
                  </a:lnTo>
                  <a:lnTo>
                    <a:pt x="288" y="387"/>
                  </a:lnTo>
                  <a:lnTo>
                    <a:pt x="298" y="381"/>
                  </a:lnTo>
                  <a:lnTo>
                    <a:pt x="306" y="373"/>
                  </a:lnTo>
                  <a:lnTo>
                    <a:pt x="313" y="365"/>
                  </a:lnTo>
                  <a:lnTo>
                    <a:pt x="317" y="357"/>
                  </a:lnTo>
                  <a:lnTo>
                    <a:pt x="321" y="348"/>
                  </a:lnTo>
                  <a:lnTo>
                    <a:pt x="323" y="341"/>
                  </a:lnTo>
                  <a:lnTo>
                    <a:pt x="324" y="334"/>
                  </a:lnTo>
                  <a:lnTo>
                    <a:pt x="325" y="329"/>
                  </a:lnTo>
                  <a:lnTo>
                    <a:pt x="327" y="325"/>
                  </a:lnTo>
                  <a:lnTo>
                    <a:pt x="329" y="318"/>
                  </a:lnTo>
                  <a:lnTo>
                    <a:pt x="330" y="311"/>
                  </a:lnTo>
                  <a:lnTo>
                    <a:pt x="329" y="304"/>
                  </a:lnTo>
                  <a:lnTo>
                    <a:pt x="325" y="297"/>
                  </a:lnTo>
                  <a:lnTo>
                    <a:pt x="317" y="292"/>
                  </a:lnTo>
                  <a:lnTo>
                    <a:pt x="304" y="287"/>
                  </a:lnTo>
                  <a:lnTo>
                    <a:pt x="285" y="285"/>
                  </a:lnTo>
                  <a:lnTo>
                    <a:pt x="277" y="285"/>
                  </a:lnTo>
                  <a:lnTo>
                    <a:pt x="267" y="285"/>
                  </a:lnTo>
                  <a:lnTo>
                    <a:pt x="256" y="284"/>
                  </a:lnTo>
                  <a:lnTo>
                    <a:pt x="245" y="284"/>
                  </a:lnTo>
                  <a:lnTo>
                    <a:pt x="233" y="283"/>
                  </a:lnTo>
                  <a:lnTo>
                    <a:pt x="221" y="282"/>
                  </a:lnTo>
                  <a:lnTo>
                    <a:pt x="209" y="281"/>
                  </a:lnTo>
                  <a:lnTo>
                    <a:pt x="197" y="279"/>
                  </a:lnTo>
                  <a:lnTo>
                    <a:pt x="185" y="278"/>
                  </a:lnTo>
                  <a:lnTo>
                    <a:pt x="174" y="275"/>
                  </a:lnTo>
                  <a:lnTo>
                    <a:pt x="163" y="273"/>
                  </a:lnTo>
                  <a:lnTo>
                    <a:pt x="152" y="271"/>
                  </a:lnTo>
                  <a:lnTo>
                    <a:pt x="143" y="268"/>
                  </a:lnTo>
                  <a:lnTo>
                    <a:pt x="135" y="265"/>
                  </a:lnTo>
                  <a:lnTo>
                    <a:pt x="128" y="261"/>
                  </a:lnTo>
                  <a:lnTo>
                    <a:pt x="123" y="257"/>
                  </a:lnTo>
                  <a:lnTo>
                    <a:pt x="119" y="252"/>
                  </a:lnTo>
                  <a:lnTo>
                    <a:pt x="116" y="248"/>
                  </a:lnTo>
                  <a:lnTo>
                    <a:pt x="113" y="243"/>
                  </a:lnTo>
                  <a:lnTo>
                    <a:pt x="112" y="238"/>
                  </a:lnTo>
                  <a:lnTo>
                    <a:pt x="110" y="233"/>
                  </a:lnTo>
                  <a:lnTo>
                    <a:pt x="110" y="228"/>
                  </a:lnTo>
                  <a:lnTo>
                    <a:pt x="110" y="223"/>
                  </a:lnTo>
                  <a:lnTo>
                    <a:pt x="110" y="218"/>
                  </a:lnTo>
                  <a:lnTo>
                    <a:pt x="111" y="213"/>
                  </a:lnTo>
                  <a:lnTo>
                    <a:pt x="112" y="207"/>
                  </a:lnTo>
                  <a:lnTo>
                    <a:pt x="113" y="202"/>
                  </a:lnTo>
                  <a:lnTo>
                    <a:pt x="115" y="197"/>
                  </a:lnTo>
                  <a:lnTo>
                    <a:pt x="117" y="191"/>
                  </a:lnTo>
                  <a:lnTo>
                    <a:pt x="119" y="186"/>
                  </a:lnTo>
                  <a:lnTo>
                    <a:pt x="120" y="181"/>
                  </a:lnTo>
                  <a:lnTo>
                    <a:pt x="122" y="175"/>
                  </a:lnTo>
                  <a:lnTo>
                    <a:pt x="126" y="165"/>
                  </a:lnTo>
                  <a:lnTo>
                    <a:pt x="131" y="154"/>
                  </a:lnTo>
                  <a:lnTo>
                    <a:pt x="138" y="143"/>
                  </a:lnTo>
                  <a:lnTo>
                    <a:pt x="146" y="133"/>
                  </a:lnTo>
                  <a:lnTo>
                    <a:pt x="153" y="124"/>
                  </a:lnTo>
                  <a:lnTo>
                    <a:pt x="160" y="116"/>
                  </a:lnTo>
                  <a:lnTo>
                    <a:pt x="167" y="110"/>
                  </a:lnTo>
                  <a:lnTo>
                    <a:pt x="173" y="106"/>
                  </a:lnTo>
                  <a:lnTo>
                    <a:pt x="179" y="102"/>
                  </a:lnTo>
                  <a:lnTo>
                    <a:pt x="187" y="99"/>
                  </a:lnTo>
                  <a:lnTo>
                    <a:pt x="196" y="96"/>
                  </a:lnTo>
                  <a:lnTo>
                    <a:pt x="206" y="92"/>
                  </a:lnTo>
                  <a:lnTo>
                    <a:pt x="215" y="88"/>
                  </a:lnTo>
                  <a:lnTo>
                    <a:pt x="225" y="84"/>
                  </a:lnTo>
                  <a:lnTo>
                    <a:pt x="233" y="78"/>
                  </a:lnTo>
                  <a:lnTo>
                    <a:pt x="239" y="72"/>
                  </a:lnTo>
                  <a:lnTo>
                    <a:pt x="242" y="68"/>
                  </a:lnTo>
                  <a:lnTo>
                    <a:pt x="246" y="64"/>
                  </a:lnTo>
                  <a:lnTo>
                    <a:pt x="250" y="62"/>
                  </a:lnTo>
                  <a:lnTo>
                    <a:pt x="254" y="58"/>
                  </a:lnTo>
                  <a:lnTo>
                    <a:pt x="259" y="55"/>
                  </a:lnTo>
                  <a:lnTo>
                    <a:pt x="265" y="52"/>
                  </a:lnTo>
                  <a:lnTo>
                    <a:pt x="271" y="49"/>
                  </a:lnTo>
                  <a:lnTo>
                    <a:pt x="277" y="46"/>
                  </a:lnTo>
                  <a:lnTo>
                    <a:pt x="283" y="43"/>
                  </a:lnTo>
                  <a:lnTo>
                    <a:pt x="289" y="39"/>
                  </a:lnTo>
                  <a:lnTo>
                    <a:pt x="297" y="36"/>
                  </a:lnTo>
                  <a:lnTo>
                    <a:pt x="304" y="32"/>
                  </a:lnTo>
                  <a:lnTo>
                    <a:pt x="311" y="28"/>
                  </a:lnTo>
                  <a:lnTo>
                    <a:pt x="318" y="23"/>
                  </a:lnTo>
                  <a:lnTo>
                    <a:pt x="326" y="18"/>
                  </a:lnTo>
                  <a:lnTo>
                    <a:pt x="333" y="13"/>
                  </a:lnTo>
                  <a:lnTo>
                    <a:pt x="342" y="7"/>
                  </a:lnTo>
                  <a:lnTo>
                    <a:pt x="350" y="4"/>
                  </a:lnTo>
                  <a:lnTo>
                    <a:pt x="358" y="2"/>
                  </a:lnTo>
                  <a:lnTo>
                    <a:pt x="366" y="0"/>
                  </a:lnTo>
                  <a:lnTo>
                    <a:pt x="375" y="0"/>
                  </a:lnTo>
                  <a:lnTo>
                    <a:pt x="383" y="0"/>
                  </a:lnTo>
                  <a:lnTo>
                    <a:pt x="391" y="1"/>
                  </a:lnTo>
                  <a:lnTo>
                    <a:pt x="400" y="3"/>
                  </a:lnTo>
                  <a:lnTo>
                    <a:pt x="408" y="5"/>
                  </a:lnTo>
                  <a:lnTo>
                    <a:pt x="416" y="7"/>
                  </a:lnTo>
                  <a:lnTo>
                    <a:pt x="423" y="10"/>
                  </a:lnTo>
                  <a:lnTo>
                    <a:pt x="431" y="13"/>
                  </a:lnTo>
                  <a:lnTo>
                    <a:pt x="438" y="15"/>
                  </a:lnTo>
                  <a:lnTo>
                    <a:pt x="444" y="17"/>
                  </a:lnTo>
                  <a:lnTo>
                    <a:pt x="450" y="20"/>
                  </a:lnTo>
                  <a:lnTo>
                    <a:pt x="456" y="21"/>
                  </a:lnTo>
                  <a:lnTo>
                    <a:pt x="461" y="22"/>
                  </a:lnTo>
                  <a:lnTo>
                    <a:pt x="466" y="25"/>
                  </a:lnTo>
                  <a:lnTo>
                    <a:pt x="471" y="28"/>
                  </a:lnTo>
                  <a:lnTo>
                    <a:pt x="476" y="30"/>
                  </a:lnTo>
                  <a:lnTo>
                    <a:pt x="482" y="34"/>
                  </a:lnTo>
                  <a:lnTo>
                    <a:pt x="487" y="38"/>
                  </a:lnTo>
                  <a:lnTo>
                    <a:pt x="493" y="42"/>
                  </a:lnTo>
                  <a:lnTo>
                    <a:pt x="498" y="46"/>
                  </a:lnTo>
                  <a:lnTo>
                    <a:pt x="503" y="50"/>
                  </a:lnTo>
                  <a:lnTo>
                    <a:pt x="509" y="55"/>
                  </a:lnTo>
                  <a:lnTo>
                    <a:pt x="514" y="59"/>
                  </a:lnTo>
                  <a:lnTo>
                    <a:pt x="519" y="63"/>
                  </a:lnTo>
                  <a:lnTo>
                    <a:pt x="525" y="67"/>
                  </a:lnTo>
                  <a:lnTo>
                    <a:pt x="530" y="71"/>
                  </a:lnTo>
                  <a:lnTo>
                    <a:pt x="536" y="74"/>
                  </a:lnTo>
                  <a:lnTo>
                    <a:pt x="542" y="78"/>
                  </a:lnTo>
                  <a:lnTo>
                    <a:pt x="547" y="80"/>
                  </a:lnTo>
                  <a:lnTo>
                    <a:pt x="553" y="84"/>
                  </a:lnTo>
                  <a:lnTo>
                    <a:pt x="558" y="87"/>
                  </a:lnTo>
                  <a:lnTo>
                    <a:pt x="563" y="90"/>
                  </a:lnTo>
                  <a:lnTo>
                    <a:pt x="568" y="93"/>
                  </a:lnTo>
                  <a:lnTo>
                    <a:pt x="572" y="96"/>
                  </a:lnTo>
                  <a:lnTo>
                    <a:pt x="577" y="99"/>
                  </a:lnTo>
                  <a:lnTo>
                    <a:pt x="581" y="102"/>
                  </a:lnTo>
                  <a:lnTo>
                    <a:pt x="586" y="106"/>
                  </a:lnTo>
                  <a:lnTo>
                    <a:pt x="591" y="108"/>
                  </a:lnTo>
                  <a:lnTo>
                    <a:pt x="595" y="111"/>
                  </a:lnTo>
                  <a:lnTo>
                    <a:pt x="600" y="114"/>
                  </a:lnTo>
                  <a:lnTo>
                    <a:pt x="605" y="116"/>
                  </a:lnTo>
                  <a:lnTo>
                    <a:pt x="610" y="119"/>
                  </a:lnTo>
                  <a:lnTo>
                    <a:pt x="615" y="121"/>
                  </a:lnTo>
                  <a:lnTo>
                    <a:pt x="620" y="123"/>
                  </a:lnTo>
                  <a:lnTo>
                    <a:pt x="630" y="128"/>
                  </a:lnTo>
                  <a:lnTo>
                    <a:pt x="639" y="133"/>
                  </a:lnTo>
                  <a:lnTo>
                    <a:pt x="647" y="139"/>
                  </a:lnTo>
                  <a:lnTo>
                    <a:pt x="654" y="146"/>
                  </a:lnTo>
                  <a:lnTo>
                    <a:pt x="661" y="154"/>
                  </a:lnTo>
                  <a:lnTo>
                    <a:pt x="668" y="163"/>
                  </a:lnTo>
                  <a:lnTo>
                    <a:pt x="673" y="173"/>
                  </a:lnTo>
                  <a:lnTo>
                    <a:pt x="679" y="183"/>
                  </a:lnTo>
                  <a:lnTo>
                    <a:pt x="683" y="191"/>
                  </a:lnTo>
                  <a:lnTo>
                    <a:pt x="686" y="199"/>
                  </a:lnTo>
                  <a:lnTo>
                    <a:pt x="687" y="207"/>
                  </a:lnTo>
                  <a:lnTo>
                    <a:pt x="688" y="215"/>
                  </a:lnTo>
                  <a:lnTo>
                    <a:pt x="688" y="223"/>
                  </a:lnTo>
                  <a:lnTo>
                    <a:pt x="687" y="229"/>
                  </a:lnTo>
                  <a:lnTo>
                    <a:pt x="685" y="236"/>
                  </a:lnTo>
                  <a:lnTo>
                    <a:pt x="683" y="242"/>
                  </a:lnTo>
                  <a:lnTo>
                    <a:pt x="680" y="248"/>
                  </a:lnTo>
                  <a:lnTo>
                    <a:pt x="678" y="253"/>
                  </a:lnTo>
                  <a:lnTo>
                    <a:pt x="674" y="258"/>
                  </a:lnTo>
                  <a:lnTo>
                    <a:pt x="670" y="263"/>
                  </a:lnTo>
                  <a:lnTo>
                    <a:pt x="667" y="267"/>
                  </a:lnTo>
                  <a:lnTo>
                    <a:pt x="663" y="271"/>
                  </a:lnTo>
                  <a:lnTo>
                    <a:pt x="660" y="275"/>
                  </a:lnTo>
                  <a:lnTo>
                    <a:pt x="656" y="277"/>
                  </a:lnTo>
                  <a:lnTo>
                    <a:pt x="652" y="280"/>
                  </a:lnTo>
                  <a:lnTo>
                    <a:pt x="648" y="282"/>
                  </a:lnTo>
                  <a:lnTo>
                    <a:pt x="643" y="283"/>
                  </a:lnTo>
                  <a:lnTo>
                    <a:pt x="636" y="284"/>
                  </a:lnTo>
                  <a:lnTo>
                    <a:pt x="630" y="284"/>
                  </a:lnTo>
                  <a:lnTo>
                    <a:pt x="623" y="285"/>
                  </a:lnTo>
                  <a:lnTo>
                    <a:pt x="616" y="285"/>
                  </a:lnTo>
                  <a:lnTo>
                    <a:pt x="609" y="284"/>
                  </a:lnTo>
                  <a:lnTo>
                    <a:pt x="602" y="284"/>
                  </a:lnTo>
                  <a:lnTo>
                    <a:pt x="594" y="284"/>
                  </a:lnTo>
                  <a:lnTo>
                    <a:pt x="588" y="284"/>
                  </a:lnTo>
                  <a:lnTo>
                    <a:pt x="581" y="284"/>
                  </a:lnTo>
                  <a:lnTo>
                    <a:pt x="574" y="284"/>
                  </a:lnTo>
                  <a:lnTo>
                    <a:pt x="569" y="284"/>
                  </a:lnTo>
                  <a:lnTo>
                    <a:pt x="563" y="284"/>
                  </a:lnTo>
                  <a:lnTo>
                    <a:pt x="559" y="285"/>
                  </a:lnTo>
                  <a:lnTo>
                    <a:pt x="555" y="286"/>
                  </a:lnTo>
                  <a:lnTo>
                    <a:pt x="549" y="286"/>
                  </a:lnTo>
                  <a:lnTo>
                    <a:pt x="544" y="287"/>
                  </a:lnTo>
                  <a:lnTo>
                    <a:pt x="537" y="287"/>
                  </a:lnTo>
                  <a:lnTo>
                    <a:pt x="531" y="288"/>
                  </a:lnTo>
                  <a:lnTo>
                    <a:pt x="524" y="288"/>
                  </a:lnTo>
                  <a:lnTo>
                    <a:pt x="518" y="288"/>
                  </a:lnTo>
                  <a:lnTo>
                    <a:pt x="510" y="288"/>
                  </a:lnTo>
                  <a:lnTo>
                    <a:pt x="504" y="288"/>
                  </a:lnTo>
                  <a:lnTo>
                    <a:pt x="497" y="288"/>
                  </a:lnTo>
                  <a:lnTo>
                    <a:pt x="491" y="287"/>
                  </a:lnTo>
                  <a:lnTo>
                    <a:pt x="484" y="287"/>
                  </a:lnTo>
                  <a:lnTo>
                    <a:pt x="479" y="287"/>
                  </a:lnTo>
                  <a:lnTo>
                    <a:pt x="474" y="286"/>
                  </a:lnTo>
                  <a:lnTo>
                    <a:pt x="469" y="286"/>
                  </a:lnTo>
                  <a:lnTo>
                    <a:pt x="466" y="286"/>
                  </a:lnTo>
                  <a:lnTo>
                    <a:pt x="455" y="287"/>
                  </a:lnTo>
                  <a:lnTo>
                    <a:pt x="447" y="292"/>
                  </a:lnTo>
                  <a:lnTo>
                    <a:pt x="441" y="299"/>
                  </a:lnTo>
                  <a:lnTo>
                    <a:pt x="438" y="307"/>
                  </a:lnTo>
                  <a:lnTo>
                    <a:pt x="435" y="317"/>
                  </a:lnTo>
                  <a:lnTo>
                    <a:pt x="434" y="326"/>
                  </a:lnTo>
                  <a:lnTo>
                    <a:pt x="434" y="334"/>
                  </a:lnTo>
                  <a:lnTo>
                    <a:pt x="433" y="341"/>
                  </a:lnTo>
                  <a:lnTo>
                    <a:pt x="434" y="357"/>
                  </a:lnTo>
                  <a:lnTo>
                    <a:pt x="437" y="370"/>
                  </a:lnTo>
                  <a:lnTo>
                    <a:pt x="443" y="381"/>
                  </a:lnTo>
                  <a:lnTo>
                    <a:pt x="451" y="389"/>
                  </a:lnTo>
                  <a:lnTo>
                    <a:pt x="461" y="396"/>
                  </a:lnTo>
                  <a:lnTo>
                    <a:pt x="472" y="403"/>
                  </a:lnTo>
                  <a:lnTo>
                    <a:pt x="484" y="409"/>
                  </a:lnTo>
                  <a:lnTo>
                    <a:pt x="497" y="416"/>
                  </a:lnTo>
                  <a:lnTo>
                    <a:pt x="505" y="421"/>
                  </a:lnTo>
                  <a:lnTo>
                    <a:pt x="512" y="427"/>
                  </a:lnTo>
                  <a:lnTo>
                    <a:pt x="519" y="433"/>
                  </a:lnTo>
                  <a:lnTo>
                    <a:pt x="526" y="440"/>
                  </a:lnTo>
                  <a:lnTo>
                    <a:pt x="531" y="447"/>
                  </a:lnTo>
                  <a:lnTo>
                    <a:pt x="537" y="455"/>
                  </a:lnTo>
                  <a:lnTo>
                    <a:pt x="542" y="463"/>
                  </a:lnTo>
                  <a:lnTo>
                    <a:pt x="547" y="470"/>
                  </a:lnTo>
                  <a:lnTo>
                    <a:pt x="552" y="478"/>
                  </a:lnTo>
                  <a:lnTo>
                    <a:pt x="556" y="485"/>
                  </a:lnTo>
                  <a:lnTo>
                    <a:pt x="561" y="491"/>
                  </a:lnTo>
                  <a:lnTo>
                    <a:pt x="565" y="497"/>
                  </a:lnTo>
                  <a:lnTo>
                    <a:pt x="569" y="503"/>
                  </a:lnTo>
                  <a:lnTo>
                    <a:pt x="572" y="507"/>
                  </a:lnTo>
                  <a:lnTo>
                    <a:pt x="576" y="510"/>
                  </a:lnTo>
                  <a:lnTo>
                    <a:pt x="580" y="512"/>
                  </a:lnTo>
                  <a:lnTo>
                    <a:pt x="588" y="514"/>
                  </a:lnTo>
                  <a:lnTo>
                    <a:pt x="597" y="516"/>
                  </a:lnTo>
                  <a:lnTo>
                    <a:pt x="605" y="517"/>
                  </a:lnTo>
                  <a:lnTo>
                    <a:pt x="614" y="517"/>
                  </a:lnTo>
                  <a:lnTo>
                    <a:pt x="623" y="517"/>
                  </a:lnTo>
                  <a:lnTo>
                    <a:pt x="632" y="517"/>
                  </a:lnTo>
                  <a:lnTo>
                    <a:pt x="641" y="516"/>
                  </a:lnTo>
                  <a:lnTo>
                    <a:pt x="650" y="515"/>
                  </a:lnTo>
                  <a:lnTo>
                    <a:pt x="654" y="515"/>
                  </a:lnTo>
                  <a:lnTo>
                    <a:pt x="659" y="515"/>
                  </a:lnTo>
                  <a:lnTo>
                    <a:pt x="664" y="515"/>
                  </a:lnTo>
                  <a:lnTo>
                    <a:pt x="669" y="516"/>
                  </a:lnTo>
                  <a:lnTo>
                    <a:pt x="674" y="517"/>
                  </a:lnTo>
                  <a:lnTo>
                    <a:pt x="679" y="518"/>
                  </a:lnTo>
                  <a:lnTo>
                    <a:pt x="685" y="519"/>
                  </a:lnTo>
                  <a:lnTo>
                    <a:pt x="690" y="520"/>
                  </a:lnTo>
                  <a:lnTo>
                    <a:pt x="695" y="521"/>
                  </a:lnTo>
                  <a:lnTo>
                    <a:pt x="700" y="522"/>
                  </a:lnTo>
                  <a:lnTo>
                    <a:pt x="705" y="524"/>
                  </a:lnTo>
                  <a:lnTo>
                    <a:pt x="710" y="525"/>
                  </a:lnTo>
                  <a:lnTo>
                    <a:pt x="715" y="527"/>
                  </a:lnTo>
                  <a:lnTo>
                    <a:pt x="719" y="528"/>
                  </a:lnTo>
                  <a:lnTo>
                    <a:pt x="723" y="529"/>
                  </a:lnTo>
                  <a:lnTo>
                    <a:pt x="727" y="530"/>
                  </a:lnTo>
                  <a:lnTo>
                    <a:pt x="736" y="534"/>
                  </a:lnTo>
                  <a:lnTo>
                    <a:pt x="747" y="540"/>
                  </a:lnTo>
                  <a:lnTo>
                    <a:pt x="758" y="549"/>
                  </a:lnTo>
                  <a:lnTo>
                    <a:pt x="770" y="559"/>
                  </a:lnTo>
                  <a:lnTo>
                    <a:pt x="781" y="569"/>
                  </a:lnTo>
                  <a:lnTo>
                    <a:pt x="791" y="579"/>
                  </a:lnTo>
                  <a:lnTo>
                    <a:pt x="797" y="587"/>
                  </a:lnTo>
                  <a:lnTo>
                    <a:pt x="801" y="592"/>
                  </a:lnTo>
                </a:path>
              </a:pathLst>
            </a:custGeom>
            <a:solidFill>
              <a:srgbClr val="FF705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09" name="Freeform 377"/>
            <p:cNvSpPr>
              <a:spLocks/>
            </p:cNvSpPr>
            <p:nvPr/>
          </p:nvSpPr>
          <p:spPr bwMode="auto">
            <a:xfrm>
              <a:off x="1391" y="850"/>
              <a:ext cx="797" cy="688"/>
            </a:xfrm>
            <a:custGeom>
              <a:avLst/>
              <a:gdLst>
                <a:gd name="T0" fmla="*/ 782 w 797"/>
                <a:gd name="T1" fmla="*/ 612 h 688"/>
                <a:gd name="T2" fmla="*/ 737 w 797"/>
                <a:gd name="T3" fmla="*/ 626 h 688"/>
                <a:gd name="T4" fmla="*/ 674 w 797"/>
                <a:gd name="T5" fmla="*/ 635 h 688"/>
                <a:gd name="T6" fmla="*/ 640 w 797"/>
                <a:gd name="T7" fmla="*/ 657 h 688"/>
                <a:gd name="T8" fmla="*/ 597 w 797"/>
                <a:gd name="T9" fmla="*/ 672 h 688"/>
                <a:gd name="T10" fmla="*/ 521 w 797"/>
                <a:gd name="T11" fmla="*/ 666 h 688"/>
                <a:gd name="T12" fmla="*/ 391 w 797"/>
                <a:gd name="T13" fmla="*/ 682 h 688"/>
                <a:gd name="T14" fmla="*/ 309 w 797"/>
                <a:gd name="T15" fmla="*/ 679 h 688"/>
                <a:gd name="T16" fmla="*/ 206 w 797"/>
                <a:gd name="T17" fmla="*/ 655 h 688"/>
                <a:gd name="T18" fmla="*/ 105 w 797"/>
                <a:gd name="T19" fmla="*/ 649 h 688"/>
                <a:gd name="T20" fmla="*/ 72 w 797"/>
                <a:gd name="T21" fmla="*/ 634 h 688"/>
                <a:gd name="T22" fmla="*/ 0 w 797"/>
                <a:gd name="T23" fmla="*/ 608 h 688"/>
                <a:gd name="T24" fmla="*/ 34 w 797"/>
                <a:gd name="T25" fmla="*/ 561 h 688"/>
                <a:gd name="T26" fmla="*/ 80 w 797"/>
                <a:gd name="T27" fmla="*/ 535 h 688"/>
                <a:gd name="T28" fmla="*/ 140 w 797"/>
                <a:gd name="T29" fmla="*/ 516 h 688"/>
                <a:gd name="T30" fmla="*/ 193 w 797"/>
                <a:gd name="T31" fmla="*/ 495 h 688"/>
                <a:gd name="T32" fmla="*/ 231 w 797"/>
                <a:gd name="T33" fmla="*/ 436 h 688"/>
                <a:gd name="T34" fmla="*/ 269 w 797"/>
                <a:gd name="T35" fmla="*/ 398 h 688"/>
                <a:gd name="T36" fmla="*/ 318 w 797"/>
                <a:gd name="T37" fmla="*/ 355 h 688"/>
                <a:gd name="T38" fmla="*/ 330 w 797"/>
                <a:gd name="T39" fmla="*/ 307 h 688"/>
                <a:gd name="T40" fmla="*/ 267 w 797"/>
                <a:gd name="T41" fmla="*/ 279 h 688"/>
                <a:gd name="T42" fmla="*/ 185 w 797"/>
                <a:gd name="T43" fmla="*/ 272 h 688"/>
                <a:gd name="T44" fmla="*/ 123 w 797"/>
                <a:gd name="T45" fmla="*/ 252 h 688"/>
                <a:gd name="T46" fmla="*/ 110 w 797"/>
                <a:gd name="T47" fmla="*/ 220 h 688"/>
                <a:gd name="T48" fmla="*/ 118 w 797"/>
                <a:gd name="T49" fmla="*/ 184 h 688"/>
                <a:gd name="T50" fmla="*/ 153 w 797"/>
                <a:gd name="T51" fmla="*/ 123 h 688"/>
                <a:gd name="T52" fmla="*/ 205 w 797"/>
                <a:gd name="T53" fmla="*/ 91 h 688"/>
                <a:gd name="T54" fmla="*/ 248 w 797"/>
                <a:gd name="T55" fmla="*/ 61 h 688"/>
                <a:gd name="T56" fmla="*/ 287 w 797"/>
                <a:gd name="T57" fmla="*/ 39 h 688"/>
                <a:gd name="T58" fmla="*/ 339 w 797"/>
                <a:gd name="T59" fmla="*/ 8 h 688"/>
                <a:gd name="T60" fmla="*/ 397 w 797"/>
                <a:gd name="T61" fmla="*/ 2 h 688"/>
                <a:gd name="T62" fmla="*/ 447 w 797"/>
                <a:gd name="T63" fmla="*/ 19 h 688"/>
                <a:gd name="T64" fmla="*/ 483 w 797"/>
                <a:gd name="T65" fmla="*/ 37 h 688"/>
                <a:gd name="T66" fmla="*/ 520 w 797"/>
                <a:gd name="T67" fmla="*/ 66 h 688"/>
                <a:gd name="T68" fmla="*/ 558 w 797"/>
                <a:gd name="T69" fmla="*/ 88 h 688"/>
                <a:gd name="T70" fmla="*/ 590 w 797"/>
                <a:gd name="T71" fmla="*/ 109 h 688"/>
                <a:gd name="T72" fmla="*/ 633 w 797"/>
                <a:gd name="T73" fmla="*/ 130 h 688"/>
                <a:gd name="T74" fmla="*/ 677 w 797"/>
                <a:gd name="T75" fmla="*/ 187 h 688"/>
                <a:gd name="T76" fmla="*/ 678 w 797"/>
                <a:gd name="T77" fmla="*/ 237 h 688"/>
                <a:gd name="T78" fmla="*/ 655 w 797"/>
                <a:gd name="T79" fmla="*/ 269 h 688"/>
                <a:gd name="T80" fmla="*/ 618 w 797"/>
                <a:gd name="T81" fmla="*/ 279 h 688"/>
                <a:gd name="T82" fmla="*/ 569 w 797"/>
                <a:gd name="T83" fmla="*/ 278 h 688"/>
                <a:gd name="T84" fmla="*/ 532 w 797"/>
                <a:gd name="T85" fmla="*/ 282 h 688"/>
                <a:gd name="T86" fmla="*/ 484 w 797"/>
                <a:gd name="T87" fmla="*/ 282 h 688"/>
                <a:gd name="T88" fmla="*/ 440 w 797"/>
                <a:gd name="T89" fmla="*/ 287 h 688"/>
                <a:gd name="T90" fmla="*/ 426 w 797"/>
                <a:gd name="T91" fmla="*/ 346 h 688"/>
                <a:gd name="T92" fmla="*/ 443 w 797"/>
                <a:gd name="T93" fmla="*/ 388 h 688"/>
                <a:gd name="T94" fmla="*/ 482 w 797"/>
                <a:gd name="T95" fmla="*/ 410 h 688"/>
                <a:gd name="T96" fmla="*/ 529 w 797"/>
                <a:gd name="T97" fmla="*/ 452 h 688"/>
                <a:gd name="T98" fmla="*/ 561 w 797"/>
                <a:gd name="T99" fmla="*/ 500 h 688"/>
                <a:gd name="T100" fmla="*/ 606 w 797"/>
                <a:gd name="T101" fmla="*/ 516 h 688"/>
                <a:gd name="T102" fmla="*/ 655 w 797"/>
                <a:gd name="T103" fmla="*/ 513 h 688"/>
                <a:gd name="T104" fmla="*/ 692 w 797"/>
                <a:gd name="T105" fmla="*/ 519 h 688"/>
                <a:gd name="T106" fmla="*/ 728 w 797"/>
                <a:gd name="T107" fmla="*/ 530 h 688"/>
                <a:gd name="T108" fmla="*/ 794 w 797"/>
                <a:gd name="T109" fmla="*/ 588 h 68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97"/>
                <a:gd name="T166" fmla="*/ 0 h 688"/>
                <a:gd name="T167" fmla="*/ 797 w 797"/>
                <a:gd name="T168" fmla="*/ 688 h 68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97" h="688">
                  <a:moveTo>
                    <a:pt x="794" y="588"/>
                  </a:moveTo>
                  <a:lnTo>
                    <a:pt x="796" y="593"/>
                  </a:lnTo>
                  <a:lnTo>
                    <a:pt x="795" y="598"/>
                  </a:lnTo>
                  <a:lnTo>
                    <a:pt x="794" y="601"/>
                  </a:lnTo>
                  <a:lnTo>
                    <a:pt x="791" y="605"/>
                  </a:lnTo>
                  <a:lnTo>
                    <a:pt x="787" y="609"/>
                  </a:lnTo>
                  <a:lnTo>
                    <a:pt x="782" y="612"/>
                  </a:lnTo>
                  <a:lnTo>
                    <a:pt x="777" y="615"/>
                  </a:lnTo>
                  <a:lnTo>
                    <a:pt x="771" y="617"/>
                  </a:lnTo>
                  <a:lnTo>
                    <a:pt x="764" y="619"/>
                  </a:lnTo>
                  <a:lnTo>
                    <a:pt x="757" y="621"/>
                  </a:lnTo>
                  <a:lnTo>
                    <a:pt x="750" y="623"/>
                  </a:lnTo>
                  <a:lnTo>
                    <a:pt x="744" y="625"/>
                  </a:lnTo>
                  <a:lnTo>
                    <a:pt x="737" y="626"/>
                  </a:lnTo>
                  <a:lnTo>
                    <a:pt x="731" y="627"/>
                  </a:lnTo>
                  <a:lnTo>
                    <a:pt x="726" y="627"/>
                  </a:lnTo>
                  <a:lnTo>
                    <a:pt x="721" y="628"/>
                  </a:lnTo>
                  <a:lnTo>
                    <a:pt x="706" y="629"/>
                  </a:lnTo>
                  <a:lnTo>
                    <a:pt x="693" y="631"/>
                  </a:lnTo>
                  <a:lnTo>
                    <a:pt x="683" y="633"/>
                  </a:lnTo>
                  <a:lnTo>
                    <a:pt x="674" y="635"/>
                  </a:lnTo>
                  <a:lnTo>
                    <a:pt x="667" y="638"/>
                  </a:lnTo>
                  <a:lnTo>
                    <a:pt x="661" y="641"/>
                  </a:lnTo>
                  <a:lnTo>
                    <a:pt x="656" y="644"/>
                  </a:lnTo>
                  <a:lnTo>
                    <a:pt x="651" y="647"/>
                  </a:lnTo>
                  <a:lnTo>
                    <a:pt x="647" y="650"/>
                  </a:lnTo>
                  <a:lnTo>
                    <a:pt x="643" y="653"/>
                  </a:lnTo>
                  <a:lnTo>
                    <a:pt x="640" y="657"/>
                  </a:lnTo>
                  <a:lnTo>
                    <a:pt x="636" y="660"/>
                  </a:lnTo>
                  <a:lnTo>
                    <a:pt x="631" y="663"/>
                  </a:lnTo>
                  <a:lnTo>
                    <a:pt x="625" y="666"/>
                  </a:lnTo>
                  <a:lnTo>
                    <a:pt x="619" y="669"/>
                  </a:lnTo>
                  <a:lnTo>
                    <a:pt x="611" y="671"/>
                  </a:lnTo>
                  <a:lnTo>
                    <a:pt x="605" y="672"/>
                  </a:lnTo>
                  <a:lnTo>
                    <a:pt x="597" y="672"/>
                  </a:lnTo>
                  <a:lnTo>
                    <a:pt x="589" y="672"/>
                  </a:lnTo>
                  <a:lnTo>
                    <a:pt x="580" y="671"/>
                  </a:lnTo>
                  <a:lnTo>
                    <a:pt x="570" y="670"/>
                  </a:lnTo>
                  <a:lnTo>
                    <a:pt x="560" y="669"/>
                  </a:lnTo>
                  <a:lnTo>
                    <a:pt x="548" y="668"/>
                  </a:lnTo>
                  <a:lnTo>
                    <a:pt x="534" y="667"/>
                  </a:lnTo>
                  <a:lnTo>
                    <a:pt x="521" y="666"/>
                  </a:lnTo>
                  <a:lnTo>
                    <a:pt x="506" y="665"/>
                  </a:lnTo>
                  <a:lnTo>
                    <a:pt x="490" y="666"/>
                  </a:lnTo>
                  <a:lnTo>
                    <a:pt x="472" y="667"/>
                  </a:lnTo>
                  <a:lnTo>
                    <a:pt x="454" y="669"/>
                  </a:lnTo>
                  <a:lnTo>
                    <a:pt x="434" y="672"/>
                  </a:lnTo>
                  <a:lnTo>
                    <a:pt x="413" y="676"/>
                  </a:lnTo>
                  <a:lnTo>
                    <a:pt x="391" y="682"/>
                  </a:lnTo>
                  <a:lnTo>
                    <a:pt x="377" y="685"/>
                  </a:lnTo>
                  <a:lnTo>
                    <a:pt x="364" y="687"/>
                  </a:lnTo>
                  <a:lnTo>
                    <a:pt x="352" y="687"/>
                  </a:lnTo>
                  <a:lnTo>
                    <a:pt x="341" y="686"/>
                  </a:lnTo>
                  <a:lnTo>
                    <a:pt x="330" y="685"/>
                  </a:lnTo>
                  <a:lnTo>
                    <a:pt x="320" y="682"/>
                  </a:lnTo>
                  <a:lnTo>
                    <a:pt x="309" y="679"/>
                  </a:lnTo>
                  <a:lnTo>
                    <a:pt x="298" y="676"/>
                  </a:lnTo>
                  <a:lnTo>
                    <a:pt x="286" y="672"/>
                  </a:lnTo>
                  <a:lnTo>
                    <a:pt x="273" y="668"/>
                  </a:lnTo>
                  <a:lnTo>
                    <a:pt x="259" y="664"/>
                  </a:lnTo>
                  <a:lnTo>
                    <a:pt x="243" y="661"/>
                  </a:lnTo>
                  <a:lnTo>
                    <a:pt x="226" y="658"/>
                  </a:lnTo>
                  <a:lnTo>
                    <a:pt x="206" y="655"/>
                  </a:lnTo>
                  <a:lnTo>
                    <a:pt x="184" y="654"/>
                  </a:lnTo>
                  <a:lnTo>
                    <a:pt x="159" y="653"/>
                  </a:lnTo>
                  <a:lnTo>
                    <a:pt x="144" y="653"/>
                  </a:lnTo>
                  <a:lnTo>
                    <a:pt x="131" y="652"/>
                  </a:lnTo>
                  <a:lnTo>
                    <a:pt x="120" y="652"/>
                  </a:lnTo>
                  <a:lnTo>
                    <a:pt x="112" y="651"/>
                  </a:lnTo>
                  <a:lnTo>
                    <a:pt x="105" y="649"/>
                  </a:lnTo>
                  <a:lnTo>
                    <a:pt x="99" y="647"/>
                  </a:lnTo>
                  <a:lnTo>
                    <a:pt x="94" y="645"/>
                  </a:lnTo>
                  <a:lnTo>
                    <a:pt x="90" y="643"/>
                  </a:lnTo>
                  <a:lnTo>
                    <a:pt x="86" y="641"/>
                  </a:lnTo>
                  <a:lnTo>
                    <a:pt x="82" y="639"/>
                  </a:lnTo>
                  <a:lnTo>
                    <a:pt x="77" y="636"/>
                  </a:lnTo>
                  <a:lnTo>
                    <a:pt x="72" y="634"/>
                  </a:lnTo>
                  <a:lnTo>
                    <a:pt x="65" y="632"/>
                  </a:lnTo>
                  <a:lnTo>
                    <a:pt x="57" y="630"/>
                  </a:lnTo>
                  <a:lnTo>
                    <a:pt x="47" y="627"/>
                  </a:lnTo>
                  <a:lnTo>
                    <a:pt x="35" y="626"/>
                  </a:lnTo>
                  <a:lnTo>
                    <a:pt x="14" y="621"/>
                  </a:lnTo>
                  <a:lnTo>
                    <a:pt x="2" y="615"/>
                  </a:lnTo>
                  <a:lnTo>
                    <a:pt x="0" y="608"/>
                  </a:lnTo>
                  <a:lnTo>
                    <a:pt x="2" y="600"/>
                  </a:lnTo>
                  <a:lnTo>
                    <a:pt x="8" y="592"/>
                  </a:lnTo>
                  <a:lnTo>
                    <a:pt x="15" y="584"/>
                  </a:lnTo>
                  <a:lnTo>
                    <a:pt x="22" y="577"/>
                  </a:lnTo>
                  <a:lnTo>
                    <a:pt x="26" y="571"/>
                  </a:lnTo>
                  <a:lnTo>
                    <a:pt x="29" y="566"/>
                  </a:lnTo>
                  <a:lnTo>
                    <a:pt x="34" y="561"/>
                  </a:lnTo>
                  <a:lnTo>
                    <a:pt x="41" y="557"/>
                  </a:lnTo>
                  <a:lnTo>
                    <a:pt x="49" y="553"/>
                  </a:lnTo>
                  <a:lnTo>
                    <a:pt x="57" y="550"/>
                  </a:lnTo>
                  <a:lnTo>
                    <a:pt x="64" y="547"/>
                  </a:lnTo>
                  <a:lnTo>
                    <a:pt x="71" y="543"/>
                  </a:lnTo>
                  <a:lnTo>
                    <a:pt x="75" y="539"/>
                  </a:lnTo>
                  <a:lnTo>
                    <a:pt x="80" y="535"/>
                  </a:lnTo>
                  <a:lnTo>
                    <a:pt x="86" y="532"/>
                  </a:lnTo>
                  <a:lnTo>
                    <a:pt x="93" y="529"/>
                  </a:lnTo>
                  <a:lnTo>
                    <a:pt x="102" y="526"/>
                  </a:lnTo>
                  <a:lnTo>
                    <a:pt x="111" y="523"/>
                  </a:lnTo>
                  <a:lnTo>
                    <a:pt x="121" y="521"/>
                  </a:lnTo>
                  <a:lnTo>
                    <a:pt x="131" y="518"/>
                  </a:lnTo>
                  <a:lnTo>
                    <a:pt x="140" y="516"/>
                  </a:lnTo>
                  <a:lnTo>
                    <a:pt x="148" y="514"/>
                  </a:lnTo>
                  <a:lnTo>
                    <a:pt x="156" y="512"/>
                  </a:lnTo>
                  <a:lnTo>
                    <a:pt x="164" y="510"/>
                  </a:lnTo>
                  <a:lnTo>
                    <a:pt x="172" y="508"/>
                  </a:lnTo>
                  <a:lnTo>
                    <a:pt x="180" y="506"/>
                  </a:lnTo>
                  <a:lnTo>
                    <a:pt x="187" y="501"/>
                  </a:lnTo>
                  <a:lnTo>
                    <a:pt x="193" y="495"/>
                  </a:lnTo>
                  <a:lnTo>
                    <a:pt x="199" y="486"/>
                  </a:lnTo>
                  <a:lnTo>
                    <a:pt x="205" y="476"/>
                  </a:lnTo>
                  <a:lnTo>
                    <a:pt x="210" y="467"/>
                  </a:lnTo>
                  <a:lnTo>
                    <a:pt x="215" y="458"/>
                  </a:lnTo>
                  <a:lnTo>
                    <a:pt x="221" y="450"/>
                  </a:lnTo>
                  <a:lnTo>
                    <a:pt x="226" y="443"/>
                  </a:lnTo>
                  <a:lnTo>
                    <a:pt x="231" y="436"/>
                  </a:lnTo>
                  <a:lnTo>
                    <a:pt x="236" y="429"/>
                  </a:lnTo>
                  <a:lnTo>
                    <a:pt x="241" y="423"/>
                  </a:lnTo>
                  <a:lnTo>
                    <a:pt x="246" y="417"/>
                  </a:lnTo>
                  <a:lnTo>
                    <a:pt x="252" y="412"/>
                  </a:lnTo>
                  <a:lnTo>
                    <a:pt x="257" y="407"/>
                  </a:lnTo>
                  <a:lnTo>
                    <a:pt x="263" y="402"/>
                  </a:lnTo>
                  <a:lnTo>
                    <a:pt x="269" y="398"/>
                  </a:lnTo>
                  <a:lnTo>
                    <a:pt x="275" y="394"/>
                  </a:lnTo>
                  <a:lnTo>
                    <a:pt x="281" y="390"/>
                  </a:lnTo>
                  <a:lnTo>
                    <a:pt x="288" y="387"/>
                  </a:lnTo>
                  <a:lnTo>
                    <a:pt x="298" y="380"/>
                  </a:lnTo>
                  <a:lnTo>
                    <a:pt x="307" y="372"/>
                  </a:lnTo>
                  <a:lnTo>
                    <a:pt x="313" y="364"/>
                  </a:lnTo>
                  <a:lnTo>
                    <a:pt x="318" y="355"/>
                  </a:lnTo>
                  <a:lnTo>
                    <a:pt x="321" y="346"/>
                  </a:lnTo>
                  <a:lnTo>
                    <a:pt x="324" y="338"/>
                  </a:lnTo>
                  <a:lnTo>
                    <a:pt x="325" y="331"/>
                  </a:lnTo>
                  <a:lnTo>
                    <a:pt x="326" y="326"/>
                  </a:lnTo>
                  <a:lnTo>
                    <a:pt x="327" y="322"/>
                  </a:lnTo>
                  <a:lnTo>
                    <a:pt x="329" y="315"/>
                  </a:lnTo>
                  <a:lnTo>
                    <a:pt x="330" y="307"/>
                  </a:lnTo>
                  <a:lnTo>
                    <a:pt x="330" y="300"/>
                  </a:lnTo>
                  <a:lnTo>
                    <a:pt x="326" y="292"/>
                  </a:lnTo>
                  <a:lnTo>
                    <a:pt x="318" y="286"/>
                  </a:lnTo>
                  <a:lnTo>
                    <a:pt x="305" y="281"/>
                  </a:lnTo>
                  <a:lnTo>
                    <a:pt x="286" y="280"/>
                  </a:lnTo>
                  <a:lnTo>
                    <a:pt x="277" y="280"/>
                  </a:lnTo>
                  <a:lnTo>
                    <a:pt x="267" y="279"/>
                  </a:lnTo>
                  <a:lnTo>
                    <a:pt x="257" y="279"/>
                  </a:lnTo>
                  <a:lnTo>
                    <a:pt x="245" y="278"/>
                  </a:lnTo>
                  <a:lnTo>
                    <a:pt x="233" y="277"/>
                  </a:lnTo>
                  <a:lnTo>
                    <a:pt x="222" y="276"/>
                  </a:lnTo>
                  <a:lnTo>
                    <a:pt x="209" y="275"/>
                  </a:lnTo>
                  <a:lnTo>
                    <a:pt x="197" y="274"/>
                  </a:lnTo>
                  <a:lnTo>
                    <a:pt x="185" y="272"/>
                  </a:lnTo>
                  <a:lnTo>
                    <a:pt x="174" y="271"/>
                  </a:lnTo>
                  <a:lnTo>
                    <a:pt x="162" y="268"/>
                  </a:lnTo>
                  <a:lnTo>
                    <a:pt x="153" y="266"/>
                  </a:lnTo>
                  <a:lnTo>
                    <a:pt x="143" y="263"/>
                  </a:lnTo>
                  <a:lnTo>
                    <a:pt x="135" y="260"/>
                  </a:lnTo>
                  <a:lnTo>
                    <a:pt x="128" y="256"/>
                  </a:lnTo>
                  <a:lnTo>
                    <a:pt x="123" y="252"/>
                  </a:lnTo>
                  <a:lnTo>
                    <a:pt x="119" y="248"/>
                  </a:lnTo>
                  <a:lnTo>
                    <a:pt x="116" y="244"/>
                  </a:lnTo>
                  <a:lnTo>
                    <a:pt x="113" y="239"/>
                  </a:lnTo>
                  <a:lnTo>
                    <a:pt x="111" y="234"/>
                  </a:lnTo>
                  <a:lnTo>
                    <a:pt x="110" y="229"/>
                  </a:lnTo>
                  <a:lnTo>
                    <a:pt x="110" y="225"/>
                  </a:lnTo>
                  <a:lnTo>
                    <a:pt x="110" y="220"/>
                  </a:lnTo>
                  <a:lnTo>
                    <a:pt x="110" y="215"/>
                  </a:lnTo>
                  <a:lnTo>
                    <a:pt x="111" y="210"/>
                  </a:lnTo>
                  <a:lnTo>
                    <a:pt x="112" y="205"/>
                  </a:lnTo>
                  <a:lnTo>
                    <a:pt x="113" y="200"/>
                  </a:lnTo>
                  <a:lnTo>
                    <a:pt x="115" y="195"/>
                  </a:lnTo>
                  <a:lnTo>
                    <a:pt x="117" y="189"/>
                  </a:lnTo>
                  <a:lnTo>
                    <a:pt x="118" y="184"/>
                  </a:lnTo>
                  <a:lnTo>
                    <a:pt x="120" y="178"/>
                  </a:lnTo>
                  <a:lnTo>
                    <a:pt x="122" y="173"/>
                  </a:lnTo>
                  <a:lnTo>
                    <a:pt x="126" y="162"/>
                  </a:lnTo>
                  <a:lnTo>
                    <a:pt x="131" y="152"/>
                  </a:lnTo>
                  <a:lnTo>
                    <a:pt x="138" y="141"/>
                  </a:lnTo>
                  <a:lnTo>
                    <a:pt x="145" y="131"/>
                  </a:lnTo>
                  <a:lnTo>
                    <a:pt x="153" y="123"/>
                  </a:lnTo>
                  <a:lnTo>
                    <a:pt x="160" y="115"/>
                  </a:lnTo>
                  <a:lnTo>
                    <a:pt x="166" y="109"/>
                  </a:lnTo>
                  <a:lnTo>
                    <a:pt x="172" y="104"/>
                  </a:lnTo>
                  <a:lnTo>
                    <a:pt x="178" y="101"/>
                  </a:lnTo>
                  <a:lnTo>
                    <a:pt x="186" y="97"/>
                  </a:lnTo>
                  <a:lnTo>
                    <a:pt x="195" y="94"/>
                  </a:lnTo>
                  <a:lnTo>
                    <a:pt x="205" y="91"/>
                  </a:lnTo>
                  <a:lnTo>
                    <a:pt x="214" y="87"/>
                  </a:lnTo>
                  <a:lnTo>
                    <a:pt x="224" y="83"/>
                  </a:lnTo>
                  <a:lnTo>
                    <a:pt x="232" y="77"/>
                  </a:lnTo>
                  <a:lnTo>
                    <a:pt x="238" y="71"/>
                  </a:lnTo>
                  <a:lnTo>
                    <a:pt x="241" y="68"/>
                  </a:lnTo>
                  <a:lnTo>
                    <a:pt x="244" y="64"/>
                  </a:lnTo>
                  <a:lnTo>
                    <a:pt x="248" y="61"/>
                  </a:lnTo>
                  <a:lnTo>
                    <a:pt x="253" y="58"/>
                  </a:lnTo>
                  <a:lnTo>
                    <a:pt x="258" y="55"/>
                  </a:lnTo>
                  <a:lnTo>
                    <a:pt x="263" y="51"/>
                  </a:lnTo>
                  <a:lnTo>
                    <a:pt x="269" y="49"/>
                  </a:lnTo>
                  <a:lnTo>
                    <a:pt x="275" y="45"/>
                  </a:lnTo>
                  <a:lnTo>
                    <a:pt x="281" y="42"/>
                  </a:lnTo>
                  <a:lnTo>
                    <a:pt x="287" y="39"/>
                  </a:lnTo>
                  <a:lnTo>
                    <a:pt x="295" y="35"/>
                  </a:lnTo>
                  <a:lnTo>
                    <a:pt x="302" y="31"/>
                  </a:lnTo>
                  <a:lnTo>
                    <a:pt x="309" y="27"/>
                  </a:lnTo>
                  <a:lnTo>
                    <a:pt x="316" y="23"/>
                  </a:lnTo>
                  <a:lnTo>
                    <a:pt x="323" y="17"/>
                  </a:lnTo>
                  <a:lnTo>
                    <a:pt x="331" y="12"/>
                  </a:lnTo>
                  <a:lnTo>
                    <a:pt x="339" y="8"/>
                  </a:lnTo>
                  <a:lnTo>
                    <a:pt x="347" y="4"/>
                  </a:lnTo>
                  <a:lnTo>
                    <a:pt x="355" y="1"/>
                  </a:lnTo>
                  <a:lnTo>
                    <a:pt x="363" y="0"/>
                  </a:lnTo>
                  <a:lnTo>
                    <a:pt x="372" y="0"/>
                  </a:lnTo>
                  <a:lnTo>
                    <a:pt x="380" y="0"/>
                  </a:lnTo>
                  <a:lnTo>
                    <a:pt x="388" y="1"/>
                  </a:lnTo>
                  <a:lnTo>
                    <a:pt x="397" y="2"/>
                  </a:lnTo>
                  <a:lnTo>
                    <a:pt x="405" y="5"/>
                  </a:lnTo>
                  <a:lnTo>
                    <a:pt x="412" y="7"/>
                  </a:lnTo>
                  <a:lnTo>
                    <a:pt x="420" y="9"/>
                  </a:lnTo>
                  <a:lnTo>
                    <a:pt x="428" y="12"/>
                  </a:lnTo>
                  <a:lnTo>
                    <a:pt x="434" y="15"/>
                  </a:lnTo>
                  <a:lnTo>
                    <a:pt x="441" y="17"/>
                  </a:lnTo>
                  <a:lnTo>
                    <a:pt x="447" y="19"/>
                  </a:lnTo>
                  <a:lnTo>
                    <a:pt x="452" y="21"/>
                  </a:lnTo>
                  <a:lnTo>
                    <a:pt x="457" y="22"/>
                  </a:lnTo>
                  <a:lnTo>
                    <a:pt x="463" y="25"/>
                  </a:lnTo>
                  <a:lnTo>
                    <a:pt x="468" y="27"/>
                  </a:lnTo>
                  <a:lnTo>
                    <a:pt x="473" y="30"/>
                  </a:lnTo>
                  <a:lnTo>
                    <a:pt x="478" y="34"/>
                  </a:lnTo>
                  <a:lnTo>
                    <a:pt x="483" y="37"/>
                  </a:lnTo>
                  <a:lnTo>
                    <a:pt x="489" y="42"/>
                  </a:lnTo>
                  <a:lnTo>
                    <a:pt x="494" y="45"/>
                  </a:lnTo>
                  <a:lnTo>
                    <a:pt x="499" y="50"/>
                  </a:lnTo>
                  <a:lnTo>
                    <a:pt x="504" y="54"/>
                  </a:lnTo>
                  <a:lnTo>
                    <a:pt x="509" y="58"/>
                  </a:lnTo>
                  <a:lnTo>
                    <a:pt x="515" y="62"/>
                  </a:lnTo>
                  <a:lnTo>
                    <a:pt x="520" y="66"/>
                  </a:lnTo>
                  <a:lnTo>
                    <a:pt x="526" y="70"/>
                  </a:lnTo>
                  <a:lnTo>
                    <a:pt x="531" y="73"/>
                  </a:lnTo>
                  <a:lnTo>
                    <a:pt x="537" y="76"/>
                  </a:lnTo>
                  <a:lnTo>
                    <a:pt x="543" y="79"/>
                  </a:lnTo>
                  <a:lnTo>
                    <a:pt x="548" y="83"/>
                  </a:lnTo>
                  <a:lnTo>
                    <a:pt x="552" y="85"/>
                  </a:lnTo>
                  <a:lnTo>
                    <a:pt x="558" y="88"/>
                  </a:lnTo>
                  <a:lnTo>
                    <a:pt x="562" y="92"/>
                  </a:lnTo>
                  <a:lnTo>
                    <a:pt x="567" y="94"/>
                  </a:lnTo>
                  <a:lnTo>
                    <a:pt x="571" y="98"/>
                  </a:lnTo>
                  <a:lnTo>
                    <a:pt x="576" y="101"/>
                  </a:lnTo>
                  <a:lnTo>
                    <a:pt x="581" y="103"/>
                  </a:lnTo>
                  <a:lnTo>
                    <a:pt x="585" y="106"/>
                  </a:lnTo>
                  <a:lnTo>
                    <a:pt x="590" y="109"/>
                  </a:lnTo>
                  <a:lnTo>
                    <a:pt x="595" y="111"/>
                  </a:lnTo>
                  <a:lnTo>
                    <a:pt x="599" y="114"/>
                  </a:lnTo>
                  <a:lnTo>
                    <a:pt x="604" y="117"/>
                  </a:lnTo>
                  <a:lnTo>
                    <a:pt x="609" y="119"/>
                  </a:lnTo>
                  <a:lnTo>
                    <a:pt x="614" y="121"/>
                  </a:lnTo>
                  <a:lnTo>
                    <a:pt x="624" y="125"/>
                  </a:lnTo>
                  <a:lnTo>
                    <a:pt x="633" y="130"/>
                  </a:lnTo>
                  <a:lnTo>
                    <a:pt x="641" y="136"/>
                  </a:lnTo>
                  <a:lnTo>
                    <a:pt x="649" y="143"/>
                  </a:lnTo>
                  <a:lnTo>
                    <a:pt x="656" y="150"/>
                  </a:lnTo>
                  <a:lnTo>
                    <a:pt x="662" y="159"/>
                  </a:lnTo>
                  <a:lnTo>
                    <a:pt x="667" y="168"/>
                  </a:lnTo>
                  <a:lnTo>
                    <a:pt x="673" y="178"/>
                  </a:lnTo>
                  <a:lnTo>
                    <a:pt x="677" y="187"/>
                  </a:lnTo>
                  <a:lnTo>
                    <a:pt x="680" y="196"/>
                  </a:lnTo>
                  <a:lnTo>
                    <a:pt x="682" y="203"/>
                  </a:lnTo>
                  <a:lnTo>
                    <a:pt x="682" y="212"/>
                  </a:lnTo>
                  <a:lnTo>
                    <a:pt x="682" y="219"/>
                  </a:lnTo>
                  <a:lnTo>
                    <a:pt x="681" y="225"/>
                  </a:lnTo>
                  <a:lnTo>
                    <a:pt x="680" y="232"/>
                  </a:lnTo>
                  <a:lnTo>
                    <a:pt x="678" y="237"/>
                  </a:lnTo>
                  <a:lnTo>
                    <a:pt x="676" y="243"/>
                  </a:lnTo>
                  <a:lnTo>
                    <a:pt x="672" y="248"/>
                  </a:lnTo>
                  <a:lnTo>
                    <a:pt x="669" y="254"/>
                  </a:lnTo>
                  <a:lnTo>
                    <a:pt x="666" y="258"/>
                  </a:lnTo>
                  <a:lnTo>
                    <a:pt x="662" y="262"/>
                  </a:lnTo>
                  <a:lnTo>
                    <a:pt x="658" y="265"/>
                  </a:lnTo>
                  <a:lnTo>
                    <a:pt x="655" y="269"/>
                  </a:lnTo>
                  <a:lnTo>
                    <a:pt x="651" y="271"/>
                  </a:lnTo>
                  <a:lnTo>
                    <a:pt x="648" y="274"/>
                  </a:lnTo>
                  <a:lnTo>
                    <a:pt x="643" y="276"/>
                  </a:lnTo>
                  <a:lnTo>
                    <a:pt x="638" y="277"/>
                  </a:lnTo>
                  <a:lnTo>
                    <a:pt x="632" y="278"/>
                  </a:lnTo>
                  <a:lnTo>
                    <a:pt x="625" y="279"/>
                  </a:lnTo>
                  <a:lnTo>
                    <a:pt x="618" y="279"/>
                  </a:lnTo>
                  <a:lnTo>
                    <a:pt x="611" y="279"/>
                  </a:lnTo>
                  <a:lnTo>
                    <a:pt x="604" y="279"/>
                  </a:lnTo>
                  <a:lnTo>
                    <a:pt x="596" y="279"/>
                  </a:lnTo>
                  <a:lnTo>
                    <a:pt x="589" y="279"/>
                  </a:lnTo>
                  <a:lnTo>
                    <a:pt x="582" y="279"/>
                  </a:lnTo>
                  <a:lnTo>
                    <a:pt x="576" y="278"/>
                  </a:lnTo>
                  <a:lnTo>
                    <a:pt x="569" y="278"/>
                  </a:lnTo>
                  <a:lnTo>
                    <a:pt x="563" y="279"/>
                  </a:lnTo>
                  <a:lnTo>
                    <a:pt x="558" y="279"/>
                  </a:lnTo>
                  <a:lnTo>
                    <a:pt x="553" y="280"/>
                  </a:lnTo>
                  <a:lnTo>
                    <a:pt x="549" y="280"/>
                  </a:lnTo>
                  <a:lnTo>
                    <a:pt x="544" y="281"/>
                  </a:lnTo>
                  <a:lnTo>
                    <a:pt x="538" y="282"/>
                  </a:lnTo>
                  <a:lnTo>
                    <a:pt x="532" y="282"/>
                  </a:lnTo>
                  <a:lnTo>
                    <a:pt x="525" y="282"/>
                  </a:lnTo>
                  <a:lnTo>
                    <a:pt x="519" y="282"/>
                  </a:lnTo>
                  <a:lnTo>
                    <a:pt x="512" y="282"/>
                  </a:lnTo>
                  <a:lnTo>
                    <a:pt x="505" y="282"/>
                  </a:lnTo>
                  <a:lnTo>
                    <a:pt x="498" y="282"/>
                  </a:lnTo>
                  <a:lnTo>
                    <a:pt x="491" y="282"/>
                  </a:lnTo>
                  <a:lnTo>
                    <a:pt x="484" y="282"/>
                  </a:lnTo>
                  <a:lnTo>
                    <a:pt x="478" y="282"/>
                  </a:lnTo>
                  <a:lnTo>
                    <a:pt x="472" y="281"/>
                  </a:lnTo>
                  <a:lnTo>
                    <a:pt x="467" y="281"/>
                  </a:lnTo>
                  <a:lnTo>
                    <a:pt x="463" y="281"/>
                  </a:lnTo>
                  <a:lnTo>
                    <a:pt x="459" y="281"/>
                  </a:lnTo>
                  <a:lnTo>
                    <a:pt x="448" y="282"/>
                  </a:lnTo>
                  <a:lnTo>
                    <a:pt x="440" y="287"/>
                  </a:lnTo>
                  <a:lnTo>
                    <a:pt x="434" y="294"/>
                  </a:lnTo>
                  <a:lnTo>
                    <a:pt x="430" y="303"/>
                  </a:lnTo>
                  <a:lnTo>
                    <a:pt x="428" y="312"/>
                  </a:lnTo>
                  <a:lnTo>
                    <a:pt x="427" y="322"/>
                  </a:lnTo>
                  <a:lnTo>
                    <a:pt x="427" y="330"/>
                  </a:lnTo>
                  <a:lnTo>
                    <a:pt x="426" y="337"/>
                  </a:lnTo>
                  <a:lnTo>
                    <a:pt x="426" y="346"/>
                  </a:lnTo>
                  <a:lnTo>
                    <a:pt x="426" y="354"/>
                  </a:lnTo>
                  <a:lnTo>
                    <a:pt x="428" y="362"/>
                  </a:lnTo>
                  <a:lnTo>
                    <a:pt x="429" y="368"/>
                  </a:lnTo>
                  <a:lnTo>
                    <a:pt x="432" y="374"/>
                  </a:lnTo>
                  <a:lnTo>
                    <a:pt x="435" y="379"/>
                  </a:lnTo>
                  <a:lnTo>
                    <a:pt x="439" y="383"/>
                  </a:lnTo>
                  <a:lnTo>
                    <a:pt x="443" y="388"/>
                  </a:lnTo>
                  <a:lnTo>
                    <a:pt x="448" y="391"/>
                  </a:lnTo>
                  <a:lnTo>
                    <a:pt x="453" y="395"/>
                  </a:lnTo>
                  <a:lnTo>
                    <a:pt x="458" y="398"/>
                  </a:lnTo>
                  <a:lnTo>
                    <a:pt x="464" y="401"/>
                  </a:lnTo>
                  <a:lnTo>
                    <a:pt x="470" y="404"/>
                  </a:lnTo>
                  <a:lnTo>
                    <a:pt x="476" y="407"/>
                  </a:lnTo>
                  <a:lnTo>
                    <a:pt x="482" y="410"/>
                  </a:lnTo>
                  <a:lnTo>
                    <a:pt x="488" y="413"/>
                  </a:lnTo>
                  <a:lnTo>
                    <a:pt x="496" y="418"/>
                  </a:lnTo>
                  <a:lnTo>
                    <a:pt x="503" y="423"/>
                  </a:lnTo>
                  <a:lnTo>
                    <a:pt x="510" y="430"/>
                  </a:lnTo>
                  <a:lnTo>
                    <a:pt x="517" y="437"/>
                  </a:lnTo>
                  <a:lnTo>
                    <a:pt x="523" y="444"/>
                  </a:lnTo>
                  <a:lnTo>
                    <a:pt x="529" y="452"/>
                  </a:lnTo>
                  <a:lnTo>
                    <a:pt x="534" y="460"/>
                  </a:lnTo>
                  <a:lnTo>
                    <a:pt x="539" y="467"/>
                  </a:lnTo>
                  <a:lnTo>
                    <a:pt x="544" y="475"/>
                  </a:lnTo>
                  <a:lnTo>
                    <a:pt x="549" y="482"/>
                  </a:lnTo>
                  <a:lnTo>
                    <a:pt x="553" y="489"/>
                  </a:lnTo>
                  <a:lnTo>
                    <a:pt x="557" y="494"/>
                  </a:lnTo>
                  <a:lnTo>
                    <a:pt x="561" y="500"/>
                  </a:lnTo>
                  <a:lnTo>
                    <a:pt x="565" y="504"/>
                  </a:lnTo>
                  <a:lnTo>
                    <a:pt x="569" y="508"/>
                  </a:lnTo>
                  <a:lnTo>
                    <a:pt x="572" y="509"/>
                  </a:lnTo>
                  <a:lnTo>
                    <a:pt x="580" y="512"/>
                  </a:lnTo>
                  <a:lnTo>
                    <a:pt x="589" y="514"/>
                  </a:lnTo>
                  <a:lnTo>
                    <a:pt x="597" y="516"/>
                  </a:lnTo>
                  <a:lnTo>
                    <a:pt x="606" y="516"/>
                  </a:lnTo>
                  <a:lnTo>
                    <a:pt x="614" y="516"/>
                  </a:lnTo>
                  <a:lnTo>
                    <a:pt x="623" y="515"/>
                  </a:lnTo>
                  <a:lnTo>
                    <a:pt x="632" y="514"/>
                  </a:lnTo>
                  <a:lnTo>
                    <a:pt x="641" y="513"/>
                  </a:lnTo>
                  <a:lnTo>
                    <a:pt x="645" y="513"/>
                  </a:lnTo>
                  <a:lnTo>
                    <a:pt x="650" y="513"/>
                  </a:lnTo>
                  <a:lnTo>
                    <a:pt x="655" y="513"/>
                  </a:lnTo>
                  <a:lnTo>
                    <a:pt x="660" y="514"/>
                  </a:lnTo>
                  <a:lnTo>
                    <a:pt x="665" y="514"/>
                  </a:lnTo>
                  <a:lnTo>
                    <a:pt x="671" y="515"/>
                  </a:lnTo>
                  <a:lnTo>
                    <a:pt x="676" y="516"/>
                  </a:lnTo>
                  <a:lnTo>
                    <a:pt x="682" y="517"/>
                  </a:lnTo>
                  <a:lnTo>
                    <a:pt x="687" y="518"/>
                  </a:lnTo>
                  <a:lnTo>
                    <a:pt x="692" y="519"/>
                  </a:lnTo>
                  <a:lnTo>
                    <a:pt x="697" y="521"/>
                  </a:lnTo>
                  <a:lnTo>
                    <a:pt x="702" y="522"/>
                  </a:lnTo>
                  <a:lnTo>
                    <a:pt x="707" y="523"/>
                  </a:lnTo>
                  <a:lnTo>
                    <a:pt x="711" y="525"/>
                  </a:lnTo>
                  <a:lnTo>
                    <a:pt x="715" y="525"/>
                  </a:lnTo>
                  <a:lnTo>
                    <a:pt x="719" y="526"/>
                  </a:lnTo>
                  <a:lnTo>
                    <a:pt x="728" y="530"/>
                  </a:lnTo>
                  <a:lnTo>
                    <a:pt x="738" y="537"/>
                  </a:lnTo>
                  <a:lnTo>
                    <a:pt x="751" y="546"/>
                  </a:lnTo>
                  <a:lnTo>
                    <a:pt x="763" y="556"/>
                  </a:lnTo>
                  <a:lnTo>
                    <a:pt x="774" y="567"/>
                  </a:lnTo>
                  <a:lnTo>
                    <a:pt x="784" y="576"/>
                  </a:lnTo>
                  <a:lnTo>
                    <a:pt x="791" y="584"/>
                  </a:lnTo>
                  <a:lnTo>
                    <a:pt x="794" y="588"/>
                  </a:lnTo>
                </a:path>
              </a:pathLst>
            </a:custGeom>
            <a:solidFill>
              <a:srgbClr val="FF5E47"/>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10" name="Freeform 378"/>
            <p:cNvSpPr>
              <a:spLocks/>
            </p:cNvSpPr>
            <p:nvPr/>
          </p:nvSpPr>
          <p:spPr bwMode="auto">
            <a:xfrm>
              <a:off x="1393" y="853"/>
              <a:ext cx="791" cy="681"/>
            </a:xfrm>
            <a:custGeom>
              <a:avLst/>
              <a:gdLst>
                <a:gd name="T0" fmla="*/ 769 w 791"/>
                <a:gd name="T1" fmla="*/ 565 h 681"/>
                <a:gd name="T2" fmla="*/ 726 w 791"/>
                <a:gd name="T3" fmla="*/ 531 h 681"/>
                <a:gd name="T4" fmla="*/ 695 w 791"/>
                <a:gd name="T5" fmla="*/ 520 h 681"/>
                <a:gd name="T6" fmla="*/ 658 w 791"/>
                <a:gd name="T7" fmla="*/ 513 h 681"/>
                <a:gd name="T8" fmla="*/ 616 w 791"/>
                <a:gd name="T9" fmla="*/ 514 h 681"/>
                <a:gd name="T10" fmla="*/ 562 w 791"/>
                <a:gd name="T11" fmla="*/ 506 h 681"/>
                <a:gd name="T12" fmla="*/ 532 w 791"/>
                <a:gd name="T13" fmla="*/ 465 h 681"/>
                <a:gd name="T14" fmla="*/ 488 w 791"/>
                <a:gd name="T15" fmla="*/ 416 h 681"/>
                <a:gd name="T16" fmla="*/ 446 w 791"/>
                <a:gd name="T17" fmla="*/ 394 h 681"/>
                <a:gd name="T18" fmla="*/ 421 w 791"/>
                <a:gd name="T19" fmla="*/ 360 h 681"/>
                <a:gd name="T20" fmla="*/ 424 w 791"/>
                <a:gd name="T21" fmla="*/ 299 h 681"/>
                <a:gd name="T22" fmla="*/ 467 w 791"/>
                <a:gd name="T23" fmla="*/ 277 h 681"/>
                <a:gd name="T24" fmla="*/ 514 w 791"/>
                <a:gd name="T25" fmla="*/ 278 h 681"/>
                <a:gd name="T26" fmla="*/ 554 w 791"/>
                <a:gd name="T27" fmla="*/ 275 h 681"/>
                <a:gd name="T28" fmla="*/ 600 w 791"/>
                <a:gd name="T29" fmla="*/ 275 h 681"/>
                <a:gd name="T30" fmla="*/ 644 w 791"/>
                <a:gd name="T31" fmla="*/ 269 h 681"/>
                <a:gd name="T32" fmla="*/ 668 w 791"/>
                <a:gd name="T33" fmla="*/ 244 h 681"/>
                <a:gd name="T34" fmla="*/ 677 w 791"/>
                <a:gd name="T35" fmla="*/ 200 h 681"/>
                <a:gd name="T36" fmla="*/ 644 w 791"/>
                <a:gd name="T37" fmla="*/ 140 h 681"/>
                <a:gd name="T38" fmla="*/ 594 w 791"/>
                <a:gd name="T39" fmla="*/ 113 h 681"/>
                <a:gd name="T40" fmla="*/ 563 w 791"/>
                <a:gd name="T41" fmla="*/ 94 h 681"/>
                <a:gd name="T42" fmla="*/ 527 w 791"/>
                <a:gd name="T43" fmla="*/ 73 h 681"/>
                <a:gd name="T44" fmla="*/ 490 w 791"/>
                <a:gd name="T45" fmla="*/ 46 h 681"/>
                <a:gd name="T46" fmla="*/ 454 w 791"/>
                <a:gd name="T47" fmla="*/ 23 h 681"/>
                <a:gd name="T48" fmla="*/ 410 w 791"/>
                <a:gd name="T49" fmla="*/ 8 h 681"/>
                <a:gd name="T50" fmla="*/ 353 w 791"/>
                <a:gd name="T51" fmla="*/ 2 h 681"/>
                <a:gd name="T52" fmla="*/ 300 w 791"/>
                <a:gd name="T53" fmla="*/ 32 h 681"/>
                <a:gd name="T54" fmla="*/ 257 w 791"/>
                <a:gd name="T55" fmla="*/ 55 h 681"/>
                <a:gd name="T56" fmla="*/ 223 w 791"/>
                <a:gd name="T57" fmla="*/ 82 h 681"/>
                <a:gd name="T58" fmla="*/ 167 w 791"/>
                <a:gd name="T59" fmla="*/ 108 h 681"/>
                <a:gd name="T60" fmla="*/ 123 w 791"/>
                <a:gd name="T61" fmla="*/ 172 h 681"/>
                <a:gd name="T62" fmla="*/ 112 w 791"/>
                <a:gd name="T63" fmla="*/ 208 h 681"/>
                <a:gd name="T64" fmla="*/ 117 w 791"/>
                <a:gd name="T65" fmla="*/ 241 h 681"/>
                <a:gd name="T66" fmla="*/ 164 w 791"/>
                <a:gd name="T67" fmla="*/ 265 h 681"/>
                <a:gd name="T68" fmla="*/ 247 w 791"/>
                <a:gd name="T69" fmla="*/ 274 h 681"/>
                <a:gd name="T70" fmla="*/ 328 w 791"/>
                <a:gd name="T71" fmla="*/ 289 h 681"/>
                <a:gd name="T72" fmla="*/ 326 w 791"/>
                <a:gd name="T73" fmla="*/ 336 h 681"/>
                <a:gd name="T74" fmla="*/ 283 w 791"/>
                <a:gd name="T75" fmla="*/ 390 h 681"/>
                <a:gd name="T76" fmla="*/ 244 w 791"/>
                <a:gd name="T77" fmla="*/ 421 h 681"/>
                <a:gd name="T78" fmla="*/ 208 w 791"/>
                <a:gd name="T79" fmla="*/ 473 h 681"/>
                <a:gd name="T80" fmla="*/ 159 w 791"/>
                <a:gd name="T81" fmla="*/ 510 h 681"/>
                <a:gd name="T82" fmla="*/ 97 w 791"/>
                <a:gd name="T83" fmla="*/ 526 h 681"/>
                <a:gd name="T84" fmla="*/ 52 w 791"/>
                <a:gd name="T85" fmla="*/ 550 h 681"/>
                <a:gd name="T86" fmla="*/ 9 w 791"/>
                <a:gd name="T87" fmla="*/ 588 h 681"/>
                <a:gd name="T88" fmla="*/ 58 w 791"/>
                <a:gd name="T89" fmla="*/ 624 h 681"/>
                <a:gd name="T90" fmla="*/ 94 w 791"/>
                <a:gd name="T91" fmla="*/ 639 h 681"/>
                <a:gd name="T92" fmla="*/ 163 w 791"/>
                <a:gd name="T93" fmla="*/ 647 h 681"/>
                <a:gd name="T94" fmla="*/ 293 w 791"/>
                <a:gd name="T95" fmla="*/ 665 h 681"/>
                <a:gd name="T96" fmla="*/ 362 w 791"/>
                <a:gd name="T97" fmla="*/ 680 h 681"/>
                <a:gd name="T98" fmla="*/ 488 w 791"/>
                <a:gd name="T99" fmla="*/ 657 h 681"/>
                <a:gd name="T100" fmla="*/ 576 w 791"/>
                <a:gd name="T101" fmla="*/ 664 h 681"/>
                <a:gd name="T102" fmla="*/ 625 w 791"/>
                <a:gd name="T103" fmla="*/ 657 h 681"/>
                <a:gd name="T104" fmla="*/ 652 w 791"/>
                <a:gd name="T105" fmla="*/ 635 h 681"/>
                <a:gd name="T106" fmla="*/ 720 w 791"/>
                <a:gd name="T107" fmla="*/ 622 h 681"/>
                <a:gd name="T108" fmla="*/ 765 w 791"/>
                <a:gd name="T109" fmla="*/ 613 h 681"/>
                <a:gd name="T110" fmla="*/ 790 w 791"/>
                <a:gd name="T111" fmla="*/ 590 h 68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91"/>
                <a:gd name="T169" fmla="*/ 0 h 681"/>
                <a:gd name="T170" fmla="*/ 791 w 791"/>
                <a:gd name="T171" fmla="*/ 681 h 68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91" h="681">
                  <a:moveTo>
                    <a:pt x="789" y="586"/>
                  </a:moveTo>
                  <a:lnTo>
                    <a:pt x="788" y="584"/>
                  </a:lnTo>
                  <a:lnTo>
                    <a:pt x="786" y="582"/>
                  </a:lnTo>
                  <a:lnTo>
                    <a:pt x="782" y="578"/>
                  </a:lnTo>
                  <a:lnTo>
                    <a:pt x="779" y="574"/>
                  </a:lnTo>
                  <a:lnTo>
                    <a:pt x="774" y="570"/>
                  </a:lnTo>
                  <a:lnTo>
                    <a:pt x="769" y="565"/>
                  </a:lnTo>
                  <a:lnTo>
                    <a:pt x="763" y="560"/>
                  </a:lnTo>
                  <a:lnTo>
                    <a:pt x="757" y="554"/>
                  </a:lnTo>
                  <a:lnTo>
                    <a:pt x="751" y="549"/>
                  </a:lnTo>
                  <a:lnTo>
                    <a:pt x="744" y="544"/>
                  </a:lnTo>
                  <a:lnTo>
                    <a:pt x="738" y="539"/>
                  </a:lnTo>
                  <a:lnTo>
                    <a:pt x="732" y="535"/>
                  </a:lnTo>
                  <a:lnTo>
                    <a:pt x="726" y="531"/>
                  </a:lnTo>
                  <a:lnTo>
                    <a:pt x="721" y="528"/>
                  </a:lnTo>
                  <a:lnTo>
                    <a:pt x="716" y="525"/>
                  </a:lnTo>
                  <a:lnTo>
                    <a:pt x="712" y="524"/>
                  </a:lnTo>
                  <a:lnTo>
                    <a:pt x="709" y="523"/>
                  </a:lnTo>
                  <a:lnTo>
                    <a:pt x="704" y="522"/>
                  </a:lnTo>
                  <a:lnTo>
                    <a:pt x="700" y="521"/>
                  </a:lnTo>
                  <a:lnTo>
                    <a:pt x="695" y="520"/>
                  </a:lnTo>
                  <a:lnTo>
                    <a:pt x="690" y="519"/>
                  </a:lnTo>
                  <a:lnTo>
                    <a:pt x="685" y="517"/>
                  </a:lnTo>
                  <a:lnTo>
                    <a:pt x="680" y="516"/>
                  </a:lnTo>
                  <a:lnTo>
                    <a:pt x="674" y="515"/>
                  </a:lnTo>
                  <a:lnTo>
                    <a:pt x="669" y="514"/>
                  </a:lnTo>
                  <a:lnTo>
                    <a:pt x="663" y="513"/>
                  </a:lnTo>
                  <a:lnTo>
                    <a:pt x="658" y="513"/>
                  </a:lnTo>
                  <a:lnTo>
                    <a:pt x="653" y="512"/>
                  </a:lnTo>
                  <a:lnTo>
                    <a:pt x="647" y="512"/>
                  </a:lnTo>
                  <a:lnTo>
                    <a:pt x="642" y="511"/>
                  </a:lnTo>
                  <a:lnTo>
                    <a:pt x="638" y="511"/>
                  </a:lnTo>
                  <a:lnTo>
                    <a:pt x="633" y="512"/>
                  </a:lnTo>
                  <a:lnTo>
                    <a:pt x="624" y="513"/>
                  </a:lnTo>
                  <a:lnTo>
                    <a:pt x="616" y="514"/>
                  </a:lnTo>
                  <a:lnTo>
                    <a:pt x="607" y="515"/>
                  </a:lnTo>
                  <a:lnTo>
                    <a:pt x="599" y="515"/>
                  </a:lnTo>
                  <a:lnTo>
                    <a:pt x="590" y="515"/>
                  </a:lnTo>
                  <a:lnTo>
                    <a:pt x="582" y="514"/>
                  </a:lnTo>
                  <a:lnTo>
                    <a:pt x="574" y="512"/>
                  </a:lnTo>
                  <a:lnTo>
                    <a:pt x="565" y="508"/>
                  </a:lnTo>
                  <a:lnTo>
                    <a:pt x="562" y="506"/>
                  </a:lnTo>
                  <a:lnTo>
                    <a:pt x="558" y="503"/>
                  </a:lnTo>
                  <a:lnTo>
                    <a:pt x="554" y="498"/>
                  </a:lnTo>
                  <a:lnTo>
                    <a:pt x="550" y="493"/>
                  </a:lnTo>
                  <a:lnTo>
                    <a:pt x="546" y="487"/>
                  </a:lnTo>
                  <a:lnTo>
                    <a:pt x="541" y="480"/>
                  </a:lnTo>
                  <a:lnTo>
                    <a:pt x="537" y="473"/>
                  </a:lnTo>
                  <a:lnTo>
                    <a:pt x="532" y="465"/>
                  </a:lnTo>
                  <a:lnTo>
                    <a:pt x="527" y="458"/>
                  </a:lnTo>
                  <a:lnTo>
                    <a:pt x="521" y="450"/>
                  </a:lnTo>
                  <a:lnTo>
                    <a:pt x="515" y="443"/>
                  </a:lnTo>
                  <a:lnTo>
                    <a:pt x="509" y="435"/>
                  </a:lnTo>
                  <a:lnTo>
                    <a:pt x="503" y="429"/>
                  </a:lnTo>
                  <a:lnTo>
                    <a:pt x="496" y="422"/>
                  </a:lnTo>
                  <a:lnTo>
                    <a:pt x="488" y="416"/>
                  </a:lnTo>
                  <a:lnTo>
                    <a:pt x="480" y="412"/>
                  </a:lnTo>
                  <a:lnTo>
                    <a:pt x="474" y="408"/>
                  </a:lnTo>
                  <a:lnTo>
                    <a:pt x="468" y="405"/>
                  </a:lnTo>
                  <a:lnTo>
                    <a:pt x="462" y="402"/>
                  </a:lnTo>
                  <a:lnTo>
                    <a:pt x="457" y="399"/>
                  </a:lnTo>
                  <a:lnTo>
                    <a:pt x="451" y="396"/>
                  </a:lnTo>
                  <a:lnTo>
                    <a:pt x="446" y="394"/>
                  </a:lnTo>
                  <a:lnTo>
                    <a:pt x="441" y="390"/>
                  </a:lnTo>
                  <a:lnTo>
                    <a:pt x="436" y="387"/>
                  </a:lnTo>
                  <a:lnTo>
                    <a:pt x="432" y="383"/>
                  </a:lnTo>
                  <a:lnTo>
                    <a:pt x="428" y="378"/>
                  </a:lnTo>
                  <a:lnTo>
                    <a:pt x="425" y="373"/>
                  </a:lnTo>
                  <a:lnTo>
                    <a:pt x="423" y="367"/>
                  </a:lnTo>
                  <a:lnTo>
                    <a:pt x="421" y="360"/>
                  </a:lnTo>
                  <a:lnTo>
                    <a:pt x="419" y="353"/>
                  </a:lnTo>
                  <a:lnTo>
                    <a:pt x="419" y="344"/>
                  </a:lnTo>
                  <a:lnTo>
                    <a:pt x="419" y="334"/>
                  </a:lnTo>
                  <a:lnTo>
                    <a:pt x="420" y="327"/>
                  </a:lnTo>
                  <a:lnTo>
                    <a:pt x="420" y="318"/>
                  </a:lnTo>
                  <a:lnTo>
                    <a:pt x="421" y="309"/>
                  </a:lnTo>
                  <a:lnTo>
                    <a:pt x="424" y="299"/>
                  </a:lnTo>
                  <a:lnTo>
                    <a:pt x="427" y="291"/>
                  </a:lnTo>
                  <a:lnTo>
                    <a:pt x="434" y="283"/>
                  </a:lnTo>
                  <a:lnTo>
                    <a:pt x="442" y="278"/>
                  </a:lnTo>
                  <a:lnTo>
                    <a:pt x="454" y="277"/>
                  </a:lnTo>
                  <a:lnTo>
                    <a:pt x="458" y="277"/>
                  </a:lnTo>
                  <a:lnTo>
                    <a:pt x="462" y="277"/>
                  </a:lnTo>
                  <a:lnTo>
                    <a:pt x="467" y="277"/>
                  </a:lnTo>
                  <a:lnTo>
                    <a:pt x="473" y="277"/>
                  </a:lnTo>
                  <a:lnTo>
                    <a:pt x="479" y="278"/>
                  </a:lnTo>
                  <a:lnTo>
                    <a:pt x="486" y="278"/>
                  </a:lnTo>
                  <a:lnTo>
                    <a:pt x="493" y="278"/>
                  </a:lnTo>
                  <a:lnTo>
                    <a:pt x="500" y="278"/>
                  </a:lnTo>
                  <a:lnTo>
                    <a:pt x="507" y="278"/>
                  </a:lnTo>
                  <a:lnTo>
                    <a:pt x="514" y="278"/>
                  </a:lnTo>
                  <a:lnTo>
                    <a:pt x="521" y="278"/>
                  </a:lnTo>
                  <a:lnTo>
                    <a:pt x="528" y="278"/>
                  </a:lnTo>
                  <a:lnTo>
                    <a:pt x="534" y="277"/>
                  </a:lnTo>
                  <a:lnTo>
                    <a:pt x="540" y="277"/>
                  </a:lnTo>
                  <a:lnTo>
                    <a:pt x="545" y="277"/>
                  </a:lnTo>
                  <a:lnTo>
                    <a:pt x="550" y="276"/>
                  </a:lnTo>
                  <a:lnTo>
                    <a:pt x="554" y="275"/>
                  </a:lnTo>
                  <a:lnTo>
                    <a:pt x="559" y="275"/>
                  </a:lnTo>
                  <a:lnTo>
                    <a:pt x="565" y="274"/>
                  </a:lnTo>
                  <a:lnTo>
                    <a:pt x="571" y="274"/>
                  </a:lnTo>
                  <a:lnTo>
                    <a:pt x="578" y="274"/>
                  </a:lnTo>
                  <a:lnTo>
                    <a:pt x="585" y="275"/>
                  </a:lnTo>
                  <a:lnTo>
                    <a:pt x="593" y="275"/>
                  </a:lnTo>
                  <a:lnTo>
                    <a:pt x="600" y="275"/>
                  </a:lnTo>
                  <a:lnTo>
                    <a:pt x="607" y="275"/>
                  </a:lnTo>
                  <a:lnTo>
                    <a:pt x="614" y="275"/>
                  </a:lnTo>
                  <a:lnTo>
                    <a:pt x="621" y="274"/>
                  </a:lnTo>
                  <a:lnTo>
                    <a:pt x="628" y="273"/>
                  </a:lnTo>
                  <a:lnTo>
                    <a:pt x="634" y="272"/>
                  </a:lnTo>
                  <a:lnTo>
                    <a:pt x="639" y="271"/>
                  </a:lnTo>
                  <a:lnTo>
                    <a:pt x="644" y="269"/>
                  </a:lnTo>
                  <a:lnTo>
                    <a:pt x="648" y="267"/>
                  </a:lnTo>
                  <a:lnTo>
                    <a:pt x="651" y="264"/>
                  </a:lnTo>
                  <a:lnTo>
                    <a:pt x="655" y="260"/>
                  </a:lnTo>
                  <a:lnTo>
                    <a:pt x="658" y="257"/>
                  </a:lnTo>
                  <a:lnTo>
                    <a:pt x="662" y="253"/>
                  </a:lnTo>
                  <a:lnTo>
                    <a:pt x="665" y="249"/>
                  </a:lnTo>
                  <a:lnTo>
                    <a:pt x="668" y="244"/>
                  </a:lnTo>
                  <a:lnTo>
                    <a:pt x="671" y="239"/>
                  </a:lnTo>
                  <a:lnTo>
                    <a:pt x="674" y="234"/>
                  </a:lnTo>
                  <a:lnTo>
                    <a:pt x="676" y="228"/>
                  </a:lnTo>
                  <a:lnTo>
                    <a:pt x="677" y="222"/>
                  </a:lnTo>
                  <a:lnTo>
                    <a:pt x="678" y="215"/>
                  </a:lnTo>
                  <a:lnTo>
                    <a:pt x="678" y="208"/>
                  </a:lnTo>
                  <a:lnTo>
                    <a:pt x="677" y="200"/>
                  </a:lnTo>
                  <a:lnTo>
                    <a:pt x="675" y="192"/>
                  </a:lnTo>
                  <a:lnTo>
                    <a:pt x="672" y="183"/>
                  </a:lnTo>
                  <a:lnTo>
                    <a:pt x="668" y="175"/>
                  </a:lnTo>
                  <a:lnTo>
                    <a:pt x="663" y="165"/>
                  </a:lnTo>
                  <a:lnTo>
                    <a:pt x="657" y="155"/>
                  </a:lnTo>
                  <a:lnTo>
                    <a:pt x="651" y="147"/>
                  </a:lnTo>
                  <a:lnTo>
                    <a:pt x="644" y="140"/>
                  </a:lnTo>
                  <a:lnTo>
                    <a:pt x="637" y="134"/>
                  </a:lnTo>
                  <a:lnTo>
                    <a:pt x="628" y="128"/>
                  </a:lnTo>
                  <a:lnTo>
                    <a:pt x="620" y="124"/>
                  </a:lnTo>
                  <a:lnTo>
                    <a:pt x="610" y="119"/>
                  </a:lnTo>
                  <a:lnTo>
                    <a:pt x="604" y="117"/>
                  </a:lnTo>
                  <a:lnTo>
                    <a:pt x="599" y="115"/>
                  </a:lnTo>
                  <a:lnTo>
                    <a:pt x="594" y="113"/>
                  </a:lnTo>
                  <a:lnTo>
                    <a:pt x="590" y="110"/>
                  </a:lnTo>
                  <a:lnTo>
                    <a:pt x="585" y="108"/>
                  </a:lnTo>
                  <a:lnTo>
                    <a:pt x="581" y="105"/>
                  </a:lnTo>
                  <a:lnTo>
                    <a:pt x="576" y="103"/>
                  </a:lnTo>
                  <a:lnTo>
                    <a:pt x="572" y="100"/>
                  </a:lnTo>
                  <a:lnTo>
                    <a:pt x="567" y="97"/>
                  </a:lnTo>
                  <a:lnTo>
                    <a:pt x="563" y="94"/>
                  </a:lnTo>
                  <a:lnTo>
                    <a:pt x="558" y="91"/>
                  </a:lnTo>
                  <a:lnTo>
                    <a:pt x="553" y="88"/>
                  </a:lnTo>
                  <a:lnTo>
                    <a:pt x="549" y="85"/>
                  </a:lnTo>
                  <a:lnTo>
                    <a:pt x="544" y="82"/>
                  </a:lnTo>
                  <a:lnTo>
                    <a:pt x="539" y="80"/>
                  </a:lnTo>
                  <a:lnTo>
                    <a:pt x="533" y="77"/>
                  </a:lnTo>
                  <a:lnTo>
                    <a:pt x="527" y="73"/>
                  </a:lnTo>
                  <a:lnTo>
                    <a:pt x="522" y="70"/>
                  </a:lnTo>
                  <a:lnTo>
                    <a:pt x="517" y="66"/>
                  </a:lnTo>
                  <a:lnTo>
                    <a:pt x="511" y="63"/>
                  </a:lnTo>
                  <a:lnTo>
                    <a:pt x="506" y="58"/>
                  </a:lnTo>
                  <a:lnTo>
                    <a:pt x="501" y="54"/>
                  </a:lnTo>
                  <a:lnTo>
                    <a:pt x="496" y="50"/>
                  </a:lnTo>
                  <a:lnTo>
                    <a:pt x="490" y="46"/>
                  </a:lnTo>
                  <a:lnTo>
                    <a:pt x="485" y="42"/>
                  </a:lnTo>
                  <a:lnTo>
                    <a:pt x="480" y="38"/>
                  </a:lnTo>
                  <a:lnTo>
                    <a:pt x="475" y="34"/>
                  </a:lnTo>
                  <a:lnTo>
                    <a:pt x="470" y="31"/>
                  </a:lnTo>
                  <a:lnTo>
                    <a:pt x="464" y="28"/>
                  </a:lnTo>
                  <a:lnTo>
                    <a:pt x="459" y="25"/>
                  </a:lnTo>
                  <a:lnTo>
                    <a:pt x="454" y="23"/>
                  </a:lnTo>
                  <a:lnTo>
                    <a:pt x="449" y="21"/>
                  </a:lnTo>
                  <a:lnTo>
                    <a:pt x="444" y="20"/>
                  </a:lnTo>
                  <a:lnTo>
                    <a:pt x="438" y="17"/>
                  </a:lnTo>
                  <a:lnTo>
                    <a:pt x="431" y="15"/>
                  </a:lnTo>
                  <a:lnTo>
                    <a:pt x="425" y="13"/>
                  </a:lnTo>
                  <a:lnTo>
                    <a:pt x="417" y="10"/>
                  </a:lnTo>
                  <a:lnTo>
                    <a:pt x="410" y="8"/>
                  </a:lnTo>
                  <a:lnTo>
                    <a:pt x="402" y="6"/>
                  </a:lnTo>
                  <a:lnTo>
                    <a:pt x="394" y="4"/>
                  </a:lnTo>
                  <a:lnTo>
                    <a:pt x="386" y="2"/>
                  </a:lnTo>
                  <a:lnTo>
                    <a:pt x="378" y="1"/>
                  </a:lnTo>
                  <a:lnTo>
                    <a:pt x="370" y="0"/>
                  </a:lnTo>
                  <a:lnTo>
                    <a:pt x="361" y="1"/>
                  </a:lnTo>
                  <a:lnTo>
                    <a:pt x="353" y="2"/>
                  </a:lnTo>
                  <a:lnTo>
                    <a:pt x="345" y="5"/>
                  </a:lnTo>
                  <a:lnTo>
                    <a:pt x="337" y="8"/>
                  </a:lnTo>
                  <a:lnTo>
                    <a:pt x="329" y="13"/>
                  </a:lnTo>
                  <a:lnTo>
                    <a:pt x="322" y="18"/>
                  </a:lnTo>
                  <a:lnTo>
                    <a:pt x="314" y="23"/>
                  </a:lnTo>
                  <a:lnTo>
                    <a:pt x="307" y="28"/>
                  </a:lnTo>
                  <a:lnTo>
                    <a:pt x="300" y="32"/>
                  </a:lnTo>
                  <a:lnTo>
                    <a:pt x="293" y="36"/>
                  </a:lnTo>
                  <a:lnTo>
                    <a:pt x="286" y="39"/>
                  </a:lnTo>
                  <a:lnTo>
                    <a:pt x="280" y="42"/>
                  </a:lnTo>
                  <a:lnTo>
                    <a:pt x="274" y="46"/>
                  </a:lnTo>
                  <a:lnTo>
                    <a:pt x="267" y="49"/>
                  </a:lnTo>
                  <a:lnTo>
                    <a:pt x="262" y="52"/>
                  </a:lnTo>
                  <a:lnTo>
                    <a:pt x="257" y="55"/>
                  </a:lnTo>
                  <a:lnTo>
                    <a:pt x="252" y="58"/>
                  </a:lnTo>
                  <a:lnTo>
                    <a:pt x="248" y="61"/>
                  </a:lnTo>
                  <a:lnTo>
                    <a:pt x="244" y="64"/>
                  </a:lnTo>
                  <a:lnTo>
                    <a:pt x="240" y="67"/>
                  </a:lnTo>
                  <a:lnTo>
                    <a:pt x="237" y="71"/>
                  </a:lnTo>
                  <a:lnTo>
                    <a:pt x="231" y="77"/>
                  </a:lnTo>
                  <a:lnTo>
                    <a:pt x="223" y="82"/>
                  </a:lnTo>
                  <a:lnTo>
                    <a:pt x="214" y="87"/>
                  </a:lnTo>
                  <a:lnTo>
                    <a:pt x="204" y="90"/>
                  </a:lnTo>
                  <a:lnTo>
                    <a:pt x="195" y="94"/>
                  </a:lnTo>
                  <a:lnTo>
                    <a:pt x="186" y="97"/>
                  </a:lnTo>
                  <a:lnTo>
                    <a:pt x="178" y="100"/>
                  </a:lnTo>
                  <a:lnTo>
                    <a:pt x="172" y="104"/>
                  </a:lnTo>
                  <a:lnTo>
                    <a:pt x="167" y="108"/>
                  </a:lnTo>
                  <a:lnTo>
                    <a:pt x="160" y="115"/>
                  </a:lnTo>
                  <a:lnTo>
                    <a:pt x="153" y="122"/>
                  </a:lnTo>
                  <a:lnTo>
                    <a:pt x="145" y="131"/>
                  </a:lnTo>
                  <a:lnTo>
                    <a:pt x="138" y="141"/>
                  </a:lnTo>
                  <a:lnTo>
                    <a:pt x="132" y="151"/>
                  </a:lnTo>
                  <a:lnTo>
                    <a:pt x="126" y="161"/>
                  </a:lnTo>
                  <a:lnTo>
                    <a:pt x="123" y="172"/>
                  </a:lnTo>
                  <a:lnTo>
                    <a:pt x="121" y="177"/>
                  </a:lnTo>
                  <a:lnTo>
                    <a:pt x="119" y="183"/>
                  </a:lnTo>
                  <a:lnTo>
                    <a:pt x="117" y="188"/>
                  </a:lnTo>
                  <a:lnTo>
                    <a:pt x="116" y="193"/>
                  </a:lnTo>
                  <a:lnTo>
                    <a:pt x="115" y="198"/>
                  </a:lnTo>
                  <a:lnTo>
                    <a:pt x="113" y="203"/>
                  </a:lnTo>
                  <a:lnTo>
                    <a:pt x="112" y="208"/>
                  </a:lnTo>
                  <a:lnTo>
                    <a:pt x="111" y="213"/>
                  </a:lnTo>
                  <a:lnTo>
                    <a:pt x="111" y="217"/>
                  </a:lnTo>
                  <a:lnTo>
                    <a:pt x="111" y="222"/>
                  </a:lnTo>
                  <a:lnTo>
                    <a:pt x="112" y="227"/>
                  </a:lnTo>
                  <a:lnTo>
                    <a:pt x="113" y="232"/>
                  </a:lnTo>
                  <a:lnTo>
                    <a:pt x="115" y="236"/>
                  </a:lnTo>
                  <a:lnTo>
                    <a:pt x="117" y="241"/>
                  </a:lnTo>
                  <a:lnTo>
                    <a:pt x="120" y="245"/>
                  </a:lnTo>
                  <a:lnTo>
                    <a:pt x="124" y="249"/>
                  </a:lnTo>
                  <a:lnTo>
                    <a:pt x="129" y="253"/>
                  </a:lnTo>
                  <a:lnTo>
                    <a:pt x="136" y="257"/>
                  </a:lnTo>
                  <a:lnTo>
                    <a:pt x="144" y="260"/>
                  </a:lnTo>
                  <a:lnTo>
                    <a:pt x="153" y="262"/>
                  </a:lnTo>
                  <a:lnTo>
                    <a:pt x="164" y="265"/>
                  </a:lnTo>
                  <a:lnTo>
                    <a:pt x="175" y="267"/>
                  </a:lnTo>
                  <a:lnTo>
                    <a:pt x="186" y="268"/>
                  </a:lnTo>
                  <a:lnTo>
                    <a:pt x="198" y="270"/>
                  </a:lnTo>
                  <a:lnTo>
                    <a:pt x="211" y="271"/>
                  </a:lnTo>
                  <a:lnTo>
                    <a:pt x="223" y="272"/>
                  </a:lnTo>
                  <a:lnTo>
                    <a:pt x="235" y="273"/>
                  </a:lnTo>
                  <a:lnTo>
                    <a:pt x="247" y="274"/>
                  </a:lnTo>
                  <a:lnTo>
                    <a:pt x="258" y="274"/>
                  </a:lnTo>
                  <a:lnTo>
                    <a:pt x="268" y="275"/>
                  </a:lnTo>
                  <a:lnTo>
                    <a:pt x="278" y="275"/>
                  </a:lnTo>
                  <a:lnTo>
                    <a:pt x="287" y="275"/>
                  </a:lnTo>
                  <a:lnTo>
                    <a:pt x="307" y="277"/>
                  </a:lnTo>
                  <a:lnTo>
                    <a:pt x="320" y="282"/>
                  </a:lnTo>
                  <a:lnTo>
                    <a:pt x="328" y="289"/>
                  </a:lnTo>
                  <a:lnTo>
                    <a:pt x="331" y="296"/>
                  </a:lnTo>
                  <a:lnTo>
                    <a:pt x="332" y="304"/>
                  </a:lnTo>
                  <a:lnTo>
                    <a:pt x="331" y="312"/>
                  </a:lnTo>
                  <a:lnTo>
                    <a:pt x="329" y="319"/>
                  </a:lnTo>
                  <a:lnTo>
                    <a:pt x="328" y="324"/>
                  </a:lnTo>
                  <a:lnTo>
                    <a:pt x="327" y="329"/>
                  </a:lnTo>
                  <a:lnTo>
                    <a:pt x="326" y="336"/>
                  </a:lnTo>
                  <a:lnTo>
                    <a:pt x="323" y="344"/>
                  </a:lnTo>
                  <a:lnTo>
                    <a:pt x="320" y="353"/>
                  </a:lnTo>
                  <a:lnTo>
                    <a:pt x="315" y="363"/>
                  </a:lnTo>
                  <a:lnTo>
                    <a:pt x="309" y="372"/>
                  </a:lnTo>
                  <a:lnTo>
                    <a:pt x="300" y="380"/>
                  </a:lnTo>
                  <a:lnTo>
                    <a:pt x="289" y="387"/>
                  </a:lnTo>
                  <a:lnTo>
                    <a:pt x="283" y="390"/>
                  </a:lnTo>
                  <a:lnTo>
                    <a:pt x="277" y="394"/>
                  </a:lnTo>
                  <a:lnTo>
                    <a:pt x="271" y="398"/>
                  </a:lnTo>
                  <a:lnTo>
                    <a:pt x="266" y="402"/>
                  </a:lnTo>
                  <a:lnTo>
                    <a:pt x="260" y="406"/>
                  </a:lnTo>
                  <a:lnTo>
                    <a:pt x="255" y="411"/>
                  </a:lnTo>
                  <a:lnTo>
                    <a:pt x="249" y="416"/>
                  </a:lnTo>
                  <a:lnTo>
                    <a:pt x="244" y="421"/>
                  </a:lnTo>
                  <a:lnTo>
                    <a:pt x="239" y="428"/>
                  </a:lnTo>
                  <a:lnTo>
                    <a:pt x="234" y="434"/>
                  </a:lnTo>
                  <a:lnTo>
                    <a:pt x="229" y="441"/>
                  </a:lnTo>
                  <a:lnTo>
                    <a:pt x="223" y="448"/>
                  </a:lnTo>
                  <a:lnTo>
                    <a:pt x="218" y="456"/>
                  </a:lnTo>
                  <a:lnTo>
                    <a:pt x="213" y="464"/>
                  </a:lnTo>
                  <a:lnTo>
                    <a:pt x="208" y="473"/>
                  </a:lnTo>
                  <a:lnTo>
                    <a:pt x="202" y="483"/>
                  </a:lnTo>
                  <a:lnTo>
                    <a:pt x="196" y="493"/>
                  </a:lnTo>
                  <a:lnTo>
                    <a:pt x="189" y="499"/>
                  </a:lnTo>
                  <a:lnTo>
                    <a:pt x="182" y="504"/>
                  </a:lnTo>
                  <a:lnTo>
                    <a:pt x="175" y="507"/>
                  </a:lnTo>
                  <a:lnTo>
                    <a:pt x="167" y="509"/>
                  </a:lnTo>
                  <a:lnTo>
                    <a:pt x="159" y="510"/>
                  </a:lnTo>
                  <a:lnTo>
                    <a:pt x="151" y="512"/>
                  </a:lnTo>
                  <a:lnTo>
                    <a:pt x="142" y="514"/>
                  </a:lnTo>
                  <a:lnTo>
                    <a:pt x="133" y="516"/>
                  </a:lnTo>
                  <a:lnTo>
                    <a:pt x="124" y="518"/>
                  </a:lnTo>
                  <a:lnTo>
                    <a:pt x="115" y="521"/>
                  </a:lnTo>
                  <a:lnTo>
                    <a:pt x="106" y="523"/>
                  </a:lnTo>
                  <a:lnTo>
                    <a:pt x="97" y="526"/>
                  </a:lnTo>
                  <a:lnTo>
                    <a:pt x="89" y="530"/>
                  </a:lnTo>
                  <a:lnTo>
                    <a:pt x="84" y="533"/>
                  </a:lnTo>
                  <a:lnTo>
                    <a:pt x="80" y="537"/>
                  </a:lnTo>
                  <a:lnTo>
                    <a:pt x="75" y="540"/>
                  </a:lnTo>
                  <a:lnTo>
                    <a:pt x="69" y="544"/>
                  </a:lnTo>
                  <a:lnTo>
                    <a:pt x="61" y="547"/>
                  </a:lnTo>
                  <a:lnTo>
                    <a:pt x="52" y="550"/>
                  </a:lnTo>
                  <a:lnTo>
                    <a:pt x="44" y="553"/>
                  </a:lnTo>
                  <a:lnTo>
                    <a:pt x="37" y="557"/>
                  </a:lnTo>
                  <a:lnTo>
                    <a:pt x="31" y="562"/>
                  </a:lnTo>
                  <a:lnTo>
                    <a:pt x="28" y="567"/>
                  </a:lnTo>
                  <a:lnTo>
                    <a:pt x="25" y="573"/>
                  </a:lnTo>
                  <a:lnTo>
                    <a:pt x="18" y="580"/>
                  </a:lnTo>
                  <a:lnTo>
                    <a:pt x="9" y="588"/>
                  </a:lnTo>
                  <a:lnTo>
                    <a:pt x="3" y="596"/>
                  </a:lnTo>
                  <a:lnTo>
                    <a:pt x="0" y="604"/>
                  </a:lnTo>
                  <a:lnTo>
                    <a:pt x="2" y="610"/>
                  </a:lnTo>
                  <a:lnTo>
                    <a:pt x="14" y="616"/>
                  </a:lnTo>
                  <a:lnTo>
                    <a:pt x="35" y="621"/>
                  </a:lnTo>
                  <a:lnTo>
                    <a:pt x="48" y="623"/>
                  </a:lnTo>
                  <a:lnTo>
                    <a:pt x="58" y="624"/>
                  </a:lnTo>
                  <a:lnTo>
                    <a:pt x="66" y="626"/>
                  </a:lnTo>
                  <a:lnTo>
                    <a:pt x="73" y="629"/>
                  </a:lnTo>
                  <a:lnTo>
                    <a:pt x="78" y="631"/>
                  </a:lnTo>
                  <a:lnTo>
                    <a:pt x="82" y="633"/>
                  </a:lnTo>
                  <a:lnTo>
                    <a:pt x="87" y="635"/>
                  </a:lnTo>
                  <a:lnTo>
                    <a:pt x="90" y="637"/>
                  </a:lnTo>
                  <a:lnTo>
                    <a:pt x="94" y="639"/>
                  </a:lnTo>
                  <a:lnTo>
                    <a:pt x="99" y="641"/>
                  </a:lnTo>
                  <a:lnTo>
                    <a:pt x="105" y="643"/>
                  </a:lnTo>
                  <a:lnTo>
                    <a:pt x="112" y="644"/>
                  </a:lnTo>
                  <a:lnTo>
                    <a:pt x="121" y="645"/>
                  </a:lnTo>
                  <a:lnTo>
                    <a:pt x="132" y="646"/>
                  </a:lnTo>
                  <a:lnTo>
                    <a:pt x="146" y="647"/>
                  </a:lnTo>
                  <a:lnTo>
                    <a:pt x="163" y="647"/>
                  </a:lnTo>
                  <a:lnTo>
                    <a:pt x="190" y="647"/>
                  </a:lnTo>
                  <a:lnTo>
                    <a:pt x="213" y="649"/>
                  </a:lnTo>
                  <a:lnTo>
                    <a:pt x="234" y="651"/>
                  </a:lnTo>
                  <a:lnTo>
                    <a:pt x="252" y="654"/>
                  </a:lnTo>
                  <a:lnTo>
                    <a:pt x="267" y="657"/>
                  </a:lnTo>
                  <a:lnTo>
                    <a:pt x="281" y="661"/>
                  </a:lnTo>
                  <a:lnTo>
                    <a:pt x="293" y="665"/>
                  </a:lnTo>
                  <a:lnTo>
                    <a:pt x="303" y="669"/>
                  </a:lnTo>
                  <a:lnTo>
                    <a:pt x="313" y="672"/>
                  </a:lnTo>
                  <a:lnTo>
                    <a:pt x="323" y="675"/>
                  </a:lnTo>
                  <a:lnTo>
                    <a:pt x="332" y="678"/>
                  </a:lnTo>
                  <a:lnTo>
                    <a:pt x="341" y="680"/>
                  </a:lnTo>
                  <a:lnTo>
                    <a:pt x="351" y="680"/>
                  </a:lnTo>
                  <a:lnTo>
                    <a:pt x="362" y="680"/>
                  </a:lnTo>
                  <a:lnTo>
                    <a:pt x="374" y="678"/>
                  </a:lnTo>
                  <a:lnTo>
                    <a:pt x="388" y="674"/>
                  </a:lnTo>
                  <a:lnTo>
                    <a:pt x="411" y="668"/>
                  </a:lnTo>
                  <a:lnTo>
                    <a:pt x="432" y="664"/>
                  </a:lnTo>
                  <a:lnTo>
                    <a:pt x="452" y="661"/>
                  </a:lnTo>
                  <a:lnTo>
                    <a:pt x="471" y="658"/>
                  </a:lnTo>
                  <a:lnTo>
                    <a:pt x="488" y="657"/>
                  </a:lnTo>
                  <a:lnTo>
                    <a:pt x="504" y="657"/>
                  </a:lnTo>
                  <a:lnTo>
                    <a:pt x="519" y="658"/>
                  </a:lnTo>
                  <a:lnTo>
                    <a:pt x="532" y="659"/>
                  </a:lnTo>
                  <a:lnTo>
                    <a:pt x="545" y="660"/>
                  </a:lnTo>
                  <a:lnTo>
                    <a:pt x="556" y="662"/>
                  </a:lnTo>
                  <a:lnTo>
                    <a:pt x="567" y="663"/>
                  </a:lnTo>
                  <a:lnTo>
                    <a:pt x="576" y="664"/>
                  </a:lnTo>
                  <a:lnTo>
                    <a:pt x="585" y="665"/>
                  </a:lnTo>
                  <a:lnTo>
                    <a:pt x="593" y="666"/>
                  </a:lnTo>
                  <a:lnTo>
                    <a:pt x="600" y="666"/>
                  </a:lnTo>
                  <a:lnTo>
                    <a:pt x="606" y="664"/>
                  </a:lnTo>
                  <a:lnTo>
                    <a:pt x="614" y="662"/>
                  </a:lnTo>
                  <a:lnTo>
                    <a:pt x="620" y="659"/>
                  </a:lnTo>
                  <a:lnTo>
                    <a:pt x="625" y="657"/>
                  </a:lnTo>
                  <a:lnTo>
                    <a:pt x="629" y="654"/>
                  </a:lnTo>
                  <a:lnTo>
                    <a:pt x="632" y="650"/>
                  </a:lnTo>
                  <a:lnTo>
                    <a:pt x="636" y="648"/>
                  </a:lnTo>
                  <a:lnTo>
                    <a:pt x="639" y="644"/>
                  </a:lnTo>
                  <a:lnTo>
                    <a:pt x="643" y="641"/>
                  </a:lnTo>
                  <a:lnTo>
                    <a:pt x="647" y="638"/>
                  </a:lnTo>
                  <a:lnTo>
                    <a:pt x="652" y="635"/>
                  </a:lnTo>
                  <a:lnTo>
                    <a:pt x="658" y="632"/>
                  </a:lnTo>
                  <a:lnTo>
                    <a:pt x="665" y="630"/>
                  </a:lnTo>
                  <a:lnTo>
                    <a:pt x="675" y="627"/>
                  </a:lnTo>
                  <a:lnTo>
                    <a:pt x="686" y="625"/>
                  </a:lnTo>
                  <a:lnTo>
                    <a:pt x="700" y="624"/>
                  </a:lnTo>
                  <a:lnTo>
                    <a:pt x="716" y="622"/>
                  </a:lnTo>
                  <a:lnTo>
                    <a:pt x="720" y="622"/>
                  </a:lnTo>
                  <a:lnTo>
                    <a:pt x="726" y="621"/>
                  </a:lnTo>
                  <a:lnTo>
                    <a:pt x="732" y="620"/>
                  </a:lnTo>
                  <a:lnTo>
                    <a:pt x="738" y="619"/>
                  </a:lnTo>
                  <a:lnTo>
                    <a:pt x="745" y="618"/>
                  </a:lnTo>
                  <a:lnTo>
                    <a:pt x="752" y="616"/>
                  </a:lnTo>
                  <a:lnTo>
                    <a:pt x="758" y="615"/>
                  </a:lnTo>
                  <a:lnTo>
                    <a:pt x="765" y="613"/>
                  </a:lnTo>
                  <a:lnTo>
                    <a:pt x="771" y="611"/>
                  </a:lnTo>
                  <a:lnTo>
                    <a:pt x="777" y="608"/>
                  </a:lnTo>
                  <a:lnTo>
                    <a:pt x="781" y="605"/>
                  </a:lnTo>
                  <a:lnTo>
                    <a:pt x="786" y="602"/>
                  </a:lnTo>
                  <a:lnTo>
                    <a:pt x="789" y="598"/>
                  </a:lnTo>
                  <a:lnTo>
                    <a:pt x="790" y="595"/>
                  </a:lnTo>
                  <a:lnTo>
                    <a:pt x="790" y="590"/>
                  </a:lnTo>
                  <a:lnTo>
                    <a:pt x="789" y="586"/>
                  </a:lnTo>
                </a:path>
              </a:pathLst>
            </a:custGeom>
            <a:solidFill>
              <a:srgbClr val="FF4C33"/>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11" name="Freeform 379"/>
            <p:cNvSpPr>
              <a:spLocks/>
            </p:cNvSpPr>
            <p:nvPr/>
          </p:nvSpPr>
          <p:spPr bwMode="auto">
            <a:xfrm>
              <a:off x="1586" y="1231"/>
              <a:ext cx="370" cy="211"/>
            </a:xfrm>
            <a:custGeom>
              <a:avLst/>
              <a:gdLst>
                <a:gd name="T0" fmla="*/ 346 w 370"/>
                <a:gd name="T1" fmla="*/ 128 h 211"/>
                <a:gd name="T2" fmla="*/ 319 w 370"/>
                <a:gd name="T3" fmla="*/ 91 h 211"/>
                <a:gd name="T4" fmla="*/ 293 w 370"/>
                <a:gd name="T5" fmla="*/ 60 h 211"/>
                <a:gd name="T6" fmla="*/ 268 w 370"/>
                <a:gd name="T7" fmla="*/ 37 h 211"/>
                <a:gd name="T8" fmla="*/ 242 w 370"/>
                <a:gd name="T9" fmla="*/ 19 h 211"/>
                <a:gd name="T10" fmla="*/ 218 w 370"/>
                <a:gd name="T11" fmla="*/ 7 h 211"/>
                <a:gd name="T12" fmla="*/ 194 w 370"/>
                <a:gd name="T13" fmla="*/ 1 h 211"/>
                <a:gd name="T14" fmla="*/ 171 w 370"/>
                <a:gd name="T15" fmla="*/ 0 h 211"/>
                <a:gd name="T16" fmla="*/ 148 w 370"/>
                <a:gd name="T17" fmla="*/ 3 h 211"/>
                <a:gd name="T18" fmla="*/ 126 w 370"/>
                <a:gd name="T19" fmla="*/ 11 h 211"/>
                <a:gd name="T20" fmla="*/ 104 w 370"/>
                <a:gd name="T21" fmla="*/ 23 h 211"/>
                <a:gd name="T22" fmla="*/ 83 w 370"/>
                <a:gd name="T23" fmla="*/ 38 h 211"/>
                <a:gd name="T24" fmla="*/ 64 w 370"/>
                <a:gd name="T25" fmla="*/ 58 h 211"/>
                <a:gd name="T26" fmla="*/ 44 w 370"/>
                <a:gd name="T27" fmla="*/ 79 h 211"/>
                <a:gd name="T28" fmla="*/ 26 w 370"/>
                <a:gd name="T29" fmla="*/ 104 h 211"/>
                <a:gd name="T30" fmla="*/ 9 w 370"/>
                <a:gd name="T31" fmla="*/ 131 h 211"/>
                <a:gd name="T32" fmla="*/ 2 w 370"/>
                <a:gd name="T33" fmla="*/ 146 h 211"/>
                <a:gd name="T34" fmla="*/ 11 w 370"/>
                <a:gd name="T35" fmla="*/ 149 h 211"/>
                <a:gd name="T36" fmla="*/ 29 w 370"/>
                <a:gd name="T37" fmla="*/ 154 h 211"/>
                <a:gd name="T38" fmla="*/ 54 w 370"/>
                <a:gd name="T39" fmla="*/ 161 h 211"/>
                <a:gd name="T40" fmla="*/ 83 w 370"/>
                <a:gd name="T41" fmla="*/ 169 h 211"/>
                <a:gd name="T42" fmla="*/ 117 w 370"/>
                <a:gd name="T43" fmla="*/ 178 h 211"/>
                <a:gd name="T44" fmla="*/ 154 w 370"/>
                <a:gd name="T45" fmla="*/ 187 h 211"/>
                <a:gd name="T46" fmla="*/ 192 w 370"/>
                <a:gd name="T47" fmla="*/ 195 h 211"/>
                <a:gd name="T48" fmla="*/ 229 w 370"/>
                <a:gd name="T49" fmla="*/ 202 h 211"/>
                <a:gd name="T50" fmla="*/ 265 w 370"/>
                <a:gd name="T51" fmla="*/ 207 h 211"/>
                <a:gd name="T52" fmla="*/ 298 w 370"/>
                <a:gd name="T53" fmla="*/ 210 h 211"/>
                <a:gd name="T54" fmla="*/ 326 w 370"/>
                <a:gd name="T55" fmla="*/ 209 h 211"/>
                <a:gd name="T56" fmla="*/ 348 w 370"/>
                <a:gd name="T57" fmla="*/ 204 h 211"/>
                <a:gd name="T58" fmla="*/ 363 w 370"/>
                <a:gd name="T59" fmla="*/ 195 h 211"/>
                <a:gd name="T60" fmla="*/ 369 w 370"/>
                <a:gd name="T61" fmla="*/ 181 h 211"/>
                <a:gd name="T62" fmla="*/ 365 w 370"/>
                <a:gd name="T63" fmla="*/ 162 h 2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0"/>
                <a:gd name="T97" fmla="*/ 0 h 211"/>
                <a:gd name="T98" fmla="*/ 370 w 370"/>
                <a:gd name="T99" fmla="*/ 211 h 2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0" h="211">
                  <a:moveTo>
                    <a:pt x="359" y="150"/>
                  </a:moveTo>
                  <a:lnTo>
                    <a:pt x="346" y="128"/>
                  </a:lnTo>
                  <a:lnTo>
                    <a:pt x="332" y="109"/>
                  </a:lnTo>
                  <a:lnTo>
                    <a:pt x="319" y="91"/>
                  </a:lnTo>
                  <a:lnTo>
                    <a:pt x="306" y="75"/>
                  </a:lnTo>
                  <a:lnTo>
                    <a:pt x="293" y="60"/>
                  </a:lnTo>
                  <a:lnTo>
                    <a:pt x="280" y="48"/>
                  </a:lnTo>
                  <a:lnTo>
                    <a:pt x="268" y="37"/>
                  </a:lnTo>
                  <a:lnTo>
                    <a:pt x="255" y="27"/>
                  </a:lnTo>
                  <a:lnTo>
                    <a:pt x="242" y="19"/>
                  </a:lnTo>
                  <a:lnTo>
                    <a:pt x="230" y="12"/>
                  </a:lnTo>
                  <a:lnTo>
                    <a:pt x="218" y="7"/>
                  </a:lnTo>
                  <a:lnTo>
                    <a:pt x="206" y="3"/>
                  </a:lnTo>
                  <a:lnTo>
                    <a:pt x="194" y="1"/>
                  </a:lnTo>
                  <a:lnTo>
                    <a:pt x="182" y="0"/>
                  </a:lnTo>
                  <a:lnTo>
                    <a:pt x="171" y="0"/>
                  </a:lnTo>
                  <a:lnTo>
                    <a:pt x="159" y="0"/>
                  </a:lnTo>
                  <a:lnTo>
                    <a:pt x="148" y="3"/>
                  </a:lnTo>
                  <a:lnTo>
                    <a:pt x="136" y="6"/>
                  </a:lnTo>
                  <a:lnTo>
                    <a:pt x="126" y="11"/>
                  </a:lnTo>
                  <a:lnTo>
                    <a:pt x="115" y="17"/>
                  </a:lnTo>
                  <a:lnTo>
                    <a:pt x="104" y="23"/>
                  </a:lnTo>
                  <a:lnTo>
                    <a:pt x="94" y="30"/>
                  </a:lnTo>
                  <a:lnTo>
                    <a:pt x="83" y="38"/>
                  </a:lnTo>
                  <a:lnTo>
                    <a:pt x="73" y="48"/>
                  </a:lnTo>
                  <a:lnTo>
                    <a:pt x="64" y="58"/>
                  </a:lnTo>
                  <a:lnTo>
                    <a:pt x="54" y="68"/>
                  </a:lnTo>
                  <a:lnTo>
                    <a:pt x="44" y="79"/>
                  </a:lnTo>
                  <a:lnTo>
                    <a:pt x="35" y="92"/>
                  </a:lnTo>
                  <a:lnTo>
                    <a:pt x="26" y="104"/>
                  </a:lnTo>
                  <a:lnTo>
                    <a:pt x="17" y="118"/>
                  </a:lnTo>
                  <a:lnTo>
                    <a:pt x="9" y="131"/>
                  </a:lnTo>
                  <a:lnTo>
                    <a:pt x="0" y="145"/>
                  </a:lnTo>
                  <a:lnTo>
                    <a:pt x="2" y="146"/>
                  </a:lnTo>
                  <a:lnTo>
                    <a:pt x="5" y="147"/>
                  </a:lnTo>
                  <a:lnTo>
                    <a:pt x="11" y="149"/>
                  </a:lnTo>
                  <a:lnTo>
                    <a:pt x="19" y="151"/>
                  </a:lnTo>
                  <a:lnTo>
                    <a:pt x="29" y="154"/>
                  </a:lnTo>
                  <a:lnTo>
                    <a:pt x="40" y="158"/>
                  </a:lnTo>
                  <a:lnTo>
                    <a:pt x="54" y="161"/>
                  </a:lnTo>
                  <a:lnTo>
                    <a:pt x="68" y="165"/>
                  </a:lnTo>
                  <a:lnTo>
                    <a:pt x="83" y="169"/>
                  </a:lnTo>
                  <a:lnTo>
                    <a:pt x="100" y="174"/>
                  </a:lnTo>
                  <a:lnTo>
                    <a:pt x="117" y="178"/>
                  </a:lnTo>
                  <a:lnTo>
                    <a:pt x="135" y="183"/>
                  </a:lnTo>
                  <a:lnTo>
                    <a:pt x="154" y="187"/>
                  </a:lnTo>
                  <a:lnTo>
                    <a:pt x="173" y="192"/>
                  </a:lnTo>
                  <a:lnTo>
                    <a:pt x="192" y="195"/>
                  </a:lnTo>
                  <a:lnTo>
                    <a:pt x="211" y="199"/>
                  </a:lnTo>
                  <a:lnTo>
                    <a:pt x="229" y="202"/>
                  </a:lnTo>
                  <a:lnTo>
                    <a:pt x="247" y="205"/>
                  </a:lnTo>
                  <a:lnTo>
                    <a:pt x="265" y="207"/>
                  </a:lnTo>
                  <a:lnTo>
                    <a:pt x="282" y="209"/>
                  </a:lnTo>
                  <a:lnTo>
                    <a:pt x="298" y="210"/>
                  </a:lnTo>
                  <a:lnTo>
                    <a:pt x="312" y="210"/>
                  </a:lnTo>
                  <a:lnTo>
                    <a:pt x="326" y="209"/>
                  </a:lnTo>
                  <a:lnTo>
                    <a:pt x="338" y="207"/>
                  </a:lnTo>
                  <a:lnTo>
                    <a:pt x="348" y="204"/>
                  </a:lnTo>
                  <a:lnTo>
                    <a:pt x="357" y="200"/>
                  </a:lnTo>
                  <a:lnTo>
                    <a:pt x="363" y="195"/>
                  </a:lnTo>
                  <a:lnTo>
                    <a:pt x="367" y="189"/>
                  </a:lnTo>
                  <a:lnTo>
                    <a:pt x="369" y="181"/>
                  </a:lnTo>
                  <a:lnTo>
                    <a:pt x="368" y="172"/>
                  </a:lnTo>
                  <a:lnTo>
                    <a:pt x="365" y="162"/>
                  </a:lnTo>
                  <a:lnTo>
                    <a:pt x="359" y="150"/>
                  </a:lnTo>
                </a:path>
              </a:pathLst>
            </a:custGeom>
            <a:solidFill>
              <a:srgbClr val="FF4C33"/>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12" name="Freeform 380"/>
            <p:cNvSpPr>
              <a:spLocks/>
            </p:cNvSpPr>
            <p:nvPr/>
          </p:nvSpPr>
          <p:spPr bwMode="auto">
            <a:xfrm>
              <a:off x="1592" y="1239"/>
              <a:ext cx="358" cy="204"/>
            </a:xfrm>
            <a:custGeom>
              <a:avLst/>
              <a:gdLst>
                <a:gd name="T0" fmla="*/ 8 w 358"/>
                <a:gd name="T1" fmla="*/ 128 h 204"/>
                <a:gd name="T2" fmla="*/ 25 w 358"/>
                <a:gd name="T3" fmla="*/ 101 h 204"/>
                <a:gd name="T4" fmla="*/ 42 w 358"/>
                <a:gd name="T5" fmla="*/ 77 h 204"/>
                <a:gd name="T6" fmla="*/ 61 w 358"/>
                <a:gd name="T7" fmla="*/ 56 h 204"/>
                <a:gd name="T8" fmla="*/ 80 w 358"/>
                <a:gd name="T9" fmla="*/ 37 h 204"/>
                <a:gd name="T10" fmla="*/ 100 w 358"/>
                <a:gd name="T11" fmla="*/ 22 h 204"/>
                <a:gd name="T12" fmla="*/ 121 w 358"/>
                <a:gd name="T13" fmla="*/ 11 h 204"/>
                <a:gd name="T14" fmla="*/ 142 w 358"/>
                <a:gd name="T15" fmla="*/ 3 h 204"/>
                <a:gd name="T16" fmla="*/ 165 w 358"/>
                <a:gd name="T17" fmla="*/ 0 h 204"/>
                <a:gd name="T18" fmla="*/ 187 w 358"/>
                <a:gd name="T19" fmla="*/ 1 h 204"/>
                <a:gd name="T20" fmla="*/ 210 w 358"/>
                <a:gd name="T21" fmla="*/ 7 h 204"/>
                <a:gd name="T22" fmla="*/ 234 w 358"/>
                <a:gd name="T23" fmla="*/ 19 h 204"/>
                <a:gd name="T24" fmla="*/ 258 w 358"/>
                <a:gd name="T25" fmla="*/ 36 h 204"/>
                <a:gd name="T26" fmla="*/ 283 w 358"/>
                <a:gd name="T27" fmla="*/ 59 h 204"/>
                <a:gd name="T28" fmla="*/ 308 w 358"/>
                <a:gd name="T29" fmla="*/ 88 h 204"/>
                <a:gd name="T30" fmla="*/ 334 w 358"/>
                <a:gd name="T31" fmla="*/ 124 h 204"/>
                <a:gd name="T32" fmla="*/ 353 w 358"/>
                <a:gd name="T33" fmla="*/ 157 h 204"/>
                <a:gd name="T34" fmla="*/ 357 w 358"/>
                <a:gd name="T35" fmla="*/ 176 h 204"/>
                <a:gd name="T36" fmla="*/ 351 w 358"/>
                <a:gd name="T37" fmla="*/ 189 h 204"/>
                <a:gd name="T38" fmla="*/ 336 w 358"/>
                <a:gd name="T39" fmla="*/ 198 h 204"/>
                <a:gd name="T40" fmla="*/ 315 w 358"/>
                <a:gd name="T41" fmla="*/ 202 h 204"/>
                <a:gd name="T42" fmla="*/ 288 w 358"/>
                <a:gd name="T43" fmla="*/ 203 h 204"/>
                <a:gd name="T44" fmla="*/ 256 w 358"/>
                <a:gd name="T45" fmla="*/ 201 h 204"/>
                <a:gd name="T46" fmla="*/ 221 w 358"/>
                <a:gd name="T47" fmla="*/ 196 h 204"/>
                <a:gd name="T48" fmla="*/ 185 w 358"/>
                <a:gd name="T49" fmla="*/ 189 h 204"/>
                <a:gd name="T50" fmla="*/ 148 w 358"/>
                <a:gd name="T51" fmla="*/ 182 h 204"/>
                <a:gd name="T52" fmla="*/ 113 w 358"/>
                <a:gd name="T53" fmla="*/ 173 h 204"/>
                <a:gd name="T54" fmla="*/ 80 w 358"/>
                <a:gd name="T55" fmla="*/ 165 h 204"/>
                <a:gd name="T56" fmla="*/ 51 w 358"/>
                <a:gd name="T57" fmla="*/ 157 h 204"/>
                <a:gd name="T58" fmla="*/ 28 w 358"/>
                <a:gd name="T59" fmla="*/ 150 h 204"/>
                <a:gd name="T60" fmla="*/ 10 w 358"/>
                <a:gd name="T61" fmla="*/ 144 h 204"/>
                <a:gd name="T62" fmla="*/ 1 w 358"/>
                <a:gd name="T63" fmla="*/ 142 h 2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8"/>
                <a:gd name="T97" fmla="*/ 0 h 204"/>
                <a:gd name="T98" fmla="*/ 358 w 358"/>
                <a:gd name="T99" fmla="*/ 204 h 2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8" h="204">
                  <a:moveTo>
                    <a:pt x="0" y="141"/>
                  </a:moveTo>
                  <a:lnTo>
                    <a:pt x="8" y="128"/>
                  </a:lnTo>
                  <a:lnTo>
                    <a:pt x="16" y="114"/>
                  </a:lnTo>
                  <a:lnTo>
                    <a:pt x="25" y="101"/>
                  </a:lnTo>
                  <a:lnTo>
                    <a:pt x="33" y="89"/>
                  </a:lnTo>
                  <a:lnTo>
                    <a:pt x="42" y="77"/>
                  </a:lnTo>
                  <a:lnTo>
                    <a:pt x="51" y="66"/>
                  </a:lnTo>
                  <a:lnTo>
                    <a:pt x="61" y="56"/>
                  </a:lnTo>
                  <a:lnTo>
                    <a:pt x="70" y="46"/>
                  </a:lnTo>
                  <a:lnTo>
                    <a:pt x="80" y="37"/>
                  </a:lnTo>
                  <a:lnTo>
                    <a:pt x="90" y="29"/>
                  </a:lnTo>
                  <a:lnTo>
                    <a:pt x="100" y="22"/>
                  </a:lnTo>
                  <a:lnTo>
                    <a:pt x="111" y="16"/>
                  </a:lnTo>
                  <a:lnTo>
                    <a:pt x="121" y="11"/>
                  </a:lnTo>
                  <a:lnTo>
                    <a:pt x="132" y="7"/>
                  </a:lnTo>
                  <a:lnTo>
                    <a:pt x="142" y="3"/>
                  </a:lnTo>
                  <a:lnTo>
                    <a:pt x="154" y="1"/>
                  </a:lnTo>
                  <a:lnTo>
                    <a:pt x="165" y="0"/>
                  </a:lnTo>
                  <a:lnTo>
                    <a:pt x="176" y="0"/>
                  </a:lnTo>
                  <a:lnTo>
                    <a:pt x="187" y="1"/>
                  </a:lnTo>
                  <a:lnTo>
                    <a:pt x="199" y="3"/>
                  </a:lnTo>
                  <a:lnTo>
                    <a:pt x="210" y="7"/>
                  </a:lnTo>
                  <a:lnTo>
                    <a:pt x="222" y="12"/>
                  </a:lnTo>
                  <a:lnTo>
                    <a:pt x="234" y="19"/>
                  </a:lnTo>
                  <a:lnTo>
                    <a:pt x="246" y="26"/>
                  </a:lnTo>
                  <a:lnTo>
                    <a:pt x="258" y="36"/>
                  </a:lnTo>
                  <a:lnTo>
                    <a:pt x="271" y="47"/>
                  </a:lnTo>
                  <a:lnTo>
                    <a:pt x="283" y="59"/>
                  </a:lnTo>
                  <a:lnTo>
                    <a:pt x="296" y="73"/>
                  </a:lnTo>
                  <a:lnTo>
                    <a:pt x="308" y="88"/>
                  </a:lnTo>
                  <a:lnTo>
                    <a:pt x="321" y="105"/>
                  </a:lnTo>
                  <a:lnTo>
                    <a:pt x="334" y="124"/>
                  </a:lnTo>
                  <a:lnTo>
                    <a:pt x="347" y="145"/>
                  </a:lnTo>
                  <a:lnTo>
                    <a:pt x="353" y="157"/>
                  </a:lnTo>
                  <a:lnTo>
                    <a:pt x="356" y="167"/>
                  </a:lnTo>
                  <a:lnTo>
                    <a:pt x="357" y="176"/>
                  </a:lnTo>
                  <a:lnTo>
                    <a:pt x="355" y="183"/>
                  </a:lnTo>
                  <a:lnTo>
                    <a:pt x="351" y="189"/>
                  </a:lnTo>
                  <a:lnTo>
                    <a:pt x="344" y="194"/>
                  </a:lnTo>
                  <a:lnTo>
                    <a:pt x="336" y="198"/>
                  </a:lnTo>
                  <a:lnTo>
                    <a:pt x="326" y="201"/>
                  </a:lnTo>
                  <a:lnTo>
                    <a:pt x="315" y="202"/>
                  </a:lnTo>
                  <a:lnTo>
                    <a:pt x="302" y="203"/>
                  </a:lnTo>
                  <a:lnTo>
                    <a:pt x="288" y="203"/>
                  </a:lnTo>
                  <a:lnTo>
                    <a:pt x="272" y="202"/>
                  </a:lnTo>
                  <a:lnTo>
                    <a:pt x="256" y="201"/>
                  </a:lnTo>
                  <a:lnTo>
                    <a:pt x="239" y="199"/>
                  </a:lnTo>
                  <a:lnTo>
                    <a:pt x="221" y="196"/>
                  </a:lnTo>
                  <a:lnTo>
                    <a:pt x="203" y="193"/>
                  </a:lnTo>
                  <a:lnTo>
                    <a:pt x="185" y="189"/>
                  </a:lnTo>
                  <a:lnTo>
                    <a:pt x="167" y="186"/>
                  </a:lnTo>
                  <a:lnTo>
                    <a:pt x="148" y="182"/>
                  </a:lnTo>
                  <a:lnTo>
                    <a:pt x="130" y="178"/>
                  </a:lnTo>
                  <a:lnTo>
                    <a:pt x="113" y="173"/>
                  </a:lnTo>
                  <a:lnTo>
                    <a:pt x="96" y="169"/>
                  </a:lnTo>
                  <a:lnTo>
                    <a:pt x="80" y="165"/>
                  </a:lnTo>
                  <a:lnTo>
                    <a:pt x="65" y="161"/>
                  </a:lnTo>
                  <a:lnTo>
                    <a:pt x="51" y="157"/>
                  </a:lnTo>
                  <a:lnTo>
                    <a:pt x="39" y="153"/>
                  </a:lnTo>
                  <a:lnTo>
                    <a:pt x="28" y="150"/>
                  </a:lnTo>
                  <a:lnTo>
                    <a:pt x="18" y="147"/>
                  </a:lnTo>
                  <a:lnTo>
                    <a:pt x="10" y="144"/>
                  </a:lnTo>
                  <a:lnTo>
                    <a:pt x="5" y="143"/>
                  </a:lnTo>
                  <a:lnTo>
                    <a:pt x="1" y="142"/>
                  </a:lnTo>
                  <a:lnTo>
                    <a:pt x="0" y="141"/>
                  </a:lnTo>
                </a:path>
              </a:pathLst>
            </a:custGeom>
            <a:solidFill>
              <a:srgbClr val="FF543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13" name="Freeform 381"/>
            <p:cNvSpPr>
              <a:spLocks/>
            </p:cNvSpPr>
            <p:nvPr/>
          </p:nvSpPr>
          <p:spPr bwMode="auto">
            <a:xfrm>
              <a:off x="1598" y="1248"/>
              <a:ext cx="345" cy="196"/>
            </a:xfrm>
            <a:custGeom>
              <a:avLst/>
              <a:gdLst>
                <a:gd name="T0" fmla="*/ 8 w 345"/>
                <a:gd name="T1" fmla="*/ 123 h 196"/>
                <a:gd name="T2" fmla="*/ 24 w 345"/>
                <a:gd name="T3" fmla="*/ 97 h 196"/>
                <a:gd name="T4" fmla="*/ 41 w 345"/>
                <a:gd name="T5" fmla="*/ 74 h 196"/>
                <a:gd name="T6" fmla="*/ 59 w 345"/>
                <a:gd name="T7" fmla="*/ 54 h 196"/>
                <a:gd name="T8" fmla="*/ 78 w 345"/>
                <a:gd name="T9" fmla="*/ 36 h 196"/>
                <a:gd name="T10" fmla="*/ 97 w 345"/>
                <a:gd name="T11" fmla="*/ 21 h 196"/>
                <a:gd name="T12" fmla="*/ 117 w 345"/>
                <a:gd name="T13" fmla="*/ 10 h 196"/>
                <a:gd name="T14" fmla="*/ 137 w 345"/>
                <a:gd name="T15" fmla="*/ 2 h 196"/>
                <a:gd name="T16" fmla="*/ 159 w 345"/>
                <a:gd name="T17" fmla="*/ 0 h 196"/>
                <a:gd name="T18" fmla="*/ 180 w 345"/>
                <a:gd name="T19" fmla="*/ 0 h 196"/>
                <a:gd name="T20" fmla="*/ 203 w 345"/>
                <a:gd name="T21" fmla="*/ 7 h 196"/>
                <a:gd name="T22" fmla="*/ 226 w 345"/>
                <a:gd name="T23" fmla="*/ 17 h 196"/>
                <a:gd name="T24" fmla="*/ 249 w 345"/>
                <a:gd name="T25" fmla="*/ 34 h 196"/>
                <a:gd name="T26" fmla="*/ 273 w 345"/>
                <a:gd name="T27" fmla="*/ 56 h 196"/>
                <a:gd name="T28" fmla="*/ 298 w 345"/>
                <a:gd name="T29" fmla="*/ 85 h 196"/>
                <a:gd name="T30" fmla="*/ 322 w 345"/>
                <a:gd name="T31" fmla="*/ 119 h 196"/>
                <a:gd name="T32" fmla="*/ 340 w 345"/>
                <a:gd name="T33" fmla="*/ 151 h 196"/>
                <a:gd name="T34" fmla="*/ 344 w 345"/>
                <a:gd name="T35" fmla="*/ 169 h 196"/>
                <a:gd name="T36" fmla="*/ 338 w 345"/>
                <a:gd name="T37" fmla="*/ 182 h 196"/>
                <a:gd name="T38" fmla="*/ 325 w 345"/>
                <a:gd name="T39" fmla="*/ 190 h 196"/>
                <a:gd name="T40" fmla="*/ 304 w 345"/>
                <a:gd name="T41" fmla="*/ 195 h 196"/>
                <a:gd name="T42" fmla="*/ 277 w 345"/>
                <a:gd name="T43" fmla="*/ 195 h 196"/>
                <a:gd name="T44" fmla="*/ 247 w 345"/>
                <a:gd name="T45" fmla="*/ 193 h 196"/>
                <a:gd name="T46" fmla="*/ 213 w 345"/>
                <a:gd name="T47" fmla="*/ 189 h 196"/>
                <a:gd name="T48" fmla="*/ 178 w 345"/>
                <a:gd name="T49" fmla="*/ 182 h 196"/>
                <a:gd name="T50" fmla="*/ 143 w 345"/>
                <a:gd name="T51" fmla="*/ 175 h 196"/>
                <a:gd name="T52" fmla="*/ 109 w 345"/>
                <a:gd name="T53" fmla="*/ 167 h 196"/>
                <a:gd name="T54" fmla="*/ 78 w 345"/>
                <a:gd name="T55" fmla="*/ 159 h 196"/>
                <a:gd name="T56" fmla="*/ 50 w 345"/>
                <a:gd name="T57" fmla="*/ 151 h 196"/>
                <a:gd name="T58" fmla="*/ 26 w 345"/>
                <a:gd name="T59" fmla="*/ 144 h 196"/>
                <a:gd name="T60" fmla="*/ 10 w 345"/>
                <a:gd name="T61" fmla="*/ 139 h 196"/>
                <a:gd name="T62" fmla="*/ 1 w 345"/>
                <a:gd name="T63" fmla="*/ 136 h 1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5"/>
                <a:gd name="T97" fmla="*/ 0 h 196"/>
                <a:gd name="T98" fmla="*/ 345 w 345"/>
                <a:gd name="T99" fmla="*/ 196 h 19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5" h="196">
                  <a:moveTo>
                    <a:pt x="0" y="136"/>
                  </a:moveTo>
                  <a:lnTo>
                    <a:pt x="8" y="123"/>
                  </a:lnTo>
                  <a:lnTo>
                    <a:pt x="16" y="110"/>
                  </a:lnTo>
                  <a:lnTo>
                    <a:pt x="24" y="97"/>
                  </a:lnTo>
                  <a:lnTo>
                    <a:pt x="32" y="85"/>
                  </a:lnTo>
                  <a:lnTo>
                    <a:pt x="41" y="74"/>
                  </a:lnTo>
                  <a:lnTo>
                    <a:pt x="50" y="64"/>
                  </a:lnTo>
                  <a:lnTo>
                    <a:pt x="59" y="54"/>
                  </a:lnTo>
                  <a:lnTo>
                    <a:pt x="68" y="44"/>
                  </a:lnTo>
                  <a:lnTo>
                    <a:pt x="78" y="36"/>
                  </a:lnTo>
                  <a:lnTo>
                    <a:pt x="87" y="28"/>
                  </a:lnTo>
                  <a:lnTo>
                    <a:pt x="97" y="21"/>
                  </a:lnTo>
                  <a:lnTo>
                    <a:pt x="106" y="15"/>
                  </a:lnTo>
                  <a:lnTo>
                    <a:pt x="117" y="10"/>
                  </a:lnTo>
                  <a:lnTo>
                    <a:pt x="127" y="6"/>
                  </a:lnTo>
                  <a:lnTo>
                    <a:pt x="137" y="2"/>
                  </a:lnTo>
                  <a:lnTo>
                    <a:pt x="148" y="0"/>
                  </a:lnTo>
                  <a:lnTo>
                    <a:pt x="159" y="0"/>
                  </a:lnTo>
                  <a:lnTo>
                    <a:pt x="169" y="0"/>
                  </a:lnTo>
                  <a:lnTo>
                    <a:pt x="180" y="0"/>
                  </a:lnTo>
                  <a:lnTo>
                    <a:pt x="192" y="3"/>
                  </a:lnTo>
                  <a:lnTo>
                    <a:pt x="203" y="7"/>
                  </a:lnTo>
                  <a:lnTo>
                    <a:pt x="214" y="11"/>
                  </a:lnTo>
                  <a:lnTo>
                    <a:pt x="226" y="17"/>
                  </a:lnTo>
                  <a:lnTo>
                    <a:pt x="238" y="25"/>
                  </a:lnTo>
                  <a:lnTo>
                    <a:pt x="249" y="34"/>
                  </a:lnTo>
                  <a:lnTo>
                    <a:pt x="261" y="44"/>
                  </a:lnTo>
                  <a:lnTo>
                    <a:pt x="273" y="56"/>
                  </a:lnTo>
                  <a:lnTo>
                    <a:pt x="285" y="69"/>
                  </a:lnTo>
                  <a:lnTo>
                    <a:pt x="298" y="85"/>
                  </a:lnTo>
                  <a:lnTo>
                    <a:pt x="309" y="101"/>
                  </a:lnTo>
                  <a:lnTo>
                    <a:pt x="322" y="119"/>
                  </a:lnTo>
                  <a:lnTo>
                    <a:pt x="335" y="139"/>
                  </a:lnTo>
                  <a:lnTo>
                    <a:pt x="340" y="151"/>
                  </a:lnTo>
                  <a:lnTo>
                    <a:pt x="344" y="161"/>
                  </a:lnTo>
                  <a:lnTo>
                    <a:pt x="344" y="169"/>
                  </a:lnTo>
                  <a:lnTo>
                    <a:pt x="342" y="176"/>
                  </a:lnTo>
                  <a:lnTo>
                    <a:pt x="338" y="182"/>
                  </a:lnTo>
                  <a:lnTo>
                    <a:pt x="332" y="186"/>
                  </a:lnTo>
                  <a:lnTo>
                    <a:pt x="325" y="190"/>
                  </a:lnTo>
                  <a:lnTo>
                    <a:pt x="315" y="193"/>
                  </a:lnTo>
                  <a:lnTo>
                    <a:pt x="304" y="195"/>
                  </a:lnTo>
                  <a:lnTo>
                    <a:pt x="291" y="195"/>
                  </a:lnTo>
                  <a:lnTo>
                    <a:pt x="277" y="195"/>
                  </a:lnTo>
                  <a:lnTo>
                    <a:pt x="263" y="195"/>
                  </a:lnTo>
                  <a:lnTo>
                    <a:pt x="247" y="193"/>
                  </a:lnTo>
                  <a:lnTo>
                    <a:pt x="230" y="191"/>
                  </a:lnTo>
                  <a:lnTo>
                    <a:pt x="213" y="189"/>
                  </a:lnTo>
                  <a:lnTo>
                    <a:pt x="196" y="186"/>
                  </a:lnTo>
                  <a:lnTo>
                    <a:pt x="178" y="182"/>
                  </a:lnTo>
                  <a:lnTo>
                    <a:pt x="161" y="179"/>
                  </a:lnTo>
                  <a:lnTo>
                    <a:pt x="143" y="175"/>
                  </a:lnTo>
                  <a:lnTo>
                    <a:pt x="126" y="171"/>
                  </a:lnTo>
                  <a:lnTo>
                    <a:pt x="109" y="167"/>
                  </a:lnTo>
                  <a:lnTo>
                    <a:pt x="93" y="162"/>
                  </a:lnTo>
                  <a:lnTo>
                    <a:pt x="78" y="159"/>
                  </a:lnTo>
                  <a:lnTo>
                    <a:pt x="63" y="154"/>
                  </a:lnTo>
                  <a:lnTo>
                    <a:pt x="50" y="151"/>
                  </a:lnTo>
                  <a:lnTo>
                    <a:pt x="37" y="147"/>
                  </a:lnTo>
                  <a:lnTo>
                    <a:pt x="26" y="144"/>
                  </a:lnTo>
                  <a:lnTo>
                    <a:pt x="17" y="141"/>
                  </a:lnTo>
                  <a:lnTo>
                    <a:pt x="10" y="139"/>
                  </a:lnTo>
                  <a:lnTo>
                    <a:pt x="5" y="137"/>
                  </a:lnTo>
                  <a:lnTo>
                    <a:pt x="1" y="136"/>
                  </a:lnTo>
                  <a:lnTo>
                    <a:pt x="0" y="136"/>
                  </a:lnTo>
                </a:path>
              </a:pathLst>
            </a:custGeom>
            <a:solidFill>
              <a:srgbClr val="FF5E3B"/>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14" name="Freeform 382"/>
            <p:cNvSpPr>
              <a:spLocks/>
            </p:cNvSpPr>
            <p:nvPr/>
          </p:nvSpPr>
          <p:spPr bwMode="auto">
            <a:xfrm>
              <a:off x="1604" y="1256"/>
              <a:ext cx="332" cy="190"/>
            </a:xfrm>
            <a:custGeom>
              <a:avLst/>
              <a:gdLst>
                <a:gd name="T0" fmla="*/ 7 w 332"/>
                <a:gd name="T1" fmla="*/ 119 h 190"/>
                <a:gd name="T2" fmla="*/ 23 w 332"/>
                <a:gd name="T3" fmla="*/ 94 h 190"/>
                <a:gd name="T4" fmla="*/ 39 w 332"/>
                <a:gd name="T5" fmla="*/ 72 h 190"/>
                <a:gd name="T6" fmla="*/ 56 w 332"/>
                <a:gd name="T7" fmla="*/ 52 h 190"/>
                <a:gd name="T8" fmla="*/ 74 w 332"/>
                <a:gd name="T9" fmla="*/ 35 h 190"/>
                <a:gd name="T10" fmla="*/ 93 w 332"/>
                <a:gd name="T11" fmla="*/ 21 h 190"/>
                <a:gd name="T12" fmla="*/ 112 w 332"/>
                <a:gd name="T13" fmla="*/ 10 h 190"/>
                <a:gd name="T14" fmla="*/ 132 w 332"/>
                <a:gd name="T15" fmla="*/ 3 h 190"/>
                <a:gd name="T16" fmla="*/ 153 w 332"/>
                <a:gd name="T17" fmla="*/ 0 h 190"/>
                <a:gd name="T18" fmla="*/ 174 w 332"/>
                <a:gd name="T19" fmla="*/ 1 h 190"/>
                <a:gd name="T20" fmla="*/ 196 w 332"/>
                <a:gd name="T21" fmla="*/ 7 h 190"/>
                <a:gd name="T22" fmla="*/ 217 w 332"/>
                <a:gd name="T23" fmla="*/ 17 h 190"/>
                <a:gd name="T24" fmla="*/ 240 w 332"/>
                <a:gd name="T25" fmla="*/ 33 h 190"/>
                <a:gd name="T26" fmla="*/ 263 w 332"/>
                <a:gd name="T27" fmla="*/ 55 h 190"/>
                <a:gd name="T28" fmla="*/ 286 w 332"/>
                <a:gd name="T29" fmla="*/ 82 h 190"/>
                <a:gd name="T30" fmla="*/ 311 w 332"/>
                <a:gd name="T31" fmla="*/ 115 h 190"/>
                <a:gd name="T32" fmla="*/ 328 w 332"/>
                <a:gd name="T33" fmla="*/ 145 h 190"/>
                <a:gd name="T34" fmla="*/ 331 w 332"/>
                <a:gd name="T35" fmla="*/ 163 h 190"/>
                <a:gd name="T36" fmla="*/ 326 w 332"/>
                <a:gd name="T37" fmla="*/ 176 h 190"/>
                <a:gd name="T38" fmla="*/ 312 w 332"/>
                <a:gd name="T39" fmla="*/ 184 h 190"/>
                <a:gd name="T40" fmla="*/ 293 w 332"/>
                <a:gd name="T41" fmla="*/ 188 h 190"/>
                <a:gd name="T42" fmla="*/ 267 w 332"/>
                <a:gd name="T43" fmla="*/ 189 h 190"/>
                <a:gd name="T44" fmla="*/ 238 w 332"/>
                <a:gd name="T45" fmla="*/ 187 h 190"/>
                <a:gd name="T46" fmla="*/ 206 w 332"/>
                <a:gd name="T47" fmla="*/ 182 h 190"/>
                <a:gd name="T48" fmla="*/ 172 w 332"/>
                <a:gd name="T49" fmla="*/ 176 h 190"/>
                <a:gd name="T50" fmla="*/ 138 w 332"/>
                <a:gd name="T51" fmla="*/ 169 h 190"/>
                <a:gd name="T52" fmla="*/ 105 w 332"/>
                <a:gd name="T53" fmla="*/ 161 h 190"/>
                <a:gd name="T54" fmla="*/ 74 w 332"/>
                <a:gd name="T55" fmla="*/ 153 h 190"/>
                <a:gd name="T56" fmla="*/ 47 w 332"/>
                <a:gd name="T57" fmla="*/ 145 h 190"/>
                <a:gd name="T58" fmla="*/ 25 w 332"/>
                <a:gd name="T59" fmla="*/ 139 h 190"/>
                <a:gd name="T60" fmla="*/ 10 w 332"/>
                <a:gd name="T61" fmla="*/ 134 h 190"/>
                <a:gd name="T62" fmla="*/ 1 w 332"/>
                <a:gd name="T63" fmla="*/ 132 h 19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2"/>
                <a:gd name="T97" fmla="*/ 0 h 190"/>
                <a:gd name="T98" fmla="*/ 332 w 332"/>
                <a:gd name="T99" fmla="*/ 190 h 19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2" h="190">
                  <a:moveTo>
                    <a:pt x="0" y="131"/>
                  </a:moveTo>
                  <a:lnTo>
                    <a:pt x="7" y="119"/>
                  </a:lnTo>
                  <a:lnTo>
                    <a:pt x="15" y="106"/>
                  </a:lnTo>
                  <a:lnTo>
                    <a:pt x="23" y="94"/>
                  </a:lnTo>
                  <a:lnTo>
                    <a:pt x="31" y="83"/>
                  </a:lnTo>
                  <a:lnTo>
                    <a:pt x="39" y="72"/>
                  </a:lnTo>
                  <a:lnTo>
                    <a:pt x="48" y="62"/>
                  </a:lnTo>
                  <a:lnTo>
                    <a:pt x="56" y="52"/>
                  </a:lnTo>
                  <a:lnTo>
                    <a:pt x="65" y="43"/>
                  </a:lnTo>
                  <a:lnTo>
                    <a:pt x="74" y="35"/>
                  </a:lnTo>
                  <a:lnTo>
                    <a:pt x="83" y="27"/>
                  </a:lnTo>
                  <a:lnTo>
                    <a:pt x="93" y="21"/>
                  </a:lnTo>
                  <a:lnTo>
                    <a:pt x="102" y="15"/>
                  </a:lnTo>
                  <a:lnTo>
                    <a:pt x="112" y="10"/>
                  </a:lnTo>
                  <a:lnTo>
                    <a:pt x="122" y="6"/>
                  </a:lnTo>
                  <a:lnTo>
                    <a:pt x="132" y="3"/>
                  </a:lnTo>
                  <a:lnTo>
                    <a:pt x="143" y="1"/>
                  </a:lnTo>
                  <a:lnTo>
                    <a:pt x="153" y="0"/>
                  </a:lnTo>
                  <a:lnTo>
                    <a:pt x="163" y="0"/>
                  </a:lnTo>
                  <a:lnTo>
                    <a:pt x="174" y="1"/>
                  </a:lnTo>
                  <a:lnTo>
                    <a:pt x="185" y="3"/>
                  </a:lnTo>
                  <a:lnTo>
                    <a:pt x="196" y="7"/>
                  </a:lnTo>
                  <a:lnTo>
                    <a:pt x="206" y="11"/>
                  </a:lnTo>
                  <a:lnTo>
                    <a:pt x="217" y="17"/>
                  </a:lnTo>
                  <a:lnTo>
                    <a:pt x="229" y="25"/>
                  </a:lnTo>
                  <a:lnTo>
                    <a:pt x="240" y="33"/>
                  </a:lnTo>
                  <a:lnTo>
                    <a:pt x="251" y="43"/>
                  </a:lnTo>
                  <a:lnTo>
                    <a:pt x="263" y="55"/>
                  </a:lnTo>
                  <a:lnTo>
                    <a:pt x="275" y="68"/>
                  </a:lnTo>
                  <a:lnTo>
                    <a:pt x="286" y="82"/>
                  </a:lnTo>
                  <a:lnTo>
                    <a:pt x="298" y="98"/>
                  </a:lnTo>
                  <a:lnTo>
                    <a:pt x="311" y="115"/>
                  </a:lnTo>
                  <a:lnTo>
                    <a:pt x="322" y="135"/>
                  </a:lnTo>
                  <a:lnTo>
                    <a:pt x="328" y="145"/>
                  </a:lnTo>
                  <a:lnTo>
                    <a:pt x="331" y="155"/>
                  </a:lnTo>
                  <a:lnTo>
                    <a:pt x="331" y="163"/>
                  </a:lnTo>
                  <a:lnTo>
                    <a:pt x="330" y="170"/>
                  </a:lnTo>
                  <a:lnTo>
                    <a:pt x="326" y="176"/>
                  </a:lnTo>
                  <a:lnTo>
                    <a:pt x="320" y="180"/>
                  </a:lnTo>
                  <a:lnTo>
                    <a:pt x="312" y="184"/>
                  </a:lnTo>
                  <a:lnTo>
                    <a:pt x="303" y="187"/>
                  </a:lnTo>
                  <a:lnTo>
                    <a:pt x="293" y="188"/>
                  </a:lnTo>
                  <a:lnTo>
                    <a:pt x="280" y="189"/>
                  </a:lnTo>
                  <a:lnTo>
                    <a:pt x="267" y="189"/>
                  </a:lnTo>
                  <a:lnTo>
                    <a:pt x="253" y="188"/>
                  </a:lnTo>
                  <a:lnTo>
                    <a:pt x="238" y="187"/>
                  </a:lnTo>
                  <a:lnTo>
                    <a:pt x="222" y="185"/>
                  </a:lnTo>
                  <a:lnTo>
                    <a:pt x="206" y="182"/>
                  </a:lnTo>
                  <a:lnTo>
                    <a:pt x="189" y="179"/>
                  </a:lnTo>
                  <a:lnTo>
                    <a:pt x="172" y="176"/>
                  </a:lnTo>
                  <a:lnTo>
                    <a:pt x="155" y="173"/>
                  </a:lnTo>
                  <a:lnTo>
                    <a:pt x="138" y="169"/>
                  </a:lnTo>
                  <a:lnTo>
                    <a:pt x="121" y="165"/>
                  </a:lnTo>
                  <a:lnTo>
                    <a:pt x="105" y="161"/>
                  </a:lnTo>
                  <a:lnTo>
                    <a:pt x="90" y="157"/>
                  </a:lnTo>
                  <a:lnTo>
                    <a:pt x="74" y="153"/>
                  </a:lnTo>
                  <a:lnTo>
                    <a:pt x="61" y="149"/>
                  </a:lnTo>
                  <a:lnTo>
                    <a:pt x="47" y="145"/>
                  </a:lnTo>
                  <a:lnTo>
                    <a:pt x="36" y="142"/>
                  </a:lnTo>
                  <a:lnTo>
                    <a:pt x="25" y="139"/>
                  </a:lnTo>
                  <a:lnTo>
                    <a:pt x="17" y="136"/>
                  </a:lnTo>
                  <a:lnTo>
                    <a:pt x="10" y="134"/>
                  </a:lnTo>
                  <a:lnTo>
                    <a:pt x="4" y="133"/>
                  </a:lnTo>
                  <a:lnTo>
                    <a:pt x="1" y="132"/>
                  </a:lnTo>
                  <a:lnTo>
                    <a:pt x="0" y="131"/>
                  </a:lnTo>
                </a:path>
              </a:pathLst>
            </a:custGeom>
            <a:solidFill>
              <a:srgbClr val="FF66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15" name="Freeform 383"/>
            <p:cNvSpPr>
              <a:spLocks/>
            </p:cNvSpPr>
            <p:nvPr/>
          </p:nvSpPr>
          <p:spPr bwMode="auto">
            <a:xfrm>
              <a:off x="1609" y="1264"/>
              <a:ext cx="321" cy="183"/>
            </a:xfrm>
            <a:custGeom>
              <a:avLst/>
              <a:gdLst>
                <a:gd name="T0" fmla="*/ 7 w 321"/>
                <a:gd name="T1" fmla="*/ 115 h 183"/>
                <a:gd name="T2" fmla="*/ 23 w 321"/>
                <a:gd name="T3" fmla="*/ 91 h 183"/>
                <a:gd name="T4" fmla="*/ 39 w 321"/>
                <a:gd name="T5" fmla="*/ 70 h 183"/>
                <a:gd name="T6" fmla="*/ 55 w 321"/>
                <a:gd name="T7" fmla="*/ 51 h 183"/>
                <a:gd name="T8" fmla="*/ 72 w 321"/>
                <a:gd name="T9" fmla="*/ 34 h 183"/>
                <a:gd name="T10" fmla="*/ 90 w 321"/>
                <a:gd name="T11" fmla="*/ 20 h 183"/>
                <a:gd name="T12" fmla="*/ 109 w 321"/>
                <a:gd name="T13" fmla="*/ 10 h 183"/>
                <a:gd name="T14" fmla="*/ 128 w 321"/>
                <a:gd name="T15" fmla="*/ 3 h 183"/>
                <a:gd name="T16" fmla="*/ 148 w 321"/>
                <a:gd name="T17" fmla="*/ 0 h 183"/>
                <a:gd name="T18" fmla="*/ 168 w 321"/>
                <a:gd name="T19" fmla="*/ 1 h 183"/>
                <a:gd name="T20" fmla="*/ 189 w 321"/>
                <a:gd name="T21" fmla="*/ 7 h 183"/>
                <a:gd name="T22" fmla="*/ 210 w 321"/>
                <a:gd name="T23" fmla="*/ 17 h 183"/>
                <a:gd name="T24" fmla="*/ 232 w 321"/>
                <a:gd name="T25" fmla="*/ 33 h 183"/>
                <a:gd name="T26" fmla="*/ 254 w 321"/>
                <a:gd name="T27" fmla="*/ 53 h 183"/>
                <a:gd name="T28" fmla="*/ 277 w 321"/>
                <a:gd name="T29" fmla="*/ 79 h 183"/>
                <a:gd name="T30" fmla="*/ 300 w 321"/>
                <a:gd name="T31" fmla="*/ 112 h 183"/>
                <a:gd name="T32" fmla="*/ 316 w 321"/>
                <a:gd name="T33" fmla="*/ 141 h 183"/>
                <a:gd name="T34" fmla="*/ 320 w 321"/>
                <a:gd name="T35" fmla="*/ 158 h 183"/>
                <a:gd name="T36" fmla="*/ 315 w 321"/>
                <a:gd name="T37" fmla="*/ 170 h 183"/>
                <a:gd name="T38" fmla="*/ 302 w 321"/>
                <a:gd name="T39" fmla="*/ 178 h 183"/>
                <a:gd name="T40" fmla="*/ 283 w 321"/>
                <a:gd name="T41" fmla="*/ 181 h 183"/>
                <a:gd name="T42" fmla="*/ 258 w 321"/>
                <a:gd name="T43" fmla="*/ 182 h 183"/>
                <a:gd name="T44" fmla="*/ 230 w 321"/>
                <a:gd name="T45" fmla="*/ 180 h 183"/>
                <a:gd name="T46" fmla="*/ 199 w 321"/>
                <a:gd name="T47" fmla="*/ 176 h 183"/>
                <a:gd name="T48" fmla="*/ 166 w 321"/>
                <a:gd name="T49" fmla="*/ 170 h 183"/>
                <a:gd name="T50" fmla="*/ 134 w 321"/>
                <a:gd name="T51" fmla="*/ 163 h 183"/>
                <a:gd name="T52" fmla="*/ 102 w 321"/>
                <a:gd name="T53" fmla="*/ 156 h 183"/>
                <a:gd name="T54" fmla="*/ 73 w 321"/>
                <a:gd name="T55" fmla="*/ 148 h 183"/>
                <a:gd name="T56" fmla="*/ 47 w 321"/>
                <a:gd name="T57" fmla="*/ 141 h 183"/>
                <a:gd name="T58" fmla="*/ 25 w 321"/>
                <a:gd name="T59" fmla="*/ 135 h 183"/>
                <a:gd name="T60" fmla="*/ 10 w 321"/>
                <a:gd name="T61" fmla="*/ 130 h 183"/>
                <a:gd name="T62" fmla="*/ 1 w 321"/>
                <a:gd name="T63" fmla="*/ 128 h 1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1"/>
                <a:gd name="T97" fmla="*/ 0 h 183"/>
                <a:gd name="T98" fmla="*/ 321 w 321"/>
                <a:gd name="T99" fmla="*/ 183 h 1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1" h="183">
                  <a:moveTo>
                    <a:pt x="0" y="127"/>
                  </a:moveTo>
                  <a:lnTo>
                    <a:pt x="7" y="115"/>
                  </a:lnTo>
                  <a:lnTo>
                    <a:pt x="15" y="103"/>
                  </a:lnTo>
                  <a:lnTo>
                    <a:pt x="23" y="91"/>
                  </a:lnTo>
                  <a:lnTo>
                    <a:pt x="31" y="80"/>
                  </a:lnTo>
                  <a:lnTo>
                    <a:pt x="39" y="70"/>
                  </a:lnTo>
                  <a:lnTo>
                    <a:pt x="47" y="60"/>
                  </a:lnTo>
                  <a:lnTo>
                    <a:pt x="55" y="51"/>
                  </a:lnTo>
                  <a:lnTo>
                    <a:pt x="64" y="42"/>
                  </a:lnTo>
                  <a:lnTo>
                    <a:pt x="72" y="34"/>
                  </a:lnTo>
                  <a:lnTo>
                    <a:pt x="81" y="27"/>
                  </a:lnTo>
                  <a:lnTo>
                    <a:pt x="90" y="20"/>
                  </a:lnTo>
                  <a:lnTo>
                    <a:pt x="100" y="15"/>
                  </a:lnTo>
                  <a:lnTo>
                    <a:pt x="109" y="10"/>
                  </a:lnTo>
                  <a:lnTo>
                    <a:pt x="119" y="6"/>
                  </a:lnTo>
                  <a:lnTo>
                    <a:pt x="128" y="3"/>
                  </a:lnTo>
                  <a:lnTo>
                    <a:pt x="138" y="1"/>
                  </a:lnTo>
                  <a:lnTo>
                    <a:pt x="148" y="0"/>
                  </a:lnTo>
                  <a:lnTo>
                    <a:pt x="158" y="0"/>
                  </a:lnTo>
                  <a:lnTo>
                    <a:pt x="168" y="1"/>
                  </a:lnTo>
                  <a:lnTo>
                    <a:pt x="179" y="3"/>
                  </a:lnTo>
                  <a:lnTo>
                    <a:pt x="189" y="7"/>
                  </a:lnTo>
                  <a:lnTo>
                    <a:pt x="200" y="11"/>
                  </a:lnTo>
                  <a:lnTo>
                    <a:pt x="210" y="17"/>
                  </a:lnTo>
                  <a:lnTo>
                    <a:pt x="221" y="24"/>
                  </a:lnTo>
                  <a:lnTo>
                    <a:pt x="232" y="33"/>
                  </a:lnTo>
                  <a:lnTo>
                    <a:pt x="243" y="42"/>
                  </a:lnTo>
                  <a:lnTo>
                    <a:pt x="254" y="53"/>
                  </a:lnTo>
                  <a:lnTo>
                    <a:pt x="265" y="66"/>
                  </a:lnTo>
                  <a:lnTo>
                    <a:pt x="277" y="79"/>
                  </a:lnTo>
                  <a:lnTo>
                    <a:pt x="288" y="95"/>
                  </a:lnTo>
                  <a:lnTo>
                    <a:pt x="300" y="112"/>
                  </a:lnTo>
                  <a:lnTo>
                    <a:pt x="311" y="130"/>
                  </a:lnTo>
                  <a:lnTo>
                    <a:pt x="316" y="141"/>
                  </a:lnTo>
                  <a:lnTo>
                    <a:pt x="320" y="150"/>
                  </a:lnTo>
                  <a:lnTo>
                    <a:pt x="320" y="158"/>
                  </a:lnTo>
                  <a:lnTo>
                    <a:pt x="318" y="164"/>
                  </a:lnTo>
                  <a:lnTo>
                    <a:pt x="315" y="170"/>
                  </a:lnTo>
                  <a:lnTo>
                    <a:pt x="309" y="174"/>
                  </a:lnTo>
                  <a:lnTo>
                    <a:pt x="302" y="178"/>
                  </a:lnTo>
                  <a:lnTo>
                    <a:pt x="293" y="180"/>
                  </a:lnTo>
                  <a:lnTo>
                    <a:pt x="283" y="181"/>
                  </a:lnTo>
                  <a:lnTo>
                    <a:pt x="271" y="182"/>
                  </a:lnTo>
                  <a:lnTo>
                    <a:pt x="258" y="182"/>
                  </a:lnTo>
                  <a:lnTo>
                    <a:pt x="245" y="182"/>
                  </a:lnTo>
                  <a:lnTo>
                    <a:pt x="230" y="180"/>
                  </a:lnTo>
                  <a:lnTo>
                    <a:pt x="215" y="179"/>
                  </a:lnTo>
                  <a:lnTo>
                    <a:pt x="199" y="176"/>
                  </a:lnTo>
                  <a:lnTo>
                    <a:pt x="183" y="173"/>
                  </a:lnTo>
                  <a:lnTo>
                    <a:pt x="166" y="170"/>
                  </a:lnTo>
                  <a:lnTo>
                    <a:pt x="150" y="167"/>
                  </a:lnTo>
                  <a:lnTo>
                    <a:pt x="134" y="163"/>
                  </a:lnTo>
                  <a:lnTo>
                    <a:pt x="118" y="160"/>
                  </a:lnTo>
                  <a:lnTo>
                    <a:pt x="102" y="156"/>
                  </a:lnTo>
                  <a:lnTo>
                    <a:pt x="87" y="152"/>
                  </a:lnTo>
                  <a:lnTo>
                    <a:pt x="73" y="148"/>
                  </a:lnTo>
                  <a:lnTo>
                    <a:pt x="59" y="145"/>
                  </a:lnTo>
                  <a:lnTo>
                    <a:pt x="47" y="141"/>
                  </a:lnTo>
                  <a:lnTo>
                    <a:pt x="35" y="137"/>
                  </a:lnTo>
                  <a:lnTo>
                    <a:pt x="25" y="135"/>
                  </a:lnTo>
                  <a:lnTo>
                    <a:pt x="16" y="132"/>
                  </a:lnTo>
                  <a:lnTo>
                    <a:pt x="10" y="130"/>
                  </a:lnTo>
                  <a:lnTo>
                    <a:pt x="5" y="128"/>
                  </a:lnTo>
                  <a:lnTo>
                    <a:pt x="1" y="128"/>
                  </a:lnTo>
                  <a:lnTo>
                    <a:pt x="0" y="127"/>
                  </a:lnTo>
                </a:path>
              </a:pathLst>
            </a:custGeom>
            <a:solidFill>
              <a:srgbClr val="FF6E4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16" name="Freeform 384"/>
            <p:cNvSpPr>
              <a:spLocks/>
            </p:cNvSpPr>
            <p:nvPr/>
          </p:nvSpPr>
          <p:spPr bwMode="auto">
            <a:xfrm>
              <a:off x="1615" y="1273"/>
              <a:ext cx="309" cy="176"/>
            </a:xfrm>
            <a:custGeom>
              <a:avLst/>
              <a:gdLst>
                <a:gd name="T0" fmla="*/ 0 w 309"/>
                <a:gd name="T1" fmla="*/ 121 h 176"/>
                <a:gd name="T2" fmla="*/ 14 w 309"/>
                <a:gd name="T3" fmla="*/ 98 h 176"/>
                <a:gd name="T4" fmla="*/ 29 w 309"/>
                <a:gd name="T5" fmla="*/ 77 h 176"/>
                <a:gd name="T6" fmla="*/ 44 w 309"/>
                <a:gd name="T7" fmla="*/ 57 h 176"/>
                <a:gd name="T8" fmla="*/ 61 w 309"/>
                <a:gd name="T9" fmla="*/ 40 h 176"/>
                <a:gd name="T10" fmla="*/ 78 w 309"/>
                <a:gd name="T11" fmla="*/ 25 h 176"/>
                <a:gd name="T12" fmla="*/ 96 w 309"/>
                <a:gd name="T13" fmla="*/ 14 h 176"/>
                <a:gd name="T14" fmla="*/ 114 w 309"/>
                <a:gd name="T15" fmla="*/ 5 h 176"/>
                <a:gd name="T16" fmla="*/ 133 w 309"/>
                <a:gd name="T17" fmla="*/ 0 h 176"/>
                <a:gd name="T18" fmla="*/ 152 w 309"/>
                <a:gd name="T19" fmla="*/ 0 h 176"/>
                <a:gd name="T20" fmla="*/ 172 w 309"/>
                <a:gd name="T21" fmla="*/ 3 h 176"/>
                <a:gd name="T22" fmla="*/ 192 w 309"/>
                <a:gd name="T23" fmla="*/ 10 h 176"/>
                <a:gd name="T24" fmla="*/ 213 w 309"/>
                <a:gd name="T25" fmla="*/ 23 h 176"/>
                <a:gd name="T26" fmla="*/ 234 w 309"/>
                <a:gd name="T27" fmla="*/ 40 h 176"/>
                <a:gd name="T28" fmla="*/ 255 w 309"/>
                <a:gd name="T29" fmla="*/ 62 h 176"/>
                <a:gd name="T30" fmla="*/ 277 w 309"/>
                <a:gd name="T31" fmla="*/ 91 h 176"/>
                <a:gd name="T32" fmla="*/ 299 w 309"/>
                <a:gd name="T33" fmla="*/ 125 h 176"/>
                <a:gd name="T34" fmla="*/ 304 w 309"/>
                <a:gd name="T35" fmla="*/ 135 h 176"/>
                <a:gd name="T36" fmla="*/ 307 w 309"/>
                <a:gd name="T37" fmla="*/ 144 h 176"/>
                <a:gd name="T38" fmla="*/ 308 w 309"/>
                <a:gd name="T39" fmla="*/ 151 h 176"/>
                <a:gd name="T40" fmla="*/ 306 w 309"/>
                <a:gd name="T41" fmla="*/ 157 h 176"/>
                <a:gd name="T42" fmla="*/ 302 w 309"/>
                <a:gd name="T43" fmla="*/ 163 h 176"/>
                <a:gd name="T44" fmla="*/ 297 w 309"/>
                <a:gd name="T45" fmla="*/ 167 h 176"/>
                <a:gd name="T46" fmla="*/ 290 w 309"/>
                <a:gd name="T47" fmla="*/ 170 h 176"/>
                <a:gd name="T48" fmla="*/ 282 w 309"/>
                <a:gd name="T49" fmla="*/ 172 h 176"/>
                <a:gd name="T50" fmla="*/ 272 w 309"/>
                <a:gd name="T51" fmla="*/ 174 h 176"/>
                <a:gd name="T52" fmla="*/ 260 w 309"/>
                <a:gd name="T53" fmla="*/ 175 h 176"/>
                <a:gd name="T54" fmla="*/ 248 w 309"/>
                <a:gd name="T55" fmla="*/ 175 h 176"/>
                <a:gd name="T56" fmla="*/ 235 w 309"/>
                <a:gd name="T57" fmla="*/ 174 h 176"/>
                <a:gd name="T58" fmla="*/ 221 w 309"/>
                <a:gd name="T59" fmla="*/ 173 h 176"/>
                <a:gd name="T60" fmla="*/ 206 w 309"/>
                <a:gd name="T61" fmla="*/ 171 h 176"/>
                <a:gd name="T62" fmla="*/ 191 w 309"/>
                <a:gd name="T63" fmla="*/ 169 h 176"/>
                <a:gd name="T64" fmla="*/ 176 w 309"/>
                <a:gd name="T65" fmla="*/ 166 h 176"/>
                <a:gd name="T66" fmla="*/ 160 w 309"/>
                <a:gd name="T67" fmla="*/ 163 h 176"/>
                <a:gd name="T68" fmla="*/ 144 w 309"/>
                <a:gd name="T69" fmla="*/ 160 h 176"/>
                <a:gd name="T70" fmla="*/ 128 w 309"/>
                <a:gd name="T71" fmla="*/ 156 h 176"/>
                <a:gd name="T72" fmla="*/ 113 w 309"/>
                <a:gd name="T73" fmla="*/ 153 h 176"/>
                <a:gd name="T74" fmla="*/ 98 w 309"/>
                <a:gd name="T75" fmla="*/ 149 h 176"/>
                <a:gd name="T76" fmla="*/ 83 w 309"/>
                <a:gd name="T77" fmla="*/ 145 h 176"/>
                <a:gd name="T78" fmla="*/ 70 w 309"/>
                <a:gd name="T79" fmla="*/ 142 h 176"/>
                <a:gd name="T80" fmla="*/ 56 w 309"/>
                <a:gd name="T81" fmla="*/ 138 h 176"/>
                <a:gd name="T82" fmla="*/ 44 w 309"/>
                <a:gd name="T83" fmla="*/ 135 h 176"/>
                <a:gd name="T84" fmla="*/ 34 w 309"/>
                <a:gd name="T85" fmla="*/ 131 h 176"/>
                <a:gd name="T86" fmla="*/ 24 w 309"/>
                <a:gd name="T87" fmla="*/ 128 h 176"/>
                <a:gd name="T88" fmla="*/ 16 w 309"/>
                <a:gd name="T89" fmla="*/ 126 h 176"/>
                <a:gd name="T90" fmla="*/ 9 w 309"/>
                <a:gd name="T91" fmla="*/ 124 h 176"/>
                <a:gd name="T92" fmla="*/ 4 w 309"/>
                <a:gd name="T93" fmla="*/ 123 h 176"/>
                <a:gd name="T94" fmla="*/ 1 w 309"/>
                <a:gd name="T95" fmla="*/ 122 h 176"/>
                <a:gd name="T96" fmla="*/ 0 w 309"/>
                <a:gd name="T97" fmla="*/ 121 h 1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9"/>
                <a:gd name="T148" fmla="*/ 0 h 176"/>
                <a:gd name="T149" fmla="*/ 309 w 309"/>
                <a:gd name="T150" fmla="*/ 176 h 1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9" h="176">
                  <a:moveTo>
                    <a:pt x="0" y="121"/>
                  </a:moveTo>
                  <a:lnTo>
                    <a:pt x="14" y="98"/>
                  </a:lnTo>
                  <a:lnTo>
                    <a:pt x="29" y="77"/>
                  </a:lnTo>
                  <a:lnTo>
                    <a:pt x="44" y="57"/>
                  </a:lnTo>
                  <a:lnTo>
                    <a:pt x="61" y="40"/>
                  </a:lnTo>
                  <a:lnTo>
                    <a:pt x="78" y="25"/>
                  </a:lnTo>
                  <a:lnTo>
                    <a:pt x="96" y="14"/>
                  </a:lnTo>
                  <a:lnTo>
                    <a:pt x="114" y="5"/>
                  </a:lnTo>
                  <a:lnTo>
                    <a:pt x="133" y="0"/>
                  </a:lnTo>
                  <a:lnTo>
                    <a:pt x="152" y="0"/>
                  </a:lnTo>
                  <a:lnTo>
                    <a:pt x="172" y="3"/>
                  </a:lnTo>
                  <a:lnTo>
                    <a:pt x="192" y="10"/>
                  </a:lnTo>
                  <a:lnTo>
                    <a:pt x="213" y="23"/>
                  </a:lnTo>
                  <a:lnTo>
                    <a:pt x="234" y="40"/>
                  </a:lnTo>
                  <a:lnTo>
                    <a:pt x="255" y="62"/>
                  </a:lnTo>
                  <a:lnTo>
                    <a:pt x="277" y="91"/>
                  </a:lnTo>
                  <a:lnTo>
                    <a:pt x="299" y="125"/>
                  </a:lnTo>
                  <a:lnTo>
                    <a:pt x="304" y="135"/>
                  </a:lnTo>
                  <a:lnTo>
                    <a:pt x="307" y="144"/>
                  </a:lnTo>
                  <a:lnTo>
                    <a:pt x="308" y="151"/>
                  </a:lnTo>
                  <a:lnTo>
                    <a:pt x="306" y="157"/>
                  </a:lnTo>
                  <a:lnTo>
                    <a:pt x="302" y="163"/>
                  </a:lnTo>
                  <a:lnTo>
                    <a:pt x="297" y="167"/>
                  </a:lnTo>
                  <a:lnTo>
                    <a:pt x="290" y="170"/>
                  </a:lnTo>
                  <a:lnTo>
                    <a:pt x="282" y="172"/>
                  </a:lnTo>
                  <a:lnTo>
                    <a:pt x="272" y="174"/>
                  </a:lnTo>
                  <a:lnTo>
                    <a:pt x="260" y="175"/>
                  </a:lnTo>
                  <a:lnTo>
                    <a:pt x="248" y="175"/>
                  </a:lnTo>
                  <a:lnTo>
                    <a:pt x="235" y="174"/>
                  </a:lnTo>
                  <a:lnTo>
                    <a:pt x="221" y="173"/>
                  </a:lnTo>
                  <a:lnTo>
                    <a:pt x="206" y="171"/>
                  </a:lnTo>
                  <a:lnTo>
                    <a:pt x="191" y="169"/>
                  </a:lnTo>
                  <a:lnTo>
                    <a:pt x="176" y="166"/>
                  </a:lnTo>
                  <a:lnTo>
                    <a:pt x="160" y="163"/>
                  </a:lnTo>
                  <a:lnTo>
                    <a:pt x="144" y="160"/>
                  </a:lnTo>
                  <a:lnTo>
                    <a:pt x="128" y="156"/>
                  </a:lnTo>
                  <a:lnTo>
                    <a:pt x="113" y="153"/>
                  </a:lnTo>
                  <a:lnTo>
                    <a:pt x="98" y="149"/>
                  </a:lnTo>
                  <a:lnTo>
                    <a:pt x="83" y="145"/>
                  </a:lnTo>
                  <a:lnTo>
                    <a:pt x="70" y="142"/>
                  </a:lnTo>
                  <a:lnTo>
                    <a:pt x="56" y="138"/>
                  </a:lnTo>
                  <a:lnTo>
                    <a:pt x="44" y="135"/>
                  </a:lnTo>
                  <a:lnTo>
                    <a:pt x="34" y="131"/>
                  </a:lnTo>
                  <a:lnTo>
                    <a:pt x="24" y="128"/>
                  </a:lnTo>
                  <a:lnTo>
                    <a:pt x="16" y="126"/>
                  </a:lnTo>
                  <a:lnTo>
                    <a:pt x="9" y="124"/>
                  </a:lnTo>
                  <a:lnTo>
                    <a:pt x="4" y="123"/>
                  </a:lnTo>
                  <a:lnTo>
                    <a:pt x="1" y="122"/>
                  </a:lnTo>
                  <a:lnTo>
                    <a:pt x="0" y="121"/>
                  </a:lnTo>
                </a:path>
              </a:pathLst>
            </a:custGeom>
            <a:solidFill>
              <a:srgbClr val="FF7847"/>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17" name="Freeform 385"/>
            <p:cNvSpPr>
              <a:spLocks/>
            </p:cNvSpPr>
            <p:nvPr/>
          </p:nvSpPr>
          <p:spPr bwMode="auto">
            <a:xfrm>
              <a:off x="1621" y="1281"/>
              <a:ext cx="296" cy="169"/>
            </a:xfrm>
            <a:custGeom>
              <a:avLst/>
              <a:gdLst>
                <a:gd name="T0" fmla="*/ 0 w 296"/>
                <a:gd name="T1" fmla="*/ 117 h 169"/>
                <a:gd name="T2" fmla="*/ 13 w 296"/>
                <a:gd name="T3" fmla="*/ 94 h 169"/>
                <a:gd name="T4" fmla="*/ 28 w 296"/>
                <a:gd name="T5" fmla="*/ 74 h 169"/>
                <a:gd name="T6" fmla="*/ 43 w 296"/>
                <a:gd name="T7" fmla="*/ 55 h 169"/>
                <a:gd name="T8" fmla="*/ 58 w 296"/>
                <a:gd name="T9" fmla="*/ 39 h 169"/>
                <a:gd name="T10" fmla="*/ 74 w 296"/>
                <a:gd name="T11" fmla="*/ 25 h 169"/>
                <a:gd name="T12" fmla="*/ 91 w 296"/>
                <a:gd name="T13" fmla="*/ 14 h 169"/>
                <a:gd name="T14" fmla="*/ 109 w 296"/>
                <a:gd name="T15" fmla="*/ 6 h 169"/>
                <a:gd name="T16" fmla="*/ 127 w 296"/>
                <a:gd name="T17" fmla="*/ 1 h 169"/>
                <a:gd name="T18" fmla="*/ 145 w 296"/>
                <a:gd name="T19" fmla="*/ 0 h 169"/>
                <a:gd name="T20" fmla="*/ 164 w 296"/>
                <a:gd name="T21" fmla="*/ 3 h 169"/>
                <a:gd name="T22" fmla="*/ 184 w 296"/>
                <a:gd name="T23" fmla="*/ 10 h 169"/>
                <a:gd name="T24" fmla="*/ 204 w 296"/>
                <a:gd name="T25" fmla="*/ 22 h 169"/>
                <a:gd name="T26" fmla="*/ 224 w 296"/>
                <a:gd name="T27" fmla="*/ 39 h 169"/>
                <a:gd name="T28" fmla="*/ 245 w 296"/>
                <a:gd name="T29" fmla="*/ 60 h 169"/>
                <a:gd name="T30" fmla="*/ 266 w 296"/>
                <a:gd name="T31" fmla="*/ 87 h 169"/>
                <a:gd name="T32" fmla="*/ 287 w 296"/>
                <a:gd name="T33" fmla="*/ 120 h 169"/>
                <a:gd name="T34" fmla="*/ 292 w 296"/>
                <a:gd name="T35" fmla="*/ 130 h 169"/>
                <a:gd name="T36" fmla="*/ 295 w 296"/>
                <a:gd name="T37" fmla="*/ 138 h 169"/>
                <a:gd name="T38" fmla="*/ 295 w 296"/>
                <a:gd name="T39" fmla="*/ 145 h 169"/>
                <a:gd name="T40" fmla="*/ 294 w 296"/>
                <a:gd name="T41" fmla="*/ 152 h 169"/>
                <a:gd name="T42" fmla="*/ 290 w 296"/>
                <a:gd name="T43" fmla="*/ 157 h 169"/>
                <a:gd name="T44" fmla="*/ 285 w 296"/>
                <a:gd name="T45" fmla="*/ 161 h 169"/>
                <a:gd name="T46" fmla="*/ 278 w 296"/>
                <a:gd name="T47" fmla="*/ 164 h 169"/>
                <a:gd name="T48" fmla="*/ 270 w 296"/>
                <a:gd name="T49" fmla="*/ 166 h 169"/>
                <a:gd name="T50" fmla="*/ 260 w 296"/>
                <a:gd name="T51" fmla="*/ 168 h 169"/>
                <a:gd name="T52" fmla="*/ 250 w 296"/>
                <a:gd name="T53" fmla="*/ 168 h 169"/>
                <a:gd name="T54" fmla="*/ 238 w 296"/>
                <a:gd name="T55" fmla="*/ 168 h 169"/>
                <a:gd name="T56" fmla="*/ 225 w 296"/>
                <a:gd name="T57" fmla="*/ 168 h 169"/>
                <a:gd name="T58" fmla="*/ 212 w 296"/>
                <a:gd name="T59" fmla="*/ 166 h 169"/>
                <a:gd name="T60" fmla="*/ 198 w 296"/>
                <a:gd name="T61" fmla="*/ 165 h 169"/>
                <a:gd name="T62" fmla="*/ 183 w 296"/>
                <a:gd name="T63" fmla="*/ 162 h 169"/>
                <a:gd name="T64" fmla="*/ 168 w 296"/>
                <a:gd name="T65" fmla="*/ 160 h 169"/>
                <a:gd name="T66" fmla="*/ 153 w 296"/>
                <a:gd name="T67" fmla="*/ 157 h 169"/>
                <a:gd name="T68" fmla="*/ 138 w 296"/>
                <a:gd name="T69" fmla="*/ 154 h 169"/>
                <a:gd name="T70" fmla="*/ 123 w 296"/>
                <a:gd name="T71" fmla="*/ 151 h 169"/>
                <a:gd name="T72" fmla="*/ 108 w 296"/>
                <a:gd name="T73" fmla="*/ 147 h 169"/>
                <a:gd name="T74" fmla="*/ 93 w 296"/>
                <a:gd name="T75" fmla="*/ 144 h 169"/>
                <a:gd name="T76" fmla="*/ 80 w 296"/>
                <a:gd name="T77" fmla="*/ 140 h 169"/>
                <a:gd name="T78" fmla="*/ 66 w 296"/>
                <a:gd name="T79" fmla="*/ 136 h 169"/>
                <a:gd name="T80" fmla="*/ 54 w 296"/>
                <a:gd name="T81" fmla="*/ 133 h 169"/>
                <a:gd name="T82" fmla="*/ 42 w 296"/>
                <a:gd name="T83" fmla="*/ 130 h 169"/>
                <a:gd name="T84" fmla="*/ 32 w 296"/>
                <a:gd name="T85" fmla="*/ 127 h 169"/>
                <a:gd name="T86" fmla="*/ 22 w 296"/>
                <a:gd name="T87" fmla="*/ 124 h 169"/>
                <a:gd name="T88" fmla="*/ 15 w 296"/>
                <a:gd name="T89" fmla="*/ 122 h 169"/>
                <a:gd name="T90" fmla="*/ 8 w 296"/>
                <a:gd name="T91" fmla="*/ 120 h 169"/>
                <a:gd name="T92" fmla="*/ 3 w 296"/>
                <a:gd name="T93" fmla="*/ 119 h 169"/>
                <a:gd name="T94" fmla="*/ 1 w 296"/>
                <a:gd name="T95" fmla="*/ 118 h 169"/>
                <a:gd name="T96" fmla="*/ 0 w 296"/>
                <a:gd name="T97" fmla="*/ 117 h 1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6"/>
                <a:gd name="T148" fmla="*/ 0 h 169"/>
                <a:gd name="T149" fmla="*/ 296 w 296"/>
                <a:gd name="T150" fmla="*/ 169 h 1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6" h="169">
                  <a:moveTo>
                    <a:pt x="0" y="117"/>
                  </a:moveTo>
                  <a:lnTo>
                    <a:pt x="13" y="94"/>
                  </a:lnTo>
                  <a:lnTo>
                    <a:pt x="28" y="74"/>
                  </a:lnTo>
                  <a:lnTo>
                    <a:pt x="43" y="55"/>
                  </a:lnTo>
                  <a:lnTo>
                    <a:pt x="58" y="39"/>
                  </a:lnTo>
                  <a:lnTo>
                    <a:pt x="74" y="25"/>
                  </a:lnTo>
                  <a:lnTo>
                    <a:pt x="91" y="14"/>
                  </a:lnTo>
                  <a:lnTo>
                    <a:pt x="109" y="6"/>
                  </a:lnTo>
                  <a:lnTo>
                    <a:pt x="127" y="1"/>
                  </a:lnTo>
                  <a:lnTo>
                    <a:pt x="145" y="0"/>
                  </a:lnTo>
                  <a:lnTo>
                    <a:pt x="164" y="3"/>
                  </a:lnTo>
                  <a:lnTo>
                    <a:pt x="184" y="10"/>
                  </a:lnTo>
                  <a:lnTo>
                    <a:pt x="204" y="22"/>
                  </a:lnTo>
                  <a:lnTo>
                    <a:pt x="224" y="39"/>
                  </a:lnTo>
                  <a:lnTo>
                    <a:pt x="245" y="60"/>
                  </a:lnTo>
                  <a:lnTo>
                    <a:pt x="266" y="87"/>
                  </a:lnTo>
                  <a:lnTo>
                    <a:pt x="287" y="120"/>
                  </a:lnTo>
                  <a:lnTo>
                    <a:pt x="292" y="130"/>
                  </a:lnTo>
                  <a:lnTo>
                    <a:pt x="295" y="138"/>
                  </a:lnTo>
                  <a:lnTo>
                    <a:pt x="295" y="145"/>
                  </a:lnTo>
                  <a:lnTo>
                    <a:pt x="294" y="152"/>
                  </a:lnTo>
                  <a:lnTo>
                    <a:pt x="290" y="157"/>
                  </a:lnTo>
                  <a:lnTo>
                    <a:pt x="285" y="161"/>
                  </a:lnTo>
                  <a:lnTo>
                    <a:pt x="278" y="164"/>
                  </a:lnTo>
                  <a:lnTo>
                    <a:pt x="270" y="166"/>
                  </a:lnTo>
                  <a:lnTo>
                    <a:pt x="260" y="168"/>
                  </a:lnTo>
                  <a:lnTo>
                    <a:pt x="250" y="168"/>
                  </a:lnTo>
                  <a:lnTo>
                    <a:pt x="238" y="168"/>
                  </a:lnTo>
                  <a:lnTo>
                    <a:pt x="225" y="168"/>
                  </a:lnTo>
                  <a:lnTo>
                    <a:pt x="212" y="166"/>
                  </a:lnTo>
                  <a:lnTo>
                    <a:pt x="198" y="165"/>
                  </a:lnTo>
                  <a:lnTo>
                    <a:pt x="183" y="162"/>
                  </a:lnTo>
                  <a:lnTo>
                    <a:pt x="168" y="160"/>
                  </a:lnTo>
                  <a:lnTo>
                    <a:pt x="153" y="157"/>
                  </a:lnTo>
                  <a:lnTo>
                    <a:pt x="138" y="154"/>
                  </a:lnTo>
                  <a:lnTo>
                    <a:pt x="123" y="151"/>
                  </a:lnTo>
                  <a:lnTo>
                    <a:pt x="108" y="147"/>
                  </a:lnTo>
                  <a:lnTo>
                    <a:pt x="93" y="144"/>
                  </a:lnTo>
                  <a:lnTo>
                    <a:pt x="80" y="140"/>
                  </a:lnTo>
                  <a:lnTo>
                    <a:pt x="66" y="136"/>
                  </a:lnTo>
                  <a:lnTo>
                    <a:pt x="54" y="133"/>
                  </a:lnTo>
                  <a:lnTo>
                    <a:pt x="42" y="130"/>
                  </a:lnTo>
                  <a:lnTo>
                    <a:pt x="32" y="127"/>
                  </a:lnTo>
                  <a:lnTo>
                    <a:pt x="22" y="124"/>
                  </a:lnTo>
                  <a:lnTo>
                    <a:pt x="15" y="122"/>
                  </a:lnTo>
                  <a:lnTo>
                    <a:pt x="8" y="120"/>
                  </a:lnTo>
                  <a:lnTo>
                    <a:pt x="3" y="119"/>
                  </a:lnTo>
                  <a:lnTo>
                    <a:pt x="1" y="118"/>
                  </a:lnTo>
                  <a:lnTo>
                    <a:pt x="0" y="117"/>
                  </a:lnTo>
                </a:path>
              </a:pathLst>
            </a:custGeom>
            <a:solidFill>
              <a:srgbClr val="FF7F4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18" name="Freeform 386"/>
            <p:cNvSpPr>
              <a:spLocks/>
            </p:cNvSpPr>
            <p:nvPr/>
          </p:nvSpPr>
          <p:spPr bwMode="auto">
            <a:xfrm>
              <a:off x="1627" y="1290"/>
              <a:ext cx="284" cy="162"/>
            </a:xfrm>
            <a:custGeom>
              <a:avLst/>
              <a:gdLst>
                <a:gd name="T0" fmla="*/ 0 w 284"/>
                <a:gd name="T1" fmla="*/ 111 h 162"/>
                <a:gd name="T2" fmla="*/ 13 w 284"/>
                <a:gd name="T3" fmla="*/ 90 h 162"/>
                <a:gd name="T4" fmla="*/ 26 w 284"/>
                <a:gd name="T5" fmla="*/ 70 h 162"/>
                <a:gd name="T6" fmla="*/ 41 w 284"/>
                <a:gd name="T7" fmla="*/ 52 h 162"/>
                <a:gd name="T8" fmla="*/ 56 w 284"/>
                <a:gd name="T9" fmla="*/ 36 h 162"/>
                <a:gd name="T10" fmla="*/ 71 w 284"/>
                <a:gd name="T11" fmla="*/ 23 h 162"/>
                <a:gd name="T12" fmla="*/ 87 w 284"/>
                <a:gd name="T13" fmla="*/ 12 h 162"/>
                <a:gd name="T14" fmla="*/ 104 w 284"/>
                <a:gd name="T15" fmla="*/ 5 h 162"/>
                <a:gd name="T16" fmla="*/ 121 w 284"/>
                <a:gd name="T17" fmla="*/ 0 h 162"/>
                <a:gd name="T18" fmla="*/ 139 w 284"/>
                <a:gd name="T19" fmla="*/ 0 h 162"/>
                <a:gd name="T20" fmla="*/ 157 w 284"/>
                <a:gd name="T21" fmla="*/ 2 h 162"/>
                <a:gd name="T22" fmla="*/ 176 w 284"/>
                <a:gd name="T23" fmla="*/ 9 h 162"/>
                <a:gd name="T24" fmla="*/ 195 w 284"/>
                <a:gd name="T25" fmla="*/ 21 h 162"/>
                <a:gd name="T26" fmla="*/ 214 w 284"/>
                <a:gd name="T27" fmla="*/ 37 h 162"/>
                <a:gd name="T28" fmla="*/ 234 w 284"/>
                <a:gd name="T29" fmla="*/ 58 h 162"/>
                <a:gd name="T30" fmla="*/ 254 w 284"/>
                <a:gd name="T31" fmla="*/ 84 h 162"/>
                <a:gd name="T32" fmla="*/ 275 w 284"/>
                <a:gd name="T33" fmla="*/ 115 h 162"/>
                <a:gd name="T34" fmla="*/ 280 w 284"/>
                <a:gd name="T35" fmla="*/ 124 h 162"/>
                <a:gd name="T36" fmla="*/ 282 w 284"/>
                <a:gd name="T37" fmla="*/ 132 h 162"/>
                <a:gd name="T38" fmla="*/ 283 w 284"/>
                <a:gd name="T39" fmla="*/ 139 h 162"/>
                <a:gd name="T40" fmla="*/ 281 w 284"/>
                <a:gd name="T41" fmla="*/ 145 h 162"/>
                <a:gd name="T42" fmla="*/ 278 w 284"/>
                <a:gd name="T43" fmla="*/ 150 h 162"/>
                <a:gd name="T44" fmla="*/ 273 w 284"/>
                <a:gd name="T45" fmla="*/ 153 h 162"/>
                <a:gd name="T46" fmla="*/ 266 w 284"/>
                <a:gd name="T47" fmla="*/ 156 h 162"/>
                <a:gd name="T48" fmla="*/ 259 w 284"/>
                <a:gd name="T49" fmla="*/ 159 h 162"/>
                <a:gd name="T50" fmla="*/ 249 w 284"/>
                <a:gd name="T51" fmla="*/ 160 h 162"/>
                <a:gd name="T52" fmla="*/ 239 w 284"/>
                <a:gd name="T53" fmla="*/ 161 h 162"/>
                <a:gd name="T54" fmla="*/ 228 w 284"/>
                <a:gd name="T55" fmla="*/ 161 h 162"/>
                <a:gd name="T56" fmla="*/ 216 w 284"/>
                <a:gd name="T57" fmla="*/ 160 h 162"/>
                <a:gd name="T58" fmla="*/ 203 w 284"/>
                <a:gd name="T59" fmla="*/ 159 h 162"/>
                <a:gd name="T60" fmla="*/ 189 w 284"/>
                <a:gd name="T61" fmla="*/ 157 h 162"/>
                <a:gd name="T62" fmla="*/ 175 w 284"/>
                <a:gd name="T63" fmla="*/ 155 h 162"/>
                <a:gd name="T64" fmla="*/ 161 w 284"/>
                <a:gd name="T65" fmla="*/ 153 h 162"/>
                <a:gd name="T66" fmla="*/ 147 w 284"/>
                <a:gd name="T67" fmla="*/ 150 h 162"/>
                <a:gd name="T68" fmla="*/ 132 w 284"/>
                <a:gd name="T69" fmla="*/ 147 h 162"/>
                <a:gd name="T70" fmla="*/ 118 w 284"/>
                <a:gd name="T71" fmla="*/ 144 h 162"/>
                <a:gd name="T72" fmla="*/ 103 w 284"/>
                <a:gd name="T73" fmla="*/ 140 h 162"/>
                <a:gd name="T74" fmla="*/ 90 w 284"/>
                <a:gd name="T75" fmla="*/ 137 h 162"/>
                <a:gd name="T76" fmla="*/ 76 w 284"/>
                <a:gd name="T77" fmla="*/ 134 h 162"/>
                <a:gd name="T78" fmla="*/ 64 w 284"/>
                <a:gd name="T79" fmla="*/ 130 h 162"/>
                <a:gd name="T80" fmla="*/ 52 w 284"/>
                <a:gd name="T81" fmla="*/ 127 h 162"/>
                <a:gd name="T82" fmla="*/ 41 w 284"/>
                <a:gd name="T83" fmla="*/ 124 h 162"/>
                <a:gd name="T84" fmla="*/ 31 w 284"/>
                <a:gd name="T85" fmla="*/ 121 h 162"/>
                <a:gd name="T86" fmla="*/ 22 w 284"/>
                <a:gd name="T87" fmla="*/ 118 h 162"/>
                <a:gd name="T88" fmla="*/ 14 w 284"/>
                <a:gd name="T89" fmla="*/ 116 h 162"/>
                <a:gd name="T90" fmla="*/ 8 w 284"/>
                <a:gd name="T91" fmla="*/ 114 h 162"/>
                <a:gd name="T92" fmla="*/ 4 w 284"/>
                <a:gd name="T93" fmla="*/ 113 h 162"/>
                <a:gd name="T94" fmla="*/ 1 w 284"/>
                <a:gd name="T95" fmla="*/ 112 h 162"/>
                <a:gd name="T96" fmla="*/ 0 w 284"/>
                <a:gd name="T97" fmla="*/ 111 h 1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4"/>
                <a:gd name="T148" fmla="*/ 0 h 162"/>
                <a:gd name="T149" fmla="*/ 284 w 284"/>
                <a:gd name="T150" fmla="*/ 162 h 1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4" h="162">
                  <a:moveTo>
                    <a:pt x="0" y="111"/>
                  </a:moveTo>
                  <a:lnTo>
                    <a:pt x="13" y="90"/>
                  </a:lnTo>
                  <a:lnTo>
                    <a:pt x="26" y="70"/>
                  </a:lnTo>
                  <a:lnTo>
                    <a:pt x="41" y="52"/>
                  </a:lnTo>
                  <a:lnTo>
                    <a:pt x="56" y="36"/>
                  </a:lnTo>
                  <a:lnTo>
                    <a:pt x="71" y="23"/>
                  </a:lnTo>
                  <a:lnTo>
                    <a:pt x="87" y="12"/>
                  </a:lnTo>
                  <a:lnTo>
                    <a:pt x="104" y="5"/>
                  </a:lnTo>
                  <a:lnTo>
                    <a:pt x="121" y="0"/>
                  </a:lnTo>
                  <a:lnTo>
                    <a:pt x="139" y="0"/>
                  </a:lnTo>
                  <a:lnTo>
                    <a:pt x="157" y="2"/>
                  </a:lnTo>
                  <a:lnTo>
                    <a:pt x="176" y="9"/>
                  </a:lnTo>
                  <a:lnTo>
                    <a:pt x="195" y="21"/>
                  </a:lnTo>
                  <a:lnTo>
                    <a:pt x="214" y="37"/>
                  </a:lnTo>
                  <a:lnTo>
                    <a:pt x="234" y="58"/>
                  </a:lnTo>
                  <a:lnTo>
                    <a:pt x="254" y="84"/>
                  </a:lnTo>
                  <a:lnTo>
                    <a:pt x="275" y="115"/>
                  </a:lnTo>
                  <a:lnTo>
                    <a:pt x="280" y="124"/>
                  </a:lnTo>
                  <a:lnTo>
                    <a:pt x="282" y="132"/>
                  </a:lnTo>
                  <a:lnTo>
                    <a:pt x="283" y="139"/>
                  </a:lnTo>
                  <a:lnTo>
                    <a:pt x="281" y="145"/>
                  </a:lnTo>
                  <a:lnTo>
                    <a:pt x="278" y="150"/>
                  </a:lnTo>
                  <a:lnTo>
                    <a:pt x="273" y="153"/>
                  </a:lnTo>
                  <a:lnTo>
                    <a:pt x="266" y="156"/>
                  </a:lnTo>
                  <a:lnTo>
                    <a:pt x="259" y="159"/>
                  </a:lnTo>
                  <a:lnTo>
                    <a:pt x="249" y="160"/>
                  </a:lnTo>
                  <a:lnTo>
                    <a:pt x="239" y="161"/>
                  </a:lnTo>
                  <a:lnTo>
                    <a:pt x="228" y="161"/>
                  </a:lnTo>
                  <a:lnTo>
                    <a:pt x="216" y="160"/>
                  </a:lnTo>
                  <a:lnTo>
                    <a:pt x="203" y="159"/>
                  </a:lnTo>
                  <a:lnTo>
                    <a:pt x="189" y="157"/>
                  </a:lnTo>
                  <a:lnTo>
                    <a:pt x="175" y="155"/>
                  </a:lnTo>
                  <a:lnTo>
                    <a:pt x="161" y="153"/>
                  </a:lnTo>
                  <a:lnTo>
                    <a:pt x="147" y="150"/>
                  </a:lnTo>
                  <a:lnTo>
                    <a:pt x="132" y="147"/>
                  </a:lnTo>
                  <a:lnTo>
                    <a:pt x="118" y="144"/>
                  </a:lnTo>
                  <a:lnTo>
                    <a:pt x="103" y="140"/>
                  </a:lnTo>
                  <a:lnTo>
                    <a:pt x="90" y="137"/>
                  </a:lnTo>
                  <a:lnTo>
                    <a:pt x="76" y="134"/>
                  </a:lnTo>
                  <a:lnTo>
                    <a:pt x="64" y="130"/>
                  </a:lnTo>
                  <a:lnTo>
                    <a:pt x="52" y="127"/>
                  </a:lnTo>
                  <a:lnTo>
                    <a:pt x="41" y="124"/>
                  </a:lnTo>
                  <a:lnTo>
                    <a:pt x="31" y="121"/>
                  </a:lnTo>
                  <a:lnTo>
                    <a:pt x="22" y="118"/>
                  </a:lnTo>
                  <a:lnTo>
                    <a:pt x="14" y="116"/>
                  </a:lnTo>
                  <a:lnTo>
                    <a:pt x="8" y="114"/>
                  </a:lnTo>
                  <a:lnTo>
                    <a:pt x="4" y="113"/>
                  </a:lnTo>
                  <a:lnTo>
                    <a:pt x="1" y="112"/>
                  </a:lnTo>
                  <a:lnTo>
                    <a:pt x="0" y="111"/>
                  </a:lnTo>
                </a:path>
              </a:pathLst>
            </a:custGeom>
            <a:solidFill>
              <a:srgbClr val="FF875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19" name="Freeform 387"/>
            <p:cNvSpPr>
              <a:spLocks/>
            </p:cNvSpPr>
            <p:nvPr/>
          </p:nvSpPr>
          <p:spPr bwMode="auto">
            <a:xfrm>
              <a:off x="1633" y="1298"/>
              <a:ext cx="271" cy="155"/>
            </a:xfrm>
            <a:custGeom>
              <a:avLst/>
              <a:gdLst>
                <a:gd name="T0" fmla="*/ 0 w 271"/>
                <a:gd name="T1" fmla="*/ 107 h 155"/>
                <a:gd name="T2" fmla="*/ 12 w 271"/>
                <a:gd name="T3" fmla="*/ 86 h 155"/>
                <a:gd name="T4" fmla="*/ 25 w 271"/>
                <a:gd name="T5" fmla="*/ 68 h 155"/>
                <a:gd name="T6" fmla="*/ 39 w 271"/>
                <a:gd name="T7" fmla="*/ 51 h 155"/>
                <a:gd name="T8" fmla="*/ 53 w 271"/>
                <a:gd name="T9" fmla="*/ 35 h 155"/>
                <a:gd name="T10" fmla="*/ 68 w 271"/>
                <a:gd name="T11" fmla="*/ 23 h 155"/>
                <a:gd name="T12" fmla="*/ 83 w 271"/>
                <a:gd name="T13" fmla="*/ 12 h 155"/>
                <a:gd name="T14" fmla="*/ 99 w 271"/>
                <a:gd name="T15" fmla="*/ 5 h 155"/>
                <a:gd name="T16" fmla="*/ 116 w 271"/>
                <a:gd name="T17" fmla="*/ 1 h 155"/>
                <a:gd name="T18" fmla="*/ 133 w 271"/>
                <a:gd name="T19" fmla="*/ 0 h 155"/>
                <a:gd name="T20" fmla="*/ 150 w 271"/>
                <a:gd name="T21" fmla="*/ 3 h 155"/>
                <a:gd name="T22" fmla="*/ 168 w 271"/>
                <a:gd name="T23" fmla="*/ 9 h 155"/>
                <a:gd name="T24" fmla="*/ 186 w 271"/>
                <a:gd name="T25" fmla="*/ 20 h 155"/>
                <a:gd name="T26" fmla="*/ 205 w 271"/>
                <a:gd name="T27" fmla="*/ 35 h 155"/>
                <a:gd name="T28" fmla="*/ 224 w 271"/>
                <a:gd name="T29" fmla="*/ 55 h 155"/>
                <a:gd name="T30" fmla="*/ 243 w 271"/>
                <a:gd name="T31" fmla="*/ 80 h 155"/>
                <a:gd name="T32" fmla="*/ 263 w 271"/>
                <a:gd name="T33" fmla="*/ 110 h 155"/>
                <a:gd name="T34" fmla="*/ 267 w 271"/>
                <a:gd name="T35" fmla="*/ 119 h 155"/>
                <a:gd name="T36" fmla="*/ 270 w 271"/>
                <a:gd name="T37" fmla="*/ 127 h 155"/>
                <a:gd name="T38" fmla="*/ 270 w 271"/>
                <a:gd name="T39" fmla="*/ 133 h 155"/>
                <a:gd name="T40" fmla="*/ 269 w 271"/>
                <a:gd name="T41" fmla="*/ 139 h 155"/>
                <a:gd name="T42" fmla="*/ 265 w 271"/>
                <a:gd name="T43" fmla="*/ 144 h 155"/>
                <a:gd name="T44" fmla="*/ 261 w 271"/>
                <a:gd name="T45" fmla="*/ 147 h 155"/>
                <a:gd name="T46" fmla="*/ 255 w 271"/>
                <a:gd name="T47" fmla="*/ 150 h 155"/>
                <a:gd name="T48" fmla="*/ 247 w 271"/>
                <a:gd name="T49" fmla="*/ 152 h 155"/>
                <a:gd name="T50" fmla="*/ 239 w 271"/>
                <a:gd name="T51" fmla="*/ 153 h 155"/>
                <a:gd name="T52" fmla="*/ 229 w 271"/>
                <a:gd name="T53" fmla="*/ 154 h 155"/>
                <a:gd name="T54" fmla="*/ 218 w 271"/>
                <a:gd name="T55" fmla="*/ 154 h 155"/>
                <a:gd name="T56" fmla="*/ 206 w 271"/>
                <a:gd name="T57" fmla="*/ 153 h 155"/>
                <a:gd name="T58" fmla="*/ 194 w 271"/>
                <a:gd name="T59" fmla="*/ 153 h 155"/>
                <a:gd name="T60" fmla="*/ 181 w 271"/>
                <a:gd name="T61" fmla="*/ 151 h 155"/>
                <a:gd name="T62" fmla="*/ 168 w 271"/>
                <a:gd name="T63" fmla="*/ 149 h 155"/>
                <a:gd name="T64" fmla="*/ 154 w 271"/>
                <a:gd name="T65" fmla="*/ 146 h 155"/>
                <a:gd name="T66" fmla="*/ 140 w 271"/>
                <a:gd name="T67" fmla="*/ 144 h 155"/>
                <a:gd name="T68" fmla="*/ 126 w 271"/>
                <a:gd name="T69" fmla="*/ 141 h 155"/>
                <a:gd name="T70" fmla="*/ 112 w 271"/>
                <a:gd name="T71" fmla="*/ 138 h 155"/>
                <a:gd name="T72" fmla="*/ 99 w 271"/>
                <a:gd name="T73" fmla="*/ 135 h 155"/>
                <a:gd name="T74" fmla="*/ 86 w 271"/>
                <a:gd name="T75" fmla="*/ 131 h 155"/>
                <a:gd name="T76" fmla="*/ 73 w 271"/>
                <a:gd name="T77" fmla="*/ 128 h 155"/>
                <a:gd name="T78" fmla="*/ 61 w 271"/>
                <a:gd name="T79" fmla="*/ 125 h 155"/>
                <a:gd name="T80" fmla="*/ 49 w 271"/>
                <a:gd name="T81" fmla="*/ 122 h 155"/>
                <a:gd name="T82" fmla="*/ 39 w 271"/>
                <a:gd name="T83" fmla="*/ 119 h 155"/>
                <a:gd name="T84" fmla="*/ 29 w 271"/>
                <a:gd name="T85" fmla="*/ 116 h 155"/>
                <a:gd name="T86" fmla="*/ 20 w 271"/>
                <a:gd name="T87" fmla="*/ 114 h 155"/>
                <a:gd name="T88" fmla="*/ 13 w 271"/>
                <a:gd name="T89" fmla="*/ 111 h 155"/>
                <a:gd name="T90" fmla="*/ 8 w 271"/>
                <a:gd name="T91" fmla="*/ 110 h 155"/>
                <a:gd name="T92" fmla="*/ 3 w 271"/>
                <a:gd name="T93" fmla="*/ 108 h 155"/>
                <a:gd name="T94" fmla="*/ 0 w 271"/>
                <a:gd name="T95" fmla="*/ 108 h 155"/>
                <a:gd name="T96" fmla="*/ 0 w 271"/>
                <a:gd name="T97" fmla="*/ 107 h 1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1"/>
                <a:gd name="T148" fmla="*/ 0 h 155"/>
                <a:gd name="T149" fmla="*/ 271 w 271"/>
                <a:gd name="T150" fmla="*/ 155 h 15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1" h="155">
                  <a:moveTo>
                    <a:pt x="0" y="107"/>
                  </a:moveTo>
                  <a:lnTo>
                    <a:pt x="12" y="86"/>
                  </a:lnTo>
                  <a:lnTo>
                    <a:pt x="25" y="68"/>
                  </a:lnTo>
                  <a:lnTo>
                    <a:pt x="39" y="51"/>
                  </a:lnTo>
                  <a:lnTo>
                    <a:pt x="53" y="35"/>
                  </a:lnTo>
                  <a:lnTo>
                    <a:pt x="68" y="23"/>
                  </a:lnTo>
                  <a:lnTo>
                    <a:pt x="83" y="12"/>
                  </a:lnTo>
                  <a:lnTo>
                    <a:pt x="99" y="5"/>
                  </a:lnTo>
                  <a:lnTo>
                    <a:pt x="116" y="1"/>
                  </a:lnTo>
                  <a:lnTo>
                    <a:pt x="133" y="0"/>
                  </a:lnTo>
                  <a:lnTo>
                    <a:pt x="150" y="3"/>
                  </a:lnTo>
                  <a:lnTo>
                    <a:pt x="168" y="9"/>
                  </a:lnTo>
                  <a:lnTo>
                    <a:pt x="186" y="20"/>
                  </a:lnTo>
                  <a:lnTo>
                    <a:pt x="205" y="35"/>
                  </a:lnTo>
                  <a:lnTo>
                    <a:pt x="224" y="55"/>
                  </a:lnTo>
                  <a:lnTo>
                    <a:pt x="243" y="80"/>
                  </a:lnTo>
                  <a:lnTo>
                    <a:pt x="263" y="110"/>
                  </a:lnTo>
                  <a:lnTo>
                    <a:pt x="267" y="119"/>
                  </a:lnTo>
                  <a:lnTo>
                    <a:pt x="270" y="127"/>
                  </a:lnTo>
                  <a:lnTo>
                    <a:pt x="270" y="133"/>
                  </a:lnTo>
                  <a:lnTo>
                    <a:pt x="269" y="139"/>
                  </a:lnTo>
                  <a:lnTo>
                    <a:pt x="265" y="144"/>
                  </a:lnTo>
                  <a:lnTo>
                    <a:pt x="261" y="147"/>
                  </a:lnTo>
                  <a:lnTo>
                    <a:pt x="255" y="150"/>
                  </a:lnTo>
                  <a:lnTo>
                    <a:pt x="247" y="152"/>
                  </a:lnTo>
                  <a:lnTo>
                    <a:pt x="239" y="153"/>
                  </a:lnTo>
                  <a:lnTo>
                    <a:pt x="229" y="154"/>
                  </a:lnTo>
                  <a:lnTo>
                    <a:pt x="218" y="154"/>
                  </a:lnTo>
                  <a:lnTo>
                    <a:pt x="206" y="153"/>
                  </a:lnTo>
                  <a:lnTo>
                    <a:pt x="194" y="153"/>
                  </a:lnTo>
                  <a:lnTo>
                    <a:pt x="181" y="151"/>
                  </a:lnTo>
                  <a:lnTo>
                    <a:pt x="168" y="149"/>
                  </a:lnTo>
                  <a:lnTo>
                    <a:pt x="154" y="146"/>
                  </a:lnTo>
                  <a:lnTo>
                    <a:pt x="140" y="144"/>
                  </a:lnTo>
                  <a:lnTo>
                    <a:pt x="126" y="141"/>
                  </a:lnTo>
                  <a:lnTo>
                    <a:pt x="112" y="138"/>
                  </a:lnTo>
                  <a:lnTo>
                    <a:pt x="99" y="135"/>
                  </a:lnTo>
                  <a:lnTo>
                    <a:pt x="86" y="131"/>
                  </a:lnTo>
                  <a:lnTo>
                    <a:pt x="73" y="128"/>
                  </a:lnTo>
                  <a:lnTo>
                    <a:pt x="61" y="125"/>
                  </a:lnTo>
                  <a:lnTo>
                    <a:pt x="49" y="122"/>
                  </a:lnTo>
                  <a:lnTo>
                    <a:pt x="39" y="119"/>
                  </a:lnTo>
                  <a:lnTo>
                    <a:pt x="29" y="116"/>
                  </a:lnTo>
                  <a:lnTo>
                    <a:pt x="20" y="114"/>
                  </a:lnTo>
                  <a:lnTo>
                    <a:pt x="13" y="111"/>
                  </a:lnTo>
                  <a:lnTo>
                    <a:pt x="8" y="110"/>
                  </a:lnTo>
                  <a:lnTo>
                    <a:pt x="3" y="108"/>
                  </a:lnTo>
                  <a:lnTo>
                    <a:pt x="0" y="108"/>
                  </a:lnTo>
                  <a:lnTo>
                    <a:pt x="0" y="107"/>
                  </a:lnTo>
                </a:path>
              </a:pathLst>
            </a:custGeom>
            <a:solidFill>
              <a:srgbClr val="FF9154"/>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20" name="Freeform 388"/>
            <p:cNvSpPr>
              <a:spLocks/>
            </p:cNvSpPr>
            <p:nvPr/>
          </p:nvSpPr>
          <p:spPr bwMode="auto">
            <a:xfrm>
              <a:off x="1638" y="1306"/>
              <a:ext cx="259" cy="148"/>
            </a:xfrm>
            <a:custGeom>
              <a:avLst/>
              <a:gdLst>
                <a:gd name="T0" fmla="*/ 251 w 259"/>
                <a:gd name="T1" fmla="*/ 105 h 148"/>
                <a:gd name="T2" fmla="*/ 233 w 259"/>
                <a:gd name="T3" fmla="*/ 77 h 148"/>
                <a:gd name="T4" fmla="*/ 214 w 259"/>
                <a:gd name="T5" fmla="*/ 53 h 148"/>
                <a:gd name="T6" fmla="*/ 196 w 259"/>
                <a:gd name="T7" fmla="*/ 34 h 148"/>
                <a:gd name="T8" fmla="*/ 178 w 259"/>
                <a:gd name="T9" fmla="*/ 19 h 148"/>
                <a:gd name="T10" fmla="*/ 161 w 259"/>
                <a:gd name="T11" fmla="*/ 10 h 148"/>
                <a:gd name="T12" fmla="*/ 144 w 259"/>
                <a:gd name="T13" fmla="*/ 3 h 148"/>
                <a:gd name="T14" fmla="*/ 127 w 259"/>
                <a:gd name="T15" fmla="*/ 0 h 148"/>
                <a:gd name="T16" fmla="*/ 111 w 259"/>
                <a:gd name="T17" fmla="*/ 1 h 148"/>
                <a:gd name="T18" fmla="*/ 95 w 259"/>
                <a:gd name="T19" fmla="*/ 5 h 148"/>
                <a:gd name="T20" fmla="*/ 80 w 259"/>
                <a:gd name="T21" fmla="*/ 12 h 148"/>
                <a:gd name="T22" fmla="*/ 65 w 259"/>
                <a:gd name="T23" fmla="*/ 22 h 148"/>
                <a:gd name="T24" fmla="*/ 51 w 259"/>
                <a:gd name="T25" fmla="*/ 34 h 148"/>
                <a:gd name="T26" fmla="*/ 38 w 259"/>
                <a:gd name="T27" fmla="*/ 49 h 148"/>
                <a:gd name="T28" fmla="*/ 24 w 259"/>
                <a:gd name="T29" fmla="*/ 65 h 148"/>
                <a:gd name="T30" fmla="*/ 12 w 259"/>
                <a:gd name="T31" fmla="*/ 83 h 148"/>
                <a:gd name="T32" fmla="*/ 0 w 259"/>
                <a:gd name="T33" fmla="*/ 103 h 148"/>
                <a:gd name="T34" fmla="*/ 1 w 259"/>
                <a:gd name="T35" fmla="*/ 103 h 148"/>
                <a:gd name="T36" fmla="*/ 3 w 259"/>
                <a:gd name="T37" fmla="*/ 104 h 148"/>
                <a:gd name="T38" fmla="*/ 8 w 259"/>
                <a:gd name="T39" fmla="*/ 105 h 148"/>
                <a:gd name="T40" fmla="*/ 13 w 259"/>
                <a:gd name="T41" fmla="*/ 107 h 148"/>
                <a:gd name="T42" fmla="*/ 20 w 259"/>
                <a:gd name="T43" fmla="*/ 109 h 148"/>
                <a:gd name="T44" fmla="*/ 28 w 259"/>
                <a:gd name="T45" fmla="*/ 111 h 148"/>
                <a:gd name="T46" fmla="*/ 38 w 259"/>
                <a:gd name="T47" fmla="*/ 114 h 148"/>
                <a:gd name="T48" fmla="*/ 48 w 259"/>
                <a:gd name="T49" fmla="*/ 117 h 148"/>
                <a:gd name="T50" fmla="*/ 58 w 259"/>
                <a:gd name="T51" fmla="*/ 120 h 148"/>
                <a:gd name="T52" fmla="*/ 70 w 259"/>
                <a:gd name="T53" fmla="*/ 123 h 148"/>
                <a:gd name="T54" fmla="*/ 82 w 259"/>
                <a:gd name="T55" fmla="*/ 126 h 148"/>
                <a:gd name="T56" fmla="*/ 95 w 259"/>
                <a:gd name="T57" fmla="*/ 129 h 148"/>
                <a:gd name="T58" fmla="*/ 108 w 259"/>
                <a:gd name="T59" fmla="*/ 132 h 148"/>
                <a:gd name="T60" fmla="*/ 121 w 259"/>
                <a:gd name="T61" fmla="*/ 135 h 148"/>
                <a:gd name="T62" fmla="*/ 134 w 259"/>
                <a:gd name="T63" fmla="*/ 138 h 148"/>
                <a:gd name="T64" fmla="*/ 147 w 259"/>
                <a:gd name="T65" fmla="*/ 140 h 148"/>
                <a:gd name="T66" fmla="*/ 161 w 259"/>
                <a:gd name="T67" fmla="*/ 143 h 148"/>
                <a:gd name="T68" fmla="*/ 173 w 259"/>
                <a:gd name="T69" fmla="*/ 145 h 148"/>
                <a:gd name="T70" fmla="*/ 186 w 259"/>
                <a:gd name="T71" fmla="*/ 146 h 148"/>
                <a:gd name="T72" fmla="*/ 197 w 259"/>
                <a:gd name="T73" fmla="*/ 147 h 148"/>
                <a:gd name="T74" fmla="*/ 208 w 259"/>
                <a:gd name="T75" fmla="*/ 147 h 148"/>
                <a:gd name="T76" fmla="*/ 219 w 259"/>
                <a:gd name="T77" fmla="*/ 147 h 148"/>
                <a:gd name="T78" fmla="*/ 228 w 259"/>
                <a:gd name="T79" fmla="*/ 147 h 148"/>
                <a:gd name="T80" fmla="*/ 236 w 259"/>
                <a:gd name="T81" fmla="*/ 145 h 148"/>
                <a:gd name="T82" fmla="*/ 243 w 259"/>
                <a:gd name="T83" fmla="*/ 144 h 148"/>
                <a:gd name="T84" fmla="*/ 250 w 259"/>
                <a:gd name="T85" fmla="*/ 141 h 148"/>
                <a:gd name="T86" fmla="*/ 254 w 259"/>
                <a:gd name="T87" fmla="*/ 137 h 148"/>
                <a:gd name="T88" fmla="*/ 257 w 259"/>
                <a:gd name="T89" fmla="*/ 133 h 148"/>
                <a:gd name="T90" fmla="*/ 258 w 259"/>
                <a:gd name="T91" fmla="*/ 128 h 148"/>
                <a:gd name="T92" fmla="*/ 258 w 259"/>
                <a:gd name="T93" fmla="*/ 121 h 148"/>
                <a:gd name="T94" fmla="*/ 255 w 259"/>
                <a:gd name="T95" fmla="*/ 114 h 148"/>
                <a:gd name="T96" fmla="*/ 251 w 259"/>
                <a:gd name="T97" fmla="*/ 105 h 1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9"/>
                <a:gd name="T148" fmla="*/ 0 h 148"/>
                <a:gd name="T149" fmla="*/ 259 w 259"/>
                <a:gd name="T150" fmla="*/ 148 h 1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9" h="148">
                  <a:moveTo>
                    <a:pt x="251" y="105"/>
                  </a:moveTo>
                  <a:lnTo>
                    <a:pt x="233" y="77"/>
                  </a:lnTo>
                  <a:lnTo>
                    <a:pt x="214" y="53"/>
                  </a:lnTo>
                  <a:lnTo>
                    <a:pt x="196" y="34"/>
                  </a:lnTo>
                  <a:lnTo>
                    <a:pt x="178" y="19"/>
                  </a:lnTo>
                  <a:lnTo>
                    <a:pt x="161" y="10"/>
                  </a:lnTo>
                  <a:lnTo>
                    <a:pt x="144" y="3"/>
                  </a:lnTo>
                  <a:lnTo>
                    <a:pt x="127" y="0"/>
                  </a:lnTo>
                  <a:lnTo>
                    <a:pt x="111" y="1"/>
                  </a:lnTo>
                  <a:lnTo>
                    <a:pt x="95" y="5"/>
                  </a:lnTo>
                  <a:lnTo>
                    <a:pt x="80" y="12"/>
                  </a:lnTo>
                  <a:lnTo>
                    <a:pt x="65" y="22"/>
                  </a:lnTo>
                  <a:lnTo>
                    <a:pt x="51" y="34"/>
                  </a:lnTo>
                  <a:lnTo>
                    <a:pt x="38" y="49"/>
                  </a:lnTo>
                  <a:lnTo>
                    <a:pt x="24" y="65"/>
                  </a:lnTo>
                  <a:lnTo>
                    <a:pt x="12" y="83"/>
                  </a:lnTo>
                  <a:lnTo>
                    <a:pt x="0" y="103"/>
                  </a:lnTo>
                  <a:lnTo>
                    <a:pt x="1" y="103"/>
                  </a:lnTo>
                  <a:lnTo>
                    <a:pt x="3" y="104"/>
                  </a:lnTo>
                  <a:lnTo>
                    <a:pt x="8" y="105"/>
                  </a:lnTo>
                  <a:lnTo>
                    <a:pt x="13" y="107"/>
                  </a:lnTo>
                  <a:lnTo>
                    <a:pt x="20" y="109"/>
                  </a:lnTo>
                  <a:lnTo>
                    <a:pt x="28" y="111"/>
                  </a:lnTo>
                  <a:lnTo>
                    <a:pt x="38" y="114"/>
                  </a:lnTo>
                  <a:lnTo>
                    <a:pt x="48" y="117"/>
                  </a:lnTo>
                  <a:lnTo>
                    <a:pt x="58" y="120"/>
                  </a:lnTo>
                  <a:lnTo>
                    <a:pt x="70" y="123"/>
                  </a:lnTo>
                  <a:lnTo>
                    <a:pt x="82" y="126"/>
                  </a:lnTo>
                  <a:lnTo>
                    <a:pt x="95" y="129"/>
                  </a:lnTo>
                  <a:lnTo>
                    <a:pt x="108" y="132"/>
                  </a:lnTo>
                  <a:lnTo>
                    <a:pt x="121" y="135"/>
                  </a:lnTo>
                  <a:lnTo>
                    <a:pt x="134" y="138"/>
                  </a:lnTo>
                  <a:lnTo>
                    <a:pt x="147" y="140"/>
                  </a:lnTo>
                  <a:lnTo>
                    <a:pt x="161" y="143"/>
                  </a:lnTo>
                  <a:lnTo>
                    <a:pt x="173" y="145"/>
                  </a:lnTo>
                  <a:lnTo>
                    <a:pt x="186" y="146"/>
                  </a:lnTo>
                  <a:lnTo>
                    <a:pt x="197" y="147"/>
                  </a:lnTo>
                  <a:lnTo>
                    <a:pt x="208" y="147"/>
                  </a:lnTo>
                  <a:lnTo>
                    <a:pt x="219" y="147"/>
                  </a:lnTo>
                  <a:lnTo>
                    <a:pt x="228" y="147"/>
                  </a:lnTo>
                  <a:lnTo>
                    <a:pt x="236" y="145"/>
                  </a:lnTo>
                  <a:lnTo>
                    <a:pt x="243" y="144"/>
                  </a:lnTo>
                  <a:lnTo>
                    <a:pt x="250" y="141"/>
                  </a:lnTo>
                  <a:lnTo>
                    <a:pt x="254" y="137"/>
                  </a:lnTo>
                  <a:lnTo>
                    <a:pt x="257" y="133"/>
                  </a:lnTo>
                  <a:lnTo>
                    <a:pt x="258" y="128"/>
                  </a:lnTo>
                  <a:lnTo>
                    <a:pt x="258" y="121"/>
                  </a:lnTo>
                  <a:lnTo>
                    <a:pt x="255" y="114"/>
                  </a:lnTo>
                  <a:lnTo>
                    <a:pt x="251" y="105"/>
                  </a:lnTo>
                </a:path>
              </a:pathLst>
            </a:custGeom>
            <a:solidFill>
              <a:srgbClr val="FF995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21" name="Freeform 389"/>
            <p:cNvSpPr>
              <a:spLocks/>
            </p:cNvSpPr>
            <p:nvPr/>
          </p:nvSpPr>
          <p:spPr bwMode="auto">
            <a:xfrm>
              <a:off x="1402" y="1182"/>
              <a:ext cx="765" cy="332"/>
            </a:xfrm>
            <a:custGeom>
              <a:avLst/>
              <a:gdLst>
                <a:gd name="T0" fmla="*/ 381 w 765"/>
                <a:gd name="T1" fmla="*/ 27 h 332"/>
                <a:gd name="T2" fmla="*/ 371 w 765"/>
                <a:gd name="T3" fmla="*/ 76 h 332"/>
                <a:gd name="T4" fmla="*/ 374 w 765"/>
                <a:gd name="T5" fmla="*/ 146 h 332"/>
                <a:gd name="T6" fmla="*/ 389 w 765"/>
                <a:gd name="T7" fmla="*/ 186 h 332"/>
                <a:gd name="T8" fmla="*/ 414 w 765"/>
                <a:gd name="T9" fmla="*/ 199 h 332"/>
                <a:gd name="T10" fmla="*/ 447 w 765"/>
                <a:gd name="T11" fmla="*/ 200 h 332"/>
                <a:gd name="T12" fmla="*/ 479 w 765"/>
                <a:gd name="T13" fmla="*/ 195 h 332"/>
                <a:gd name="T14" fmla="*/ 508 w 765"/>
                <a:gd name="T15" fmla="*/ 193 h 332"/>
                <a:gd name="T16" fmla="*/ 540 w 765"/>
                <a:gd name="T17" fmla="*/ 191 h 332"/>
                <a:gd name="T18" fmla="*/ 566 w 765"/>
                <a:gd name="T19" fmla="*/ 194 h 332"/>
                <a:gd name="T20" fmla="*/ 587 w 765"/>
                <a:gd name="T21" fmla="*/ 194 h 332"/>
                <a:gd name="T22" fmla="*/ 611 w 765"/>
                <a:gd name="T23" fmla="*/ 192 h 332"/>
                <a:gd name="T24" fmla="*/ 650 w 765"/>
                <a:gd name="T25" fmla="*/ 185 h 332"/>
                <a:gd name="T26" fmla="*/ 676 w 765"/>
                <a:gd name="T27" fmla="*/ 194 h 332"/>
                <a:gd name="T28" fmla="*/ 701 w 765"/>
                <a:gd name="T29" fmla="*/ 203 h 332"/>
                <a:gd name="T30" fmla="*/ 728 w 765"/>
                <a:gd name="T31" fmla="*/ 223 h 332"/>
                <a:gd name="T32" fmla="*/ 749 w 765"/>
                <a:gd name="T33" fmla="*/ 232 h 332"/>
                <a:gd name="T34" fmla="*/ 762 w 765"/>
                <a:gd name="T35" fmla="*/ 259 h 332"/>
                <a:gd name="T36" fmla="*/ 745 w 765"/>
                <a:gd name="T37" fmla="*/ 277 h 332"/>
                <a:gd name="T38" fmla="*/ 720 w 765"/>
                <a:gd name="T39" fmla="*/ 279 h 332"/>
                <a:gd name="T40" fmla="*/ 694 w 765"/>
                <a:gd name="T41" fmla="*/ 282 h 332"/>
                <a:gd name="T42" fmla="*/ 666 w 765"/>
                <a:gd name="T43" fmla="*/ 293 h 332"/>
                <a:gd name="T44" fmla="*/ 644 w 765"/>
                <a:gd name="T45" fmla="*/ 293 h 332"/>
                <a:gd name="T46" fmla="*/ 624 w 765"/>
                <a:gd name="T47" fmla="*/ 296 h 332"/>
                <a:gd name="T48" fmla="*/ 589 w 765"/>
                <a:gd name="T49" fmla="*/ 302 h 332"/>
                <a:gd name="T50" fmla="*/ 562 w 765"/>
                <a:gd name="T51" fmla="*/ 305 h 332"/>
                <a:gd name="T52" fmla="*/ 537 w 765"/>
                <a:gd name="T53" fmla="*/ 314 h 332"/>
                <a:gd name="T54" fmla="*/ 497 w 765"/>
                <a:gd name="T55" fmla="*/ 306 h 332"/>
                <a:gd name="T56" fmla="*/ 458 w 765"/>
                <a:gd name="T57" fmla="*/ 322 h 332"/>
                <a:gd name="T58" fmla="*/ 414 w 765"/>
                <a:gd name="T59" fmla="*/ 324 h 332"/>
                <a:gd name="T60" fmla="*/ 378 w 765"/>
                <a:gd name="T61" fmla="*/ 320 h 332"/>
                <a:gd name="T62" fmla="*/ 333 w 765"/>
                <a:gd name="T63" fmla="*/ 328 h 332"/>
                <a:gd name="T64" fmla="*/ 306 w 765"/>
                <a:gd name="T65" fmla="*/ 320 h 332"/>
                <a:gd name="T66" fmla="*/ 246 w 765"/>
                <a:gd name="T67" fmla="*/ 319 h 332"/>
                <a:gd name="T68" fmla="*/ 219 w 765"/>
                <a:gd name="T69" fmla="*/ 316 h 332"/>
                <a:gd name="T70" fmla="*/ 183 w 765"/>
                <a:gd name="T71" fmla="*/ 314 h 332"/>
                <a:gd name="T72" fmla="*/ 155 w 765"/>
                <a:gd name="T73" fmla="*/ 303 h 332"/>
                <a:gd name="T74" fmla="*/ 107 w 765"/>
                <a:gd name="T75" fmla="*/ 297 h 332"/>
                <a:gd name="T76" fmla="*/ 71 w 765"/>
                <a:gd name="T77" fmla="*/ 290 h 332"/>
                <a:gd name="T78" fmla="*/ 44 w 765"/>
                <a:gd name="T79" fmla="*/ 282 h 332"/>
                <a:gd name="T80" fmla="*/ 19 w 765"/>
                <a:gd name="T81" fmla="*/ 274 h 332"/>
                <a:gd name="T82" fmla="*/ 7 w 765"/>
                <a:gd name="T83" fmla="*/ 256 h 332"/>
                <a:gd name="T84" fmla="*/ 26 w 765"/>
                <a:gd name="T85" fmla="*/ 243 h 332"/>
                <a:gd name="T86" fmla="*/ 46 w 765"/>
                <a:gd name="T87" fmla="*/ 233 h 332"/>
                <a:gd name="T88" fmla="*/ 69 w 765"/>
                <a:gd name="T89" fmla="*/ 215 h 332"/>
                <a:gd name="T90" fmla="*/ 85 w 765"/>
                <a:gd name="T91" fmla="*/ 203 h 332"/>
                <a:gd name="T92" fmla="*/ 112 w 765"/>
                <a:gd name="T93" fmla="*/ 200 h 332"/>
                <a:gd name="T94" fmla="*/ 135 w 765"/>
                <a:gd name="T95" fmla="*/ 191 h 332"/>
                <a:gd name="T96" fmla="*/ 160 w 765"/>
                <a:gd name="T97" fmla="*/ 188 h 332"/>
                <a:gd name="T98" fmla="*/ 211 w 765"/>
                <a:gd name="T99" fmla="*/ 190 h 332"/>
                <a:gd name="T100" fmla="*/ 241 w 765"/>
                <a:gd name="T101" fmla="*/ 197 h 332"/>
                <a:gd name="T102" fmla="*/ 261 w 765"/>
                <a:gd name="T103" fmla="*/ 200 h 332"/>
                <a:gd name="T104" fmla="*/ 284 w 765"/>
                <a:gd name="T105" fmla="*/ 197 h 332"/>
                <a:gd name="T106" fmla="*/ 311 w 765"/>
                <a:gd name="T107" fmla="*/ 195 h 332"/>
                <a:gd name="T108" fmla="*/ 320 w 765"/>
                <a:gd name="T109" fmla="*/ 151 h 332"/>
                <a:gd name="T110" fmla="*/ 321 w 765"/>
                <a:gd name="T111" fmla="*/ 92 h 332"/>
                <a:gd name="T112" fmla="*/ 327 w 765"/>
                <a:gd name="T113" fmla="*/ 28 h 33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65"/>
                <a:gd name="T172" fmla="*/ 0 h 332"/>
                <a:gd name="T173" fmla="*/ 765 w 765"/>
                <a:gd name="T174" fmla="*/ 332 h 33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65" h="332">
                  <a:moveTo>
                    <a:pt x="389" y="0"/>
                  </a:moveTo>
                  <a:lnTo>
                    <a:pt x="389" y="4"/>
                  </a:lnTo>
                  <a:lnTo>
                    <a:pt x="388" y="7"/>
                  </a:lnTo>
                  <a:lnTo>
                    <a:pt x="387" y="11"/>
                  </a:lnTo>
                  <a:lnTo>
                    <a:pt x="386" y="15"/>
                  </a:lnTo>
                  <a:lnTo>
                    <a:pt x="385" y="18"/>
                  </a:lnTo>
                  <a:lnTo>
                    <a:pt x="384" y="21"/>
                  </a:lnTo>
                  <a:lnTo>
                    <a:pt x="383" y="24"/>
                  </a:lnTo>
                  <a:lnTo>
                    <a:pt x="382" y="25"/>
                  </a:lnTo>
                  <a:lnTo>
                    <a:pt x="381" y="27"/>
                  </a:lnTo>
                  <a:lnTo>
                    <a:pt x="381" y="30"/>
                  </a:lnTo>
                  <a:lnTo>
                    <a:pt x="380" y="33"/>
                  </a:lnTo>
                  <a:lnTo>
                    <a:pt x="379" y="37"/>
                  </a:lnTo>
                  <a:lnTo>
                    <a:pt x="377" y="41"/>
                  </a:lnTo>
                  <a:lnTo>
                    <a:pt x="376" y="47"/>
                  </a:lnTo>
                  <a:lnTo>
                    <a:pt x="375" y="52"/>
                  </a:lnTo>
                  <a:lnTo>
                    <a:pt x="374" y="58"/>
                  </a:lnTo>
                  <a:lnTo>
                    <a:pt x="373" y="64"/>
                  </a:lnTo>
                  <a:lnTo>
                    <a:pt x="372" y="70"/>
                  </a:lnTo>
                  <a:lnTo>
                    <a:pt x="371" y="76"/>
                  </a:lnTo>
                  <a:lnTo>
                    <a:pt x="370" y="82"/>
                  </a:lnTo>
                  <a:lnTo>
                    <a:pt x="370" y="88"/>
                  </a:lnTo>
                  <a:lnTo>
                    <a:pt x="369" y="94"/>
                  </a:lnTo>
                  <a:lnTo>
                    <a:pt x="369" y="100"/>
                  </a:lnTo>
                  <a:lnTo>
                    <a:pt x="369" y="104"/>
                  </a:lnTo>
                  <a:lnTo>
                    <a:pt x="370" y="114"/>
                  </a:lnTo>
                  <a:lnTo>
                    <a:pt x="370" y="123"/>
                  </a:lnTo>
                  <a:lnTo>
                    <a:pt x="372" y="131"/>
                  </a:lnTo>
                  <a:lnTo>
                    <a:pt x="372" y="139"/>
                  </a:lnTo>
                  <a:lnTo>
                    <a:pt x="374" y="146"/>
                  </a:lnTo>
                  <a:lnTo>
                    <a:pt x="376" y="152"/>
                  </a:lnTo>
                  <a:lnTo>
                    <a:pt x="377" y="157"/>
                  </a:lnTo>
                  <a:lnTo>
                    <a:pt x="379" y="160"/>
                  </a:lnTo>
                  <a:lnTo>
                    <a:pt x="380" y="163"/>
                  </a:lnTo>
                  <a:lnTo>
                    <a:pt x="382" y="167"/>
                  </a:lnTo>
                  <a:lnTo>
                    <a:pt x="383" y="171"/>
                  </a:lnTo>
                  <a:lnTo>
                    <a:pt x="385" y="175"/>
                  </a:lnTo>
                  <a:lnTo>
                    <a:pt x="387" y="179"/>
                  </a:lnTo>
                  <a:lnTo>
                    <a:pt x="388" y="183"/>
                  </a:lnTo>
                  <a:lnTo>
                    <a:pt x="389" y="186"/>
                  </a:lnTo>
                  <a:lnTo>
                    <a:pt x="390" y="189"/>
                  </a:lnTo>
                  <a:lnTo>
                    <a:pt x="392" y="193"/>
                  </a:lnTo>
                  <a:lnTo>
                    <a:pt x="395" y="197"/>
                  </a:lnTo>
                  <a:lnTo>
                    <a:pt x="399" y="200"/>
                  </a:lnTo>
                  <a:lnTo>
                    <a:pt x="404" y="201"/>
                  </a:lnTo>
                  <a:lnTo>
                    <a:pt x="406" y="201"/>
                  </a:lnTo>
                  <a:lnTo>
                    <a:pt x="408" y="201"/>
                  </a:lnTo>
                  <a:lnTo>
                    <a:pt x="409" y="200"/>
                  </a:lnTo>
                  <a:lnTo>
                    <a:pt x="412" y="199"/>
                  </a:lnTo>
                  <a:lnTo>
                    <a:pt x="414" y="199"/>
                  </a:lnTo>
                  <a:lnTo>
                    <a:pt x="416" y="198"/>
                  </a:lnTo>
                  <a:lnTo>
                    <a:pt x="419" y="197"/>
                  </a:lnTo>
                  <a:lnTo>
                    <a:pt x="422" y="197"/>
                  </a:lnTo>
                  <a:lnTo>
                    <a:pt x="426" y="197"/>
                  </a:lnTo>
                  <a:lnTo>
                    <a:pt x="429" y="198"/>
                  </a:lnTo>
                  <a:lnTo>
                    <a:pt x="433" y="199"/>
                  </a:lnTo>
                  <a:lnTo>
                    <a:pt x="437" y="199"/>
                  </a:lnTo>
                  <a:lnTo>
                    <a:pt x="441" y="200"/>
                  </a:lnTo>
                  <a:lnTo>
                    <a:pt x="444" y="200"/>
                  </a:lnTo>
                  <a:lnTo>
                    <a:pt x="447" y="200"/>
                  </a:lnTo>
                  <a:lnTo>
                    <a:pt x="450" y="199"/>
                  </a:lnTo>
                  <a:lnTo>
                    <a:pt x="453" y="198"/>
                  </a:lnTo>
                  <a:lnTo>
                    <a:pt x="456" y="197"/>
                  </a:lnTo>
                  <a:lnTo>
                    <a:pt x="459" y="196"/>
                  </a:lnTo>
                  <a:lnTo>
                    <a:pt x="462" y="195"/>
                  </a:lnTo>
                  <a:lnTo>
                    <a:pt x="465" y="195"/>
                  </a:lnTo>
                  <a:lnTo>
                    <a:pt x="469" y="194"/>
                  </a:lnTo>
                  <a:lnTo>
                    <a:pt x="472" y="194"/>
                  </a:lnTo>
                  <a:lnTo>
                    <a:pt x="476" y="195"/>
                  </a:lnTo>
                  <a:lnTo>
                    <a:pt x="479" y="195"/>
                  </a:lnTo>
                  <a:lnTo>
                    <a:pt x="484" y="196"/>
                  </a:lnTo>
                  <a:lnTo>
                    <a:pt x="487" y="196"/>
                  </a:lnTo>
                  <a:lnTo>
                    <a:pt x="491" y="196"/>
                  </a:lnTo>
                  <a:lnTo>
                    <a:pt x="494" y="197"/>
                  </a:lnTo>
                  <a:lnTo>
                    <a:pt x="497" y="197"/>
                  </a:lnTo>
                  <a:lnTo>
                    <a:pt x="500" y="196"/>
                  </a:lnTo>
                  <a:lnTo>
                    <a:pt x="502" y="196"/>
                  </a:lnTo>
                  <a:lnTo>
                    <a:pt x="504" y="195"/>
                  </a:lnTo>
                  <a:lnTo>
                    <a:pt x="506" y="194"/>
                  </a:lnTo>
                  <a:lnTo>
                    <a:pt x="508" y="193"/>
                  </a:lnTo>
                  <a:lnTo>
                    <a:pt x="510" y="193"/>
                  </a:lnTo>
                  <a:lnTo>
                    <a:pt x="512" y="193"/>
                  </a:lnTo>
                  <a:lnTo>
                    <a:pt x="514" y="192"/>
                  </a:lnTo>
                  <a:lnTo>
                    <a:pt x="517" y="192"/>
                  </a:lnTo>
                  <a:lnTo>
                    <a:pt x="521" y="192"/>
                  </a:lnTo>
                  <a:lnTo>
                    <a:pt x="524" y="192"/>
                  </a:lnTo>
                  <a:lnTo>
                    <a:pt x="528" y="191"/>
                  </a:lnTo>
                  <a:lnTo>
                    <a:pt x="532" y="191"/>
                  </a:lnTo>
                  <a:lnTo>
                    <a:pt x="536" y="191"/>
                  </a:lnTo>
                  <a:lnTo>
                    <a:pt x="540" y="191"/>
                  </a:lnTo>
                  <a:lnTo>
                    <a:pt x="543" y="191"/>
                  </a:lnTo>
                  <a:lnTo>
                    <a:pt x="547" y="192"/>
                  </a:lnTo>
                  <a:lnTo>
                    <a:pt x="550" y="193"/>
                  </a:lnTo>
                  <a:lnTo>
                    <a:pt x="553" y="193"/>
                  </a:lnTo>
                  <a:lnTo>
                    <a:pt x="555" y="194"/>
                  </a:lnTo>
                  <a:lnTo>
                    <a:pt x="558" y="195"/>
                  </a:lnTo>
                  <a:lnTo>
                    <a:pt x="559" y="195"/>
                  </a:lnTo>
                  <a:lnTo>
                    <a:pt x="562" y="195"/>
                  </a:lnTo>
                  <a:lnTo>
                    <a:pt x="564" y="195"/>
                  </a:lnTo>
                  <a:lnTo>
                    <a:pt x="566" y="194"/>
                  </a:lnTo>
                  <a:lnTo>
                    <a:pt x="568" y="194"/>
                  </a:lnTo>
                  <a:lnTo>
                    <a:pt x="571" y="193"/>
                  </a:lnTo>
                  <a:lnTo>
                    <a:pt x="573" y="193"/>
                  </a:lnTo>
                  <a:lnTo>
                    <a:pt x="575" y="193"/>
                  </a:lnTo>
                  <a:lnTo>
                    <a:pt x="576" y="193"/>
                  </a:lnTo>
                  <a:lnTo>
                    <a:pt x="578" y="193"/>
                  </a:lnTo>
                  <a:lnTo>
                    <a:pt x="580" y="193"/>
                  </a:lnTo>
                  <a:lnTo>
                    <a:pt x="582" y="193"/>
                  </a:lnTo>
                  <a:lnTo>
                    <a:pt x="585" y="193"/>
                  </a:lnTo>
                  <a:lnTo>
                    <a:pt x="587" y="194"/>
                  </a:lnTo>
                  <a:lnTo>
                    <a:pt x="589" y="194"/>
                  </a:lnTo>
                  <a:lnTo>
                    <a:pt x="592" y="194"/>
                  </a:lnTo>
                  <a:lnTo>
                    <a:pt x="594" y="193"/>
                  </a:lnTo>
                  <a:lnTo>
                    <a:pt x="596" y="193"/>
                  </a:lnTo>
                  <a:lnTo>
                    <a:pt x="598" y="193"/>
                  </a:lnTo>
                  <a:lnTo>
                    <a:pt x="599" y="193"/>
                  </a:lnTo>
                  <a:lnTo>
                    <a:pt x="601" y="192"/>
                  </a:lnTo>
                  <a:lnTo>
                    <a:pt x="603" y="192"/>
                  </a:lnTo>
                  <a:lnTo>
                    <a:pt x="606" y="192"/>
                  </a:lnTo>
                  <a:lnTo>
                    <a:pt x="611" y="192"/>
                  </a:lnTo>
                  <a:lnTo>
                    <a:pt x="615" y="192"/>
                  </a:lnTo>
                  <a:lnTo>
                    <a:pt x="620" y="192"/>
                  </a:lnTo>
                  <a:lnTo>
                    <a:pt x="626" y="191"/>
                  </a:lnTo>
                  <a:lnTo>
                    <a:pt x="630" y="190"/>
                  </a:lnTo>
                  <a:lnTo>
                    <a:pt x="634" y="189"/>
                  </a:lnTo>
                  <a:lnTo>
                    <a:pt x="638" y="187"/>
                  </a:lnTo>
                  <a:lnTo>
                    <a:pt x="641" y="186"/>
                  </a:lnTo>
                  <a:lnTo>
                    <a:pt x="644" y="185"/>
                  </a:lnTo>
                  <a:lnTo>
                    <a:pt x="647" y="185"/>
                  </a:lnTo>
                  <a:lnTo>
                    <a:pt x="650" y="185"/>
                  </a:lnTo>
                  <a:lnTo>
                    <a:pt x="653" y="186"/>
                  </a:lnTo>
                  <a:lnTo>
                    <a:pt x="656" y="186"/>
                  </a:lnTo>
                  <a:lnTo>
                    <a:pt x="658" y="187"/>
                  </a:lnTo>
                  <a:lnTo>
                    <a:pt x="661" y="188"/>
                  </a:lnTo>
                  <a:lnTo>
                    <a:pt x="664" y="189"/>
                  </a:lnTo>
                  <a:lnTo>
                    <a:pt x="666" y="190"/>
                  </a:lnTo>
                  <a:lnTo>
                    <a:pt x="669" y="192"/>
                  </a:lnTo>
                  <a:lnTo>
                    <a:pt x="672" y="193"/>
                  </a:lnTo>
                  <a:lnTo>
                    <a:pt x="674" y="193"/>
                  </a:lnTo>
                  <a:lnTo>
                    <a:pt x="676" y="194"/>
                  </a:lnTo>
                  <a:lnTo>
                    <a:pt x="679" y="194"/>
                  </a:lnTo>
                  <a:lnTo>
                    <a:pt x="682" y="194"/>
                  </a:lnTo>
                  <a:lnTo>
                    <a:pt x="685" y="194"/>
                  </a:lnTo>
                  <a:lnTo>
                    <a:pt x="688" y="194"/>
                  </a:lnTo>
                  <a:lnTo>
                    <a:pt x="690" y="195"/>
                  </a:lnTo>
                  <a:lnTo>
                    <a:pt x="693" y="196"/>
                  </a:lnTo>
                  <a:lnTo>
                    <a:pt x="695" y="198"/>
                  </a:lnTo>
                  <a:lnTo>
                    <a:pt x="698" y="199"/>
                  </a:lnTo>
                  <a:lnTo>
                    <a:pt x="700" y="201"/>
                  </a:lnTo>
                  <a:lnTo>
                    <a:pt x="701" y="203"/>
                  </a:lnTo>
                  <a:lnTo>
                    <a:pt x="704" y="204"/>
                  </a:lnTo>
                  <a:lnTo>
                    <a:pt x="708" y="205"/>
                  </a:lnTo>
                  <a:lnTo>
                    <a:pt x="711" y="206"/>
                  </a:lnTo>
                  <a:lnTo>
                    <a:pt x="715" y="207"/>
                  </a:lnTo>
                  <a:lnTo>
                    <a:pt x="718" y="209"/>
                  </a:lnTo>
                  <a:lnTo>
                    <a:pt x="720" y="211"/>
                  </a:lnTo>
                  <a:lnTo>
                    <a:pt x="722" y="214"/>
                  </a:lnTo>
                  <a:lnTo>
                    <a:pt x="724" y="218"/>
                  </a:lnTo>
                  <a:lnTo>
                    <a:pt x="726" y="220"/>
                  </a:lnTo>
                  <a:lnTo>
                    <a:pt x="728" y="223"/>
                  </a:lnTo>
                  <a:lnTo>
                    <a:pt x="731" y="224"/>
                  </a:lnTo>
                  <a:lnTo>
                    <a:pt x="733" y="226"/>
                  </a:lnTo>
                  <a:lnTo>
                    <a:pt x="735" y="227"/>
                  </a:lnTo>
                  <a:lnTo>
                    <a:pt x="737" y="227"/>
                  </a:lnTo>
                  <a:lnTo>
                    <a:pt x="738" y="227"/>
                  </a:lnTo>
                  <a:lnTo>
                    <a:pt x="740" y="227"/>
                  </a:lnTo>
                  <a:lnTo>
                    <a:pt x="742" y="228"/>
                  </a:lnTo>
                  <a:lnTo>
                    <a:pt x="744" y="229"/>
                  </a:lnTo>
                  <a:lnTo>
                    <a:pt x="746" y="230"/>
                  </a:lnTo>
                  <a:lnTo>
                    <a:pt x="749" y="232"/>
                  </a:lnTo>
                  <a:lnTo>
                    <a:pt x="751" y="234"/>
                  </a:lnTo>
                  <a:lnTo>
                    <a:pt x="753" y="236"/>
                  </a:lnTo>
                  <a:lnTo>
                    <a:pt x="754" y="239"/>
                  </a:lnTo>
                  <a:lnTo>
                    <a:pt x="756" y="243"/>
                  </a:lnTo>
                  <a:lnTo>
                    <a:pt x="759" y="245"/>
                  </a:lnTo>
                  <a:lnTo>
                    <a:pt x="761" y="248"/>
                  </a:lnTo>
                  <a:lnTo>
                    <a:pt x="761" y="252"/>
                  </a:lnTo>
                  <a:lnTo>
                    <a:pt x="761" y="254"/>
                  </a:lnTo>
                  <a:lnTo>
                    <a:pt x="762" y="256"/>
                  </a:lnTo>
                  <a:lnTo>
                    <a:pt x="762" y="259"/>
                  </a:lnTo>
                  <a:lnTo>
                    <a:pt x="764" y="261"/>
                  </a:lnTo>
                  <a:lnTo>
                    <a:pt x="764" y="262"/>
                  </a:lnTo>
                  <a:lnTo>
                    <a:pt x="764" y="265"/>
                  </a:lnTo>
                  <a:lnTo>
                    <a:pt x="762" y="267"/>
                  </a:lnTo>
                  <a:lnTo>
                    <a:pt x="759" y="269"/>
                  </a:lnTo>
                  <a:lnTo>
                    <a:pt x="755" y="270"/>
                  </a:lnTo>
                  <a:lnTo>
                    <a:pt x="752" y="272"/>
                  </a:lnTo>
                  <a:lnTo>
                    <a:pt x="750" y="274"/>
                  </a:lnTo>
                  <a:lnTo>
                    <a:pt x="747" y="276"/>
                  </a:lnTo>
                  <a:lnTo>
                    <a:pt x="745" y="277"/>
                  </a:lnTo>
                  <a:lnTo>
                    <a:pt x="743" y="278"/>
                  </a:lnTo>
                  <a:lnTo>
                    <a:pt x="740" y="278"/>
                  </a:lnTo>
                  <a:lnTo>
                    <a:pt x="737" y="278"/>
                  </a:lnTo>
                  <a:lnTo>
                    <a:pt x="734" y="277"/>
                  </a:lnTo>
                  <a:lnTo>
                    <a:pt x="731" y="277"/>
                  </a:lnTo>
                  <a:lnTo>
                    <a:pt x="729" y="278"/>
                  </a:lnTo>
                  <a:lnTo>
                    <a:pt x="726" y="278"/>
                  </a:lnTo>
                  <a:lnTo>
                    <a:pt x="724" y="278"/>
                  </a:lnTo>
                  <a:lnTo>
                    <a:pt x="722" y="279"/>
                  </a:lnTo>
                  <a:lnTo>
                    <a:pt x="720" y="279"/>
                  </a:lnTo>
                  <a:lnTo>
                    <a:pt x="719" y="280"/>
                  </a:lnTo>
                  <a:lnTo>
                    <a:pt x="718" y="281"/>
                  </a:lnTo>
                  <a:lnTo>
                    <a:pt x="715" y="282"/>
                  </a:lnTo>
                  <a:lnTo>
                    <a:pt x="713" y="283"/>
                  </a:lnTo>
                  <a:lnTo>
                    <a:pt x="709" y="284"/>
                  </a:lnTo>
                  <a:lnTo>
                    <a:pt x="706" y="284"/>
                  </a:lnTo>
                  <a:lnTo>
                    <a:pt x="703" y="284"/>
                  </a:lnTo>
                  <a:lnTo>
                    <a:pt x="699" y="283"/>
                  </a:lnTo>
                  <a:lnTo>
                    <a:pt x="695" y="282"/>
                  </a:lnTo>
                  <a:lnTo>
                    <a:pt x="694" y="282"/>
                  </a:lnTo>
                  <a:lnTo>
                    <a:pt x="691" y="282"/>
                  </a:lnTo>
                  <a:lnTo>
                    <a:pt x="687" y="282"/>
                  </a:lnTo>
                  <a:lnTo>
                    <a:pt x="682" y="284"/>
                  </a:lnTo>
                  <a:lnTo>
                    <a:pt x="680" y="285"/>
                  </a:lnTo>
                  <a:lnTo>
                    <a:pt x="677" y="286"/>
                  </a:lnTo>
                  <a:lnTo>
                    <a:pt x="675" y="288"/>
                  </a:lnTo>
                  <a:lnTo>
                    <a:pt x="673" y="289"/>
                  </a:lnTo>
                  <a:lnTo>
                    <a:pt x="671" y="291"/>
                  </a:lnTo>
                  <a:lnTo>
                    <a:pt x="669" y="292"/>
                  </a:lnTo>
                  <a:lnTo>
                    <a:pt x="666" y="293"/>
                  </a:lnTo>
                  <a:lnTo>
                    <a:pt x="664" y="293"/>
                  </a:lnTo>
                  <a:lnTo>
                    <a:pt x="662" y="293"/>
                  </a:lnTo>
                  <a:lnTo>
                    <a:pt x="659" y="293"/>
                  </a:lnTo>
                  <a:lnTo>
                    <a:pt x="658" y="294"/>
                  </a:lnTo>
                  <a:lnTo>
                    <a:pt x="656" y="294"/>
                  </a:lnTo>
                  <a:lnTo>
                    <a:pt x="655" y="294"/>
                  </a:lnTo>
                  <a:lnTo>
                    <a:pt x="653" y="294"/>
                  </a:lnTo>
                  <a:lnTo>
                    <a:pt x="650" y="294"/>
                  </a:lnTo>
                  <a:lnTo>
                    <a:pt x="647" y="293"/>
                  </a:lnTo>
                  <a:lnTo>
                    <a:pt x="644" y="293"/>
                  </a:lnTo>
                  <a:lnTo>
                    <a:pt x="641" y="293"/>
                  </a:lnTo>
                  <a:lnTo>
                    <a:pt x="638" y="293"/>
                  </a:lnTo>
                  <a:lnTo>
                    <a:pt x="635" y="293"/>
                  </a:lnTo>
                  <a:lnTo>
                    <a:pt x="632" y="293"/>
                  </a:lnTo>
                  <a:lnTo>
                    <a:pt x="630" y="293"/>
                  </a:lnTo>
                  <a:lnTo>
                    <a:pt x="629" y="293"/>
                  </a:lnTo>
                  <a:lnTo>
                    <a:pt x="628" y="294"/>
                  </a:lnTo>
                  <a:lnTo>
                    <a:pt x="626" y="295"/>
                  </a:lnTo>
                  <a:lnTo>
                    <a:pt x="624" y="296"/>
                  </a:lnTo>
                  <a:lnTo>
                    <a:pt x="620" y="298"/>
                  </a:lnTo>
                  <a:lnTo>
                    <a:pt x="616" y="299"/>
                  </a:lnTo>
                  <a:lnTo>
                    <a:pt x="612" y="300"/>
                  </a:lnTo>
                  <a:lnTo>
                    <a:pt x="607" y="301"/>
                  </a:lnTo>
                  <a:lnTo>
                    <a:pt x="603" y="300"/>
                  </a:lnTo>
                  <a:lnTo>
                    <a:pt x="598" y="300"/>
                  </a:lnTo>
                  <a:lnTo>
                    <a:pt x="595" y="300"/>
                  </a:lnTo>
                  <a:lnTo>
                    <a:pt x="592" y="300"/>
                  </a:lnTo>
                  <a:lnTo>
                    <a:pt x="590" y="301"/>
                  </a:lnTo>
                  <a:lnTo>
                    <a:pt x="589" y="302"/>
                  </a:lnTo>
                  <a:lnTo>
                    <a:pt x="588" y="303"/>
                  </a:lnTo>
                  <a:lnTo>
                    <a:pt x="587" y="303"/>
                  </a:lnTo>
                  <a:lnTo>
                    <a:pt x="587" y="304"/>
                  </a:lnTo>
                  <a:lnTo>
                    <a:pt x="586" y="304"/>
                  </a:lnTo>
                  <a:lnTo>
                    <a:pt x="585" y="304"/>
                  </a:lnTo>
                  <a:lnTo>
                    <a:pt x="582" y="305"/>
                  </a:lnTo>
                  <a:lnTo>
                    <a:pt x="578" y="306"/>
                  </a:lnTo>
                  <a:lnTo>
                    <a:pt x="574" y="306"/>
                  </a:lnTo>
                  <a:lnTo>
                    <a:pt x="568" y="306"/>
                  </a:lnTo>
                  <a:lnTo>
                    <a:pt x="562" y="305"/>
                  </a:lnTo>
                  <a:lnTo>
                    <a:pt x="556" y="304"/>
                  </a:lnTo>
                  <a:lnTo>
                    <a:pt x="552" y="304"/>
                  </a:lnTo>
                  <a:lnTo>
                    <a:pt x="550" y="305"/>
                  </a:lnTo>
                  <a:lnTo>
                    <a:pt x="548" y="307"/>
                  </a:lnTo>
                  <a:lnTo>
                    <a:pt x="546" y="310"/>
                  </a:lnTo>
                  <a:lnTo>
                    <a:pt x="545" y="312"/>
                  </a:lnTo>
                  <a:lnTo>
                    <a:pt x="543" y="314"/>
                  </a:lnTo>
                  <a:lnTo>
                    <a:pt x="542" y="315"/>
                  </a:lnTo>
                  <a:lnTo>
                    <a:pt x="540" y="315"/>
                  </a:lnTo>
                  <a:lnTo>
                    <a:pt x="537" y="314"/>
                  </a:lnTo>
                  <a:lnTo>
                    <a:pt x="533" y="314"/>
                  </a:lnTo>
                  <a:lnTo>
                    <a:pt x="530" y="313"/>
                  </a:lnTo>
                  <a:lnTo>
                    <a:pt x="525" y="313"/>
                  </a:lnTo>
                  <a:lnTo>
                    <a:pt x="522" y="312"/>
                  </a:lnTo>
                  <a:lnTo>
                    <a:pt x="517" y="311"/>
                  </a:lnTo>
                  <a:lnTo>
                    <a:pt x="514" y="310"/>
                  </a:lnTo>
                  <a:lnTo>
                    <a:pt x="510" y="308"/>
                  </a:lnTo>
                  <a:lnTo>
                    <a:pt x="506" y="306"/>
                  </a:lnTo>
                  <a:lnTo>
                    <a:pt x="502" y="306"/>
                  </a:lnTo>
                  <a:lnTo>
                    <a:pt x="497" y="306"/>
                  </a:lnTo>
                  <a:lnTo>
                    <a:pt x="492" y="307"/>
                  </a:lnTo>
                  <a:lnTo>
                    <a:pt x="488" y="309"/>
                  </a:lnTo>
                  <a:lnTo>
                    <a:pt x="483" y="311"/>
                  </a:lnTo>
                  <a:lnTo>
                    <a:pt x="479" y="312"/>
                  </a:lnTo>
                  <a:lnTo>
                    <a:pt x="477" y="314"/>
                  </a:lnTo>
                  <a:lnTo>
                    <a:pt x="475" y="315"/>
                  </a:lnTo>
                  <a:lnTo>
                    <a:pt x="471" y="317"/>
                  </a:lnTo>
                  <a:lnTo>
                    <a:pt x="468" y="319"/>
                  </a:lnTo>
                  <a:lnTo>
                    <a:pt x="463" y="320"/>
                  </a:lnTo>
                  <a:lnTo>
                    <a:pt x="458" y="322"/>
                  </a:lnTo>
                  <a:lnTo>
                    <a:pt x="452" y="323"/>
                  </a:lnTo>
                  <a:lnTo>
                    <a:pt x="446" y="323"/>
                  </a:lnTo>
                  <a:lnTo>
                    <a:pt x="440" y="322"/>
                  </a:lnTo>
                  <a:lnTo>
                    <a:pt x="434" y="322"/>
                  </a:lnTo>
                  <a:lnTo>
                    <a:pt x="430" y="322"/>
                  </a:lnTo>
                  <a:lnTo>
                    <a:pt x="426" y="322"/>
                  </a:lnTo>
                  <a:lnTo>
                    <a:pt x="423" y="323"/>
                  </a:lnTo>
                  <a:lnTo>
                    <a:pt x="419" y="323"/>
                  </a:lnTo>
                  <a:lnTo>
                    <a:pt x="417" y="324"/>
                  </a:lnTo>
                  <a:lnTo>
                    <a:pt x="414" y="324"/>
                  </a:lnTo>
                  <a:lnTo>
                    <a:pt x="411" y="323"/>
                  </a:lnTo>
                  <a:lnTo>
                    <a:pt x="408" y="322"/>
                  </a:lnTo>
                  <a:lnTo>
                    <a:pt x="404" y="321"/>
                  </a:lnTo>
                  <a:lnTo>
                    <a:pt x="400" y="320"/>
                  </a:lnTo>
                  <a:lnTo>
                    <a:pt x="397" y="320"/>
                  </a:lnTo>
                  <a:lnTo>
                    <a:pt x="393" y="319"/>
                  </a:lnTo>
                  <a:lnTo>
                    <a:pt x="389" y="319"/>
                  </a:lnTo>
                  <a:lnTo>
                    <a:pt x="385" y="319"/>
                  </a:lnTo>
                  <a:lnTo>
                    <a:pt x="381" y="319"/>
                  </a:lnTo>
                  <a:lnTo>
                    <a:pt x="378" y="320"/>
                  </a:lnTo>
                  <a:lnTo>
                    <a:pt x="373" y="321"/>
                  </a:lnTo>
                  <a:lnTo>
                    <a:pt x="369" y="323"/>
                  </a:lnTo>
                  <a:lnTo>
                    <a:pt x="364" y="326"/>
                  </a:lnTo>
                  <a:lnTo>
                    <a:pt x="359" y="328"/>
                  </a:lnTo>
                  <a:lnTo>
                    <a:pt x="355" y="330"/>
                  </a:lnTo>
                  <a:lnTo>
                    <a:pt x="350" y="331"/>
                  </a:lnTo>
                  <a:lnTo>
                    <a:pt x="345" y="331"/>
                  </a:lnTo>
                  <a:lnTo>
                    <a:pt x="340" y="330"/>
                  </a:lnTo>
                  <a:lnTo>
                    <a:pt x="336" y="329"/>
                  </a:lnTo>
                  <a:lnTo>
                    <a:pt x="333" y="328"/>
                  </a:lnTo>
                  <a:lnTo>
                    <a:pt x="330" y="327"/>
                  </a:lnTo>
                  <a:lnTo>
                    <a:pt x="328" y="326"/>
                  </a:lnTo>
                  <a:lnTo>
                    <a:pt x="326" y="324"/>
                  </a:lnTo>
                  <a:lnTo>
                    <a:pt x="324" y="323"/>
                  </a:lnTo>
                  <a:lnTo>
                    <a:pt x="322" y="321"/>
                  </a:lnTo>
                  <a:lnTo>
                    <a:pt x="319" y="320"/>
                  </a:lnTo>
                  <a:lnTo>
                    <a:pt x="316" y="320"/>
                  </a:lnTo>
                  <a:lnTo>
                    <a:pt x="313" y="320"/>
                  </a:lnTo>
                  <a:lnTo>
                    <a:pt x="310" y="320"/>
                  </a:lnTo>
                  <a:lnTo>
                    <a:pt x="306" y="320"/>
                  </a:lnTo>
                  <a:lnTo>
                    <a:pt x="302" y="321"/>
                  </a:lnTo>
                  <a:lnTo>
                    <a:pt x="299" y="321"/>
                  </a:lnTo>
                  <a:lnTo>
                    <a:pt x="295" y="320"/>
                  </a:lnTo>
                  <a:lnTo>
                    <a:pt x="291" y="320"/>
                  </a:lnTo>
                  <a:lnTo>
                    <a:pt x="285" y="320"/>
                  </a:lnTo>
                  <a:lnTo>
                    <a:pt x="277" y="319"/>
                  </a:lnTo>
                  <a:lnTo>
                    <a:pt x="269" y="319"/>
                  </a:lnTo>
                  <a:lnTo>
                    <a:pt x="261" y="319"/>
                  </a:lnTo>
                  <a:lnTo>
                    <a:pt x="253" y="319"/>
                  </a:lnTo>
                  <a:lnTo>
                    <a:pt x="246" y="319"/>
                  </a:lnTo>
                  <a:lnTo>
                    <a:pt x="241" y="319"/>
                  </a:lnTo>
                  <a:lnTo>
                    <a:pt x="238" y="320"/>
                  </a:lnTo>
                  <a:lnTo>
                    <a:pt x="235" y="320"/>
                  </a:lnTo>
                  <a:lnTo>
                    <a:pt x="232" y="320"/>
                  </a:lnTo>
                  <a:lnTo>
                    <a:pt x="229" y="320"/>
                  </a:lnTo>
                  <a:lnTo>
                    <a:pt x="227" y="320"/>
                  </a:lnTo>
                  <a:lnTo>
                    <a:pt x="225" y="319"/>
                  </a:lnTo>
                  <a:lnTo>
                    <a:pt x="223" y="318"/>
                  </a:lnTo>
                  <a:lnTo>
                    <a:pt x="221" y="317"/>
                  </a:lnTo>
                  <a:lnTo>
                    <a:pt x="219" y="316"/>
                  </a:lnTo>
                  <a:lnTo>
                    <a:pt x="215" y="315"/>
                  </a:lnTo>
                  <a:lnTo>
                    <a:pt x="212" y="315"/>
                  </a:lnTo>
                  <a:lnTo>
                    <a:pt x="208" y="315"/>
                  </a:lnTo>
                  <a:lnTo>
                    <a:pt x="204" y="315"/>
                  </a:lnTo>
                  <a:lnTo>
                    <a:pt x="201" y="315"/>
                  </a:lnTo>
                  <a:lnTo>
                    <a:pt x="198" y="315"/>
                  </a:lnTo>
                  <a:lnTo>
                    <a:pt x="195" y="315"/>
                  </a:lnTo>
                  <a:lnTo>
                    <a:pt x="193" y="314"/>
                  </a:lnTo>
                  <a:lnTo>
                    <a:pt x="188" y="314"/>
                  </a:lnTo>
                  <a:lnTo>
                    <a:pt x="183" y="314"/>
                  </a:lnTo>
                  <a:lnTo>
                    <a:pt x="178" y="314"/>
                  </a:lnTo>
                  <a:lnTo>
                    <a:pt x="172" y="314"/>
                  </a:lnTo>
                  <a:lnTo>
                    <a:pt x="168" y="314"/>
                  </a:lnTo>
                  <a:lnTo>
                    <a:pt x="164" y="314"/>
                  </a:lnTo>
                  <a:lnTo>
                    <a:pt x="162" y="313"/>
                  </a:lnTo>
                  <a:lnTo>
                    <a:pt x="161" y="311"/>
                  </a:lnTo>
                  <a:lnTo>
                    <a:pt x="161" y="308"/>
                  </a:lnTo>
                  <a:lnTo>
                    <a:pt x="161" y="305"/>
                  </a:lnTo>
                  <a:lnTo>
                    <a:pt x="158" y="303"/>
                  </a:lnTo>
                  <a:lnTo>
                    <a:pt x="155" y="303"/>
                  </a:lnTo>
                  <a:lnTo>
                    <a:pt x="151" y="303"/>
                  </a:lnTo>
                  <a:lnTo>
                    <a:pt x="145" y="303"/>
                  </a:lnTo>
                  <a:lnTo>
                    <a:pt x="140" y="303"/>
                  </a:lnTo>
                  <a:lnTo>
                    <a:pt x="134" y="302"/>
                  </a:lnTo>
                  <a:lnTo>
                    <a:pt x="129" y="302"/>
                  </a:lnTo>
                  <a:lnTo>
                    <a:pt x="124" y="300"/>
                  </a:lnTo>
                  <a:lnTo>
                    <a:pt x="121" y="299"/>
                  </a:lnTo>
                  <a:lnTo>
                    <a:pt x="118" y="298"/>
                  </a:lnTo>
                  <a:lnTo>
                    <a:pt x="113" y="297"/>
                  </a:lnTo>
                  <a:lnTo>
                    <a:pt x="107" y="297"/>
                  </a:lnTo>
                  <a:lnTo>
                    <a:pt x="101" y="297"/>
                  </a:lnTo>
                  <a:lnTo>
                    <a:pt x="96" y="298"/>
                  </a:lnTo>
                  <a:lnTo>
                    <a:pt x="90" y="298"/>
                  </a:lnTo>
                  <a:lnTo>
                    <a:pt x="87" y="298"/>
                  </a:lnTo>
                  <a:lnTo>
                    <a:pt x="84" y="297"/>
                  </a:lnTo>
                  <a:lnTo>
                    <a:pt x="82" y="295"/>
                  </a:lnTo>
                  <a:lnTo>
                    <a:pt x="80" y="292"/>
                  </a:lnTo>
                  <a:lnTo>
                    <a:pt x="78" y="290"/>
                  </a:lnTo>
                  <a:lnTo>
                    <a:pt x="74" y="290"/>
                  </a:lnTo>
                  <a:lnTo>
                    <a:pt x="71" y="290"/>
                  </a:lnTo>
                  <a:lnTo>
                    <a:pt x="69" y="290"/>
                  </a:lnTo>
                  <a:lnTo>
                    <a:pt x="65" y="289"/>
                  </a:lnTo>
                  <a:lnTo>
                    <a:pt x="62" y="289"/>
                  </a:lnTo>
                  <a:lnTo>
                    <a:pt x="58" y="288"/>
                  </a:lnTo>
                  <a:lnTo>
                    <a:pt x="55" y="287"/>
                  </a:lnTo>
                  <a:lnTo>
                    <a:pt x="52" y="286"/>
                  </a:lnTo>
                  <a:lnTo>
                    <a:pt x="50" y="285"/>
                  </a:lnTo>
                  <a:lnTo>
                    <a:pt x="48" y="283"/>
                  </a:lnTo>
                  <a:lnTo>
                    <a:pt x="46" y="282"/>
                  </a:lnTo>
                  <a:lnTo>
                    <a:pt x="44" y="282"/>
                  </a:lnTo>
                  <a:lnTo>
                    <a:pt x="41" y="282"/>
                  </a:lnTo>
                  <a:lnTo>
                    <a:pt x="39" y="282"/>
                  </a:lnTo>
                  <a:lnTo>
                    <a:pt x="36" y="282"/>
                  </a:lnTo>
                  <a:lnTo>
                    <a:pt x="34" y="282"/>
                  </a:lnTo>
                  <a:lnTo>
                    <a:pt x="32" y="281"/>
                  </a:lnTo>
                  <a:lnTo>
                    <a:pt x="29" y="280"/>
                  </a:lnTo>
                  <a:lnTo>
                    <a:pt x="25" y="278"/>
                  </a:lnTo>
                  <a:lnTo>
                    <a:pt x="22" y="276"/>
                  </a:lnTo>
                  <a:lnTo>
                    <a:pt x="21" y="275"/>
                  </a:lnTo>
                  <a:lnTo>
                    <a:pt x="19" y="274"/>
                  </a:lnTo>
                  <a:lnTo>
                    <a:pt x="16" y="274"/>
                  </a:lnTo>
                  <a:lnTo>
                    <a:pt x="11" y="273"/>
                  </a:lnTo>
                  <a:lnTo>
                    <a:pt x="8" y="272"/>
                  </a:lnTo>
                  <a:lnTo>
                    <a:pt x="5" y="270"/>
                  </a:lnTo>
                  <a:lnTo>
                    <a:pt x="2" y="268"/>
                  </a:lnTo>
                  <a:lnTo>
                    <a:pt x="0" y="266"/>
                  </a:lnTo>
                  <a:lnTo>
                    <a:pt x="1" y="263"/>
                  </a:lnTo>
                  <a:lnTo>
                    <a:pt x="3" y="261"/>
                  </a:lnTo>
                  <a:lnTo>
                    <a:pt x="5" y="259"/>
                  </a:lnTo>
                  <a:lnTo>
                    <a:pt x="7" y="256"/>
                  </a:lnTo>
                  <a:lnTo>
                    <a:pt x="9" y="253"/>
                  </a:lnTo>
                  <a:lnTo>
                    <a:pt x="10" y="252"/>
                  </a:lnTo>
                  <a:lnTo>
                    <a:pt x="12" y="250"/>
                  </a:lnTo>
                  <a:lnTo>
                    <a:pt x="15" y="248"/>
                  </a:lnTo>
                  <a:lnTo>
                    <a:pt x="17" y="248"/>
                  </a:lnTo>
                  <a:lnTo>
                    <a:pt x="18" y="247"/>
                  </a:lnTo>
                  <a:lnTo>
                    <a:pt x="20" y="247"/>
                  </a:lnTo>
                  <a:lnTo>
                    <a:pt x="22" y="246"/>
                  </a:lnTo>
                  <a:lnTo>
                    <a:pt x="24" y="244"/>
                  </a:lnTo>
                  <a:lnTo>
                    <a:pt x="26" y="243"/>
                  </a:lnTo>
                  <a:lnTo>
                    <a:pt x="28" y="242"/>
                  </a:lnTo>
                  <a:lnTo>
                    <a:pt x="30" y="240"/>
                  </a:lnTo>
                  <a:lnTo>
                    <a:pt x="33" y="239"/>
                  </a:lnTo>
                  <a:lnTo>
                    <a:pt x="36" y="238"/>
                  </a:lnTo>
                  <a:lnTo>
                    <a:pt x="38" y="237"/>
                  </a:lnTo>
                  <a:lnTo>
                    <a:pt x="40" y="236"/>
                  </a:lnTo>
                  <a:lnTo>
                    <a:pt x="42" y="235"/>
                  </a:lnTo>
                  <a:lnTo>
                    <a:pt x="44" y="235"/>
                  </a:lnTo>
                  <a:lnTo>
                    <a:pt x="45" y="234"/>
                  </a:lnTo>
                  <a:lnTo>
                    <a:pt x="46" y="233"/>
                  </a:lnTo>
                  <a:lnTo>
                    <a:pt x="48" y="231"/>
                  </a:lnTo>
                  <a:lnTo>
                    <a:pt x="50" y="229"/>
                  </a:lnTo>
                  <a:lnTo>
                    <a:pt x="51" y="227"/>
                  </a:lnTo>
                  <a:lnTo>
                    <a:pt x="53" y="225"/>
                  </a:lnTo>
                  <a:lnTo>
                    <a:pt x="54" y="223"/>
                  </a:lnTo>
                  <a:lnTo>
                    <a:pt x="56" y="220"/>
                  </a:lnTo>
                  <a:lnTo>
                    <a:pt x="59" y="219"/>
                  </a:lnTo>
                  <a:lnTo>
                    <a:pt x="62" y="217"/>
                  </a:lnTo>
                  <a:lnTo>
                    <a:pt x="65" y="216"/>
                  </a:lnTo>
                  <a:lnTo>
                    <a:pt x="69" y="215"/>
                  </a:lnTo>
                  <a:lnTo>
                    <a:pt x="71" y="215"/>
                  </a:lnTo>
                  <a:lnTo>
                    <a:pt x="74" y="214"/>
                  </a:lnTo>
                  <a:lnTo>
                    <a:pt x="76" y="213"/>
                  </a:lnTo>
                  <a:lnTo>
                    <a:pt x="77" y="212"/>
                  </a:lnTo>
                  <a:lnTo>
                    <a:pt x="79" y="211"/>
                  </a:lnTo>
                  <a:lnTo>
                    <a:pt x="80" y="210"/>
                  </a:lnTo>
                  <a:lnTo>
                    <a:pt x="80" y="209"/>
                  </a:lnTo>
                  <a:lnTo>
                    <a:pt x="81" y="207"/>
                  </a:lnTo>
                  <a:lnTo>
                    <a:pt x="83" y="205"/>
                  </a:lnTo>
                  <a:lnTo>
                    <a:pt x="85" y="203"/>
                  </a:lnTo>
                  <a:lnTo>
                    <a:pt x="88" y="201"/>
                  </a:lnTo>
                  <a:lnTo>
                    <a:pt x="90" y="199"/>
                  </a:lnTo>
                  <a:lnTo>
                    <a:pt x="93" y="198"/>
                  </a:lnTo>
                  <a:lnTo>
                    <a:pt x="96" y="197"/>
                  </a:lnTo>
                  <a:lnTo>
                    <a:pt x="99" y="197"/>
                  </a:lnTo>
                  <a:lnTo>
                    <a:pt x="104" y="198"/>
                  </a:lnTo>
                  <a:lnTo>
                    <a:pt x="107" y="200"/>
                  </a:lnTo>
                  <a:lnTo>
                    <a:pt x="109" y="201"/>
                  </a:lnTo>
                  <a:lnTo>
                    <a:pt x="111" y="201"/>
                  </a:lnTo>
                  <a:lnTo>
                    <a:pt x="112" y="200"/>
                  </a:lnTo>
                  <a:lnTo>
                    <a:pt x="113" y="198"/>
                  </a:lnTo>
                  <a:lnTo>
                    <a:pt x="114" y="197"/>
                  </a:lnTo>
                  <a:lnTo>
                    <a:pt x="116" y="195"/>
                  </a:lnTo>
                  <a:lnTo>
                    <a:pt x="118" y="193"/>
                  </a:lnTo>
                  <a:lnTo>
                    <a:pt x="121" y="192"/>
                  </a:lnTo>
                  <a:lnTo>
                    <a:pt x="124" y="191"/>
                  </a:lnTo>
                  <a:lnTo>
                    <a:pt x="127" y="190"/>
                  </a:lnTo>
                  <a:lnTo>
                    <a:pt x="130" y="190"/>
                  </a:lnTo>
                  <a:lnTo>
                    <a:pt x="133" y="191"/>
                  </a:lnTo>
                  <a:lnTo>
                    <a:pt x="135" y="191"/>
                  </a:lnTo>
                  <a:lnTo>
                    <a:pt x="138" y="191"/>
                  </a:lnTo>
                  <a:lnTo>
                    <a:pt x="140" y="192"/>
                  </a:lnTo>
                  <a:lnTo>
                    <a:pt x="142" y="192"/>
                  </a:lnTo>
                  <a:lnTo>
                    <a:pt x="143" y="192"/>
                  </a:lnTo>
                  <a:lnTo>
                    <a:pt x="145" y="192"/>
                  </a:lnTo>
                  <a:lnTo>
                    <a:pt x="148" y="191"/>
                  </a:lnTo>
                  <a:lnTo>
                    <a:pt x="151" y="190"/>
                  </a:lnTo>
                  <a:lnTo>
                    <a:pt x="154" y="189"/>
                  </a:lnTo>
                  <a:lnTo>
                    <a:pt x="157" y="188"/>
                  </a:lnTo>
                  <a:lnTo>
                    <a:pt x="160" y="188"/>
                  </a:lnTo>
                  <a:lnTo>
                    <a:pt x="164" y="188"/>
                  </a:lnTo>
                  <a:lnTo>
                    <a:pt x="168" y="188"/>
                  </a:lnTo>
                  <a:lnTo>
                    <a:pt x="171" y="188"/>
                  </a:lnTo>
                  <a:lnTo>
                    <a:pt x="175" y="189"/>
                  </a:lnTo>
                  <a:lnTo>
                    <a:pt x="180" y="189"/>
                  </a:lnTo>
                  <a:lnTo>
                    <a:pt x="186" y="189"/>
                  </a:lnTo>
                  <a:lnTo>
                    <a:pt x="193" y="188"/>
                  </a:lnTo>
                  <a:lnTo>
                    <a:pt x="199" y="189"/>
                  </a:lnTo>
                  <a:lnTo>
                    <a:pt x="206" y="189"/>
                  </a:lnTo>
                  <a:lnTo>
                    <a:pt x="211" y="190"/>
                  </a:lnTo>
                  <a:lnTo>
                    <a:pt x="215" y="193"/>
                  </a:lnTo>
                  <a:lnTo>
                    <a:pt x="219" y="195"/>
                  </a:lnTo>
                  <a:lnTo>
                    <a:pt x="222" y="197"/>
                  </a:lnTo>
                  <a:lnTo>
                    <a:pt x="226" y="198"/>
                  </a:lnTo>
                  <a:lnTo>
                    <a:pt x="230" y="199"/>
                  </a:lnTo>
                  <a:lnTo>
                    <a:pt x="232" y="199"/>
                  </a:lnTo>
                  <a:lnTo>
                    <a:pt x="235" y="199"/>
                  </a:lnTo>
                  <a:lnTo>
                    <a:pt x="238" y="199"/>
                  </a:lnTo>
                  <a:lnTo>
                    <a:pt x="239" y="198"/>
                  </a:lnTo>
                  <a:lnTo>
                    <a:pt x="241" y="197"/>
                  </a:lnTo>
                  <a:lnTo>
                    <a:pt x="243" y="196"/>
                  </a:lnTo>
                  <a:lnTo>
                    <a:pt x="245" y="195"/>
                  </a:lnTo>
                  <a:lnTo>
                    <a:pt x="247" y="194"/>
                  </a:lnTo>
                  <a:lnTo>
                    <a:pt x="249" y="193"/>
                  </a:lnTo>
                  <a:lnTo>
                    <a:pt x="251" y="193"/>
                  </a:lnTo>
                  <a:lnTo>
                    <a:pt x="253" y="194"/>
                  </a:lnTo>
                  <a:lnTo>
                    <a:pt x="255" y="196"/>
                  </a:lnTo>
                  <a:lnTo>
                    <a:pt x="257" y="197"/>
                  </a:lnTo>
                  <a:lnTo>
                    <a:pt x="259" y="199"/>
                  </a:lnTo>
                  <a:lnTo>
                    <a:pt x="261" y="200"/>
                  </a:lnTo>
                  <a:lnTo>
                    <a:pt x="264" y="201"/>
                  </a:lnTo>
                  <a:lnTo>
                    <a:pt x="266" y="201"/>
                  </a:lnTo>
                  <a:lnTo>
                    <a:pt x="268" y="201"/>
                  </a:lnTo>
                  <a:lnTo>
                    <a:pt x="270" y="201"/>
                  </a:lnTo>
                  <a:lnTo>
                    <a:pt x="272" y="201"/>
                  </a:lnTo>
                  <a:lnTo>
                    <a:pt x="275" y="199"/>
                  </a:lnTo>
                  <a:lnTo>
                    <a:pt x="276" y="198"/>
                  </a:lnTo>
                  <a:lnTo>
                    <a:pt x="278" y="197"/>
                  </a:lnTo>
                  <a:lnTo>
                    <a:pt x="282" y="197"/>
                  </a:lnTo>
                  <a:lnTo>
                    <a:pt x="284" y="197"/>
                  </a:lnTo>
                  <a:lnTo>
                    <a:pt x="286" y="197"/>
                  </a:lnTo>
                  <a:lnTo>
                    <a:pt x="289" y="198"/>
                  </a:lnTo>
                  <a:lnTo>
                    <a:pt x="291" y="198"/>
                  </a:lnTo>
                  <a:lnTo>
                    <a:pt x="293" y="198"/>
                  </a:lnTo>
                  <a:lnTo>
                    <a:pt x="295" y="199"/>
                  </a:lnTo>
                  <a:lnTo>
                    <a:pt x="298" y="199"/>
                  </a:lnTo>
                  <a:lnTo>
                    <a:pt x="300" y="199"/>
                  </a:lnTo>
                  <a:lnTo>
                    <a:pt x="304" y="198"/>
                  </a:lnTo>
                  <a:lnTo>
                    <a:pt x="308" y="197"/>
                  </a:lnTo>
                  <a:lnTo>
                    <a:pt x="311" y="195"/>
                  </a:lnTo>
                  <a:lnTo>
                    <a:pt x="313" y="192"/>
                  </a:lnTo>
                  <a:lnTo>
                    <a:pt x="314" y="189"/>
                  </a:lnTo>
                  <a:lnTo>
                    <a:pt x="315" y="185"/>
                  </a:lnTo>
                  <a:lnTo>
                    <a:pt x="317" y="180"/>
                  </a:lnTo>
                  <a:lnTo>
                    <a:pt x="318" y="176"/>
                  </a:lnTo>
                  <a:lnTo>
                    <a:pt x="319" y="170"/>
                  </a:lnTo>
                  <a:lnTo>
                    <a:pt x="320" y="165"/>
                  </a:lnTo>
                  <a:lnTo>
                    <a:pt x="320" y="160"/>
                  </a:lnTo>
                  <a:lnTo>
                    <a:pt x="320" y="156"/>
                  </a:lnTo>
                  <a:lnTo>
                    <a:pt x="320" y="151"/>
                  </a:lnTo>
                  <a:lnTo>
                    <a:pt x="319" y="145"/>
                  </a:lnTo>
                  <a:lnTo>
                    <a:pt x="319" y="137"/>
                  </a:lnTo>
                  <a:lnTo>
                    <a:pt x="319" y="130"/>
                  </a:lnTo>
                  <a:lnTo>
                    <a:pt x="318" y="122"/>
                  </a:lnTo>
                  <a:lnTo>
                    <a:pt x="318" y="115"/>
                  </a:lnTo>
                  <a:lnTo>
                    <a:pt x="319" y="109"/>
                  </a:lnTo>
                  <a:lnTo>
                    <a:pt x="319" y="104"/>
                  </a:lnTo>
                  <a:lnTo>
                    <a:pt x="319" y="100"/>
                  </a:lnTo>
                  <a:lnTo>
                    <a:pt x="320" y="96"/>
                  </a:lnTo>
                  <a:lnTo>
                    <a:pt x="321" y="92"/>
                  </a:lnTo>
                  <a:lnTo>
                    <a:pt x="321" y="89"/>
                  </a:lnTo>
                  <a:lnTo>
                    <a:pt x="321" y="84"/>
                  </a:lnTo>
                  <a:lnTo>
                    <a:pt x="322" y="80"/>
                  </a:lnTo>
                  <a:lnTo>
                    <a:pt x="322" y="76"/>
                  </a:lnTo>
                  <a:lnTo>
                    <a:pt x="322" y="72"/>
                  </a:lnTo>
                  <a:lnTo>
                    <a:pt x="322" y="66"/>
                  </a:lnTo>
                  <a:lnTo>
                    <a:pt x="323" y="58"/>
                  </a:lnTo>
                  <a:lnTo>
                    <a:pt x="324" y="49"/>
                  </a:lnTo>
                  <a:lnTo>
                    <a:pt x="325" y="38"/>
                  </a:lnTo>
                  <a:lnTo>
                    <a:pt x="327" y="28"/>
                  </a:lnTo>
                  <a:lnTo>
                    <a:pt x="329" y="19"/>
                  </a:lnTo>
                  <a:lnTo>
                    <a:pt x="331" y="11"/>
                  </a:lnTo>
                  <a:lnTo>
                    <a:pt x="333" y="5"/>
                  </a:lnTo>
                  <a:lnTo>
                    <a:pt x="333" y="4"/>
                  </a:lnTo>
                  <a:lnTo>
                    <a:pt x="334" y="2"/>
                  </a:lnTo>
                  <a:lnTo>
                    <a:pt x="334" y="1"/>
                  </a:lnTo>
                  <a:lnTo>
                    <a:pt x="335" y="0"/>
                  </a:lnTo>
                  <a:lnTo>
                    <a:pt x="389" y="0"/>
                  </a:lnTo>
                </a:path>
              </a:pathLst>
            </a:custGeom>
            <a:solidFill>
              <a:srgbClr val="B2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22" name="Freeform 390"/>
            <p:cNvSpPr>
              <a:spLocks/>
            </p:cNvSpPr>
            <p:nvPr/>
          </p:nvSpPr>
          <p:spPr bwMode="auto">
            <a:xfrm>
              <a:off x="1500" y="856"/>
              <a:ext cx="567" cy="327"/>
            </a:xfrm>
            <a:custGeom>
              <a:avLst/>
              <a:gdLst>
                <a:gd name="T0" fmla="*/ 244 w 567"/>
                <a:gd name="T1" fmla="*/ 294 h 327"/>
                <a:gd name="T2" fmla="*/ 247 w 567"/>
                <a:gd name="T3" fmla="*/ 270 h 327"/>
                <a:gd name="T4" fmla="*/ 233 w 567"/>
                <a:gd name="T5" fmla="*/ 261 h 327"/>
                <a:gd name="T6" fmla="*/ 205 w 567"/>
                <a:gd name="T7" fmla="*/ 266 h 327"/>
                <a:gd name="T8" fmla="*/ 183 w 567"/>
                <a:gd name="T9" fmla="*/ 264 h 327"/>
                <a:gd name="T10" fmla="*/ 146 w 567"/>
                <a:gd name="T11" fmla="*/ 266 h 327"/>
                <a:gd name="T12" fmla="*/ 115 w 567"/>
                <a:gd name="T13" fmla="*/ 261 h 327"/>
                <a:gd name="T14" fmla="*/ 76 w 567"/>
                <a:gd name="T15" fmla="*/ 255 h 327"/>
                <a:gd name="T16" fmla="*/ 53 w 567"/>
                <a:gd name="T17" fmla="*/ 246 h 327"/>
                <a:gd name="T18" fmla="*/ 35 w 567"/>
                <a:gd name="T19" fmla="*/ 247 h 327"/>
                <a:gd name="T20" fmla="*/ 19 w 567"/>
                <a:gd name="T21" fmla="*/ 234 h 327"/>
                <a:gd name="T22" fmla="*/ 1 w 567"/>
                <a:gd name="T23" fmla="*/ 217 h 327"/>
                <a:gd name="T24" fmla="*/ 5 w 567"/>
                <a:gd name="T25" fmla="*/ 193 h 327"/>
                <a:gd name="T26" fmla="*/ 9 w 567"/>
                <a:gd name="T27" fmla="*/ 170 h 327"/>
                <a:gd name="T28" fmla="*/ 25 w 567"/>
                <a:gd name="T29" fmla="*/ 152 h 327"/>
                <a:gd name="T30" fmla="*/ 33 w 567"/>
                <a:gd name="T31" fmla="*/ 129 h 327"/>
                <a:gd name="T32" fmla="*/ 60 w 567"/>
                <a:gd name="T33" fmla="*/ 109 h 327"/>
                <a:gd name="T34" fmla="*/ 78 w 567"/>
                <a:gd name="T35" fmla="*/ 94 h 327"/>
                <a:gd name="T36" fmla="*/ 99 w 567"/>
                <a:gd name="T37" fmla="*/ 87 h 327"/>
                <a:gd name="T38" fmla="*/ 118 w 567"/>
                <a:gd name="T39" fmla="*/ 80 h 327"/>
                <a:gd name="T40" fmla="*/ 145 w 567"/>
                <a:gd name="T41" fmla="*/ 56 h 327"/>
                <a:gd name="T42" fmla="*/ 167 w 567"/>
                <a:gd name="T43" fmla="*/ 47 h 327"/>
                <a:gd name="T44" fmla="*/ 181 w 567"/>
                <a:gd name="T45" fmla="*/ 35 h 327"/>
                <a:gd name="T46" fmla="*/ 206 w 567"/>
                <a:gd name="T47" fmla="*/ 20 h 327"/>
                <a:gd name="T48" fmla="*/ 231 w 567"/>
                <a:gd name="T49" fmla="*/ 10 h 327"/>
                <a:gd name="T50" fmla="*/ 248 w 567"/>
                <a:gd name="T51" fmla="*/ 1 h 327"/>
                <a:gd name="T52" fmla="*/ 273 w 567"/>
                <a:gd name="T53" fmla="*/ 3 h 327"/>
                <a:gd name="T54" fmla="*/ 312 w 567"/>
                <a:gd name="T55" fmla="*/ 4 h 327"/>
                <a:gd name="T56" fmla="*/ 341 w 567"/>
                <a:gd name="T57" fmla="*/ 26 h 327"/>
                <a:gd name="T58" fmla="*/ 372 w 567"/>
                <a:gd name="T59" fmla="*/ 37 h 327"/>
                <a:gd name="T60" fmla="*/ 403 w 567"/>
                <a:gd name="T61" fmla="*/ 65 h 327"/>
                <a:gd name="T62" fmla="*/ 426 w 567"/>
                <a:gd name="T63" fmla="*/ 74 h 327"/>
                <a:gd name="T64" fmla="*/ 451 w 567"/>
                <a:gd name="T65" fmla="*/ 89 h 327"/>
                <a:gd name="T66" fmla="*/ 490 w 567"/>
                <a:gd name="T67" fmla="*/ 104 h 327"/>
                <a:gd name="T68" fmla="*/ 507 w 567"/>
                <a:gd name="T69" fmla="*/ 122 h 327"/>
                <a:gd name="T70" fmla="*/ 526 w 567"/>
                <a:gd name="T71" fmla="*/ 133 h 327"/>
                <a:gd name="T72" fmla="*/ 548 w 567"/>
                <a:gd name="T73" fmla="*/ 153 h 327"/>
                <a:gd name="T74" fmla="*/ 561 w 567"/>
                <a:gd name="T75" fmla="*/ 175 h 327"/>
                <a:gd name="T76" fmla="*/ 564 w 567"/>
                <a:gd name="T77" fmla="*/ 192 h 327"/>
                <a:gd name="T78" fmla="*/ 560 w 567"/>
                <a:gd name="T79" fmla="*/ 211 h 327"/>
                <a:gd name="T80" fmla="*/ 555 w 567"/>
                <a:gd name="T81" fmla="*/ 231 h 327"/>
                <a:gd name="T82" fmla="*/ 541 w 567"/>
                <a:gd name="T83" fmla="*/ 254 h 327"/>
                <a:gd name="T84" fmla="*/ 528 w 567"/>
                <a:gd name="T85" fmla="*/ 265 h 327"/>
                <a:gd name="T86" fmla="*/ 506 w 567"/>
                <a:gd name="T87" fmla="*/ 269 h 327"/>
                <a:gd name="T88" fmla="*/ 487 w 567"/>
                <a:gd name="T89" fmla="*/ 265 h 327"/>
                <a:gd name="T90" fmla="*/ 465 w 567"/>
                <a:gd name="T91" fmla="*/ 269 h 327"/>
                <a:gd name="T92" fmla="*/ 451 w 567"/>
                <a:gd name="T93" fmla="*/ 265 h 327"/>
                <a:gd name="T94" fmla="*/ 436 w 567"/>
                <a:gd name="T95" fmla="*/ 264 h 327"/>
                <a:gd name="T96" fmla="*/ 418 w 567"/>
                <a:gd name="T97" fmla="*/ 268 h 327"/>
                <a:gd name="T98" fmla="*/ 394 w 567"/>
                <a:gd name="T99" fmla="*/ 268 h 327"/>
                <a:gd name="T100" fmla="*/ 378 w 567"/>
                <a:gd name="T101" fmla="*/ 265 h 327"/>
                <a:gd name="T102" fmla="*/ 359 w 567"/>
                <a:gd name="T103" fmla="*/ 265 h 327"/>
                <a:gd name="T104" fmla="*/ 338 w 567"/>
                <a:gd name="T105" fmla="*/ 267 h 327"/>
                <a:gd name="T106" fmla="*/ 322 w 567"/>
                <a:gd name="T107" fmla="*/ 260 h 327"/>
                <a:gd name="T108" fmla="*/ 303 w 567"/>
                <a:gd name="T109" fmla="*/ 271 h 327"/>
                <a:gd name="T110" fmla="*/ 292 w 567"/>
                <a:gd name="T111" fmla="*/ 314 h 32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67"/>
                <a:gd name="T169" fmla="*/ 0 h 327"/>
                <a:gd name="T170" fmla="*/ 567 w 567"/>
                <a:gd name="T171" fmla="*/ 327 h 32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67" h="327">
                  <a:moveTo>
                    <a:pt x="237" y="326"/>
                  </a:moveTo>
                  <a:lnTo>
                    <a:pt x="238" y="322"/>
                  </a:lnTo>
                  <a:lnTo>
                    <a:pt x="239" y="316"/>
                  </a:lnTo>
                  <a:lnTo>
                    <a:pt x="240" y="311"/>
                  </a:lnTo>
                  <a:lnTo>
                    <a:pt x="242" y="306"/>
                  </a:lnTo>
                  <a:lnTo>
                    <a:pt x="242" y="301"/>
                  </a:lnTo>
                  <a:lnTo>
                    <a:pt x="243" y="297"/>
                  </a:lnTo>
                  <a:lnTo>
                    <a:pt x="244" y="294"/>
                  </a:lnTo>
                  <a:lnTo>
                    <a:pt x="244" y="291"/>
                  </a:lnTo>
                  <a:lnTo>
                    <a:pt x="245" y="289"/>
                  </a:lnTo>
                  <a:lnTo>
                    <a:pt x="245" y="286"/>
                  </a:lnTo>
                  <a:lnTo>
                    <a:pt x="246" y="283"/>
                  </a:lnTo>
                  <a:lnTo>
                    <a:pt x="247" y="280"/>
                  </a:lnTo>
                  <a:lnTo>
                    <a:pt x="247" y="276"/>
                  </a:lnTo>
                  <a:lnTo>
                    <a:pt x="247" y="273"/>
                  </a:lnTo>
                  <a:lnTo>
                    <a:pt x="247" y="270"/>
                  </a:lnTo>
                  <a:lnTo>
                    <a:pt x="245" y="267"/>
                  </a:lnTo>
                  <a:lnTo>
                    <a:pt x="244" y="265"/>
                  </a:lnTo>
                  <a:lnTo>
                    <a:pt x="242" y="263"/>
                  </a:lnTo>
                  <a:lnTo>
                    <a:pt x="241" y="262"/>
                  </a:lnTo>
                  <a:lnTo>
                    <a:pt x="240" y="261"/>
                  </a:lnTo>
                  <a:lnTo>
                    <a:pt x="239" y="260"/>
                  </a:lnTo>
                  <a:lnTo>
                    <a:pt x="236" y="260"/>
                  </a:lnTo>
                  <a:lnTo>
                    <a:pt x="233" y="261"/>
                  </a:lnTo>
                  <a:lnTo>
                    <a:pt x="230" y="263"/>
                  </a:lnTo>
                  <a:lnTo>
                    <a:pt x="227" y="264"/>
                  </a:lnTo>
                  <a:lnTo>
                    <a:pt x="223" y="265"/>
                  </a:lnTo>
                  <a:lnTo>
                    <a:pt x="220" y="266"/>
                  </a:lnTo>
                  <a:lnTo>
                    <a:pt x="216" y="266"/>
                  </a:lnTo>
                  <a:lnTo>
                    <a:pt x="212" y="267"/>
                  </a:lnTo>
                  <a:lnTo>
                    <a:pt x="209" y="267"/>
                  </a:lnTo>
                  <a:lnTo>
                    <a:pt x="205" y="266"/>
                  </a:lnTo>
                  <a:lnTo>
                    <a:pt x="202" y="265"/>
                  </a:lnTo>
                  <a:lnTo>
                    <a:pt x="199" y="264"/>
                  </a:lnTo>
                  <a:lnTo>
                    <a:pt x="196" y="263"/>
                  </a:lnTo>
                  <a:lnTo>
                    <a:pt x="194" y="263"/>
                  </a:lnTo>
                  <a:lnTo>
                    <a:pt x="191" y="263"/>
                  </a:lnTo>
                  <a:lnTo>
                    <a:pt x="188" y="264"/>
                  </a:lnTo>
                  <a:lnTo>
                    <a:pt x="186" y="264"/>
                  </a:lnTo>
                  <a:lnTo>
                    <a:pt x="183" y="264"/>
                  </a:lnTo>
                  <a:lnTo>
                    <a:pt x="180" y="265"/>
                  </a:lnTo>
                  <a:lnTo>
                    <a:pt x="177" y="265"/>
                  </a:lnTo>
                  <a:lnTo>
                    <a:pt x="173" y="266"/>
                  </a:lnTo>
                  <a:lnTo>
                    <a:pt x="168" y="266"/>
                  </a:lnTo>
                  <a:lnTo>
                    <a:pt x="162" y="267"/>
                  </a:lnTo>
                  <a:lnTo>
                    <a:pt x="157" y="268"/>
                  </a:lnTo>
                  <a:lnTo>
                    <a:pt x="151" y="267"/>
                  </a:lnTo>
                  <a:lnTo>
                    <a:pt x="146" y="266"/>
                  </a:lnTo>
                  <a:lnTo>
                    <a:pt x="141" y="265"/>
                  </a:lnTo>
                  <a:lnTo>
                    <a:pt x="138" y="262"/>
                  </a:lnTo>
                  <a:lnTo>
                    <a:pt x="134" y="261"/>
                  </a:lnTo>
                  <a:lnTo>
                    <a:pt x="130" y="260"/>
                  </a:lnTo>
                  <a:lnTo>
                    <a:pt x="126" y="260"/>
                  </a:lnTo>
                  <a:lnTo>
                    <a:pt x="123" y="260"/>
                  </a:lnTo>
                  <a:lnTo>
                    <a:pt x="119" y="261"/>
                  </a:lnTo>
                  <a:lnTo>
                    <a:pt x="115" y="261"/>
                  </a:lnTo>
                  <a:lnTo>
                    <a:pt x="111" y="261"/>
                  </a:lnTo>
                  <a:lnTo>
                    <a:pt x="107" y="260"/>
                  </a:lnTo>
                  <a:lnTo>
                    <a:pt x="102" y="260"/>
                  </a:lnTo>
                  <a:lnTo>
                    <a:pt x="97" y="260"/>
                  </a:lnTo>
                  <a:lnTo>
                    <a:pt x="91" y="259"/>
                  </a:lnTo>
                  <a:lnTo>
                    <a:pt x="86" y="258"/>
                  </a:lnTo>
                  <a:lnTo>
                    <a:pt x="80" y="257"/>
                  </a:lnTo>
                  <a:lnTo>
                    <a:pt x="76" y="255"/>
                  </a:lnTo>
                  <a:lnTo>
                    <a:pt x="72" y="252"/>
                  </a:lnTo>
                  <a:lnTo>
                    <a:pt x="69" y="249"/>
                  </a:lnTo>
                  <a:lnTo>
                    <a:pt x="65" y="248"/>
                  </a:lnTo>
                  <a:lnTo>
                    <a:pt x="62" y="246"/>
                  </a:lnTo>
                  <a:lnTo>
                    <a:pt x="60" y="246"/>
                  </a:lnTo>
                  <a:lnTo>
                    <a:pt x="57" y="245"/>
                  </a:lnTo>
                  <a:lnTo>
                    <a:pt x="55" y="245"/>
                  </a:lnTo>
                  <a:lnTo>
                    <a:pt x="53" y="246"/>
                  </a:lnTo>
                  <a:lnTo>
                    <a:pt x="52" y="246"/>
                  </a:lnTo>
                  <a:lnTo>
                    <a:pt x="50" y="247"/>
                  </a:lnTo>
                  <a:lnTo>
                    <a:pt x="48" y="247"/>
                  </a:lnTo>
                  <a:lnTo>
                    <a:pt x="46" y="248"/>
                  </a:lnTo>
                  <a:lnTo>
                    <a:pt x="44" y="248"/>
                  </a:lnTo>
                  <a:lnTo>
                    <a:pt x="41" y="248"/>
                  </a:lnTo>
                  <a:lnTo>
                    <a:pt x="38" y="248"/>
                  </a:lnTo>
                  <a:lnTo>
                    <a:pt x="35" y="247"/>
                  </a:lnTo>
                  <a:lnTo>
                    <a:pt x="33" y="246"/>
                  </a:lnTo>
                  <a:lnTo>
                    <a:pt x="31" y="245"/>
                  </a:lnTo>
                  <a:lnTo>
                    <a:pt x="28" y="243"/>
                  </a:lnTo>
                  <a:lnTo>
                    <a:pt x="26" y="241"/>
                  </a:lnTo>
                  <a:lnTo>
                    <a:pt x="24" y="239"/>
                  </a:lnTo>
                  <a:lnTo>
                    <a:pt x="22" y="237"/>
                  </a:lnTo>
                  <a:lnTo>
                    <a:pt x="21" y="235"/>
                  </a:lnTo>
                  <a:lnTo>
                    <a:pt x="19" y="234"/>
                  </a:lnTo>
                  <a:lnTo>
                    <a:pt x="17" y="234"/>
                  </a:lnTo>
                  <a:lnTo>
                    <a:pt x="16" y="233"/>
                  </a:lnTo>
                  <a:lnTo>
                    <a:pt x="13" y="232"/>
                  </a:lnTo>
                  <a:lnTo>
                    <a:pt x="10" y="230"/>
                  </a:lnTo>
                  <a:lnTo>
                    <a:pt x="7" y="228"/>
                  </a:lnTo>
                  <a:lnTo>
                    <a:pt x="4" y="224"/>
                  </a:lnTo>
                  <a:lnTo>
                    <a:pt x="2" y="221"/>
                  </a:lnTo>
                  <a:lnTo>
                    <a:pt x="1" y="217"/>
                  </a:lnTo>
                  <a:lnTo>
                    <a:pt x="0" y="213"/>
                  </a:lnTo>
                  <a:lnTo>
                    <a:pt x="1" y="208"/>
                  </a:lnTo>
                  <a:lnTo>
                    <a:pt x="1" y="205"/>
                  </a:lnTo>
                  <a:lnTo>
                    <a:pt x="2" y="202"/>
                  </a:lnTo>
                  <a:lnTo>
                    <a:pt x="3" y="200"/>
                  </a:lnTo>
                  <a:lnTo>
                    <a:pt x="4" y="197"/>
                  </a:lnTo>
                  <a:lnTo>
                    <a:pt x="5" y="195"/>
                  </a:lnTo>
                  <a:lnTo>
                    <a:pt x="5" y="193"/>
                  </a:lnTo>
                  <a:lnTo>
                    <a:pt x="4" y="190"/>
                  </a:lnTo>
                  <a:lnTo>
                    <a:pt x="4" y="188"/>
                  </a:lnTo>
                  <a:lnTo>
                    <a:pt x="4" y="184"/>
                  </a:lnTo>
                  <a:lnTo>
                    <a:pt x="4" y="181"/>
                  </a:lnTo>
                  <a:lnTo>
                    <a:pt x="5" y="178"/>
                  </a:lnTo>
                  <a:lnTo>
                    <a:pt x="7" y="174"/>
                  </a:lnTo>
                  <a:lnTo>
                    <a:pt x="8" y="172"/>
                  </a:lnTo>
                  <a:lnTo>
                    <a:pt x="9" y="170"/>
                  </a:lnTo>
                  <a:lnTo>
                    <a:pt x="11" y="168"/>
                  </a:lnTo>
                  <a:lnTo>
                    <a:pt x="13" y="167"/>
                  </a:lnTo>
                  <a:lnTo>
                    <a:pt x="15" y="165"/>
                  </a:lnTo>
                  <a:lnTo>
                    <a:pt x="17" y="163"/>
                  </a:lnTo>
                  <a:lnTo>
                    <a:pt x="19" y="160"/>
                  </a:lnTo>
                  <a:lnTo>
                    <a:pt x="22" y="157"/>
                  </a:lnTo>
                  <a:lnTo>
                    <a:pt x="24" y="155"/>
                  </a:lnTo>
                  <a:lnTo>
                    <a:pt x="25" y="152"/>
                  </a:lnTo>
                  <a:lnTo>
                    <a:pt x="26" y="150"/>
                  </a:lnTo>
                  <a:lnTo>
                    <a:pt x="26" y="147"/>
                  </a:lnTo>
                  <a:lnTo>
                    <a:pt x="27" y="145"/>
                  </a:lnTo>
                  <a:lnTo>
                    <a:pt x="27" y="142"/>
                  </a:lnTo>
                  <a:lnTo>
                    <a:pt x="28" y="138"/>
                  </a:lnTo>
                  <a:lnTo>
                    <a:pt x="29" y="135"/>
                  </a:lnTo>
                  <a:lnTo>
                    <a:pt x="31" y="131"/>
                  </a:lnTo>
                  <a:lnTo>
                    <a:pt x="33" y="129"/>
                  </a:lnTo>
                  <a:lnTo>
                    <a:pt x="36" y="126"/>
                  </a:lnTo>
                  <a:lnTo>
                    <a:pt x="39" y="124"/>
                  </a:lnTo>
                  <a:lnTo>
                    <a:pt x="43" y="121"/>
                  </a:lnTo>
                  <a:lnTo>
                    <a:pt x="47" y="119"/>
                  </a:lnTo>
                  <a:lnTo>
                    <a:pt x="51" y="116"/>
                  </a:lnTo>
                  <a:lnTo>
                    <a:pt x="54" y="113"/>
                  </a:lnTo>
                  <a:lnTo>
                    <a:pt x="58" y="111"/>
                  </a:lnTo>
                  <a:lnTo>
                    <a:pt x="60" y="109"/>
                  </a:lnTo>
                  <a:lnTo>
                    <a:pt x="62" y="106"/>
                  </a:lnTo>
                  <a:lnTo>
                    <a:pt x="63" y="104"/>
                  </a:lnTo>
                  <a:lnTo>
                    <a:pt x="65" y="102"/>
                  </a:lnTo>
                  <a:lnTo>
                    <a:pt x="68" y="100"/>
                  </a:lnTo>
                  <a:lnTo>
                    <a:pt x="70" y="98"/>
                  </a:lnTo>
                  <a:lnTo>
                    <a:pt x="72" y="96"/>
                  </a:lnTo>
                  <a:lnTo>
                    <a:pt x="75" y="95"/>
                  </a:lnTo>
                  <a:lnTo>
                    <a:pt x="78" y="94"/>
                  </a:lnTo>
                  <a:lnTo>
                    <a:pt x="80" y="94"/>
                  </a:lnTo>
                  <a:lnTo>
                    <a:pt x="82" y="94"/>
                  </a:lnTo>
                  <a:lnTo>
                    <a:pt x="85" y="93"/>
                  </a:lnTo>
                  <a:lnTo>
                    <a:pt x="88" y="91"/>
                  </a:lnTo>
                  <a:lnTo>
                    <a:pt x="90" y="90"/>
                  </a:lnTo>
                  <a:lnTo>
                    <a:pt x="94" y="89"/>
                  </a:lnTo>
                  <a:lnTo>
                    <a:pt x="97" y="87"/>
                  </a:lnTo>
                  <a:lnTo>
                    <a:pt x="99" y="87"/>
                  </a:lnTo>
                  <a:lnTo>
                    <a:pt x="102" y="87"/>
                  </a:lnTo>
                  <a:lnTo>
                    <a:pt x="105" y="87"/>
                  </a:lnTo>
                  <a:lnTo>
                    <a:pt x="107" y="87"/>
                  </a:lnTo>
                  <a:lnTo>
                    <a:pt x="110" y="86"/>
                  </a:lnTo>
                  <a:lnTo>
                    <a:pt x="113" y="84"/>
                  </a:lnTo>
                  <a:lnTo>
                    <a:pt x="115" y="83"/>
                  </a:lnTo>
                  <a:lnTo>
                    <a:pt x="116" y="81"/>
                  </a:lnTo>
                  <a:lnTo>
                    <a:pt x="118" y="80"/>
                  </a:lnTo>
                  <a:lnTo>
                    <a:pt x="120" y="79"/>
                  </a:lnTo>
                  <a:lnTo>
                    <a:pt x="122" y="76"/>
                  </a:lnTo>
                  <a:lnTo>
                    <a:pt x="124" y="73"/>
                  </a:lnTo>
                  <a:lnTo>
                    <a:pt x="128" y="70"/>
                  </a:lnTo>
                  <a:lnTo>
                    <a:pt x="132" y="65"/>
                  </a:lnTo>
                  <a:lnTo>
                    <a:pt x="137" y="62"/>
                  </a:lnTo>
                  <a:lnTo>
                    <a:pt x="141" y="58"/>
                  </a:lnTo>
                  <a:lnTo>
                    <a:pt x="145" y="56"/>
                  </a:lnTo>
                  <a:lnTo>
                    <a:pt x="149" y="55"/>
                  </a:lnTo>
                  <a:lnTo>
                    <a:pt x="152" y="54"/>
                  </a:lnTo>
                  <a:lnTo>
                    <a:pt x="155" y="54"/>
                  </a:lnTo>
                  <a:lnTo>
                    <a:pt x="158" y="53"/>
                  </a:lnTo>
                  <a:lnTo>
                    <a:pt x="160" y="51"/>
                  </a:lnTo>
                  <a:lnTo>
                    <a:pt x="163" y="50"/>
                  </a:lnTo>
                  <a:lnTo>
                    <a:pt x="165" y="49"/>
                  </a:lnTo>
                  <a:lnTo>
                    <a:pt x="167" y="47"/>
                  </a:lnTo>
                  <a:lnTo>
                    <a:pt x="168" y="46"/>
                  </a:lnTo>
                  <a:lnTo>
                    <a:pt x="169" y="45"/>
                  </a:lnTo>
                  <a:lnTo>
                    <a:pt x="171" y="43"/>
                  </a:lnTo>
                  <a:lnTo>
                    <a:pt x="172" y="41"/>
                  </a:lnTo>
                  <a:lnTo>
                    <a:pt x="175" y="39"/>
                  </a:lnTo>
                  <a:lnTo>
                    <a:pt x="177" y="37"/>
                  </a:lnTo>
                  <a:lnTo>
                    <a:pt x="179" y="36"/>
                  </a:lnTo>
                  <a:lnTo>
                    <a:pt x="181" y="35"/>
                  </a:lnTo>
                  <a:lnTo>
                    <a:pt x="184" y="34"/>
                  </a:lnTo>
                  <a:lnTo>
                    <a:pt x="187" y="32"/>
                  </a:lnTo>
                  <a:lnTo>
                    <a:pt x="191" y="29"/>
                  </a:lnTo>
                  <a:lnTo>
                    <a:pt x="194" y="27"/>
                  </a:lnTo>
                  <a:lnTo>
                    <a:pt x="197" y="24"/>
                  </a:lnTo>
                  <a:lnTo>
                    <a:pt x="200" y="22"/>
                  </a:lnTo>
                  <a:lnTo>
                    <a:pt x="203" y="21"/>
                  </a:lnTo>
                  <a:lnTo>
                    <a:pt x="206" y="20"/>
                  </a:lnTo>
                  <a:lnTo>
                    <a:pt x="210" y="18"/>
                  </a:lnTo>
                  <a:lnTo>
                    <a:pt x="213" y="17"/>
                  </a:lnTo>
                  <a:lnTo>
                    <a:pt x="216" y="16"/>
                  </a:lnTo>
                  <a:lnTo>
                    <a:pt x="219" y="15"/>
                  </a:lnTo>
                  <a:lnTo>
                    <a:pt x="222" y="15"/>
                  </a:lnTo>
                  <a:lnTo>
                    <a:pt x="226" y="14"/>
                  </a:lnTo>
                  <a:lnTo>
                    <a:pt x="229" y="12"/>
                  </a:lnTo>
                  <a:lnTo>
                    <a:pt x="231" y="10"/>
                  </a:lnTo>
                  <a:lnTo>
                    <a:pt x="234" y="8"/>
                  </a:lnTo>
                  <a:lnTo>
                    <a:pt x="236" y="7"/>
                  </a:lnTo>
                  <a:lnTo>
                    <a:pt x="238" y="5"/>
                  </a:lnTo>
                  <a:lnTo>
                    <a:pt x="239" y="4"/>
                  </a:lnTo>
                  <a:lnTo>
                    <a:pt x="241" y="3"/>
                  </a:lnTo>
                  <a:lnTo>
                    <a:pt x="244" y="2"/>
                  </a:lnTo>
                  <a:lnTo>
                    <a:pt x="246" y="1"/>
                  </a:lnTo>
                  <a:lnTo>
                    <a:pt x="248" y="1"/>
                  </a:lnTo>
                  <a:lnTo>
                    <a:pt x="251" y="2"/>
                  </a:lnTo>
                  <a:lnTo>
                    <a:pt x="254" y="2"/>
                  </a:lnTo>
                  <a:lnTo>
                    <a:pt x="257" y="3"/>
                  </a:lnTo>
                  <a:lnTo>
                    <a:pt x="260" y="3"/>
                  </a:lnTo>
                  <a:lnTo>
                    <a:pt x="263" y="3"/>
                  </a:lnTo>
                  <a:lnTo>
                    <a:pt x="266" y="3"/>
                  </a:lnTo>
                  <a:lnTo>
                    <a:pt x="270" y="3"/>
                  </a:lnTo>
                  <a:lnTo>
                    <a:pt x="273" y="3"/>
                  </a:lnTo>
                  <a:lnTo>
                    <a:pt x="276" y="2"/>
                  </a:lnTo>
                  <a:lnTo>
                    <a:pt x="280" y="1"/>
                  </a:lnTo>
                  <a:lnTo>
                    <a:pt x="284" y="1"/>
                  </a:lnTo>
                  <a:lnTo>
                    <a:pt x="290" y="0"/>
                  </a:lnTo>
                  <a:lnTo>
                    <a:pt x="295" y="0"/>
                  </a:lnTo>
                  <a:lnTo>
                    <a:pt x="301" y="1"/>
                  </a:lnTo>
                  <a:lnTo>
                    <a:pt x="307" y="2"/>
                  </a:lnTo>
                  <a:lnTo>
                    <a:pt x="312" y="4"/>
                  </a:lnTo>
                  <a:lnTo>
                    <a:pt x="318" y="8"/>
                  </a:lnTo>
                  <a:lnTo>
                    <a:pt x="323" y="12"/>
                  </a:lnTo>
                  <a:lnTo>
                    <a:pt x="328" y="16"/>
                  </a:lnTo>
                  <a:lnTo>
                    <a:pt x="331" y="19"/>
                  </a:lnTo>
                  <a:lnTo>
                    <a:pt x="334" y="21"/>
                  </a:lnTo>
                  <a:lnTo>
                    <a:pt x="336" y="23"/>
                  </a:lnTo>
                  <a:lnTo>
                    <a:pt x="338" y="25"/>
                  </a:lnTo>
                  <a:lnTo>
                    <a:pt x="341" y="26"/>
                  </a:lnTo>
                  <a:lnTo>
                    <a:pt x="344" y="27"/>
                  </a:lnTo>
                  <a:lnTo>
                    <a:pt x="347" y="28"/>
                  </a:lnTo>
                  <a:lnTo>
                    <a:pt x="352" y="29"/>
                  </a:lnTo>
                  <a:lnTo>
                    <a:pt x="356" y="30"/>
                  </a:lnTo>
                  <a:lnTo>
                    <a:pt x="360" y="31"/>
                  </a:lnTo>
                  <a:lnTo>
                    <a:pt x="364" y="33"/>
                  </a:lnTo>
                  <a:lnTo>
                    <a:pt x="368" y="35"/>
                  </a:lnTo>
                  <a:lnTo>
                    <a:pt x="372" y="37"/>
                  </a:lnTo>
                  <a:lnTo>
                    <a:pt x="375" y="40"/>
                  </a:lnTo>
                  <a:lnTo>
                    <a:pt x="378" y="43"/>
                  </a:lnTo>
                  <a:lnTo>
                    <a:pt x="381" y="47"/>
                  </a:lnTo>
                  <a:lnTo>
                    <a:pt x="385" y="51"/>
                  </a:lnTo>
                  <a:lnTo>
                    <a:pt x="390" y="55"/>
                  </a:lnTo>
                  <a:lnTo>
                    <a:pt x="394" y="59"/>
                  </a:lnTo>
                  <a:lnTo>
                    <a:pt x="398" y="63"/>
                  </a:lnTo>
                  <a:lnTo>
                    <a:pt x="403" y="65"/>
                  </a:lnTo>
                  <a:lnTo>
                    <a:pt x="406" y="67"/>
                  </a:lnTo>
                  <a:lnTo>
                    <a:pt x="409" y="68"/>
                  </a:lnTo>
                  <a:lnTo>
                    <a:pt x="412" y="69"/>
                  </a:lnTo>
                  <a:lnTo>
                    <a:pt x="415" y="70"/>
                  </a:lnTo>
                  <a:lnTo>
                    <a:pt x="418" y="70"/>
                  </a:lnTo>
                  <a:lnTo>
                    <a:pt x="421" y="71"/>
                  </a:lnTo>
                  <a:lnTo>
                    <a:pt x="424" y="72"/>
                  </a:lnTo>
                  <a:lnTo>
                    <a:pt x="426" y="74"/>
                  </a:lnTo>
                  <a:lnTo>
                    <a:pt x="430" y="76"/>
                  </a:lnTo>
                  <a:lnTo>
                    <a:pt x="433" y="78"/>
                  </a:lnTo>
                  <a:lnTo>
                    <a:pt x="435" y="80"/>
                  </a:lnTo>
                  <a:lnTo>
                    <a:pt x="438" y="82"/>
                  </a:lnTo>
                  <a:lnTo>
                    <a:pt x="440" y="84"/>
                  </a:lnTo>
                  <a:lnTo>
                    <a:pt x="443" y="86"/>
                  </a:lnTo>
                  <a:lnTo>
                    <a:pt x="446" y="88"/>
                  </a:lnTo>
                  <a:lnTo>
                    <a:pt x="451" y="89"/>
                  </a:lnTo>
                  <a:lnTo>
                    <a:pt x="456" y="91"/>
                  </a:lnTo>
                  <a:lnTo>
                    <a:pt x="461" y="92"/>
                  </a:lnTo>
                  <a:lnTo>
                    <a:pt x="467" y="94"/>
                  </a:lnTo>
                  <a:lnTo>
                    <a:pt x="473" y="96"/>
                  </a:lnTo>
                  <a:lnTo>
                    <a:pt x="478" y="98"/>
                  </a:lnTo>
                  <a:lnTo>
                    <a:pt x="483" y="100"/>
                  </a:lnTo>
                  <a:lnTo>
                    <a:pt x="487" y="102"/>
                  </a:lnTo>
                  <a:lnTo>
                    <a:pt x="490" y="104"/>
                  </a:lnTo>
                  <a:lnTo>
                    <a:pt x="493" y="106"/>
                  </a:lnTo>
                  <a:lnTo>
                    <a:pt x="495" y="109"/>
                  </a:lnTo>
                  <a:lnTo>
                    <a:pt x="497" y="111"/>
                  </a:lnTo>
                  <a:lnTo>
                    <a:pt x="499" y="113"/>
                  </a:lnTo>
                  <a:lnTo>
                    <a:pt x="501" y="116"/>
                  </a:lnTo>
                  <a:lnTo>
                    <a:pt x="503" y="118"/>
                  </a:lnTo>
                  <a:lnTo>
                    <a:pt x="505" y="121"/>
                  </a:lnTo>
                  <a:lnTo>
                    <a:pt x="507" y="122"/>
                  </a:lnTo>
                  <a:lnTo>
                    <a:pt x="509" y="124"/>
                  </a:lnTo>
                  <a:lnTo>
                    <a:pt x="511" y="126"/>
                  </a:lnTo>
                  <a:lnTo>
                    <a:pt x="514" y="127"/>
                  </a:lnTo>
                  <a:lnTo>
                    <a:pt x="516" y="128"/>
                  </a:lnTo>
                  <a:lnTo>
                    <a:pt x="519" y="129"/>
                  </a:lnTo>
                  <a:lnTo>
                    <a:pt x="521" y="130"/>
                  </a:lnTo>
                  <a:lnTo>
                    <a:pt x="523" y="131"/>
                  </a:lnTo>
                  <a:lnTo>
                    <a:pt x="526" y="133"/>
                  </a:lnTo>
                  <a:lnTo>
                    <a:pt x="528" y="135"/>
                  </a:lnTo>
                  <a:lnTo>
                    <a:pt x="531" y="140"/>
                  </a:lnTo>
                  <a:lnTo>
                    <a:pt x="534" y="144"/>
                  </a:lnTo>
                  <a:lnTo>
                    <a:pt x="538" y="146"/>
                  </a:lnTo>
                  <a:lnTo>
                    <a:pt x="541" y="148"/>
                  </a:lnTo>
                  <a:lnTo>
                    <a:pt x="543" y="149"/>
                  </a:lnTo>
                  <a:lnTo>
                    <a:pt x="546" y="151"/>
                  </a:lnTo>
                  <a:lnTo>
                    <a:pt x="548" y="153"/>
                  </a:lnTo>
                  <a:lnTo>
                    <a:pt x="551" y="155"/>
                  </a:lnTo>
                  <a:lnTo>
                    <a:pt x="553" y="158"/>
                  </a:lnTo>
                  <a:lnTo>
                    <a:pt x="556" y="162"/>
                  </a:lnTo>
                  <a:lnTo>
                    <a:pt x="558" y="164"/>
                  </a:lnTo>
                  <a:lnTo>
                    <a:pt x="559" y="167"/>
                  </a:lnTo>
                  <a:lnTo>
                    <a:pt x="560" y="170"/>
                  </a:lnTo>
                  <a:lnTo>
                    <a:pt x="561" y="173"/>
                  </a:lnTo>
                  <a:lnTo>
                    <a:pt x="561" y="175"/>
                  </a:lnTo>
                  <a:lnTo>
                    <a:pt x="561" y="178"/>
                  </a:lnTo>
                  <a:lnTo>
                    <a:pt x="561" y="180"/>
                  </a:lnTo>
                  <a:lnTo>
                    <a:pt x="561" y="182"/>
                  </a:lnTo>
                  <a:lnTo>
                    <a:pt x="561" y="184"/>
                  </a:lnTo>
                  <a:lnTo>
                    <a:pt x="562" y="186"/>
                  </a:lnTo>
                  <a:lnTo>
                    <a:pt x="562" y="188"/>
                  </a:lnTo>
                  <a:lnTo>
                    <a:pt x="563" y="190"/>
                  </a:lnTo>
                  <a:lnTo>
                    <a:pt x="564" y="192"/>
                  </a:lnTo>
                  <a:lnTo>
                    <a:pt x="565" y="195"/>
                  </a:lnTo>
                  <a:lnTo>
                    <a:pt x="566" y="198"/>
                  </a:lnTo>
                  <a:lnTo>
                    <a:pt x="566" y="200"/>
                  </a:lnTo>
                  <a:lnTo>
                    <a:pt x="566" y="203"/>
                  </a:lnTo>
                  <a:lnTo>
                    <a:pt x="565" y="205"/>
                  </a:lnTo>
                  <a:lnTo>
                    <a:pt x="563" y="207"/>
                  </a:lnTo>
                  <a:lnTo>
                    <a:pt x="562" y="209"/>
                  </a:lnTo>
                  <a:lnTo>
                    <a:pt x="560" y="211"/>
                  </a:lnTo>
                  <a:lnTo>
                    <a:pt x="559" y="214"/>
                  </a:lnTo>
                  <a:lnTo>
                    <a:pt x="558" y="216"/>
                  </a:lnTo>
                  <a:lnTo>
                    <a:pt x="557" y="218"/>
                  </a:lnTo>
                  <a:lnTo>
                    <a:pt x="556" y="220"/>
                  </a:lnTo>
                  <a:lnTo>
                    <a:pt x="556" y="223"/>
                  </a:lnTo>
                  <a:lnTo>
                    <a:pt x="556" y="225"/>
                  </a:lnTo>
                  <a:lnTo>
                    <a:pt x="556" y="228"/>
                  </a:lnTo>
                  <a:lnTo>
                    <a:pt x="555" y="231"/>
                  </a:lnTo>
                  <a:lnTo>
                    <a:pt x="555" y="235"/>
                  </a:lnTo>
                  <a:lnTo>
                    <a:pt x="554" y="239"/>
                  </a:lnTo>
                  <a:lnTo>
                    <a:pt x="553" y="242"/>
                  </a:lnTo>
                  <a:lnTo>
                    <a:pt x="552" y="245"/>
                  </a:lnTo>
                  <a:lnTo>
                    <a:pt x="550" y="247"/>
                  </a:lnTo>
                  <a:lnTo>
                    <a:pt x="547" y="250"/>
                  </a:lnTo>
                  <a:lnTo>
                    <a:pt x="544" y="253"/>
                  </a:lnTo>
                  <a:lnTo>
                    <a:pt x="541" y="254"/>
                  </a:lnTo>
                  <a:lnTo>
                    <a:pt x="540" y="254"/>
                  </a:lnTo>
                  <a:lnTo>
                    <a:pt x="540" y="255"/>
                  </a:lnTo>
                  <a:lnTo>
                    <a:pt x="539" y="256"/>
                  </a:lnTo>
                  <a:lnTo>
                    <a:pt x="538" y="257"/>
                  </a:lnTo>
                  <a:lnTo>
                    <a:pt x="536" y="260"/>
                  </a:lnTo>
                  <a:lnTo>
                    <a:pt x="533" y="262"/>
                  </a:lnTo>
                  <a:lnTo>
                    <a:pt x="531" y="264"/>
                  </a:lnTo>
                  <a:lnTo>
                    <a:pt x="528" y="265"/>
                  </a:lnTo>
                  <a:lnTo>
                    <a:pt x="526" y="266"/>
                  </a:lnTo>
                  <a:lnTo>
                    <a:pt x="523" y="266"/>
                  </a:lnTo>
                  <a:lnTo>
                    <a:pt x="520" y="267"/>
                  </a:lnTo>
                  <a:lnTo>
                    <a:pt x="517" y="268"/>
                  </a:lnTo>
                  <a:lnTo>
                    <a:pt x="514" y="269"/>
                  </a:lnTo>
                  <a:lnTo>
                    <a:pt x="511" y="270"/>
                  </a:lnTo>
                  <a:lnTo>
                    <a:pt x="508" y="270"/>
                  </a:lnTo>
                  <a:lnTo>
                    <a:pt x="506" y="269"/>
                  </a:lnTo>
                  <a:lnTo>
                    <a:pt x="504" y="268"/>
                  </a:lnTo>
                  <a:lnTo>
                    <a:pt x="502" y="267"/>
                  </a:lnTo>
                  <a:lnTo>
                    <a:pt x="500" y="266"/>
                  </a:lnTo>
                  <a:lnTo>
                    <a:pt x="497" y="265"/>
                  </a:lnTo>
                  <a:lnTo>
                    <a:pt x="495" y="265"/>
                  </a:lnTo>
                  <a:lnTo>
                    <a:pt x="492" y="265"/>
                  </a:lnTo>
                  <a:lnTo>
                    <a:pt x="489" y="265"/>
                  </a:lnTo>
                  <a:lnTo>
                    <a:pt x="487" y="265"/>
                  </a:lnTo>
                  <a:lnTo>
                    <a:pt x="485" y="266"/>
                  </a:lnTo>
                  <a:lnTo>
                    <a:pt x="483" y="266"/>
                  </a:lnTo>
                  <a:lnTo>
                    <a:pt x="481" y="267"/>
                  </a:lnTo>
                  <a:lnTo>
                    <a:pt x="478" y="268"/>
                  </a:lnTo>
                  <a:lnTo>
                    <a:pt x="475" y="269"/>
                  </a:lnTo>
                  <a:lnTo>
                    <a:pt x="471" y="269"/>
                  </a:lnTo>
                  <a:lnTo>
                    <a:pt x="468" y="269"/>
                  </a:lnTo>
                  <a:lnTo>
                    <a:pt x="465" y="269"/>
                  </a:lnTo>
                  <a:lnTo>
                    <a:pt x="463" y="268"/>
                  </a:lnTo>
                  <a:lnTo>
                    <a:pt x="460" y="266"/>
                  </a:lnTo>
                  <a:lnTo>
                    <a:pt x="458" y="265"/>
                  </a:lnTo>
                  <a:lnTo>
                    <a:pt x="457" y="265"/>
                  </a:lnTo>
                  <a:lnTo>
                    <a:pt x="456" y="264"/>
                  </a:lnTo>
                  <a:lnTo>
                    <a:pt x="454" y="264"/>
                  </a:lnTo>
                  <a:lnTo>
                    <a:pt x="452" y="265"/>
                  </a:lnTo>
                  <a:lnTo>
                    <a:pt x="451" y="265"/>
                  </a:lnTo>
                  <a:lnTo>
                    <a:pt x="449" y="266"/>
                  </a:lnTo>
                  <a:lnTo>
                    <a:pt x="446" y="266"/>
                  </a:lnTo>
                  <a:lnTo>
                    <a:pt x="444" y="266"/>
                  </a:lnTo>
                  <a:lnTo>
                    <a:pt x="443" y="266"/>
                  </a:lnTo>
                  <a:lnTo>
                    <a:pt x="441" y="266"/>
                  </a:lnTo>
                  <a:lnTo>
                    <a:pt x="440" y="265"/>
                  </a:lnTo>
                  <a:lnTo>
                    <a:pt x="438" y="264"/>
                  </a:lnTo>
                  <a:lnTo>
                    <a:pt x="436" y="264"/>
                  </a:lnTo>
                  <a:lnTo>
                    <a:pt x="435" y="263"/>
                  </a:lnTo>
                  <a:lnTo>
                    <a:pt x="433" y="263"/>
                  </a:lnTo>
                  <a:lnTo>
                    <a:pt x="431" y="264"/>
                  </a:lnTo>
                  <a:lnTo>
                    <a:pt x="429" y="264"/>
                  </a:lnTo>
                  <a:lnTo>
                    <a:pt x="426" y="265"/>
                  </a:lnTo>
                  <a:lnTo>
                    <a:pt x="424" y="265"/>
                  </a:lnTo>
                  <a:lnTo>
                    <a:pt x="421" y="266"/>
                  </a:lnTo>
                  <a:lnTo>
                    <a:pt x="418" y="268"/>
                  </a:lnTo>
                  <a:lnTo>
                    <a:pt x="415" y="269"/>
                  </a:lnTo>
                  <a:lnTo>
                    <a:pt x="412" y="270"/>
                  </a:lnTo>
                  <a:lnTo>
                    <a:pt x="409" y="271"/>
                  </a:lnTo>
                  <a:lnTo>
                    <a:pt x="406" y="271"/>
                  </a:lnTo>
                  <a:lnTo>
                    <a:pt x="403" y="270"/>
                  </a:lnTo>
                  <a:lnTo>
                    <a:pt x="400" y="269"/>
                  </a:lnTo>
                  <a:lnTo>
                    <a:pt x="397" y="268"/>
                  </a:lnTo>
                  <a:lnTo>
                    <a:pt x="394" y="268"/>
                  </a:lnTo>
                  <a:lnTo>
                    <a:pt x="391" y="267"/>
                  </a:lnTo>
                  <a:lnTo>
                    <a:pt x="389" y="267"/>
                  </a:lnTo>
                  <a:lnTo>
                    <a:pt x="387" y="267"/>
                  </a:lnTo>
                  <a:lnTo>
                    <a:pt x="385" y="266"/>
                  </a:lnTo>
                  <a:lnTo>
                    <a:pt x="384" y="265"/>
                  </a:lnTo>
                  <a:lnTo>
                    <a:pt x="382" y="264"/>
                  </a:lnTo>
                  <a:lnTo>
                    <a:pt x="381" y="264"/>
                  </a:lnTo>
                  <a:lnTo>
                    <a:pt x="378" y="265"/>
                  </a:lnTo>
                  <a:lnTo>
                    <a:pt x="375" y="265"/>
                  </a:lnTo>
                  <a:lnTo>
                    <a:pt x="371" y="265"/>
                  </a:lnTo>
                  <a:lnTo>
                    <a:pt x="368" y="265"/>
                  </a:lnTo>
                  <a:lnTo>
                    <a:pt x="364" y="265"/>
                  </a:lnTo>
                  <a:lnTo>
                    <a:pt x="362" y="263"/>
                  </a:lnTo>
                  <a:lnTo>
                    <a:pt x="361" y="263"/>
                  </a:lnTo>
                  <a:lnTo>
                    <a:pt x="360" y="264"/>
                  </a:lnTo>
                  <a:lnTo>
                    <a:pt x="359" y="265"/>
                  </a:lnTo>
                  <a:lnTo>
                    <a:pt x="357" y="266"/>
                  </a:lnTo>
                  <a:lnTo>
                    <a:pt x="354" y="268"/>
                  </a:lnTo>
                  <a:lnTo>
                    <a:pt x="352" y="269"/>
                  </a:lnTo>
                  <a:lnTo>
                    <a:pt x="349" y="269"/>
                  </a:lnTo>
                  <a:lnTo>
                    <a:pt x="346" y="269"/>
                  </a:lnTo>
                  <a:lnTo>
                    <a:pt x="343" y="269"/>
                  </a:lnTo>
                  <a:lnTo>
                    <a:pt x="341" y="268"/>
                  </a:lnTo>
                  <a:lnTo>
                    <a:pt x="338" y="267"/>
                  </a:lnTo>
                  <a:lnTo>
                    <a:pt x="336" y="266"/>
                  </a:lnTo>
                  <a:lnTo>
                    <a:pt x="335" y="265"/>
                  </a:lnTo>
                  <a:lnTo>
                    <a:pt x="333" y="264"/>
                  </a:lnTo>
                  <a:lnTo>
                    <a:pt x="332" y="263"/>
                  </a:lnTo>
                  <a:lnTo>
                    <a:pt x="331" y="262"/>
                  </a:lnTo>
                  <a:lnTo>
                    <a:pt x="328" y="260"/>
                  </a:lnTo>
                  <a:lnTo>
                    <a:pt x="325" y="260"/>
                  </a:lnTo>
                  <a:lnTo>
                    <a:pt x="322" y="260"/>
                  </a:lnTo>
                  <a:lnTo>
                    <a:pt x="320" y="260"/>
                  </a:lnTo>
                  <a:lnTo>
                    <a:pt x="318" y="260"/>
                  </a:lnTo>
                  <a:lnTo>
                    <a:pt x="315" y="261"/>
                  </a:lnTo>
                  <a:lnTo>
                    <a:pt x="311" y="262"/>
                  </a:lnTo>
                  <a:lnTo>
                    <a:pt x="309" y="263"/>
                  </a:lnTo>
                  <a:lnTo>
                    <a:pt x="307" y="264"/>
                  </a:lnTo>
                  <a:lnTo>
                    <a:pt x="305" y="267"/>
                  </a:lnTo>
                  <a:lnTo>
                    <a:pt x="303" y="271"/>
                  </a:lnTo>
                  <a:lnTo>
                    <a:pt x="302" y="274"/>
                  </a:lnTo>
                  <a:lnTo>
                    <a:pt x="301" y="277"/>
                  </a:lnTo>
                  <a:lnTo>
                    <a:pt x="300" y="282"/>
                  </a:lnTo>
                  <a:lnTo>
                    <a:pt x="298" y="288"/>
                  </a:lnTo>
                  <a:lnTo>
                    <a:pt x="296" y="294"/>
                  </a:lnTo>
                  <a:lnTo>
                    <a:pt x="294" y="301"/>
                  </a:lnTo>
                  <a:lnTo>
                    <a:pt x="292" y="308"/>
                  </a:lnTo>
                  <a:lnTo>
                    <a:pt x="292" y="314"/>
                  </a:lnTo>
                  <a:lnTo>
                    <a:pt x="292" y="318"/>
                  </a:lnTo>
                  <a:lnTo>
                    <a:pt x="292" y="320"/>
                  </a:lnTo>
                  <a:lnTo>
                    <a:pt x="292" y="322"/>
                  </a:lnTo>
                  <a:lnTo>
                    <a:pt x="292" y="324"/>
                  </a:lnTo>
                  <a:lnTo>
                    <a:pt x="291" y="326"/>
                  </a:lnTo>
                  <a:lnTo>
                    <a:pt x="237" y="326"/>
                  </a:lnTo>
                </a:path>
              </a:pathLst>
            </a:custGeom>
            <a:solidFill>
              <a:srgbClr val="B2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23" name="Freeform 391"/>
            <p:cNvSpPr>
              <a:spLocks/>
            </p:cNvSpPr>
            <p:nvPr/>
          </p:nvSpPr>
          <p:spPr bwMode="auto">
            <a:xfrm>
              <a:off x="1411" y="1373"/>
              <a:ext cx="743" cy="128"/>
            </a:xfrm>
            <a:custGeom>
              <a:avLst/>
              <a:gdLst>
                <a:gd name="T0" fmla="*/ 660 w 743"/>
                <a:gd name="T1" fmla="*/ 6 h 128"/>
                <a:gd name="T2" fmla="*/ 686 w 743"/>
                <a:gd name="T3" fmla="*/ 14 h 128"/>
                <a:gd name="T4" fmla="*/ 705 w 743"/>
                <a:gd name="T5" fmla="*/ 29 h 128"/>
                <a:gd name="T6" fmla="*/ 726 w 743"/>
                <a:gd name="T7" fmla="*/ 44 h 128"/>
                <a:gd name="T8" fmla="*/ 742 w 743"/>
                <a:gd name="T9" fmla="*/ 67 h 128"/>
                <a:gd name="T10" fmla="*/ 709 w 743"/>
                <a:gd name="T11" fmla="*/ 84 h 128"/>
                <a:gd name="T12" fmla="*/ 680 w 743"/>
                <a:gd name="T13" fmla="*/ 83 h 128"/>
                <a:gd name="T14" fmla="*/ 658 w 743"/>
                <a:gd name="T15" fmla="*/ 92 h 128"/>
                <a:gd name="T16" fmla="*/ 624 w 743"/>
                <a:gd name="T17" fmla="*/ 94 h 128"/>
                <a:gd name="T18" fmla="*/ 580 w 743"/>
                <a:gd name="T19" fmla="*/ 105 h 128"/>
                <a:gd name="T20" fmla="*/ 537 w 743"/>
                <a:gd name="T21" fmla="*/ 111 h 128"/>
                <a:gd name="T22" fmla="*/ 498 w 743"/>
                <a:gd name="T23" fmla="*/ 111 h 128"/>
                <a:gd name="T24" fmla="*/ 461 w 743"/>
                <a:gd name="T25" fmla="*/ 118 h 128"/>
                <a:gd name="T26" fmla="*/ 421 w 743"/>
                <a:gd name="T27" fmla="*/ 126 h 128"/>
                <a:gd name="T28" fmla="*/ 368 w 743"/>
                <a:gd name="T29" fmla="*/ 122 h 128"/>
                <a:gd name="T30" fmla="*/ 328 w 743"/>
                <a:gd name="T31" fmla="*/ 127 h 128"/>
                <a:gd name="T32" fmla="*/ 295 w 743"/>
                <a:gd name="T33" fmla="*/ 123 h 128"/>
                <a:gd name="T34" fmla="*/ 255 w 743"/>
                <a:gd name="T35" fmla="*/ 121 h 128"/>
                <a:gd name="T36" fmla="*/ 231 w 743"/>
                <a:gd name="T37" fmla="*/ 121 h 128"/>
                <a:gd name="T38" fmla="*/ 206 w 743"/>
                <a:gd name="T39" fmla="*/ 116 h 128"/>
                <a:gd name="T40" fmla="*/ 179 w 743"/>
                <a:gd name="T41" fmla="*/ 116 h 128"/>
                <a:gd name="T42" fmla="*/ 140 w 743"/>
                <a:gd name="T43" fmla="*/ 108 h 128"/>
                <a:gd name="T44" fmla="*/ 96 w 743"/>
                <a:gd name="T45" fmla="*/ 101 h 128"/>
                <a:gd name="T46" fmla="*/ 72 w 743"/>
                <a:gd name="T47" fmla="*/ 92 h 128"/>
                <a:gd name="T48" fmla="*/ 47 w 743"/>
                <a:gd name="T49" fmla="*/ 87 h 128"/>
                <a:gd name="T50" fmla="*/ 35 w 743"/>
                <a:gd name="T51" fmla="*/ 82 h 128"/>
                <a:gd name="T52" fmla="*/ 22 w 743"/>
                <a:gd name="T53" fmla="*/ 78 h 128"/>
                <a:gd name="T54" fmla="*/ 0 w 743"/>
                <a:gd name="T55" fmla="*/ 72 h 128"/>
                <a:gd name="T56" fmla="*/ 15 w 743"/>
                <a:gd name="T57" fmla="*/ 60 h 128"/>
                <a:gd name="T58" fmla="*/ 36 w 743"/>
                <a:gd name="T59" fmla="*/ 47 h 128"/>
                <a:gd name="T60" fmla="*/ 57 w 743"/>
                <a:gd name="T61" fmla="*/ 35 h 128"/>
                <a:gd name="T62" fmla="*/ 73 w 743"/>
                <a:gd name="T63" fmla="*/ 23 h 128"/>
                <a:gd name="T64" fmla="*/ 87 w 743"/>
                <a:gd name="T65" fmla="*/ 14 h 128"/>
                <a:gd name="T66" fmla="*/ 108 w 743"/>
                <a:gd name="T67" fmla="*/ 12 h 128"/>
                <a:gd name="T68" fmla="*/ 143 w 743"/>
                <a:gd name="T69" fmla="*/ 28 h 128"/>
                <a:gd name="T70" fmla="*/ 168 w 743"/>
                <a:gd name="T71" fmla="*/ 46 h 128"/>
                <a:gd name="T72" fmla="*/ 196 w 743"/>
                <a:gd name="T73" fmla="*/ 49 h 128"/>
                <a:gd name="T74" fmla="*/ 211 w 743"/>
                <a:gd name="T75" fmla="*/ 54 h 128"/>
                <a:gd name="T76" fmla="*/ 232 w 743"/>
                <a:gd name="T77" fmla="*/ 55 h 128"/>
                <a:gd name="T78" fmla="*/ 253 w 743"/>
                <a:gd name="T79" fmla="*/ 54 h 128"/>
                <a:gd name="T80" fmla="*/ 284 w 743"/>
                <a:gd name="T81" fmla="*/ 57 h 128"/>
                <a:gd name="T82" fmla="*/ 327 w 743"/>
                <a:gd name="T83" fmla="*/ 61 h 128"/>
                <a:gd name="T84" fmla="*/ 363 w 743"/>
                <a:gd name="T85" fmla="*/ 62 h 128"/>
                <a:gd name="T86" fmla="*/ 396 w 743"/>
                <a:gd name="T87" fmla="*/ 61 h 128"/>
                <a:gd name="T88" fmla="*/ 423 w 743"/>
                <a:gd name="T89" fmla="*/ 62 h 128"/>
                <a:gd name="T90" fmla="*/ 445 w 743"/>
                <a:gd name="T91" fmla="*/ 54 h 128"/>
                <a:gd name="T92" fmla="*/ 507 w 743"/>
                <a:gd name="T93" fmla="*/ 54 h 128"/>
                <a:gd name="T94" fmla="*/ 535 w 743"/>
                <a:gd name="T95" fmla="*/ 50 h 128"/>
                <a:gd name="T96" fmla="*/ 559 w 743"/>
                <a:gd name="T97" fmla="*/ 41 h 128"/>
                <a:gd name="T98" fmla="*/ 581 w 743"/>
                <a:gd name="T99" fmla="*/ 36 h 128"/>
                <a:gd name="T100" fmla="*/ 589 w 743"/>
                <a:gd name="T101" fmla="*/ 29 h 128"/>
                <a:gd name="T102" fmla="*/ 610 w 743"/>
                <a:gd name="T103" fmla="*/ 19 h 128"/>
                <a:gd name="T104" fmla="*/ 629 w 743"/>
                <a:gd name="T105" fmla="*/ 5 h 12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43"/>
                <a:gd name="T160" fmla="*/ 0 h 128"/>
                <a:gd name="T161" fmla="*/ 743 w 743"/>
                <a:gd name="T162" fmla="*/ 128 h 12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43" h="128">
                  <a:moveTo>
                    <a:pt x="644" y="0"/>
                  </a:moveTo>
                  <a:lnTo>
                    <a:pt x="646" y="1"/>
                  </a:lnTo>
                  <a:lnTo>
                    <a:pt x="649" y="2"/>
                  </a:lnTo>
                  <a:lnTo>
                    <a:pt x="652" y="3"/>
                  </a:lnTo>
                  <a:lnTo>
                    <a:pt x="656" y="5"/>
                  </a:lnTo>
                  <a:lnTo>
                    <a:pt x="660" y="6"/>
                  </a:lnTo>
                  <a:lnTo>
                    <a:pt x="665" y="8"/>
                  </a:lnTo>
                  <a:lnTo>
                    <a:pt x="669" y="9"/>
                  </a:lnTo>
                  <a:lnTo>
                    <a:pt x="673" y="10"/>
                  </a:lnTo>
                  <a:lnTo>
                    <a:pt x="676" y="11"/>
                  </a:lnTo>
                  <a:lnTo>
                    <a:pt x="681" y="12"/>
                  </a:lnTo>
                  <a:lnTo>
                    <a:pt x="686" y="14"/>
                  </a:lnTo>
                  <a:lnTo>
                    <a:pt x="690" y="16"/>
                  </a:lnTo>
                  <a:lnTo>
                    <a:pt x="694" y="19"/>
                  </a:lnTo>
                  <a:lnTo>
                    <a:pt x="698" y="21"/>
                  </a:lnTo>
                  <a:lnTo>
                    <a:pt x="701" y="24"/>
                  </a:lnTo>
                  <a:lnTo>
                    <a:pt x="703" y="27"/>
                  </a:lnTo>
                  <a:lnTo>
                    <a:pt x="705" y="29"/>
                  </a:lnTo>
                  <a:lnTo>
                    <a:pt x="708" y="32"/>
                  </a:lnTo>
                  <a:lnTo>
                    <a:pt x="711" y="35"/>
                  </a:lnTo>
                  <a:lnTo>
                    <a:pt x="716" y="38"/>
                  </a:lnTo>
                  <a:lnTo>
                    <a:pt x="719" y="41"/>
                  </a:lnTo>
                  <a:lnTo>
                    <a:pt x="723" y="43"/>
                  </a:lnTo>
                  <a:lnTo>
                    <a:pt x="726" y="44"/>
                  </a:lnTo>
                  <a:lnTo>
                    <a:pt x="728" y="46"/>
                  </a:lnTo>
                  <a:lnTo>
                    <a:pt x="730" y="48"/>
                  </a:lnTo>
                  <a:lnTo>
                    <a:pt x="734" y="52"/>
                  </a:lnTo>
                  <a:lnTo>
                    <a:pt x="737" y="56"/>
                  </a:lnTo>
                  <a:lnTo>
                    <a:pt x="741" y="61"/>
                  </a:lnTo>
                  <a:lnTo>
                    <a:pt x="742" y="67"/>
                  </a:lnTo>
                  <a:lnTo>
                    <a:pt x="741" y="72"/>
                  </a:lnTo>
                  <a:lnTo>
                    <a:pt x="736" y="77"/>
                  </a:lnTo>
                  <a:lnTo>
                    <a:pt x="727" y="81"/>
                  </a:lnTo>
                  <a:lnTo>
                    <a:pt x="721" y="82"/>
                  </a:lnTo>
                  <a:lnTo>
                    <a:pt x="715" y="83"/>
                  </a:lnTo>
                  <a:lnTo>
                    <a:pt x="709" y="84"/>
                  </a:lnTo>
                  <a:lnTo>
                    <a:pt x="702" y="85"/>
                  </a:lnTo>
                  <a:lnTo>
                    <a:pt x="696" y="86"/>
                  </a:lnTo>
                  <a:lnTo>
                    <a:pt x="690" y="86"/>
                  </a:lnTo>
                  <a:lnTo>
                    <a:pt x="686" y="85"/>
                  </a:lnTo>
                  <a:lnTo>
                    <a:pt x="682" y="84"/>
                  </a:lnTo>
                  <a:lnTo>
                    <a:pt x="680" y="83"/>
                  </a:lnTo>
                  <a:lnTo>
                    <a:pt x="676" y="84"/>
                  </a:lnTo>
                  <a:lnTo>
                    <a:pt x="673" y="85"/>
                  </a:lnTo>
                  <a:lnTo>
                    <a:pt x="669" y="87"/>
                  </a:lnTo>
                  <a:lnTo>
                    <a:pt x="665" y="88"/>
                  </a:lnTo>
                  <a:lnTo>
                    <a:pt x="661" y="90"/>
                  </a:lnTo>
                  <a:lnTo>
                    <a:pt x="658" y="92"/>
                  </a:lnTo>
                  <a:lnTo>
                    <a:pt x="656" y="93"/>
                  </a:lnTo>
                  <a:lnTo>
                    <a:pt x="653" y="94"/>
                  </a:lnTo>
                  <a:lnTo>
                    <a:pt x="647" y="94"/>
                  </a:lnTo>
                  <a:lnTo>
                    <a:pt x="640" y="94"/>
                  </a:lnTo>
                  <a:lnTo>
                    <a:pt x="632" y="94"/>
                  </a:lnTo>
                  <a:lnTo>
                    <a:pt x="624" y="94"/>
                  </a:lnTo>
                  <a:lnTo>
                    <a:pt x="616" y="95"/>
                  </a:lnTo>
                  <a:lnTo>
                    <a:pt x="610" y="96"/>
                  </a:lnTo>
                  <a:lnTo>
                    <a:pt x="604" y="99"/>
                  </a:lnTo>
                  <a:lnTo>
                    <a:pt x="599" y="102"/>
                  </a:lnTo>
                  <a:lnTo>
                    <a:pt x="590" y="104"/>
                  </a:lnTo>
                  <a:lnTo>
                    <a:pt x="580" y="105"/>
                  </a:lnTo>
                  <a:lnTo>
                    <a:pt x="569" y="105"/>
                  </a:lnTo>
                  <a:lnTo>
                    <a:pt x="559" y="106"/>
                  </a:lnTo>
                  <a:lnTo>
                    <a:pt x="550" y="107"/>
                  </a:lnTo>
                  <a:lnTo>
                    <a:pt x="543" y="108"/>
                  </a:lnTo>
                  <a:lnTo>
                    <a:pt x="540" y="109"/>
                  </a:lnTo>
                  <a:lnTo>
                    <a:pt x="537" y="111"/>
                  </a:lnTo>
                  <a:lnTo>
                    <a:pt x="532" y="112"/>
                  </a:lnTo>
                  <a:lnTo>
                    <a:pt x="526" y="112"/>
                  </a:lnTo>
                  <a:lnTo>
                    <a:pt x="519" y="112"/>
                  </a:lnTo>
                  <a:lnTo>
                    <a:pt x="511" y="112"/>
                  </a:lnTo>
                  <a:lnTo>
                    <a:pt x="504" y="111"/>
                  </a:lnTo>
                  <a:lnTo>
                    <a:pt x="498" y="111"/>
                  </a:lnTo>
                  <a:lnTo>
                    <a:pt x="495" y="110"/>
                  </a:lnTo>
                  <a:lnTo>
                    <a:pt x="491" y="110"/>
                  </a:lnTo>
                  <a:lnTo>
                    <a:pt x="485" y="111"/>
                  </a:lnTo>
                  <a:lnTo>
                    <a:pt x="478" y="112"/>
                  </a:lnTo>
                  <a:lnTo>
                    <a:pt x="470" y="115"/>
                  </a:lnTo>
                  <a:lnTo>
                    <a:pt x="461" y="118"/>
                  </a:lnTo>
                  <a:lnTo>
                    <a:pt x="453" y="121"/>
                  </a:lnTo>
                  <a:lnTo>
                    <a:pt x="446" y="124"/>
                  </a:lnTo>
                  <a:lnTo>
                    <a:pt x="442" y="126"/>
                  </a:lnTo>
                  <a:lnTo>
                    <a:pt x="436" y="127"/>
                  </a:lnTo>
                  <a:lnTo>
                    <a:pt x="429" y="127"/>
                  </a:lnTo>
                  <a:lnTo>
                    <a:pt x="421" y="126"/>
                  </a:lnTo>
                  <a:lnTo>
                    <a:pt x="411" y="124"/>
                  </a:lnTo>
                  <a:lnTo>
                    <a:pt x="401" y="123"/>
                  </a:lnTo>
                  <a:lnTo>
                    <a:pt x="391" y="122"/>
                  </a:lnTo>
                  <a:lnTo>
                    <a:pt x="382" y="121"/>
                  </a:lnTo>
                  <a:lnTo>
                    <a:pt x="374" y="121"/>
                  </a:lnTo>
                  <a:lnTo>
                    <a:pt x="368" y="122"/>
                  </a:lnTo>
                  <a:lnTo>
                    <a:pt x="361" y="123"/>
                  </a:lnTo>
                  <a:lnTo>
                    <a:pt x="354" y="124"/>
                  </a:lnTo>
                  <a:lnTo>
                    <a:pt x="348" y="125"/>
                  </a:lnTo>
                  <a:lnTo>
                    <a:pt x="341" y="126"/>
                  </a:lnTo>
                  <a:lnTo>
                    <a:pt x="335" y="127"/>
                  </a:lnTo>
                  <a:lnTo>
                    <a:pt x="328" y="127"/>
                  </a:lnTo>
                  <a:lnTo>
                    <a:pt x="321" y="126"/>
                  </a:lnTo>
                  <a:lnTo>
                    <a:pt x="318" y="125"/>
                  </a:lnTo>
                  <a:lnTo>
                    <a:pt x="313" y="124"/>
                  </a:lnTo>
                  <a:lnTo>
                    <a:pt x="307" y="124"/>
                  </a:lnTo>
                  <a:lnTo>
                    <a:pt x="301" y="123"/>
                  </a:lnTo>
                  <a:lnTo>
                    <a:pt x="295" y="123"/>
                  </a:lnTo>
                  <a:lnTo>
                    <a:pt x="288" y="122"/>
                  </a:lnTo>
                  <a:lnTo>
                    <a:pt x="281" y="122"/>
                  </a:lnTo>
                  <a:lnTo>
                    <a:pt x="275" y="122"/>
                  </a:lnTo>
                  <a:lnTo>
                    <a:pt x="267" y="121"/>
                  </a:lnTo>
                  <a:lnTo>
                    <a:pt x="261" y="121"/>
                  </a:lnTo>
                  <a:lnTo>
                    <a:pt x="255" y="121"/>
                  </a:lnTo>
                  <a:lnTo>
                    <a:pt x="249" y="121"/>
                  </a:lnTo>
                  <a:lnTo>
                    <a:pt x="244" y="121"/>
                  </a:lnTo>
                  <a:lnTo>
                    <a:pt x="240" y="121"/>
                  </a:lnTo>
                  <a:lnTo>
                    <a:pt x="237" y="121"/>
                  </a:lnTo>
                  <a:lnTo>
                    <a:pt x="234" y="121"/>
                  </a:lnTo>
                  <a:lnTo>
                    <a:pt x="231" y="121"/>
                  </a:lnTo>
                  <a:lnTo>
                    <a:pt x="227" y="121"/>
                  </a:lnTo>
                  <a:lnTo>
                    <a:pt x="222" y="120"/>
                  </a:lnTo>
                  <a:lnTo>
                    <a:pt x="218" y="120"/>
                  </a:lnTo>
                  <a:lnTo>
                    <a:pt x="213" y="119"/>
                  </a:lnTo>
                  <a:lnTo>
                    <a:pt x="210" y="117"/>
                  </a:lnTo>
                  <a:lnTo>
                    <a:pt x="206" y="116"/>
                  </a:lnTo>
                  <a:lnTo>
                    <a:pt x="204" y="115"/>
                  </a:lnTo>
                  <a:lnTo>
                    <a:pt x="200" y="114"/>
                  </a:lnTo>
                  <a:lnTo>
                    <a:pt x="196" y="114"/>
                  </a:lnTo>
                  <a:lnTo>
                    <a:pt x="191" y="115"/>
                  </a:lnTo>
                  <a:lnTo>
                    <a:pt x="185" y="116"/>
                  </a:lnTo>
                  <a:lnTo>
                    <a:pt x="179" y="116"/>
                  </a:lnTo>
                  <a:lnTo>
                    <a:pt x="173" y="117"/>
                  </a:lnTo>
                  <a:lnTo>
                    <a:pt x="168" y="116"/>
                  </a:lnTo>
                  <a:lnTo>
                    <a:pt x="164" y="114"/>
                  </a:lnTo>
                  <a:lnTo>
                    <a:pt x="159" y="112"/>
                  </a:lnTo>
                  <a:lnTo>
                    <a:pt x="150" y="110"/>
                  </a:lnTo>
                  <a:lnTo>
                    <a:pt x="140" y="108"/>
                  </a:lnTo>
                  <a:lnTo>
                    <a:pt x="130" y="107"/>
                  </a:lnTo>
                  <a:lnTo>
                    <a:pt x="119" y="105"/>
                  </a:lnTo>
                  <a:lnTo>
                    <a:pt x="109" y="104"/>
                  </a:lnTo>
                  <a:lnTo>
                    <a:pt x="102" y="103"/>
                  </a:lnTo>
                  <a:lnTo>
                    <a:pt x="98" y="102"/>
                  </a:lnTo>
                  <a:lnTo>
                    <a:pt x="96" y="101"/>
                  </a:lnTo>
                  <a:lnTo>
                    <a:pt x="93" y="100"/>
                  </a:lnTo>
                  <a:lnTo>
                    <a:pt x="89" y="98"/>
                  </a:lnTo>
                  <a:lnTo>
                    <a:pt x="84" y="96"/>
                  </a:lnTo>
                  <a:lnTo>
                    <a:pt x="80" y="95"/>
                  </a:lnTo>
                  <a:lnTo>
                    <a:pt x="75" y="93"/>
                  </a:lnTo>
                  <a:lnTo>
                    <a:pt x="72" y="92"/>
                  </a:lnTo>
                  <a:lnTo>
                    <a:pt x="70" y="92"/>
                  </a:lnTo>
                  <a:lnTo>
                    <a:pt x="66" y="92"/>
                  </a:lnTo>
                  <a:lnTo>
                    <a:pt x="62" y="92"/>
                  </a:lnTo>
                  <a:lnTo>
                    <a:pt x="57" y="90"/>
                  </a:lnTo>
                  <a:lnTo>
                    <a:pt x="52" y="89"/>
                  </a:lnTo>
                  <a:lnTo>
                    <a:pt x="47" y="87"/>
                  </a:lnTo>
                  <a:lnTo>
                    <a:pt x="44" y="86"/>
                  </a:lnTo>
                  <a:lnTo>
                    <a:pt x="41" y="84"/>
                  </a:lnTo>
                  <a:lnTo>
                    <a:pt x="39" y="83"/>
                  </a:lnTo>
                  <a:lnTo>
                    <a:pt x="38" y="82"/>
                  </a:lnTo>
                  <a:lnTo>
                    <a:pt x="37" y="82"/>
                  </a:lnTo>
                  <a:lnTo>
                    <a:pt x="35" y="82"/>
                  </a:lnTo>
                  <a:lnTo>
                    <a:pt x="33" y="82"/>
                  </a:lnTo>
                  <a:lnTo>
                    <a:pt x="31" y="82"/>
                  </a:lnTo>
                  <a:lnTo>
                    <a:pt x="29" y="81"/>
                  </a:lnTo>
                  <a:lnTo>
                    <a:pt x="27" y="81"/>
                  </a:lnTo>
                  <a:lnTo>
                    <a:pt x="25" y="79"/>
                  </a:lnTo>
                  <a:lnTo>
                    <a:pt x="22" y="78"/>
                  </a:lnTo>
                  <a:lnTo>
                    <a:pt x="18" y="78"/>
                  </a:lnTo>
                  <a:lnTo>
                    <a:pt x="13" y="77"/>
                  </a:lnTo>
                  <a:lnTo>
                    <a:pt x="8" y="76"/>
                  </a:lnTo>
                  <a:lnTo>
                    <a:pt x="4" y="75"/>
                  </a:lnTo>
                  <a:lnTo>
                    <a:pt x="1" y="74"/>
                  </a:lnTo>
                  <a:lnTo>
                    <a:pt x="0" y="72"/>
                  </a:lnTo>
                  <a:lnTo>
                    <a:pt x="0" y="70"/>
                  </a:lnTo>
                  <a:lnTo>
                    <a:pt x="3" y="67"/>
                  </a:lnTo>
                  <a:lnTo>
                    <a:pt x="6" y="65"/>
                  </a:lnTo>
                  <a:lnTo>
                    <a:pt x="9" y="63"/>
                  </a:lnTo>
                  <a:lnTo>
                    <a:pt x="12" y="61"/>
                  </a:lnTo>
                  <a:lnTo>
                    <a:pt x="15" y="60"/>
                  </a:lnTo>
                  <a:lnTo>
                    <a:pt x="18" y="58"/>
                  </a:lnTo>
                  <a:lnTo>
                    <a:pt x="21" y="57"/>
                  </a:lnTo>
                  <a:lnTo>
                    <a:pt x="24" y="55"/>
                  </a:lnTo>
                  <a:lnTo>
                    <a:pt x="27" y="53"/>
                  </a:lnTo>
                  <a:lnTo>
                    <a:pt x="31" y="50"/>
                  </a:lnTo>
                  <a:lnTo>
                    <a:pt x="36" y="47"/>
                  </a:lnTo>
                  <a:lnTo>
                    <a:pt x="40" y="44"/>
                  </a:lnTo>
                  <a:lnTo>
                    <a:pt x="44" y="42"/>
                  </a:lnTo>
                  <a:lnTo>
                    <a:pt x="48" y="39"/>
                  </a:lnTo>
                  <a:lnTo>
                    <a:pt x="51" y="37"/>
                  </a:lnTo>
                  <a:lnTo>
                    <a:pt x="54" y="36"/>
                  </a:lnTo>
                  <a:lnTo>
                    <a:pt x="57" y="35"/>
                  </a:lnTo>
                  <a:lnTo>
                    <a:pt x="60" y="33"/>
                  </a:lnTo>
                  <a:lnTo>
                    <a:pt x="63" y="31"/>
                  </a:lnTo>
                  <a:lnTo>
                    <a:pt x="66" y="29"/>
                  </a:lnTo>
                  <a:lnTo>
                    <a:pt x="69" y="27"/>
                  </a:lnTo>
                  <a:lnTo>
                    <a:pt x="71" y="25"/>
                  </a:lnTo>
                  <a:lnTo>
                    <a:pt x="73" y="23"/>
                  </a:lnTo>
                  <a:lnTo>
                    <a:pt x="75" y="21"/>
                  </a:lnTo>
                  <a:lnTo>
                    <a:pt x="77" y="19"/>
                  </a:lnTo>
                  <a:lnTo>
                    <a:pt x="79" y="18"/>
                  </a:lnTo>
                  <a:lnTo>
                    <a:pt x="81" y="17"/>
                  </a:lnTo>
                  <a:lnTo>
                    <a:pt x="84" y="15"/>
                  </a:lnTo>
                  <a:lnTo>
                    <a:pt x="87" y="14"/>
                  </a:lnTo>
                  <a:lnTo>
                    <a:pt x="90" y="14"/>
                  </a:lnTo>
                  <a:lnTo>
                    <a:pt x="93" y="14"/>
                  </a:lnTo>
                  <a:lnTo>
                    <a:pt x="96" y="15"/>
                  </a:lnTo>
                  <a:lnTo>
                    <a:pt x="99" y="15"/>
                  </a:lnTo>
                  <a:lnTo>
                    <a:pt x="103" y="14"/>
                  </a:lnTo>
                  <a:lnTo>
                    <a:pt x="108" y="12"/>
                  </a:lnTo>
                  <a:lnTo>
                    <a:pt x="114" y="10"/>
                  </a:lnTo>
                  <a:lnTo>
                    <a:pt x="121" y="10"/>
                  </a:lnTo>
                  <a:lnTo>
                    <a:pt x="127" y="11"/>
                  </a:lnTo>
                  <a:lnTo>
                    <a:pt x="134" y="16"/>
                  </a:lnTo>
                  <a:lnTo>
                    <a:pt x="141" y="24"/>
                  </a:lnTo>
                  <a:lnTo>
                    <a:pt x="143" y="28"/>
                  </a:lnTo>
                  <a:lnTo>
                    <a:pt x="146" y="32"/>
                  </a:lnTo>
                  <a:lnTo>
                    <a:pt x="150" y="36"/>
                  </a:lnTo>
                  <a:lnTo>
                    <a:pt x="153" y="39"/>
                  </a:lnTo>
                  <a:lnTo>
                    <a:pt x="158" y="42"/>
                  </a:lnTo>
                  <a:lnTo>
                    <a:pt x="162" y="44"/>
                  </a:lnTo>
                  <a:lnTo>
                    <a:pt x="168" y="46"/>
                  </a:lnTo>
                  <a:lnTo>
                    <a:pt x="174" y="47"/>
                  </a:lnTo>
                  <a:lnTo>
                    <a:pt x="180" y="47"/>
                  </a:lnTo>
                  <a:lnTo>
                    <a:pt x="185" y="48"/>
                  </a:lnTo>
                  <a:lnTo>
                    <a:pt x="189" y="48"/>
                  </a:lnTo>
                  <a:lnTo>
                    <a:pt x="193" y="49"/>
                  </a:lnTo>
                  <a:lnTo>
                    <a:pt x="196" y="49"/>
                  </a:lnTo>
                  <a:lnTo>
                    <a:pt x="199" y="50"/>
                  </a:lnTo>
                  <a:lnTo>
                    <a:pt x="201" y="51"/>
                  </a:lnTo>
                  <a:lnTo>
                    <a:pt x="202" y="52"/>
                  </a:lnTo>
                  <a:lnTo>
                    <a:pt x="204" y="53"/>
                  </a:lnTo>
                  <a:lnTo>
                    <a:pt x="207" y="54"/>
                  </a:lnTo>
                  <a:lnTo>
                    <a:pt x="211" y="54"/>
                  </a:lnTo>
                  <a:lnTo>
                    <a:pt x="215" y="55"/>
                  </a:lnTo>
                  <a:lnTo>
                    <a:pt x="220" y="55"/>
                  </a:lnTo>
                  <a:lnTo>
                    <a:pt x="224" y="55"/>
                  </a:lnTo>
                  <a:lnTo>
                    <a:pt x="227" y="55"/>
                  </a:lnTo>
                  <a:lnTo>
                    <a:pt x="230" y="55"/>
                  </a:lnTo>
                  <a:lnTo>
                    <a:pt x="232" y="55"/>
                  </a:lnTo>
                  <a:lnTo>
                    <a:pt x="235" y="55"/>
                  </a:lnTo>
                  <a:lnTo>
                    <a:pt x="239" y="54"/>
                  </a:lnTo>
                  <a:lnTo>
                    <a:pt x="242" y="54"/>
                  </a:lnTo>
                  <a:lnTo>
                    <a:pt x="246" y="54"/>
                  </a:lnTo>
                  <a:lnTo>
                    <a:pt x="249" y="54"/>
                  </a:lnTo>
                  <a:lnTo>
                    <a:pt x="253" y="54"/>
                  </a:lnTo>
                  <a:lnTo>
                    <a:pt x="257" y="56"/>
                  </a:lnTo>
                  <a:lnTo>
                    <a:pt x="261" y="57"/>
                  </a:lnTo>
                  <a:lnTo>
                    <a:pt x="266" y="58"/>
                  </a:lnTo>
                  <a:lnTo>
                    <a:pt x="271" y="58"/>
                  </a:lnTo>
                  <a:lnTo>
                    <a:pt x="277" y="58"/>
                  </a:lnTo>
                  <a:lnTo>
                    <a:pt x="284" y="57"/>
                  </a:lnTo>
                  <a:lnTo>
                    <a:pt x="291" y="57"/>
                  </a:lnTo>
                  <a:lnTo>
                    <a:pt x="298" y="57"/>
                  </a:lnTo>
                  <a:lnTo>
                    <a:pt x="305" y="58"/>
                  </a:lnTo>
                  <a:lnTo>
                    <a:pt x="312" y="59"/>
                  </a:lnTo>
                  <a:lnTo>
                    <a:pt x="320" y="60"/>
                  </a:lnTo>
                  <a:lnTo>
                    <a:pt x="327" y="61"/>
                  </a:lnTo>
                  <a:lnTo>
                    <a:pt x="335" y="62"/>
                  </a:lnTo>
                  <a:lnTo>
                    <a:pt x="341" y="63"/>
                  </a:lnTo>
                  <a:lnTo>
                    <a:pt x="348" y="64"/>
                  </a:lnTo>
                  <a:lnTo>
                    <a:pt x="354" y="64"/>
                  </a:lnTo>
                  <a:lnTo>
                    <a:pt x="358" y="63"/>
                  </a:lnTo>
                  <a:lnTo>
                    <a:pt x="363" y="62"/>
                  </a:lnTo>
                  <a:lnTo>
                    <a:pt x="368" y="62"/>
                  </a:lnTo>
                  <a:lnTo>
                    <a:pt x="373" y="61"/>
                  </a:lnTo>
                  <a:lnTo>
                    <a:pt x="380" y="61"/>
                  </a:lnTo>
                  <a:lnTo>
                    <a:pt x="385" y="61"/>
                  </a:lnTo>
                  <a:lnTo>
                    <a:pt x="391" y="61"/>
                  </a:lnTo>
                  <a:lnTo>
                    <a:pt x="396" y="61"/>
                  </a:lnTo>
                  <a:lnTo>
                    <a:pt x="401" y="61"/>
                  </a:lnTo>
                  <a:lnTo>
                    <a:pt x="405" y="61"/>
                  </a:lnTo>
                  <a:lnTo>
                    <a:pt x="409" y="61"/>
                  </a:lnTo>
                  <a:lnTo>
                    <a:pt x="414" y="61"/>
                  </a:lnTo>
                  <a:lnTo>
                    <a:pt x="418" y="61"/>
                  </a:lnTo>
                  <a:lnTo>
                    <a:pt x="423" y="62"/>
                  </a:lnTo>
                  <a:lnTo>
                    <a:pt x="426" y="62"/>
                  </a:lnTo>
                  <a:lnTo>
                    <a:pt x="429" y="61"/>
                  </a:lnTo>
                  <a:lnTo>
                    <a:pt x="432" y="60"/>
                  </a:lnTo>
                  <a:lnTo>
                    <a:pt x="434" y="58"/>
                  </a:lnTo>
                  <a:lnTo>
                    <a:pt x="439" y="56"/>
                  </a:lnTo>
                  <a:lnTo>
                    <a:pt x="445" y="54"/>
                  </a:lnTo>
                  <a:lnTo>
                    <a:pt x="452" y="52"/>
                  </a:lnTo>
                  <a:lnTo>
                    <a:pt x="461" y="51"/>
                  </a:lnTo>
                  <a:lnTo>
                    <a:pt x="472" y="50"/>
                  </a:lnTo>
                  <a:lnTo>
                    <a:pt x="483" y="51"/>
                  </a:lnTo>
                  <a:lnTo>
                    <a:pt x="496" y="53"/>
                  </a:lnTo>
                  <a:lnTo>
                    <a:pt x="507" y="54"/>
                  </a:lnTo>
                  <a:lnTo>
                    <a:pt x="516" y="55"/>
                  </a:lnTo>
                  <a:lnTo>
                    <a:pt x="523" y="55"/>
                  </a:lnTo>
                  <a:lnTo>
                    <a:pt x="528" y="54"/>
                  </a:lnTo>
                  <a:lnTo>
                    <a:pt x="531" y="53"/>
                  </a:lnTo>
                  <a:lnTo>
                    <a:pt x="533" y="51"/>
                  </a:lnTo>
                  <a:lnTo>
                    <a:pt x="535" y="50"/>
                  </a:lnTo>
                  <a:lnTo>
                    <a:pt x="537" y="49"/>
                  </a:lnTo>
                  <a:lnTo>
                    <a:pt x="540" y="48"/>
                  </a:lnTo>
                  <a:lnTo>
                    <a:pt x="544" y="46"/>
                  </a:lnTo>
                  <a:lnTo>
                    <a:pt x="549" y="45"/>
                  </a:lnTo>
                  <a:lnTo>
                    <a:pt x="554" y="43"/>
                  </a:lnTo>
                  <a:lnTo>
                    <a:pt x="559" y="41"/>
                  </a:lnTo>
                  <a:lnTo>
                    <a:pt x="564" y="40"/>
                  </a:lnTo>
                  <a:lnTo>
                    <a:pt x="569" y="39"/>
                  </a:lnTo>
                  <a:lnTo>
                    <a:pt x="573" y="38"/>
                  </a:lnTo>
                  <a:lnTo>
                    <a:pt x="576" y="38"/>
                  </a:lnTo>
                  <a:lnTo>
                    <a:pt x="578" y="37"/>
                  </a:lnTo>
                  <a:lnTo>
                    <a:pt x="581" y="36"/>
                  </a:lnTo>
                  <a:lnTo>
                    <a:pt x="583" y="36"/>
                  </a:lnTo>
                  <a:lnTo>
                    <a:pt x="584" y="35"/>
                  </a:lnTo>
                  <a:lnTo>
                    <a:pt x="585" y="34"/>
                  </a:lnTo>
                  <a:lnTo>
                    <a:pt x="587" y="33"/>
                  </a:lnTo>
                  <a:lnTo>
                    <a:pt x="588" y="31"/>
                  </a:lnTo>
                  <a:lnTo>
                    <a:pt x="589" y="29"/>
                  </a:lnTo>
                  <a:lnTo>
                    <a:pt x="592" y="27"/>
                  </a:lnTo>
                  <a:lnTo>
                    <a:pt x="595" y="26"/>
                  </a:lnTo>
                  <a:lnTo>
                    <a:pt x="598" y="24"/>
                  </a:lnTo>
                  <a:lnTo>
                    <a:pt x="602" y="22"/>
                  </a:lnTo>
                  <a:lnTo>
                    <a:pt x="606" y="20"/>
                  </a:lnTo>
                  <a:lnTo>
                    <a:pt x="610" y="19"/>
                  </a:lnTo>
                  <a:lnTo>
                    <a:pt x="613" y="18"/>
                  </a:lnTo>
                  <a:lnTo>
                    <a:pt x="616" y="17"/>
                  </a:lnTo>
                  <a:lnTo>
                    <a:pt x="619" y="14"/>
                  </a:lnTo>
                  <a:lnTo>
                    <a:pt x="622" y="11"/>
                  </a:lnTo>
                  <a:lnTo>
                    <a:pt x="626" y="8"/>
                  </a:lnTo>
                  <a:lnTo>
                    <a:pt x="629" y="5"/>
                  </a:lnTo>
                  <a:lnTo>
                    <a:pt x="633" y="2"/>
                  </a:lnTo>
                  <a:lnTo>
                    <a:pt x="638" y="1"/>
                  </a:lnTo>
                  <a:lnTo>
                    <a:pt x="644" y="0"/>
                  </a:lnTo>
                </a:path>
              </a:pathLst>
            </a:custGeom>
            <a:solidFill>
              <a:srgbClr val="B2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24" name="Freeform 392"/>
            <p:cNvSpPr>
              <a:spLocks/>
            </p:cNvSpPr>
            <p:nvPr/>
          </p:nvSpPr>
          <p:spPr bwMode="auto">
            <a:xfrm>
              <a:off x="1412" y="1375"/>
              <a:ext cx="740" cy="125"/>
            </a:xfrm>
            <a:custGeom>
              <a:avLst/>
              <a:gdLst>
                <a:gd name="T0" fmla="*/ 31 w 740"/>
                <a:gd name="T1" fmla="*/ 78 h 125"/>
                <a:gd name="T2" fmla="*/ 13 w 740"/>
                <a:gd name="T3" fmla="*/ 74 h 125"/>
                <a:gd name="T4" fmla="*/ 4 w 740"/>
                <a:gd name="T5" fmla="*/ 66 h 125"/>
                <a:gd name="T6" fmla="*/ 22 w 740"/>
                <a:gd name="T7" fmla="*/ 55 h 125"/>
                <a:gd name="T8" fmla="*/ 44 w 740"/>
                <a:gd name="T9" fmla="*/ 40 h 125"/>
                <a:gd name="T10" fmla="*/ 63 w 740"/>
                <a:gd name="T11" fmla="*/ 30 h 125"/>
                <a:gd name="T12" fmla="*/ 77 w 740"/>
                <a:gd name="T13" fmla="*/ 19 h 125"/>
                <a:gd name="T14" fmla="*/ 94 w 740"/>
                <a:gd name="T15" fmla="*/ 13 h 125"/>
                <a:gd name="T16" fmla="*/ 120 w 740"/>
                <a:gd name="T17" fmla="*/ 9 h 125"/>
                <a:gd name="T18" fmla="*/ 148 w 740"/>
                <a:gd name="T19" fmla="*/ 34 h 125"/>
                <a:gd name="T20" fmla="*/ 178 w 740"/>
                <a:gd name="T21" fmla="*/ 46 h 125"/>
                <a:gd name="T22" fmla="*/ 199 w 740"/>
                <a:gd name="T23" fmla="*/ 51 h 125"/>
                <a:gd name="T24" fmla="*/ 218 w 740"/>
                <a:gd name="T25" fmla="*/ 55 h 125"/>
                <a:gd name="T26" fmla="*/ 237 w 740"/>
                <a:gd name="T27" fmla="*/ 54 h 125"/>
                <a:gd name="T28" fmla="*/ 260 w 740"/>
                <a:gd name="T29" fmla="*/ 57 h 125"/>
                <a:gd name="T30" fmla="*/ 297 w 740"/>
                <a:gd name="T31" fmla="*/ 57 h 125"/>
                <a:gd name="T32" fmla="*/ 340 w 740"/>
                <a:gd name="T33" fmla="*/ 63 h 125"/>
                <a:gd name="T34" fmla="*/ 372 w 740"/>
                <a:gd name="T35" fmla="*/ 61 h 125"/>
                <a:gd name="T36" fmla="*/ 404 w 740"/>
                <a:gd name="T37" fmla="*/ 60 h 125"/>
                <a:gd name="T38" fmla="*/ 429 w 740"/>
                <a:gd name="T39" fmla="*/ 60 h 125"/>
                <a:gd name="T40" fmla="*/ 460 w 740"/>
                <a:gd name="T41" fmla="*/ 51 h 125"/>
                <a:gd name="T42" fmla="*/ 522 w 740"/>
                <a:gd name="T43" fmla="*/ 55 h 125"/>
                <a:gd name="T44" fmla="*/ 540 w 740"/>
                <a:gd name="T45" fmla="*/ 47 h 125"/>
                <a:gd name="T46" fmla="*/ 569 w 740"/>
                <a:gd name="T47" fmla="*/ 38 h 125"/>
                <a:gd name="T48" fmla="*/ 584 w 740"/>
                <a:gd name="T49" fmla="*/ 34 h 125"/>
                <a:gd name="T50" fmla="*/ 595 w 740"/>
                <a:gd name="T51" fmla="*/ 25 h 125"/>
                <a:gd name="T52" fmla="*/ 616 w 740"/>
                <a:gd name="T53" fmla="*/ 16 h 125"/>
                <a:gd name="T54" fmla="*/ 637 w 740"/>
                <a:gd name="T55" fmla="*/ 0 h 125"/>
                <a:gd name="T56" fmla="*/ 659 w 740"/>
                <a:gd name="T57" fmla="*/ 6 h 125"/>
                <a:gd name="T58" fmla="*/ 684 w 740"/>
                <a:gd name="T59" fmla="*/ 13 h 125"/>
                <a:gd name="T60" fmla="*/ 703 w 740"/>
                <a:gd name="T61" fmla="*/ 28 h 125"/>
                <a:gd name="T62" fmla="*/ 723 w 740"/>
                <a:gd name="T63" fmla="*/ 43 h 125"/>
                <a:gd name="T64" fmla="*/ 739 w 740"/>
                <a:gd name="T65" fmla="*/ 65 h 125"/>
                <a:gd name="T66" fmla="*/ 707 w 740"/>
                <a:gd name="T67" fmla="*/ 81 h 125"/>
                <a:gd name="T68" fmla="*/ 678 w 740"/>
                <a:gd name="T69" fmla="*/ 80 h 125"/>
                <a:gd name="T70" fmla="*/ 657 w 740"/>
                <a:gd name="T71" fmla="*/ 88 h 125"/>
                <a:gd name="T72" fmla="*/ 622 w 740"/>
                <a:gd name="T73" fmla="*/ 91 h 125"/>
                <a:gd name="T74" fmla="*/ 578 w 740"/>
                <a:gd name="T75" fmla="*/ 102 h 125"/>
                <a:gd name="T76" fmla="*/ 536 w 740"/>
                <a:gd name="T77" fmla="*/ 107 h 125"/>
                <a:gd name="T78" fmla="*/ 498 w 740"/>
                <a:gd name="T79" fmla="*/ 108 h 125"/>
                <a:gd name="T80" fmla="*/ 460 w 740"/>
                <a:gd name="T81" fmla="*/ 115 h 125"/>
                <a:gd name="T82" fmla="*/ 420 w 740"/>
                <a:gd name="T83" fmla="*/ 122 h 125"/>
                <a:gd name="T84" fmla="*/ 367 w 740"/>
                <a:gd name="T85" fmla="*/ 118 h 125"/>
                <a:gd name="T86" fmla="*/ 327 w 740"/>
                <a:gd name="T87" fmla="*/ 124 h 125"/>
                <a:gd name="T88" fmla="*/ 294 w 740"/>
                <a:gd name="T89" fmla="*/ 119 h 125"/>
                <a:gd name="T90" fmla="*/ 255 w 740"/>
                <a:gd name="T91" fmla="*/ 118 h 125"/>
                <a:gd name="T92" fmla="*/ 231 w 740"/>
                <a:gd name="T93" fmla="*/ 118 h 125"/>
                <a:gd name="T94" fmla="*/ 206 w 740"/>
                <a:gd name="T95" fmla="*/ 113 h 125"/>
                <a:gd name="T96" fmla="*/ 178 w 740"/>
                <a:gd name="T97" fmla="*/ 113 h 125"/>
                <a:gd name="T98" fmla="*/ 139 w 740"/>
                <a:gd name="T99" fmla="*/ 105 h 125"/>
                <a:gd name="T100" fmla="*/ 96 w 740"/>
                <a:gd name="T101" fmla="*/ 98 h 125"/>
                <a:gd name="T102" fmla="*/ 72 w 740"/>
                <a:gd name="T103" fmla="*/ 88 h 125"/>
                <a:gd name="T104" fmla="*/ 48 w 740"/>
                <a:gd name="T105" fmla="*/ 84 h 12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40"/>
                <a:gd name="T160" fmla="*/ 0 h 125"/>
                <a:gd name="T161" fmla="*/ 740 w 740"/>
                <a:gd name="T162" fmla="*/ 125 h 12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40" h="125">
                  <a:moveTo>
                    <a:pt x="40" y="79"/>
                  </a:moveTo>
                  <a:lnTo>
                    <a:pt x="39" y="79"/>
                  </a:lnTo>
                  <a:lnTo>
                    <a:pt x="38" y="78"/>
                  </a:lnTo>
                  <a:lnTo>
                    <a:pt x="36" y="78"/>
                  </a:lnTo>
                  <a:lnTo>
                    <a:pt x="34" y="78"/>
                  </a:lnTo>
                  <a:lnTo>
                    <a:pt x="31" y="78"/>
                  </a:lnTo>
                  <a:lnTo>
                    <a:pt x="29" y="78"/>
                  </a:lnTo>
                  <a:lnTo>
                    <a:pt x="26" y="77"/>
                  </a:lnTo>
                  <a:lnTo>
                    <a:pt x="24" y="76"/>
                  </a:lnTo>
                  <a:lnTo>
                    <a:pt x="21" y="76"/>
                  </a:lnTo>
                  <a:lnTo>
                    <a:pt x="17" y="75"/>
                  </a:lnTo>
                  <a:lnTo>
                    <a:pt x="13" y="74"/>
                  </a:lnTo>
                  <a:lnTo>
                    <a:pt x="8" y="74"/>
                  </a:lnTo>
                  <a:lnTo>
                    <a:pt x="4" y="73"/>
                  </a:lnTo>
                  <a:lnTo>
                    <a:pt x="1" y="72"/>
                  </a:lnTo>
                  <a:lnTo>
                    <a:pt x="0" y="70"/>
                  </a:lnTo>
                  <a:lnTo>
                    <a:pt x="1" y="68"/>
                  </a:lnTo>
                  <a:lnTo>
                    <a:pt x="4" y="66"/>
                  </a:lnTo>
                  <a:lnTo>
                    <a:pt x="7" y="63"/>
                  </a:lnTo>
                  <a:lnTo>
                    <a:pt x="9" y="61"/>
                  </a:lnTo>
                  <a:lnTo>
                    <a:pt x="13" y="60"/>
                  </a:lnTo>
                  <a:lnTo>
                    <a:pt x="16" y="58"/>
                  </a:lnTo>
                  <a:lnTo>
                    <a:pt x="19" y="57"/>
                  </a:lnTo>
                  <a:lnTo>
                    <a:pt x="22" y="55"/>
                  </a:lnTo>
                  <a:lnTo>
                    <a:pt x="25" y="53"/>
                  </a:lnTo>
                  <a:lnTo>
                    <a:pt x="28" y="51"/>
                  </a:lnTo>
                  <a:lnTo>
                    <a:pt x="32" y="49"/>
                  </a:lnTo>
                  <a:lnTo>
                    <a:pt x="36" y="46"/>
                  </a:lnTo>
                  <a:lnTo>
                    <a:pt x="40" y="43"/>
                  </a:lnTo>
                  <a:lnTo>
                    <a:pt x="44" y="40"/>
                  </a:lnTo>
                  <a:lnTo>
                    <a:pt x="48" y="38"/>
                  </a:lnTo>
                  <a:lnTo>
                    <a:pt x="51" y="36"/>
                  </a:lnTo>
                  <a:lnTo>
                    <a:pt x="54" y="34"/>
                  </a:lnTo>
                  <a:lnTo>
                    <a:pt x="57" y="34"/>
                  </a:lnTo>
                  <a:lnTo>
                    <a:pt x="60" y="32"/>
                  </a:lnTo>
                  <a:lnTo>
                    <a:pt x="63" y="30"/>
                  </a:lnTo>
                  <a:lnTo>
                    <a:pt x="66" y="28"/>
                  </a:lnTo>
                  <a:lnTo>
                    <a:pt x="69" y="26"/>
                  </a:lnTo>
                  <a:lnTo>
                    <a:pt x="71" y="24"/>
                  </a:lnTo>
                  <a:lnTo>
                    <a:pt x="73" y="22"/>
                  </a:lnTo>
                  <a:lnTo>
                    <a:pt x="75" y="20"/>
                  </a:lnTo>
                  <a:lnTo>
                    <a:pt x="77" y="19"/>
                  </a:lnTo>
                  <a:lnTo>
                    <a:pt x="79" y="17"/>
                  </a:lnTo>
                  <a:lnTo>
                    <a:pt x="82" y="16"/>
                  </a:lnTo>
                  <a:lnTo>
                    <a:pt x="85" y="14"/>
                  </a:lnTo>
                  <a:lnTo>
                    <a:pt x="88" y="14"/>
                  </a:lnTo>
                  <a:lnTo>
                    <a:pt x="91" y="13"/>
                  </a:lnTo>
                  <a:lnTo>
                    <a:pt x="94" y="13"/>
                  </a:lnTo>
                  <a:lnTo>
                    <a:pt x="97" y="14"/>
                  </a:lnTo>
                  <a:lnTo>
                    <a:pt x="99" y="15"/>
                  </a:lnTo>
                  <a:lnTo>
                    <a:pt x="104" y="13"/>
                  </a:lnTo>
                  <a:lnTo>
                    <a:pt x="108" y="11"/>
                  </a:lnTo>
                  <a:lnTo>
                    <a:pt x="114" y="10"/>
                  </a:lnTo>
                  <a:lnTo>
                    <a:pt x="120" y="9"/>
                  </a:lnTo>
                  <a:lnTo>
                    <a:pt x="126" y="11"/>
                  </a:lnTo>
                  <a:lnTo>
                    <a:pt x="132" y="16"/>
                  </a:lnTo>
                  <a:lnTo>
                    <a:pt x="139" y="24"/>
                  </a:lnTo>
                  <a:lnTo>
                    <a:pt x="141" y="27"/>
                  </a:lnTo>
                  <a:lnTo>
                    <a:pt x="144" y="31"/>
                  </a:lnTo>
                  <a:lnTo>
                    <a:pt x="148" y="34"/>
                  </a:lnTo>
                  <a:lnTo>
                    <a:pt x="151" y="38"/>
                  </a:lnTo>
                  <a:lnTo>
                    <a:pt x="156" y="41"/>
                  </a:lnTo>
                  <a:lnTo>
                    <a:pt x="160" y="43"/>
                  </a:lnTo>
                  <a:lnTo>
                    <a:pt x="166" y="45"/>
                  </a:lnTo>
                  <a:lnTo>
                    <a:pt x="172" y="46"/>
                  </a:lnTo>
                  <a:lnTo>
                    <a:pt x="178" y="46"/>
                  </a:lnTo>
                  <a:lnTo>
                    <a:pt x="183" y="47"/>
                  </a:lnTo>
                  <a:lnTo>
                    <a:pt x="188" y="48"/>
                  </a:lnTo>
                  <a:lnTo>
                    <a:pt x="192" y="48"/>
                  </a:lnTo>
                  <a:lnTo>
                    <a:pt x="194" y="49"/>
                  </a:lnTo>
                  <a:lnTo>
                    <a:pt x="197" y="50"/>
                  </a:lnTo>
                  <a:lnTo>
                    <a:pt x="199" y="51"/>
                  </a:lnTo>
                  <a:lnTo>
                    <a:pt x="201" y="51"/>
                  </a:lnTo>
                  <a:lnTo>
                    <a:pt x="203" y="52"/>
                  </a:lnTo>
                  <a:lnTo>
                    <a:pt x="206" y="53"/>
                  </a:lnTo>
                  <a:lnTo>
                    <a:pt x="210" y="54"/>
                  </a:lnTo>
                  <a:lnTo>
                    <a:pt x="214" y="54"/>
                  </a:lnTo>
                  <a:lnTo>
                    <a:pt x="218" y="55"/>
                  </a:lnTo>
                  <a:lnTo>
                    <a:pt x="222" y="55"/>
                  </a:lnTo>
                  <a:lnTo>
                    <a:pt x="226" y="55"/>
                  </a:lnTo>
                  <a:lnTo>
                    <a:pt x="229" y="55"/>
                  </a:lnTo>
                  <a:lnTo>
                    <a:pt x="231" y="55"/>
                  </a:lnTo>
                  <a:lnTo>
                    <a:pt x="234" y="54"/>
                  </a:lnTo>
                  <a:lnTo>
                    <a:pt x="237" y="54"/>
                  </a:lnTo>
                  <a:lnTo>
                    <a:pt x="241" y="53"/>
                  </a:lnTo>
                  <a:lnTo>
                    <a:pt x="245" y="53"/>
                  </a:lnTo>
                  <a:lnTo>
                    <a:pt x="248" y="53"/>
                  </a:lnTo>
                  <a:lnTo>
                    <a:pt x="252" y="54"/>
                  </a:lnTo>
                  <a:lnTo>
                    <a:pt x="256" y="56"/>
                  </a:lnTo>
                  <a:lnTo>
                    <a:pt x="260" y="57"/>
                  </a:lnTo>
                  <a:lnTo>
                    <a:pt x="265" y="58"/>
                  </a:lnTo>
                  <a:lnTo>
                    <a:pt x="270" y="58"/>
                  </a:lnTo>
                  <a:lnTo>
                    <a:pt x="277" y="57"/>
                  </a:lnTo>
                  <a:lnTo>
                    <a:pt x="283" y="57"/>
                  </a:lnTo>
                  <a:lnTo>
                    <a:pt x="290" y="57"/>
                  </a:lnTo>
                  <a:lnTo>
                    <a:pt x="297" y="57"/>
                  </a:lnTo>
                  <a:lnTo>
                    <a:pt x="304" y="58"/>
                  </a:lnTo>
                  <a:lnTo>
                    <a:pt x="311" y="59"/>
                  </a:lnTo>
                  <a:lnTo>
                    <a:pt x="319" y="59"/>
                  </a:lnTo>
                  <a:lnTo>
                    <a:pt x="326" y="61"/>
                  </a:lnTo>
                  <a:lnTo>
                    <a:pt x="334" y="62"/>
                  </a:lnTo>
                  <a:lnTo>
                    <a:pt x="340" y="63"/>
                  </a:lnTo>
                  <a:lnTo>
                    <a:pt x="347" y="63"/>
                  </a:lnTo>
                  <a:lnTo>
                    <a:pt x="353" y="63"/>
                  </a:lnTo>
                  <a:lnTo>
                    <a:pt x="357" y="63"/>
                  </a:lnTo>
                  <a:lnTo>
                    <a:pt x="361" y="62"/>
                  </a:lnTo>
                  <a:lnTo>
                    <a:pt x="366" y="61"/>
                  </a:lnTo>
                  <a:lnTo>
                    <a:pt x="372" y="61"/>
                  </a:lnTo>
                  <a:lnTo>
                    <a:pt x="378" y="60"/>
                  </a:lnTo>
                  <a:lnTo>
                    <a:pt x="384" y="60"/>
                  </a:lnTo>
                  <a:lnTo>
                    <a:pt x="390" y="60"/>
                  </a:lnTo>
                  <a:lnTo>
                    <a:pt x="395" y="60"/>
                  </a:lnTo>
                  <a:lnTo>
                    <a:pt x="400" y="60"/>
                  </a:lnTo>
                  <a:lnTo>
                    <a:pt x="404" y="60"/>
                  </a:lnTo>
                  <a:lnTo>
                    <a:pt x="408" y="60"/>
                  </a:lnTo>
                  <a:lnTo>
                    <a:pt x="413" y="61"/>
                  </a:lnTo>
                  <a:lnTo>
                    <a:pt x="418" y="61"/>
                  </a:lnTo>
                  <a:lnTo>
                    <a:pt x="422" y="61"/>
                  </a:lnTo>
                  <a:lnTo>
                    <a:pt x="426" y="61"/>
                  </a:lnTo>
                  <a:lnTo>
                    <a:pt x="429" y="60"/>
                  </a:lnTo>
                  <a:lnTo>
                    <a:pt x="431" y="59"/>
                  </a:lnTo>
                  <a:lnTo>
                    <a:pt x="434" y="57"/>
                  </a:lnTo>
                  <a:lnTo>
                    <a:pt x="438" y="55"/>
                  </a:lnTo>
                  <a:lnTo>
                    <a:pt x="444" y="53"/>
                  </a:lnTo>
                  <a:lnTo>
                    <a:pt x="451" y="51"/>
                  </a:lnTo>
                  <a:lnTo>
                    <a:pt x="460" y="51"/>
                  </a:lnTo>
                  <a:lnTo>
                    <a:pt x="471" y="50"/>
                  </a:lnTo>
                  <a:lnTo>
                    <a:pt x="482" y="51"/>
                  </a:lnTo>
                  <a:lnTo>
                    <a:pt x="495" y="52"/>
                  </a:lnTo>
                  <a:lnTo>
                    <a:pt x="506" y="54"/>
                  </a:lnTo>
                  <a:lnTo>
                    <a:pt x="515" y="55"/>
                  </a:lnTo>
                  <a:lnTo>
                    <a:pt x="522" y="55"/>
                  </a:lnTo>
                  <a:lnTo>
                    <a:pt x="527" y="53"/>
                  </a:lnTo>
                  <a:lnTo>
                    <a:pt x="531" y="52"/>
                  </a:lnTo>
                  <a:lnTo>
                    <a:pt x="533" y="50"/>
                  </a:lnTo>
                  <a:lnTo>
                    <a:pt x="536" y="49"/>
                  </a:lnTo>
                  <a:lnTo>
                    <a:pt x="538" y="48"/>
                  </a:lnTo>
                  <a:lnTo>
                    <a:pt x="540" y="47"/>
                  </a:lnTo>
                  <a:lnTo>
                    <a:pt x="544" y="45"/>
                  </a:lnTo>
                  <a:lnTo>
                    <a:pt x="549" y="44"/>
                  </a:lnTo>
                  <a:lnTo>
                    <a:pt x="554" y="42"/>
                  </a:lnTo>
                  <a:lnTo>
                    <a:pt x="559" y="41"/>
                  </a:lnTo>
                  <a:lnTo>
                    <a:pt x="564" y="40"/>
                  </a:lnTo>
                  <a:lnTo>
                    <a:pt x="569" y="38"/>
                  </a:lnTo>
                  <a:lnTo>
                    <a:pt x="573" y="38"/>
                  </a:lnTo>
                  <a:lnTo>
                    <a:pt x="575" y="37"/>
                  </a:lnTo>
                  <a:lnTo>
                    <a:pt x="578" y="37"/>
                  </a:lnTo>
                  <a:lnTo>
                    <a:pt x="581" y="36"/>
                  </a:lnTo>
                  <a:lnTo>
                    <a:pt x="583" y="35"/>
                  </a:lnTo>
                  <a:lnTo>
                    <a:pt x="584" y="34"/>
                  </a:lnTo>
                  <a:lnTo>
                    <a:pt x="586" y="33"/>
                  </a:lnTo>
                  <a:lnTo>
                    <a:pt x="587" y="32"/>
                  </a:lnTo>
                  <a:lnTo>
                    <a:pt x="588" y="30"/>
                  </a:lnTo>
                  <a:lnTo>
                    <a:pt x="590" y="29"/>
                  </a:lnTo>
                  <a:lnTo>
                    <a:pt x="592" y="27"/>
                  </a:lnTo>
                  <a:lnTo>
                    <a:pt x="595" y="25"/>
                  </a:lnTo>
                  <a:lnTo>
                    <a:pt x="599" y="23"/>
                  </a:lnTo>
                  <a:lnTo>
                    <a:pt x="602" y="21"/>
                  </a:lnTo>
                  <a:lnTo>
                    <a:pt x="606" y="20"/>
                  </a:lnTo>
                  <a:lnTo>
                    <a:pt x="610" y="18"/>
                  </a:lnTo>
                  <a:lnTo>
                    <a:pt x="613" y="17"/>
                  </a:lnTo>
                  <a:lnTo>
                    <a:pt x="616" y="16"/>
                  </a:lnTo>
                  <a:lnTo>
                    <a:pt x="619" y="14"/>
                  </a:lnTo>
                  <a:lnTo>
                    <a:pt x="622" y="11"/>
                  </a:lnTo>
                  <a:lnTo>
                    <a:pt x="625" y="8"/>
                  </a:lnTo>
                  <a:lnTo>
                    <a:pt x="628" y="4"/>
                  </a:lnTo>
                  <a:lnTo>
                    <a:pt x="632" y="2"/>
                  </a:lnTo>
                  <a:lnTo>
                    <a:pt x="637" y="0"/>
                  </a:lnTo>
                  <a:lnTo>
                    <a:pt x="643" y="0"/>
                  </a:lnTo>
                  <a:lnTo>
                    <a:pt x="645" y="0"/>
                  </a:lnTo>
                  <a:lnTo>
                    <a:pt x="648" y="1"/>
                  </a:lnTo>
                  <a:lnTo>
                    <a:pt x="651" y="2"/>
                  </a:lnTo>
                  <a:lnTo>
                    <a:pt x="655" y="4"/>
                  </a:lnTo>
                  <a:lnTo>
                    <a:pt x="659" y="6"/>
                  </a:lnTo>
                  <a:lnTo>
                    <a:pt x="664" y="7"/>
                  </a:lnTo>
                  <a:lnTo>
                    <a:pt x="668" y="8"/>
                  </a:lnTo>
                  <a:lnTo>
                    <a:pt x="672" y="9"/>
                  </a:lnTo>
                  <a:lnTo>
                    <a:pt x="675" y="10"/>
                  </a:lnTo>
                  <a:lnTo>
                    <a:pt x="680" y="11"/>
                  </a:lnTo>
                  <a:lnTo>
                    <a:pt x="684" y="13"/>
                  </a:lnTo>
                  <a:lnTo>
                    <a:pt x="689" y="15"/>
                  </a:lnTo>
                  <a:lnTo>
                    <a:pt x="693" y="17"/>
                  </a:lnTo>
                  <a:lnTo>
                    <a:pt x="696" y="20"/>
                  </a:lnTo>
                  <a:lnTo>
                    <a:pt x="699" y="23"/>
                  </a:lnTo>
                  <a:lnTo>
                    <a:pt x="701" y="25"/>
                  </a:lnTo>
                  <a:lnTo>
                    <a:pt x="703" y="28"/>
                  </a:lnTo>
                  <a:lnTo>
                    <a:pt x="705" y="31"/>
                  </a:lnTo>
                  <a:lnTo>
                    <a:pt x="708" y="34"/>
                  </a:lnTo>
                  <a:lnTo>
                    <a:pt x="712" y="36"/>
                  </a:lnTo>
                  <a:lnTo>
                    <a:pt x="716" y="39"/>
                  </a:lnTo>
                  <a:lnTo>
                    <a:pt x="720" y="41"/>
                  </a:lnTo>
                  <a:lnTo>
                    <a:pt x="723" y="43"/>
                  </a:lnTo>
                  <a:lnTo>
                    <a:pt x="725" y="44"/>
                  </a:lnTo>
                  <a:lnTo>
                    <a:pt x="727" y="46"/>
                  </a:lnTo>
                  <a:lnTo>
                    <a:pt x="730" y="50"/>
                  </a:lnTo>
                  <a:lnTo>
                    <a:pt x="734" y="54"/>
                  </a:lnTo>
                  <a:lnTo>
                    <a:pt x="737" y="59"/>
                  </a:lnTo>
                  <a:lnTo>
                    <a:pt x="739" y="65"/>
                  </a:lnTo>
                  <a:lnTo>
                    <a:pt x="738" y="70"/>
                  </a:lnTo>
                  <a:lnTo>
                    <a:pt x="734" y="75"/>
                  </a:lnTo>
                  <a:lnTo>
                    <a:pt x="725" y="78"/>
                  </a:lnTo>
                  <a:lnTo>
                    <a:pt x="719" y="79"/>
                  </a:lnTo>
                  <a:lnTo>
                    <a:pt x="713" y="80"/>
                  </a:lnTo>
                  <a:lnTo>
                    <a:pt x="707" y="81"/>
                  </a:lnTo>
                  <a:lnTo>
                    <a:pt x="700" y="82"/>
                  </a:lnTo>
                  <a:lnTo>
                    <a:pt x="694" y="82"/>
                  </a:lnTo>
                  <a:lnTo>
                    <a:pt x="689" y="82"/>
                  </a:lnTo>
                  <a:lnTo>
                    <a:pt x="684" y="82"/>
                  </a:lnTo>
                  <a:lnTo>
                    <a:pt x="681" y="81"/>
                  </a:lnTo>
                  <a:lnTo>
                    <a:pt x="678" y="80"/>
                  </a:lnTo>
                  <a:lnTo>
                    <a:pt x="674" y="80"/>
                  </a:lnTo>
                  <a:lnTo>
                    <a:pt x="671" y="81"/>
                  </a:lnTo>
                  <a:lnTo>
                    <a:pt x="667" y="83"/>
                  </a:lnTo>
                  <a:lnTo>
                    <a:pt x="664" y="85"/>
                  </a:lnTo>
                  <a:lnTo>
                    <a:pt x="660" y="87"/>
                  </a:lnTo>
                  <a:lnTo>
                    <a:pt x="657" y="88"/>
                  </a:lnTo>
                  <a:lnTo>
                    <a:pt x="655" y="90"/>
                  </a:lnTo>
                  <a:lnTo>
                    <a:pt x="651" y="91"/>
                  </a:lnTo>
                  <a:lnTo>
                    <a:pt x="646" y="91"/>
                  </a:lnTo>
                  <a:lnTo>
                    <a:pt x="638" y="91"/>
                  </a:lnTo>
                  <a:lnTo>
                    <a:pt x="630" y="91"/>
                  </a:lnTo>
                  <a:lnTo>
                    <a:pt x="622" y="91"/>
                  </a:lnTo>
                  <a:lnTo>
                    <a:pt x="614" y="92"/>
                  </a:lnTo>
                  <a:lnTo>
                    <a:pt x="608" y="93"/>
                  </a:lnTo>
                  <a:lnTo>
                    <a:pt x="603" y="96"/>
                  </a:lnTo>
                  <a:lnTo>
                    <a:pt x="597" y="100"/>
                  </a:lnTo>
                  <a:lnTo>
                    <a:pt x="588" y="102"/>
                  </a:lnTo>
                  <a:lnTo>
                    <a:pt x="578" y="102"/>
                  </a:lnTo>
                  <a:lnTo>
                    <a:pt x="567" y="103"/>
                  </a:lnTo>
                  <a:lnTo>
                    <a:pt x="557" y="103"/>
                  </a:lnTo>
                  <a:lnTo>
                    <a:pt x="548" y="103"/>
                  </a:lnTo>
                  <a:lnTo>
                    <a:pt x="542" y="104"/>
                  </a:lnTo>
                  <a:lnTo>
                    <a:pt x="539" y="105"/>
                  </a:lnTo>
                  <a:lnTo>
                    <a:pt x="536" y="107"/>
                  </a:lnTo>
                  <a:lnTo>
                    <a:pt x="531" y="108"/>
                  </a:lnTo>
                  <a:lnTo>
                    <a:pt x="525" y="109"/>
                  </a:lnTo>
                  <a:lnTo>
                    <a:pt x="517" y="109"/>
                  </a:lnTo>
                  <a:lnTo>
                    <a:pt x="510" y="109"/>
                  </a:lnTo>
                  <a:lnTo>
                    <a:pt x="503" y="108"/>
                  </a:lnTo>
                  <a:lnTo>
                    <a:pt x="498" y="108"/>
                  </a:lnTo>
                  <a:lnTo>
                    <a:pt x="494" y="107"/>
                  </a:lnTo>
                  <a:lnTo>
                    <a:pt x="490" y="107"/>
                  </a:lnTo>
                  <a:lnTo>
                    <a:pt x="485" y="108"/>
                  </a:lnTo>
                  <a:lnTo>
                    <a:pt x="477" y="110"/>
                  </a:lnTo>
                  <a:lnTo>
                    <a:pt x="469" y="112"/>
                  </a:lnTo>
                  <a:lnTo>
                    <a:pt x="460" y="115"/>
                  </a:lnTo>
                  <a:lnTo>
                    <a:pt x="452" y="118"/>
                  </a:lnTo>
                  <a:lnTo>
                    <a:pt x="446" y="120"/>
                  </a:lnTo>
                  <a:lnTo>
                    <a:pt x="441" y="122"/>
                  </a:lnTo>
                  <a:lnTo>
                    <a:pt x="436" y="123"/>
                  </a:lnTo>
                  <a:lnTo>
                    <a:pt x="429" y="123"/>
                  </a:lnTo>
                  <a:lnTo>
                    <a:pt x="420" y="122"/>
                  </a:lnTo>
                  <a:lnTo>
                    <a:pt x="410" y="121"/>
                  </a:lnTo>
                  <a:lnTo>
                    <a:pt x="400" y="119"/>
                  </a:lnTo>
                  <a:lnTo>
                    <a:pt x="390" y="118"/>
                  </a:lnTo>
                  <a:lnTo>
                    <a:pt x="381" y="118"/>
                  </a:lnTo>
                  <a:lnTo>
                    <a:pt x="374" y="118"/>
                  </a:lnTo>
                  <a:lnTo>
                    <a:pt x="367" y="118"/>
                  </a:lnTo>
                  <a:lnTo>
                    <a:pt x="361" y="119"/>
                  </a:lnTo>
                  <a:lnTo>
                    <a:pt x="354" y="121"/>
                  </a:lnTo>
                  <a:lnTo>
                    <a:pt x="347" y="122"/>
                  </a:lnTo>
                  <a:lnTo>
                    <a:pt x="341" y="123"/>
                  </a:lnTo>
                  <a:lnTo>
                    <a:pt x="334" y="124"/>
                  </a:lnTo>
                  <a:lnTo>
                    <a:pt x="327" y="124"/>
                  </a:lnTo>
                  <a:lnTo>
                    <a:pt x="320" y="123"/>
                  </a:lnTo>
                  <a:lnTo>
                    <a:pt x="317" y="122"/>
                  </a:lnTo>
                  <a:lnTo>
                    <a:pt x="312" y="121"/>
                  </a:lnTo>
                  <a:lnTo>
                    <a:pt x="307" y="121"/>
                  </a:lnTo>
                  <a:lnTo>
                    <a:pt x="301" y="120"/>
                  </a:lnTo>
                  <a:lnTo>
                    <a:pt x="294" y="119"/>
                  </a:lnTo>
                  <a:lnTo>
                    <a:pt x="288" y="119"/>
                  </a:lnTo>
                  <a:lnTo>
                    <a:pt x="281" y="119"/>
                  </a:lnTo>
                  <a:lnTo>
                    <a:pt x="274" y="118"/>
                  </a:lnTo>
                  <a:lnTo>
                    <a:pt x="268" y="118"/>
                  </a:lnTo>
                  <a:lnTo>
                    <a:pt x="261" y="118"/>
                  </a:lnTo>
                  <a:lnTo>
                    <a:pt x="255" y="118"/>
                  </a:lnTo>
                  <a:lnTo>
                    <a:pt x="250" y="118"/>
                  </a:lnTo>
                  <a:lnTo>
                    <a:pt x="245" y="118"/>
                  </a:lnTo>
                  <a:lnTo>
                    <a:pt x="240" y="118"/>
                  </a:lnTo>
                  <a:lnTo>
                    <a:pt x="238" y="118"/>
                  </a:lnTo>
                  <a:lnTo>
                    <a:pt x="235" y="118"/>
                  </a:lnTo>
                  <a:lnTo>
                    <a:pt x="231" y="118"/>
                  </a:lnTo>
                  <a:lnTo>
                    <a:pt x="227" y="118"/>
                  </a:lnTo>
                  <a:lnTo>
                    <a:pt x="223" y="117"/>
                  </a:lnTo>
                  <a:lnTo>
                    <a:pt x="218" y="116"/>
                  </a:lnTo>
                  <a:lnTo>
                    <a:pt x="213" y="115"/>
                  </a:lnTo>
                  <a:lnTo>
                    <a:pt x="210" y="114"/>
                  </a:lnTo>
                  <a:lnTo>
                    <a:pt x="206" y="113"/>
                  </a:lnTo>
                  <a:lnTo>
                    <a:pt x="203" y="111"/>
                  </a:lnTo>
                  <a:lnTo>
                    <a:pt x="200" y="110"/>
                  </a:lnTo>
                  <a:lnTo>
                    <a:pt x="196" y="111"/>
                  </a:lnTo>
                  <a:lnTo>
                    <a:pt x="190" y="111"/>
                  </a:lnTo>
                  <a:lnTo>
                    <a:pt x="184" y="112"/>
                  </a:lnTo>
                  <a:lnTo>
                    <a:pt x="178" y="113"/>
                  </a:lnTo>
                  <a:lnTo>
                    <a:pt x="172" y="113"/>
                  </a:lnTo>
                  <a:lnTo>
                    <a:pt x="166" y="112"/>
                  </a:lnTo>
                  <a:lnTo>
                    <a:pt x="162" y="110"/>
                  </a:lnTo>
                  <a:lnTo>
                    <a:pt x="157" y="108"/>
                  </a:lnTo>
                  <a:lnTo>
                    <a:pt x="149" y="106"/>
                  </a:lnTo>
                  <a:lnTo>
                    <a:pt x="139" y="105"/>
                  </a:lnTo>
                  <a:lnTo>
                    <a:pt x="129" y="103"/>
                  </a:lnTo>
                  <a:lnTo>
                    <a:pt x="119" y="102"/>
                  </a:lnTo>
                  <a:lnTo>
                    <a:pt x="109" y="101"/>
                  </a:lnTo>
                  <a:lnTo>
                    <a:pt x="102" y="100"/>
                  </a:lnTo>
                  <a:lnTo>
                    <a:pt x="98" y="99"/>
                  </a:lnTo>
                  <a:lnTo>
                    <a:pt x="96" y="98"/>
                  </a:lnTo>
                  <a:lnTo>
                    <a:pt x="93" y="97"/>
                  </a:lnTo>
                  <a:lnTo>
                    <a:pt x="89" y="95"/>
                  </a:lnTo>
                  <a:lnTo>
                    <a:pt x="85" y="93"/>
                  </a:lnTo>
                  <a:lnTo>
                    <a:pt x="80" y="91"/>
                  </a:lnTo>
                  <a:lnTo>
                    <a:pt x="76" y="89"/>
                  </a:lnTo>
                  <a:lnTo>
                    <a:pt x="72" y="88"/>
                  </a:lnTo>
                  <a:lnTo>
                    <a:pt x="70" y="88"/>
                  </a:lnTo>
                  <a:lnTo>
                    <a:pt x="66" y="88"/>
                  </a:lnTo>
                  <a:lnTo>
                    <a:pt x="62" y="88"/>
                  </a:lnTo>
                  <a:lnTo>
                    <a:pt x="57" y="87"/>
                  </a:lnTo>
                  <a:lnTo>
                    <a:pt x="52" y="85"/>
                  </a:lnTo>
                  <a:lnTo>
                    <a:pt x="48" y="84"/>
                  </a:lnTo>
                  <a:lnTo>
                    <a:pt x="44" y="83"/>
                  </a:lnTo>
                  <a:lnTo>
                    <a:pt x="42" y="81"/>
                  </a:lnTo>
                  <a:lnTo>
                    <a:pt x="40" y="79"/>
                  </a:lnTo>
                </a:path>
              </a:pathLst>
            </a:custGeom>
            <a:solidFill>
              <a:srgbClr val="A3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25" name="Freeform 393"/>
            <p:cNvSpPr>
              <a:spLocks/>
            </p:cNvSpPr>
            <p:nvPr/>
          </p:nvSpPr>
          <p:spPr bwMode="auto">
            <a:xfrm>
              <a:off x="1414" y="1375"/>
              <a:ext cx="735" cy="123"/>
            </a:xfrm>
            <a:custGeom>
              <a:avLst/>
              <a:gdLst>
                <a:gd name="T0" fmla="*/ 30 w 735"/>
                <a:gd name="T1" fmla="*/ 77 h 123"/>
                <a:gd name="T2" fmla="*/ 12 w 735"/>
                <a:gd name="T3" fmla="*/ 73 h 123"/>
                <a:gd name="T4" fmla="*/ 4 w 735"/>
                <a:gd name="T5" fmla="*/ 65 h 123"/>
                <a:gd name="T6" fmla="*/ 22 w 735"/>
                <a:gd name="T7" fmla="*/ 56 h 123"/>
                <a:gd name="T8" fmla="*/ 43 w 735"/>
                <a:gd name="T9" fmla="*/ 41 h 123"/>
                <a:gd name="T10" fmla="*/ 62 w 735"/>
                <a:gd name="T11" fmla="*/ 31 h 123"/>
                <a:gd name="T12" fmla="*/ 76 w 735"/>
                <a:gd name="T13" fmla="*/ 19 h 123"/>
                <a:gd name="T14" fmla="*/ 94 w 735"/>
                <a:gd name="T15" fmla="*/ 14 h 123"/>
                <a:gd name="T16" fmla="*/ 118 w 735"/>
                <a:gd name="T17" fmla="*/ 11 h 123"/>
                <a:gd name="T18" fmla="*/ 145 w 735"/>
                <a:gd name="T19" fmla="*/ 36 h 123"/>
                <a:gd name="T20" fmla="*/ 175 w 735"/>
                <a:gd name="T21" fmla="*/ 47 h 123"/>
                <a:gd name="T22" fmla="*/ 197 w 735"/>
                <a:gd name="T23" fmla="*/ 51 h 123"/>
                <a:gd name="T24" fmla="*/ 216 w 735"/>
                <a:gd name="T25" fmla="*/ 56 h 123"/>
                <a:gd name="T26" fmla="*/ 235 w 735"/>
                <a:gd name="T27" fmla="*/ 55 h 123"/>
                <a:gd name="T28" fmla="*/ 258 w 735"/>
                <a:gd name="T29" fmla="*/ 59 h 123"/>
                <a:gd name="T30" fmla="*/ 295 w 735"/>
                <a:gd name="T31" fmla="*/ 58 h 123"/>
                <a:gd name="T32" fmla="*/ 338 w 735"/>
                <a:gd name="T33" fmla="*/ 64 h 123"/>
                <a:gd name="T34" fmla="*/ 370 w 735"/>
                <a:gd name="T35" fmla="*/ 62 h 123"/>
                <a:gd name="T36" fmla="*/ 402 w 735"/>
                <a:gd name="T37" fmla="*/ 61 h 123"/>
                <a:gd name="T38" fmla="*/ 427 w 735"/>
                <a:gd name="T39" fmla="*/ 61 h 123"/>
                <a:gd name="T40" fmla="*/ 458 w 735"/>
                <a:gd name="T41" fmla="*/ 52 h 123"/>
                <a:gd name="T42" fmla="*/ 520 w 735"/>
                <a:gd name="T43" fmla="*/ 56 h 123"/>
                <a:gd name="T44" fmla="*/ 539 w 735"/>
                <a:gd name="T45" fmla="*/ 48 h 123"/>
                <a:gd name="T46" fmla="*/ 568 w 735"/>
                <a:gd name="T47" fmla="*/ 40 h 123"/>
                <a:gd name="T48" fmla="*/ 583 w 735"/>
                <a:gd name="T49" fmla="*/ 35 h 123"/>
                <a:gd name="T50" fmla="*/ 594 w 735"/>
                <a:gd name="T51" fmla="*/ 26 h 123"/>
                <a:gd name="T52" fmla="*/ 615 w 735"/>
                <a:gd name="T53" fmla="*/ 17 h 123"/>
                <a:gd name="T54" fmla="*/ 635 w 735"/>
                <a:gd name="T55" fmla="*/ 1 h 123"/>
                <a:gd name="T56" fmla="*/ 657 w 735"/>
                <a:gd name="T57" fmla="*/ 6 h 123"/>
                <a:gd name="T58" fmla="*/ 681 w 735"/>
                <a:gd name="T59" fmla="*/ 14 h 123"/>
                <a:gd name="T60" fmla="*/ 699 w 735"/>
                <a:gd name="T61" fmla="*/ 28 h 123"/>
                <a:gd name="T62" fmla="*/ 719 w 735"/>
                <a:gd name="T63" fmla="*/ 43 h 123"/>
                <a:gd name="T64" fmla="*/ 734 w 735"/>
                <a:gd name="T65" fmla="*/ 64 h 123"/>
                <a:gd name="T66" fmla="*/ 704 w 735"/>
                <a:gd name="T67" fmla="*/ 80 h 123"/>
                <a:gd name="T68" fmla="*/ 675 w 735"/>
                <a:gd name="T69" fmla="*/ 78 h 123"/>
                <a:gd name="T70" fmla="*/ 654 w 735"/>
                <a:gd name="T71" fmla="*/ 87 h 123"/>
                <a:gd name="T72" fmla="*/ 619 w 735"/>
                <a:gd name="T73" fmla="*/ 90 h 123"/>
                <a:gd name="T74" fmla="*/ 575 w 735"/>
                <a:gd name="T75" fmla="*/ 102 h 123"/>
                <a:gd name="T76" fmla="*/ 534 w 735"/>
                <a:gd name="T77" fmla="*/ 105 h 123"/>
                <a:gd name="T78" fmla="*/ 496 w 735"/>
                <a:gd name="T79" fmla="*/ 106 h 123"/>
                <a:gd name="T80" fmla="*/ 459 w 735"/>
                <a:gd name="T81" fmla="*/ 113 h 123"/>
                <a:gd name="T82" fmla="*/ 419 w 735"/>
                <a:gd name="T83" fmla="*/ 121 h 123"/>
                <a:gd name="T84" fmla="*/ 366 w 735"/>
                <a:gd name="T85" fmla="*/ 117 h 123"/>
                <a:gd name="T86" fmla="*/ 325 w 735"/>
                <a:gd name="T87" fmla="*/ 122 h 123"/>
                <a:gd name="T88" fmla="*/ 293 w 735"/>
                <a:gd name="T89" fmla="*/ 118 h 123"/>
                <a:gd name="T90" fmla="*/ 254 w 735"/>
                <a:gd name="T91" fmla="*/ 117 h 123"/>
                <a:gd name="T92" fmla="*/ 231 w 735"/>
                <a:gd name="T93" fmla="*/ 117 h 123"/>
                <a:gd name="T94" fmla="*/ 205 w 735"/>
                <a:gd name="T95" fmla="*/ 111 h 123"/>
                <a:gd name="T96" fmla="*/ 175 w 735"/>
                <a:gd name="T97" fmla="*/ 111 h 123"/>
                <a:gd name="T98" fmla="*/ 137 w 735"/>
                <a:gd name="T99" fmla="*/ 103 h 123"/>
                <a:gd name="T100" fmla="*/ 95 w 735"/>
                <a:gd name="T101" fmla="*/ 97 h 123"/>
                <a:gd name="T102" fmla="*/ 73 w 735"/>
                <a:gd name="T103" fmla="*/ 86 h 123"/>
                <a:gd name="T104" fmla="*/ 48 w 735"/>
                <a:gd name="T105" fmla="*/ 83 h 12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35"/>
                <a:gd name="T160" fmla="*/ 0 h 123"/>
                <a:gd name="T161" fmla="*/ 735 w 735"/>
                <a:gd name="T162" fmla="*/ 123 h 12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35" h="123">
                  <a:moveTo>
                    <a:pt x="40" y="78"/>
                  </a:moveTo>
                  <a:lnTo>
                    <a:pt x="39" y="77"/>
                  </a:lnTo>
                  <a:lnTo>
                    <a:pt x="38" y="77"/>
                  </a:lnTo>
                  <a:lnTo>
                    <a:pt x="35" y="77"/>
                  </a:lnTo>
                  <a:lnTo>
                    <a:pt x="33" y="77"/>
                  </a:lnTo>
                  <a:lnTo>
                    <a:pt x="30" y="77"/>
                  </a:lnTo>
                  <a:lnTo>
                    <a:pt x="27" y="77"/>
                  </a:lnTo>
                  <a:lnTo>
                    <a:pt x="25" y="76"/>
                  </a:lnTo>
                  <a:lnTo>
                    <a:pt x="23" y="76"/>
                  </a:lnTo>
                  <a:lnTo>
                    <a:pt x="20" y="75"/>
                  </a:lnTo>
                  <a:lnTo>
                    <a:pt x="16" y="74"/>
                  </a:lnTo>
                  <a:lnTo>
                    <a:pt x="12" y="73"/>
                  </a:lnTo>
                  <a:lnTo>
                    <a:pt x="7" y="73"/>
                  </a:lnTo>
                  <a:lnTo>
                    <a:pt x="4" y="72"/>
                  </a:lnTo>
                  <a:lnTo>
                    <a:pt x="1" y="71"/>
                  </a:lnTo>
                  <a:lnTo>
                    <a:pt x="0" y="70"/>
                  </a:lnTo>
                  <a:lnTo>
                    <a:pt x="1" y="68"/>
                  </a:lnTo>
                  <a:lnTo>
                    <a:pt x="4" y="65"/>
                  </a:lnTo>
                  <a:lnTo>
                    <a:pt x="6" y="63"/>
                  </a:lnTo>
                  <a:lnTo>
                    <a:pt x="9" y="61"/>
                  </a:lnTo>
                  <a:lnTo>
                    <a:pt x="12" y="60"/>
                  </a:lnTo>
                  <a:lnTo>
                    <a:pt x="15" y="59"/>
                  </a:lnTo>
                  <a:lnTo>
                    <a:pt x="18" y="57"/>
                  </a:lnTo>
                  <a:lnTo>
                    <a:pt x="22" y="56"/>
                  </a:lnTo>
                  <a:lnTo>
                    <a:pt x="24" y="54"/>
                  </a:lnTo>
                  <a:lnTo>
                    <a:pt x="28" y="51"/>
                  </a:lnTo>
                  <a:lnTo>
                    <a:pt x="32" y="49"/>
                  </a:lnTo>
                  <a:lnTo>
                    <a:pt x="35" y="46"/>
                  </a:lnTo>
                  <a:lnTo>
                    <a:pt x="39" y="43"/>
                  </a:lnTo>
                  <a:lnTo>
                    <a:pt x="43" y="41"/>
                  </a:lnTo>
                  <a:lnTo>
                    <a:pt x="47" y="39"/>
                  </a:lnTo>
                  <a:lnTo>
                    <a:pt x="50" y="37"/>
                  </a:lnTo>
                  <a:lnTo>
                    <a:pt x="53" y="35"/>
                  </a:lnTo>
                  <a:lnTo>
                    <a:pt x="56" y="34"/>
                  </a:lnTo>
                  <a:lnTo>
                    <a:pt x="59" y="33"/>
                  </a:lnTo>
                  <a:lnTo>
                    <a:pt x="62" y="31"/>
                  </a:lnTo>
                  <a:lnTo>
                    <a:pt x="65" y="29"/>
                  </a:lnTo>
                  <a:lnTo>
                    <a:pt x="68" y="27"/>
                  </a:lnTo>
                  <a:lnTo>
                    <a:pt x="70" y="25"/>
                  </a:lnTo>
                  <a:lnTo>
                    <a:pt x="72" y="23"/>
                  </a:lnTo>
                  <a:lnTo>
                    <a:pt x="74" y="21"/>
                  </a:lnTo>
                  <a:lnTo>
                    <a:pt x="76" y="19"/>
                  </a:lnTo>
                  <a:lnTo>
                    <a:pt x="78" y="18"/>
                  </a:lnTo>
                  <a:lnTo>
                    <a:pt x="81" y="17"/>
                  </a:lnTo>
                  <a:lnTo>
                    <a:pt x="84" y="15"/>
                  </a:lnTo>
                  <a:lnTo>
                    <a:pt x="87" y="14"/>
                  </a:lnTo>
                  <a:lnTo>
                    <a:pt x="91" y="14"/>
                  </a:lnTo>
                  <a:lnTo>
                    <a:pt x="94" y="14"/>
                  </a:lnTo>
                  <a:lnTo>
                    <a:pt x="96" y="15"/>
                  </a:lnTo>
                  <a:lnTo>
                    <a:pt x="99" y="16"/>
                  </a:lnTo>
                  <a:lnTo>
                    <a:pt x="103" y="14"/>
                  </a:lnTo>
                  <a:lnTo>
                    <a:pt x="107" y="13"/>
                  </a:lnTo>
                  <a:lnTo>
                    <a:pt x="112" y="11"/>
                  </a:lnTo>
                  <a:lnTo>
                    <a:pt x="118" y="11"/>
                  </a:lnTo>
                  <a:lnTo>
                    <a:pt x="123" y="13"/>
                  </a:lnTo>
                  <a:lnTo>
                    <a:pt x="130" y="17"/>
                  </a:lnTo>
                  <a:lnTo>
                    <a:pt x="136" y="25"/>
                  </a:lnTo>
                  <a:lnTo>
                    <a:pt x="139" y="29"/>
                  </a:lnTo>
                  <a:lnTo>
                    <a:pt x="141" y="33"/>
                  </a:lnTo>
                  <a:lnTo>
                    <a:pt x="145" y="36"/>
                  </a:lnTo>
                  <a:lnTo>
                    <a:pt x="148" y="39"/>
                  </a:lnTo>
                  <a:lnTo>
                    <a:pt x="153" y="42"/>
                  </a:lnTo>
                  <a:lnTo>
                    <a:pt x="157" y="43"/>
                  </a:lnTo>
                  <a:lnTo>
                    <a:pt x="163" y="45"/>
                  </a:lnTo>
                  <a:lnTo>
                    <a:pt x="169" y="46"/>
                  </a:lnTo>
                  <a:lnTo>
                    <a:pt x="175" y="47"/>
                  </a:lnTo>
                  <a:lnTo>
                    <a:pt x="180" y="48"/>
                  </a:lnTo>
                  <a:lnTo>
                    <a:pt x="185" y="48"/>
                  </a:lnTo>
                  <a:lnTo>
                    <a:pt x="189" y="49"/>
                  </a:lnTo>
                  <a:lnTo>
                    <a:pt x="192" y="50"/>
                  </a:lnTo>
                  <a:lnTo>
                    <a:pt x="194" y="51"/>
                  </a:lnTo>
                  <a:lnTo>
                    <a:pt x="197" y="51"/>
                  </a:lnTo>
                  <a:lnTo>
                    <a:pt x="198" y="52"/>
                  </a:lnTo>
                  <a:lnTo>
                    <a:pt x="200" y="53"/>
                  </a:lnTo>
                  <a:lnTo>
                    <a:pt x="203" y="54"/>
                  </a:lnTo>
                  <a:lnTo>
                    <a:pt x="207" y="55"/>
                  </a:lnTo>
                  <a:lnTo>
                    <a:pt x="212" y="56"/>
                  </a:lnTo>
                  <a:lnTo>
                    <a:pt x="216" y="56"/>
                  </a:lnTo>
                  <a:lnTo>
                    <a:pt x="220" y="56"/>
                  </a:lnTo>
                  <a:lnTo>
                    <a:pt x="224" y="56"/>
                  </a:lnTo>
                  <a:lnTo>
                    <a:pt x="227" y="56"/>
                  </a:lnTo>
                  <a:lnTo>
                    <a:pt x="229" y="56"/>
                  </a:lnTo>
                  <a:lnTo>
                    <a:pt x="232" y="56"/>
                  </a:lnTo>
                  <a:lnTo>
                    <a:pt x="235" y="55"/>
                  </a:lnTo>
                  <a:lnTo>
                    <a:pt x="239" y="55"/>
                  </a:lnTo>
                  <a:lnTo>
                    <a:pt x="243" y="55"/>
                  </a:lnTo>
                  <a:lnTo>
                    <a:pt x="246" y="55"/>
                  </a:lnTo>
                  <a:lnTo>
                    <a:pt x="250" y="56"/>
                  </a:lnTo>
                  <a:lnTo>
                    <a:pt x="254" y="57"/>
                  </a:lnTo>
                  <a:lnTo>
                    <a:pt x="258" y="59"/>
                  </a:lnTo>
                  <a:lnTo>
                    <a:pt x="263" y="59"/>
                  </a:lnTo>
                  <a:lnTo>
                    <a:pt x="268" y="59"/>
                  </a:lnTo>
                  <a:lnTo>
                    <a:pt x="275" y="59"/>
                  </a:lnTo>
                  <a:lnTo>
                    <a:pt x="281" y="58"/>
                  </a:lnTo>
                  <a:lnTo>
                    <a:pt x="288" y="58"/>
                  </a:lnTo>
                  <a:lnTo>
                    <a:pt x="295" y="58"/>
                  </a:lnTo>
                  <a:lnTo>
                    <a:pt x="302" y="59"/>
                  </a:lnTo>
                  <a:lnTo>
                    <a:pt x="309" y="59"/>
                  </a:lnTo>
                  <a:lnTo>
                    <a:pt x="317" y="61"/>
                  </a:lnTo>
                  <a:lnTo>
                    <a:pt x="324" y="62"/>
                  </a:lnTo>
                  <a:lnTo>
                    <a:pt x="332" y="63"/>
                  </a:lnTo>
                  <a:lnTo>
                    <a:pt x="338" y="64"/>
                  </a:lnTo>
                  <a:lnTo>
                    <a:pt x="345" y="65"/>
                  </a:lnTo>
                  <a:lnTo>
                    <a:pt x="351" y="65"/>
                  </a:lnTo>
                  <a:lnTo>
                    <a:pt x="355" y="64"/>
                  </a:lnTo>
                  <a:lnTo>
                    <a:pt x="359" y="64"/>
                  </a:lnTo>
                  <a:lnTo>
                    <a:pt x="364" y="63"/>
                  </a:lnTo>
                  <a:lnTo>
                    <a:pt x="370" y="62"/>
                  </a:lnTo>
                  <a:lnTo>
                    <a:pt x="376" y="62"/>
                  </a:lnTo>
                  <a:lnTo>
                    <a:pt x="382" y="62"/>
                  </a:lnTo>
                  <a:lnTo>
                    <a:pt x="388" y="61"/>
                  </a:lnTo>
                  <a:lnTo>
                    <a:pt x="393" y="61"/>
                  </a:lnTo>
                  <a:lnTo>
                    <a:pt x="397" y="61"/>
                  </a:lnTo>
                  <a:lnTo>
                    <a:pt x="402" y="61"/>
                  </a:lnTo>
                  <a:lnTo>
                    <a:pt x="406" y="62"/>
                  </a:lnTo>
                  <a:lnTo>
                    <a:pt x="411" y="62"/>
                  </a:lnTo>
                  <a:lnTo>
                    <a:pt x="416" y="62"/>
                  </a:lnTo>
                  <a:lnTo>
                    <a:pt x="421" y="62"/>
                  </a:lnTo>
                  <a:lnTo>
                    <a:pt x="424" y="62"/>
                  </a:lnTo>
                  <a:lnTo>
                    <a:pt x="427" y="61"/>
                  </a:lnTo>
                  <a:lnTo>
                    <a:pt x="430" y="60"/>
                  </a:lnTo>
                  <a:lnTo>
                    <a:pt x="432" y="59"/>
                  </a:lnTo>
                  <a:lnTo>
                    <a:pt x="437" y="57"/>
                  </a:lnTo>
                  <a:lnTo>
                    <a:pt x="442" y="55"/>
                  </a:lnTo>
                  <a:lnTo>
                    <a:pt x="450" y="53"/>
                  </a:lnTo>
                  <a:lnTo>
                    <a:pt x="458" y="52"/>
                  </a:lnTo>
                  <a:lnTo>
                    <a:pt x="469" y="51"/>
                  </a:lnTo>
                  <a:lnTo>
                    <a:pt x="480" y="52"/>
                  </a:lnTo>
                  <a:lnTo>
                    <a:pt x="493" y="54"/>
                  </a:lnTo>
                  <a:lnTo>
                    <a:pt x="504" y="56"/>
                  </a:lnTo>
                  <a:lnTo>
                    <a:pt x="513" y="57"/>
                  </a:lnTo>
                  <a:lnTo>
                    <a:pt x="520" y="56"/>
                  </a:lnTo>
                  <a:lnTo>
                    <a:pt x="526" y="55"/>
                  </a:lnTo>
                  <a:lnTo>
                    <a:pt x="529" y="53"/>
                  </a:lnTo>
                  <a:lnTo>
                    <a:pt x="532" y="51"/>
                  </a:lnTo>
                  <a:lnTo>
                    <a:pt x="535" y="50"/>
                  </a:lnTo>
                  <a:lnTo>
                    <a:pt x="537" y="49"/>
                  </a:lnTo>
                  <a:lnTo>
                    <a:pt x="539" y="48"/>
                  </a:lnTo>
                  <a:lnTo>
                    <a:pt x="543" y="46"/>
                  </a:lnTo>
                  <a:lnTo>
                    <a:pt x="548" y="45"/>
                  </a:lnTo>
                  <a:lnTo>
                    <a:pt x="553" y="43"/>
                  </a:lnTo>
                  <a:lnTo>
                    <a:pt x="558" y="42"/>
                  </a:lnTo>
                  <a:lnTo>
                    <a:pt x="563" y="41"/>
                  </a:lnTo>
                  <a:lnTo>
                    <a:pt x="568" y="40"/>
                  </a:lnTo>
                  <a:lnTo>
                    <a:pt x="572" y="40"/>
                  </a:lnTo>
                  <a:lnTo>
                    <a:pt x="574" y="39"/>
                  </a:lnTo>
                  <a:lnTo>
                    <a:pt x="577" y="38"/>
                  </a:lnTo>
                  <a:lnTo>
                    <a:pt x="580" y="38"/>
                  </a:lnTo>
                  <a:lnTo>
                    <a:pt x="582" y="36"/>
                  </a:lnTo>
                  <a:lnTo>
                    <a:pt x="583" y="35"/>
                  </a:lnTo>
                  <a:lnTo>
                    <a:pt x="585" y="34"/>
                  </a:lnTo>
                  <a:lnTo>
                    <a:pt x="587" y="33"/>
                  </a:lnTo>
                  <a:lnTo>
                    <a:pt x="588" y="31"/>
                  </a:lnTo>
                  <a:lnTo>
                    <a:pt x="589" y="30"/>
                  </a:lnTo>
                  <a:lnTo>
                    <a:pt x="591" y="28"/>
                  </a:lnTo>
                  <a:lnTo>
                    <a:pt x="594" y="26"/>
                  </a:lnTo>
                  <a:lnTo>
                    <a:pt x="598" y="24"/>
                  </a:lnTo>
                  <a:lnTo>
                    <a:pt x="601" y="23"/>
                  </a:lnTo>
                  <a:lnTo>
                    <a:pt x="605" y="21"/>
                  </a:lnTo>
                  <a:lnTo>
                    <a:pt x="608" y="20"/>
                  </a:lnTo>
                  <a:lnTo>
                    <a:pt x="612" y="19"/>
                  </a:lnTo>
                  <a:lnTo>
                    <a:pt x="615" y="17"/>
                  </a:lnTo>
                  <a:lnTo>
                    <a:pt x="617" y="15"/>
                  </a:lnTo>
                  <a:lnTo>
                    <a:pt x="620" y="12"/>
                  </a:lnTo>
                  <a:lnTo>
                    <a:pt x="623" y="8"/>
                  </a:lnTo>
                  <a:lnTo>
                    <a:pt x="626" y="5"/>
                  </a:lnTo>
                  <a:lnTo>
                    <a:pt x="630" y="3"/>
                  </a:lnTo>
                  <a:lnTo>
                    <a:pt x="635" y="1"/>
                  </a:lnTo>
                  <a:lnTo>
                    <a:pt x="640" y="0"/>
                  </a:lnTo>
                  <a:lnTo>
                    <a:pt x="643" y="1"/>
                  </a:lnTo>
                  <a:lnTo>
                    <a:pt x="645" y="2"/>
                  </a:lnTo>
                  <a:lnTo>
                    <a:pt x="649" y="3"/>
                  </a:lnTo>
                  <a:lnTo>
                    <a:pt x="653" y="5"/>
                  </a:lnTo>
                  <a:lnTo>
                    <a:pt x="657" y="6"/>
                  </a:lnTo>
                  <a:lnTo>
                    <a:pt x="661" y="8"/>
                  </a:lnTo>
                  <a:lnTo>
                    <a:pt x="665" y="9"/>
                  </a:lnTo>
                  <a:lnTo>
                    <a:pt x="669" y="10"/>
                  </a:lnTo>
                  <a:lnTo>
                    <a:pt x="673" y="11"/>
                  </a:lnTo>
                  <a:lnTo>
                    <a:pt x="677" y="12"/>
                  </a:lnTo>
                  <a:lnTo>
                    <a:pt x="681" y="14"/>
                  </a:lnTo>
                  <a:lnTo>
                    <a:pt x="686" y="16"/>
                  </a:lnTo>
                  <a:lnTo>
                    <a:pt x="689" y="18"/>
                  </a:lnTo>
                  <a:lnTo>
                    <a:pt x="693" y="21"/>
                  </a:lnTo>
                  <a:lnTo>
                    <a:pt x="696" y="23"/>
                  </a:lnTo>
                  <a:lnTo>
                    <a:pt x="697" y="26"/>
                  </a:lnTo>
                  <a:lnTo>
                    <a:pt x="699" y="28"/>
                  </a:lnTo>
                  <a:lnTo>
                    <a:pt x="702" y="31"/>
                  </a:lnTo>
                  <a:lnTo>
                    <a:pt x="705" y="34"/>
                  </a:lnTo>
                  <a:lnTo>
                    <a:pt x="708" y="36"/>
                  </a:lnTo>
                  <a:lnTo>
                    <a:pt x="712" y="39"/>
                  </a:lnTo>
                  <a:lnTo>
                    <a:pt x="715" y="41"/>
                  </a:lnTo>
                  <a:lnTo>
                    <a:pt x="719" y="43"/>
                  </a:lnTo>
                  <a:lnTo>
                    <a:pt x="721" y="44"/>
                  </a:lnTo>
                  <a:lnTo>
                    <a:pt x="723" y="46"/>
                  </a:lnTo>
                  <a:lnTo>
                    <a:pt x="726" y="50"/>
                  </a:lnTo>
                  <a:lnTo>
                    <a:pt x="730" y="54"/>
                  </a:lnTo>
                  <a:lnTo>
                    <a:pt x="733" y="59"/>
                  </a:lnTo>
                  <a:lnTo>
                    <a:pt x="734" y="64"/>
                  </a:lnTo>
                  <a:lnTo>
                    <a:pt x="734" y="69"/>
                  </a:lnTo>
                  <a:lnTo>
                    <a:pt x="730" y="73"/>
                  </a:lnTo>
                  <a:lnTo>
                    <a:pt x="722" y="76"/>
                  </a:lnTo>
                  <a:lnTo>
                    <a:pt x="716" y="78"/>
                  </a:lnTo>
                  <a:lnTo>
                    <a:pt x="710" y="79"/>
                  </a:lnTo>
                  <a:lnTo>
                    <a:pt x="704" y="80"/>
                  </a:lnTo>
                  <a:lnTo>
                    <a:pt x="697" y="81"/>
                  </a:lnTo>
                  <a:lnTo>
                    <a:pt x="691" y="81"/>
                  </a:lnTo>
                  <a:lnTo>
                    <a:pt x="686" y="81"/>
                  </a:lnTo>
                  <a:lnTo>
                    <a:pt x="681" y="80"/>
                  </a:lnTo>
                  <a:lnTo>
                    <a:pt x="678" y="79"/>
                  </a:lnTo>
                  <a:lnTo>
                    <a:pt x="675" y="78"/>
                  </a:lnTo>
                  <a:lnTo>
                    <a:pt x="672" y="79"/>
                  </a:lnTo>
                  <a:lnTo>
                    <a:pt x="668" y="80"/>
                  </a:lnTo>
                  <a:lnTo>
                    <a:pt x="664" y="81"/>
                  </a:lnTo>
                  <a:lnTo>
                    <a:pt x="661" y="83"/>
                  </a:lnTo>
                  <a:lnTo>
                    <a:pt x="657" y="85"/>
                  </a:lnTo>
                  <a:lnTo>
                    <a:pt x="654" y="87"/>
                  </a:lnTo>
                  <a:lnTo>
                    <a:pt x="652" y="88"/>
                  </a:lnTo>
                  <a:lnTo>
                    <a:pt x="648" y="89"/>
                  </a:lnTo>
                  <a:lnTo>
                    <a:pt x="642" y="90"/>
                  </a:lnTo>
                  <a:lnTo>
                    <a:pt x="635" y="90"/>
                  </a:lnTo>
                  <a:lnTo>
                    <a:pt x="627" y="90"/>
                  </a:lnTo>
                  <a:lnTo>
                    <a:pt x="619" y="90"/>
                  </a:lnTo>
                  <a:lnTo>
                    <a:pt x="612" y="91"/>
                  </a:lnTo>
                  <a:lnTo>
                    <a:pt x="605" y="92"/>
                  </a:lnTo>
                  <a:lnTo>
                    <a:pt x="600" y="95"/>
                  </a:lnTo>
                  <a:lnTo>
                    <a:pt x="593" y="99"/>
                  </a:lnTo>
                  <a:lnTo>
                    <a:pt x="585" y="101"/>
                  </a:lnTo>
                  <a:lnTo>
                    <a:pt x="575" y="102"/>
                  </a:lnTo>
                  <a:lnTo>
                    <a:pt x="564" y="102"/>
                  </a:lnTo>
                  <a:lnTo>
                    <a:pt x="555" y="102"/>
                  </a:lnTo>
                  <a:lnTo>
                    <a:pt x="546" y="102"/>
                  </a:lnTo>
                  <a:lnTo>
                    <a:pt x="540" y="102"/>
                  </a:lnTo>
                  <a:lnTo>
                    <a:pt x="537" y="103"/>
                  </a:lnTo>
                  <a:lnTo>
                    <a:pt x="534" y="105"/>
                  </a:lnTo>
                  <a:lnTo>
                    <a:pt x="529" y="107"/>
                  </a:lnTo>
                  <a:lnTo>
                    <a:pt x="522" y="107"/>
                  </a:lnTo>
                  <a:lnTo>
                    <a:pt x="515" y="107"/>
                  </a:lnTo>
                  <a:lnTo>
                    <a:pt x="508" y="107"/>
                  </a:lnTo>
                  <a:lnTo>
                    <a:pt x="502" y="107"/>
                  </a:lnTo>
                  <a:lnTo>
                    <a:pt x="496" y="106"/>
                  </a:lnTo>
                  <a:lnTo>
                    <a:pt x="493" y="105"/>
                  </a:lnTo>
                  <a:lnTo>
                    <a:pt x="489" y="105"/>
                  </a:lnTo>
                  <a:lnTo>
                    <a:pt x="483" y="106"/>
                  </a:lnTo>
                  <a:lnTo>
                    <a:pt x="476" y="108"/>
                  </a:lnTo>
                  <a:lnTo>
                    <a:pt x="467" y="110"/>
                  </a:lnTo>
                  <a:lnTo>
                    <a:pt x="459" y="113"/>
                  </a:lnTo>
                  <a:lnTo>
                    <a:pt x="451" y="116"/>
                  </a:lnTo>
                  <a:lnTo>
                    <a:pt x="444" y="118"/>
                  </a:lnTo>
                  <a:lnTo>
                    <a:pt x="440" y="120"/>
                  </a:lnTo>
                  <a:lnTo>
                    <a:pt x="435" y="121"/>
                  </a:lnTo>
                  <a:lnTo>
                    <a:pt x="428" y="121"/>
                  </a:lnTo>
                  <a:lnTo>
                    <a:pt x="419" y="121"/>
                  </a:lnTo>
                  <a:lnTo>
                    <a:pt x="409" y="119"/>
                  </a:lnTo>
                  <a:lnTo>
                    <a:pt x="399" y="118"/>
                  </a:lnTo>
                  <a:lnTo>
                    <a:pt x="389" y="117"/>
                  </a:lnTo>
                  <a:lnTo>
                    <a:pt x="380" y="116"/>
                  </a:lnTo>
                  <a:lnTo>
                    <a:pt x="373" y="116"/>
                  </a:lnTo>
                  <a:lnTo>
                    <a:pt x="366" y="117"/>
                  </a:lnTo>
                  <a:lnTo>
                    <a:pt x="360" y="118"/>
                  </a:lnTo>
                  <a:lnTo>
                    <a:pt x="352" y="119"/>
                  </a:lnTo>
                  <a:lnTo>
                    <a:pt x="346" y="121"/>
                  </a:lnTo>
                  <a:lnTo>
                    <a:pt x="339" y="122"/>
                  </a:lnTo>
                  <a:lnTo>
                    <a:pt x="333" y="122"/>
                  </a:lnTo>
                  <a:lnTo>
                    <a:pt x="325" y="122"/>
                  </a:lnTo>
                  <a:lnTo>
                    <a:pt x="319" y="121"/>
                  </a:lnTo>
                  <a:lnTo>
                    <a:pt x="315" y="121"/>
                  </a:lnTo>
                  <a:lnTo>
                    <a:pt x="310" y="120"/>
                  </a:lnTo>
                  <a:lnTo>
                    <a:pt x="305" y="119"/>
                  </a:lnTo>
                  <a:lnTo>
                    <a:pt x="299" y="119"/>
                  </a:lnTo>
                  <a:lnTo>
                    <a:pt x="293" y="118"/>
                  </a:lnTo>
                  <a:lnTo>
                    <a:pt x="287" y="118"/>
                  </a:lnTo>
                  <a:lnTo>
                    <a:pt x="280" y="118"/>
                  </a:lnTo>
                  <a:lnTo>
                    <a:pt x="273" y="118"/>
                  </a:lnTo>
                  <a:lnTo>
                    <a:pt x="267" y="117"/>
                  </a:lnTo>
                  <a:lnTo>
                    <a:pt x="260" y="117"/>
                  </a:lnTo>
                  <a:lnTo>
                    <a:pt x="254" y="117"/>
                  </a:lnTo>
                  <a:lnTo>
                    <a:pt x="249" y="117"/>
                  </a:lnTo>
                  <a:lnTo>
                    <a:pt x="244" y="117"/>
                  </a:lnTo>
                  <a:lnTo>
                    <a:pt x="240" y="117"/>
                  </a:lnTo>
                  <a:lnTo>
                    <a:pt x="237" y="117"/>
                  </a:lnTo>
                  <a:lnTo>
                    <a:pt x="235" y="117"/>
                  </a:lnTo>
                  <a:lnTo>
                    <a:pt x="231" y="117"/>
                  </a:lnTo>
                  <a:lnTo>
                    <a:pt x="227" y="117"/>
                  </a:lnTo>
                  <a:lnTo>
                    <a:pt x="222" y="116"/>
                  </a:lnTo>
                  <a:lnTo>
                    <a:pt x="218" y="115"/>
                  </a:lnTo>
                  <a:lnTo>
                    <a:pt x="213" y="113"/>
                  </a:lnTo>
                  <a:lnTo>
                    <a:pt x="209" y="112"/>
                  </a:lnTo>
                  <a:lnTo>
                    <a:pt x="205" y="111"/>
                  </a:lnTo>
                  <a:lnTo>
                    <a:pt x="202" y="110"/>
                  </a:lnTo>
                  <a:lnTo>
                    <a:pt x="199" y="109"/>
                  </a:lnTo>
                  <a:lnTo>
                    <a:pt x="194" y="109"/>
                  </a:lnTo>
                  <a:lnTo>
                    <a:pt x="189" y="110"/>
                  </a:lnTo>
                  <a:lnTo>
                    <a:pt x="182" y="110"/>
                  </a:lnTo>
                  <a:lnTo>
                    <a:pt x="175" y="111"/>
                  </a:lnTo>
                  <a:lnTo>
                    <a:pt x="169" y="111"/>
                  </a:lnTo>
                  <a:lnTo>
                    <a:pt x="164" y="111"/>
                  </a:lnTo>
                  <a:lnTo>
                    <a:pt x="159" y="109"/>
                  </a:lnTo>
                  <a:lnTo>
                    <a:pt x="154" y="107"/>
                  </a:lnTo>
                  <a:lnTo>
                    <a:pt x="147" y="105"/>
                  </a:lnTo>
                  <a:lnTo>
                    <a:pt x="137" y="103"/>
                  </a:lnTo>
                  <a:lnTo>
                    <a:pt x="127" y="102"/>
                  </a:lnTo>
                  <a:lnTo>
                    <a:pt x="117" y="101"/>
                  </a:lnTo>
                  <a:lnTo>
                    <a:pt x="108" y="100"/>
                  </a:lnTo>
                  <a:lnTo>
                    <a:pt x="101" y="99"/>
                  </a:lnTo>
                  <a:lnTo>
                    <a:pt x="97" y="98"/>
                  </a:lnTo>
                  <a:lnTo>
                    <a:pt x="95" y="97"/>
                  </a:lnTo>
                  <a:lnTo>
                    <a:pt x="92" y="95"/>
                  </a:lnTo>
                  <a:lnTo>
                    <a:pt x="88" y="93"/>
                  </a:lnTo>
                  <a:lnTo>
                    <a:pt x="84" y="91"/>
                  </a:lnTo>
                  <a:lnTo>
                    <a:pt x="80" y="89"/>
                  </a:lnTo>
                  <a:lnTo>
                    <a:pt x="76" y="87"/>
                  </a:lnTo>
                  <a:lnTo>
                    <a:pt x="73" y="86"/>
                  </a:lnTo>
                  <a:lnTo>
                    <a:pt x="70" y="86"/>
                  </a:lnTo>
                  <a:lnTo>
                    <a:pt x="66" y="86"/>
                  </a:lnTo>
                  <a:lnTo>
                    <a:pt x="62" y="86"/>
                  </a:lnTo>
                  <a:lnTo>
                    <a:pt x="57" y="85"/>
                  </a:lnTo>
                  <a:lnTo>
                    <a:pt x="52" y="85"/>
                  </a:lnTo>
                  <a:lnTo>
                    <a:pt x="48" y="83"/>
                  </a:lnTo>
                  <a:lnTo>
                    <a:pt x="44" y="82"/>
                  </a:lnTo>
                  <a:lnTo>
                    <a:pt x="41" y="80"/>
                  </a:lnTo>
                  <a:lnTo>
                    <a:pt x="40" y="78"/>
                  </a:lnTo>
                </a:path>
              </a:pathLst>
            </a:custGeom>
            <a:solidFill>
              <a:srgbClr val="96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26" name="Freeform 394"/>
            <p:cNvSpPr>
              <a:spLocks/>
            </p:cNvSpPr>
            <p:nvPr/>
          </p:nvSpPr>
          <p:spPr bwMode="auto">
            <a:xfrm>
              <a:off x="1416" y="1376"/>
              <a:ext cx="731" cy="121"/>
            </a:xfrm>
            <a:custGeom>
              <a:avLst/>
              <a:gdLst>
                <a:gd name="T0" fmla="*/ 29 w 731"/>
                <a:gd name="T1" fmla="*/ 75 h 121"/>
                <a:gd name="T2" fmla="*/ 11 w 731"/>
                <a:gd name="T3" fmla="*/ 71 h 121"/>
                <a:gd name="T4" fmla="*/ 4 w 731"/>
                <a:gd name="T5" fmla="*/ 64 h 121"/>
                <a:gd name="T6" fmla="*/ 21 w 731"/>
                <a:gd name="T7" fmla="*/ 55 h 121"/>
                <a:gd name="T8" fmla="*/ 42 w 731"/>
                <a:gd name="T9" fmla="*/ 41 h 121"/>
                <a:gd name="T10" fmla="*/ 61 w 731"/>
                <a:gd name="T11" fmla="*/ 31 h 121"/>
                <a:gd name="T12" fmla="*/ 75 w 731"/>
                <a:gd name="T13" fmla="*/ 19 h 121"/>
                <a:gd name="T14" fmla="*/ 93 w 731"/>
                <a:gd name="T15" fmla="*/ 14 h 121"/>
                <a:gd name="T16" fmla="*/ 116 w 731"/>
                <a:gd name="T17" fmla="*/ 11 h 121"/>
                <a:gd name="T18" fmla="*/ 142 w 731"/>
                <a:gd name="T19" fmla="*/ 36 h 121"/>
                <a:gd name="T20" fmla="*/ 172 w 731"/>
                <a:gd name="T21" fmla="*/ 47 h 121"/>
                <a:gd name="T22" fmla="*/ 194 w 731"/>
                <a:gd name="T23" fmla="*/ 51 h 121"/>
                <a:gd name="T24" fmla="*/ 214 w 731"/>
                <a:gd name="T25" fmla="*/ 56 h 121"/>
                <a:gd name="T26" fmla="*/ 233 w 731"/>
                <a:gd name="T27" fmla="*/ 55 h 121"/>
                <a:gd name="T28" fmla="*/ 256 w 731"/>
                <a:gd name="T29" fmla="*/ 59 h 121"/>
                <a:gd name="T30" fmla="*/ 293 w 731"/>
                <a:gd name="T31" fmla="*/ 58 h 121"/>
                <a:gd name="T32" fmla="*/ 336 w 731"/>
                <a:gd name="T33" fmla="*/ 65 h 121"/>
                <a:gd name="T34" fmla="*/ 368 w 731"/>
                <a:gd name="T35" fmla="*/ 63 h 121"/>
                <a:gd name="T36" fmla="*/ 400 w 731"/>
                <a:gd name="T37" fmla="*/ 62 h 121"/>
                <a:gd name="T38" fmla="*/ 426 w 731"/>
                <a:gd name="T39" fmla="*/ 61 h 121"/>
                <a:gd name="T40" fmla="*/ 457 w 731"/>
                <a:gd name="T41" fmla="*/ 52 h 121"/>
                <a:gd name="T42" fmla="*/ 519 w 731"/>
                <a:gd name="T43" fmla="*/ 57 h 121"/>
                <a:gd name="T44" fmla="*/ 538 w 731"/>
                <a:gd name="T45" fmla="*/ 48 h 121"/>
                <a:gd name="T46" fmla="*/ 567 w 731"/>
                <a:gd name="T47" fmla="*/ 41 h 121"/>
                <a:gd name="T48" fmla="*/ 583 w 731"/>
                <a:gd name="T49" fmla="*/ 35 h 121"/>
                <a:gd name="T50" fmla="*/ 594 w 731"/>
                <a:gd name="T51" fmla="*/ 26 h 121"/>
                <a:gd name="T52" fmla="*/ 614 w 731"/>
                <a:gd name="T53" fmla="*/ 18 h 121"/>
                <a:gd name="T54" fmla="*/ 633 w 731"/>
                <a:gd name="T55" fmla="*/ 1 h 121"/>
                <a:gd name="T56" fmla="*/ 655 w 731"/>
                <a:gd name="T57" fmla="*/ 6 h 121"/>
                <a:gd name="T58" fmla="*/ 679 w 731"/>
                <a:gd name="T59" fmla="*/ 14 h 121"/>
                <a:gd name="T60" fmla="*/ 696 w 731"/>
                <a:gd name="T61" fmla="*/ 28 h 121"/>
                <a:gd name="T62" fmla="*/ 714 w 731"/>
                <a:gd name="T63" fmla="*/ 41 h 121"/>
                <a:gd name="T64" fmla="*/ 730 w 731"/>
                <a:gd name="T65" fmla="*/ 62 h 121"/>
                <a:gd name="T66" fmla="*/ 702 w 731"/>
                <a:gd name="T67" fmla="*/ 78 h 121"/>
                <a:gd name="T68" fmla="*/ 672 w 731"/>
                <a:gd name="T69" fmla="*/ 76 h 121"/>
                <a:gd name="T70" fmla="*/ 652 w 731"/>
                <a:gd name="T71" fmla="*/ 84 h 121"/>
                <a:gd name="T72" fmla="*/ 616 w 731"/>
                <a:gd name="T73" fmla="*/ 88 h 121"/>
                <a:gd name="T74" fmla="*/ 572 w 731"/>
                <a:gd name="T75" fmla="*/ 100 h 121"/>
                <a:gd name="T76" fmla="*/ 532 w 731"/>
                <a:gd name="T77" fmla="*/ 102 h 121"/>
                <a:gd name="T78" fmla="*/ 494 w 731"/>
                <a:gd name="T79" fmla="*/ 104 h 121"/>
                <a:gd name="T80" fmla="*/ 458 w 731"/>
                <a:gd name="T81" fmla="*/ 110 h 121"/>
                <a:gd name="T82" fmla="*/ 418 w 731"/>
                <a:gd name="T83" fmla="*/ 118 h 121"/>
                <a:gd name="T84" fmla="*/ 365 w 731"/>
                <a:gd name="T85" fmla="*/ 115 h 121"/>
                <a:gd name="T86" fmla="*/ 324 w 731"/>
                <a:gd name="T87" fmla="*/ 120 h 121"/>
                <a:gd name="T88" fmla="*/ 292 w 731"/>
                <a:gd name="T89" fmla="*/ 117 h 121"/>
                <a:gd name="T90" fmla="*/ 253 w 731"/>
                <a:gd name="T91" fmla="*/ 115 h 121"/>
                <a:gd name="T92" fmla="*/ 230 w 731"/>
                <a:gd name="T93" fmla="*/ 115 h 121"/>
                <a:gd name="T94" fmla="*/ 204 w 731"/>
                <a:gd name="T95" fmla="*/ 108 h 121"/>
                <a:gd name="T96" fmla="*/ 173 w 731"/>
                <a:gd name="T97" fmla="*/ 109 h 121"/>
                <a:gd name="T98" fmla="*/ 135 w 731"/>
                <a:gd name="T99" fmla="*/ 101 h 121"/>
                <a:gd name="T100" fmla="*/ 94 w 731"/>
                <a:gd name="T101" fmla="*/ 94 h 121"/>
                <a:gd name="T102" fmla="*/ 73 w 731"/>
                <a:gd name="T103" fmla="*/ 83 h 121"/>
                <a:gd name="T104" fmla="*/ 48 w 731"/>
                <a:gd name="T105" fmla="*/ 81 h 12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31"/>
                <a:gd name="T160" fmla="*/ 0 h 121"/>
                <a:gd name="T161" fmla="*/ 731 w 731"/>
                <a:gd name="T162" fmla="*/ 121 h 12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31" h="121">
                  <a:moveTo>
                    <a:pt x="40" y="75"/>
                  </a:moveTo>
                  <a:lnTo>
                    <a:pt x="39" y="75"/>
                  </a:lnTo>
                  <a:lnTo>
                    <a:pt x="38" y="75"/>
                  </a:lnTo>
                  <a:lnTo>
                    <a:pt x="35" y="75"/>
                  </a:lnTo>
                  <a:lnTo>
                    <a:pt x="32" y="75"/>
                  </a:lnTo>
                  <a:lnTo>
                    <a:pt x="29" y="75"/>
                  </a:lnTo>
                  <a:lnTo>
                    <a:pt x="26" y="75"/>
                  </a:lnTo>
                  <a:lnTo>
                    <a:pt x="23" y="75"/>
                  </a:lnTo>
                  <a:lnTo>
                    <a:pt x="21" y="73"/>
                  </a:lnTo>
                  <a:lnTo>
                    <a:pt x="18" y="72"/>
                  </a:lnTo>
                  <a:lnTo>
                    <a:pt x="15" y="72"/>
                  </a:lnTo>
                  <a:lnTo>
                    <a:pt x="11" y="71"/>
                  </a:lnTo>
                  <a:lnTo>
                    <a:pt x="7" y="71"/>
                  </a:lnTo>
                  <a:lnTo>
                    <a:pt x="3" y="71"/>
                  </a:lnTo>
                  <a:lnTo>
                    <a:pt x="1" y="70"/>
                  </a:lnTo>
                  <a:lnTo>
                    <a:pt x="0" y="69"/>
                  </a:lnTo>
                  <a:lnTo>
                    <a:pt x="1" y="67"/>
                  </a:lnTo>
                  <a:lnTo>
                    <a:pt x="4" y="64"/>
                  </a:lnTo>
                  <a:lnTo>
                    <a:pt x="6" y="62"/>
                  </a:lnTo>
                  <a:lnTo>
                    <a:pt x="9" y="60"/>
                  </a:lnTo>
                  <a:lnTo>
                    <a:pt x="12" y="59"/>
                  </a:lnTo>
                  <a:lnTo>
                    <a:pt x="15" y="58"/>
                  </a:lnTo>
                  <a:lnTo>
                    <a:pt x="18" y="56"/>
                  </a:lnTo>
                  <a:lnTo>
                    <a:pt x="21" y="55"/>
                  </a:lnTo>
                  <a:lnTo>
                    <a:pt x="24" y="53"/>
                  </a:lnTo>
                  <a:lnTo>
                    <a:pt x="28" y="50"/>
                  </a:lnTo>
                  <a:lnTo>
                    <a:pt x="31" y="48"/>
                  </a:lnTo>
                  <a:lnTo>
                    <a:pt x="35" y="46"/>
                  </a:lnTo>
                  <a:lnTo>
                    <a:pt x="39" y="43"/>
                  </a:lnTo>
                  <a:lnTo>
                    <a:pt x="42" y="41"/>
                  </a:lnTo>
                  <a:lnTo>
                    <a:pt x="46" y="38"/>
                  </a:lnTo>
                  <a:lnTo>
                    <a:pt x="49" y="36"/>
                  </a:lnTo>
                  <a:lnTo>
                    <a:pt x="52" y="35"/>
                  </a:lnTo>
                  <a:lnTo>
                    <a:pt x="55" y="34"/>
                  </a:lnTo>
                  <a:lnTo>
                    <a:pt x="58" y="33"/>
                  </a:lnTo>
                  <a:lnTo>
                    <a:pt x="61" y="31"/>
                  </a:lnTo>
                  <a:lnTo>
                    <a:pt x="64" y="29"/>
                  </a:lnTo>
                  <a:lnTo>
                    <a:pt x="66" y="27"/>
                  </a:lnTo>
                  <a:lnTo>
                    <a:pt x="69" y="25"/>
                  </a:lnTo>
                  <a:lnTo>
                    <a:pt x="71" y="23"/>
                  </a:lnTo>
                  <a:lnTo>
                    <a:pt x="73" y="21"/>
                  </a:lnTo>
                  <a:lnTo>
                    <a:pt x="75" y="19"/>
                  </a:lnTo>
                  <a:lnTo>
                    <a:pt x="77" y="18"/>
                  </a:lnTo>
                  <a:lnTo>
                    <a:pt x="80" y="16"/>
                  </a:lnTo>
                  <a:lnTo>
                    <a:pt x="84" y="15"/>
                  </a:lnTo>
                  <a:lnTo>
                    <a:pt x="87" y="14"/>
                  </a:lnTo>
                  <a:lnTo>
                    <a:pt x="91" y="14"/>
                  </a:lnTo>
                  <a:lnTo>
                    <a:pt x="93" y="14"/>
                  </a:lnTo>
                  <a:lnTo>
                    <a:pt x="96" y="15"/>
                  </a:lnTo>
                  <a:lnTo>
                    <a:pt x="99" y="16"/>
                  </a:lnTo>
                  <a:lnTo>
                    <a:pt x="102" y="15"/>
                  </a:lnTo>
                  <a:lnTo>
                    <a:pt x="107" y="13"/>
                  </a:lnTo>
                  <a:lnTo>
                    <a:pt x="111" y="12"/>
                  </a:lnTo>
                  <a:lnTo>
                    <a:pt x="116" y="11"/>
                  </a:lnTo>
                  <a:lnTo>
                    <a:pt x="121" y="13"/>
                  </a:lnTo>
                  <a:lnTo>
                    <a:pt x="127" y="17"/>
                  </a:lnTo>
                  <a:lnTo>
                    <a:pt x="133" y="25"/>
                  </a:lnTo>
                  <a:lnTo>
                    <a:pt x="136" y="29"/>
                  </a:lnTo>
                  <a:lnTo>
                    <a:pt x="138" y="33"/>
                  </a:lnTo>
                  <a:lnTo>
                    <a:pt x="142" y="36"/>
                  </a:lnTo>
                  <a:lnTo>
                    <a:pt x="146" y="39"/>
                  </a:lnTo>
                  <a:lnTo>
                    <a:pt x="150" y="41"/>
                  </a:lnTo>
                  <a:lnTo>
                    <a:pt x="155" y="44"/>
                  </a:lnTo>
                  <a:lnTo>
                    <a:pt x="160" y="45"/>
                  </a:lnTo>
                  <a:lnTo>
                    <a:pt x="166" y="46"/>
                  </a:lnTo>
                  <a:lnTo>
                    <a:pt x="172" y="47"/>
                  </a:lnTo>
                  <a:lnTo>
                    <a:pt x="177" y="48"/>
                  </a:lnTo>
                  <a:lnTo>
                    <a:pt x="182" y="48"/>
                  </a:lnTo>
                  <a:lnTo>
                    <a:pt x="186" y="49"/>
                  </a:lnTo>
                  <a:lnTo>
                    <a:pt x="190" y="50"/>
                  </a:lnTo>
                  <a:lnTo>
                    <a:pt x="192" y="50"/>
                  </a:lnTo>
                  <a:lnTo>
                    <a:pt x="194" y="51"/>
                  </a:lnTo>
                  <a:lnTo>
                    <a:pt x="196" y="52"/>
                  </a:lnTo>
                  <a:lnTo>
                    <a:pt x="198" y="53"/>
                  </a:lnTo>
                  <a:lnTo>
                    <a:pt x="201" y="54"/>
                  </a:lnTo>
                  <a:lnTo>
                    <a:pt x="205" y="55"/>
                  </a:lnTo>
                  <a:lnTo>
                    <a:pt x="209" y="56"/>
                  </a:lnTo>
                  <a:lnTo>
                    <a:pt x="214" y="56"/>
                  </a:lnTo>
                  <a:lnTo>
                    <a:pt x="218" y="56"/>
                  </a:lnTo>
                  <a:lnTo>
                    <a:pt x="222" y="56"/>
                  </a:lnTo>
                  <a:lnTo>
                    <a:pt x="225" y="56"/>
                  </a:lnTo>
                  <a:lnTo>
                    <a:pt x="227" y="56"/>
                  </a:lnTo>
                  <a:lnTo>
                    <a:pt x="230" y="56"/>
                  </a:lnTo>
                  <a:lnTo>
                    <a:pt x="233" y="55"/>
                  </a:lnTo>
                  <a:lnTo>
                    <a:pt x="237" y="55"/>
                  </a:lnTo>
                  <a:lnTo>
                    <a:pt x="241" y="55"/>
                  </a:lnTo>
                  <a:lnTo>
                    <a:pt x="244" y="55"/>
                  </a:lnTo>
                  <a:lnTo>
                    <a:pt x="249" y="56"/>
                  </a:lnTo>
                  <a:lnTo>
                    <a:pt x="252" y="58"/>
                  </a:lnTo>
                  <a:lnTo>
                    <a:pt x="256" y="59"/>
                  </a:lnTo>
                  <a:lnTo>
                    <a:pt x="261" y="59"/>
                  </a:lnTo>
                  <a:lnTo>
                    <a:pt x="266" y="59"/>
                  </a:lnTo>
                  <a:lnTo>
                    <a:pt x="273" y="59"/>
                  </a:lnTo>
                  <a:lnTo>
                    <a:pt x="279" y="58"/>
                  </a:lnTo>
                  <a:lnTo>
                    <a:pt x="286" y="58"/>
                  </a:lnTo>
                  <a:lnTo>
                    <a:pt x="293" y="58"/>
                  </a:lnTo>
                  <a:lnTo>
                    <a:pt x="300" y="59"/>
                  </a:lnTo>
                  <a:lnTo>
                    <a:pt x="307" y="60"/>
                  </a:lnTo>
                  <a:lnTo>
                    <a:pt x="314" y="61"/>
                  </a:lnTo>
                  <a:lnTo>
                    <a:pt x="322" y="62"/>
                  </a:lnTo>
                  <a:lnTo>
                    <a:pt x="330" y="64"/>
                  </a:lnTo>
                  <a:lnTo>
                    <a:pt x="336" y="65"/>
                  </a:lnTo>
                  <a:lnTo>
                    <a:pt x="343" y="65"/>
                  </a:lnTo>
                  <a:lnTo>
                    <a:pt x="348" y="65"/>
                  </a:lnTo>
                  <a:lnTo>
                    <a:pt x="353" y="65"/>
                  </a:lnTo>
                  <a:lnTo>
                    <a:pt x="357" y="64"/>
                  </a:lnTo>
                  <a:lnTo>
                    <a:pt x="362" y="63"/>
                  </a:lnTo>
                  <a:lnTo>
                    <a:pt x="368" y="63"/>
                  </a:lnTo>
                  <a:lnTo>
                    <a:pt x="374" y="62"/>
                  </a:lnTo>
                  <a:lnTo>
                    <a:pt x="380" y="62"/>
                  </a:lnTo>
                  <a:lnTo>
                    <a:pt x="386" y="62"/>
                  </a:lnTo>
                  <a:lnTo>
                    <a:pt x="391" y="62"/>
                  </a:lnTo>
                  <a:lnTo>
                    <a:pt x="396" y="62"/>
                  </a:lnTo>
                  <a:lnTo>
                    <a:pt x="400" y="62"/>
                  </a:lnTo>
                  <a:lnTo>
                    <a:pt x="405" y="62"/>
                  </a:lnTo>
                  <a:lnTo>
                    <a:pt x="410" y="62"/>
                  </a:lnTo>
                  <a:lnTo>
                    <a:pt x="414" y="62"/>
                  </a:lnTo>
                  <a:lnTo>
                    <a:pt x="419" y="62"/>
                  </a:lnTo>
                  <a:lnTo>
                    <a:pt x="423" y="62"/>
                  </a:lnTo>
                  <a:lnTo>
                    <a:pt x="426" y="61"/>
                  </a:lnTo>
                  <a:lnTo>
                    <a:pt x="429" y="60"/>
                  </a:lnTo>
                  <a:lnTo>
                    <a:pt x="431" y="59"/>
                  </a:lnTo>
                  <a:lnTo>
                    <a:pt x="435" y="57"/>
                  </a:lnTo>
                  <a:lnTo>
                    <a:pt x="441" y="55"/>
                  </a:lnTo>
                  <a:lnTo>
                    <a:pt x="448" y="53"/>
                  </a:lnTo>
                  <a:lnTo>
                    <a:pt x="457" y="52"/>
                  </a:lnTo>
                  <a:lnTo>
                    <a:pt x="467" y="52"/>
                  </a:lnTo>
                  <a:lnTo>
                    <a:pt x="478" y="53"/>
                  </a:lnTo>
                  <a:lnTo>
                    <a:pt x="491" y="55"/>
                  </a:lnTo>
                  <a:lnTo>
                    <a:pt x="502" y="57"/>
                  </a:lnTo>
                  <a:lnTo>
                    <a:pt x="512" y="57"/>
                  </a:lnTo>
                  <a:lnTo>
                    <a:pt x="519" y="57"/>
                  </a:lnTo>
                  <a:lnTo>
                    <a:pt x="524" y="55"/>
                  </a:lnTo>
                  <a:lnTo>
                    <a:pt x="528" y="53"/>
                  </a:lnTo>
                  <a:lnTo>
                    <a:pt x="531" y="51"/>
                  </a:lnTo>
                  <a:lnTo>
                    <a:pt x="534" y="50"/>
                  </a:lnTo>
                  <a:lnTo>
                    <a:pt x="536" y="49"/>
                  </a:lnTo>
                  <a:lnTo>
                    <a:pt x="538" y="48"/>
                  </a:lnTo>
                  <a:lnTo>
                    <a:pt x="542" y="46"/>
                  </a:lnTo>
                  <a:lnTo>
                    <a:pt x="547" y="45"/>
                  </a:lnTo>
                  <a:lnTo>
                    <a:pt x="552" y="43"/>
                  </a:lnTo>
                  <a:lnTo>
                    <a:pt x="557" y="42"/>
                  </a:lnTo>
                  <a:lnTo>
                    <a:pt x="562" y="41"/>
                  </a:lnTo>
                  <a:lnTo>
                    <a:pt x="567" y="41"/>
                  </a:lnTo>
                  <a:lnTo>
                    <a:pt x="571" y="40"/>
                  </a:lnTo>
                  <a:lnTo>
                    <a:pt x="573" y="40"/>
                  </a:lnTo>
                  <a:lnTo>
                    <a:pt x="576" y="39"/>
                  </a:lnTo>
                  <a:lnTo>
                    <a:pt x="579" y="38"/>
                  </a:lnTo>
                  <a:lnTo>
                    <a:pt x="581" y="37"/>
                  </a:lnTo>
                  <a:lnTo>
                    <a:pt x="583" y="35"/>
                  </a:lnTo>
                  <a:lnTo>
                    <a:pt x="585" y="34"/>
                  </a:lnTo>
                  <a:lnTo>
                    <a:pt x="586" y="33"/>
                  </a:lnTo>
                  <a:lnTo>
                    <a:pt x="587" y="31"/>
                  </a:lnTo>
                  <a:lnTo>
                    <a:pt x="589" y="30"/>
                  </a:lnTo>
                  <a:lnTo>
                    <a:pt x="591" y="28"/>
                  </a:lnTo>
                  <a:lnTo>
                    <a:pt x="594" y="26"/>
                  </a:lnTo>
                  <a:lnTo>
                    <a:pt x="597" y="24"/>
                  </a:lnTo>
                  <a:lnTo>
                    <a:pt x="600" y="23"/>
                  </a:lnTo>
                  <a:lnTo>
                    <a:pt x="604" y="21"/>
                  </a:lnTo>
                  <a:lnTo>
                    <a:pt x="607" y="20"/>
                  </a:lnTo>
                  <a:lnTo>
                    <a:pt x="611" y="19"/>
                  </a:lnTo>
                  <a:lnTo>
                    <a:pt x="614" y="18"/>
                  </a:lnTo>
                  <a:lnTo>
                    <a:pt x="616" y="16"/>
                  </a:lnTo>
                  <a:lnTo>
                    <a:pt x="619" y="12"/>
                  </a:lnTo>
                  <a:lnTo>
                    <a:pt x="622" y="9"/>
                  </a:lnTo>
                  <a:lnTo>
                    <a:pt x="625" y="6"/>
                  </a:lnTo>
                  <a:lnTo>
                    <a:pt x="629" y="3"/>
                  </a:lnTo>
                  <a:lnTo>
                    <a:pt x="633" y="1"/>
                  </a:lnTo>
                  <a:lnTo>
                    <a:pt x="638" y="0"/>
                  </a:lnTo>
                  <a:lnTo>
                    <a:pt x="641" y="1"/>
                  </a:lnTo>
                  <a:lnTo>
                    <a:pt x="643" y="2"/>
                  </a:lnTo>
                  <a:lnTo>
                    <a:pt x="647" y="3"/>
                  </a:lnTo>
                  <a:lnTo>
                    <a:pt x="651" y="5"/>
                  </a:lnTo>
                  <a:lnTo>
                    <a:pt x="655" y="6"/>
                  </a:lnTo>
                  <a:lnTo>
                    <a:pt x="659" y="8"/>
                  </a:lnTo>
                  <a:lnTo>
                    <a:pt x="663" y="9"/>
                  </a:lnTo>
                  <a:lnTo>
                    <a:pt x="667" y="10"/>
                  </a:lnTo>
                  <a:lnTo>
                    <a:pt x="671" y="11"/>
                  </a:lnTo>
                  <a:lnTo>
                    <a:pt x="675" y="12"/>
                  </a:lnTo>
                  <a:lnTo>
                    <a:pt x="679" y="14"/>
                  </a:lnTo>
                  <a:lnTo>
                    <a:pt x="683" y="16"/>
                  </a:lnTo>
                  <a:lnTo>
                    <a:pt x="686" y="18"/>
                  </a:lnTo>
                  <a:lnTo>
                    <a:pt x="690" y="20"/>
                  </a:lnTo>
                  <a:lnTo>
                    <a:pt x="692" y="23"/>
                  </a:lnTo>
                  <a:lnTo>
                    <a:pt x="694" y="25"/>
                  </a:lnTo>
                  <a:lnTo>
                    <a:pt x="696" y="28"/>
                  </a:lnTo>
                  <a:lnTo>
                    <a:pt x="698" y="31"/>
                  </a:lnTo>
                  <a:lnTo>
                    <a:pt x="701" y="33"/>
                  </a:lnTo>
                  <a:lnTo>
                    <a:pt x="705" y="35"/>
                  </a:lnTo>
                  <a:lnTo>
                    <a:pt x="708" y="37"/>
                  </a:lnTo>
                  <a:lnTo>
                    <a:pt x="712" y="40"/>
                  </a:lnTo>
                  <a:lnTo>
                    <a:pt x="714" y="41"/>
                  </a:lnTo>
                  <a:lnTo>
                    <a:pt x="717" y="43"/>
                  </a:lnTo>
                  <a:lnTo>
                    <a:pt x="719" y="45"/>
                  </a:lnTo>
                  <a:lnTo>
                    <a:pt x="722" y="48"/>
                  </a:lnTo>
                  <a:lnTo>
                    <a:pt x="725" y="52"/>
                  </a:lnTo>
                  <a:lnTo>
                    <a:pt x="729" y="57"/>
                  </a:lnTo>
                  <a:lnTo>
                    <a:pt x="730" y="62"/>
                  </a:lnTo>
                  <a:lnTo>
                    <a:pt x="730" y="67"/>
                  </a:lnTo>
                  <a:lnTo>
                    <a:pt x="727" y="71"/>
                  </a:lnTo>
                  <a:lnTo>
                    <a:pt x="720" y="74"/>
                  </a:lnTo>
                  <a:lnTo>
                    <a:pt x="714" y="75"/>
                  </a:lnTo>
                  <a:lnTo>
                    <a:pt x="708" y="76"/>
                  </a:lnTo>
                  <a:lnTo>
                    <a:pt x="702" y="78"/>
                  </a:lnTo>
                  <a:lnTo>
                    <a:pt x="695" y="78"/>
                  </a:lnTo>
                  <a:lnTo>
                    <a:pt x="689" y="79"/>
                  </a:lnTo>
                  <a:lnTo>
                    <a:pt x="683" y="79"/>
                  </a:lnTo>
                  <a:lnTo>
                    <a:pt x="678" y="78"/>
                  </a:lnTo>
                  <a:lnTo>
                    <a:pt x="675" y="77"/>
                  </a:lnTo>
                  <a:lnTo>
                    <a:pt x="672" y="76"/>
                  </a:lnTo>
                  <a:lnTo>
                    <a:pt x="669" y="76"/>
                  </a:lnTo>
                  <a:lnTo>
                    <a:pt x="666" y="77"/>
                  </a:lnTo>
                  <a:lnTo>
                    <a:pt x="662" y="79"/>
                  </a:lnTo>
                  <a:lnTo>
                    <a:pt x="658" y="81"/>
                  </a:lnTo>
                  <a:lnTo>
                    <a:pt x="655" y="83"/>
                  </a:lnTo>
                  <a:lnTo>
                    <a:pt x="652" y="84"/>
                  </a:lnTo>
                  <a:lnTo>
                    <a:pt x="650" y="86"/>
                  </a:lnTo>
                  <a:lnTo>
                    <a:pt x="645" y="87"/>
                  </a:lnTo>
                  <a:lnTo>
                    <a:pt x="639" y="88"/>
                  </a:lnTo>
                  <a:lnTo>
                    <a:pt x="632" y="88"/>
                  </a:lnTo>
                  <a:lnTo>
                    <a:pt x="624" y="88"/>
                  </a:lnTo>
                  <a:lnTo>
                    <a:pt x="616" y="88"/>
                  </a:lnTo>
                  <a:lnTo>
                    <a:pt x="609" y="88"/>
                  </a:lnTo>
                  <a:lnTo>
                    <a:pt x="603" y="90"/>
                  </a:lnTo>
                  <a:lnTo>
                    <a:pt x="598" y="92"/>
                  </a:lnTo>
                  <a:lnTo>
                    <a:pt x="590" y="96"/>
                  </a:lnTo>
                  <a:lnTo>
                    <a:pt x="581" y="99"/>
                  </a:lnTo>
                  <a:lnTo>
                    <a:pt x="572" y="100"/>
                  </a:lnTo>
                  <a:lnTo>
                    <a:pt x="562" y="100"/>
                  </a:lnTo>
                  <a:lnTo>
                    <a:pt x="553" y="100"/>
                  </a:lnTo>
                  <a:lnTo>
                    <a:pt x="544" y="99"/>
                  </a:lnTo>
                  <a:lnTo>
                    <a:pt x="539" y="100"/>
                  </a:lnTo>
                  <a:lnTo>
                    <a:pt x="536" y="101"/>
                  </a:lnTo>
                  <a:lnTo>
                    <a:pt x="532" y="102"/>
                  </a:lnTo>
                  <a:lnTo>
                    <a:pt x="527" y="104"/>
                  </a:lnTo>
                  <a:lnTo>
                    <a:pt x="520" y="105"/>
                  </a:lnTo>
                  <a:lnTo>
                    <a:pt x="513" y="105"/>
                  </a:lnTo>
                  <a:lnTo>
                    <a:pt x="506" y="105"/>
                  </a:lnTo>
                  <a:lnTo>
                    <a:pt x="500" y="104"/>
                  </a:lnTo>
                  <a:lnTo>
                    <a:pt x="494" y="104"/>
                  </a:lnTo>
                  <a:lnTo>
                    <a:pt x="491" y="103"/>
                  </a:lnTo>
                  <a:lnTo>
                    <a:pt x="487" y="103"/>
                  </a:lnTo>
                  <a:lnTo>
                    <a:pt x="482" y="104"/>
                  </a:lnTo>
                  <a:lnTo>
                    <a:pt x="474" y="106"/>
                  </a:lnTo>
                  <a:lnTo>
                    <a:pt x="466" y="108"/>
                  </a:lnTo>
                  <a:lnTo>
                    <a:pt x="458" y="110"/>
                  </a:lnTo>
                  <a:lnTo>
                    <a:pt x="450" y="113"/>
                  </a:lnTo>
                  <a:lnTo>
                    <a:pt x="443" y="116"/>
                  </a:lnTo>
                  <a:lnTo>
                    <a:pt x="438" y="118"/>
                  </a:lnTo>
                  <a:lnTo>
                    <a:pt x="433" y="119"/>
                  </a:lnTo>
                  <a:lnTo>
                    <a:pt x="426" y="119"/>
                  </a:lnTo>
                  <a:lnTo>
                    <a:pt x="418" y="118"/>
                  </a:lnTo>
                  <a:lnTo>
                    <a:pt x="408" y="117"/>
                  </a:lnTo>
                  <a:lnTo>
                    <a:pt x="398" y="116"/>
                  </a:lnTo>
                  <a:lnTo>
                    <a:pt x="388" y="115"/>
                  </a:lnTo>
                  <a:lnTo>
                    <a:pt x="379" y="114"/>
                  </a:lnTo>
                  <a:lnTo>
                    <a:pt x="371" y="114"/>
                  </a:lnTo>
                  <a:lnTo>
                    <a:pt x="365" y="115"/>
                  </a:lnTo>
                  <a:lnTo>
                    <a:pt x="358" y="116"/>
                  </a:lnTo>
                  <a:lnTo>
                    <a:pt x="351" y="117"/>
                  </a:lnTo>
                  <a:lnTo>
                    <a:pt x="344" y="118"/>
                  </a:lnTo>
                  <a:lnTo>
                    <a:pt x="338" y="120"/>
                  </a:lnTo>
                  <a:lnTo>
                    <a:pt x="331" y="120"/>
                  </a:lnTo>
                  <a:lnTo>
                    <a:pt x="324" y="120"/>
                  </a:lnTo>
                  <a:lnTo>
                    <a:pt x="317" y="119"/>
                  </a:lnTo>
                  <a:lnTo>
                    <a:pt x="314" y="119"/>
                  </a:lnTo>
                  <a:lnTo>
                    <a:pt x="309" y="118"/>
                  </a:lnTo>
                  <a:lnTo>
                    <a:pt x="304" y="117"/>
                  </a:lnTo>
                  <a:lnTo>
                    <a:pt x="298" y="117"/>
                  </a:lnTo>
                  <a:lnTo>
                    <a:pt x="292" y="117"/>
                  </a:lnTo>
                  <a:lnTo>
                    <a:pt x="286" y="116"/>
                  </a:lnTo>
                  <a:lnTo>
                    <a:pt x="279" y="116"/>
                  </a:lnTo>
                  <a:lnTo>
                    <a:pt x="272" y="115"/>
                  </a:lnTo>
                  <a:lnTo>
                    <a:pt x="266" y="115"/>
                  </a:lnTo>
                  <a:lnTo>
                    <a:pt x="260" y="115"/>
                  </a:lnTo>
                  <a:lnTo>
                    <a:pt x="253" y="115"/>
                  </a:lnTo>
                  <a:lnTo>
                    <a:pt x="248" y="115"/>
                  </a:lnTo>
                  <a:lnTo>
                    <a:pt x="243" y="114"/>
                  </a:lnTo>
                  <a:lnTo>
                    <a:pt x="239" y="115"/>
                  </a:lnTo>
                  <a:lnTo>
                    <a:pt x="236" y="115"/>
                  </a:lnTo>
                  <a:lnTo>
                    <a:pt x="234" y="115"/>
                  </a:lnTo>
                  <a:lnTo>
                    <a:pt x="230" y="115"/>
                  </a:lnTo>
                  <a:lnTo>
                    <a:pt x="226" y="114"/>
                  </a:lnTo>
                  <a:lnTo>
                    <a:pt x="221" y="113"/>
                  </a:lnTo>
                  <a:lnTo>
                    <a:pt x="217" y="112"/>
                  </a:lnTo>
                  <a:lnTo>
                    <a:pt x="212" y="111"/>
                  </a:lnTo>
                  <a:lnTo>
                    <a:pt x="208" y="109"/>
                  </a:lnTo>
                  <a:lnTo>
                    <a:pt x="204" y="108"/>
                  </a:lnTo>
                  <a:lnTo>
                    <a:pt x="201" y="107"/>
                  </a:lnTo>
                  <a:lnTo>
                    <a:pt x="198" y="106"/>
                  </a:lnTo>
                  <a:lnTo>
                    <a:pt x="193" y="106"/>
                  </a:lnTo>
                  <a:lnTo>
                    <a:pt x="187" y="107"/>
                  </a:lnTo>
                  <a:lnTo>
                    <a:pt x="181" y="108"/>
                  </a:lnTo>
                  <a:lnTo>
                    <a:pt x="173" y="109"/>
                  </a:lnTo>
                  <a:lnTo>
                    <a:pt x="167" y="109"/>
                  </a:lnTo>
                  <a:lnTo>
                    <a:pt x="161" y="108"/>
                  </a:lnTo>
                  <a:lnTo>
                    <a:pt x="157" y="106"/>
                  </a:lnTo>
                  <a:lnTo>
                    <a:pt x="152" y="104"/>
                  </a:lnTo>
                  <a:lnTo>
                    <a:pt x="144" y="102"/>
                  </a:lnTo>
                  <a:lnTo>
                    <a:pt x="135" y="101"/>
                  </a:lnTo>
                  <a:lnTo>
                    <a:pt x="126" y="99"/>
                  </a:lnTo>
                  <a:lnTo>
                    <a:pt x="116" y="98"/>
                  </a:lnTo>
                  <a:lnTo>
                    <a:pt x="107" y="97"/>
                  </a:lnTo>
                  <a:lnTo>
                    <a:pt x="101" y="96"/>
                  </a:lnTo>
                  <a:lnTo>
                    <a:pt x="96" y="95"/>
                  </a:lnTo>
                  <a:lnTo>
                    <a:pt x="94" y="94"/>
                  </a:lnTo>
                  <a:lnTo>
                    <a:pt x="91" y="92"/>
                  </a:lnTo>
                  <a:lnTo>
                    <a:pt x="87" y="91"/>
                  </a:lnTo>
                  <a:lnTo>
                    <a:pt x="84" y="88"/>
                  </a:lnTo>
                  <a:lnTo>
                    <a:pt x="80" y="86"/>
                  </a:lnTo>
                  <a:lnTo>
                    <a:pt x="76" y="84"/>
                  </a:lnTo>
                  <a:lnTo>
                    <a:pt x="73" y="83"/>
                  </a:lnTo>
                  <a:lnTo>
                    <a:pt x="70" y="83"/>
                  </a:lnTo>
                  <a:lnTo>
                    <a:pt x="66" y="83"/>
                  </a:lnTo>
                  <a:lnTo>
                    <a:pt x="62" y="83"/>
                  </a:lnTo>
                  <a:lnTo>
                    <a:pt x="57" y="83"/>
                  </a:lnTo>
                  <a:lnTo>
                    <a:pt x="52" y="82"/>
                  </a:lnTo>
                  <a:lnTo>
                    <a:pt x="48" y="81"/>
                  </a:lnTo>
                  <a:lnTo>
                    <a:pt x="44" y="80"/>
                  </a:lnTo>
                  <a:lnTo>
                    <a:pt x="42" y="78"/>
                  </a:lnTo>
                  <a:lnTo>
                    <a:pt x="40" y="75"/>
                  </a:lnTo>
                </a:path>
              </a:pathLst>
            </a:custGeom>
            <a:solidFill>
              <a:srgbClr val="87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27" name="Freeform 395"/>
            <p:cNvSpPr>
              <a:spLocks/>
            </p:cNvSpPr>
            <p:nvPr/>
          </p:nvSpPr>
          <p:spPr bwMode="auto">
            <a:xfrm>
              <a:off x="1417" y="1377"/>
              <a:ext cx="728" cy="119"/>
            </a:xfrm>
            <a:custGeom>
              <a:avLst/>
              <a:gdLst>
                <a:gd name="T0" fmla="*/ 29 w 728"/>
                <a:gd name="T1" fmla="*/ 73 h 119"/>
                <a:gd name="T2" fmla="*/ 11 w 728"/>
                <a:gd name="T3" fmla="*/ 70 h 119"/>
                <a:gd name="T4" fmla="*/ 4 w 728"/>
                <a:gd name="T5" fmla="*/ 63 h 119"/>
                <a:gd name="T6" fmla="*/ 22 w 728"/>
                <a:gd name="T7" fmla="*/ 54 h 119"/>
                <a:gd name="T8" fmla="*/ 43 w 728"/>
                <a:gd name="T9" fmla="*/ 40 h 119"/>
                <a:gd name="T10" fmla="*/ 61 w 728"/>
                <a:gd name="T11" fmla="*/ 31 h 119"/>
                <a:gd name="T12" fmla="*/ 75 w 728"/>
                <a:gd name="T13" fmla="*/ 19 h 119"/>
                <a:gd name="T14" fmla="*/ 94 w 728"/>
                <a:gd name="T15" fmla="*/ 14 h 119"/>
                <a:gd name="T16" fmla="*/ 115 w 728"/>
                <a:gd name="T17" fmla="*/ 12 h 119"/>
                <a:gd name="T18" fmla="*/ 140 w 728"/>
                <a:gd name="T19" fmla="*/ 36 h 119"/>
                <a:gd name="T20" fmla="*/ 170 w 728"/>
                <a:gd name="T21" fmla="*/ 47 h 119"/>
                <a:gd name="T22" fmla="*/ 193 w 728"/>
                <a:gd name="T23" fmla="*/ 51 h 119"/>
                <a:gd name="T24" fmla="*/ 213 w 728"/>
                <a:gd name="T25" fmla="*/ 56 h 119"/>
                <a:gd name="T26" fmla="*/ 232 w 728"/>
                <a:gd name="T27" fmla="*/ 56 h 119"/>
                <a:gd name="T28" fmla="*/ 255 w 728"/>
                <a:gd name="T29" fmla="*/ 59 h 119"/>
                <a:gd name="T30" fmla="*/ 292 w 728"/>
                <a:gd name="T31" fmla="*/ 59 h 119"/>
                <a:gd name="T32" fmla="*/ 335 w 728"/>
                <a:gd name="T33" fmla="*/ 65 h 119"/>
                <a:gd name="T34" fmla="*/ 367 w 728"/>
                <a:gd name="T35" fmla="*/ 63 h 119"/>
                <a:gd name="T36" fmla="*/ 399 w 728"/>
                <a:gd name="T37" fmla="*/ 62 h 119"/>
                <a:gd name="T38" fmla="*/ 426 w 728"/>
                <a:gd name="T39" fmla="*/ 62 h 119"/>
                <a:gd name="T40" fmla="*/ 456 w 728"/>
                <a:gd name="T41" fmla="*/ 53 h 119"/>
                <a:gd name="T42" fmla="*/ 518 w 728"/>
                <a:gd name="T43" fmla="*/ 57 h 119"/>
                <a:gd name="T44" fmla="*/ 539 w 728"/>
                <a:gd name="T45" fmla="*/ 48 h 119"/>
                <a:gd name="T46" fmla="*/ 567 w 728"/>
                <a:gd name="T47" fmla="*/ 41 h 119"/>
                <a:gd name="T48" fmla="*/ 583 w 728"/>
                <a:gd name="T49" fmla="*/ 36 h 119"/>
                <a:gd name="T50" fmla="*/ 594 w 728"/>
                <a:gd name="T51" fmla="*/ 26 h 119"/>
                <a:gd name="T52" fmla="*/ 614 w 728"/>
                <a:gd name="T53" fmla="*/ 18 h 119"/>
                <a:gd name="T54" fmla="*/ 632 w 728"/>
                <a:gd name="T55" fmla="*/ 1 h 119"/>
                <a:gd name="T56" fmla="*/ 654 w 728"/>
                <a:gd name="T57" fmla="*/ 6 h 119"/>
                <a:gd name="T58" fmla="*/ 677 w 728"/>
                <a:gd name="T59" fmla="*/ 14 h 119"/>
                <a:gd name="T60" fmla="*/ 694 w 728"/>
                <a:gd name="T61" fmla="*/ 28 h 119"/>
                <a:gd name="T62" fmla="*/ 711 w 728"/>
                <a:gd name="T63" fmla="*/ 40 h 119"/>
                <a:gd name="T64" fmla="*/ 727 w 728"/>
                <a:gd name="T65" fmla="*/ 61 h 119"/>
                <a:gd name="T66" fmla="*/ 700 w 728"/>
                <a:gd name="T67" fmla="*/ 75 h 119"/>
                <a:gd name="T68" fmla="*/ 670 w 728"/>
                <a:gd name="T69" fmla="*/ 74 h 119"/>
                <a:gd name="T70" fmla="*/ 650 w 728"/>
                <a:gd name="T71" fmla="*/ 82 h 119"/>
                <a:gd name="T72" fmla="*/ 614 w 728"/>
                <a:gd name="T73" fmla="*/ 86 h 119"/>
                <a:gd name="T74" fmla="*/ 570 w 728"/>
                <a:gd name="T75" fmla="*/ 98 h 119"/>
                <a:gd name="T76" fmla="*/ 531 w 728"/>
                <a:gd name="T77" fmla="*/ 100 h 119"/>
                <a:gd name="T78" fmla="*/ 494 w 728"/>
                <a:gd name="T79" fmla="*/ 101 h 119"/>
                <a:gd name="T80" fmla="*/ 457 w 728"/>
                <a:gd name="T81" fmla="*/ 108 h 119"/>
                <a:gd name="T82" fmla="*/ 417 w 728"/>
                <a:gd name="T83" fmla="*/ 116 h 119"/>
                <a:gd name="T84" fmla="*/ 364 w 728"/>
                <a:gd name="T85" fmla="*/ 112 h 119"/>
                <a:gd name="T86" fmla="*/ 323 w 728"/>
                <a:gd name="T87" fmla="*/ 118 h 119"/>
                <a:gd name="T88" fmla="*/ 292 w 728"/>
                <a:gd name="T89" fmla="*/ 115 h 119"/>
                <a:gd name="T90" fmla="*/ 254 w 728"/>
                <a:gd name="T91" fmla="*/ 112 h 119"/>
                <a:gd name="T92" fmla="*/ 231 w 728"/>
                <a:gd name="T93" fmla="*/ 112 h 119"/>
                <a:gd name="T94" fmla="*/ 204 w 728"/>
                <a:gd name="T95" fmla="*/ 106 h 119"/>
                <a:gd name="T96" fmla="*/ 172 w 728"/>
                <a:gd name="T97" fmla="*/ 106 h 119"/>
                <a:gd name="T98" fmla="*/ 134 w 728"/>
                <a:gd name="T99" fmla="*/ 98 h 119"/>
                <a:gd name="T100" fmla="*/ 94 w 728"/>
                <a:gd name="T101" fmla="*/ 92 h 119"/>
                <a:gd name="T102" fmla="*/ 74 w 728"/>
                <a:gd name="T103" fmla="*/ 80 h 119"/>
                <a:gd name="T104" fmla="*/ 49 w 728"/>
                <a:gd name="T105" fmla="*/ 79 h 11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28"/>
                <a:gd name="T160" fmla="*/ 0 h 119"/>
                <a:gd name="T161" fmla="*/ 728 w 728"/>
                <a:gd name="T162" fmla="*/ 119 h 11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28" h="119">
                  <a:moveTo>
                    <a:pt x="41" y="73"/>
                  </a:moveTo>
                  <a:lnTo>
                    <a:pt x="40" y="72"/>
                  </a:lnTo>
                  <a:lnTo>
                    <a:pt x="38" y="72"/>
                  </a:lnTo>
                  <a:lnTo>
                    <a:pt x="36" y="72"/>
                  </a:lnTo>
                  <a:lnTo>
                    <a:pt x="32" y="73"/>
                  </a:lnTo>
                  <a:lnTo>
                    <a:pt x="29" y="73"/>
                  </a:lnTo>
                  <a:lnTo>
                    <a:pt x="26" y="73"/>
                  </a:lnTo>
                  <a:lnTo>
                    <a:pt x="22" y="72"/>
                  </a:lnTo>
                  <a:lnTo>
                    <a:pt x="20" y="71"/>
                  </a:lnTo>
                  <a:lnTo>
                    <a:pt x="18" y="70"/>
                  </a:lnTo>
                  <a:lnTo>
                    <a:pt x="14" y="70"/>
                  </a:lnTo>
                  <a:lnTo>
                    <a:pt x="11" y="70"/>
                  </a:lnTo>
                  <a:lnTo>
                    <a:pt x="7" y="69"/>
                  </a:lnTo>
                  <a:lnTo>
                    <a:pt x="3" y="69"/>
                  </a:lnTo>
                  <a:lnTo>
                    <a:pt x="1" y="69"/>
                  </a:lnTo>
                  <a:lnTo>
                    <a:pt x="0" y="67"/>
                  </a:lnTo>
                  <a:lnTo>
                    <a:pt x="2" y="65"/>
                  </a:lnTo>
                  <a:lnTo>
                    <a:pt x="4" y="63"/>
                  </a:lnTo>
                  <a:lnTo>
                    <a:pt x="7" y="61"/>
                  </a:lnTo>
                  <a:lnTo>
                    <a:pt x="10" y="59"/>
                  </a:lnTo>
                  <a:lnTo>
                    <a:pt x="13" y="58"/>
                  </a:lnTo>
                  <a:lnTo>
                    <a:pt x="16" y="57"/>
                  </a:lnTo>
                  <a:lnTo>
                    <a:pt x="19" y="56"/>
                  </a:lnTo>
                  <a:lnTo>
                    <a:pt x="22" y="54"/>
                  </a:lnTo>
                  <a:lnTo>
                    <a:pt x="25" y="52"/>
                  </a:lnTo>
                  <a:lnTo>
                    <a:pt x="29" y="50"/>
                  </a:lnTo>
                  <a:lnTo>
                    <a:pt x="32" y="48"/>
                  </a:lnTo>
                  <a:lnTo>
                    <a:pt x="36" y="45"/>
                  </a:lnTo>
                  <a:lnTo>
                    <a:pt x="39" y="42"/>
                  </a:lnTo>
                  <a:lnTo>
                    <a:pt x="43" y="40"/>
                  </a:lnTo>
                  <a:lnTo>
                    <a:pt x="46" y="38"/>
                  </a:lnTo>
                  <a:lnTo>
                    <a:pt x="49" y="36"/>
                  </a:lnTo>
                  <a:lnTo>
                    <a:pt x="52" y="35"/>
                  </a:lnTo>
                  <a:lnTo>
                    <a:pt x="55" y="33"/>
                  </a:lnTo>
                  <a:lnTo>
                    <a:pt x="58" y="32"/>
                  </a:lnTo>
                  <a:lnTo>
                    <a:pt x="61" y="31"/>
                  </a:lnTo>
                  <a:lnTo>
                    <a:pt x="64" y="29"/>
                  </a:lnTo>
                  <a:lnTo>
                    <a:pt x="66" y="27"/>
                  </a:lnTo>
                  <a:lnTo>
                    <a:pt x="69" y="24"/>
                  </a:lnTo>
                  <a:lnTo>
                    <a:pt x="71" y="23"/>
                  </a:lnTo>
                  <a:lnTo>
                    <a:pt x="73" y="21"/>
                  </a:lnTo>
                  <a:lnTo>
                    <a:pt x="75" y="19"/>
                  </a:lnTo>
                  <a:lnTo>
                    <a:pt x="77" y="18"/>
                  </a:lnTo>
                  <a:lnTo>
                    <a:pt x="81" y="16"/>
                  </a:lnTo>
                  <a:lnTo>
                    <a:pt x="84" y="15"/>
                  </a:lnTo>
                  <a:lnTo>
                    <a:pt x="88" y="14"/>
                  </a:lnTo>
                  <a:lnTo>
                    <a:pt x="91" y="14"/>
                  </a:lnTo>
                  <a:lnTo>
                    <a:pt x="94" y="14"/>
                  </a:lnTo>
                  <a:lnTo>
                    <a:pt x="97" y="15"/>
                  </a:lnTo>
                  <a:lnTo>
                    <a:pt x="100" y="15"/>
                  </a:lnTo>
                  <a:lnTo>
                    <a:pt x="103" y="14"/>
                  </a:lnTo>
                  <a:lnTo>
                    <a:pt x="107" y="13"/>
                  </a:lnTo>
                  <a:lnTo>
                    <a:pt x="110" y="12"/>
                  </a:lnTo>
                  <a:lnTo>
                    <a:pt x="115" y="12"/>
                  </a:lnTo>
                  <a:lnTo>
                    <a:pt x="120" y="14"/>
                  </a:lnTo>
                  <a:lnTo>
                    <a:pt x="125" y="18"/>
                  </a:lnTo>
                  <a:lnTo>
                    <a:pt x="131" y="26"/>
                  </a:lnTo>
                  <a:lnTo>
                    <a:pt x="134" y="30"/>
                  </a:lnTo>
                  <a:lnTo>
                    <a:pt x="136" y="33"/>
                  </a:lnTo>
                  <a:lnTo>
                    <a:pt x="140" y="36"/>
                  </a:lnTo>
                  <a:lnTo>
                    <a:pt x="144" y="39"/>
                  </a:lnTo>
                  <a:lnTo>
                    <a:pt x="148" y="41"/>
                  </a:lnTo>
                  <a:lnTo>
                    <a:pt x="153" y="44"/>
                  </a:lnTo>
                  <a:lnTo>
                    <a:pt x="158" y="45"/>
                  </a:lnTo>
                  <a:lnTo>
                    <a:pt x="164" y="46"/>
                  </a:lnTo>
                  <a:lnTo>
                    <a:pt x="170" y="47"/>
                  </a:lnTo>
                  <a:lnTo>
                    <a:pt x="176" y="48"/>
                  </a:lnTo>
                  <a:lnTo>
                    <a:pt x="180" y="48"/>
                  </a:lnTo>
                  <a:lnTo>
                    <a:pt x="184" y="49"/>
                  </a:lnTo>
                  <a:lnTo>
                    <a:pt x="188" y="49"/>
                  </a:lnTo>
                  <a:lnTo>
                    <a:pt x="190" y="50"/>
                  </a:lnTo>
                  <a:lnTo>
                    <a:pt x="193" y="51"/>
                  </a:lnTo>
                  <a:lnTo>
                    <a:pt x="194" y="52"/>
                  </a:lnTo>
                  <a:lnTo>
                    <a:pt x="196" y="53"/>
                  </a:lnTo>
                  <a:lnTo>
                    <a:pt x="199" y="54"/>
                  </a:lnTo>
                  <a:lnTo>
                    <a:pt x="203" y="55"/>
                  </a:lnTo>
                  <a:lnTo>
                    <a:pt x="208" y="56"/>
                  </a:lnTo>
                  <a:lnTo>
                    <a:pt x="213" y="56"/>
                  </a:lnTo>
                  <a:lnTo>
                    <a:pt x="217" y="57"/>
                  </a:lnTo>
                  <a:lnTo>
                    <a:pt x="221" y="57"/>
                  </a:lnTo>
                  <a:lnTo>
                    <a:pt x="223" y="57"/>
                  </a:lnTo>
                  <a:lnTo>
                    <a:pt x="225" y="57"/>
                  </a:lnTo>
                  <a:lnTo>
                    <a:pt x="228" y="56"/>
                  </a:lnTo>
                  <a:lnTo>
                    <a:pt x="232" y="56"/>
                  </a:lnTo>
                  <a:lnTo>
                    <a:pt x="236" y="56"/>
                  </a:lnTo>
                  <a:lnTo>
                    <a:pt x="240" y="56"/>
                  </a:lnTo>
                  <a:lnTo>
                    <a:pt x="243" y="56"/>
                  </a:lnTo>
                  <a:lnTo>
                    <a:pt x="247" y="57"/>
                  </a:lnTo>
                  <a:lnTo>
                    <a:pt x="251" y="58"/>
                  </a:lnTo>
                  <a:lnTo>
                    <a:pt x="255" y="59"/>
                  </a:lnTo>
                  <a:lnTo>
                    <a:pt x="260" y="59"/>
                  </a:lnTo>
                  <a:lnTo>
                    <a:pt x="265" y="59"/>
                  </a:lnTo>
                  <a:lnTo>
                    <a:pt x="271" y="59"/>
                  </a:lnTo>
                  <a:lnTo>
                    <a:pt x="278" y="59"/>
                  </a:lnTo>
                  <a:lnTo>
                    <a:pt x="285" y="58"/>
                  </a:lnTo>
                  <a:lnTo>
                    <a:pt x="292" y="59"/>
                  </a:lnTo>
                  <a:lnTo>
                    <a:pt x="299" y="59"/>
                  </a:lnTo>
                  <a:lnTo>
                    <a:pt x="306" y="60"/>
                  </a:lnTo>
                  <a:lnTo>
                    <a:pt x="313" y="62"/>
                  </a:lnTo>
                  <a:lnTo>
                    <a:pt x="321" y="63"/>
                  </a:lnTo>
                  <a:lnTo>
                    <a:pt x="328" y="64"/>
                  </a:lnTo>
                  <a:lnTo>
                    <a:pt x="335" y="65"/>
                  </a:lnTo>
                  <a:lnTo>
                    <a:pt x="342" y="66"/>
                  </a:lnTo>
                  <a:lnTo>
                    <a:pt x="347" y="66"/>
                  </a:lnTo>
                  <a:lnTo>
                    <a:pt x="352" y="65"/>
                  </a:lnTo>
                  <a:lnTo>
                    <a:pt x="356" y="65"/>
                  </a:lnTo>
                  <a:lnTo>
                    <a:pt x="361" y="64"/>
                  </a:lnTo>
                  <a:lnTo>
                    <a:pt x="367" y="63"/>
                  </a:lnTo>
                  <a:lnTo>
                    <a:pt x="373" y="63"/>
                  </a:lnTo>
                  <a:lnTo>
                    <a:pt x="379" y="63"/>
                  </a:lnTo>
                  <a:lnTo>
                    <a:pt x="385" y="62"/>
                  </a:lnTo>
                  <a:lnTo>
                    <a:pt x="390" y="62"/>
                  </a:lnTo>
                  <a:lnTo>
                    <a:pt x="394" y="62"/>
                  </a:lnTo>
                  <a:lnTo>
                    <a:pt x="399" y="62"/>
                  </a:lnTo>
                  <a:lnTo>
                    <a:pt x="404" y="63"/>
                  </a:lnTo>
                  <a:lnTo>
                    <a:pt x="409" y="63"/>
                  </a:lnTo>
                  <a:lnTo>
                    <a:pt x="414" y="63"/>
                  </a:lnTo>
                  <a:lnTo>
                    <a:pt x="419" y="63"/>
                  </a:lnTo>
                  <a:lnTo>
                    <a:pt x="422" y="63"/>
                  </a:lnTo>
                  <a:lnTo>
                    <a:pt x="426" y="62"/>
                  </a:lnTo>
                  <a:lnTo>
                    <a:pt x="428" y="61"/>
                  </a:lnTo>
                  <a:lnTo>
                    <a:pt x="430" y="59"/>
                  </a:lnTo>
                  <a:lnTo>
                    <a:pt x="435" y="57"/>
                  </a:lnTo>
                  <a:lnTo>
                    <a:pt x="440" y="56"/>
                  </a:lnTo>
                  <a:lnTo>
                    <a:pt x="447" y="54"/>
                  </a:lnTo>
                  <a:lnTo>
                    <a:pt x="456" y="53"/>
                  </a:lnTo>
                  <a:lnTo>
                    <a:pt x="466" y="53"/>
                  </a:lnTo>
                  <a:lnTo>
                    <a:pt x="477" y="54"/>
                  </a:lnTo>
                  <a:lnTo>
                    <a:pt x="490" y="56"/>
                  </a:lnTo>
                  <a:lnTo>
                    <a:pt x="501" y="57"/>
                  </a:lnTo>
                  <a:lnTo>
                    <a:pt x="510" y="58"/>
                  </a:lnTo>
                  <a:lnTo>
                    <a:pt x="518" y="57"/>
                  </a:lnTo>
                  <a:lnTo>
                    <a:pt x="524" y="56"/>
                  </a:lnTo>
                  <a:lnTo>
                    <a:pt x="528" y="53"/>
                  </a:lnTo>
                  <a:lnTo>
                    <a:pt x="531" y="51"/>
                  </a:lnTo>
                  <a:lnTo>
                    <a:pt x="534" y="49"/>
                  </a:lnTo>
                  <a:lnTo>
                    <a:pt x="536" y="49"/>
                  </a:lnTo>
                  <a:lnTo>
                    <a:pt x="539" y="48"/>
                  </a:lnTo>
                  <a:lnTo>
                    <a:pt x="543" y="46"/>
                  </a:lnTo>
                  <a:lnTo>
                    <a:pt x="547" y="45"/>
                  </a:lnTo>
                  <a:lnTo>
                    <a:pt x="552" y="44"/>
                  </a:lnTo>
                  <a:lnTo>
                    <a:pt x="557" y="42"/>
                  </a:lnTo>
                  <a:lnTo>
                    <a:pt x="562" y="41"/>
                  </a:lnTo>
                  <a:lnTo>
                    <a:pt x="567" y="41"/>
                  </a:lnTo>
                  <a:lnTo>
                    <a:pt x="570" y="40"/>
                  </a:lnTo>
                  <a:lnTo>
                    <a:pt x="573" y="40"/>
                  </a:lnTo>
                  <a:lnTo>
                    <a:pt x="576" y="40"/>
                  </a:lnTo>
                  <a:lnTo>
                    <a:pt x="579" y="38"/>
                  </a:lnTo>
                  <a:lnTo>
                    <a:pt x="581" y="37"/>
                  </a:lnTo>
                  <a:lnTo>
                    <a:pt x="583" y="36"/>
                  </a:lnTo>
                  <a:lnTo>
                    <a:pt x="585" y="34"/>
                  </a:lnTo>
                  <a:lnTo>
                    <a:pt x="586" y="32"/>
                  </a:lnTo>
                  <a:lnTo>
                    <a:pt x="588" y="31"/>
                  </a:lnTo>
                  <a:lnTo>
                    <a:pt x="589" y="30"/>
                  </a:lnTo>
                  <a:lnTo>
                    <a:pt x="591" y="28"/>
                  </a:lnTo>
                  <a:lnTo>
                    <a:pt x="594" y="26"/>
                  </a:lnTo>
                  <a:lnTo>
                    <a:pt x="597" y="24"/>
                  </a:lnTo>
                  <a:lnTo>
                    <a:pt x="600" y="23"/>
                  </a:lnTo>
                  <a:lnTo>
                    <a:pt x="604" y="22"/>
                  </a:lnTo>
                  <a:lnTo>
                    <a:pt x="608" y="21"/>
                  </a:lnTo>
                  <a:lnTo>
                    <a:pt x="611" y="20"/>
                  </a:lnTo>
                  <a:lnTo>
                    <a:pt x="614" y="18"/>
                  </a:lnTo>
                  <a:lnTo>
                    <a:pt x="616" y="16"/>
                  </a:lnTo>
                  <a:lnTo>
                    <a:pt x="619" y="13"/>
                  </a:lnTo>
                  <a:lnTo>
                    <a:pt x="621" y="9"/>
                  </a:lnTo>
                  <a:lnTo>
                    <a:pt x="624" y="6"/>
                  </a:lnTo>
                  <a:lnTo>
                    <a:pt x="627" y="3"/>
                  </a:lnTo>
                  <a:lnTo>
                    <a:pt x="632" y="1"/>
                  </a:lnTo>
                  <a:lnTo>
                    <a:pt x="637" y="0"/>
                  </a:lnTo>
                  <a:lnTo>
                    <a:pt x="639" y="1"/>
                  </a:lnTo>
                  <a:lnTo>
                    <a:pt x="642" y="2"/>
                  </a:lnTo>
                  <a:lnTo>
                    <a:pt x="645" y="3"/>
                  </a:lnTo>
                  <a:lnTo>
                    <a:pt x="650" y="5"/>
                  </a:lnTo>
                  <a:lnTo>
                    <a:pt x="654" y="6"/>
                  </a:lnTo>
                  <a:lnTo>
                    <a:pt x="658" y="8"/>
                  </a:lnTo>
                  <a:lnTo>
                    <a:pt x="662" y="9"/>
                  </a:lnTo>
                  <a:lnTo>
                    <a:pt x="666" y="10"/>
                  </a:lnTo>
                  <a:lnTo>
                    <a:pt x="670" y="11"/>
                  </a:lnTo>
                  <a:lnTo>
                    <a:pt x="674" y="12"/>
                  </a:lnTo>
                  <a:lnTo>
                    <a:pt x="677" y="14"/>
                  </a:lnTo>
                  <a:lnTo>
                    <a:pt x="681" y="15"/>
                  </a:lnTo>
                  <a:lnTo>
                    <a:pt x="685" y="18"/>
                  </a:lnTo>
                  <a:lnTo>
                    <a:pt x="688" y="20"/>
                  </a:lnTo>
                  <a:lnTo>
                    <a:pt x="690" y="23"/>
                  </a:lnTo>
                  <a:lnTo>
                    <a:pt x="692" y="25"/>
                  </a:lnTo>
                  <a:lnTo>
                    <a:pt x="694" y="28"/>
                  </a:lnTo>
                  <a:lnTo>
                    <a:pt x="696" y="30"/>
                  </a:lnTo>
                  <a:lnTo>
                    <a:pt x="699" y="32"/>
                  </a:lnTo>
                  <a:lnTo>
                    <a:pt x="702" y="34"/>
                  </a:lnTo>
                  <a:lnTo>
                    <a:pt x="705" y="36"/>
                  </a:lnTo>
                  <a:lnTo>
                    <a:pt x="708" y="39"/>
                  </a:lnTo>
                  <a:lnTo>
                    <a:pt x="711" y="40"/>
                  </a:lnTo>
                  <a:lnTo>
                    <a:pt x="713" y="42"/>
                  </a:lnTo>
                  <a:lnTo>
                    <a:pt x="715" y="44"/>
                  </a:lnTo>
                  <a:lnTo>
                    <a:pt x="719" y="47"/>
                  </a:lnTo>
                  <a:lnTo>
                    <a:pt x="722" y="51"/>
                  </a:lnTo>
                  <a:lnTo>
                    <a:pt x="725" y="56"/>
                  </a:lnTo>
                  <a:lnTo>
                    <a:pt x="727" y="61"/>
                  </a:lnTo>
                  <a:lnTo>
                    <a:pt x="727" y="65"/>
                  </a:lnTo>
                  <a:lnTo>
                    <a:pt x="724" y="69"/>
                  </a:lnTo>
                  <a:lnTo>
                    <a:pt x="718" y="72"/>
                  </a:lnTo>
                  <a:lnTo>
                    <a:pt x="712" y="74"/>
                  </a:lnTo>
                  <a:lnTo>
                    <a:pt x="706" y="74"/>
                  </a:lnTo>
                  <a:lnTo>
                    <a:pt x="700" y="75"/>
                  </a:lnTo>
                  <a:lnTo>
                    <a:pt x="693" y="76"/>
                  </a:lnTo>
                  <a:lnTo>
                    <a:pt x="687" y="76"/>
                  </a:lnTo>
                  <a:lnTo>
                    <a:pt x="681" y="76"/>
                  </a:lnTo>
                  <a:lnTo>
                    <a:pt x="676" y="75"/>
                  </a:lnTo>
                  <a:lnTo>
                    <a:pt x="673" y="74"/>
                  </a:lnTo>
                  <a:lnTo>
                    <a:pt x="670" y="74"/>
                  </a:lnTo>
                  <a:lnTo>
                    <a:pt x="667" y="74"/>
                  </a:lnTo>
                  <a:lnTo>
                    <a:pt x="664" y="74"/>
                  </a:lnTo>
                  <a:lnTo>
                    <a:pt x="660" y="76"/>
                  </a:lnTo>
                  <a:lnTo>
                    <a:pt x="657" y="78"/>
                  </a:lnTo>
                  <a:lnTo>
                    <a:pt x="653" y="80"/>
                  </a:lnTo>
                  <a:lnTo>
                    <a:pt x="650" y="82"/>
                  </a:lnTo>
                  <a:lnTo>
                    <a:pt x="648" y="83"/>
                  </a:lnTo>
                  <a:lnTo>
                    <a:pt x="643" y="85"/>
                  </a:lnTo>
                  <a:lnTo>
                    <a:pt x="637" y="85"/>
                  </a:lnTo>
                  <a:lnTo>
                    <a:pt x="630" y="86"/>
                  </a:lnTo>
                  <a:lnTo>
                    <a:pt x="623" y="85"/>
                  </a:lnTo>
                  <a:lnTo>
                    <a:pt x="614" y="86"/>
                  </a:lnTo>
                  <a:lnTo>
                    <a:pt x="607" y="86"/>
                  </a:lnTo>
                  <a:lnTo>
                    <a:pt x="601" y="88"/>
                  </a:lnTo>
                  <a:lnTo>
                    <a:pt x="596" y="91"/>
                  </a:lnTo>
                  <a:lnTo>
                    <a:pt x="588" y="95"/>
                  </a:lnTo>
                  <a:lnTo>
                    <a:pt x="579" y="97"/>
                  </a:lnTo>
                  <a:lnTo>
                    <a:pt x="570" y="98"/>
                  </a:lnTo>
                  <a:lnTo>
                    <a:pt x="560" y="98"/>
                  </a:lnTo>
                  <a:lnTo>
                    <a:pt x="551" y="97"/>
                  </a:lnTo>
                  <a:lnTo>
                    <a:pt x="543" y="97"/>
                  </a:lnTo>
                  <a:lnTo>
                    <a:pt x="537" y="97"/>
                  </a:lnTo>
                  <a:lnTo>
                    <a:pt x="535" y="98"/>
                  </a:lnTo>
                  <a:lnTo>
                    <a:pt x="531" y="100"/>
                  </a:lnTo>
                  <a:lnTo>
                    <a:pt x="526" y="101"/>
                  </a:lnTo>
                  <a:lnTo>
                    <a:pt x="519" y="102"/>
                  </a:lnTo>
                  <a:lnTo>
                    <a:pt x="512" y="103"/>
                  </a:lnTo>
                  <a:lnTo>
                    <a:pt x="506" y="102"/>
                  </a:lnTo>
                  <a:lnTo>
                    <a:pt x="499" y="102"/>
                  </a:lnTo>
                  <a:lnTo>
                    <a:pt x="494" y="101"/>
                  </a:lnTo>
                  <a:lnTo>
                    <a:pt x="490" y="101"/>
                  </a:lnTo>
                  <a:lnTo>
                    <a:pt x="487" y="101"/>
                  </a:lnTo>
                  <a:lnTo>
                    <a:pt x="481" y="102"/>
                  </a:lnTo>
                  <a:lnTo>
                    <a:pt x="473" y="103"/>
                  </a:lnTo>
                  <a:lnTo>
                    <a:pt x="465" y="106"/>
                  </a:lnTo>
                  <a:lnTo>
                    <a:pt x="457" y="108"/>
                  </a:lnTo>
                  <a:lnTo>
                    <a:pt x="449" y="111"/>
                  </a:lnTo>
                  <a:lnTo>
                    <a:pt x="443" y="114"/>
                  </a:lnTo>
                  <a:lnTo>
                    <a:pt x="438" y="116"/>
                  </a:lnTo>
                  <a:lnTo>
                    <a:pt x="433" y="116"/>
                  </a:lnTo>
                  <a:lnTo>
                    <a:pt x="426" y="117"/>
                  </a:lnTo>
                  <a:lnTo>
                    <a:pt x="417" y="116"/>
                  </a:lnTo>
                  <a:lnTo>
                    <a:pt x="408" y="115"/>
                  </a:lnTo>
                  <a:lnTo>
                    <a:pt x="397" y="114"/>
                  </a:lnTo>
                  <a:lnTo>
                    <a:pt x="387" y="112"/>
                  </a:lnTo>
                  <a:lnTo>
                    <a:pt x="378" y="111"/>
                  </a:lnTo>
                  <a:lnTo>
                    <a:pt x="371" y="111"/>
                  </a:lnTo>
                  <a:lnTo>
                    <a:pt x="364" y="112"/>
                  </a:lnTo>
                  <a:lnTo>
                    <a:pt x="357" y="113"/>
                  </a:lnTo>
                  <a:lnTo>
                    <a:pt x="351" y="115"/>
                  </a:lnTo>
                  <a:lnTo>
                    <a:pt x="344" y="116"/>
                  </a:lnTo>
                  <a:lnTo>
                    <a:pt x="337" y="117"/>
                  </a:lnTo>
                  <a:lnTo>
                    <a:pt x="331" y="118"/>
                  </a:lnTo>
                  <a:lnTo>
                    <a:pt x="323" y="118"/>
                  </a:lnTo>
                  <a:lnTo>
                    <a:pt x="317" y="117"/>
                  </a:lnTo>
                  <a:lnTo>
                    <a:pt x="313" y="117"/>
                  </a:lnTo>
                  <a:lnTo>
                    <a:pt x="309" y="116"/>
                  </a:lnTo>
                  <a:lnTo>
                    <a:pt x="304" y="116"/>
                  </a:lnTo>
                  <a:lnTo>
                    <a:pt x="298" y="115"/>
                  </a:lnTo>
                  <a:lnTo>
                    <a:pt x="292" y="115"/>
                  </a:lnTo>
                  <a:lnTo>
                    <a:pt x="286" y="114"/>
                  </a:lnTo>
                  <a:lnTo>
                    <a:pt x="279" y="114"/>
                  </a:lnTo>
                  <a:lnTo>
                    <a:pt x="272" y="113"/>
                  </a:lnTo>
                  <a:lnTo>
                    <a:pt x="266" y="113"/>
                  </a:lnTo>
                  <a:lnTo>
                    <a:pt x="260" y="112"/>
                  </a:lnTo>
                  <a:lnTo>
                    <a:pt x="254" y="112"/>
                  </a:lnTo>
                  <a:lnTo>
                    <a:pt x="249" y="112"/>
                  </a:lnTo>
                  <a:lnTo>
                    <a:pt x="244" y="112"/>
                  </a:lnTo>
                  <a:lnTo>
                    <a:pt x="240" y="112"/>
                  </a:lnTo>
                  <a:lnTo>
                    <a:pt x="237" y="112"/>
                  </a:lnTo>
                  <a:lnTo>
                    <a:pt x="235" y="112"/>
                  </a:lnTo>
                  <a:lnTo>
                    <a:pt x="231" y="112"/>
                  </a:lnTo>
                  <a:lnTo>
                    <a:pt x="227" y="112"/>
                  </a:lnTo>
                  <a:lnTo>
                    <a:pt x="222" y="111"/>
                  </a:lnTo>
                  <a:lnTo>
                    <a:pt x="217" y="109"/>
                  </a:lnTo>
                  <a:lnTo>
                    <a:pt x="212" y="108"/>
                  </a:lnTo>
                  <a:lnTo>
                    <a:pt x="207" y="107"/>
                  </a:lnTo>
                  <a:lnTo>
                    <a:pt x="204" y="106"/>
                  </a:lnTo>
                  <a:lnTo>
                    <a:pt x="201" y="104"/>
                  </a:lnTo>
                  <a:lnTo>
                    <a:pt x="198" y="104"/>
                  </a:lnTo>
                  <a:lnTo>
                    <a:pt x="193" y="104"/>
                  </a:lnTo>
                  <a:lnTo>
                    <a:pt x="187" y="104"/>
                  </a:lnTo>
                  <a:lnTo>
                    <a:pt x="180" y="105"/>
                  </a:lnTo>
                  <a:lnTo>
                    <a:pt x="172" y="106"/>
                  </a:lnTo>
                  <a:lnTo>
                    <a:pt x="165" y="106"/>
                  </a:lnTo>
                  <a:lnTo>
                    <a:pt x="160" y="106"/>
                  </a:lnTo>
                  <a:lnTo>
                    <a:pt x="155" y="104"/>
                  </a:lnTo>
                  <a:lnTo>
                    <a:pt x="150" y="101"/>
                  </a:lnTo>
                  <a:lnTo>
                    <a:pt x="143" y="100"/>
                  </a:lnTo>
                  <a:lnTo>
                    <a:pt x="134" y="98"/>
                  </a:lnTo>
                  <a:lnTo>
                    <a:pt x="125" y="97"/>
                  </a:lnTo>
                  <a:lnTo>
                    <a:pt x="116" y="96"/>
                  </a:lnTo>
                  <a:lnTo>
                    <a:pt x="108" y="95"/>
                  </a:lnTo>
                  <a:lnTo>
                    <a:pt x="101" y="94"/>
                  </a:lnTo>
                  <a:lnTo>
                    <a:pt x="97" y="93"/>
                  </a:lnTo>
                  <a:lnTo>
                    <a:pt x="94" y="92"/>
                  </a:lnTo>
                  <a:lnTo>
                    <a:pt x="91" y="90"/>
                  </a:lnTo>
                  <a:lnTo>
                    <a:pt x="88" y="88"/>
                  </a:lnTo>
                  <a:lnTo>
                    <a:pt x="84" y="85"/>
                  </a:lnTo>
                  <a:lnTo>
                    <a:pt x="80" y="83"/>
                  </a:lnTo>
                  <a:lnTo>
                    <a:pt x="77" y="81"/>
                  </a:lnTo>
                  <a:lnTo>
                    <a:pt x="74" y="80"/>
                  </a:lnTo>
                  <a:lnTo>
                    <a:pt x="71" y="80"/>
                  </a:lnTo>
                  <a:lnTo>
                    <a:pt x="67" y="80"/>
                  </a:lnTo>
                  <a:lnTo>
                    <a:pt x="63" y="80"/>
                  </a:lnTo>
                  <a:lnTo>
                    <a:pt x="58" y="80"/>
                  </a:lnTo>
                  <a:lnTo>
                    <a:pt x="53" y="80"/>
                  </a:lnTo>
                  <a:lnTo>
                    <a:pt x="49" y="79"/>
                  </a:lnTo>
                  <a:lnTo>
                    <a:pt x="45" y="78"/>
                  </a:lnTo>
                  <a:lnTo>
                    <a:pt x="43" y="76"/>
                  </a:lnTo>
                  <a:lnTo>
                    <a:pt x="41" y="73"/>
                  </a:lnTo>
                </a:path>
              </a:pathLst>
            </a:custGeom>
            <a:solidFill>
              <a:srgbClr val="78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28" name="Freeform 396"/>
            <p:cNvSpPr>
              <a:spLocks/>
            </p:cNvSpPr>
            <p:nvPr/>
          </p:nvSpPr>
          <p:spPr bwMode="auto">
            <a:xfrm>
              <a:off x="1419" y="1378"/>
              <a:ext cx="724" cy="117"/>
            </a:xfrm>
            <a:custGeom>
              <a:avLst/>
              <a:gdLst>
                <a:gd name="T0" fmla="*/ 28 w 724"/>
                <a:gd name="T1" fmla="*/ 71 h 117"/>
                <a:gd name="T2" fmla="*/ 9 w 724"/>
                <a:gd name="T3" fmla="*/ 68 h 117"/>
                <a:gd name="T4" fmla="*/ 4 w 724"/>
                <a:gd name="T5" fmla="*/ 62 h 117"/>
                <a:gd name="T6" fmla="*/ 22 w 724"/>
                <a:gd name="T7" fmla="*/ 53 h 117"/>
                <a:gd name="T8" fmla="*/ 42 w 724"/>
                <a:gd name="T9" fmla="*/ 39 h 117"/>
                <a:gd name="T10" fmla="*/ 60 w 724"/>
                <a:gd name="T11" fmla="*/ 30 h 117"/>
                <a:gd name="T12" fmla="*/ 74 w 724"/>
                <a:gd name="T13" fmla="*/ 19 h 117"/>
                <a:gd name="T14" fmla="*/ 94 w 724"/>
                <a:gd name="T15" fmla="*/ 14 h 117"/>
                <a:gd name="T16" fmla="*/ 113 w 724"/>
                <a:gd name="T17" fmla="*/ 13 h 117"/>
                <a:gd name="T18" fmla="*/ 137 w 724"/>
                <a:gd name="T19" fmla="*/ 37 h 117"/>
                <a:gd name="T20" fmla="*/ 168 w 724"/>
                <a:gd name="T21" fmla="*/ 46 h 117"/>
                <a:gd name="T22" fmla="*/ 190 w 724"/>
                <a:gd name="T23" fmla="*/ 51 h 117"/>
                <a:gd name="T24" fmla="*/ 210 w 724"/>
                <a:gd name="T25" fmla="*/ 56 h 117"/>
                <a:gd name="T26" fmla="*/ 230 w 724"/>
                <a:gd name="T27" fmla="*/ 56 h 117"/>
                <a:gd name="T28" fmla="*/ 253 w 724"/>
                <a:gd name="T29" fmla="*/ 59 h 117"/>
                <a:gd name="T30" fmla="*/ 290 w 724"/>
                <a:gd name="T31" fmla="*/ 59 h 117"/>
                <a:gd name="T32" fmla="*/ 333 w 724"/>
                <a:gd name="T33" fmla="*/ 65 h 117"/>
                <a:gd name="T34" fmla="*/ 365 w 724"/>
                <a:gd name="T35" fmla="*/ 64 h 117"/>
                <a:gd name="T36" fmla="*/ 397 w 724"/>
                <a:gd name="T37" fmla="*/ 62 h 117"/>
                <a:gd name="T38" fmla="*/ 425 w 724"/>
                <a:gd name="T39" fmla="*/ 62 h 117"/>
                <a:gd name="T40" fmla="*/ 454 w 724"/>
                <a:gd name="T41" fmla="*/ 54 h 117"/>
                <a:gd name="T42" fmla="*/ 516 w 724"/>
                <a:gd name="T43" fmla="*/ 57 h 117"/>
                <a:gd name="T44" fmla="*/ 538 w 724"/>
                <a:gd name="T45" fmla="*/ 47 h 117"/>
                <a:gd name="T46" fmla="*/ 566 w 724"/>
                <a:gd name="T47" fmla="*/ 41 h 117"/>
                <a:gd name="T48" fmla="*/ 582 w 724"/>
                <a:gd name="T49" fmla="*/ 36 h 117"/>
                <a:gd name="T50" fmla="*/ 593 w 724"/>
                <a:gd name="T51" fmla="*/ 26 h 117"/>
                <a:gd name="T52" fmla="*/ 613 w 724"/>
                <a:gd name="T53" fmla="*/ 19 h 117"/>
                <a:gd name="T54" fmla="*/ 630 w 724"/>
                <a:gd name="T55" fmla="*/ 1 h 117"/>
                <a:gd name="T56" fmla="*/ 651 w 724"/>
                <a:gd name="T57" fmla="*/ 6 h 117"/>
                <a:gd name="T58" fmla="*/ 675 w 724"/>
                <a:gd name="T59" fmla="*/ 13 h 117"/>
                <a:gd name="T60" fmla="*/ 690 w 724"/>
                <a:gd name="T61" fmla="*/ 27 h 117"/>
                <a:gd name="T62" fmla="*/ 707 w 724"/>
                <a:gd name="T63" fmla="*/ 39 h 117"/>
                <a:gd name="T64" fmla="*/ 723 w 724"/>
                <a:gd name="T65" fmla="*/ 59 h 117"/>
                <a:gd name="T66" fmla="*/ 697 w 724"/>
                <a:gd name="T67" fmla="*/ 73 h 117"/>
                <a:gd name="T68" fmla="*/ 667 w 724"/>
                <a:gd name="T69" fmla="*/ 71 h 117"/>
                <a:gd name="T70" fmla="*/ 648 w 724"/>
                <a:gd name="T71" fmla="*/ 79 h 117"/>
                <a:gd name="T72" fmla="*/ 612 w 724"/>
                <a:gd name="T73" fmla="*/ 83 h 117"/>
                <a:gd name="T74" fmla="*/ 567 w 724"/>
                <a:gd name="T75" fmla="*/ 96 h 117"/>
                <a:gd name="T76" fmla="*/ 529 w 724"/>
                <a:gd name="T77" fmla="*/ 97 h 117"/>
                <a:gd name="T78" fmla="*/ 492 w 724"/>
                <a:gd name="T79" fmla="*/ 99 h 117"/>
                <a:gd name="T80" fmla="*/ 456 w 724"/>
                <a:gd name="T81" fmla="*/ 106 h 117"/>
                <a:gd name="T82" fmla="*/ 416 w 724"/>
                <a:gd name="T83" fmla="*/ 114 h 117"/>
                <a:gd name="T84" fmla="*/ 363 w 724"/>
                <a:gd name="T85" fmla="*/ 110 h 117"/>
                <a:gd name="T86" fmla="*/ 322 w 724"/>
                <a:gd name="T87" fmla="*/ 116 h 117"/>
                <a:gd name="T88" fmla="*/ 291 w 724"/>
                <a:gd name="T89" fmla="*/ 112 h 117"/>
                <a:gd name="T90" fmla="*/ 253 w 724"/>
                <a:gd name="T91" fmla="*/ 110 h 117"/>
                <a:gd name="T92" fmla="*/ 231 w 724"/>
                <a:gd name="T93" fmla="*/ 110 h 117"/>
                <a:gd name="T94" fmla="*/ 203 w 724"/>
                <a:gd name="T95" fmla="*/ 103 h 117"/>
                <a:gd name="T96" fmla="*/ 170 w 724"/>
                <a:gd name="T97" fmla="*/ 103 h 117"/>
                <a:gd name="T98" fmla="*/ 132 w 724"/>
                <a:gd name="T99" fmla="*/ 96 h 117"/>
                <a:gd name="T100" fmla="*/ 94 w 724"/>
                <a:gd name="T101" fmla="*/ 90 h 117"/>
                <a:gd name="T102" fmla="*/ 73 w 724"/>
                <a:gd name="T103" fmla="*/ 77 h 117"/>
                <a:gd name="T104" fmla="*/ 49 w 724"/>
                <a:gd name="T105" fmla="*/ 77 h 1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24"/>
                <a:gd name="T160" fmla="*/ 0 h 117"/>
                <a:gd name="T161" fmla="*/ 724 w 724"/>
                <a:gd name="T162" fmla="*/ 117 h 11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24" h="117">
                  <a:moveTo>
                    <a:pt x="42" y="71"/>
                  </a:moveTo>
                  <a:lnTo>
                    <a:pt x="41" y="70"/>
                  </a:lnTo>
                  <a:lnTo>
                    <a:pt x="38" y="70"/>
                  </a:lnTo>
                  <a:lnTo>
                    <a:pt x="36" y="70"/>
                  </a:lnTo>
                  <a:lnTo>
                    <a:pt x="32" y="70"/>
                  </a:lnTo>
                  <a:lnTo>
                    <a:pt x="28" y="71"/>
                  </a:lnTo>
                  <a:lnTo>
                    <a:pt x="24" y="71"/>
                  </a:lnTo>
                  <a:lnTo>
                    <a:pt x="21" y="70"/>
                  </a:lnTo>
                  <a:lnTo>
                    <a:pt x="19" y="69"/>
                  </a:lnTo>
                  <a:lnTo>
                    <a:pt x="16" y="68"/>
                  </a:lnTo>
                  <a:lnTo>
                    <a:pt x="13" y="68"/>
                  </a:lnTo>
                  <a:lnTo>
                    <a:pt x="9" y="68"/>
                  </a:lnTo>
                  <a:lnTo>
                    <a:pt x="6" y="68"/>
                  </a:lnTo>
                  <a:lnTo>
                    <a:pt x="2" y="68"/>
                  </a:lnTo>
                  <a:lnTo>
                    <a:pt x="1" y="67"/>
                  </a:lnTo>
                  <a:lnTo>
                    <a:pt x="0" y="66"/>
                  </a:lnTo>
                  <a:lnTo>
                    <a:pt x="1" y="64"/>
                  </a:lnTo>
                  <a:lnTo>
                    <a:pt x="4" y="62"/>
                  </a:lnTo>
                  <a:lnTo>
                    <a:pt x="7" y="60"/>
                  </a:lnTo>
                  <a:lnTo>
                    <a:pt x="10" y="58"/>
                  </a:lnTo>
                  <a:lnTo>
                    <a:pt x="13" y="57"/>
                  </a:lnTo>
                  <a:lnTo>
                    <a:pt x="16" y="56"/>
                  </a:lnTo>
                  <a:lnTo>
                    <a:pt x="19" y="55"/>
                  </a:lnTo>
                  <a:lnTo>
                    <a:pt x="22" y="53"/>
                  </a:lnTo>
                  <a:lnTo>
                    <a:pt x="25" y="51"/>
                  </a:lnTo>
                  <a:lnTo>
                    <a:pt x="28" y="49"/>
                  </a:lnTo>
                  <a:lnTo>
                    <a:pt x="32" y="47"/>
                  </a:lnTo>
                  <a:lnTo>
                    <a:pt x="35" y="44"/>
                  </a:lnTo>
                  <a:lnTo>
                    <a:pt x="39" y="42"/>
                  </a:lnTo>
                  <a:lnTo>
                    <a:pt x="42" y="39"/>
                  </a:lnTo>
                  <a:lnTo>
                    <a:pt x="45" y="38"/>
                  </a:lnTo>
                  <a:lnTo>
                    <a:pt x="48" y="36"/>
                  </a:lnTo>
                  <a:lnTo>
                    <a:pt x="51" y="34"/>
                  </a:lnTo>
                  <a:lnTo>
                    <a:pt x="54" y="33"/>
                  </a:lnTo>
                  <a:lnTo>
                    <a:pt x="57" y="32"/>
                  </a:lnTo>
                  <a:lnTo>
                    <a:pt x="60" y="30"/>
                  </a:lnTo>
                  <a:lnTo>
                    <a:pt x="63" y="28"/>
                  </a:lnTo>
                  <a:lnTo>
                    <a:pt x="65" y="26"/>
                  </a:lnTo>
                  <a:lnTo>
                    <a:pt x="68" y="24"/>
                  </a:lnTo>
                  <a:lnTo>
                    <a:pt x="70" y="22"/>
                  </a:lnTo>
                  <a:lnTo>
                    <a:pt x="72" y="21"/>
                  </a:lnTo>
                  <a:lnTo>
                    <a:pt x="74" y="19"/>
                  </a:lnTo>
                  <a:lnTo>
                    <a:pt x="77" y="17"/>
                  </a:lnTo>
                  <a:lnTo>
                    <a:pt x="80" y="16"/>
                  </a:lnTo>
                  <a:lnTo>
                    <a:pt x="83" y="14"/>
                  </a:lnTo>
                  <a:lnTo>
                    <a:pt x="87" y="14"/>
                  </a:lnTo>
                  <a:lnTo>
                    <a:pt x="91" y="14"/>
                  </a:lnTo>
                  <a:lnTo>
                    <a:pt x="94" y="14"/>
                  </a:lnTo>
                  <a:lnTo>
                    <a:pt x="97" y="14"/>
                  </a:lnTo>
                  <a:lnTo>
                    <a:pt x="100" y="15"/>
                  </a:lnTo>
                  <a:lnTo>
                    <a:pt x="103" y="14"/>
                  </a:lnTo>
                  <a:lnTo>
                    <a:pt x="106" y="13"/>
                  </a:lnTo>
                  <a:lnTo>
                    <a:pt x="109" y="13"/>
                  </a:lnTo>
                  <a:lnTo>
                    <a:pt x="113" y="13"/>
                  </a:lnTo>
                  <a:lnTo>
                    <a:pt x="118" y="14"/>
                  </a:lnTo>
                  <a:lnTo>
                    <a:pt x="123" y="19"/>
                  </a:lnTo>
                  <a:lnTo>
                    <a:pt x="128" y="26"/>
                  </a:lnTo>
                  <a:lnTo>
                    <a:pt x="131" y="30"/>
                  </a:lnTo>
                  <a:lnTo>
                    <a:pt x="134" y="33"/>
                  </a:lnTo>
                  <a:lnTo>
                    <a:pt x="137" y="37"/>
                  </a:lnTo>
                  <a:lnTo>
                    <a:pt x="141" y="39"/>
                  </a:lnTo>
                  <a:lnTo>
                    <a:pt x="145" y="41"/>
                  </a:lnTo>
                  <a:lnTo>
                    <a:pt x="150" y="43"/>
                  </a:lnTo>
                  <a:lnTo>
                    <a:pt x="155" y="45"/>
                  </a:lnTo>
                  <a:lnTo>
                    <a:pt x="161" y="46"/>
                  </a:lnTo>
                  <a:lnTo>
                    <a:pt x="168" y="46"/>
                  </a:lnTo>
                  <a:lnTo>
                    <a:pt x="173" y="47"/>
                  </a:lnTo>
                  <a:lnTo>
                    <a:pt x="178" y="48"/>
                  </a:lnTo>
                  <a:lnTo>
                    <a:pt x="182" y="48"/>
                  </a:lnTo>
                  <a:lnTo>
                    <a:pt x="185" y="49"/>
                  </a:lnTo>
                  <a:lnTo>
                    <a:pt x="188" y="50"/>
                  </a:lnTo>
                  <a:lnTo>
                    <a:pt x="190" y="51"/>
                  </a:lnTo>
                  <a:lnTo>
                    <a:pt x="192" y="52"/>
                  </a:lnTo>
                  <a:lnTo>
                    <a:pt x="194" y="53"/>
                  </a:lnTo>
                  <a:lnTo>
                    <a:pt x="197" y="55"/>
                  </a:lnTo>
                  <a:lnTo>
                    <a:pt x="201" y="55"/>
                  </a:lnTo>
                  <a:lnTo>
                    <a:pt x="206" y="56"/>
                  </a:lnTo>
                  <a:lnTo>
                    <a:pt x="210" y="56"/>
                  </a:lnTo>
                  <a:lnTo>
                    <a:pt x="215" y="56"/>
                  </a:lnTo>
                  <a:lnTo>
                    <a:pt x="218" y="57"/>
                  </a:lnTo>
                  <a:lnTo>
                    <a:pt x="221" y="57"/>
                  </a:lnTo>
                  <a:lnTo>
                    <a:pt x="223" y="57"/>
                  </a:lnTo>
                  <a:lnTo>
                    <a:pt x="226" y="56"/>
                  </a:lnTo>
                  <a:lnTo>
                    <a:pt x="230" y="56"/>
                  </a:lnTo>
                  <a:lnTo>
                    <a:pt x="234" y="56"/>
                  </a:lnTo>
                  <a:lnTo>
                    <a:pt x="238" y="56"/>
                  </a:lnTo>
                  <a:lnTo>
                    <a:pt x="241" y="56"/>
                  </a:lnTo>
                  <a:lnTo>
                    <a:pt x="245" y="57"/>
                  </a:lnTo>
                  <a:lnTo>
                    <a:pt x="249" y="58"/>
                  </a:lnTo>
                  <a:lnTo>
                    <a:pt x="253" y="59"/>
                  </a:lnTo>
                  <a:lnTo>
                    <a:pt x="258" y="60"/>
                  </a:lnTo>
                  <a:lnTo>
                    <a:pt x="263" y="60"/>
                  </a:lnTo>
                  <a:lnTo>
                    <a:pt x="269" y="60"/>
                  </a:lnTo>
                  <a:lnTo>
                    <a:pt x="276" y="59"/>
                  </a:lnTo>
                  <a:lnTo>
                    <a:pt x="283" y="59"/>
                  </a:lnTo>
                  <a:lnTo>
                    <a:pt x="290" y="59"/>
                  </a:lnTo>
                  <a:lnTo>
                    <a:pt x="297" y="60"/>
                  </a:lnTo>
                  <a:lnTo>
                    <a:pt x="304" y="61"/>
                  </a:lnTo>
                  <a:lnTo>
                    <a:pt x="311" y="62"/>
                  </a:lnTo>
                  <a:lnTo>
                    <a:pt x="319" y="63"/>
                  </a:lnTo>
                  <a:lnTo>
                    <a:pt x="326" y="64"/>
                  </a:lnTo>
                  <a:lnTo>
                    <a:pt x="333" y="65"/>
                  </a:lnTo>
                  <a:lnTo>
                    <a:pt x="340" y="66"/>
                  </a:lnTo>
                  <a:lnTo>
                    <a:pt x="345" y="66"/>
                  </a:lnTo>
                  <a:lnTo>
                    <a:pt x="350" y="65"/>
                  </a:lnTo>
                  <a:lnTo>
                    <a:pt x="354" y="65"/>
                  </a:lnTo>
                  <a:lnTo>
                    <a:pt x="359" y="64"/>
                  </a:lnTo>
                  <a:lnTo>
                    <a:pt x="365" y="64"/>
                  </a:lnTo>
                  <a:lnTo>
                    <a:pt x="371" y="63"/>
                  </a:lnTo>
                  <a:lnTo>
                    <a:pt x="377" y="63"/>
                  </a:lnTo>
                  <a:lnTo>
                    <a:pt x="383" y="63"/>
                  </a:lnTo>
                  <a:lnTo>
                    <a:pt x="388" y="62"/>
                  </a:lnTo>
                  <a:lnTo>
                    <a:pt x="393" y="62"/>
                  </a:lnTo>
                  <a:lnTo>
                    <a:pt x="397" y="62"/>
                  </a:lnTo>
                  <a:lnTo>
                    <a:pt x="402" y="63"/>
                  </a:lnTo>
                  <a:lnTo>
                    <a:pt x="407" y="63"/>
                  </a:lnTo>
                  <a:lnTo>
                    <a:pt x="412" y="63"/>
                  </a:lnTo>
                  <a:lnTo>
                    <a:pt x="417" y="63"/>
                  </a:lnTo>
                  <a:lnTo>
                    <a:pt x="421" y="63"/>
                  </a:lnTo>
                  <a:lnTo>
                    <a:pt x="425" y="62"/>
                  </a:lnTo>
                  <a:lnTo>
                    <a:pt x="427" y="61"/>
                  </a:lnTo>
                  <a:lnTo>
                    <a:pt x="429" y="59"/>
                  </a:lnTo>
                  <a:lnTo>
                    <a:pt x="433" y="57"/>
                  </a:lnTo>
                  <a:lnTo>
                    <a:pt x="439" y="56"/>
                  </a:lnTo>
                  <a:lnTo>
                    <a:pt x="446" y="54"/>
                  </a:lnTo>
                  <a:lnTo>
                    <a:pt x="454" y="54"/>
                  </a:lnTo>
                  <a:lnTo>
                    <a:pt x="464" y="54"/>
                  </a:lnTo>
                  <a:lnTo>
                    <a:pt x="475" y="54"/>
                  </a:lnTo>
                  <a:lnTo>
                    <a:pt x="488" y="56"/>
                  </a:lnTo>
                  <a:lnTo>
                    <a:pt x="499" y="58"/>
                  </a:lnTo>
                  <a:lnTo>
                    <a:pt x="509" y="58"/>
                  </a:lnTo>
                  <a:lnTo>
                    <a:pt x="516" y="57"/>
                  </a:lnTo>
                  <a:lnTo>
                    <a:pt x="522" y="56"/>
                  </a:lnTo>
                  <a:lnTo>
                    <a:pt x="527" y="53"/>
                  </a:lnTo>
                  <a:lnTo>
                    <a:pt x="530" y="51"/>
                  </a:lnTo>
                  <a:lnTo>
                    <a:pt x="533" y="49"/>
                  </a:lnTo>
                  <a:lnTo>
                    <a:pt x="535" y="48"/>
                  </a:lnTo>
                  <a:lnTo>
                    <a:pt x="538" y="47"/>
                  </a:lnTo>
                  <a:lnTo>
                    <a:pt x="541" y="46"/>
                  </a:lnTo>
                  <a:lnTo>
                    <a:pt x="546" y="45"/>
                  </a:lnTo>
                  <a:lnTo>
                    <a:pt x="551" y="44"/>
                  </a:lnTo>
                  <a:lnTo>
                    <a:pt x="556" y="43"/>
                  </a:lnTo>
                  <a:lnTo>
                    <a:pt x="561" y="42"/>
                  </a:lnTo>
                  <a:lnTo>
                    <a:pt x="566" y="41"/>
                  </a:lnTo>
                  <a:lnTo>
                    <a:pt x="569" y="41"/>
                  </a:lnTo>
                  <a:lnTo>
                    <a:pt x="573" y="40"/>
                  </a:lnTo>
                  <a:lnTo>
                    <a:pt x="576" y="39"/>
                  </a:lnTo>
                  <a:lnTo>
                    <a:pt x="578" y="39"/>
                  </a:lnTo>
                  <a:lnTo>
                    <a:pt x="580" y="37"/>
                  </a:lnTo>
                  <a:lnTo>
                    <a:pt x="582" y="36"/>
                  </a:lnTo>
                  <a:lnTo>
                    <a:pt x="584" y="34"/>
                  </a:lnTo>
                  <a:lnTo>
                    <a:pt x="586" y="32"/>
                  </a:lnTo>
                  <a:lnTo>
                    <a:pt x="587" y="31"/>
                  </a:lnTo>
                  <a:lnTo>
                    <a:pt x="588" y="30"/>
                  </a:lnTo>
                  <a:lnTo>
                    <a:pt x="591" y="28"/>
                  </a:lnTo>
                  <a:lnTo>
                    <a:pt x="593" y="26"/>
                  </a:lnTo>
                  <a:lnTo>
                    <a:pt x="596" y="25"/>
                  </a:lnTo>
                  <a:lnTo>
                    <a:pt x="600" y="23"/>
                  </a:lnTo>
                  <a:lnTo>
                    <a:pt x="603" y="22"/>
                  </a:lnTo>
                  <a:lnTo>
                    <a:pt x="607" y="21"/>
                  </a:lnTo>
                  <a:lnTo>
                    <a:pt x="610" y="20"/>
                  </a:lnTo>
                  <a:lnTo>
                    <a:pt x="613" y="19"/>
                  </a:lnTo>
                  <a:lnTo>
                    <a:pt x="615" y="16"/>
                  </a:lnTo>
                  <a:lnTo>
                    <a:pt x="618" y="13"/>
                  </a:lnTo>
                  <a:lnTo>
                    <a:pt x="620" y="9"/>
                  </a:lnTo>
                  <a:lnTo>
                    <a:pt x="622" y="5"/>
                  </a:lnTo>
                  <a:lnTo>
                    <a:pt x="625" y="3"/>
                  </a:lnTo>
                  <a:lnTo>
                    <a:pt x="630" y="1"/>
                  </a:lnTo>
                  <a:lnTo>
                    <a:pt x="635" y="0"/>
                  </a:lnTo>
                  <a:lnTo>
                    <a:pt x="637" y="1"/>
                  </a:lnTo>
                  <a:lnTo>
                    <a:pt x="640" y="2"/>
                  </a:lnTo>
                  <a:lnTo>
                    <a:pt x="643" y="3"/>
                  </a:lnTo>
                  <a:lnTo>
                    <a:pt x="647" y="5"/>
                  </a:lnTo>
                  <a:lnTo>
                    <a:pt x="651" y="6"/>
                  </a:lnTo>
                  <a:lnTo>
                    <a:pt x="656" y="8"/>
                  </a:lnTo>
                  <a:lnTo>
                    <a:pt x="660" y="9"/>
                  </a:lnTo>
                  <a:lnTo>
                    <a:pt x="664" y="10"/>
                  </a:lnTo>
                  <a:lnTo>
                    <a:pt x="667" y="10"/>
                  </a:lnTo>
                  <a:lnTo>
                    <a:pt x="671" y="12"/>
                  </a:lnTo>
                  <a:lnTo>
                    <a:pt x="675" y="13"/>
                  </a:lnTo>
                  <a:lnTo>
                    <a:pt x="679" y="15"/>
                  </a:lnTo>
                  <a:lnTo>
                    <a:pt x="682" y="17"/>
                  </a:lnTo>
                  <a:lnTo>
                    <a:pt x="685" y="20"/>
                  </a:lnTo>
                  <a:lnTo>
                    <a:pt x="687" y="22"/>
                  </a:lnTo>
                  <a:lnTo>
                    <a:pt x="689" y="25"/>
                  </a:lnTo>
                  <a:lnTo>
                    <a:pt x="690" y="27"/>
                  </a:lnTo>
                  <a:lnTo>
                    <a:pt x="692" y="29"/>
                  </a:lnTo>
                  <a:lnTo>
                    <a:pt x="695" y="31"/>
                  </a:lnTo>
                  <a:lnTo>
                    <a:pt x="698" y="33"/>
                  </a:lnTo>
                  <a:lnTo>
                    <a:pt x="701" y="35"/>
                  </a:lnTo>
                  <a:lnTo>
                    <a:pt x="704" y="37"/>
                  </a:lnTo>
                  <a:lnTo>
                    <a:pt x="707" y="39"/>
                  </a:lnTo>
                  <a:lnTo>
                    <a:pt x="710" y="41"/>
                  </a:lnTo>
                  <a:lnTo>
                    <a:pt x="711" y="43"/>
                  </a:lnTo>
                  <a:lnTo>
                    <a:pt x="714" y="46"/>
                  </a:lnTo>
                  <a:lnTo>
                    <a:pt x="718" y="50"/>
                  </a:lnTo>
                  <a:lnTo>
                    <a:pt x="721" y="55"/>
                  </a:lnTo>
                  <a:lnTo>
                    <a:pt x="723" y="59"/>
                  </a:lnTo>
                  <a:lnTo>
                    <a:pt x="723" y="64"/>
                  </a:lnTo>
                  <a:lnTo>
                    <a:pt x="720" y="67"/>
                  </a:lnTo>
                  <a:lnTo>
                    <a:pt x="715" y="70"/>
                  </a:lnTo>
                  <a:lnTo>
                    <a:pt x="710" y="71"/>
                  </a:lnTo>
                  <a:lnTo>
                    <a:pt x="703" y="73"/>
                  </a:lnTo>
                  <a:lnTo>
                    <a:pt x="697" y="73"/>
                  </a:lnTo>
                  <a:lnTo>
                    <a:pt x="690" y="74"/>
                  </a:lnTo>
                  <a:lnTo>
                    <a:pt x="684" y="74"/>
                  </a:lnTo>
                  <a:lnTo>
                    <a:pt x="678" y="73"/>
                  </a:lnTo>
                  <a:lnTo>
                    <a:pt x="674" y="73"/>
                  </a:lnTo>
                  <a:lnTo>
                    <a:pt x="670" y="72"/>
                  </a:lnTo>
                  <a:lnTo>
                    <a:pt x="667" y="71"/>
                  </a:lnTo>
                  <a:lnTo>
                    <a:pt x="665" y="71"/>
                  </a:lnTo>
                  <a:lnTo>
                    <a:pt x="661" y="72"/>
                  </a:lnTo>
                  <a:lnTo>
                    <a:pt x="657" y="73"/>
                  </a:lnTo>
                  <a:lnTo>
                    <a:pt x="654" y="75"/>
                  </a:lnTo>
                  <a:lnTo>
                    <a:pt x="651" y="77"/>
                  </a:lnTo>
                  <a:lnTo>
                    <a:pt x="648" y="79"/>
                  </a:lnTo>
                  <a:lnTo>
                    <a:pt x="646" y="81"/>
                  </a:lnTo>
                  <a:lnTo>
                    <a:pt x="640" y="82"/>
                  </a:lnTo>
                  <a:lnTo>
                    <a:pt x="634" y="83"/>
                  </a:lnTo>
                  <a:lnTo>
                    <a:pt x="627" y="83"/>
                  </a:lnTo>
                  <a:lnTo>
                    <a:pt x="620" y="83"/>
                  </a:lnTo>
                  <a:lnTo>
                    <a:pt x="612" y="83"/>
                  </a:lnTo>
                  <a:lnTo>
                    <a:pt x="605" y="84"/>
                  </a:lnTo>
                  <a:lnTo>
                    <a:pt x="598" y="86"/>
                  </a:lnTo>
                  <a:lnTo>
                    <a:pt x="594" y="88"/>
                  </a:lnTo>
                  <a:lnTo>
                    <a:pt x="585" y="93"/>
                  </a:lnTo>
                  <a:lnTo>
                    <a:pt x="576" y="95"/>
                  </a:lnTo>
                  <a:lnTo>
                    <a:pt x="567" y="96"/>
                  </a:lnTo>
                  <a:lnTo>
                    <a:pt x="557" y="96"/>
                  </a:lnTo>
                  <a:lnTo>
                    <a:pt x="549" y="95"/>
                  </a:lnTo>
                  <a:lnTo>
                    <a:pt x="541" y="94"/>
                  </a:lnTo>
                  <a:lnTo>
                    <a:pt x="536" y="94"/>
                  </a:lnTo>
                  <a:lnTo>
                    <a:pt x="533" y="95"/>
                  </a:lnTo>
                  <a:lnTo>
                    <a:pt x="529" y="97"/>
                  </a:lnTo>
                  <a:lnTo>
                    <a:pt x="524" y="99"/>
                  </a:lnTo>
                  <a:lnTo>
                    <a:pt x="517" y="100"/>
                  </a:lnTo>
                  <a:lnTo>
                    <a:pt x="510" y="100"/>
                  </a:lnTo>
                  <a:lnTo>
                    <a:pt x="504" y="100"/>
                  </a:lnTo>
                  <a:lnTo>
                    <a:pt x="497" y="100"/>
                  </a:lnTo>
                  <a:lnTo>
                    <a:pt x="492" y="99"/>
                  </a:lnTo>
                  <a:lnTo>
                    <a:pt x="489" y="99"/>
                  </a:lnTo>
                  <a:lnTo>
                    <a:pt x="485" y="99"/>
                  </a:lnTo>
                  <a:lnTo>
                    <a:pt x="479" y="99"/>
                  </a:lnTo>
                  <a:lnTo>
                    <a:pt x="472" y="101"/>
                  </a:lnTo>
                  <a:lnTo>
                    <a:pt x="464" y="103"/>
                  </a:lnTo>
                  <a:lnTo>
                    <a:pt x="456" y="106"/>
                  </a:lnTo>
                  <a:lnTo>
                    <a:pt x="448" y="108"/>
                  </a:lnTo>
                  <a:lnTo>
                    <a:pt x="442" y="111"/>
                  </a:lnTo>
                  <a:lnTo>
                    <a:pt x="437" y="113"/>
                  </a:lnTo>
                  <a:lnTo>
                    <a:pt x="432" y="114"/>
                  </a:lnTo>
                  <a:lnTo>
                    <a:pt x="425" y="114"/>
                  </a:lnTo>
                  <a:lnTo>
                    <a:pt x="416" y="114"/>
                  </a:lnTo>
                  <a:lnTo>
                    <a:pt x="406" y="112"/>
                  </a:lnTo>
                  <a:lnTo>
                    <a:pt x="396" y="111"/>
                  </a:lnTo>
                  <a:lnTo>
                    <a:pt x="386" y="110"/>
                  </a:lnTo>
                  <a:lnTo>
                    <a:pt x="377" y="109"/>
                  </a:lnTo>
                  <a:lnTo>
                    <a:pt x="370" y="109"/>
                  </a:lnTo>
                  <a:lnTo>
                    <a:pt x="363" y="110"/>
                  </a:lnTo>
                  <a:lnTo>
                    <a:pt x="356" y="111"/>
                  </a:lnTo>
                  <a:lnTo>
                    <a:pt x="349" y="113"/>
                  </a:lnTo>
                  <a:lnTo>
                    <a:pt x="343" y="114"/>
                  </a:lnTo>
                  <a:lnTo>
                    <a:pt x="336" y="115"/>
                  </a:lnTo>
                  <a:lnTo>
                    <a:pt x="329" y="116"/>
                  </a:lnTo>
                  <a:lnTo>
                    <a:pt x="322" y="116"/>
                  </a:lnTo>
                  <a:lnTo>
                    <a:pt x="315" y="115"/>
                  </a:lnTo>
                  <a:lnTo>
                    <a:pt x="311" y="115"/>
                  </a:lnTo>
                  <a:lnTo>
                    <a:pt x="307" y="114"/>
                  </a:lnTo>
                  <a:lnTo>
                    <a:pt x="302" y="113"/>
                  </a:lnTo>
                  <a:lnTo>
                    <a:pt x="296" y="113"/>
                  </a:lnTo>
                  <a:lnTo>
                    <a:pt x="291" y="112"/>
                  </a:lnTo>
                  <a:lnTo>
                    <a:pt x="284" y="112"/>
                  </a:lnTo>
                  <a:lnTo>
                    <a:pt x="278" y="111"/>
                  </a:lnTo>
                  <a:lnTo>
                    <a:pt x="271" y="111"/>
                  </a:lnTo>
                  <a:lnTo>
                    <a:pt x="265" y="111"/>
                  </a:lnTo>
                  <a:lnTo>
                    <a:pt x="259" y="110"/>
                  </a:lnTo>
                  <a:lnTo>
                    <a:pt x="253" y="110"/>
                  </a:lnTo>
                  <a:lnTo>
                    <a:pt x="248" y="110"/>
                  </a:lnTo>
                  <a:lnTo>
                    <a:pt x="243" y="110"/>
                  </a:lnTo>
                  <a:lnTo>
                    <a:pt x="240" y="110"/>
                  </a:lnTo>
                  <a:lnTo>
                    <a:pt x="236" y="110"/>
                  </a:lnTo>
                  <a:lnTo>
                    <a:pt x="234" y="110"/>
                  </a:lnTo>
                  <a:lnTo>
                    <a:pt x="231" y="110"/>
                  </a:lnTo>
                  <a:lnTo>
                    <a:pt x="226" y="109"/>
                  </a:lnTo>
                  <a:lnTo>
                    <a:pt x="221" y="108"/>
                  </a:lnTo>
                  <a:lnTo>
                    <a:pt x="216" y="107"/>
                  </a:lnTo>
                  <a:lnTo>
                    <a:pt x="211" y="106"/>
                  </a:lnTo>
                  <a:lnTo>
                    <a:pt x="207" y="104"/>
                  </a:lnTo>
                  <a:lnTo>
                    <a:pt x="203" y="103"/>
                  </a:lnTo>
                  <a:lnTo>
                    <a:pt x="200" y="101"/>
                  </a:lnTo>
                  <a:lnTo>
                    <a:pt x="196" y="101"/>
                  </a:lnTo>
                  <a:lnTo>
                    <a:pt x="191" y="101"/>
                  </a:lnTo>
                  <a:lnTo>
                    <a:pt x="185" y="101"/>
                  </a:lnTo>
                  <a:lnTo>
                    <a:pt x="178" y="102"/>
                  </a:lnTo>
                  <a:lnTo>
                    <a:pt x="170" y="103"/>
                  </a:lnTo>
                  <a:lnTo>
                    <a:pt x="163" y="103"/>
                  </a:lnTo>
                  <a:lnTo>
                    <a:pt x="157" y="103"/>
                  </a:lnTo>
                  <a:lnTo>
                    <a:pt x="152" y="101"/>
                  </a:lnTo>
                  <a:lnTo>
                    <a:pt x="147" y="99"/>
                  </a:lnTo>
                  <a:lnTo>
                    <a:pt x="141" y="98"/>
                  </a:lnTo>
                  <a:lnTo>
                    <a:pt x="132" y="96"/>
                  </a:lnTo>
                  <a:lnTo>
                    <a:pt x="123" y="95"/>
                  </a:lnTo>
                  <a:lnTo>
                    <a:pt x="115" y="94"/>
                  </a:lnTo>
                  <a:lnTo>
                    <a:pt x="107" y="93"/>
                  </a:lnTo>
                  <a:lnTo>
                    <a:pt x="100" y="92"/>
                  </a:lnTo>
                  <a:lnTo>
                    <a:pt x="96" y="91"/>
                  </a:lnTo>
                  <a:lnTo>
                    <a:pt x="94" y="90"/>
                  </a:lnTo>
                  <a:lnTo>
                    <a:pt x="90" y="88"/>
                  </a:lnTo>
                  <a:lnTo>
                    <a:pt x="87" y="85"/>
                  </a:lnTo>
                  <a:lnTo>
                    <a:pt x="84" y="82"/>
                  </a:lnTo>
                  <a:lnTo>
                    <a:pt x="80" y="80"/>
                  </a:lnTo>
                  <a:lnTo>
                    <a:pt x="77" y="78"/>
                  </a:lnTo>
                  <a:lnTo>
                    <a:pt x="73" y="77"/>
                  </a:lnTo>
                  <a:lnTo>
                    <a:pt x="70" y="76"/>
                  </a:lnTo>
                  <a:lnTo>
                    <a:pt x="66" y="77"/>
                  </a:lnTo>
                  <a:lnTo>
                    <a:pt x="62" y="77"/>
                  </a:lnTo>
                  <a:lnTo>
                    <a:pt x="58" y="78"/>
                  </a:lnTo>
                  <a:lnTo>
                    <a:pt x="53" y="78"/>
                  </a:lnTo>
                  <a:lnTo>
                    <a:pt x="49" y="77"/>
                  </a:lnTo>
                  <a:lnTo>
                    <a:pt x="45" y="76"/>
                  </a:lnTo>
                  <a:lnTo>
                    <a:pt x="43" y="73"/>
                  </a:lnTo>
                  <a:lnTo>
                    <a:pt x="42" y="71"/>
                  </a:lnTo>
                </a:path>
              </a:pathLst>
            </a:custGeom>
            <a:solidFill>
              <a:srgbClr val="69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29" name="Freeform 397"/>
            <p:cNvSpPr>
              <a:spLocks/>
            </p:cNvSpPr>
            <p:nvPr/>
          </p:nvSpPr>
          <p:spPr bwMode="auto">
            <a:xfrm>
              <a:off x="1421" y="1379"/>
              <a:ext cx="719" cy="115"/>
            </a:xfrm>
            <a:custGeom>
              <a:avLst/>
              <a:gdLst>
                <a:gd name="T0" fmla="*/ 27 w 719"/>
                <a:gd name="T1" fmla="*/ 68 h 115"/>
                <a:gd name="T2" fmla="*/ 8 w 719"/>
                <a:gd name="T3" fmla="*/ 66 h 115"/>
                <a:gd name="T4" fmla="*/ 4 w 719"/>
                <a:gd name="T5" fmla="*/ 60 h 115"/>
                <a:gd name="T6" fmla="*/ 21 w 719"/>
                <a:gd name="T7" fmla="*/ 52 h 115"/>
                <a:gd name="T8" fmla="*/ 41 w 719"/>
                <a:gd name="T9" fmla="*/ 39 h 115"/>
                <a:gd name="T10" fmla="*/ 59 w 719"/>
                <a:gd name="T11" fmla="*/ 30 h 115"/>
                <a:gd name="T12" fmla="*/ 73 w 719"/>
                <a:gd name="T13" fmla="*/ 19 h 115"/>
                <a:gd name="T14" fmla="*/ 94 w 719"/>
                <a:gd name="T15" fmla="*/ 13 h 115"/>
                <a:gd name="T16" fmla="*/ 112 w 719"/>
                <a:gd name="T17" fmla="*/ 13 h 115"/>
                <a:gd name="T18" fmla="*/ 134 w 719"/>
                <a:gd name="T19" fmla="*/ 37 h 115"/>
                <a:gd name="T20" fmla="*/ 165 w 719"/>
                <a:gd name="T21" fmla="*/ 46 h 115"/>
                <a:gd name="T22" fmla="*/ 188 w 719"/>
                <a:gd name="T23" fmla="*/ 51 h 115"/>
                <a:gd name="T24" fmla="*/ 208 w 719"/>
                <a:gd name="T25" fmla="*/ 56 h 115"/>
                <a:gd name="T26" fmla="*/ 228 w 719"/>
                <a:gd name="T27" fmla="*/ 56 h 115"/>
                <a:gd name="T28" fmla="*/ 251 w 719"/>
                <a:gd name="T29" fmla="*/ 60 h 115"/>
                <a:gd name="T30" fmla="*/ 288 w 719"/>
                <a:gd name="T31" fmla="*/ 59 h 115"/>
                <a:gd name="T32" fmla="*/ 331 w 719"/>
                <a:gd name="T33" fmla="*/ 65 h 115"/>
                <a:gd name="T34" fmla="*/ 363 w 719"/>
                <a:gd name="T35" fmla="*/ 64 h 115"/>
                <a:gd name="T36" fmla="*/ 395 w 719"/>
                <a:gd name="T37" fmla="*/ 63 h 115"/>
                <a:gd name="T38" fmla="*/ 423 w 719"/>
                <a:gd name="T39" fmla="*/ 62 h 115"/>
                <a:gd name="T40" fmla="*/ 452 w 719"/>
                <a:gd name="T41" fmla="*/ 54 h 115"/>
                <a:gd name="T42" fmla="*/ 514 w 719"/>
                <a:gd name="T43" fmla="*/ 58 h 115"/>
                <a:gd name="T44" fmla="*/ 537 w 719"/>
                <a:gd name="T45" fmla="*/ 47 h 115"/>
                <a:gd name="T46" fmla="*/ 565 w 719"/>
                <a:gd name="T47" fmla="*/ 42 h 115"/>
                <a:gd name="T48" fmla="*/ 582 w 719"/>
                <a:gd name="T49" fmla="*/ 36 h 115"/>
                <a:gd name="T50" fmla="*/ 593 w 719"/>
                <a:gd name="T51" fmla="*/ 26 h 115"/>
                <a:gd name="T52" fmla="*/ 612 w 719"/>
                <a:gd name="T53" fmla="*/ 19 h 115"/>
                <a:gd name="T54" fmla="*/ 628 w 719"/>
                <a:gd name="T55" fmla="*/ 1 h 115"/>
                <a:gd name="T56" fmla="*/ 649 w 719"/>
                <a:gd name="T57" fmla="*/ 6 h 115"/>
                <a:gd name="T58" fmla="*/ 673 w 719"/>
                <a:gd name="T59" fmla="*/ 13 h 115"/>
                <a:gd name="T60" fmla="*/ 687 w 719"/>
                <a:gd name="T61" fmla="*/ 27 h 115"/>
                <a:gd name="T62" fmla="*/ 703 w 719"/>
                <a:gd name="T63" fmla="*/ 38 h 115"/>
                <a:gd name="T64" fmla="*/ 718 w 719"/>
                <a:gd name="T65" fmla="*/ 57 h 115"/>
                <a:gd name="T66" fmla="*/ 694 w 719"/>
                <a:gd name="T67" fmla="*/ 71 h 115"/>
                <a:gd name="T68" fmla="*/ 664 w 719"/>
                <a:gd name="T69" fmla="*/ 68 h 115"/>
                <a:gd name="T70" fmla="*/ 645 w 719"/>
                <a:gd name="T71" fmla="*/ 77 h 115"/>
                <a:gd name="T72" fmla="*/ 609 w 719"/>
                <a:gd name="T73" fmla="*/ 81 h 115"/>
                <a:gd name="T74" fmla="*/ 564 w 719"/>
                <a:gd name="T75" fmla="*/ 94 h 115"/>
                <a:gd name="T76" fmla="*/ 527 w 719"/>
                <a:gd name="T77" fmla="*/ 94 h 115"/>
                <a:gd name="T78" fmla="*/ 491 w 719"/>
                <a:gd name="T79" fmla="*/ 97 h 115"/>
                <a:gd name="T80" fmla="*/ 454 w 719"/>
                <a:gd name="T81" fmla="*/ 104 h 115"/>
                <a:gd name="T82" fmla="*/ 415 w 719"/>
                <a:gd name="T83" fmla="*/ 111 h 115"/>
                <a:gd name="T84" fmla="*/ 362 w 719"/>
                <a:gd name="T85" fmla="*/ 108 h 115"/>
                <a:gd name="T86" fmla="*/ 320 w 719"/>
                <a:gd name="T87" fmla="*/ 114 h 115"/>
                <a:gd name="T88" fmla="*/ 289 w 719"/>
                <a:gd name="T89" fmla="*/ 110 h 115"/>
                <a:gd name="T90" fmla="*/ 253 w 719"/>
                <a:gd name="T91" fmla="*/ 108 h 115"/>
                <a:gd name="T92" fmla="*/ 230 w 719"/>
                <a:gd name="T93" fmla="*/ 107 h 115"/>
                <a:gd name="T94" fmla="*/ 202 w 719"/>
                <a:gd name="T95" fmla="*/ 100 h 115"/>
                <a:gd name="T96" fmla="*/ 168 w 719"/>
                <a:gd name="T97" fmla="*/ 100 h 115"/>
                <a:gd name="T98" fmla="*/ 130 w 719"/>
                <a:gd name="T99" fmla="*/ 93 h 115"/>
                <a:gd name="T100" fmla="*/ 92 w 719"/>
                <a:gd name="T101" fmla="*/ 88 h 115"/>
                <a:gd name="T102" fmla="*/ 73 w 719"/>
                <a:gd name="T103" fmla="*/ 73 h 115"/>
                <a:gd name="T104" fmla="*/ 49 w 719"/>
                <a:gd name="T105" fmla="*/ 75 h 11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19"/>
                <a:gd name="T160" fmla="*/ 0 h 115"/>
                <a:gd name="T161" fmla="*/ 719 w 719"/>
                <a:gd name="T162" fmla="*/ 115 h 11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19" h="115">
                  <a:moveTo>
                    <a:pt x="42" y="68"/>
                  </a:moveTo>
                  <a:lnTo>
                    <a:pt x="41" y="67"/>
                  </a:lnTo>
                  <a:lnTo>
                    <a:pt x="38" y="67"/>
                  </a:lnTo>
                  <a:lnTo>
                    <a:pt x="35" y="67"/>
                  </a:lnTo>
                  <a:lnTo>
                    <a:pt x="31" y="68"/>
                  </a:lnTo>
                  <a:lnTo>
                    <a:pt x="27" y="68"/>
                  </a:lnTo>
                  <a:lnTo>
                    <a:pt x="23" y="68"/>
                  </a:lnTo>
                  <a:lnTo>
                    <a:pt x="19" y="68"/>
                  </a:lnTo>
                  <a:lnTo>
                    <a:pt x="17" y="67"/>
                  </a:lnTo>
                  <a:lnTo>
                    <a:pt x="15" y="66"/>
                  </a:lnTo>
                  <a:lnTo>
                    <a:pt x="11" y="65"/>
                  </a:lnTo>
                  <a:lnTo>
                    <a:pt x="8" y="66"/>
                  </a:lnTo>
                  <a:lnTo>
                    <a:pt x="5" y="66"/>
                  </a:lnTo>
                  <a:lnTo>
                    <a:pt x="2" y="66"/>
                  </a:lnTo>
                  <a:lnTo>
                    <a:pt x="0" y="66"/>
                  </a:lnTo>
                  <a:lnTo>
                    <a:pt x="0" y="64"/>
                  </a:lnTo>
                  <a:lnTo>
                    <a:pt x="1" y="63"/>
                  </a:lnTo>
                  <a:lnTo>
                    <a:pt x="4" y="60"/>
                  </a:lnTo>
                  <a:lnTo>
                    <a:pt x="7" y="58"/>
                  </a:lnTo>
                  <a:lnTo>
                    <a:pt x="9" y="57"/>
                  </a:lnTo>
                  <a:lnTo>
                    <a:pt x="12" y="56"/>
                  </a:lnTo>
                  <a:lnTo>
                    <a:pt x="15" y="55"/>
                  </a:lnTo>
                  <a:lnTo>
                    <a:pt x="18" y="54"/>
                  </a:lnTo>
                  <a:lnTo>
                    <a:pt x="21" y="52"/>
                  </a:lnTo>
                  <a:lnTo>
                    <a:pt x="25" y="50"/>
                  </a:lnTo>
                  <a:lnTo>
                    <a:pt x="28" y="48"/>
                  </a:lnTo>
                  <a:lnTo>
                    <a:pt x="31" y="46"/>
                  </a:lnTo>
                  <a:lnTo>
                    <a:pt x="34" y="44"/>
                  </a:lnTo>
                  <a:lnTo>
                    <a:pt x="38" y="41"/>
                  </a:lnTo>
                  <a:lnTo>
                    <a:pt x="41" y="39"/>
                  </a:lnTo>
                  <a:lnTo>
                    <a:pt x="44" y="37"/>
                  </a:lnTo>
                  <a:lnTo>
                    <a:pt x="47" y="35"/>
                  </a:lnTo>
                  <a:lnTo>
                    <a:pt x="50" y="34"/>
                  </a:lnTo>
                  <a:lnTo>
                    <a:pt x="53" y="33"/>
                  </a:lnTo>
                  <a:lnTo>
                    <a:pt x="56" y="31"/>
                  </a:lnTo>
                  <a:lnTo>
                    <a:pt x="59" y="30"/>
                  </a:lnTo>
                  <a:lnTo>
                    <a:pt x="61" y="28"/>
                  </a:lnTo>
                  <a:lnTo>
                    <a:pt x="64" y="26"/>
                  </a:lnTo>
                  <a:lnTo>
                    <a:pt x="67" y="24"/>
                  </a:lnTo>
                  <a:lnTo>
                    <a:pt x="69" y="22"/>
                  </a:lnTo>
                  <a:lnTo>
                    <a:pt x="71" y="21"/>
                  </a:lnTo>
                  <a:lnTo>
                    <a:pt x="73" y="19"/>
                  </a:lnTo>
                  <a:lnTo>
                    <a:pt x="76" y="17"/>
                  </a:lnTo>
                  <a:lnTo>
                    <a:pt x="79" y="16"/>
                  </a:lnTo>
                  <a:lnTo>
                    <a:pt x="83" y="14"/>
                  </a:lnTo>
                  <a:lnTo>
                    <a:pt x="87" y="13"/>
                  </a:lnTo>
                  <a:lnTo>
                    <a:pt x="91" y="13"/>
                  </a:lnTo>
                  <a:lnTo>
                    <a:pt x="94" y="13"/>
                  </a:lnTo>
                  <a:lnTo>
                    <a:pt x="97" y="14"/>
                  </a:lnTo>
                  <a:lnTo>
                    <a:pt x="99" y="15"/>
                  </a:lnTo>
                  <a:lnTo>
                    <a:pt x="102" y="14"/>
                  </a:lnTo>
                  <a:lnTo>
                    <a:pt x="105" y="13"/>
                  </a:lnTo>
                  <a:lnTo>
                    <a:pt x="108" y="13"/>
                  </a:lnTo>
                  <a:lnTo>
                    <a:pt x="112" y="13"/>
                  </a:lnTo>
                  <a:lnTo>
                    <a:pt x="115" y="15"/>
                  </a:lnTo>
                  <a:lnTo>
                    <a:pt x="120" y="19"/>
                  </a:lnTo>
                  <a:lnTo>
                    <a:pt x="125" y="26"/>
                  </a:lnTo>
                  <a:lnTo>
                    <a:pt x="128" y="30"/>
                  </a:lnTo>
                  <a:lnTo>
                    <a:pt x="131" y="34"/>
                  </a:lnTo>
                  <a:lnTo>
                    <a:pt x="134" y="37"/>
                  </a:lnTo>
                  <a:lnTo>
                    <a:pt x="138" y="39"/>
                  </a:lnTo>
                  <a:lnTo>
                    <a:pt x="142" y="41"/>
                  </a:lnTo>
                  <a:lnTo>
                    <a:pt x="147" y="43"/>
                  </a:lnTo>
                  <a:lnTo>
                    <a:pt x="152" y="45"/>
                  </a:lnTo>
                  <a:lnTo>
                    <a:pt x="158" y="46"/>
                  </a:lnTo>
                  <a:lnTo>
                    <a:pt x="165" y="46"/>
                  </a:lnTo>
                  <a:lnTo>
                    <a:pt x="170" y="47"/>
                  </a:lnTo>
                  <a:lnTo>
                    <a:pt x="175" y="47"/>
                  </a:lnTo>
                  <a:lnTo>
                    <a:pt x="179" y="48"/>
                  </a:lnTo>
                  <a:lnTo>
                    <a:pt x="183" y="49"/>
                  </a:lnTo>
                  <a:lnTo>
                    <a:pt x="185" y="50"/>
                  </a:lnTo>
                  <a:lnTo>
                    <a:pt x="188" y="51"/>
                  </a:lnTo>
                  <a:lnTo>
                    <a:pt x="189" y="52"/>
                  </a:lnTo>
                  <a:lnTo>
                    <a:pt x="191" y="53"/>
                  </a:lnTo>
                  <a:lnTo>
                    <a:pt x="194" y="55"/>
                  </a:lnTo>
                  <a:lnTo>
                    <a:pt x="199" y="55"/>
                  </a:lnTo>
                  <a:lnTo>
                    <a:pt x="203" y="56"/>
                  </a:lnTo>
                  <a:lnTo>
                    <a:pt x="208" y="56"/>
                  </a:lnTo>
                  <a:lnTo>
                    <a:pt x="213" y="56"/>
                  </a:lnTo>
                  <a:lnTo>
                    <a:pt x="216" y="57"/>
                  </a:lnTo>
                  <a:lnTo>
                    <a:pt x="219" y="57"/>
                  </a:lnTo>
                  <a:lnTo>
                    <a:pt x="221" y="57"/>
                  </a:lnTo>
                  <a:lnTo>
                    <a:pt x="224" y="56"/>
                  </a:lnTo>
                  <a:lnTo>
                    <a:pt x="228" y="56"/>
                  </a:lnTo>
                  <a:lnTo>
                    <a:pt x="232" y="56"/>
                  </a:lnTo>
                  <a:lnTo>
                    <a:pt x="236" y="56"/>
                  </a:lnTo>
                  <a:lnTo>
                    <a:pt x="239" y="56"/>
                  </a:lnTo>
                  <a:lnTo>
                    <a:pt x="243" y="57"/>
                  </a:lnTo>
                  <a:lnTo>
                    <a:pt x="247" y="58"/>
                  </a:lnTo>
                  <a:lnTo>
                    <a:pt x="251" y="60"/>
                  </a:lnTo>
                  <a:lnTo>
                    <a:pt x="256" y="60"/>
                  </a:lnTo>
                  <a:lnTo>
                    <a:pt x="261" y="60"/>
                  </a:lnTo>
                  <a:lnTo>
                    <a:pt x="267" y="60"/>
                  </a:lnTo>
                  <a:lnTo>
                    <a:pt x="274" y="59"/>
                  </a:lnTo>
                  <a:lnTo>
                    <a:pt x="281" y="59"/>
                  </a:lnTo>
                  <a:lnTo>
                    <a:pt x="288" y="59"/>
                  </a:lnTo>
                  <a:lnTo>
                    <a:pt x="295" y="60"/>
                  </a:lnTo>
                  <a:lnTo>
                    <a:pt x="302" y="61"/>
                  </a:lnTo>
                  <a:lnTo>
                    <a:pt x="309" y="62"/>
                  </a:lnTo>
                  <a:lnTo>
                    <a:pt x="317" y="64"/>
                  </a:lnTo>
                  <a:lnTo>
                    <a:pt x="324" y="64"/>
                  </a:lnTo>
                  <a:lnTo>
                    <a:pt x="331" y="65"/>
                  </a:lnTo>
                  <a:lnTo>
                    <a:pt x="338" y="66"/>
                  </a:lnTo>
                  <a:lnTo>
                    <a:pt x="343" y="66"/>
                  </a:lnTo>
                  <a:lnTo>
                    <a:pt x="348" y="66"/>
                  </a:lnTo>
                  <a:lnTo>
                    <a:pt x="352" y="65"/>
                  </a:lnTo>
                  <a:lnTo>
                    <a:pt x="357" y="64"/>
                  </a:lnTo>
                  <a:lnTo>
                    <a:pt x="363" y="64"/>
                  </a:lnTo>
                  <a:lnTo>
                    <a:pt x="369" y="64"/>
                  </a:lnTo>
                  <a:lnTo>
                    <a:pt x="375" y="63"/>
                  </a:lnTo>
                  <a:lnTo>
                    <a:pt x="381" y="63"/>
                  </a:lnTo>
                  <a:lnTo>
                    <a:pt x="386" y="63"/>
                  </a:lnTo>
                  <a:lnTo>
                    <a:pt x="390" y="63"/>
                  </a:lnTo>
                  <a:lnTo>
                    <a:pt x="395" y="63"/>
                  </a:lnTo>
                  <a:lnTo>
                    <a:pt x="400" y="63"/>
                  </a:lnTo>
                  <a:lnTo>
                    <a:pt x="405" y="63"/>
                  </a:lnTo>
                  <a:lnTo>
                    <a:pt x="410" y="63"/>
                  </a:lnTo>
                  <a:lnTo>
                    <a:pt x="415" y="63"/>
                  </a:lnTo>
                  <a:lnTo>
                    <a:pt x="419" y="63"/>
                  </a:lnTo>
                  <a:lnTo>
                    <a:pt x="423" y="62"/>
                  </a:lnTo>
                  <a:lnTo>
                    <a:pt x="425" y="61"/>
                  </a:lnTo>
                  <a:lnTo>
                    <a:pt x="428" y="59"/>
                  </a:lnTo>
                  <a:lnTo>
                    <a:pt x="432" y="57"/>
                  </a:lnTo>
                  <a:lnTo>
                    <a:pt x="437" y="56"/>
                  </a:lnTo>
                  <a:lnTo>
                    <a:pt x="444" y="55"/>
                  </a:lnTo>
                  <a:lnTo>
                    <a:pt x="452" y="54"/>
                  </a:lnTo>
                  <a:lnTo>
                    <a:pt x="462" y="54"/>
                  </a:lnTo>
                  <a:lnTo>
                    <a:pt x="473" y="55"/>
                  </a:lnTo>
                  <a:lnTo>
                    <a:pt x="485" y="57"/>
                  </a:lnTo>
                  <a:lnTo>
                    <a:pt x="497" y="59"/>
                  </a:lnTo>
                  <a:lnTo>
                    <a:pt x="507" y="59"/>
                  </a:lnTo>
                  <a:lnTo>
                    <a:pt x="514" y="58"/>
                  </a:lnTo>
                  <a:lnTo>
                    <a:pt x="521" y="56"/>
                  </a:lnTo>
                  <a:lnTo>
                    <a:pt x="525" y="54"/>
                  </a:lnTo>
                  <a:lnTo>
                    <a:pt x="529" y="51"/>
                  </a:lnTo>
                  <a:lnTo>
                    <a:pt x="531" y="49"/>
                  </a:lnTo>
                  <a:lnTo>
                    <a:pt x="534" y="48"/>
                  </a:lnTo>
                  <a:lnTo>
                    <a:pt x="537" y="47"/>
                  </a:lnTo>
                  <a:lnTo>
                    <a:pt x="540" y="46"/>
                  </a:lnTo>
                  <a:lnTo>
                    <a:pt x="545" y="45"/>
                  </a:lnTo>
                  <a:lnTo>
                    <a:pt x="550" y="44"/>
                  </a:lnTo>
                  <a:lnTo>
                    <a:pt x="555" y="43"/>
                  </a:lnTo>
                  <a:lnTo>
                    <a:pt x="560" y="42"/>
                  </a:lnTo>
                  <a:lnTo>
                    <a:pt x="565" y="42"/>
                  </a:lnTo>
                  <a:lnTo>
                    <a:pt x="568" y="41"/>
                  </a:lnTo>
                  <a:lnTo>
                    <a:pt x="572" y="41"/>
                  </a:lnTo>
                  <a:lnTo>
                    <a:pt x="575" y="40"/>
                  </a:lnTo>
                  <a:lnTo>
                    <a:pt x="577" y="39"/>
                  </a:lnTo>
                  <a:lnTo>
                    <a:pt x="580" y="38"/>
                  </a:lnTo>
                  <a:lnTo>
                    <a:pt x="582" y="36"/>
                  </a:lnTo>
                  <a:lnTo>
                    <a:pt x="584" y="34"/>
                  </a:lnTo>
                  <a:lnTo>
                    <a:pt x="585" y="32"/>
                  </a:lnTo>
                  <a:lnTo>
                    <a:pt x="586" y="31"/>
                  </a:lnTo>
                  <a:lnTo>
                    <a:pt x="588" y="30"/>
                  </a:lnTo>
                  <a:lnTo>
                    <a:pt x="590" y="28"/>
                  </a:lnTo>
                  <a:lnTo>
                    <a:pt x="593" y="26"/>
                  </a:lnTo>
                  <a:lnTo>
                    <a:pt x="595" y="25"/>
                  </a:lnTo>
                  <a:lnTo>
                    <a:pt x="599" y="23"/>
                  </a:lnTo>
                  <a:lnTo>
                    <a:pt x="602" y="22"/>
                  </a:lnTo>
                  <a:lnTo>
                    <a:pt x="606" y="21"/>
                  </a:lnTo>
                  <a:lnTo>
                    <a:pt x="609" y="21"/>
                  </a:lnTo>
                  <a:lnTo>
                    <a:pt x="612" y="19"/>
                  </a:lnTo>
                  <a:lnTo>
                    <a:pt x="614" y="16"/>
                  </a:lnTo>
                  <a:lnTo>
                    <a:pt x="616" y="13"/>
                  </a:lnTo>
                  <a:lnTo>
                    <a:pt x="618" y="9"/>
                  </a:lnTo>
                  <a:lnTo>
                    <a:pt x="620" y="6"/>
                  </a:lnTo>
                  <a:lnTo>
                    <a:pt x="623" y="3"/>
                  </a:lnTo>
                  <a:lnTo>
                    <a:pt x="628" y="1"/>
                  </a:lnTo>
                  <a:lnTo>
                    <a:pt x="633" y="0"/>
                  </a:lnTo>
                  <a:lnTo>
                    <a:pt x="635" y="1"/>
                  </a:lnTo>
                  <a:lnTo>
                    <a:pt x="638" y="2"/>
                  </a:lnTo>
                  <a:lnTo>
                    <a:pt x="641" y="3"/>
                  </a:lnTo>
                  <a:lnTo>
                    <a:pt x="645" y="4"/>
                  </a:lnTo>
                  <a:lnTo>
                    <a:pt x="649" y="6"/>
                  </a:lnTo>
                  <a:lnTo>
                    <a:pt x="654" y="7"/>
                  </a:lnTo>
                  <a:lnTo>
                    <a:pt x="658" y="9"/>
                  </a:lnTo>
                  <a:lnTo>
                    <a:pt x="662" y="9"/>
                  </a:lnTo>
                  <a:lnTo>
                    <a:pt x="665" y="10"/>
                  </a:lnTo>
                  <a:lnTo>
                    <a:pt x="669" y="11"/>
                  </a:lnTo>
                  <a:lnTo>
                    <a:pt x="673" y="13"/>
                  </a:lnTo>
                  <a:lnTo>
                    <a:pt x="676" y="14"/>
                  </a:lnTo>
                  <a:lnTo>
                    <a:pt x="679" y="17"/>
                  </a:lnTo>
                  <a:lnTo>
                    <a:pt x="682" y="19"/>
                  </a:lnTo>
                  <a:lnTo>
                    <a:pt x="684" y="21"/>
                  </a:lnTo>
                  <a:lnTo>
                    <a:pt x="686" y="24"/>
                  </a:lnTo>
                  <a:lnTo>
                    <a:pt x="687" y="27"/>
                  </a:lnTo>
                  <a:lnTo>
                    <a:pt x="689" y="29"/>
                  </a:lnTo>
                  <a:lnTo>
                    <a:pt x="691" y="30"/>
                  </a:lnTo>
                  <a:lnTo>
                    <a:pt x="694" y="32"/>
                  </a:lnTo>
                  <a:lnTo>
                    <a:pt x="697" y="34"/>
                  </a:lnTo>
                  <a:lnTo>
                    <a:pt x="700" y="36"/>
                  </a:lnTo>
                  <a:lnTo>
                    <a:pt x="703" y="38"/>
                  </a:lnTo>
                  <a:lnTo>
                    <a:pt x="705" y="40"/>
                  </a:lnTo>
                  <a:lnTo>
                    <a:pt x="707" y="42"/>
                  </a:lnTo>
                  <a:lnTo>
                    <a:pt x="710" y="45"/>
                  </a:lnTo>
                  <a:lnTo>
                    <a:pt x="713" y="48"/>
                  </a:lnTo>
                  <a:lnTo>
                    <a:pt x="716" y="53"/>
                  </a:lnTo>
                  <a:lnTo>
                    <a:pt x="718" y="57"/>
                  </a:lnTo>
                  <a:lnTo>
                    <a:pt x="718" y="62"/>
                  </a:lnTo>
                  <a:lnTo>
                    <a:pt x="717" y="65"/>
                  </a:lnTo>
                  <a:lnTo>
                    <a:pt x="712" y="68"/>
                  </a:lnTo>
                  <a:lnTo>
                    <a:pt x="707" y="69"/>
                  </a:lnTo>
                  <a:lnTo>
                    <a:pt x="701" y="70"/>
                  </a:lnTo>
                  <a:lnTo>
                    <a:pt x="694" y="71"/>
                  </a:lnTo>
                  <a:lnTo>
                    <a:pt x="688" y="72"/>
                  </a:lnTo>
                  <a:lnTo>
                    <a:pt x="681" y="72"/>
                  </a:lnTo>
                  <a:lnTo>
                    <a:pt x="675" y="71"/>
                  </a:lnTo>
                  <a:lnTo>
                    <a:pt x="671" y="71"/>
                  </a:lnTo>
                  <a:lnTo>
                    <a:pt x="667" y="69"/>
                  </a:lnTo>
                  <a:lnTo>
                    <a:pt x="664" y="68"/>
                  </a:lnTo>
                  <a:lnTo>
                    <a:pt x="662" y="69"/>
                  </a:lnTo>
                  <a:lnTo>
                    <a:pt x="658" y="70"/>
                  </a:lnTo>
                  <a:lnTo>
                    <a:pt x="655" y="71"/>
                  </a:lnTo>
                  <a:lnTo>
                    <a:pt x="651" y="73"/>
                  </a:lnTo>
                  <a:lnTo>
                    <a:pt x="648" y="75"/>
                  </a:lnTo>
                  <a:lnTo>
                    <a:pt x="645" y="77"/>
                  </a:lnTo>
                  <a:lnTo>
                    <a:pt x="643" y="78"/>
                  </a:lnTo>
                  <a:lnTo>
                    <a:pt x="637" y="80"/>
                  </a:lnTo>
                  <a:lnTo>
                    <a:pt x="631" y="81"/>
                  </a:lnTo>
                  <a:lnTo>
                    <a:pt x="624" y="81"/>
                  </a:lnTo>
                  <a:lnTo>
                    <a:pt x="617" y="81"/>
                  </a:lnTo>
                  <a:lnTo>
                    <a:pt x="609" y="81"/>
                  </a:lnTo>
                  <a:lnTo>
                    <a:pt x="602" y="82"/>
                  </a:lnTo>
                  <a:lnTo>
                    <a:pt x="596" y="83"/>
                  </a:lnTo>
                  <a:lnTo>
                    <a:pt x="591" y="86"/>
                  </a:lnTo>
                  <a:lnTo>
                    <a:pt x="582" y="91"/>
                  </a:lnTo>
                  <a:lnTo>
                    <a:pt x="573" y="94"/>
                  </a:lnTo>
                  <a:lnTo>
                    <a:pt x="564" y="94"/>
                  </a:lnTo>
                  <a:lnTo>
                    <a:pt x="554" y="94"/>
                  </a:lnTo>
                  <a:lnTo>
                    <a:pt x="546" y="93"/>
                  </a:lnTo>
                  <a:lnTo>
                    <a:pt x="539" y="92"/>
                  </a:lnTo>
                  <a:lnTo>
                    <a:pt x="534" y="91"/>
                  </a:lnTo>
                  <a:lnTo>
                    <a:pt x="531" y="92"/>
                  </a:lnTo>
                  <a:lnTo>
                    <a:pt x="527" y="94"/>
                  </a:lnTo>
                  <a:lnTo>
                    <a:pt x="521" y="96"/>
                  </a:lnTo>
                  <a:lnTo>
                    <a:pt x="515" y="98"/>
                  </a:lnTo>
                  <a:lnTo>
                    <a:pt x="508" y="98"/>
                  </a:lnTo>
                  <a:lnTo>
                    <a:pt x="502" y="98"/>
                  </a:lnTo>
                  <a:lnTo>
                    <a:pt x="495" y="98"/>
                  </a:lnTo>
                  <a:lnTo>
                    <a:pt x="491" y="97"/>
                  </a:lnTo>
                  <a:lnTo>
                    <a:pt x="487" y="97"/>
                  </a:lnTo>
                  <a:lnTo>
                    <a:pt x="484" y="97"/>
                  </a:lnTo>
                  <a:lnTo>
                    <a:pt x="478" y="98"/>
                  </a:lnTo>
                  <a:lnTo>
                    <a:pt x="471" y="99"/>
                  </a:lnTo>
                  <a:lnTo>
                    <a:pt x="463" y="101"/>
                  </a:lnTo>
                  <a:lnTo>
                    <a:pt x="454" y="104"/>
                  </a:lnTo>
                  <a:lnTo>
                    <a:pt x="447" y="106"/>
                  </a:lnTo>
                  <a:lnTo>
                    <a:pt x="440" y="108"/>
                  </a:lnTo>
                  <a:lnTo>
                    <a:pt x="435" y="110"/>
                  </a:lnTo>
                  <a:lnTo>
                    <a:pt x="431" y="111"/>
                  </a:lnTo>
                  <a:lnTo>
                    <a:pt x="424" y="112"/>
                  </a:lnTo>
                  <a:lnTo>
                    <a:pt x="415" y="111"/>
                  </a:lnTo>
                  <a:lnTo>
                    <a:pt x="405" y="110"/>
                  </a:lnTo>
                  <a:lnTo>
                    <a:pt x="395" y="109"/>
                  </a:lnTo>
                  <a:lnTo>
                    <a:pt x="385" y="107"/>
                  </a:lnTo>
                  <a:lnTo>
                    <a:pt x="376" y="107"/>
                  </a:lnTo>
                  <a:lnTo>
                    <a:pt x="368" y="107"/>
                  </a:lnTo>
                  <a:lnTo>
                    <a:pt x="362" y="108"/>
                  </a:lnTo>
                  <a:lnTo>
                    <a:pt x="354" y="109"/>
                  </a:lnTo>
                  <a:lnTo>
                    <a:pt x="348" y="110"/>
                  </a:lnTo>
                  <a:lnTo>
                    <a:pt x="341" y="112"/>
                  </a:lnTo>
                  <a:lnTo>
                    <a:pt x="334" y="113"/>
                  </a:lnTo>
                  <a:lnTo>
                    <a:pt x="327" y="114"/>
                  </a:lnTo>
                  <a:lnTo>
                    <a:pt x="320" y="114"/>
                  </a:lnTo>
                  <a:lnTo>
                    <a:pt x="314" y="113"/>
                  </a:lnTo>
                  <a:lnTo>
                    <a:pt x="310" y="113"/>
                  </a:lnTo>
                  <a:lnTo>
                    <a:pt x="306" y="112"/>
                  </a:lnTo>
                  <a:lnTo>
                    <a:pt x="300" y="111"/>
                  </a:lnTo>
                  <a:lnTo>
                    <a:pt x="295" y="111"/>
                  </a:lnTo>
                  <a:lnTo>
                    <a:pt x="289" y="110"/>
                  </a:lnTo>
                  <a:lnTo>
                    <a:pt x="283" y="109"/>
                  </a:lnTo>
                  <a:lnTo>
                    <a:pt x="277" y="109"/>
                  </a:lnTo>
                  <a:lnTo>
                    <a:pt x="271" y="109"/>
                  </a:lnTo>
                  <a:lnTo>
                    <a:pt x="265" y="108"/>
                  </a:lnTo>
                  <a:lnTo>
                    <a:pt x="258" y="108"/>
                  </a:lnTo>
                  <a:lnTo>
                    <a:pt x="253" y="108"/>
                  </a:lnTo>
                  <a:lnTo>
                    <a:pt x="248" y="107"/>
                  </a:lnTo>
                  <a:lnTo>
                    <a:pt x="243" y="107"/>
                  </a:lnTo>
                  <a:lnTo>
                    <a:pt x="239" y="107"/>
                  </a:lnTo>
                  <a:lnTo>
                    <a:pt x="236" y="107"/>
                  </a:lnTo>
                  <a:lnTo>
                    <a:pt x="234" y="107"/>
                  </a:lnTo>
                  <a:lnTo>
                    <a:pt x="230" y="107"/>
                  </a:lnTo>
                  <a:lnTo>
                    <a:pt x="226" y="107"/>
                  </a:lnTo>
                  <a:lnTo>
                    <a:pt x="221" y="106"/>
                  </a:lnTo>
                  <a:lnTo>
                    <a:pt x="216" y="105"/>
                  </a:lnTo>
                  <a:lnTo>
                    <a:pt x="211" y="103"/>
                  </a:lnTo>
                  <a:lnTo>
                    <a:pt x="206" y="102"/>
                  </a:lnTo>
                  <a:lnTo>
                    <a:pt x="202" y="100"/>
                  </a:lnTo>
                  <a:lnTo>
                    <a:pt x="199" y="99"/>
                  </a:lnTo>
                  <a:lnTo>
                    <a:pt x="195" y="98"/>
                  </a:lnTo>
                  <a:lnTo>
                    <a:pt x="190" y="98"/>
                  </a:lnTo>
                  <a:lnTo>
                    <a:pt x="183" y="99"/>
                  </a:lnTo>
                  <a:lnTo>
                    <a:pt x="176" y="100"/>
                  </a:lnTo>
                  <a:lnTo>
                    <a:pt x="168" y="100"/>
                  </a:lnTo>
                  <a:lnTo>
                    <a:pt x="161" y="101"/>
                  </a:lnTo>
                  <a:lnTo>
                    <a:pt x="155" y="100"/>
                  </a:lnTo>
                  <a:lnTo>
                    <a:pt x="150" y="98"/>
                  </a:lnTo>
                  <a:lnTo>
                    <a:pt x="145" y="96"/>
                  </a:lnTo>
                  <a:lnTo>
                    <a:pt x="138" y="95"/>
                  </a:lnTo>
                  <a:lnTo>
                    <a:pt x="130" y="93"/>
                  </a:lnTo>
                  <a:lnTo>
                    <a:pt x="122" y="92"/>
                  </a:lnTo>
                  <a:lnTo>
                    <a:pt x="113" y="91"/>
                  </a:lnTo>
                  <a:lnTo>
                    <a:pt x="105" y="91"/>
                  </a:lnTo>
                  <a:lnTo>
                    <a:pt x="99" y="90"/>
                  </a:lnTo>
                  <a:lnTo>
                    <a:pt x="95" y="89"/>
                  </a:lnTo>
                  <a:lnTo>
                    <a:pt x="92" y="88"/>
                  </a:lnTo>
                  <a:lnTo>
                    <a:pt x="89" y="85"/>
                  </a:lnTo>
                  <a:lnTo>
                    <a:pt x="87" y="83"/>
                  </a:lnTo>
                  <a:lnTo>
                    <a:pt x="83" y="80"/>
                  </a:lnTo>
                  <a:lnTo>
                    <a:pt x="80" y="77"/>
                  </a:lnTo>
                  <a:lnTo>
                    <a:pt x="76" y="75"/>
                  </a:lnTo>
                  <a:lnTo>
                    <a:pt x="73" y="73"/>
                  </a:lnTo>
                  <a:lnTo>
                    <a:pt x="70" y="73"/>
                  </a:lnTo>
                  <a:lnTo>
                    <a:pt x="66" y="73"/>
                  </a:lnTo>
                  <a:lnTo>
                    <a:pt x="62" y="74"/>
                  </a:lnTo>
                  <a:lnTo>
                    <a:pt x="58" y="75"/>
                  </a:lnTo>
                  <a:lnTo>
                    <a:pt x="53" y="75"/>
                  </a:lnTo>
                  <a:lnTo>
                    <a:pt x="49" y="75"/>
                  </a:lnTo>
                  <a:lnTo>
                    <a:pt x="45" y="73"/>
                  </a:lnTo>
                  <a:lnTo>
                    <a:pt x="43" y="71"/>
                  </a:lnTo>
                  <a:lnTo>
                    <a:pt x="42" y="68"/>
                  </a:lnTo>
                </a:path>
              </a:pathLst>
            </a:custGeom>
            <a:solidFill>
              <a:srgbClr val="5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30" name="Freeform 398"/>
            <p:cNvSpPr>
              <a:spLocks/>
            </p:cNvSpPr>
            <p:nvPr/>
          </p:nvSpPr>
          <p:spPr bwMode="auto">
            <a:xfrm>
              <a:off x="1422" y="1380"/>
              <a:ext cx="717" cy="113"/>
            </a:xfrm>
            <a:custGeom>
              <a:avLst/>
              <a:gdLst>
                <a:gd name="T0" fmla="*/ 648 w 717"/>
                <a:gd name="T1" fmla="*/ 6 h 113"/>
                <a:gd name="T2" fmla="*/ 671 w 717"/>
                <a:gd name="T3" fmla="*/ 12 h 113"/>
                <a:gd name="T4" fmla="*/ 685 w 717"/>
                <a:gd name="T5" fmla="*/ 26 h 113"/>
                <a:gd name="T6" fmla="*/ 699 w 717"/>
                <a:gd name="T7" fmla="*/ 37 h 113"/>
                <a:gd name="T8" fmla="*/ 715 w 717"/>
                <a:gd name="T9" fmla="*/ 55 h 113"/>
                <a:gd name="T10" fmla="*/ 692 w 717"/>
                <a:gd name="T11" fmla="*/ 69 h 113"/>
                <a:gd name="T12" fmla="*/ 662 w 717"/>
                <a:gd name="T13" fmla="*/ 66 h 113"/>
                <a:gd name="T14" fmla="*/ 644 w 717"/>
                <a:gd name="T15" fmla="*/ 74 h 113"/>
                <a:gd name="T16" fmla="*/ 607 w 717"/>
                <a:gd name="T17" fmla="*/ 80 h 113"/>
                <a:gd name="T18" fmla="*/ 561 w 717"/>
                <a:gd name="T19" fmla="*/ 93 h 113"/>
                <a:gd name="T20" fmla="*/ 525 w 717"/>
                <a:gd name="T21" fmla="*/ 92 h 113"/>
                <a:gd name="T22" fmla="*/ 490 w 717"/>
                <a:gd name="T23" fmla="*/ 95 h 113"/>
                <a:gd name="T24" fmla="*/ 454 w 717"/>
                <a:gd name="T25" fmla="*/ 101 h 113"/>
                <a:gd name="T26" fmla="*/ 414 w 717"/>
                <a:gd name="T27" fmla="*/ 108 h 113"/>
                <a:gd name="T28" fmla="*/ 361 w 717"/>
                <a:gd name="T29" fmla="*/ 105 h 113"/>
                <a:gd name="T30" fmla="*/ 320 w 717"/>
                <a:gd name="T31" fmla="*/ 112 h 113"/>
                <a:gd name="T32" fmla="*/ 289 w 717"/>
                <a:gd name="T33" fmla="*/ 108 h 113"/>
                <a:gd name="T34" fmla="*/ 253 w 717"/>
                <a:gd name="T35" fmla="*/ 105 h 113"/>
                <a:gd name="T36" fmla="*/ 231 w 717"/>
                <a:gd name="T37" fmla="*/ 105 h 113"/>
                <a:gd name="T38" fmla="*/ 202 w 717"/>
                <a:gd name="T39" fmla="*/ 97 h 113"/>
                <a:gd name="T40" fmla="*/ 166 w 717"/>
                <a:gd name="T41" fmla="*/ 98 h 113"/>
                <a:gd name="T42" fmla="*/ 129 w 717"/>
                <a:gd name="T43" fmla="*/ 91 h 113"/>
                <a:gd name="T44" fmla="*/ 93 w 717"/>
                <a:gd name="T45" fmla="*/ 86 h 113"/>
                <a:gd name="T46" fmla="*/ 74 w 717"/>
                <a:gd name="T47" fmla="*/ 70 h 113"/>
                <a:gd name="T48" fmla="*/ 50 w 717"/>
                <a:gd name="T49" fmla="*/ 72 h 113"/>
                <a:gd name="T50" fmla="*/ 35 w 717"/>
                <a:gd name="T51" fmla="*/ 65 h 113"/>
                <a:gd name="T52" fmla="*/ 14 w 717"/>
                <a:gd name="T53" fmla="*/ 64 h 113"/>
                <a:gd name="T54" fmla="*/ 0 w 717"/>
                <a:gd name="T55" fmla="*/ 63 h 113"/>
                <a:gd name="T56" fmla="*/ 16 w 717"/>
                <a:gd name="T57" fmla="*/ 54 h 113"/>
                <a:gd name="T58" fmla="*/ 35 w 717"/>
                <a:gd name="T59" fmla="*/ 43 h 113"/>
                <a:gd name="T60" fmla="*/ 53 w 717"/>
                <a:gd name="T61" fmla="*/ 32 h 113"/>
                <a:gd name="T62" fmla="*/ 69 w 717"/>
                <a:gd name="T63" fmla="*/ 22 h 113"/>
                <a:gd name="T64" fmla="*/ 87 w 717"/>
                <a:gd name="T65" fmla="*/ 13 h 113"/>
                <a:gd name="T66" fmla="*/ 105 w 717"/>
                <a:gd name="T67" fmla="*/ 13 h 113"/>
                <a:gd name="T68" fmla="*/ 126 w 717"/>
                <a:gd name="T69" fmla="*/ 30 h 113"/>
                <a:gd name="T70" fmla="*/ 150 w 717"/>
                <a:gd name="T71" fmla="*/ 44 h 113"/>
                <a:gd name="T72" fmla="*/ 181 w 717"/>
                <a:gd name="T73" fmla="*/ 49 h 113"/>
                <a:gd name="T74" fmla="*/ 197 w 717"/>
                <a:gd name="T75" fmla="*/ 55 h 113"/>
                <a:gd name="T76" fmla="*/ 220 w 717"/>
                <a:gd name="T77" fmla="*/ 57 h 113"/>
                <a:gd name="T78" fmla="*/ 243 w 717"/>
                <a:gd name="T79" fmla="*/ 57 h 113"/>
                <a:gd name="T80" fmla="*/ 273 w 717"/>
                <a:gd name="T81" fmla="*/ 60 h 113"/>
                <a:gd name="T82" fmla="*/ 316 w 717"/>
                <a:gd name="T83" fmla="*/ 63 h 113"/>
                <a:gd name="T84" fmla="*/ 351 w 717"/>
                <a:gd name="T85" fmla="*/ 65 h 113"/>
                <a:gd name="T86" fmla="*/ 385 w 717"/>
                <a:gd name="T87" fmla="*/ 63 h 113"/>
                <a:gd name="T88" fmla="*/ 414 w 717"/>
                <a:gd name="T89" fmla="*/ 63 h 113"/>
                <a:gd name="T90" fmla="*/ 437 w 717"/>
                <a:gd name="T91" fmla="*/ 56 h 113"/>
                <a:gd name="T92" fmla="*/ 496 w 717"/>
                <a:gd name="T93" fmla="*/ 59 h 113"/>
                <a:gd name="T94" fmla="*/ 532 w 717"/>
                <a:gd name="T95" fmla="*/ 49 h 113"/>
                <a:gd name="T96" fmla="*/ 555 w 717"/>
                <a:gd name="T97" fmla="*/ 43 h 113"/>
                <a:gd name="T98" fmla="*/ 577 w 717"/>
                <a:gd name="T99" fmla="*/ 39 h 113"/>
                <a:gd name="T100" fmla="*/ 588 w 717"/>
                <a:gd name="T101" fmla="*/ 29 h 113"/>
                <a:gd name="T102" fmla="*/ 606 w 717"/>
                <a:gd name="T103" fmla="*/ 22 h 113"/>
                <a:gd name="T104" fmla="*/ 619 w 717"/>
                <a:gd name="T105" fmla="*/ 6 h 11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17"/>
                <a:gd name="T160" fmla="*/ 0 h 113"/>
                <a:gd name="T161" fmla="*/ 717 w 717"/>
                <a:gd name="T162" fmla="*/ 113 h 11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17" h="113">
                  <a:moveTo>
                    <a:pt x="631" y="0"/>
                  </a:moveTo>
                  <a:lnTo>
                    <a:pt x="634" y="1"/>
                  </a:lnTo>
                  <a:lnTo>
                    <a:pt x="636" y="2"/>
                  </a:lnTo>
                  <a:lnTo>
                    <a:pt x="640" y="3"/>
                  </a:lnTo>
                  <a:lnTo>
                    <a:pt x="644" y="4"/>
                  </a:lnTo>
                  <a:lnTo>
                    <a:pt x="648" y="6"/>
                  </a:lnTo>
                  <a:lnTo>
                    <a:pt x="652" y="7"/>
                  </a:lnTo>
                  <a:lnTo>
                    <a:pt x="656" y="8"/>
                  </a:lnTo>
                  <a:lnTo>
                    <a:pt x="660" y="9"/>
                  </a:lnTo>
                  <a:lnTo>
                    <a:pt x="664" y="10"/>
                  </a:lnTo>
                  <a:lnTo>
                    <a:pt x="668" y="11"/>
                  </a:lnTo>
                  <a:lnTo>
                    <a:pt x="671" y="12"/>
                  </a:lnTo>
                  <a:lnTo>
                    <a:pt x="674" y="14"/>
                  </a:lnTo>
                  <a:lnTo>
                    <a:pt x="677" y="17"/>
                  </a:lnTo>
                  <a:lnTo>
                    <a:pt x="680" y="19"/>
                  </a:lnTo>
                  <a:lnTo>
                    <a:pt x="682" y="21"/>
                  </a:lnTo>
                  <a:lnTo>
                    <a:pt x="683" y="24"/>
                  </a:lnTo>
                  <a:lnTo>
                    <a:pt x="685" y="26"/>
                  </a:lnTo>
                  <a:lnTo>
                    <a:pt x="686" y="28"/>
                  </a:lnTo>
                  <a:lnTo>
                    <a:pt x="689" y="30"/>
                  </a:lnTo>
                  <a:lnTo>
                    <a:pt x="691" y="31"/>
                  </a:lnTo>
                  <a:lnTo>
                    <a:pt x="694" y="33"/>
                  </a:lnTo>
                  <a:lnTo>
                    <a:pt x="697" y="35"/>
                  </a:lnTo>
                  <a:lnTo>
                    <a:pt x="699" y="37"/>
                  </a:lnTo>
                  <a:lnTo>
                    <a:pt x="702" y="38"/>
                  </a:lnTo>
                  <a:lnTo>
                    <a:pt x="704" y="40"/>
                  </a:lnTo>
                  <a:lnTo>
                    <a:pt x="707" y="43"/>
                  </a:lnTo>
                  <a:lnTo>
                    <a:pt x="710" y="47"/>
                  </a:lnTo>
                  <a:lnTo>
                    <a:pt x="713" y="51"/>
                  </a:lnTo>
                  <a:lnTo>
                    <a:pt x="715" y="55"/>
                  </a:lnTo>
                  <a:lnTo>
                    <a:pt x="716" y="60"/>
                  </a:lnTo>
                  <a:lnTo>
                    <a:pt x="714" y="63"/>
                  </a:lnTo>
                  <a:lnTo>
                    <a:pt x="711" y="65"/>
                  </a:lnTo>
                  <a:lnTo>
                    <a:pt x="705" y="67"/>
                  </a:lnTo>
                  <a:lnTo>
                    <a:pt x="699" y="68"/>
                  </a:lnTo>
                  <a:lnTo>
                    <a:pt x="692" y="69"/>
                  </a:lnTo>
                  <a:lnTo>
                    <a:pt x="686" y="69"/>
                  </a:lnTo>
                  <a:lnTo>
                    <a:pt x="679" y="69"/>
                  </a:lnTo>
                  <a:lnTo>
                    <a:pt x="673" y="69"/>
                  </a:lnTo>
                  <a:lnTo>
                    <a:pt x="669" y="68"/>
                  </a:lnTo>
                  <a:lnTo>
                    <a:pt x="665" y="67"/>
                  </a:lnTo>
                  <a:lnTo>
                    <a:pt x="662" y="66"/>
                  </a:lnTo>
                  <a:lnTo>
                    <a:pt x="660" y="66"/>
                  </a:lnTo>
                  <a:lnTo>
                    <a:pt x="656" y="67"/>
                  </a:lnTo>
                  <a:lnTo>
                    <a:pt x="653" y="68"/>
                  </a:lnTo>
                  <a:lnTo>
                    <a:pt x="649" y="71"/>
                  </a:lnTo>
                  <a:lnTo>
                    <a:pt x="646" y="72"/>
                  </a:lnTo>
                  <a:lnTo>
                    <a:pt x="644" y="74"/>
                  </a:lnTo>
                  <a:lnTo>
                    <a:pt x="641" y="76"/>
                  </a:lnTo>
                  <a:lnTo>
                    <a:pt x="636" y="78"/>
                  </a:lnTo>
                  <a:lnTo>
                    <a:pt x="629" y="79"/>
                  </a:lnTo>
                  <a:lnTo>
                    <a:pt x="622" y="80"/>
                  </a:lnTo>
                  <a:lnTo>
                    <a:pt x="615" y="80"/>
                  </a:lnTo>
                  <a:lnTo>
                    <a:pt x="607" y="80"/>
                  </a:lnTo>
                  <a:lnTo>
                    <a:pt x="600" y="80"/>
                  </a:lnTo>
                  <a:lnTo>
                    <a:pt x="594" y="81"/>
                  </a:lnTo>
                  <a:lnTo>
                    <a:pt x="590" y="84"/>
                  </a:lnTo>
                  <a:lnTo>
                    <a:pt x="580" y="89"/>
                  </a:lnTo>
                  <a:lnTo>
                    <a:pt x="571" y="92"/>
                  </a:lnTo>
                  <a:lnTo>
                    <a:pt x="561" y="93"/>
                  </a:lnTo>
                  <a:lnTo>
                    <a:pt x="553" y="92"/>
                  </a:lnTo>
                  <a:lnTo>
                    <a:pt x="545" y="90"/>
                  </a:lnTo>
                  <a:lnTo>
                    <a:pt x="538" y="89"/>
                  </a:lnTo>
                  <a:lnTo>
                    <a:pt x="533" y="88"/>
                  </a:lnTo>
                  <a:lnTo>
                    <a:pt x="530" y="89"/>
                  </a:lnTo>
                  <a:lnTo>
                    <a:pt x="525" y="92"/>
                  </a:lnTo>
                  <a:lnTo>
                    <a:pt x="520" y="94"/>
                  </a:lnTo>
                  <a:lnTo>
                    <a:pt x="513" y="95"/>
                  </a:lnTo>
                  <a:lnTo>
                    <a:pt x="507" y="96"/>
                  </a:lnTo>
                  <a:lnTo>
                    <a:pt x="501" y="96"/>
                  </a:lnTo>
                  <a:lnTo>
                    <a:pt x="495" y="95"/>
                  </a:lnTo>
                  <a:lnTo>
                    <a:pt x="490" y="95"/>
                  </a:lnTo>
                  <a:lnTo>
                    <a:pt x="487" y="94"/>
                  </a:lnTo>
                  <a:lnTo>
                    <a:pt x="483" y="94"/>
                  </a:lnTo>
                  <a:lnTo>
                    <a:pt x="477" y="95"/>
                  </a:lnTo>
                  <a:lnTo>
                    <a:pt x="470" y="97"/>
                  </a:lnTo>
                  <a:lnTo>
                    <a:pt x="462" y="98"/>
                  </a:lnTo>
                  <a:lnTo>
                    <a:pt x="454" y="101"/>
                  </a:lnTo>
                  <a:lnTo>
                    <a:pt x="447" y="104"/>
                  </a:lnTo>
                  <a:lnTo>
                    <a:pt x="440" y="106"/>
                  </a:lnTo>
                  <a:lnTo>
                    <a:pt x="435" y="108"/>
                  </a:lnTo>
                  <a:lnTo>
                    <a:pt x="430" y="109"/>
                  </a:lnTo>
                  <a:lnTo>
                    <a:pt x="423" y="109"/>
                  </a:lnTo>
                  <a:lnTo>
                    <a:pt x="414" y="108"/>
                  </a:lnTo>
                  <a:lnTo>
                    <a:pt x="405" y="107"/>
                  </a:lnTo>
                  <a:lnTo>
                    <a:pt x="394" y="106"/>
                  </a:lnTo>
                  <a:lnTo>
                    <a:pt x="384" y="105"/>
                  </a:lnTo>
                  <a:lnTo>
                    <a:pt x="375" y="105"/>
                  </a:lnTo>
                  <a:lnTo>
                    <a:pt x="368" y="105"/>
                  </a:lnTo>
                  <a:lnTo>
                    <a:pt x="361" y="105"/>
                  </a:lnTo>
                  <a:lnTo>
                    <a:pt x="354" y="106"/>
                  </a:lnTo>
                  <a:lnTo>
                    <a:pt x="347" y="108"/>
                  </a:lnTo>
                  <a:lnTo>
                    <a:pt x="341" y="110"/>
                  </a:lnTo>
                  <a:lnTo>
                    <a:pt x="334" y="111"/>
                  </a:lnTo>
                  <a:lnTo>
                    <a:pt x="326" y="112"/>
                  </a:lnTo>
                  <a:lnTo>
                    <a:pt x="320" y="112"/>
                  </a:lnTo>
                  <a:lnTo>
                    <a:pt x="313" y="111"/>
                  </a:lnTo>
                  <a:lnTo>
                    <a:pt x="309" y="111"/>
                  </a:lnTo>
                  <a:lnTo>
                    <a:pt x="305" y="110"/>
                  </a:lnTo>
                  <a:lnTo>
                    <a:pt x="300" y="109"/>
                  </a:lnTo>
                  <a:lnTo>
                    <a:pt x="295" y="108"/>
                  </a:lnTo>
                  <a:lnTo>
                    <a:pt x="289" y="108"/>
                  </a:lnTo>
                  <a:lnTo>
                    <a:pt x="283" y="107"/>
                  </a:lnTo>
                  <a:lnTo>
                    <a:pt x="277" y="107"/>
                  </a:lnTo>
                  <a:lnTo>
                    <a:pt x="271" y="106"/>
                  </a:lnTo>
                  <a:lnTo>
                    <a:pt x="264" y="106"/>
                  </a:lnTo>
                  <a:lnTo>
                    <a:pt x="258" y="106"/>
                  </a:lnTo>
                  <a:lnTo>
                    <a:pt x="253" y="105"/>
                  </a:lnTo>
                  <a:lnTo>
                    <a:pt x="248" y="105"/>
                  </a:lnTo>
                  <a:lnTo>
                    <a:pt x="244" y="105"/>
                  </a:lnTo>
                  <a:lnTo>
                    <a:pt x="240" y="105"/>
                  </a:lnTo>
                  <a:lnTo>
                    <a:pt x="237" y="105"/>
                  </a:lnTo>
                  <a:lnTo>
                    <a:pt x="235" y="105"/>
                  </a:lnTo>
                  <a:lnTo>
                    <a:pt x="231" y="105"/>
                  </a:lnTo>
                  <a:lnTo>
                    <a:pt x="226" y="104"/>
                  </a:lnTo>
                  <a:lnTo>
                    <a:pt x="221" y="103"/>
                  </a:lnTo>
                  <a:lnTo>
                    <a:pt x="216" y="102"/>
                  </a:lnTo>
                  <a:lnTo>
                    <a:pt x="211" y="100"/>
                  </a:lnTo>
                  <a:lnTo>
                    <a:pt x="206" y="99"/>
                  </a:lnTo>
                  <a:lnTo>
                    <a:pt x="202" y="97"/>
                  </a:lnTo>
                  <a:lnTo>
                    <a:pt x="199" y="96"/>
                  </a:lnTo>
                  <a:lnTo>
                    <a:pt x="195" y="96"/>
                  </a:lnTo>
                  <a:lnTo>
                    <a:pt x="190" y="96"/>
                  </a:lnTo>
                  <a:lnTo>
                    <a:pt x="183" y="96"/>
                  </a:lnTo>
                  <a:lnTo>
                    <a:pt x="175" y="97"/>
                  </a:lnTo>
                  <a:lnTo>
                    <a:pt x="166" y="98"/>
                  </a:lnTo>
                  <a:lnTo>
                    <a:pt x="159" y="98"/>
                  </a:lnTo>
                  <a:lnTo>
                    <a:pt x="153" y="97"/>
                  </a:lnTo>
                  <a:lnTo>
                    <a:pt x="148" y="96"/>
                  </a:lnTo>
                  <a:lnTo>
                    <a:pt x="143" y="94"/>
                  </a:lnTo>
                  <a:lnTo>
                    <a:pt x="137" y="92"/>
                  </a:lnTo>
                  <a:lnTo>
                    <a:pt x="129" y="91"/>
                  </a:lnTo>
                  <a:lnTo>
                    <a:pt x="121" y="90"/>
                  </a:lnTo>
                  <a:lnTo>
                    <a:pt x="113" y="89"/>
                  </a:lnTo>
                  <a:lnTo>
                    <a:pt x="105" y="88"/>
                  </a:lnTo>
                  <a:lnTo>
                    <a:pt x="99" y="88"/>
                  </a:lnTo>
                  <a:lnTo>
                    <a:pt x="95" y="87"/>
                  </a:lnTo>
                  <a:lnTo>
                    <a:pt x="93" y="86"/>
                  </a:lnTo>
                  <a:lnTo>
                    <a:pt x="90" y="83"/>
                  </a:lnTo>
                  <a:lnTo>
                    <a:pt x="87" y="80"/>
                  </a:lnTo>
                  <a:lnTo>
                    <a:pt x="84" y="77"/>
                  </a:lnTo>
                  <a:lnTo>
                    <a:pt x="80" y="74"/>
                  </a:lnTo>
                  <a:lnTo>
                    <a:pt x="78" y="72"/>
                  </a:lnTo>
                  <a:lnTo>
                    <a:pt x="74" y="70"/>
                  </a:lnTo>
                  <a:lnTo>
                    <a:pt x="71" y="70"/>
                  </a:lnTo>
                  <a:lnTo>
                    <a:pt x="67" y="71"/>
                  </a:lnTo>
                  <a:lnTo>
                    <a:pt x="63" y="71"/>
                  </a:lnTo>
                  <a:lnTo>
                    <a:pt x="58" y="72"/>
                  </a:lnTo>
                  <a:lnTo>
                    <a:pt x="54" y="73"/>
                  </a:lnTo>
                  <a:lnTo>
                    <a:pt x="50" y="72"/>
                  </a:lnTo>
                  <a:lnTo>
                    <a:pt x="46" y="71"/>
                  </a:lnTo>
                  <a:lnTo>
                    <a:pt x="43" y="69"/>
                  </a:lnTo>
                  <a:lnTo>
                    <a:pt x="42" y="65"/>
                  </a:lnTo>
                  <a:lnTo>
                    <a:pt x="42" y="64"/>
                  </a:lnTo>
                  <a:lnTo>
                    <a:pt x="39" y="64"/>
                  </a:lnTo>
                  <a:lnTo>
                    <a:pt x="35" y="65"/>
                  </a:lnTo>
                  <a:lnTo>
                    <a:pt x="32" y="65"/>
                  </a:lnTo>
                  <a:lnTo>
                    <a:pt x="27" y="66"/>
                  </a:lnTo>
                  <a:lnTo>
                    <a:pt x="23" y="66"/>
                  </a:lnTo>
                  <a:lnTo>
                    <a:pt x="19" y="66"/>
                  </a:lnTo>
                  <a:lnTo>
                    <a:pt x="16" y="65"/>
                  </a:lnTo>
                  <a:lnTo>
                    <a:pt x="14" y="64"/>
                  </a:lnTo>
                  <a:lnTo>
                    <a:pt x="11" y="63"/>
                  </a:lnTo>
                  <a:lnTo>
                    <a:pt x="8" y="64"/>
                  </a:lnTo>
                  <a:lnTo>
                    <a:pt x="5" y="64"/>
                  </a:lnTo>
                  <a:lnTo>
                    <a:pt x="2" y="64"/>
                  </a:lnTo>
                  <a:lnTo>
                    <a:pt x="0" y="64"/>
                  </a:lnTo>
                  <a:lnTo>
                    <a:pt x="0" y="63"/>
                  </a:lnTo>
                  <a:lnTo>
                    <a:pt x="2" y="62"/>
                  </a:lnTo>
                  <a:lnTo>
                    <a:pt x="4" y="59"/>
                  </a:lnTo>
                  <a:lnTo>
                    <a:pt x="7" y="57"/>
                  </a:lnTo>
                  <a:lnTo>
                    <a:pt x="10" y="56"/>
                  </a:lnTo>
                  <a:lnTo>
                    <a:pt x="13" y="55"/>
                  </a:lnTo>
                  <a:lnTo>
                    <a:pt x="16" y="54"/>
                  </a:lnTo>
                  <a:lnTo>
                    <a:pt x="19" y="53"/>
                  </a:lnTo>
                  <a:lnTo>
                    <a:pt x="22" y="52"/>
                  </a:lnTo>
                  <a:lnTo>
                    <a:pt x="25" y="50"/>
                  </a:lnTo>
                  <a:lnTo>
                    <a:pt x="29" y="48"/>
                  </a:lnTo>
                  <a:lnTo>
                    <a:pt x="32" y="46"/>
                  </a:lnTo>
                  <a:lnTo>
                    <a:pt x="35" y="43"/>
                  </a:lnTo>
                  <a:lnTo>
                    <a:pt x="38" y="41"/>
                  </a:lnTo>
                  <a:lnTo>
                    <a:pt x="41" y="38"/>
                  </a:lnTo>
                  <a:lnTo>
                    <a:pt x="44" y="37"/>
                  </a:lnTo>
                  <a:lnTo>
                    <a:pt x="47" y="35"/>
                  </a:lnTo>
                  <a:lnTo>
                    <a:pt x="50" y="34"/>
                  </a:lnTo>
                  <a:lnTo>
                    <a:pt x="53" y="32"/>
                  </a:lnTo>
                  <a:lnTo>
                    <a:pt x="56" y="31"/>
                  </a:lnTo>
                  <a:lnTo>
                    <a:pt x="59" y="29"/>
                  </a:lnTo>
                  <a:lnTo>
                    <a:pt x="61" y="28"/>
                  </a:lnTo>
                  <a:lnTo>
                    <a:pt x="64" y="26"/>
                  </a:lnTo>
                  <a:lnTo>
                    <a:pt x="67" y="24"/>
                  </a:lnTo>
                  <a:lnTo>
                    <a:pt x="69" y="22"/>
                  </a:lnTo>
                  <a:lnTo>
                    <a:pt x="70" y="20"/>
                  </a:lnTo>
                  <a:lnTo>
                    <a:pt x="73" y="19"/>
                  </a:lnTo>
                  <a:lnTo>
                    <a:pt x="76" y="17"/>
                  </a:lnTo>
                  <a:lnTo>
                    <a:pt x="79" y="15"/>
                  </a:lnTo>
                  <a:lnTo>
                    <a:pt x="83" y="14"/>
                  </a:lnTo>
                  <a:lnTo>
                    <a:pt x="87" y="13"/>
                  </a:lnTo>
                  <a:lnTo>
                    <a:pt x="91" y="13"/>
                  </a:lnTo>
                  <a:lnTo>
                    <a:pt x="95" y="13"/>
                  </a:lnTo>
                  <a:lnTo>
                    <a:pt x="98" y="14"/>
                  </a:lnTo>
                  <a:lnTo>
                    <a:pt x="100" y="14"/>
                  </a:lnTo>
                  <a:lnTo>
                    <a:pt x="103" y="14"/>
                  </a:lnTo>
                  <a:lnTo>
                    <a:pt x="105" y="13"/>
                  </a:lnTo>
                  <a:lnTo>
                    <a:pt x="108" y="13"/>
                  </a:lnTo>
                  <a:lnTo>
                    <a:pt x="111" y="13"/>
                  </a:lnTo>
                  <a:lnTo>
                    <a:pt x="114" y="15"/>
                  </a:lnTo>
                  <a:lnTo>
                    <a:pt x="118" y="20"/>
                  </a:lnTo>
                  <a:lnTo>
                    <a:pt x="123" y="27"/>
                  </a:lnTo>
                  <a:lnTo>
                    <a:pt x="126" y="30"/>
                  </a:lnTo>
                  <a:lnTo>
                    <a:pt x="129" y="34"/>
                  </a:lnTo>
                  <a:lnTo>
                    <a:pt x="132" y="37"/>
                  </a:lnTo>
                  <a:lnTo>
                    <a:pt x="136" y="39"/>
                  </a:lnTo>
                  <a:lnTo>
                    <a:pt x="140" y="41"/>
                  </a:lnTo>
                  <a:lnTo>
                    <a:pt x="145" y="43"/>
                  </a:lnTo>
                  <a:lnTo>
                    <a:pt x="150" y="44"/>
                  </a:lnTo>
                  <a:lnTo>
                    <a:pt x="157" y="45"/>
                  </a:lnTo>
                  <a:lnTo>
                    <a:pt x="163" y="46"/>
                  </a:lnTo>
                  <a:lnTo>
                    <a:pt x="168" y="46"/>
                  </a:lnTo>
                  <a:lnTo>
                    <a:pt x="173" y="47"/>
                  </a:lnTo>
                  <a:lnTo>
                    <a:pt x="177" y="48"/>
                  </a:lnTo>
                  <a:lnTo>
                    <a:pt x="181" y="49"/>
                  </a:lnTo>
                  <a:lnTo>
                    <a:pt x="184" y="50"/>
                  </a:lnTo>
                  <a:lnTo>
                    <a:pt x="186" y="51"/>
                  </a:lnTo>
                  <a:lnTo>
                    <a:pt x="188" y="52"/>
                  </a:lnTo>
                  <a:lnTo>
                    <a:pt x="190" y="53"/>
                  </a:lnTo>
                  <a:lnTo>
                    <a:pt x="193" y="54"/>
                  </a:lnTo>
                  <a:lnTo>
                    <a:pt x="197" y="55"/>
                  </a:lnTo>
                  <a:lnTo>
                    <a:pt x="202" y="56"/>
                  </a:lnTo>
                  <a:lnTo>
                    <a:pt x="207" y="56"/>
                  </a:lnTo>
                  <a:lnTo>
                    <a:pt x="211" y="57"/>
                  </a:lnTo>
                  <a:lnTo>
                    <a:pt x="215" y="57"/>
                  </a:lnTo>
                  <a:lnTo>
                    <a:pt x="218" y="57"/>
                  </a:lnTo>
                  <a:lnTo>
                    <a:pt x="220" y="57"/>
                  </a:lnTo>
                  <a:lnTo>
                    <a:pt x="223" y="57"/>
                  </a:lnTo>
                  <a:lnTo>
                    <a:pt x="227" y="56"/>
                  </a:lnTo>
                  <a:lnTo>
                    <a:pt x="231" y="56"/>
                  </a:lnTo>
                  <a:lnTo>
                    <a:pt x="235" y="56"/>
                  </a:lnTo>
                  <a:lnTo>
                    <a:pt x="239" y="56"/>
                  </a:lnTo>
                  <a:lnTo>
                    <a:pt x="243" y="57"/>
                  </a:lnTo>
                  <a:lnTo>
                    <a:pt x="246" y="59"/>
                  </a:lnTo>
                  <a:lnTo>
                    <a:pt x="250" y="60"/>
                  </a:lnTo>
                  <a:lnTo>
                    <a:pt x="255" y="61"/>
                  </a:lnTo>
                  <a:lnTo>
                    <a:pt x="261" y="61"/>
                  </a:lnTo>
                  <a:lnTo>
                    <a:pt x="267" y="60"/>
                  </a:lnTo>
                  <a:lnTo>
                    <a:pt x="273" y="60"/>
                  </a:lnTo>
                  <a:lnTo>
                    <a:pt x="280" y="59"/>
                  </a:lnTo>
                  <a:lnTo>
                    <a:pt x="287" y="60"/>
                  </a:lnTo>
                  <a:lnTo>
                    <a:pt x="294" y="60"/>
                  </a:lnTo>
                  <a:lnTo>
                    <a:pt x="301" y="61"/>
                  </a:lnTo>
                  <a:lnTo>
                    <a:pt x="308" y="63"/>
                  </a:lnTo>
                  <a:lnTo>
                    <a:pt x="316" y="63"/>
                  </a:lnTo>
                  <a:lnTo>
                    <a:pt x="323" y="65"/>
                  </a:lnTo>
                  <a:lnTo>
                    <a:pt x="330" y="66"/>
                  </a:lnTo>
                  <a:lnTo>
                    <a:pt x="337" y="66"/>
                  </a:lnTo>
                  <a:lnTo>
                    <a:pt x="342" y="66"/>
                  </a:lnTo>
                  <a:lnTo>
                    <a:pt x="347" y="66"/>
                  </a:lnTo>
                  <a:lnTo>
                    <a:pt x="351" y="65"/>
                  </a:lnTo>
                  <a:lnTo>
                    <a:pt x="356" y="64"/>
                  </a:lnTo>
                  <a:lnTo>
                    <a:pt x="362" y="64"/>
                  </a:lnTo>
                  <a:lnTo>
                    <a:pt x="368" y="63"/>
                  </a:lnTo>
                  <a:lnTo>
                    <a:pt x="374" y="63"/>
                  </a:lnTo>
                  <a:lnTo>
                    <a:pt x="380" y="63"/>
                  </a:lnTo>
                  <a:lnTo>
                    <a:pt x="385" y="63"/>
                  </a:lnTo>
                  <a:lnTo>
                    <a:pt x="389" y="63"/>
                  </a:lnTo>
                  <a:lnTo>
                    <a:pt x="394" y="63"/>
                  </a:lnTo>
                  <a:lnTo>
                    <a:pt x="399" y="63"/>
                  </a:lnTo>
                  <a:lnTo>
                    <a:pt x="404" y="63"/>
                  </a:lnTo>
                  <a:lnTo>
                    <a:pt x="410" y="63"/>
                  </a:lnTo>
                  <a:lnTo>
                    <a:pt x="414" y="63"/>
                  </a:lnTo>
                  <a:lnTo>
                    <a:pt x="419" y="63"/>
                  </a:lnTo>
                  <a:lnTo>
                    <a:pt x="423" y="62"/>
                  </a:lnTo>
                  <a:lnTo>
                    <a:pt x="425" y="61"/>
                  </a:lnTo>
                  <a:lnTo>
                    <a:pt x="427" y="59"/>
                  </a:lnTo>
                  <a:lnTo>
                    <a:pt x="431" y="57"/>
                  </a:lnTo>
                  <a:lnTo>
                    <a:pt x="437" y="56"/>
                  </a:lnTo>
                  <a:lnTo>
                    <a:pt x="443" y="55"/>
                  </a:lnTo>
                  <a:lnTo>
                    <a:pt x="451" y="54"/>
                  </a:lnTo>
                  <a:lnTo>
                    <a:pt x="461" y="54"/>
                  </a:lnTo>
                  <a:lnTo>
                    <a:pt x="472" y="55"/>
                  </a:lnTo>
                  <a:lnTo>
                    <a:pt x="484" y="57"/>
                  </a:lnTo>
                  <a:lnTo>
                    <a:pt x="496" y="59"/>
                  </a:lnTo>
                  <a:lnTo>
                    <a:pt x="506" y="59"/>
                  </a:lnTo>
                  <a:lnTo>
                    <a:pt x="514" y="58"/>
                  </a:lnTo>
                  <a:lnTo>
                    <a:pt x="521" y="56"/>
                  </a:lnTo>
                  <a:lnTo>
                    <a:pt x="525" y="54"/>
                  </a:lnTo>
                  <a:lnTo>
                    <a:pt x="529" y="51"/>
                  </a:lnTo>
                  <a:lnTo>
                    <a:pt x="532" y="49"/>
                  </a:lnTo>
                  <a:lnTo>
                    <a:pt x="534" y="48"/>
                  </a:lnTo>
                  <a:lnTo>
                    <a:pt x="537" y="47"/>
                  </a:lnTo>
                  <a:lnTo>
                    <a:pt x="540" y="46"/>
                  </a:lnTo>
                  <a:lnTo>
                    <a:pt x="545" y="45"/>
                  </a:lnTo>
                  <a:lnTo>
                    <a:pt x="550" y="44"/>
                  </a:lnTo>
                  <a:lnTo>
                    <a:pt x="555" y="43"/>
                  </a:lnTo>
                  <a:lnTo>
                    <a:pt x="560" y="43"/>
                  </a:lnTo>
                  <a:lnTo>
                    <a:pt x="565" y="42"/>
                  </a:lnTo>
                  <a:lnTo>
                    <a:pt x="568" y="42"/>
                  </a:lnTo>
                  <a:lnTo>
                    <a:pt x="572" y="41"/>
                  </a:lnTo>
                  <a:lnTo>
                    <a:pt x="574" y="40"/>
                  </a:lnTo>
                  <a:lnTo>
                    <a:pt x="577" y="39"/>
                  </a:lnTo>
                  <a:lnTo>
                    <a:pt x="580" y="37"/>
                  </a:lnTo>
                  <a:lnTo>
                    <a:pt x="582" y="36"/>
                  </a:lnTo>
                  <a:lnTo>
                    <a:pt x="584" y="34"/>
                  </a:lnTo>
                  <a:lnTo>
                    <a:pt x="585" y="32"/>
                  </a:lnTo>
                  <a:lnTo>
                    <a:pt x="587" y="30"/>
                  </a:lnTo>
                  <a:lnTo>
                    <a:pt x="588" y="29"/>
                  </a:lnTo>
                  <a:lnTo>
                    <a:pt x="590" y="28"/>
                  </a:lnTo>
                  <a:lnTo>
                    <a:pt x="592" y="26"/>
                  </a:lnTo>
                  <a:lnTo>
                    <a:pt x="596" y="25"/>
                  </a:lnTo>
                  <a:lnTo>
                    <a:pt x="599" y="24"/>
                  </a:lnTo>
                  <a:lnTo>
                    <a:pt x="602" y="23"/>
                  </a:lnTo>
                  <a:lnTo>
                    <a:pt x="606" y="22"/>
                  </a:lnTo>
                  <a:lnTo>
                    <a:pt x="609" y="21"/>
                  </a:lnTo>
                  <a:lnTo>
                    <a:pt x="612" y="20"/>
                  </a:lnTo>
                  <a:lnTo>
                    <a:pt x="614" y="17"/>
                  </a:lnTo>
                  <a:lnTo>
                    <a:pt x="616" y="13"/>
                  </a:lnTo>
                  <a:lnTo>
                    <a:pt x="618" y="9"/>
                  </a:lnTo>
                  <a:lnTo>
                    <a:pt x="619" y="6"/>
                  </a:lnTo>
                  <a:lnTo>
                    <a:pt x="622" y="3"/>
                  </a:lnTo>
                  <a:lnTo>
                    <a:pt x="626" y="1"/>
                  </a:lnTo>
                  <a:lnTo>
                    <a:pt x="631" y="0"/>
                  </a:lnTo>
                </a:path>
              </a:pathLst>
            </a:custGeom>
            <a:solidFill>
              <a:srgbClr val="4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31" name="Freeform 399"/>
            <p:cNvSpPr>
              <a:spLocks/>
            </p:cNvSpPr>
            <p:nvPr/>
          </p:nvSpPr>
          <p:spPr bwMode="auto">
            <a:xfrm>
              <a:off x="1517" y="864"/>
              <a:ext cx="540" cy="570"/>
            </a:xfrm>
            <a:custGeom>
              <a:avLst/>
              <a:gdLst>
                <a:gd name="T0" fmla="*/ 439 w 540"/>
                <a:gd name="T1" fmla="*/ 536 h 570"/>
                <a:gd name="T2" fmla="*/ 367 w 540"/>
                <a:gd name="T3" fmla="*/ 535 h 570"/>
                <a:gd name="T4" fmla="*/ 336 w 540"/>
                <a:gd name="T5" fmla="*/ 528 h 570"/>
                <a:gd name="T6" fmla="*/ 300 w 540"/>
                <a:gd name="T7" fmla="*/ 527 h 570"/>
                <a:gd name="T8" fmla="*/ 266 w 540"/>
                <a:gd name="T9" fmla="*/ 499 h 570"/>
                <a:gd name="T10" fmla="*/ 254 w 540"/>
                <a:gd name="T11" fmla="*/ 465 h 570"/>
                <a:gd name="T12" fmla="*/ 248 w 540"/>
                <a:gd name="T13" fmla="*/ 429 h 570"/>
                <a:gd name="T14" fmla="*/ 252 w 540"/>
                <a:gd name="T15" fmla="*/ 386 h 570"/>
                <a:gd name="T16" fmla="*/ 257 w 540"/>
                <a:gd name="T17" fmla="*/ 348 h 570"/>
                <a:gd name="T18" fmla="*/ 266 w 540"/>
                <a:gd name="T19" fmla="*/ 328 h 570"/>
                <a:gd name="T20" fmla="*/ 275 w 540"/>
                <a:gd name="T21" fmla="*/ 285 h 570"/>
                <a:gd name="T22" fmla="*/ 292 w 540"/>
                <a:gd name="T23" fmla="*/ 246 h 570"/>
                <a:gd name="T24" fmla="*/ 322 w 540"/>
                <a:gd name="T25" fmla="*/ 247 h 570"/>
                <a:gd name="T26" fmla="*/ 347 w 540"/>
                <a:gd name="T27" fmla="*/ 244 h 570"/>
                <a:gd name="T28" fmla="*/ 373 w 540"/>
                <a:gd name="T29" fmla="*/ 250 h 570"/>
                <a:gd name="T30" fmla="*/ 414 w 540"/>
                <a:gd name="T31" fmla="*/ 250 h 570"/>
                <a:gd name="T32" fmla="*/ 437 w 540"/>
                <a:gd name="T33" fmla="*/ 249 h 570"/>
                <a:gd name="T34" fmla="*/ 466 w 540"/>
                <a:gd name="T35" fmla="*/ 250 h 570"/>
                <a:gd name="T36" fmla="*/ 511 w 540"/>
                <a:gd name="T37" fmla="*/ 245 h 570"/>
                <a:gd name="T38" fmla="*/ 530 w 540"/>
                <a:gd name="T39" fmla="*/ 224 h 570"/>
                <a:gd name="T40" fmla="*/ 538 w 540"/>
                <a:gd name="T41" fmla="*/ 193 h 570"/>
                <a:gd name="T42" fmla="*/ 524 w 540"/>
                <a:gd name="T43" fmla="*/ 153 h 570"/>
                <a:gd name="T44" fmla="*/ 486 w 540"/>
                <a:gd name="T45" fmla="*/ 128 h 570"/>
                <a:gd name="T46" fmla="*/ 440 w 540"/>
                <a:gd name="T47" fmla="*/ 96 h 570"/>
                <a:gd name="T48" fmla="*/ 391 w 540"/>
                <a:gd name="T49" fmla="*/ 74 h 570"/>
                <a:gd name="T50" fmla="*/ 352 w 540"/>
                <a:gd name="T51" fmla="*/ 51 h 570"/>
                <a:gd name="T52" fmla="*/ 327 w 540"/>
                <a:gd name="T53" fmla="*/ 32 h 570"/>
                <a:gd name="T54" fmla="*/ 300 w 540"/>
                <a:gd name="T55" fmla="*/ 13 h 570"/>
                <a:gd name="T56" fmla="*/ 249 w 540"/>
                <a:gd name="T57" fmla="*/ 1 h 570"/>
                <a:gd name="T58" fmla="*/ 189 w 540"/>
                <a:gd name="T59" fmla="*/ 23 h 570"/>
                <a:gd name="T60" fmla="*/ 149 w 540"/>
                <a:gd name="T61" fmla="*/ 52 h 570"/>
                <a:gd name="T62" fmla="*/ 110 w 540"/>
                <a:gd name="T63" fmla="*/ 71 h 570"/>
                <a:gd name="T64" fmla="*/ 56 w 540"/>
                <a:gd name="T65" fmla="*/ 100 h 570"/>
                <a:gd name="T66" fmla="*/ 10 w 540"/>
                <a:gd name="T67" fmla="*/ 161 h 570"/>
                <a:gd name="T68" fmla="*/ 20 w 540"/>
                <a:gd name="T69" fmla="*/ 224 h 570"/>
                <a:gd name="T70" fmla="*/ 79 w 540"/>
                <a:gd name="T71" fmla="*/ 239 h 570"/>
                <a:gd name="T72" fmla="*/ 133 w 540"/>
                <a:gd name="T73" fmla="*/ 249 h 570"/>
                <a:gd name="T74" fmla="*/ 172 w 540"/>
                <a:gd name="T75" fmla="*/ 248 h 570"/>
                <a:gd name="T76" fmla="*/ 201 w 540"/>
                <a:gd name="T77" fmla="*/ 250 h 570"/>
                <a:gd name="T78" fmla="*/ 232 w 540"/>
                <a:gd name="T79" fmla="*/ 250 h 570"/>
                <a:gd name="T80" fmla="*/ 235 w 540"/>
                <a:gd name="T81" fmla="*/ 275 h 570"/>
                <a:gd name="T82" fmla="*/ 227 w 540"/>
                <a:gd name="T83" fmla="*/ 319 h 570"/>
                <a:gd name="T84" fmla="*/ 218 w 540"/>
                <a:gd name="T85" fmla="*/ 361 h 570"/>
                <a:gd name="T86" fmla="*/ 212 w 540"/>
                <a:gd name="T87" fmla="*/ 405 h 570"/>
                <a:gd name="T88" fmla="*/ 211 w 540"/>
                <a:gd name="T89" fmla="*/ 453 h 570"/>
                <a:gd name="T90" fmla="*/ 209 w 540"/>
                <a:gd name="T91" fmla="*/ 499 h 570"/>
                <a:gd name="T92" fmla="*/ 185 w 540"/>
                <a:gd name="T93" fmla="*/ 526 h 570"/>
                <a:gd name="T94" fmla="*/ 157 w 540"/>
                <a:gd name="T95" fmla="*/ 532 h 570"/>
                <a:gd name="T96" fmla="*/ 116 w 540"/>
                <a:gd name="T97" fmla="*/ 536 h 570"/>
                <a:gd name="T98" fmla="*/ 84 w 540"/>
                <a:gd name="T99" fmla="*/ 536 h 570"/>
                <a:gd name="T100" fmla="*/ 61 w 540"/>
                <a:gd name="T101" fmla="*/ 547 h 570"/>
                <a:gd name="T102" fmla="*/ 94 w 540"/>
                <a:gd name="T103" fmla="*/ 555 h 570"/>
                <a:gd name="T104" fmla="*/ 142 w 540"/>
                <a:gd name="T105" fmla="*/ 560 h 570"/>
                <a:gd name="T106" fmla="*/ 186 w 540"/>
                <a:gd name="T107" fmla="*/ 561 h 570"/>
                <a:gd name="T108" fmla="*/ 234 w 540"/>
                <a:gd name="T109" fmla="*/ 568 h 570"/>
                <a:gd name="T110" fmla="*/ 270 w 540"/>
                <a:gd name="T111" fmla="*/ 567 h 570"/>
                <a:gd name="T112" fmla="*/ 309 w 540"/>
                <a:gd name="T113" fmla="*/ 564 h 570"/>
                <a:gd name="T114" fmla="*/ 337 w 540"/>
                <a:gd name="T115" fmla="*/ 560 h 570"/>
                <a:gd name="T116" fmla="*/ 382 w 540"/>
                <a:gd name="T117" fmla="*/ 556 h 570"/>
                <a:gd name="T118" fmla="*/ 440 w 540"/>
                <a:gd name="T119" fmla="*/ 550 h 5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40"/>
                <a:gd name="T181" fmla="*/ 0 h 570"/>
                <a:gd name="T182" fmla="*/ 540 w 540"/>
                <a:gd name="T183" fmla="*/ 570 h 57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40" h="570">
                  <a:moveTo>
                    <a:pt x="447" y="547"/>
                  </a:moveTo>
                  <a:lnTo>
                    <a:pt x="453" y="544"/>
                  </a:lnTo>
                  <a:lnTo>
                    <a:pt x="456" y="541"/>
                  </a:lnTo>
                  <a:lnTo>
                    <a:pt x="456" y="539"/>
                  </a:lnTo>
                  <a:lnTo>
                    <a:pt x="452" y="537"/>
                  </a:lnTo>
                  <a:lnTo>
                    <a:pt x="447" y="536"/>
                  </a:lnTo>
                  <a:lnTo>
                    <a:pt x="439" y="536"/>
                  </a:lnTo>
                  <a:lnTo>
                    <a:pt x="430" y="535"/>
                  </a:lnTo>
                  <a:lnTo>
                    <a:pt x="419" y="535"/>
                  </a:lnTo>
                  <a:lnTo>
                    <a:pt x="408" y="535"/>
                  </a:lnTo>
                  <a:lnTo>
                    <a:pt x="397" y="535"/>
                  </a:lnTo>
                  <a:lnTo>
                    <a:pt x="386" y="535"/>
                  </a:lnTo>
                  <a:lnTo>
                    <a:pt x="376" y="535"/>
                  </a:lnTo>
                  <a:lnTo>
                    <a:pt x="367" y="535"/>
                  </a:lnTo>
                  <a:lnTo>
                    <a:pt x="360" y="535"/>
                  </a:lnTo>
                  <a:lnTo>
                    <a:pt x="355" y="535"/>
                  </a:lnTo>
                  <a:lnTo>
                    <a:pt x="353" y="534"/>
                  </a:lnTo>
                  <a:lnTo>
                    <a:pt x="349" y="532"/>
                  </a:lnTo>
                  <a:lnTo>
                    <a:pt x="346" y="530"/>
                  </a:lnTo>
                  <a:lnTo>
                    <a:pt x="341" y="529"/>
                  </a:lnTo>
                  <a:lnTo>
                    <a:pt x="336" y="528"/>
                  </a:lnTo>
                  <a:lnTo>
                    <a:pt x="330" y="528"/>
                  </a:lnTo>
                  <a:lnTo>
                    <a:pt x="325" y="527"/>
                  </a:lnTo>
                  <a:lnTo>
                    <a:pt x="320" y="527"/>
                  </a:lnTo>
                  <a:lnTo>
                    <a:pt x="316" y="527"/>
                  </a:lnTo>
                  <a:lnTo>
                    <a:pt x="312" y="528"/>
                  </a:lnTo>
                  <a:lnTo>
                    <a:pt x="306" y="528"/>
                  </a:lnTo>
                  <a:lnTo>
                    <a:pt x="300" y="527"/>
                  </a:lnTo>
                  <a:lnTo>
                    <a:pt x="293" y="526"/>
                  </a:lnTo>
                  <a:lnTo>
                    <a:pt x="286" y="524"/>
                  </a:lnTo>
                  <a:lnTo>
                    <a:pt x="279" y="520"/>
                  </a:lnTo>
                  <a:lnTo>
                    <a:pt x="274" y="515"/>
                  </a:lnTo>
                  <a:lnTo>
                    <a:pt x="270" y="508"/>
                  </a:lnTo>
                  <a:lnTo>
                    <a:pt x="268" y="503"/>
                  </a:lnTo>
                  <a:lnTo>
                    <a:pt x="266" y="499"/>
                  </a:lnTo>
                  <a:lnTo>
                    <a:pt x="265" y="494"/>
                  </a:lnTo>
                  <a:lnTo>
                    <a:pt x="263" y="490"/>
                  </a:lnTo>
                  <a:lnTo>
                    <a:pt x="261" y="485"/>
                  </a:lnTo>
                  <a:lnTo>
                    <a:pt x="259" y="480"/>
                  </a:lnTo>
                  <a:lnTo>
                    <a:pt x="257" y="475"/>
                  </a:lnTo>
                  <a:lnTo>
                    <a:pt x="256" y="470"/>
                  </a:lnTo>
                  <a:lnTo>
                    <a:pt x="254" y="465"/>
                  </a:lnTo>
                  <a:lnTo>
                    <a:pt x="253" y="460"/>
                  </a:lnTo>
                  <a:lnTo>
                    <a:pt x="251" y="455"/>
                  </a:lnTo>
                  <a:lnTo>
                    <a:pt x="250" y="450"/>
                  </a:lnTo>
                  <a:lnTo>
                    <a:pt x="249" y="444"/>
                  </a:lnTo>
                  <a:lnTo>
                    <a:pt x="249" y="440"/>
                  </a:lnTo>
                  <a:lnTo>
                    <a:pt x="248" y="435"/>
                  </a:lnTo>
                  <a:lnTo>
                    <a:pt x="248" y="429"/>
                  </a:lnTo>
                  <a:lnTo>
                    <a:pt x="249" y="424"/>
                  </a:lnTo>
                  <a:lnTo>
                    <a:pt x="249" y="418"/>
                  </a:lnTo>
                  <a:lnTo>
                    <a:pt x="249" y="412"/>
                  </a:lnTo>
                  <a:lnTo>
                    <a:pt x="250" y="406"/>
                  </a:lnTo>
                  <a:lnTo>
                    <a:pt x="251" y="399"/>
                  </a:lnTo>
                  <a:lnTo>
                    <a:pt x="251" y="393"/>
                  </a:lnTo>
                  <a:lnTo>
                    <a:pt x="252" y="386"/>
                  </a:lnTo>
                  <a:lnTo>
                    <a:pt x="253" y="379"/>
                  </a:lnTo>
                  <a:lnTo>
                    <a:pt x="253" y="373"/>
                  </a:lnTo>
                  <a:lnTo>
                    <a:pt x="254" y="367"/>
                  </a:lnTo>
                  <a:lnTo>
                    <a:pt x="255" y="361"/>
                  </a:lnTo>
                  <a:lnTo>
                    <a:pt x="256" y="356"/>
                  </a:lnTo>
                  <a:lnTo>
                    <a:pt x="256" y="351"/>
                  </a:lnTo>
                  <a:lnTo>
                    <a:pt x="257" y="348"/>
                  </a:lnTo>
                  <a:lnTo>
                    <a:pt x="257" y="345"/>
                  </a:lnTo>
                  <a:lnTo>
                    <a:pt x="258" y="342"/>
                  </a:lnTo>
                  <a:lnTo>
                    <a:pt x="260" y="339"/>
                  </a:lnTo>
                  <a:lnTo>
                    <a:pt x="261" y="336"/>
                  </a:lnTo>
                  <a:lnTo>
                    <a:pt x="263" y="333"/>
                  </a:lnTo>
                  <a:lnTo>
                    <a:pt x="264" y="331"/>
                  </a:lnTo>
                  <a:lnTo>
                    <a:pt x="266" y="328"/>
                  </a:lnTo>
                  <a:lnTo>
                    <a:pt x="267" y="325"/>
                  </a:lnTo>
                  <a:lnTo>
                    <a:pt x="268" y="321"/>
                  </a:lnTo>
                  <a:lnTo>
                    <a:pt x="269" y="316"/>
                  </a:lnTo>
                  <a:lnTo>
                    <a:pt x="270" y="310"/>
                  </a:lnTo>
                  <a:lnTo>
                    <a:pt x="271" y="303"/>
                  </a:lnTo>
                  <a:lnTo>
                    <a:pt x="273" y="294"/>
                  </a:lnTo>
                  <a:lnTo>
                    <a:pt x="275" y="285"/>
                  </a:lnTo>
                  <a:lnTo>
                    <a:pt x="276" y="276"/>
                  </a:lnTo>
                  <a:lnTo>
                    <a:pt x="278" y="268"/>
                  </a:lnTo>
                  <a:lnTo>
                    <a:pt x="280" y="262"/>
                  </a:lnTo>
                  <a:lnTo>
                    <a:pt x="282" y="257"/>
                  </a:lnTo>
                  <a:lnTo>
                    <a:pt x="286" y="251"/>
                  </a:lnTo>
                  <a:lnTo>
                    <a:pt x="289" y="248"/>
                  </a:lnTo>
                  <a:lnTo>
                    <a:pt x="292" y="246"/>
                  </a:lnTo>
                  <a:lnTo>
                    <a:pt x="295" y="247"/>
                  </a:lnTo>
                  <a:lnTo>
                    <a:pt x="297" y="247"/>
                  </a:lnTo>
                  <a:lnTo>
                    <a:pt x="301" y="248"/>
                  </a:lnTo>
                  <a:lnTo>
                    <a:pt x="306" y="248"/>
                  </a:lnTo>
                  <a:lnTo>
                    <a:pt x="311" y="248"/>
                  </a:lnTo>
                  <a:lnTo>
                    <a:pt x="317" y="248"/>
                  </a:lnTo>
                  <a:lnTo>
                    <a:pt x="322" y="247"/>
                  </a:lnTo>
                  <a:lnTo>
                    <a:pt x="326" y="247"/>
                  </a:lnTo>
                  <a:lnTo>
                    <a:pt x="329" y="246"/>
                  </a:lnTo>
                  <a:lnTo>
                    <a:pt x="331" y="245"/>
                  </a:lnTo>
                  <a:lnTo>
                    <a:pt x="335" y="245"/>
                  </a:lnTo>
                  <a:lnTo>
                    <a:pt x="339" y="244"/>
                  </a:lnTo>
                  <a:lnTo>
                    <a:pt x="343" y="244"/>
                  </a:lnTo>
                  <a:lnTo>
                    <a:pt x="347" y="244"/>
                  </a:lnTo>
                  <a:lnTo>
                    <a:pt x="352" y="245"/>
                  </a:lnTo>
                  <a:lnTo>
                    <a:pt x="355" y="245"/>
                  </a:lnTo>
                  <a:lnTo>
                    <a:pt x="358" y="246"/>
                  </a:lnTo>
                  <a:lnTo>
                    <a:pt x="360" y="247"/>
                  </a:lnTo>
                  <a:lnTo>
                    <a:pt x="364" y="248"/>
                  </a:lnTo>
                  <a:lnTo>
                    <a:pt x="368" y="249"/>
                  </a:lnTo>
                  <a:lnTo>
                    <a:pt x="373" y="250"/>
                  </a:lnTo>
                  <a:lnTo>
                    <a:pt x="378" y="251"/>
                  </a:lnTo>
                  <a:lnTo>
                    <a:pt x="384" y="252"/>
                  </a:lnTo>
                  <a:lnTo>
                    <a:pt x="390" y="252"/>
                  </a:lnTo>
                  <a:lnTo>
                    <a:pt x="397" y="252"/>
                  </a:lnTo>
                  <a:lnTo>
                    <a:pt x="403" y="251"/>
                  </a:lnTo>
                  <a:lnTo>
                    <a:pt x="409" y="250"/>
                  </a:lnTo>
                  <a:lnTo>
                    <a:pt x="414" y="250"/>
                  </a:lnTo>
                  <a:lnTo>
                    <a:pt x="419" y="249"/>
                  </a:lnTo>
                  <a:lnTo>
                    <a:pt x="423" y="249"/>
                  </a:lnTo>
                  <a:lnTo>
                    <a:pt x="426" y="248"/>
                  </a:lnTo>
                  <a:lnTo>
                    <a:pt x="430" y="248"/>
                  </a:lnTo>
                  <a:lnTo>
                    <a:pt x="432" y="248"/>
                  </a:lnTo>
                  <a:lnTo>
                    <a:pt x="435" y="249"/>
                  </a:lnTo>
                  <a:lnTo>
                    <a:pt x="437" y="249"/>
                  </a:lnTo>
                  <a:lnTo>
                    <a:pt x="441" y="250"/>
                  </a:lnTo>
                  <a:lnTo>
                    <a:pt x="445" y="251"/>
                  </a:lnTo>
                  <a:lnTo>
                    <a:pt x="449" y="252"/>
                  </a:lnTo>
                  <a:lnTo>
                    <a:pt x="453" y="252"/>
                  </a:lnTo>
                  <a:lnTo>
                    <a:pt x="457" y="252"/>
                  </a:lnTo>
                  <a:lnTo>
                    <a:pt x="461" y="251"/>
                  </a:lnTo>
                  <a:lnTo>
                    <a:pt x="466" y="250"/>
                  </a:lnTo>
                  <a:lnTo>
                    <a:pt x="471" y="250"/>
                  </a:lnTo>
                  <a:lnTo>
                    <a:pt x="478" y="251"/>
                  </a:lnTo>
                  <a:lnTo>
                    <a:pt x="485" y="251"/>
                  </a:lnTo>
                  <a:lnTo>
                    <a:pt x="492" y="251"/>
                  </a:lnTo>
                  <a:lnTo>
                    <a:pt x="499" y="250"/>
                  </a:lnTo>
                  <a:lnTo>
                    <a:pt x="505" y="249"/>
                  </a:lnTo>
                  <a:lnTo>
                    <a:pt x="511" y="245"/>
                  </a:lnTo>
                  <a:lnTo>
                    <a:pt x="516" y="241"/>
                  </a:lnTo>
                  <a:lnTo>
                    <a:pt x="521" y="239"/>
                  </a:lnTo>
                  <a:lnTo>
                    <a:pt x="524" y="236"/>
                  </a:lnTo>
                  <a:lnTo>
                    <a:pt x="526" y="233"/>
                  </a:lnTo>
                  <a:lnTo>
                    <a:pt x="528" y="231"/>
                  </a:lnTo>
                  <a:lnTo>
                    <a:pt x="530" y="228"/>
                  </a:lnTo>
                  <a:lnTo>
                    <a:pt x="530" y="224"/>
                  </a:lnTo>
                  <a:lnTo>
                    <a:pt x="530" y="220"/>
                  </a:lnTo>
                  <a:lnTo>
                    <a:pt x="530" y="215"/>
                  </a:lnTo>
                  <a:lnTo>
                    <a:pt x="531" y="211"/>
                  </a:lnTo>
                  <a:lnTo>
                    <a:pt x="532" y="206"/>
                  </a:lnTo>
                  <a:lnTo>
                    <a:pt x="534" y="202"/>
                  </a:lnTo>
                  <a:lnTo>
                    <a:pt x="537" y="198"/>
                  </a:lnTo>
                  <a:lnTo>
                    <a:pt x="538" y="193"/>
                  </a:lnTo>
                  <a:lnTo>
                    <a:pt x="539" y="189"/>
                  </a:lnTo>
                  <a:lnTo>
                    <a:pt x="539" y="185"/>
                  </a:lnTo>
                  <a:lnTo>
                    <a:pt x="538" y="180"/>
                  </a:lnTo>
                  <a:lnTo>
                    <a:pt x="536" y="174"/>
                  </a:lnTo>
                  <a:lnTo>
                    <a:pt x="533" y="167"/>
                  </a:lnTo>
                  <a:lnTo>
                    <a:pt x="529" y="160"/>
                  </a:lnTo>
                  <a:lnTo>
                    <a:pt x="524" y="153"/>
                  </a:lnTo>
                  <a:lnTo>
                    <a:pt x="518" y="147"/>
                  </a:lnTo>
                  <a:lnTo>
                    <a:pt x="512" y="142"/>
                  </a:lnTo>
                  <a:lnTo>
                    <a:pt x="505" y="139"/>
                  </a:lnTo>
                  <a:lnTo>
                    <a:pt x="500" y="137"/>
                  </a:lnTo>
                  <a:lnTo>
                    <a:pt x="496" y="135"/>
                  </a:lnTo>
                  <a:lnTo>
                    <a:pt x="491" y="131"/>
                  </a:lnTo>
                  <a:lnTo>
                    <a:pt x="486" y="128"/>
                  </a:lnTo>
                  <a:lnTo>
                    <a:pt x="479" y="124"/>
                  </a:lnTo>
                  <a:lnTo>
                    <a:pt x="474" y="120"/>
                  </a:lnTo>
                  <a:lnTo>
                    <a:pt x="467" y="115"/>
                  </a:lnTo>
                  <a:lnTo>
                    <a:pt x="461" y="110"/>
                  </a:lnTo>
                  <a:lnTo>
                    <a:pt x="454" y="105"/>
                  </a:lnTo>
                  <a:lnTo>
                    <a:pt x="447" y="100"/>
                  </a:lnTo>
                  <a:lnTo>
                    <a:pt x="440" y="96"/>
                  </a:lnTo>
                  <a:lnTo>
                    <a:pt x="433" y="91"/>
                  </a:lnTo>
                  <a:lnTo>
                    <a:pt x="426" y="87"/>
                  </a:lnTo>
                  <a:lnTo>
                    <a:pt x="418" y="84"/>
                  </a:lnTo>
                  <a:lnTo>
                    <a:pt x="411" y="81"/>
                  </a:lnTo>
                  <a:lnTo>
                    <a:pt x="404" y="79"/>
                  </a:lnTo>
                  <a:lnTo>
                    <a:pt x="398" y="77"/>
                  </a:lnTo>
                  <a:lnTo>
                    <a:pt x="391" y="74"/>
                  </a:lnTo>
                  <a:lnTo>
                    <a:pt x="384" y="71"/>
                  </a:lnTo>
                  <a:lnTo>
                    <a:pt x="378" y="68"/>
                  </a:lnTo>
                  <a:lnTo>
                    <a:pt x="373" y="65"/>
                  </a:lnTo>
                  <a:lnTo>
                    <a:pt x="367" y="62"/>
                  </a:lnTo>
                  <a:lnTo>
                    <a:pt x="362" y="58"/>
                  </a:lnTo>
                  <a:lnTo>
                    <a:pt x="356" y="54"/>
                  </a:lnTo>
                  <a:lnTo>
                    <a:pt x="352" y="51"/>
                  </a:lnTo>
                  <a:lnTo>
                    <a:pt x="347" y="47"/>
                  </a:lnTo>
                  <a:lnTo>
                    <a:pt x="343" y="44"/>
                  </a:lnTo>
                  <a:lnTo>
                    <a:pt x="339" y="41"/>
                  </a:lnTo>
                  <a:lnTo>
                    <a:pt x="336" y="38"/>
                  </a:lnTo>
                  <a:lnTo>
                    <a:pt x="332" y="36"/>
                  </a:lnTo>
                  <a:lnTo>
                    <a:pt x="329" y="34"/>
                  </a:lnTo>
                  <a:lnTo>
                    <a:pt x="327" y="32"/>
                  </a:lnTo>
                  <a:lnTo>
                    <a:pt x="324" y="31"/>
                  </a:lnTo>
                  <a:lnTo>
                    <a:pt x="321" y="29"/>
                  </a:lnTo>
                  <a:lnTo>
                    <a:pt x="318" y="26"/>
                  </a:lnTo>
                  <a:lnTo>
                    <a:pt x="314" y="23"/>
                  </a:lnTo>
                  <a:lnTo>
                    <a:pt x="310" y="20"/>
                  </a:lnTo>
                  <a:lnTo>
                    <a:pt x="305" y="16"/>
                  </a:lnTo>
                  <a:lnTo>
                    <a:pt x="300" y="13"/>
                  </a:lnTo>
                  <a:lnTo>
                    <a:pt x="294" y="10"/>
                  </a:lnTo>
                  <a:lnTo>
                    <a:pt x="288" y="7"/>
                  </a:lnTo>
                  <a:lnTo>
                    <a:pt x="281" y="4"/>
                  </a:lnTo>
                  <a:lnTo>
                    <a:pt x="274" y="2"/>
                  </a:lnTo>
                  <a:lnTo>
                    <a:pt x="266" y="1"/>
                  </a:lnTo>
                  <a:lnTo>
                    <a:pt x="258" y="0"/>
                  </a:lnTo>
                  <a:lnTo>
                    <a:pt x="249" y="1"/>
                  </a:lnTo>
                  <a:lnTo>
                    <a:pt x="240" y="2"/>
                  </a:lnTo>
                  <a:lnTo>
                    <a:pt x="231" y="4"/>
                  </a:lnTo>
                  <a:lnTo>
                    <a:pt x="222" y="7"/>
                  </a:lnTo>
                  <a:lnTo>
                    <a:pt x="213" y="11"/>
                  </a:lnTo>
                  <a:lnTo>
                    <a:pt x="204" y="14"/>
                  </a:lnTo>
                  <a:lnTo>
                    <a:pt x="196" y="19"/>
                  </a:lnTo>
                  <a:lnTo>
                    <a:pt x="189" y="23"/>
                  </a:lnTo>
                  <a:lnTo>
                    <a:pt x="182" y="27"/>
                  </a:lnTo>
                  <a:lnTo>
                    <a:pt x="176" y="32"/>
                  </a:lnTo>
                  <a:lnTo>
                    <a:pt x="169" y="36"/>
                  </a:lnTo>
                  <a:lnTo>
                    <a:pt x="164" y="40"/>
                  </a:lnTo>
                  <a:lnTo>
                    <a:pt x="159" y="45"/>
                  </a:lnTo>
                  <a:lnTo>
                    <a:pt x="153" y="48"/>
                  </a:lnTo>
                  <a:lnTo>
                    <a:pt x="149" y="52"/>
                  </a:lnTo>
                  <a:lnTo>
                    <a:pt x="144" y="55"/>
                  </a:lnTo>
                  <a:lnTo>
                    <a:pt x="140" y="57"/>
                  </a:lnTo>
                  <a:lnTo>
                    <a:pt x="135" y="60"/>
                  </a:lnTo>
                  <a:lnTo>
                    <a:pt x="131" y="61"/>
                  </a:lnTo>
                  <a:lnTo>
                    <a:pt x="124" y="64"/>
                  </a:lnTo>
                  <a:lnTo>
                    <a:pt x="116" y="67"/>
                  </a:lnTo>
                  <a:lnTo>
                    <a:pt x="110" y="71"/>
                  </a:lnTo>
                  <a:lnTo>
                    <a:pt x="103" y="76"/>
                  </a:lnTo>
                  <a:lnTo>
                    <a:pt x="97" y="80"/>
                  </a:lnTo>
                  <a:lnTo>
                    <a:pt x="90" y="85"/>
                  </a:lnTo>
                  <a:lnTo>
                    <a:pt x="83" y="88"/>
                  </a:lnTo>
                  <a:lnTo>
                    <a:pt x="75" y="90"/>
                  </a:lnTo>
                  <a:lnTo>
                    <a:pt x="66" y="93"/>
                  </a:lnTo>
                  <a:lnTo>
                    <a:pt x="56" y="100"/>
                  </a:lnTo>
                  <a:lnTo>
                    <a:pt x="45" y="109"/>
                  </a:lnTo>
                  <a:lnTo>
                    <a:pt x="35" y="120"/>
                  </a:lnTo>
                  <a:lnTo>
                    <a:pt x="26" y="130"/>
                  </a:lnTo>
                  <a:lnTo>
                    <a:pt x="18" y="140"/>
                  </a:lnTo>
                  <a:lnTo>
                    <a:pt x="13" y="149"/>
                  </a:lnTo>
                  <a:lnTo>
                    <a:pt x="11" y="155"/>
                  </a:lnTo>
                  <a:lnTo>
                    <a:pt x="10" y="161"/>
                  </a:lnTo>
                  <a:lnTo>
                    <a:pt x="7" y="169"/>
                  </a:lnTo>
                  <a:lnTo>
                    <a:pt x="3" y="180"/>
                  </a:lnTo>
                  <a:lnTo>
                    <a:pt x="0" y="191"/>
                  </a:lnTo>
                  <a:lnTo>
                    <a:pt x="0" y="202"/>
                  </a:lnTo>
                  <a:lnTo>
                    <a:pt x="1" y="212"/>
                  </a:lnTo>
                  <a:lnTo>
                    <a:pt x="8" y="220"/>
                  </a:lnTo>
                  <a:lnTo>
                    <a:pt x="20" y="224"/>
                  </a:lnTo>
                  <a:lnTo>
                    <a:pt x="28" y="226"/>
                  </a:lnTo>
                  <a:lnTo>
                    <a:pt x="36" y="228"/>
                  </a:lnTo>
                  <a:lnTo>
                    <a:pt x="45" y="230"/>
                  </a:lnTo>
                  <a:lnTo>
                    <a:pt x="53" y="232"/>
                  </a:lnTo>
                  <a:lnTo>
                    <a:pt x="62" y="234"/>
                  </a:lnTo>
                  <a:lnTo>
                    <a:pt x="70" y="236"/>
                  </a:lnTo>
                  <a:lnTo>
                    <a:pt x="79" y="239"/>
                  </a:lnTo>
                  <a:lnTo>
                    <a:pt x="87" y="241"/>
                  </a:lnTo>
                  <a:lnTo>
                    <a:pt x="95" y="243"/>
                  </a:lnTo>
                  <a:lnTo>
                    <a:pt x="103" y="245"/>
                  </a:lnTo>
                  <a:lnTo>
                    <a:pt x="111" y="246"/>
                  </a:lnTo>
                  <a:lnTo>
                    <a:pt x="119" y="248"/>
                  </a:lnTo>
                  <a:lnTo>
                    <a:pt x="126" y="248"/>
                  </a:lnTo>
                  <a:lnTo>
                    <a:pt x="133" y="249"/>
                  </a:lnTo>
                  <a:lnTo>
                    <a:pt x="141" y="249"/>
                  </a:lnTo>
                  <a:lnTo>
                    <a:pt x="147" y="248"/>
                  </a:lnTo>
                  <a:lnTo>
                    <a:pt x="152" y="248"/>
                  </a:lnTo>
                  <a:lnTo>
                    <a:pt x="158" y="247"/>
                  </a:lnTo>
                  <a:lnTo>
                    <a:pt x="163" y="247"/>
                  </a:lnTo>
                  <a:lnTo>
                    <a:pt x="168" y="247"/>
                  </a:lnTo>
                  <a:lnTo>
                    <a:pt x="172" y="248"/>
                  </a:lnTo>
                  <a:lnTo>
                    <a:pt x="176" y="248"/>
                  </a:lnTo>
                  <a:lnTo>
                    <a:pt x="180" y="249"/>
                  </a:lnTo>
                  <a:lnTo>
                    <a:pt x="184" y="249"/>
                  </a:lnTo>
                  <a:lnTo>
                    <a:pt x="188" y="250"/>
                  </a:lnTo>
                  <a:lnTo>
                    <a:pt x="193" y="250"/>
                  </a:lnTo>
                  <a:lnTo>
                    <a:pt x="197" y="250"/>
                  </a:lnTo>
                  <a:lnTo>
                    <a:pt x="201" y="250"/>
                  </a:lnTo>
                  <a:lnTo>
                    <a:pt x="206" y="250"/>
                  </a:lnTo>
                  <a:lnTo>
                    <a:pt x="211" y="249"/>
                  </a:lnTo>
                  <a:lnTo>
                    <a:pt x="217" y="248"/>
                  </a:lnTo>
                  <a:lnTo>
                    <a:pt x="223" y="246"/>
                  </a:lnTo>
                  <a:lnTo>
                    <a:pt x="227" y="246"/>
                  </a:lnTo>
                  <a:lnTo>
                    <a:pt x="230" y="248"/>
                  </a:lnTo>
                  <a:lnTo>
                    <a:pt x="232" y="250"/>
                  </a:lnTo>
                  <a:lnTo>
                    <a:pt x="234" y="255"/>
                  </a:lnTo>
                  <a:lnTo>
                    <a:pt x="235" y="259"/>
                  </a:lnTo>
                  <a:lnTo>
                    <a:pt x="236" y="263"/>
                  </a:lnTo>
                  <a:lnTo>
                    <a:pt x="236" y="267"/>
                  </a:lnTo>
                  <a:lnTo>
                    <a:pt x="236" y="270"/>
                  </a:lnTo>
                  <a:lnTo>
                    <a:pt x="236" y="272"/>
                  </a:lnTo>
                  <a:lnTo>
                    <a:pt x="235" y="275"/>
                  </a:lnTo>
                  <a:lnTo>
                    <a:pt x="234" y="282"/>
                  </a:lnTo>
                  <a:lnTo>
                    <a:pt x="233" y="289"/>
                  </a:lnTo>
                  <a:lnTo>
                    <a:pt x="232" y="296"/>
                  </a:lnTo>
                  <a:lnTo>
                    <a:pt x="231" y="304"/>
                  </a:lnTo>
                  <a:lnTo>
                    <a:pt x="229" y="310"/>
                  </a:lnTo>
                  <a:lnTo>
                    <a:pt x="228" y="316"/>
                  </a:lnTo>
                  <a:lnTo>
                    <a:pt x="227" y="319"/>
                  </a:lnTo>
                  <a:lnTo>
                    <a:pt x="226" y="323"/>
                  </a:lnTo>
                  <a:lnTo>
                    <a:pt x="225" y="328"/>
                  </a:lnTo>
                  <a:lnTo>
                    <a:pt x="223" y="333"/>
                  </a:lnTo>
                  <a:lnTo>
                    <a:pt x="222" y="340"/>
                  </a:lnTo>
                  <a:lnTo>
                    <a:pt x="221" y="346"/>
                  </a:lnTo>
                  <a:lnTo>
                    <a:pt x="220" y="353"/>
                  </a:lnTo>
                  <a:lnTo>
                    <a:pt x="218" y="361"/>
                  </a:lnTo>
                  <a:lnTo>
                    <a:pt x="217" y="368"/>
                  </a:lnTo>
                  <a:lnTo>
                    <a:pt x="216" y="375"/>
                  </a:lnTo>
                  <a:lnTo>
                    <a:pt x="214" y="382"/>
                  </a:lnTo>
                  <a:lnTo>
                    <a:pt x="213" y="389"/>
                  </a:lnTo>
                  <a:lnTo>
                    <a:pt x="213" y="395"/>
                  </a:lnTo>
                  <a:lnTo>
                    <a:pt x="212" y="400"/>
                  </a:lnTo>
                  <a:lnTo>
                    <a:pt x="212" y="405"/>
                  </a:lnTo>
                  <a:lnTo>
                    <a:pt x="211" y="409"/>
                  </a:lnTo>
                  <a:lnTo>
                    <a:pt x="211" y="415"/>
                  </a:lnTo>
                  <a:lnTo>
                    <a:pt x="211" y="423"/>
                  </a:lnTo>
                  <a:lnTo>
                    <a:pt x="211" y="431"/>
                  </a:lnTo>
                  <a:lnTo>
                    <a:pt x="211" y="438"/>
                  </a:lnTo>
                  <a:lnTo>
                    <a:pt x="210" y="446"/>
                  </a:lnTo>
                  <a:lnTo>
                    <a:pt x="211" y="453"/>
                  </a:lnTo>
                  <a:lnTo>
                    <a:pt x="211" y="459"/>
                  </a:lnTo>
                  <a:lnTo>
                    <a:pt x="211" y="464"/>
                  </a:lnTo>
                  <a:lnTo>
                    <a:pt x="212" y="469"/>
                  </a:lnTo>
                  <a:lnTo>
                    <a:pt x="212" y="476"/>
                  </a:lnTo>
                  <a:lnTo>
                    <a:pt x="211" y="484"/>
                  </a:lnTo>
                  <a:lnTo>
                    <a:pt x="210" y="491"/>
                  </a:lnTo>
                  <a:lnTo>
                    <a:pt x="209" y="499"/>
                  </a:lnTo>
                  <a:lnTo>
                    <a:pt x="207" y="506"/>
                  </a:lnTo>
                  <a:lnTo>
                    <a:pt x="205" y="512"/>
                  </a:lnTo>
                  <a:lnTo>
                    <a:pt x="202" y="517"/>
                  </a:lnTo>
                  <a:lnTo>
                    <a:pt x="199" y="520"/>
                  </a:lnTo>
                  <a:lnTo>
                    <a:pt x="195" y="522"/>
                  </a:lnTo>
                  <a:lnTo>
                    <a:pt x="190" y="524"/>
                  </a:lnTo>
                  <a:lnTo>
                    <a:pt x="185" y="526"/>
                  </a:lnTo>
                  <a:lnTo>
                    <a:pt x="180" y="527"/>
                  </a:lnTo>
                  <a:lnTo>
                    <a:pt x="175" y="528"/>
                  </a:lnTo>
                  <a:lnTo>
                    <a:pt x="171" y="529"/>
                  </a:lnTo>
                  <a:lnTo>
                    <a:pt x="167" y="530"/>
                  </a:lnTo>
                  <a:lnTo>
                    <a:pt x="164" y="531"/>
                  </a:lnTo>
                  <a:lnTo>
                    <a:pt x="161" y="532"/>
                  </a:lnTo>
                  <a:lnTo>
                    <a:pt x="157" y="532"/>
                  </a:lnTo>
                  <a:lnTo>
                    <a:pt x="152" y="533"/>
                  </a:lnTo>
                  <a:lnTo>
                    <a:pt x="147" y="533"/>
                  </a:lnTo>
                  <a:lnTo>
                    <a:pt x="141" y="534"/>
                  </a:lnTo>
                  <a:lnTo>
                    <a:pt x="135" y="534"/>
                  </a:lnTo>
                  <a:lnTo>
                    <a:pt x="129" y="535"/>
                  </a:lnTo>
                  <a:lnTo>
                    <a:pt x="122" y="535"/>
                  </a:lnTo>
                  <a:lnTo>
                    <a:pt x="116" y="536"/>
                  </a:lnTo>
                  <a:lnTo>
                    <a:pt x="110" y="536"/>
                  </a:lnTo>
                  <a:lnTo>
                    <a:pt x="105" y="536"/>
                  </a:lnTo>
                  <a:lnTo>
                    <a:pt x="100" y="536"/>
                  </a:lnTo>
                  <a:lnTo>
                    <a:pt x="95" y="536"/>
                  </a:lnTo>
                  <a:lnTo>
                    <a:pt x="92" y="536"/>
                  </a:lnTo>
                  <a:lnTo>
                    <a:pt x="89" y="536"/>
                  </a:lnTo>
                  <a:lnTo>
                    <a:pt x="84" y="536"/>
                  </a:lnTo>
                  <a:lnTo>
                    <a:pt x="78" y="536"/>
                  </a:lnTo>
                  <a:lnTo>
                    <a:pt x="72" y="537"/>
                  </a:lnTo>
                  <a:lnTo>
                    <a:pt x="67" y="538"/>
                  </a:lnTo>
                  <a:lnTo>
                    <a:pt x="62" y="540"/>
                  </a:lnTo>
                  <a:lnTo>
                    <a:pt x="60" y="542"/>
                  </a:lnTo>
                  <a:lnTo>
                    <a:pt x="59" y="545"/>
                  </a:lnTo>
                  <a:lnTo>
                    <a:pt x="61" y="547"/>
                  </a:lnTo>
                  <a:lnTo>
                    <a:pt x="63" y="548"/>
                  </a:lnTo>
                  <a:lnTo>
                    <a:pt x="67" y="549"/>
                  </a:lnTo>
                  <a:lnTo>
                    <a:pt x="71" y="551"/>
                  </a:lnTo>
                  <a:lnTo>
                    <a:pt x="76" y="552"/>
                  </a:lnTo>
                  <a:lnTo>
                    <a:pt x="81" y="553"/>
                  </a:lnTo>
                  <a:lnTo>
                    <a:pt x="87" y="554"/>
                  </a:lnTo>
                  <a:lnTo>
                    <a:pt x="94" y="555"/>
                  </a:lnTo>
                  <a:lnTo>
                    <a:pt x="100" y="557"/>
                  </a:lnTo>
                  <a:lnTo>
                    <a:pt x="107" y="558"/>
                  </a:lnTo>
                  <a:lnTo>
                    <a:pt x="115" y="559"/>
                  </a:lnTo>
                  <a:lnTo>
                    <a:pt x="122" y="559"/>
                  </a:lnTo>
                  <a:lnTo>
                    <a:pt x="129" y="560"/>
                  </a:lnTo>
                  <a:lnTo>
                    <a:pt x="135" y="560"/>
                  </a:lnTo>
                  <a:lnTo>
                    <a:pt x="142" y="560"/>
                  </a:lnTo>
                  <a:lnTo>
                    <a:pt x="148" y="560"/>
                  </a:lnTo>
                  <a:lnTo>
                    <a:pt x="154" y="560"/>
                  </a:lnTo>
                  <a:lnTo>
                    <a:pt x="160" y="559"/>
                  </a:lnTo>
                  <a:lnTo>
                    <a:pt x="166" y="560"/>
                  </a:lnTo>
                  <a:lnTo>
                    <a:pt x="172" y="560"/>
                  </a:lnTo>
                  <a:lnTo>
                    <a:pt x="179" y="561"/>
                  </a:lnTo>
                  <a:lnTo>
                    <a:pt x="186" y="561"/>
                  </a:lnTo>
                  <a:lnTo>
                    <a:pt x="193" y="562"/>
                  </a:lnTo>
                  <a:lnTo>
                    <a:pt x="200" y="563"/>
                  </a:lnTo>
                  <a:lnTo>
                    <a:pt x="207" y="564"/>
                  </a:lnTo>
                  <a:lnTo>
                    <a:pt x="214" y="565"/>
                  </a:lnTo>
                  <a:lnTo>
                    <a:pt x="221" y="566"/>
                  </a:lnTo>
                  <a:lnTo>
                    <a:pt x="228" y="567"/>
                  </a:lnTo>
                  <a:lnTo>
                    <a:pt x="234" y="568"/>
                  </a:lnTo>
                  <a:lnTo>
                    <a:pt x="240" y="568"/>
                  </a:lnTo>
                  <a:lnTo>
                    <a:pt x="246" y="569"/>
                  </a:lnTo>
                  <a:lnTo>
                    <a:pt x="251" y="569"/>
                  </a:lnTo>
                  <a:lnTo>
                    <a:pt x="256" y="568"/>
                  </a:lnTo>
                  <a:lnTo>
                    <a:pt x="260" y="568"/>
                  </a:lnTo>
                  <a:lnTo>
                    <a:pt x="266" y="567"/>
                  </a:lnTo>
                  <a:lnTo>
                    <a:pt x="270" y="567"/>
                  </a:lnTo>
                  <a:lnTo>
                    <a:pt x="276" y="566"/>
                  </a:lnTo>
                  <a:lnTo>
                    <a:pt x="281" y="566"/>
                  </a:lnTo>
                  <a:lnTo>
                    <a:pt x="287" y="566"/>
                  </a:lnTo>
                  <a:lnTo>
                    <a:pt x="293" y="565"/>
                  </a:lnTo>
                  <a:lnTo>
                    <a:pt x="298" y="565"/>
                  </a:lnTo>
                  <a:lnTo>
                    <a:pt x="303" y="564"/>
                  </a:lnTo>
                  <a:lnTo>
                    <a:pt x="309" y="564"/>
                  </a:lnTo>
                  <a:lnTo>
                    <a:pt x="313" y="563"/>
                  </a:lnTo>
                  <a:lnTo>
                    <a:pt x="318" y="563"/>
                  </a:lnTo>
                  <a:lnTo>
                    <a:pt x="322" y="562"/>
                  </a:lnTo>
                  <a:lnTo>
                    <a:pt x="326" y="562"/>
                  </a:lnTo>
                  <a:lnTo>
                    <a:pt x="329" y="561"/>
                  </a:lnTo>
                  <a:lnTo>
                    <a:pt x="332" y="561"/>
                  </a:lnTo>
                  <a:lnTo>
                    <a:pt x="337" y="560"/>
                  </a:lnTo>
                  <a:lnTo>
                    <a:pt x="344" y="558"/>
                  </a:lnTo>
                  <a:lnTo>
                    <a:pt x="351" y="558"/>
                  </a:lnTo>
                  <a:lnTo>
                    <a:pt x="358" y="557"/>
                  </a:lnTo>
                  <a:lnTo>
                    <a:pt x="365" y="557"/>
                  </a:lnTo>
                  <a:lnTo>
                    <a:pt x="372" y="556"/>
                  </a:lnTo>
                  <a:lnTo>
                    <a:pt x="378" y="556"/>
                  </a:lnTo>
                  <a:lnTo>
                    <a:pt x="382" y="556"/>
                  </a:lnTo>
                  <a:lnTo>
                    <a:pt x="394" y="557"/>
                  </a:lnTo>
                  <a:lnTo>
                    <a:pt x="403" y="557"/>
                  </a:lnTo>
                  <a:lnTo>
                    <a:pt x="412" y="557"/>
                  </a:lnTo>
                  <a:lnTo>
                    <a:pt x="420" y="556"/>
                  </a:lnTo>
                  <a:lnTo>
                    <a:pt x="427" y="554"/>
                  </a:lnTo>
                  <a:lnTo>
                    <a:pt x="434" y="553"/>
                  </a:lnTo>
                  <a:lnTo>
                    <a:pt x="440" y="550"/>
                  </a:lnTo>
                  <a:lnTo>
                    <a:pt x="447" y="547"/>
                  </a:lnTo>
                </a:path>
              </a:pathLst>
            </a:custGeom>
            <a:solidFill>
              <a:srgbClr val="B2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32" name="Freeform 400"/>
            <p:cNvSpPr>
              <a:spLocks/>
            </p:cNvSpPr>
            <p:nvPr/>
          </p:nvSpPr>
          <p:spPr bwMode="auto">
            <a:xfrm>
              <a:off x="1518" y="874"/>
              <a:ext cx="537" cy="559"/>
            </a:xfrm>
            <a:custGeom>
              <a:avLst/>
              <a:gdLst>
                <a:gd name="T0" fmla="*/ 55 w 537"/>
                <a:gd name="T1" fmla="*/ 94 h 559"/>
                <a:gd name="T2" fmla="*/ 109 w 537"/>
                <a:gd name="T3" fmla="*/ 67 h 559"/>
                <a:gd name="T4" fmla="*/ 148 w 537"/>
                <a:gd name="T5" fmla="*/ 48 h 559"/>
                <a:gd name="T6" fmla="*/ 189 w 537"/>
                <a:gd name="T7" fmla="*/ 22 h 559"/>
                <a:gd name="T8" fmla="*/ 249 w 537"/>
                <a:gd name="T9" fmla="*/ 1 h 559"/>
                <a:gd name="T10" fmla="*/ 299 w 537"/>
                <a:gd name="T11" fmla="*/ 11 h 559"/>
                <a:gd name="T12" fmla="*/ 326 w 537"/>
                <a:gd name="T13" fmla="*/ 29 h 559"/>
                <a:gd name="T14" fmla="*/ 350 w 537"/>
                <a:gd name="T15" fmla="*/ 47 h 559"/>
                <a:gd name="T16" fmla="*/ 389 w 537"/>
                <a:gd name="T17" fmla="*/ 70 h 559"/>
                <a:gd name="T18" fmla="*/ 437 w 537"/>
                <a:gd name="T19" fmla="*/ 91 h 559"/>
                <a:gd name="T20" fmla="*/ 482 w 537"/>
                <a:gd name="T21" fmla="*/ 121 h 559"/>
                <a:gd name="T22" fmla="*/ 520 w 537"/>
                <a:gd name="T23" fmla="*/ 145 h 559"/>
                <a:gd name="T24" fmla="*/ 535 w 537"/>
                <a:gd name="T25" fmla="*/ 183 h 559"/>
                <a:gd name="T26" fmla="*/ 528 w 537"/>
                <a:gd name="T27" fmla="*/ 213 h 559"/>
                <a:gd name="T28" fmla="*/ 510 w 537"/>
                <a:gd name="T29" fmla="*/ 234 h 559"/>
                <a:gd name="T30" fmla="*/ 466 w 537"/>
                <a:gd name="T31" fmla="*/ 239 h 559"/>
                <a:gd name="T32" fmla="*/ 436 w 537"/>
                <a:gd name="T33" fmla="*/ 238 h 559"/>
                <a:gd name="T34" fmla="*/ 413 w 537"/>
                <a:gd name="T35" fmla="*/ 239 h 559"/>
                <a:gd name="T36" fmla="*/ 372 w 537"/>
                <a:gd name="T37" fmla="*/ 239 h 559"/>
                <a:gd name="T38" fmla="*/ 346 w 537"/>
                <a:gd name="T39" fmla="*/ 234 h 559"/>
                <a:gd name="T40" fmla="*/ 321 w 537"/>
                <a:gd name="T41" fmla="*/ 236 h 559"/>
                <a:gd name="T42" fmla="*/ 291 w 537"/>
                <a:gd name="T43" fmla="*/ 235 h 559"/>
                <a:gd name="T44" fmla="*/ 273 w 537"/>
                <a:gd name="T45" fmla="*/ 274 h 559"/>
                <a:gd name="T46" fmla="*/ 264 w 537"/>
                <a:gd name="T47" fmla="*/ 317 h 559"/>
                <a:gd name="T48" fmla="*/ 256 w 537"/>
                <a:gd name="T49" fmla="*/ 337 h 559"/>
                <a:gd name="T50" fmla="*/ 250 w 537"/>
                <a:gd name="T51" fmla="*/ 374 h 559"/>
                <a:gd name="T52" fmla="*/ 247 w 537"/>
                <a:gd name="T53" fmla="*/ 418 h 559"/>
                <a:gd name="T54" fmla="*/ 252 w 537"/>
                <a:gd name="T55" fmla="*/ 454 h 559"/>
                <a:gd name="T56" fmla="*/ 264 w 537"/>
                <a:gd name="T57" fmla="*/ 489 h 559"/>
                <a:gd name="T58" fmla="*/ 298 w 537"/>
                <a:gd name="T59" fmla="*/ 518 h 559"/>
                <a:gd name="T60" fmla="*/ 333 w 537"/>
                <a:gd name="T61" fmla="*/ 518 h 559"/>
                <a:gd name="T62" fmla="*/ 365 w 537"/>
                <a:gd name="T63" fmla="*/ 525 h 559"/>
                <a:gd name="T64" fmla="*/ 434 w 537"/>
                <a:gd name="T65" fmla="*/ 526 h 559"/>
                <a:gd name="T66" fmla="*/ 437 w 537"/>
                <a:gd name="T67" fmla="*/ 540 h 559"/>
                <a:gd name="T68" fmla="*/ 381 w 537"/>
                <a:gd name="T69" fmla="*/ 546 h 559"/>
                <a:gd name="T70" fmla="*/ 335 w 537"/>
                <a:gd name="T71" fmla="*/ 549 h 559"/>
                <a:gd name="T72" fmla="*/ 274 w 537"/>
                <a:gd name="T73" fmla="*/ 556 h 559"/>
                <a:gd name="T74" fmla="*/ 227 w 537"/>
                <a:gd name="T75" fmla="*/ 556 h 559"/>
                <a:gd name="T76" fmla="*/ 180 w 537"/>
                <a:gd name="T77" fmla="*/ 550 h 559"/>
                <a:gd name="T78" fmla="*/ 137 w 537"/>
                <a:gd name="T79" fmla="*/ 550 h 559"/>
                <a:gd name="T80" fmla="*/ 89 w 537"/>
                <a:gd name="T81" fmla="*/ 544 h 559"/>
                <a:gd name="T82" fmla="*/ 61 w 537"/>
                <a:gd name="T83" fmla="*/ 535 h 559"/>
                <a:gd name="T84" fmla="*/ 91 w 537"/>
                <a:gd name="T85" fmla="*/ 526 h 559"/>
                <a:gd name="T86" fmla="*/ 123 w 537"/>
                <a:gd name="T87" fmla="*/ 526 h 559"/>
                <a:gd name="T88" fmla="*/ 162 w 537"/>
                <a:gd name="T89" fmla="*/ 522 h 559"/>
                <a:gd name="T90" fmla="*/ 190 w 537"/>
                <a:gd name="T91" fmla="*/ 515 h 559"/>
                <a:gd name="T92" fmla="*/ 210 w 537"/>
                <a:gd name="T93" fmla="*/ 481 h 559"/>
                <a:gd name="T94" fmla="*/ 210 w 537"/>
                <a:gd name="T95" fmla="*/ 436 h 559"/>
                <a:gd name="T96" fmla="*/ 212 w 537"/>
                <a:gd name="T97" fmla="*/ 390 h 559"/>
                <a:gd name="T98" fmla="*/ 219 w 537"/>
                <a:gd name="T99" fmla="*/ 343 h 559"/>
                <a:gd name="T100" fmla="*/ 227 w 537"/>
                <a:gd name="T101" fmla="*/ 306 h 559"/>
                <a:gd name="T102" fmla="*/ 236 w 537"/>
                <a:gd name="T103" fmla="*/ 261 h 559"/>
                <a:gd name="T104" fmla="*/ 229 w 537"/>
                <a:gd name="T105" fmla="*/ 237 h 559"/>
                <a:gd name="T106" fmla="*/ 196 w 537"/>
                <a:gd name="T107" fmla="*/ 239 h 559"/>
                <a:gd name="T108" fmla="*/ 167 w 537"/>
                <a:gd name="T109" fmla="*/ 236 h 559"/>
                <a:gd name="T110" fmla="*/ 126 w 537"/>
                <a:gd name="T111" fmla="*/ 237 h 559"/>
                <a:gd name="T112" fmla="*/ 70 w 537"/>
                <a:gd name="T113" fmla="*/ 226 h 559"/>
                <a:gd name="T114" fmla="*/ 9 w 537"/>
                <a:gd name="T115" fmla="*/ 209 h 559"/>
                <a:gd name="T116" fmla="*/ 12 w 537"/>
                <a:gd name="T117" fmla="*/ 145 h 55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7"/>
                <a:gd name="T178" fmla="*/ 0 h 559"/>
                <a:gd name="T179" fmla="*/ 537 w 537"/>
                <a:gd name="T180" fmla="*/ 559 h 55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7" h="559">
                  <a:moveTo>
                    <a:pt x="12" y="145"/>
                  </a:moveTo>
                  <a:lnTo>
                    <a:pt x="14" y="139"/>
                  </a:lnTo>
                  <a:lnTo>
                    <a:pt x="19" y="131"/>
                  </a:lnTo>
                  <a:lnTo>
                    <a:pt x="26" y="122"/>
                  </a:lnTo>
                  <a:lnTo>
                    <a:pt x="35" y="112"/>
                  </a:lnTo>
                  <a:lnTo>
                    <a:pt x="45" y="103"/>
                  </a:lnTo>
                  <a:lnTo>
                    <a:pt x="55" y="94"/>
                  </a:lnTo>
                  <a:lnTo>
                    <a:pt x="65" y="88"/>
                  </a:lnTo>
                  <a:lnTo>
                    <a:pt x="74" y="85"/>
                  </a:lnTo>
                  <a:lnTo>
                    <a:pt x="82" y="83"/>
                  </a:lnTo>
                  <a:lnTo>
                    <a:pt x="89" y="79"/>
                  </a:lnTo>
                  <a:lnTo>
                    <a:pt x="96" y="76"/>
                  </a:lnTo>
                  <a:lnTo>
                    <a:pt x="103" y="71"/>
                  </a:lnTo>
                  <a:lnTo>
                    <a:pt x="109" y="67"/>
                  </a:lnTo>
                  <a:lnTo>
                    <a:pt x="116" y="63"/>
                  </a:lnTo>
                  <a:lnTo>
                    <a:pt x="123" y="60"/>
                  </a:lnTo>
                  <a:lnTo>
                    <a:pt x="131" y="57"/>
                  </a:lnTo>
                  <a:lnTo>
                    <a:pt x="135" y="55"/>
                  </a:lnTo>
                  <a:lnTo>
                    <a:pt x="139" y="53"/>
                  </a:lnTo>
                  <a:lnTo>
                    <a:pt x="144" y="51"/>
                  </a:lnTo>
                  <a:lnTo>
                    <a:pt x="148" y="48"/>
                  </a:lnTo>
                  <a:lnTo>
                    <a:pt x="153" y="45"/>
                  </a:lnTo>
                  <a:lnTo>
                    <a:pt x="158" y="42"/>
                  </a:lnTo>
                  <a:lnTo>
                    <a:pt x="164" y="38"/>
                  </a:lnTo>
                  <a:lnTo>
                    <a:pt x="169" y="34"/>
                  </a:lnTo>
                  <a:lnTo>
                    <a:pt x="176" y="30"/>
                  </a:lnTo>
                  <a:lnTo>
                    <a:pt x="182" y="26"/>
                  </a:lnTo>
                  <a:lnTo>
                    <a:pt x="189" y="22"/>
                  </a:lnTo>
                  <a:lnTo>
                    <a:pt x="196" y="18"/>
                  </a:lnTo>
                  <a:lnTo>
                    <a:pt x="204" y="14"/>
                  </a:lnTo>
                  <a:lnTo>
                    <a:pt x="212" y="11"/>
                  </a:lnTo>
                  <a:lnTo>
                    <a:pt x="221" y="8"/>
                  </a:lnTo>
                  <a:lnTo>
                    <a:pt x="231" y="4"/>
                  </a:lnTo>
                  <a:lnTo>
                    <a:pt x="240" y="2"/>
                  </a:lnTo>
                  <a:lnTo>
                    <a:pt x="249" y="1"/>
                  </a:lnTo>
                  <a:lnTo>
                    <a:pt x="258" y="0"/>
                  </a:lnTo>
                  <a:lnTo>
                    <a:pt x="266" y="1"/>
                  </a:lnTo>
                  <a:lnTo>
                    <a:pt x="274" y="2"/>
                  </a:lnTo>
                  <a:lnTo>
                    <a:pt x="281" y="3"/>
                  </a:lnTo>
                  <a:lnTo>
                    <a:pt x="287" y="6"/>
                  </a:lnTo>
                  <a:lnTo>
                    <a:pt x="293" y="8"/>
                  </a:lnTo>
                  <a:lnTo>
                    <a:pt x="299" y="11"/>
                  </a:lnTo>
                  <a:lnTo>
                    <a:pt x="304" y="14"/>
                  </a:lnTo>
                  <a:lnTo>
                    <a:pt x="309" y="17"/>
                  </a:lnTo>
                  <a:lnTo>
                    <a:pt x="313" y="20"/>
                  </a:lnTo>
                  <a:lnTo>
                    <a:pt x="317" y="23"/>
                  </a:lnTo>
                  <a:lnTo>
                    <a:pt x="320" y="26"/>
                  </a:lnTo>
                  <a:lnTo>
                    <a:pt x="323" y="28"/>
                  </a:lnTo>
                  <a:lnTo>
                    <a:pt x="326" y="29"/>
                  </a:lnTo>
                  <a:lnTo>
                    <a:pt x="328" y="31"/>
                  </a:lnTo>
                  <a:lnTo>
                    <a:pt x="331" y="33"/>
                  </a:lnTo>
                  <a:lnTo>
                    <a:pt x="334" y="35"/>
                  </a:lnTo>
                  <a:lnTo>
                    <a:pt x="338" y="38"/>
                  </a:lnTo>
                  <a:lnTo>
                    <a:pt x="342" y="41"/>
                  </a:lnTo>
                  <a:lnTo>
                    <a:pt x="346" y="44"/>
                  </a:lnTo>
                  <a:lnTo>
                    <a:pt x="350" y="47"/>
                  </a:lnTo>
                  <a:lnTo>
                    <a:pt x="355" y="51"/>
                  </a:lnTo>
                  <a:lnTo>
                    <a:pt x="360" y="54"/>
                  </a:lnTo>
                  <a:lnTo>
                    <a:pt x="365" y="58"/>
                  </a:lnTo>
                  <a:lnTo>
                    <a:pt x="371" y="61"/>
                  </a:lnTo>
                  <a:lnTo>
                    <a:pt x="377" y="65"/>
                  </a:lnTo>
                  <a:lnTo>
                    <a:pt x="382" y="68"/>
                  </a:lnTo>
                  <a:lnTo>
                    <a:pt x="389" y="70"/>
                  </a:lnTo>
                  <a:lnTo>
                    <a:pt x="396" y="73"/>
                  </a:lnTo>
                  <a:lnTo>
                    <a:pt x="402" y="75"/>
                  </a:lnTo>
                  <a:lnTo>
                    <a:pt x="409" y="77"/>
                  </a:lnTo>
                  <a:lnTo>
                    <a:pt x="416" y="80"/>
                  </a:lnTo>
                  <a:lnTo>
                    <a:pt x="423" y="83"/>
                  </a:lnTo>
                  <a:lnTo>
                    <a:pt x="430" y="87"/>
                  </a:lnTo>
                  <a:lnTo>
                    <a:pt x="437" y="91"/>
                  </a:lnTo>
                  <a:lnTo>
                    <a:pt x="444" y="95"/>
                  </a:lnTo>
                  <a:lnTo>
                    <a:pt x="451" y="100"/>
                  </a:lnTo>
                  <a:lnTo>
                    <a:pt x="458" y="104"/>
                  </a:lnTo>
                  <a:lnTo>
                    <a:pt x="464" y="109"/>
                  </a:lnTo>
                  <a:lnTo>
                    <a:pt x="470" y="113"/>
                  </a:lnTo>
                  <a:lnTo>
                    <a:pt x="476" y="118"/>
                  </a:lnTo>
                  <a:lnTo>
                    <a:pt x="482" y="121"/>
                  </a:lnTo>
                  <a:lnTo>
                    <a:pt x="487" y="125"/>
                  </a:lnTo>
                  <a:lnTo>
                    <a:pt x="492" y="128"/>
                  </a:lnTo>
                  <a:lnTo>
                    <a:pt x="496" y="130"/>
                  </a:lnTo>
                  <a:lnTo>
                    <a:pt x="501" y="131"/>
                  </a:lnTo>
                  <a:lnTo>
                    <a:pt x="508" y="135"/>
                  </a:lnTo>
                  <a:lnTo>
                    <a:pt x="514" y="139"/>
                  </a:lnTo>
                  <a:lnTo>
                    <a:pt x="520" y="145"/>
                  </a:lnTo>
                  <a:lnTo>
                    <a:pt x="525" y="152"/>
                  </a:lnTo>
                  <a:lnTo>
                    <a:pt x="529" y="158"/>
                  </a:lnTo>
                  <a:lnTo>
                    <a:pt x="532" y="165"/>
                  </a:lnTo>
                  <a:lnTo>
                    <a:pt x="534" y="171"/>
                  </a:lnTo>
                  <a:lnTo>
                    <a:pt x="536" y="175"/>
                  </a:lnTo>
                  <a:lnTo>
                    <a:pt x="536" y="179"/>
                  </a:lnTo>
                  <a:lnTo>
                    <a:pt x="535" y="183"/>
                  </a:lnTo>
                  <a:lnTo>
                    <a:pt x="534" y="187"/>
                  </a:lnTo>
                  <a:lnTo>
                    <a:pt x="532" y="191"/>
                  </a:lnTo>
                  <a:lnTo>
                    <a:pt x="531" y="196"/>
                  </a:lnTo>
                  <a:lnTo>
                    <a:pt x="529" y="200"/>
                  </a:lnTo>
                  <a:lnTo>
                    <a:pt x="528" y="205"/>
                  </a:lnTo>
                  <a:lnTo>
                    <a:pt x="528" y="209"/>
                  </a:lnTo>
                  <a:lnTo>
                    <a:pt x="528" y="213"/>
                  </a:lnTo>
                  <a:lnTo>
                    <a:pt x="528" y="217"/>
                  </a:lnTo>
                  <a:lnTo>
                    <a:pt x="527" y="220"/>
                  </a:lnTo>
                  <a:lnTo>
                    <a:pt x="525" y="222"/>
                  </a:lnTo>
                  <a:lnTo>
                    <a:pt x="522" y="225"/>
                  </a:lnTo>
                  <a:lnTo>
                    <a:pt x="519" y="227"/>
                  </a:lnTo>
                  <a:lnTo>
                    <a:pt x="515" y="230"/>
                  </a:lnTo>
                  <a:lnTo>
                    <a:pt x="510" y="234"/>
                  </a:lnTo>
                  <a:lnTo>
                    <a:pt x="504" y="238"/>
                  </a:lnTo>
                  <a:lnTo>
                    <a:pt x="498" y="239"/>
                  </a:lnTo>
                  <a:lnTo>
                    <a:pt x="491" y="240"/>
                  </a:lnTo>
                  <a:lnTo>
                    <a:pt x="484" y="240"/>
                  </a:lnTo>
                  <a:lnTo>
                    <a:pt x="477" y="239"/>
                  </a:lnTo>
                  <a:lnTo>
                    <a:pt x="471" y="239"/>
                  </a:lnTo>
                  <a:lnTo>
                    <a:pt x="466" y="239"/>
                  </a:lnTo>
                  <a:lnTo>
                    <a:pt x="461" y="240"/>
                  </a:lnTo>
                  <a:lnTo>
                    <a:pt x="457" y="240"/>
                  </a:lnTo>
                  <a:lnTo>
                    <a:pt x="452" y="241"/>
                  </a:lnTo>
                  <a:lnTo>
                    <a:pt x="448" y="240"/>
                  </a:lnTo>
                  <a:lnTo>
                    <a:pt x="444" y="239"/>
                  </a:lnTo>
                  <a:lnTo>
                    <a:pt x="440" y="239"/>
                  </a:lnTo>
                  <a:lnTo>
                    <a:pt x="436" y="238"/>
                  </a:lnTo>
                  <a:lnTo>
                    <a:pt x="433" y="237"/>
                  </a:lnTo>
                  <a:lnTo>
                    <a:pt x="431" y="237"/>
                  </a:lnTo>
                  <a:lnTo>
                    <a:pt x="428" y="237"/>
                  </a:lnTo>
                  <a:lnTo>
                    <a:pt x="425" y="237"/>
                  </a:lnTo>
                  <a:lnTo>
                    <a:pt x="422" y="237"/>
                  </a:lnTo>
                  <a:lnTo>
                    <a:pt x="418" y="238"/>
                  </a:lnTo>
                  <a:lnTo>
                    <a:pt x="413" y="239"/>
                  </a:lnTo>
                  <a:lnTo>
                    <a:pt x="407" y="239"/>
                  </a:lnTo>
                  <a:lnTo>
                    <a:pt x="402" y="240"/>
                  </a:lnTo>
                  <a:lnTo>
                    <a:pt x="395" y="241"/>
                  </a:lnTo>
                  <a:lnTo>
                    <a:pt x="389" y="241"/>
                  </a:lnTo>
                  <a:lnTo>
                    <a:pt x="382" y="241"/>
                  </a:lnTo>
                  <a:lnTo>
                    <a:pt x="377" y="240"/>
                  </a:lnTo>
                  <a:lnTo>
                    <a:pt x="372" y="239"/>
                  </a:lnTo>
                  <a:lnTo>
                    <a:pt x="367" y="238"/>
                  </a:lnTo>
                  <a:lnTo>
                    <a:pt x="363" y="237"/>
                  </a:lnTo>
                  <a:lnTo>
                    <a:pt x="359" y="236"/>
                  </a:lnTo>
                  <a:lnTo>
                    <a:pt x="356" y="235"/>
                  </a:lnTo>
                  <a:lnTo>
                    <a:pt x="354" y="234"/>
                  </a:lnTo>
                  <a:lnTo>
                    <a:pt x="350" y="234"/>
                  </a:lnTo>
                  <a:lnTo>
                    <a:pt x="346" y="234"/>
                  </a:lnTo>
                  <a:lnTo>
                    <a:pt x="342" y="234"/>
                  </a:lnTo>
                  <a:lnTo>
                    <a:pt x="338" y="234"/>
                  </a:lnTo>
                  <a:lnTo>
                    <a:pt x="334" y="234"/>
                  </a:lnTo>
                  <a:lnTo>
                    <a:pt x="330" y="235"/>
                  </a:lnTo>
                  <a:lnTo>
                    <a:pt x="328" y="235"/>
                  </a:lnTo>
                  <a:lnTo>
                    <a:pt x="325" y="236"/>
                  </a:lnTo>
                  <a:lnTo>
                    <a:pt x="321" y="236"/>
                  </a:lnTo>
                  <a:lnTo>
                    <a:pt x="316" y="237"/>
                  </a:lnTo>
                  <a:lnTo>
                    <a:pt x="310" y="237"/>
                  </a:lnTo>
                  <a:lnTo>
                    <a:pt x="304" y="237"/>
                  </a:lnTo>
                  <a:lnTo>
                    <a:pt x="300" y="237"/>
                  </a:lnTo>
                  <a:lnTo>
                    <a:pt x="296" y="236"/>
                  </a:lnTo>
                  <a:lnTo>
                    <a:pt x="293" y="236"/>
                  </a:lnTo>
                  <a:lnTo>
                    <a:pt x="291" y="235"/>
                  </a:lnTo>
                  <a:lnTo>
                    <a:pt x="288" y="237"/>
                  </a:lnTo>
                  <a:lnTo>
                    <a:pt x="284" y="240"/>
                  </a:lnTo>
                  <a:lnTo>
                    <a:pt x="281" y="247"/>
                  </a:lnTo>
                  <a:lnTo>
                    <a:pt x="279" y="251"/>
                  </a:lnTo>
                  <a:lnTo>
                    <a:pt x="277" y="258"/>
                  </a:lnTo>
                  <a:lnTo>
                    <a:pt x="275" y="266"/>
                  </a:lnTo>
                  <a:lnTo>
                    <a:pt x="273" y="274"/>
                  </a:lnTo>
                  <a:lnTo>
                    <a:pt x="272" y="283"/>
                  </a:lnTo>
                  <a:lnTo>
                    <a:pt x="270" y="292"/>
                  </a:lnTo>
                  <a:lnTo>
                    <a:pt x="268" y="299"/>
                  </a:lnTo>
                  <a:lnTo>
                    <a:pt x="267" y="305"/>
                  </a:lnTo>
                  <a:lnTo>
                    <a:pt x="266" y="309"/>
                  </a:lnTo>
                  <a:lnTo>
                    <a:pt x="265" y="313"/>
                  </a:lnTo>
                  <a:lnTo>
                    <a:pt x="264" y="317"/>
                  </a:lnTo>
                  <a:lnTo>
                    <a:pt x="263" y="320"/>
                  </a:lnTo>
                  <a:lnTo>
                    <a:pt x="262" y="323"/>
                  </a:lnTo>
                  <a:lnTo>
                    <a:pt x="260" y="325"/>
                  </a:lnTo>
                  <a:lnTo>
                    <a:pt x="258" y="328"/>
                  </a:lnTo>
                  <a:lnTo>
                    <a:pt x="257" y="332"/>
                  </a:lnTo>
                  <a:lnTo>
                    <a:pt x="256" y="334"/>
                  </a:lnTo>
                  <a:lnTo>
                    <a:pt x="256" y="337"/>
                  </a:lnTo>
                  <a:lnTo>
                    <a:pt x="255" y="340"/>
                  </a:lnTo>
                  <a:lnTo>
                    <a:pt x="254" y="345"/>
                  </a:lnTo>
                  <a:lnTo>
                    <a:pt x="253" y="350"/>
                  </a:lnTo>
                  <a:lnTo>
                    <a:pt x="253" y="356"/>
                  </a:lnTo>
                  <a:lnTo>
                    <a:pt x="252" y="362"/>
                  </a:lnTo>
                  <a:lnTo>
                    <a:pt x="251" y="368"/>
                  </a:lnTo>
                  <a:lnTo>
                    <a:pt x="250" y="374"/>
                  </a:lnTo>
                  <a:lnTo>
                    <a:pt x="250" y="381"/>
                  </a:lnTo>
                  <a:lnTo>
                    <a:pt x="249" y="388"/>
                  </a:lnTo>
                  <a:lnTo>
                    <a:pt x="248" y="394"/>
                  </a:lnTo>
                  <a:lnTo>
                    <a:pt x="248" y="401"/>
                  </a:lnTo>
                  <a:lnTo>
                    <a:pt x="247" y="407"/>
                  </a:lnTo>
                  <a:lnTo>
                    <a:pt x="247" y="413"/>
                  </a:lnTo>
                  <a:lnTo>
                    <a:pt x="247" y="418"/>
                  </a:lnTo>
                  <a:lnTo>
                    <a:pt x="247" y="423"/>
                  </a:lnTo>
                  <a:lnTo>
                    <a:pt x="247" y="428"/>
                  </a:lnTo>
                  <a:lnTo>
                    <a:pt x="247" y="433"/>
                  </a:lnTo>
                  <a:lnTo>
                    <a:pt x="248" y="439"/>
                  </a:lnTo>
                  <a:lnTo>
                    <a:pt x="249" y="444"/>
                  </a:lnTo>
                  <a:lnTo>
                    <a:pt x="251" y="449"/>
                  </a:lnTo>
                  <a:lnTo>
                    <a:pt x="252" y="454"/>
                  </a:lnTo>
                  <a:lnTo>
                    <a:pt x="254" y="459"/>
                  </a:lnTo>
                  <a:lnTo>
                    <a:pt x="255" y="465"/>
                  </a:lnTo>
                  <a:lnTo>
                    <a:pt x="257" y="470"/>
                  </a:lnTo>
                  <a:lnTo>
                    <a:pt x="258" y="475"/>
                  </a:lnTo>
                  <a:lnTo>
                    <a:pt x="260" y="480"/>
                  </a:lnTo>
                  <a:lnTo>
                    <a:pt x="262" y="484"/>
                  </a:lnTo>
                  <a:lnTo>
                    <a:pt x="264" y="489"/>
                  </a:lnTo>
                  <a:lnTo>
                    <a:pt x="266" y="493"/>
                  </a:lnTo>
                  <a:lnTo>
                    <a:pt x="267" y="498"/>
                  </a:lnTo>
                  <a:lnTo>
                    <a:pt x="272" y="505"/>
                  </a:lnTo>
                  <a:lnTo>
                    <a:pt x="277" y="510"/>
                  </a:lnTo>
                  <a:lnTo>
                    <a:pt x="283" y="514"/>
                  </a:lnTo>
                  <a:lnTo>
                    <a:pt x="291" y="516"/>
                  </a:lnTo>
                  <a:lnTo>
                    <a:pt x="298" y="518"/>
                  </a:lnTo>
                  <a:lnTo>
                    <a:pt x="304" y="518"/>
                  </a:lnTo>
                  <a:lnTo>
                    <a:pt x="310" y="518"/>
                  </a:lnTo>
                  <a:lnTo>
                    <a:pt x="314" y="518"/>
                  </a:lnTo>
                  <a:lnTo>
                    <a:pt x="318" y="518"/>
                  </a:lnTo>
                  <a:lnTo>
                    <a:pt x="323" y="518"/>
                  </a:lnTo>
                  <a:lnTo>
                    <a:pt x="328" y="518"/>
                  </a:lnTo>
                  <a:lnTo>
                    <a:pt x="333" y="518"/>
                  </a:lnTo>
                  <a:lnTo>
                    <a:pt x="338" y="519"/>
                  </a:lnTo>
                  <a:lnTo>
                    <a:pt x="344" y="521"/>
                  </a:lnTo>
                  <a:lnTo>
                    <a:pt x="347" y="522"/>
                  </a:lnTo>
                  <a:lnTo>
                    <a:pt x="351" y="524"/>
                  </a:lnTo>
                  <a:lnTo>
                    <a:pt x="353" y="525"/>
                  </a:lnTo>
                  <a:lnTo>
                    <a:pt x="358" y="525"/>
                  </a:lnTo>
                  <a:lnTo>
                    <a:pt x="365" y="525"/>
                  </a:lnTo>
                  <a:lnTo>
                    <a:pt x="373" y="525"/>
                  </a:lnTo>
                  <a:lnTo>
                    <a:pt x="383" y="525"/>
                  </a:lnTo>
                  <a:lnTo>
                    <a:pt x="394" y="525"/>
                  </a:lnTo>
                  <a:lnTo>
                    <a:pt x="405" y="525"/>
                  </a:lnTo>
                  <a:lnTo>
                    <a:pt x="415" y="525"/>
                  </a:lnTo>
                  <a:lnTo>
                    <a:pt x="425" y="525"/>
                  </a:lnTo>
                  <a:lnTo>
                    <a:pt x="434" y="526"/>
                  </a:lnTo>
                  <a:lnTo>
                    <a:pt x="442" y="526"/>
                  </a:lnTo>
                  <a:lnTo>
                    <a:pt x="448" y="528"/>
                  </a:lnTo>
                  <a:lnTo>
                    <a:pt x="451" y="529"/>
                  </a:lnTo>
                  <a:lnTo>
                    <a:pt x="451" y="531"/>
                  </a:lnTo>
                  <a:lnTo>
                    <a:pt x="449" y="534"/>
                  </a:lnTo>
                  <a:lnTo>
                    <a:pt x="443" y="537"/>
                  </a:lnTo>
                  <a:lnTo>
                    <a:pt x="437" y="540"/>
                  </a:lnTo>
                  <a:lnTo>
                    <a:pt x="431" y="542"/>
                  </a:lnTo>
                  <a:lnTo>
                    <a:pt x="424" y="544"/>
                  </a:lnTo>
                  <a:lnTo>
                    <a:pt x="417" y="545"/>
                  </a:lnTo>
                  <a:lnTo>
                    <a:pt x="410" y="546"/>
                  </a:lnTo>
                  <a:lnTo>
                    <a:pt x="401" y="547"/>
                  </a:lnTo>
                  <a:lnTo>
                    <a:pt x="392" y="547"/>
                  </a:lnTo>
                  <a:lnTo>
                    <a:pt x="381" y="546"/>
                  </a:lnTo>
                  <a:lnTo>
                    <a:pt x="376" y="546"/>
                  </a:lnTo>
                  <a:lnTo>
                    <a:pt x="370" y="546"/>
                  </a:lnTo>
                  <a:lnTo>
                    <a:pt x="363" y="546"/>
                  </a:lnTo>
                  <a:lnTo>
                    <a:pt x="356" y="546"/>
                  </a:lnTo>
                  <a:lnTo>
                    <a:pt x="349" y="547"/>
                  </a:lnTo>
                  <a:lnTo>
                    <a:pt x="342" y="548"/>
                  </a:lnTo>
                  <a:lnTo>
                    <a:pt x="335" y="549"/>
                  </a:lnTo>
                  <a:lnTo>
                    <a:pt x="330" y="550"/>
                  </a:lnTo>
                  <a:lnTo>
                    <a:pt x="324" y="551"/>
                  </a:lnTo>
                  <a:lnTo>
                    <a:pt x="316" y="552"/>
                  </a:lnTo>
                  <a:lnTo>
                    <a:pt x="307" y="553"/>
                  </a:lnTo>
                  <a:lnTo>
                    <a:pt x="296" y="554"/>
                  </a:lnTo>
                  <a:lnTo>
                    <a:pt x="285" y="555"/>
                  </a:lnTo>
                  <a:lnTo>
                    <a:pt x="274" y="556"/>
                  </a:lnTo>
                  <a:lnTo>
                    <a:pt x="264" y="557"/>
                  </a:lnTo>
                  <a:lnTo>
                    <a:pt x="255" y="558"/>
                  </a:lnTo>
                  <a:lnTo>
                    <a:pt x="250" y="558"/>
                  </a:lnTo>
                  <a:lnTo>
                    <a:pt x="245" y="558"/>
                  </a:lnTo>
                  <a:lnTo>
                    <a:pt x="239" y="558"/>
                  </a:lnTo>
                  <a:lnTo>
                    <a:pt x="234" y="557"/>
                  </a:lnTo>
                  <a:lnTo>
                    <a:pt x="227" y="556"/>
                  </a:lnTo>
                  <a:lnTo>
                    <a:pt x="221" y="556"/>
                  </a:lnTo>
                  <a:lnTo>
                    <a:pt x="214" y="555"/>
                  </a:lnTo>
                  <a:lnTo>
                    <a:pt x="207" y="553"/>
                  </a:lnTo>
                  <a:lnTo>
                    <a:pt x="200" y="552"/>
                  </a:lnTo>
                  <a:lnTo>
                    <a:pt x="194" y="552"/>
                  </a:lnTo>
                  <a:lnTo>
                    <a:pt x="186" y="551"/>
                  </a:lnTo>
                  <a:lnTo>
                    <a:pt x="180" y="550"/>
                  </a:lnTo>
                  <a:lnTo>
                    <a:pt x="173" y="549"/>
                  </a:lnTo>
                  <a:lnTo>
                    <a:pt x="167" y="549"/>
                  </a:lnTo>
                  <a:lnTo>
                    <a:pt x="161" y="549"/>
                  </a:lnTo>
                  <a:lnTo>
                    <a:pt x="155" y="549"/>
                  </a:lnTo>
                  <a:lnTo>
                    <a:pt x="150" y="550"/>
                  </a:lnTo>
                  <a:lnTo>
                    <a:pt x="143" y="550"/>
                  </a:lnTo>
                  <a:lnTo>
                    <a:pt x="137" y="550"/>
                  </a:lnTo>
                  <a:lnTo>
                    <a:pt x="130" y="549"/>
                  </a:lnTo>
                  <a:lnTo>
                    <a:pt x="123" y="549"/>
                  </a:lnTo>
                  <a:lnTo>
                    <a:pt x="116" y="548"/>
                  </a:lnTo>
                  <a:lnTo>
                    <a:pt x="109" y="547"/>
                  </a:lnTo>
                  <a:lnTo>
                    <a:pt x="102" y="546"/>
                  </a:lnTo>
                  <a:lnTo>
                    <a:pt x="96" y="545"/>
                  </a:lnTo>
                  <a:lnTo>
                    <a:pt x="89" y="544"/>
                  </a:lnTo>
                  <a:lnTo>
                    <a:pt x="83" y="543"/>
                  </a:lnTo>
                  <a:lnTo>
                    <a:pt x="78" y="542"/>
                  </a:lnTo>
                  <a:lnTo>
                    <a:pt x="73" y="541"/>
                  </a:lnTo>
                  <a:lnTo>
                    <a:pt x="69" y="539"/>
                  </a:lnTo>
                  <a:lnTo>
                    <a:pt x="66" y="538"/>
                  </a:lnTo>
                  <a:lnTo>
                    <a:pt x="63" y="537"/>
                  </a:lnTo>
                  <a:lnTo>
                    <a:pt x="61" y="535"/>
                  </a:lnTo>
                  <a:lnTo>
                    <a:pt x="62" y="533"/>
                  </a:lnTo>
                  <a:lnTo>
                    <a:pt x="65" y="531"/>
                  </a:lnTo>
                  <a:lnTo>
                    <a:pt x="69" y="529"/>
                  </a:lnTo>
                  <a:lnTo>
                    <a:pt x="74" y="527"/>
                  </a:lnTo>
                  <a:lnTo>
                    <a:pt x="80" y="526"/>
                  </a:lnTo>
                  <a:lnTo>
                    <a:pt x="86" y="526"/>
                  </a:lnTo>
                  <a:lnTo>
                    <a:pt x="91" y="526"/>
                  </a:lnTo>
                  <a:lnTo>
                    <a:pt x="94" y="526"/>
                  </a:lnTo>
                  <a:lnTo>
                    <a:pt x="97" y="526"/>
                  </a:lnTo>
                  <a:lnTo>
                    <a:pt x="101" y="526"/>
                  </a:lnTo>
                  <a:lnTo>
                    <a:pt x="106" y="526"/>
                  </a:lnTo>
                  <a:lnTo>
                    <a:pt x="112" y="526"/>
                  </a:lnTo>
                  <a:lnTo>
                    <a:pt x="118" y="526"/>
                  </a:lnTo>
                  <a:lnTo>
                    <a:pt x="123" y="526"/>
                  </a:lnTo>
                  <a:lnTo>
                    <a:pt x="130" y="525"/>
                  </a:lnTo>
                  <a:lnTo>
                    <a:pt x="136" y="525"/>
                  </a:lnTo>
                  <a:lnTo>
                    <a:pt x="142" y="524"/>
                  </a:lnTo>
                  <a:lnTo>
                    <a:pt x="148" y="524"/>
                  </a:lnTo>
                  <a:lnTo>
                    <a:pt x="153" y="523"/>
                  </a:lnTo>
                  <a:lnTo>
                    <a:pt x="158" y="523"/>
                  </a:lnTo>
                  <a:lnTo>
                    <a:pt x="162" y="522"/>
                  </a:lnTo>
                  <a:lnTo>
                    <a:pt x="165" y="521"/>
                  </a:lnTo>
                  <a:lnTo>
                    <a:pt x="168" y="521"/>
                  </a:lnTo>
                  <a:lnTo>
                    <a:pt x="171" y="519"/>
                  </a:lnTo>
                  <a:lnTo>
                    <a:pt x="176" y="518"/>
                  </a:lnTo>
                  <a:lnTo>
                    <a:pt x="181" y="518"/>
                  </a:lnTo>
                  <a:lnTo>
                    <a:pt x="185" y="516"/>
                  </a:lnTo>
                  <a:lnTo>
                    <a:pt x="190" y="515"/>
                  </a:lnTo>
                  <a:lnTo>
                    <a:pt x="194" y="512"/>
                  </a:lnTo>
                  <a:lnTo>
                    <a:pt x="199" y="510"/>
                  </a:lnTo>
                  <a:lnTo>
                    <a:pt x="202" y="507"/>
                  </a:lnTo>
                  <a:lnTo>
                    <a:pt x="205" y="502"/>
                  </a:lnTo>
                  <a:lnTo>
                    <a:pt x="207" y="496"/>
                  </a:lnTo>
                  <a:lnTo>
                    <a:pt x="209" y="489"/>
                  </a:lnTo>
                  <a:lnTo>
                    <a:pt x="210" y="481"/>
                  </a:lnTo>
                  <a:lnTo>
                    <a:pt x="211" y="474"/>
                  </a:lnTo>
                  <a:lnTo>
                    <a:pt x="212" y="466"/>
                  </a:lnTo>
                  <a:lnTo>
                    <a:pt x="212" y="459"/>
                  </a:lnTo>
                  <a:lnTo>
                    <a:pt x="211" y="454"/>
                  </a:lnTo>
                  <a:lnTo>
                    <a:pt x="211" y="449"/>
                  </a:lnTo>
                  <a:lnTo>
                    <a:pt x="211" y="443"/>
                  </a:lnTo>
                  <a:lnTo>
                    <a:pt x="210" y="436"/>
                  </a:lnTo>
                  <a:lnTo>
                    <a:pt x="211" y="428"/>
                  </a:lnTo>
                  <a:lnTo>
                    <a:pt x="211" y="420"/>
                  </a:lnTo>
                  <a:lnTo>
                    <a:pt x="211" y="412"/>
                  </a:lnTo>
                  <a:lnTo>
                    <a:pt x="211" y="405"/>
                  </a:lnTo>
                  <a:lnTo>
                    <a:pt x="211" y="398"/>
                  </a:lnTo>
                  <a:lnTo>
                    <a:pt x="211" y="394"/>
                  </a:lnTo>
                  <a:lnTo>
                    <a:pt x="212" y="390"/>
                  </a:lnTo>
                  <a:lnTo>
                    <a:pt x="212" y="384"/>
                  </a:lnTo>
                  <a:lnTo>
                    <a:pt x="213" y="378"/>
                  </a:lnTo>
                  <a:lnTo>
                    <a:pt x="214" y="372"/>
                  </a:lnTo>
                  <a:lnTo>
                    <a:pt x="215" y="365"/>
                  </a:lnTo>
                  <a:lnTo>
                    <a:pt x="217" y="357"/>
                  </a:lnTo>
                  <a:lnTo>
                    <a:pt x="218" y="350"/>
                  </a:lnTo>
                  <a:lnTo>
                    <a:pt x="219" y="343"/>
                  </a:lnTo>
                  <a:lnTo>
                    <a:pt x="221" y="336"/>
                  </a:lnTo>
                  <a:lnTo>
                    <a:pt x="222" y="330"/>
                  </a:lnTo>
                  <a:lnTo>
                    <a:pt x="223" y="323"/>
                  </a:lnTo>
                  <a:lnTo>
                    <a:pt x="224" y="318"/>
                  </a:lnTo>
                  <a:lnTo>
                    <a:pt x="225" y="313"/>
                  </a:lnTo>
                  <a:lnTo>
                    <a:pt x="226" y="309"/>
                  </a:lnTo>
                  <a:lnTo>
                    <a:pt x="227" y="306"/>
                  </a:lnTo>
                  <a:lnTo>
                    <a:pt x="229" y="300"/>
                  </a:lnTo>
                  <a:lnTo>
                    <a:pt x="230" y="294"/>
                  </a:lnTo>
                  <a:lnTo>
                    <a:pt x="232" y="286"/>
                  </a:lnTo>
                  <a:lnTo>
                    <a:pt x="233" y="278"/>
                  </a:lnTo>
                  <a:lnTo>
                    <a:pt x="234" y="271"/>
                  </a:lnTo>
                  <a:lnTo>
                    <a:pt x="235" y="265"/>
                  </a:lnTo>
                  <a:lnTo>
                    <a:pt x="236" y="261"/>
                  </a:lnTo>
                  <a:lnTo>
                    <a:pt x="236" y="259"/>
                  </a:lnTo>
                  <a:lnTo>
                    <a:pt x="236" y="256"/>
                  </a:lnTo>
                  <a:lnTo>
                    <a:pt x="236" y="252"/>
                  </a:lnTo>
                  <a:lnTo>
                    <a:pt x="235" y="248"/>
                  </a:lnTo>
                  <a:lnTo>
                    <a:pt x="233" y="244"/>
                  </a:lnTo>
                  <a:lnTo>
                    <a:pt x="231" y="239"/>
                  </a:lnTo>
                  <a:lnTo>
                    <a:pt x="229" y="237"/>
                  </a:lnTo>
                  <a:lnTo>
                    <a:pt x="226" y="235"/>
                  </a:lnTo>
                  <a:lnTo>
                    <a:pt x="222" y="235"/>
                  </a:lnTo>
                  <a:lnTo>
                    <a:pt x="216" y="237"/>
                  </a:lnTo>
                  <a:lnTo>
                    <a:pt x="211" y="239"/>
                  </a:lnTo>
                  <a:lnTo>
                    <a:pt x="205" y="239"/>
                  </a:lnTo>
                  <a:lnTo>
                    <a:pt x="201" y="239"/>
                  </a:lnTo>
                  <a:lnTo>
                    <a:pt x="196" y="239"/>
                  </a:lnTo>
                  <a:lnTo>
                    <a:pt x="192" y="239"/>
                  </a:lnTo>
                  <a:lnTo>
                    <a:pt x="188" y="239"/>
                  </a:lnTo>
                  <a:lnTo>
                    <a:pt x="184" y="239"/>
                  </a:lnTo>
                  <a:lnTo>
                    <a:pt x="180" y="238"/>
                  </a:lnTo>
                  <a:lnTo>
                    <a:pt x="176" y="237"/>
                  </a:lnTo>
                  <a:lnTo>
                    <a:pt x="171" y="237"/>
                  </a:lnTo>
                  <a:lnTo>
                    <a:pt x="167" y="236"/>
                  </a:lnTo>
                  <a:lnTo>
                    <a:pt x="162" y="236"/>
                  </a:lnTo>
                  <a:lnTo>
                    <a:pt x="158" y="236"/>
                  </a:lnTo>
                  <a:lnTo>
                    <a:pt x="152" y="236"/>
                  </a:lnTo>
                  <a:lnTo>
                    <a:pt x="146" y="237"/>
                  </a:lnTo>
                  <a:lnTo>
                    <a:pt x="140" y="237"/>
                  </a:lnTo>
                  <a:lnTo>
                    <a:pt x="133" y="237"/>
                  </a:lnTo>
                  <a:lnTo>
                    <a:pt x="126" y="237"/>
                  </a:lnTo>
                  <a:lnTo>
                    <a:pt x="118" y="236"/>
                  </a:lnTo>
                  <a:lnTo>
                    <a:pt x="111" y="235"/>
                  </a:lnTo>
                  <a:lnTo>
                    <a:pt x="103" y="233"/>
                  </a:lnTo>
                  <a:lnTo>
                    <a:pt x="95" y="231"/>
                  </a:lnTo>
                  <a:lnTo>
                    <a:pt x="87" y="230"/>
                  </a:lnTo>
                  <a:lnTo>
                    <a:pt x="79" y="228"/>
                  </a:lnTo>
                  <a:lnTo>
                    <a:pt x="70" y="226"/>
                  </a:lnTo>
                  <a:lnTo>
                    <a:pt x="62" y="223"/>
                  </a:lnTo>
                  <a:lnTo>
                    <a:pt x="53" y="222"/>
                  </a:lnTo>
                  <a:lnTo>
                    <a:pt x="45" y="219"/>
                  </a:lnTo>
                  <a:lnTo>
                    <a:pt x="37" y="217"/>
                  </a:lnTo>
                  <a:lnTo>
                    <a:pt x="29" y="215"/>
                  </a:lnTo>
                  <a:lnTo>
                    <a:pt x="21" y="214"/>
                  </a:lnTo>
                  <a:lnTo>
                    <a:pt x="9" y="209"/>
                  </a:lnTo>
                  <a:lnTo>
                    <a:pt x="2" y="201"/>
                  </a:lnTo>
                  <a:lnTo>
                    <a:pt x="0" y="191"/>
                  </a:lnTo>
                  <a:lnTo>
                    <a:pt x="1" y="180"/>
                  </a:lnTo>
                  <a:lnTo>
                    <a:pt x="4" y="170"/>
                  </a:lnTo>
                  <a:lnTo>
                    <a:pt x="8" y="159"/>
                  </a:lnTo>
                  <a:lnTo>
                    <a:pt x="10" y="151"/>
                  </a:lnTo>
                  <a:lnTo>
                    <a:pt x="12" y="145"/>
                  </a:lnTo>
                </a:path>
              </a:pathLst>
            </a:custGeom>
            <a:solidFill>
              <a:srgbClr val="B8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33" name="Freeform 401"/>
            <p:cNvSpPr>
              <a:spLocks/>
            </p:cNvSpPr>
            <p:nvPr/>
          </p:nvSpPr>
          <p:spPr bwMode="auto">
            <a:xfrm>
              <a:off x="1518" y="884"/>
              <a:ext cx="535" cy="548"/>
            </a:xfrm>
            <a:custGeom>
              <a:avLst/>
              <a:gdLst>
                <a:gd name="T0" fmla="*/ 55 w 535"/>
                <a:gd name="T1" fmla="*/ 88 h 548"/>
                <a:gd name="T2" fmla="*/ 110 w 535"/>
                <a:gd name="T3" fmla="*/ 62 h 548"/>
                <a:gd name="T4" fmla="*/ 149 w 535"/>
                <a:gd name="T5" fmla="*/ 44 h 548"/>
                <a:gd name="T6" fmla="*/ 190 w 535"/>
                <a:gd name="T7" fmla="*/ 21 h 548"/>
                <a:gd name="T8" fmla="*/ 251 w 535"/>
                <a:gd name="T9" fmla="*/ 0 h 548"/>
                <a:gd name="T10" fmla="*/ 299 w 535"/>
                <a:gd name="T11" fmla="*/ 9 h 548"/>
                <a:gd name="T12" fmla="*/ 326 w 535"/>
                <a:gd name="T13" fmla="*/ 26 h 548"/>
                <a:gd name="T14" fmla="*/ 350 w 535"/>
                <a:gd name="T15" fmla="*/ 44 h 548"/>
                <a:gd name="T16" fmla="*/ 388 w 535"/>
                <a:gd name="T17" fmla="*/ 67 h 548"/>
                <a:gd name="T18" fmla="*/ 436 w 535"/>
                <a:gd name="T19" fmla="*/ 86 h 548"/>
                <a:gd name="T20" fmla="*/ 479 w 535"/>
                <a:gd name="T21" fmla="*/ 114 h 548"/>
                <a:gd name="T22" fmla="*/ 518 w 535"/>
                <a:gd name="T23" fmla="*/ 137 h 548"/>
                <a:gd name="T24" fmla="*/ 533 w 535"/>
                <a:gd name="T25" fmla="*/ 173 h 548"/>
                <a:gd name="T26" fmla="*/ 528 w 535"/>
                <a:gd name="T27" fmla="*/ 202 h 548"/>
                <a:gd name="T28" fmla="*/ 510 w 535"/>
                <a:gd name="T29" fmla="*/ 223 h 548"/>
                <a:gd name="T30" fmla="*/ 466 w 535"/>
                <a:gd name="T31" fmla="*/ 228 h 548"/>
                <a:gd name="T32" fmla="*/ 436 w 535"/>
                <a:gd name="T33" fmla="*/ 226 h 548"/>
                <a:gd name="T34" fmla="*/ 413 w 535"/>
                <a:gd name="T35" fmla="*/ 228 h 548"/>
                <a:gd name="T36" fmla="*/ 372 w 535"/>
                <a:gd name="T37" fmla="*/ 228 h 548"/>
                <a:gd name="T38" fmla="*/ 346 w 535"/>
                <a:gd name="T39" fmla="*/ 223 h 548"/>
                <a:gd name="T40" fmla="*/ 321 w 535"/>
                <a:gd name="T41" fmla="*/ 226 h 548"/>
                <a:gd name="T42" fmla="*/ 291 w 535"/>
                <a:gd name="T43" fmla="*/ 224 h 548"/>
                <a:gd name="T44" fmla="*/ 273 w 535"/>
                <a:gd name="T45" fmla="*/ 263 h 548"/>
                <a:gd name="T46" fmla="*/ 264 w 535"/>
                <a:gd name="T47" fmla="*/ 305 h 548"/>
                <a:gd name="T48" fmla="*/ 255 w 535"/>
                <a:gd name="T49" fmla="*/ 326 h 548"/>
                <a:gd name="T50" fmla="*/ 250 w 535"/>
                <a:gd name="T51" fmla="*/ 364 h 548"/>
                <a:gd name="T52" fmla="*/ 247 w 535"/>
                <a:gd name="T53" fmla="*/ 407 h 548"/>
                <a:gd name="T54" fmla="*/ 251 w 535"/>
                <a:gd name="T55" fmla="*/ 444 h 548"/>
                <a:gd name="T56" fmla="*/ 263 w 535"/>
                <a:gd name="T57" fmla="*/ 479 h 548"/>
                <a:gd name="T58" fmla="*/ 297 w 535"/>
                <a:gd name="T59" fmla="*/ 508 h 548"/>
                <a:gd name="T60" fmla="*/ 332 w 535"/>
                <a:gd name="T61" fmla="*/ 509 h 548"/>
                <a:gd name="T62" fmla="*/ 363 w 535"/>
                <a:gd name="T63" fmla="*/ 516 h 548"/>
                <a:gd name="T64" fmla="*/ 431 w 535"/>
                <a:gd name="T65" fmla="*/ 516 h 548"/>
                <a:gd name="T66" fmla="*/ 434 w 535"/>
                <a:gd name="T67" fmla="*/ 530 h 548"/>
                <a:gd name="T68" fmla="*/ 380 w 535"/>
                <a:gd name="T69" fmla="*/ 535 h 548"/>
                <a:gd name="T70" fmla="*/ 334 w 535"/>
                <a:gd name="T71" fmla="*/ 538 h 548"/>
                <a:gd name="T72" fmla="*/ 274 w 535"/>
                <a:gd name="T73" fmla="*/ 545 h 548"/>
                <a:gd name="T74" fmla="*/ 228 w 535"/>
                <a:gd name="T75" fmla="*/ 546 h 548"/>
                <a:gd name="T76" fmla="*/ 182 w 535"/>
                <a:gd name="T77" fmla="*/ 539 h 548"/>
                <a:gd name="T78" fmla="*/ 139 w 535"/>
                <a:gd name="T79" fmla="*/ 539 h 548"/>
                <a:gd name="T80" fmla="*/ 92 w 535"/>
                <a:gd name="T81" fmla="*/ 534 h 548"/>
                <a:gd name="T82" fmla="*/ 64 w 535"/>
                <a:gd name="T83" fmla="*/ 525 h 548"/>
                <a:gd name="T84" fmla="*/ 94 w 535"/>
                <a:gd name="T85" fmla="*/ 517 h 548"/>
                <a:gd name="T86" fmla="*/ 126 w 535"/>
                <a:gd name="T87" fmla="*/ 516 h 548"/>
                <a:gd name="T88" fmla="*/ 164 w 535"/>
                <a:gd name="T89" fmla="*/ 513 h 548"/>
                <a:gd name="T90" fmla="*/ 192 w 535"/>
                <a:gd name="T91" fmla="*/ 505 h 548"/>
                <a:gd name="T92" fmla="*/ 211 w 535"/>
                <a:gd name="T93" fmla="*/ 471 h 548"/>
                <a:gd name="T94" fmla="*/ 211 w 535"/>
                <a:gd name="T95" fmla="*/ 426 h 548"/>
                <a:gd name="T96" fmla="*/ 212 w 535"/>
                <a:gd name="T97" fmla="*/ 380 h 548"/>
                <a:gd name="T98" fmla="*/ 220 w 535"/>
                <a:gd name="T99" fmla="*/ 333 h 548"/>
                <a:gd name="T100" fmla="*/ 228 w 535"/>
                <a:gd name="T101" fmla="*/ 296 h 548"/>
                <a:gd name="T102" fmla="*/ 236 w 535"/>
                <a:gd name="T103" fmla="*/ 250 h 548"/>
                <a:gd name="T104" fmla="*/ 230 w 535"/>
                <a:gd name="T105" fmla="*/ 226 h 548"/>
                <a:gd name="T106" fmla="*/ 197 w 535"/>
                <a:gd name="T107" fmla="*/ 229 h 548"/>
                <a:gd name="T108" fmla="*/ 167 w 535"/>
                <a:gd name="T109" fmla="*/ 225 h 548"/>
                <a:gd name="T110" fmla="*/ 126 w 535"/>
                <a:gd name="T111" fmla="*/ 225 h 548"/>
                <a:gd name="T112" fmla="*/ 71 w 535"/>
                <a:gd name="T113" fmla="*/ 215 h 548"/>
                <a:gd name="T114" fmla="*/ 10 w 535"/>
                <a:gd name="T115" fmla="*/ 199 h 548"/>
                <a:gd name="T116" fmla="*/ 14 w 535"/>
                <a:gd name="T117" fmla="*/ 135 h 5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5"/>
                <a:gd name="T178" fmla="*/ 0 h 548"/>
                <a:gd name="T179" fmla="*/ 535 w 535"/>
                <a:gd name="T180" fmla="*/ 548 h 5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5" h="548">
                  <a:moveTo>
                    <a:pt x="14" y="135"/>
                  </a:moveTo>
                  <a:lnTo>
                    <a:pt x="16" y="129"/>
                  </a:lnTo>
                  <a:lnTo>
                    <a:pt x="20" y="122"/>
                  </a:lnTo>
                  <a:lnTo>
                    <a:pt x="27" y="113"/>
                  </a:lnTo>
                  <a:lnTo>
                    <a:pt x="36" y="104"/>
                  </a:lnTo>
                  <a:lnTo>
                    <a:pt x="45" y="95"/>
                  </a:lnTo>
                  <a:lnTo>
                    <a:pt x="55" y="88"/>
                  </a:lnTo>
                  <a:lnTo>
                    <a:pt x="65" y="82"/>
                  </a:lnTo>
                  <a:lnTo>
                    <a:pt x="74" y="79"/>
                  </a:lnTo>
                  <a:lnTo>
                    <a:pt x="82" y="77"/>
                  </a:lnTo>
                  <a:lnTo>
                    <a:pt x="89" y="74"/>
                  </a:lnTo>
                  <a:lnTo>
                    <a:pt x="97" y="70"/>
                  </a:lnTo>
                  <a:lnTo>
                    <a:pt x="103" y="66"/>
                  </a:lnTo>
                  <a:lnTo>
                    <a:pt x="110" y="62"/>
                  </a:lnTo>
                  <a:lnTo>
                    <a:pt x="117" y="58"/>
                  </a:lnTo>
                  <a:lnTo>
                    <a:pt x="124" y="55"/>
                  </a:lnTo>
                  <a:lnTo>
                    <a:pt x="132" y="52"/>
                  </a:lnTo>
                  <a:lnTo>
                    <a:pt x="136" y="51"/>
                  </a:lnTo>
                  <a:lnTo>
                    <a:pt x="140" y="49"/>
                  </a:lnTo>
                  <a:lnTo>
                    <a:pt x="144" y="47"/>
                  </a:lnTo>
                  <a:lnTo>
                    <a:pt x="149" y="44"/>
                  </a:lnTo>
                  <a:lnTo>
                    <a:pt x="154" y="42"/>
                  </a:lnTo>
                  <a:lnTo>
                    <a:pt x="159" y="39"/>
                  </a:lnTo>
                  <a:lnTo>
                    <a:pt x="165" y="35"/>
                  </a:lnTo>
                  <a:lnTo>
                    <a:pt x="170" y="32"/>
                  </a:lnTo>
                  <a:lnTo>
                    <a:pt x="177" y="28"/>
                  </a:lnTo>
                  <a:lnTo>
                    <a:pt x="183" y="25"/>
                  </a:lnTo>
                  <a:lnTo>
                    <a:pt x="190" y="21"/>
                  </a:lnTo>
                  <a:lnTo>
                    <a:pt x="197" y="17"/>
                  </a:lnTo>
                  <a:lnTo>
                    <a:pt x="205" y="14"/>
                  </a:lnTo>
                  <a:lnTo>
                    <a:pt x="214" y="11"/>
                  </a:lnTo>
                  <a:lnTo>
                    <a:pt x="223" y="8"/>
                  </a:lnTo>
                  <a:lnTo>
                    <a:pt x="232" y="4"/>
                  </a:lnTo>
                  <a:lnTo>
                    <a:pt x="242" y="2"/>
                  </a:lnTo>
                  <a:lnTo>
                    <a:pt x="251" y="0"/>
                  </a:lnTo>
                  <a:lnTo>
                    <a:pt x="259" y="0"/>
                  </a:lnTo>
                  <a:lnTo>
                    <a:pt x="267" y="0"/>
                  </a:lnTo>
                  <a:lnTo>
                    <a:pt x="274" y="1"/>
                  </a:lnTo>
                  <a:lnTo>
                    <a:pt x="281" y="2"/>
                  </a:lnTo>
                  <a:lnTo>
                    <a:pt x="288" y="4"/>
                  </a:lnTo>
                  <a:lnTo>
                    <a:pt x="293" y="7"/>
                  </a:lnTo>
                  <a:lnTo>
                    <a:pt x="299" y="9"/>
                  </a:lnTo>
                  <a:lnTo>
                    <a:pt x="304" y="12"/>
                  </a:lnTo>
                  <a:lnTo>
                    <a:pt x="308" y="15"/>
                  </a:lnTo>
                  <a:lnTo>
                    <a:pt x="312" y="17"/>
                  </a:lnTo>
                  <a:lnTo>
                    <a:pt x="316" y="20"/>
                  </a:lnTo>
                  <a:lnTo>
                    <a:pt x="319" y="22"/>
                  </a:lnTo>
                  <a:lnTo>
                    <a:pt x="323" y="25"/>
                  </a:lnTo>
                  <a:lnTo>
                    <a:pt x="326" y="26"/>
                  </a:lnTo>
                  <a:lnTo>
                    <a:pt x="328" y="27"/>
                  </a:lnTo>
                  <a:lnTo>
                    <a:pt x="331" y="29"/>
                  </a:lnTo>
                  <a:lnTo>
                    <a:pt x="334" y="32"/>
                  </a:lnTo>
                  <a:lnTo>
                    <a:pt x="337" y="34"/>
                  </a:lnTo>
                  <a:lnTo>
                    <a:pt x="341" y="37"/>
                  </a:lnTo>
                  <a:lnTo>
                    <a:pt x="345" y="41"/>
                  </a:lnTo>
                  <a:lnTo>
                    <a:pt x="350" y="44"/>
                  </a:lnTo>
                  <a:lnTo>
                    <a:pt x="354" y="47"/>
                  </a:lnTo>
                  <a:lnTo>
                    <a:pt x="359" y="51"/>
                  </a:lnTo>
                  <a:lnTo>
                    <a:pt x="364" y="54"/>
                  </a:lnTo>
                  <a:lnTo>
                    <a:pt x="370" y="58"/>
                  </a:lnTo>
                  <a:lnTo>
                    <a:pt x="376" y="61"/>
                  </a:lnTo>
                  <a:lnTo>
                    <a:pt x="381" y="64"/>
                  </a:lnTo>
                  <a:lnTo>
                    <a:pt x="388" y="67"/>
                  </a:lnTo>
                  <a:lnTo>
                    <a:pt x="395" y="69"/>
                  </a:lnTo>
                  <a:lnTo>
                    <a:pt x="401" y="71"/>
                  </a:lnTo>
                  <a:lnTo>
                    <a:pt x="408" y="73"/>
                  </a:lnTo>
                  <a:lnTo>
                    <a:pt x="415" y="76"/>
                  </a:lnTo>
                  <a:lnTo>
                    <a:pt x="422" y="79"/>
                  </a:lnTo>
                  <a:lnTo>
                    <a:pt x="429" y="83"/>
                  </a:lnTo>
                  <a:lnTo>
                    <a:pt x="436" y="86"/>
                  </a:lnTo>
                  <a:lnTo>
                    <a:pt x="442" y="91"/>
                  </a:lnTo>
                  <a:lnTo>
                    <a:pt x="449" y="94"/>
                  </a:lnTo>
                  <a:lnTo>
                    <a:pt x="456" y="99"/>
                  </a:lnTo>
                  <a:lnTo>
                    <a:pt x="462" y="103"/>
                  </a:lnTo>
                  <a:lnTo>
                    <a:pt x="468" y="107"/>
                  </a:lnTo>
                  <a:lnTo>
                    <a:pt x="474" y="111"/>
                  </a:lnTo>
                  <a:lnTo>
                    <a:pt x="479" y="114"/>
                  </a:lnTo>
                  <a:lnTo>
                    <a:pt x="485" y="118"/>
                  </a:lnTo>
                  <a:lnTo>
                    <a:pt x="489" y="120"/>
                  </a:lnTo>
                  <a:lnTo>
                    <a:pt x="494" y="122"/>
                  </a:lnTo>
                  <a:lnTo>
                    <a:pt x="498" y="124"/>
                  </a:lnTo>
                  <a:lnTo>
                    <a:pt x="505" y="127"/>
                  </a:lnTo>
                  <a:lnTo>
                    <a:pt x="512" y="131"/>
                  </a:lnTo>
                  <a:lnTo>
                    <a:pt x="518" y="137"/>
                  </a:lnTo>
                  <a:lnTo>
                    <a:pt x="522" y="143"/>
                  </a:lnTo>
                  <a:lnTo>
                    <a:pt x="527" y="149"/>
                  </a:lnTo>
                  <a:lnTo>
                    <a:pt x="530" y="155"/>
                  </a:lnTo>
                  <a:lnTo>
                    <a:pt x="532" y="161"/>
                  </a:lnTo>
                  <a:lnTo>
                    <a:pt x="533" y="165"/>
                  </a:lnTo>
                  <a:lnTo>
                    <a:pt x="534" y="169"/>
                  </a:lnTo>
                  <a:lnTo>
                    <a:pt x="533" y="173"/>
                  </a:lnTo>
                  <a:lnTo>
                    <a:pt x="532" y="177"/>
                  </a:lnTo>
                  <a:lnTo>
                    <a:pt x="531" y="180"/>
                  </a:lnTo>
                  <a:lnTo>
                    <a:pt x="530" y="185"/>
                  </a:lnTo>
                  <a:lnTo>
                    <a:pt x="528" y="188"/>
                  </a:lnTo>
                  <a:lnTo>
                    <a:pt x="528" y="193"/>
                  </a:lnTo>
                  <a:lnTo>
                    <a:pt x="528" y="198"/>
                  </a:lnTo>
                  <a:lnTo>
                    <a:pt x="528" y="202"/>
                  </a:lnTo>
                  <a:lnTo>
                    <a:pt x="528" y="206"/>
                  </a:lnTo>
                  <a:lnTo>
                    <a:pt x="526" y="209"/>
                  </a:lnTo>
                  <a:lnTo>
                    <a:pt x="525" y="211"/>
                  </a:lnTo>
                  <a:lnTo>
                    <a:pt x="522" y="214"/>
                  </a:lnTo>
                  <a:lnTo>
                    <a:pt x="519" y="216"/>
                  </a:lnTo>
                  <a:lnTo>
                    <a:pt x="515" y="219"/>
                  </a:lnTo>
                  <a:lnTo>
                    <a:pt x="510" y="223"/>
                  </a:lnTo>
                  <a:lnTo>
                    <a:pt x="504" y="226"/>
                  </a:lnTo>
                  <a:lnTo>
                    <a:pt x="497" y="228"/>
                  </a:lnTo>
                  <a:lnTo>
                    <a:pt x="491" y="229"/>
                  </a:lnTo>
                  <a:lnTo>
                    <a:pt x="484" y="229"/>
                  </a:lnTo>
                  <a:lnTo>
                    <a:pt x="477" y="228"/>
                  </a:lnTo>
                  <a:lnTo>
                    <a:pt x="471" y="228"/>
                  </a:lnTo>
                  <a:lnTo>
                    <a:pt x="466" y="228"/>
                  </a:lnTo>
                  <a:lnTo>
                    <a:pt x="461" y="228"/>
                  </a:lnTo>
                  <a:lnTo>
                    <a:pt x="457" y="229"/>
                  </a:lnTo>
                  <a:lnTo>
                    <a:pt x="452" y="229"/>
                  </a:lnTo>
                  <a:lnTo>
                    <a:pt x="448" y="229"/>
                  </a:lnTo>
                  <a:lnTo>
                    <a:pt x="443" y="228"/>
                  </a:lnTo>
                  <a:lnTo>
                    <a:pt x="440" y="227"/>
                  </a:lnTo>
                  <a:lnTo>
                    <a:pt x="436" y="226"/>
                  </a:lnTo>
                  <a:lnTo>
                    <a:pt x="433" y="226"/>
                  </a:lnTo>
                  <a:lnTo>
                    <a:pt x="430" y="225"/>
                  </a:lnTo>
                  <a:lnTo>
                    <a:pt x="428" y="225"/>
                  </a:lnTo>
                  <a:lnTo>
                    <a:pt x="425" y="226"/>
                  </a:lnTo>
                  <a:lnTo>
                    <a:pt x="422" y="226"/>
                  </a:lnTo>
                  <a:lnTo>
                    <a:pt x="417" y="227"/>
                  </a:lnTo>
                  <a:lnTo>
                    <a:pt x="413" y="228"/>
                  </a:lnTo>
                  <a:lnTo>
                    <a:pt x="407" y="229"/>
                  </a:lnTo>
                  <a:lnTo>
                    <a:pt x="401" y="229"/>
                  </a:lnTo>
                  <a:lnTo>
                    <a:pt x="395" y="230"/>
                  </a:lnTo>
                  <a:lnTo>
                    <a:pt x="389" y="230"/>
                  </a:lnTo>
                  <a:lnTo>
                    <a:pt x="382" y="230"/>
                  </a:lnTo>
                  <a:lnTo>
                    <a:pt x="377" y="229"/>
                  </a:lnTo>
                  <a:lnTo>
                    <a:pt x="372" y="228"/>
                  </a:lnTo>
                  <a:lnTo>
                    <a:pt x="367" y="227"/>
                  </a:lnTo>
                  <a:lnTo>
                    <a:pt x="363" y="226"/>
                  </a:lnTo>
                  <a:lnTo>
                    <a:pt x="359" y="225"/>
                  </a:lnTo>
                  <a:lnTo>
                    <a:pt x="356" y="224"/>
                  </a:lnTo>
                  <a:lnTo>
                    <a:pt x="354" y="224"/>
                  </a:lnTo>
                  <a:lnTo>
                    <a:pt x="350" y="223"/>
                  </a:lnTo>
                  <a:lnTo>
                    <a:pt x="346" y="223"/>
                  </a:lnTo>
                  <a:lnTo>
                    <a:pt x="342" y="223"/>
                  </a:lnTo>
                  <a:lnTo>
                    <a:pt x="338" y="223"/>
                  </a:lnTo>
                  <a:lnTo>
                    <a:pt x="334" y="223"/>
                  </a:lnTo>
                  <a:lnTo>
                    <a:pt x="331" y="224"/>
                  </a:lnTo>
                  <a:lnTo>
                    <a:pt x="328" y="225"/>
                  </a:lnTo>
                  <a:lnTo>
                    <a:pt x="325" y="225"/>
                  </a:lnTo>
                  <a:lnTo>
                    <a:pt x="321" y="226"/>
                  </a:lnTo>
                  <a:lnTo>
                    <a:pt x="316" y="226"/>
                  </a:lnTo>
                  <a:lnTo>
                    <a:pt x="310" y="226"/>
                  </a:lnTo>
                  <a:lnTo>
                    <a:pt x="304" y="226"/>
                  </a:lnTo>
                  <a:lnTo>
                    <a:pt x="300" y="225"/>
                  </a:lnTo>
                  <a:lnTo>
                    <a:pt x="296" y="225"/>
                  </a:lnTo>
                  <a:lnTo>
                    <a:pt x="293" y="224"/>
                  </a:lnTo>
                  <a:lnTo>
                    <a:pt x="291" y="224"/>
                  </a:lnTo>
                  <a:lnTo>
                    <a:pt x="287" y="226"/>
                  </a:lnTo>
                  <a:lnTo>
                    <a:pt x="283" y="230"/>
                  </a:lnTo>
                  <a:lnTo>
                    <a:pt x="280" y="236"/>
                  </a:lnTo>
                  <a:lnTo>
                    <a:pt x="278" y="241"/>
                  </a:lnTo>
                  <a:lnTo>
                    <a:pt x="276" y="247"/>
                  </a:lnTo>
                  <a:lnTo>
                    <a:pt x="274" y="255"/>
                  </a:lnTo>
                  <a:lnTo>
                    <a:pt x="273" y="263"/>
                  </a:lnTo>
                  <a:lnTo>
                    <a:pt x="271" y="272"/>
                  </a:lnTo>
                  <a:lnTo>
                    <a:pt x="269" y="280"/>
                  </a:lnTo>
                  <a:lnTo>
                    <a:pt x="268" y="288"/>
                  </a:lnTo>
                  <a:lnTo>
                    <a:pt x="267" y="294"/>
                  </a:lnTo>
                  <a:lnTo>
                    <a:pt x="266" y="298"/>
                  </a:lnTo>
                  <a:lnTo>
                    <a:pt x="265" y="302"/>
                  </a:lnTo>
                  <a:lnTo>
                    <a:pt x="264" y="305"/>
                  </a:lnTo>
                  <a:lnTo>
                    <a:pt x="263" y="309"/>
                  </a:lnTo>
                  <a:lnTo>
                    <a:pt x="261" y="312"/>
                  </a:lnTo>
                  <a:lnTo>
                    <a:pt x="260" y="314"/>
                  </a:lnTo>
                  <a:lnTo>
                    <a:pt x="258" y="317"/>
                  </a:lnTo>
                  <a:lnTo>
                    <a:pt x="256" y="321"/>
                  </a:lnTo>
                  <a:lnTo>
                    <a:pt x="256" y="323"/>
                  </a:lnTo>
                  <a:lnTo>
                    <a:pt x="255" y="326"/>
                  </a:lnTo>
                  <a:lnTo>
                    <a:pt x="254" y="330"/>
                  </a:lnTo>
                  <a:lnTo>
                    <a:pt x="254" y="334"/>
                  </a:lnTo>
                  <a:lnTo>
                    <a:pt x="253" y="339"/>
                  </a:lnTo>
                  <a:lnTo>
                    <a:pt x="252" y="345"/>
                  </a:lnTo>
                  <a:lnTo>
                    <a:pt x="251" y="351"/>
                  </a:lnTo>
                  <a:lnTo>
                    <a:pt x="250" y="357"/>
                  </a:lnTo>
                  <a:lnTo>
                    <a:pt x="250" y="364"/>
                  </a:lnTo>
                  <a:lnTo>
                    <a:pt x="249" y="370"/>
                  </a:lnTo>
                  <a:lnTo>
                    <a:pt x="248" y="377"/>
                  </a:lnTo>
                  <a:lnTo>
                    <a:pt x="248" y="383"/>
                  </a:lnTo>
                  <a:lnTo>
                    <a:pt x="247" y="390"/>
                  </a:lnTo>
                  <a:lnTo>
                    <a:pt x="247" y="396"/>
                  </a:lnTo>
                  <a:lnTo>
                    <a:pt x="247" y="402"/>
                  </a:lnTo>
                  <a:lnTo>
                    <a:pt x="247" y="407"/>
                  </a:lnTo>
                  <a:lnTo>
                    <a:pt x="247" y="412"/>
                  </a:lnTo>
                  <a:lnTo>
                    <a:pt x="247" y="417"/>
                  </a:lnTo>
                  <a:lnTo>
                    <a:pt x="247" y="423"/>
                  </a:lnTo>
                  <a:lnTo>
                    <a:pt x="248" y="428"/>
                  </a:lnTo>
                  <a:lnTo>
                    <a:pt x="249" y="433"/>
                  </a:lnTo>
                  <a:lnTo>
                    <a:pt x="250" y="439"/>
                  </a:lnTo>
                  <a:lnTo>
                    <a:pt x="251" y="444"/>
                  </a:lnTo>
                  <a:lnTo>
                    <a:pt x="253" y="449"/>
                  </a:lnTo>
                  <a:lnTo>
                    <a:pt x="254" y="454"/>
                  </a:lnTo>
                  <a:lnTo>
                    <a:pt x="256" y="459"/>
                  </a:lnTo>
                  <a:lnTo>
                    <a:pt x="258" y="465"/>
                  </a:lnTo>
                  <a:lnTo>
                    <a:pt x="259" y="469"/>
                  </a:lnTo>
                  <a:lnTo>
                    <a:pt x="261" y="474"/>
                  </a:lnTo>
                  <a:lnTo>
                    <a:pt x="263" y="479"/>
                  </a:lnTo>
                  <a:lnTo>
                    <a:pt x="265" y="483"/>
                  </a:lnTo>
                  <a:lnTo>
                    <a:pt x="266" y="488"/>
                  </a:lnTo>
                  <a:lnTo>
                    <a:pt x="271" y="495"/>
                  </a:lnTo>
                  <a:lnTo>
                    <a:pt x="276" y="500"/>
                  </a:lnTo>
                  <a:lnTo>
                    <a:pt x="283" y="504"/>
                  </a:lnTo>
                  <a:lnTo>
                    <a:pt x="290" y="507"/>
                  </a:lnTo>
                  <a:lnTo>
                    <a:pt x="297" y="508"/>
                  </a:lnTo>
                  <a:lnTo>
                    <a:pt x="303" y="508"/>
                  </a:lnTo>
                  <a:lnTo>
                    <a:pt x="309" y="508"/>
                  </a:lnTo>
                  <a:lnTo>
                    <a:pt x="313" y="508"/>
                  </a:lnTo>
                  <a:lnTo>
                    <a:pt x="317" y="508"/>
                  </a:lnTo>
                  <a:lnTo>
                    <a:pt x="322" y="508"/>
                  </a:lnTo>
                  <a:lnTo>
                    <a:pt x="327" y="508"/>
                  </a:lnTo>
                  <a:lnTo>
                    <a:pt x="332" y="509"/>
                  </a:lnTo>
                  <a:lnTo>
                    <a:pt x="337" y="510"/>
                  </a:lnTo>
                  <a:lnTo>
                    <a:pt x="343" y="511"/>
                  </a:lnTo>
                  <a:lnTo>
                    <a:pt x="346" y="512"/>
                  </a:lnTo>
                  <a:lnTo>
                    <a:pt x="350" y="514"/>
                  </a:lnTo>
                  <a:lnTo>
                    <a:pt x="352" y="515"/>
                  </a:lnTo>
                  <a:lnTo>
                    <a:pt x="357" y="515"/>
                  </a:lnTo>
                  <a:lnTo>
                    <a:pt x="363" y="516"/>
                  </a:lnTo>
                  <a:lnTo>
                    <a:pt x="372" y="516"/>
                  </a:lnTo>
                  <a:lnTo>
                    <a:pt x="381" y="516"/>
                  </a:lnTo>
                  <a:lnTo>
                    <a:pt x="391" y="516"/>
                  </a:lnTo>
                  <a:lnTo>
                    <a:pt x="402" y="516"/>
                  </a:lnTo>
                  <a:lnTo>
                    <a:pt x="412" y="516"/>
                  </a:lnTo>
                  <a:lnTo>
                    <a:pt x="422" y="516"/>
                  </a:lnTo>
                  <a:lnTo>
                    <a:pt x="431" y="516"/>
                  </a:lnTo>
                  <a:lnTo>
                    <a:pt x="438" y="517"/>
                  </a:lnTo>
                  <a:lnTo>
                    <a:pt x="443" y="518"/>
                  </a:lnTo>
                  <a:lnTo>
                    <a:pt x="447" y="520"/>
                  </a:lnTo>
                  <a:lnTo>
                    <a:pt x="448" y="522"/>
                  </a:lnTo>
                  <a:lnTo>
                    <a:pt x="445" y="524"/>
                  </a:lnTo>
                  <a:lnTo>
                    <a:pt x="440" y="527"/>
                  </a:lnTo>
                  <a:lnTo>
                    <a:pt x="434" y="530"/>
                  </a:lnTo>
                  <a:lnTo>
                    <a:pt x="429" y="532"/>
                  </a:lnTo>
                  <a:lnTo>
                    <a:pt x="423" y="533"/>
                  </a:lnTo>
                  <a:lnTo>
                    <a:pt x="416" y="535"/>
                  </a:lnTo>
                  <a:lnTo>
                    <a:pt x="408" y="535"/>
                  </a:lnTo>
                  <a:lnTo>
                    <a:pt x="400" y="536"/>
                  </a:lnTo>
                  <a:lnTo>
                    <a:pt x="390" y="536"/>
                  </a:lnTo>
                  <a:lnTo>
                    <a:pt x="380" y="535"/>
                  </a:lnTo>
                  <a:lnTo>
                    <a:pt x="375" y="535"/>
                  </a:lnTo>
                  <a:lnTo>
                    <a:pt x="369" y="535"/>
                  </a:lnTo>
                  <a:lnTo>
                    <a:pt x="363" y="535"/>
                  </a:lnTo>
                  <a:lnTo>
                    <a:pt x="355" y="536"/>
                  </a:lnTo>
                  <a:lnTo>
                    <a:pt x="347" y="536"/>
                  </a:lnTo>
                  <a:lnTo>
                    <a:pt x="340" y="537"/>
                  </a:lnTo>
                  <a:lnTo>
                    <a:pt x="334" y="538"/>
                  </a:lnTo>
                  <a:lnTo>
                    <a:pt x="328" y="539"/>
                  </a:lnTo>
                  <a:lnTo>
                    <a:pt x="323" y="540"/>
                  </a:lnTo>
                  <a:lnTo>
                    <a:pt x="315" y="542"/>
                  </a:lnTo>
                  <a:lnTo>
                    <a:pt x="306" y="542"/>
                  </a:lnTo>
                  <a:lnTo>
                    <a:pt x="295" y="543"/>
                  </a:lnTo>
                  <a:lnTo>
                    <a:pt x="285" y="544"/>
                  </a:lnTo>
                  <a:lnTo>
                    <a:pt x="274" y="545"/>
                  </a:lnTo>
                  <a:lnTo>
                    <a:pt x="264" y="546"/>
                  </a:lnTo>
                  <a:lnTo>
                    <a:pt x="255" y="547"/>
                  </a:lnTo>
                  <a:lnTo>
                    <a:pt x="250" y="547"/>
                  </a:lnTo>
                  <a:lnTo>
                    <a:pt x="245" y="547"/>
                  </a:lnTo>
                  <a:lnTo>
                    <a:pt x="239" y="547"/>
                  </a:lnTo>
                  <a:lnTo>
                    <a:pt x="234" y="546"/>
                  </a:lnTo>
                  <a:lnTo>
                    <a:pt x="228" y="546"/>
                  </a:lnTo>
                  <a:lnTo>
                    <a:pt x="221" y="545"/>
                  </a:lnTo>
                  <a:lnTo>
                    <a:pt x="215" y="544"/>
                  </a:lnTo>
                  <a:lnTo>
                    <a:pt x="208" y="542"/>
                  </a:lnTo>
                  <a:lnTo>
                    <a:pt x="202" y="542"/>
                  </a:lnTo>
                  <a:lnTo>
                    <a:pt x="195" y="541"/>
                  </a:lnTo>
                  <a:lnTo>
                    <a:pt x="188" y="540"/>
                  </a:lnTo>
                  <a:lnTo>
                    <a:pt x="182" y="539"/>
                  </a:lnTo>
                  <a:lnTo>
                    <a:pt x="175" y="539"/>
                  </a:lnTo>
                  <a:lnTo>
                    <a:pt x="169" y="538"/>
                  </a:lnTo>
                  <a:lnTo>
                    <a:pt x="163" y="538"/>
                  </a:lnTo>
                  <a:lnTo>
                    <a:pt x="158" y="539"/>
                  </a:lnTo>
                  <a:lnTo>
                    <a:pt x="152" y="539"/>
                  </a:lnTo>
                  <a:lnTo>
                    <a:pt x="146" y="539"/>
                  </a:lnTo>
                  <a:lnTo>
                    <a:pt x="139" y="539"/>
                  </a:lnTo>
                  <a:lnTo>
                    <a:pt x="132" y="539"/>
                  </a:lnTo>
                  <a:lnTo>
                    <a:pt x="125" y="538"/>
                  </a:lnTo>
                  <a:lnTo>
                    <a:pt x="119" y="538"/>
                  </a:lnTo>
                  <a:lnTo>
                    <a:pt x="112" y="537"/>
                  </a:lnTo>
                  <a:lnTo>
                    <a:pt x="105" y="536"/>
                  </a:lnTo>
                  <a:lnTo>
                    <a:pt x="98" y="535"/>
                  </a:lnTo>
                  <a:lnTo>
                    <a:pt x="92" y="534"/>
                  </a:lnTo>
                  <a:lnTo>
                    <a:pt x="87" y="533"/>
                  </a:lnTo>
                  <a:lnTo>
                    <a:pt x="81" y="532"/>
                  </a:lnTo>
                  <a:lnTo>
                    <a:pt x="77" y="531"/>
                  </a:lnTo>
                  <a:lnTo>
                    <a:pt x="72" y="529"/>
                  </a:lnTo>
                  <a:lnTo>
                    <a:pt x="69" y="528"/>
                  </a:lnTo>
                  <a:lnTo>
                    <a:pt x="67" y="527"/>
                  </a:lnTo>
                  <a:lnTo>
                    <a:pt x="64" y="525"/>
                  </a:lnTo>
                  <a:lnTo>
                    <a:pt x="65" y="523"/>
                  </a:lnTo>
                  <a:lnTo>
                    <a:pt x="68" y="521"/>
                  </a:lnTo>
                  <a:lnTo>
                    <a:pt x="72" y="519"/>
                  </a:lnTo>
                  <a:lnTo>
                    <a:pt x="77" y="518"/>
                  </a:lnTo>
                  <a:lnTo>
                    <a:pt x="83" y="517"/>
                  </a:lnTo>
                  <a:lnTo>
                    <a:pt x="89" y="517"/>
                  </a:lnTo>
                  <a:lnTo>
                    <a:pt x="94" y="517"/>
                  </a:lnTo>
                  <a:lnTo>
                    <a:pt x="97" y="517"/>
                  </a:lnTo>
                  <a:lnTo>
                    <a:pt x="100" y="517"/>
                  </a:lnTo>
                  <a:lnTo>
                    <a:pt x="105" y="517"/>
                  </a:lnTo>
                  <a:lnTo>
                    <a:pt x="109" y="516"/>
                  </a:lnTo>
                  <a:lnTo>
                    <a:pt x="115" y="516"/>
                  </a:lnTo>
                  <a:lnTo>
                    <a:pt x="121" y="516"/>
                  </a:lnTo>
                  <a:lnTo>
                    <a:pt x="126" y="516"/>
                  </a:lnTo>
                  <a:lnTo>
                    <a:pt x="132" y="516"/>
                  </a:lnTo>
                  <a:lnTo>
                    <a:pt x="139" y="515"/>
                  </a:lnTo>
                  <a:lnTo>
                    <a:pt x="145" y="515"/>
                  </a:lnTo>
                  <a:lnTo>
                    <a:pt x="150" y="514"/>
                  </a:lnTo>
                  <a:lnTo>
                    <a:pt x="156" y="514"/>
                  </a:lnTo>
                  <a:lnTo>
                    <a:pt x="160" y="513"/>
                  </a:lnTo>
                  <a:lnTo>
                    <a:pt x="164" y="513"/>
                  </a:lnTo>
                  <a:lnTo>
                    <a:pt x="168" y="512"/>
                  </a:lnTo>
                  <a:lnTo>
                    <a:pt x="170" y="511"/>
                  </a:lnTo>
                  <a:lnTo>
                    <a:pt x="174" y="510"/>
                  </a:lnTo>
                  <a:lnTo>
                    <a:pt x="178" y="508"/>
                  </a:lnTo>
                  <a:lnTo>
                    <a:pt x="183" y="508"/>
                  </a:lnTo>
                  <a:lnTo>
                    <a:pt x="187" y="506"/>
                  </a:lnTo>
                  <a:lnTo>
                    <a:pt x="192" y="505"/>
                  </a:lnTo>
                  <a:lnTo>
                    <a:pt x="196" y="503"/>
                  </a:lnTo>
                  <a:lnTo>
                    <a:pt x="200" y="500"/>
                  </a:lnTo>
                  <a:lnTo>
                    <a:pt x="203" y="497"/>
                  </a:lnTo>
                  <a:lnTo>
                    <a:pt x="206" y="492"/>
                  </a:lnTo>
                  <a:lnTo>
                    <a:pt x="208" y="486"/>
                  </a:lnTo>
                  <a:lnTo>
                    <a:pt x="210" y="479"/>
                  </a:lnTo>
                  <a:lnTo>
                    <a:pt x="211" y="471"/>
                  </a:lnTo>
                  <a:lnTo>
                    <a:pt x="212" y="464"/>
                  </a:lnTo>
                  <a:lnTo>
                    <a:pt x="212" y="456"/>
                  </a:lnTo>
                  <a:lnTo>
                    <a:pt x="212" y="449"/>
                  </a:lnTo>
                  <a:lnTo>
                    <a:pt x="212" y="444"/>
                  </a:lnTo>
                  <a:lnTo>
                    <a:pt x="212" y="439"/>
                  </a:lnTo>
                  <a:lnTo>
                    <a:pt x="211" y="433"/>
                  </a:lnTo>
                  <a:lnTo>
                    <a:pt x="211" y="426"/>
                  </a:lnTo>
                  <a:lnTo>
                    <a:pt x="211" y="418"/>
                  </a:lnTo>
                  <a:lnTo>
                    <a:pt x="211" y="410"/>
                  </a:lnTo>
                  <a:lnTo>
                    <a:pt x="212" y="402"/>
                  </a:lnTo>
                  <a:lnTo>
                    <a:pt x="212" y="395"/>
                  </a:lnTo>
                  <a:lnTo>
                    <a:pt x="212" y="388"/>
                  </a:lnTo>
                  <a:lnTo>
                    <a:pt x="212" y="384"/>
                  </a:lnTo>
                  <a:lnTo>
                    <a:pt x="212" y="380"/>
                  </a:lnTo>
                  <a:lnTo>
                    <a:pt x="213" y="374"/>
                  </a:lnTo>
                  <a:lnTo>
                    <a:pt x="214" y="368"/>
                  </a:lnTo>
                  <a:lnTo>
                    <a:pt x="215" y="362"/>
                  </a:lnTo>
                  <a:lnTo>
                    <a:pt x="216" y="355"/>
                  </a:lnTo>
                  <a:lnTo>
                    <a:pt x="218" y="347"/>
                  </a:lnTo>
                  <a:lnTo>
                    <a:pt x="219" y="340"/>
                  </a:lnTo>
                  <a:lnTo>
                    <a:pt x="220" y="333"/>
                  </a:lnTo>
                  <a:lnTo>
                    <a:pt x="221" y="326"/>
                  </a:lnTo>
                  <a:lnTo>
                    <a:pt x="223" y="320"/>
                  </a:lnTo>
                  <a:lnTo>
                    <a:pt x="224" y="313"/>
                  </a:lnTo>
                  <a:lnTo>
                    <a:pt x="225" y="308"/>
                  </a:lnTo>
                  <a:lnTo>
                    <a:pt x="226" y="303"/>
                  </a:lnTo>
                  <a:lnTo>
                    <a:pt x="227" y="299"/>
                  </a:lnTo>
                  <a:lnTo>
                    <a:pt x="228" y="296"/>
                  </a:lnTo>
                  <a:lnTo>
                    <a:pt x="230" y="290"/>
                  </a:lnTo>
                  <a:lnTo>
                    <a:pt x="231" y="283"/>
                  </a:lnTo>
                  <a:lnTo>
                    <a:pt x="232" y="276"/>
                  </a:lnTo>
                  <a:lnTo>
                    <a:pt x="234" y="268"/>
                  </a:lnTo>
                  <a:lnTo>
                    <a:pt x="235" y="260"/>
                  </a:lnTo>
                  <a:lnTo>
                    <a:pt x="235" y="254"/>
                  </a:lnTo>
                  <a:lnTo>
                    <a:pt x="236" y="250"/>
                  </a:lnTo>
                  <a:lnTo>
                    <a:pt x="236" y="248"/>
                  </a:lnTo>
                  <a:lnTo>
                    <a:pt x="237" y="246"/>
                  </a:lnTo>
                  <a:lnTo>
                    <a:pt x="236" y="241"/>
                  </a:lnTo>
                  <a:lnTo>
                    <a:pt x="235" y="237"/>
                  </a:lnTo>
                  <a:lnTo>
                    <a:pt x="234" y="233"/>
                  </a:lnTo>
                  <a:lnTo>
                    <a:pt x="232" y="229"/>
                  </a:lnTo>
                  <a:lnTo>
                    <a:pt x="230" y="226"/>
                  </a:lnTo>
                  <a:lnTo>
                    <a:pt x="227" y="224"/>
                  </a:lnTo>
                  <a:lnTo>
                    <a:pt x="223" y="224"/>
                  </a:lnTo>
                  <a:lnTo>
                    <a:pt x="217" y="226"/>
                  </a:lnTo>
                  <a:lnTo>
                    <a:pt x="212" y="228"/>
                  </a:lnTo>
                  <a:lnTo>
                    <a:pt x="206" y="228"/>
                  </a:lnTo>
                  <a:lnTo>
                    <a:pt x="201" y="229"/>
                  </a:lnTo>
                  <a:lnTo>
                    <a:pt x="197" y="229"/>
                  </a:lnTo>
                  <a:lnTo>
                    <a:pt x="193" y="229"/>
                  </a:lnTo>
                  <a:lnTo>
                    <a:pt x="188" y="228"/>
                  </a:lnTo>
                  <a:lnTo>
                    <a:pt x="184" y="227"/>
                  </a:lnTo>
                  <a:lnTo>
                    <a:pt x="180" y="227"/>
                  </a:lnTo>
                  <a:lnTo>
                    <a:pt x="176" y="226"/>
                  </a:lnTo>
                  <a:lnTo>
                    <a:pt x="172" y="225"/>
                  </a:lnTo>
                  <a:lnTo>
                    <a:pt x="167" y="225"/>
                  </a:lnTo>
                  <a:lnTo>
                    <a:pt x="162" y="224"/>
                  </a:lnTo>
                  <a:lnTo>
                    <a:pt x="158" y="224"/>
                  </a:lnTo>
                  <a:lnTo>
                    <a:pt x="152" y="225"/>
                  </a:lnTo>
                  <a:lnTo>
                    <a:pt x="146" y="225"/>
                  </a:lnTo>
                  <a:lnTo>
                    <a:pt x="140" y="226"/>
                  </a:lnTo>
                  <a:lnTo>
                    <a:pt x="133" y="226"/>
                  </a:lnTo>
                  <a:lnTo>
                    <a:pt x="126" y="225"/>
                  </a:lnTo>
                  <a:lnTo>
                    <a:pt x="119" y="225"/>
                  </a:lnTo>
                  <a:lnTo>
                    <a:pt x="111" y="224"/>
                  </a:lnTo>
                  <a:lnTo>
                    <a:pt x="104" y="222"/>
                  </a:lnTo>
                  <a:lnTo>
                    <a:pt x="96" y="220"/>
                  </a:lnTo>
                  <a:lnTo>
                    <a:pt x="88" y="219"/>
                  </a:lnTo>
                  <a:lnTo>
                    <a:pt x="79" y="217"/>
                  </a:lnTo>
                  <a:lnTo>
                    <a:pt x="71" y="215"/>
                  </a:lnTo>
                  <a:lnTo>
                    <a:pt x="63" y="213"/>
                  </a:lnTo>
                  <a:lnTo>
                    <a:pt x="55" y="211"/>
                  </a:lnTo>
                  <a:lnTo>
                    <a:pt x="46" y="209"/>
                  </a:lnTo>
                  <a:lnTo>
                    <a:pt x="38" y="207"/>
                  </a:lnTo>
                  <a:lnTo>
                    <a:pt x="30" y="205"/>
                  </a:lnTo>
                  <a:lnTo>
                    <a:pt x="23" y="203"/>
                  </a:lnTo>
                  <a:lnTo>
                    <a:pt x="10" y="199"/>
                  </a:lnTo>
                  <a:lnTo>
                    <a:pt x="3" y="191"/>
                  </a:lnTo>
                  <a:lnTo>
                    <a:pt x="0" y="181"/>
                  </a:lnTo>
                  <a:lnTo>
                    <a:pt x="2" y="170"/>
                  </a:lnTo>
                  <a:lnTo>
                    <a:pt x="5" y="160"/>
                  </a:lnTo>
                  <a:lnTo>
                    <a:pt x="8" y="149"/>
                  </a:lnTo>
                  <a:lnTo>
                    <a:pt x="12" y="141"/>
                  </a:lnTo>
                  <a:lnTo>
                    <a:pt x="14" y="135"/>
                  </a:lnTo>
                </a:path>
              </a:pathLst>
            </a:custGeom>
            <a:solidFill>
              <a:srgbClr val="BA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34" name="Freeform 402"/>
            <p:cNvSpPr>
              <a:spLocks/>
            </p:cNvSpPr>
            <p:nvPr/>
          </p:nvSpPr>
          <p:spPr bwMode="auto">
            <a:xfrm>
              <a:off x="1520" y="894"/>
              <a:ext cx="531" cy="538"/>
            </a:xfrm>
            <a:custGeom>
              <a:avLst/>
              <a:gdLst>
                <a:gd name="T0" fmla="*/ 54 w 531"/>
                <a:gd name="T1" fmla="*/ 82 h 538"/>
                <a:gd name="T2" fmla="*/ 109 w 531"/>
                <a:gd name="T3" fmla="*/ 58 h 538"/>
                <a:gd name="T4" fmla="*/ 148 w 531"/>
                <a:gd name="T5" fmla="*/ 41 h 538"/>
                <a:gd name="T6" fmla="*/ 189 w 531"/>
                <a:gd name="T7" fmla="*/ 20 h 538"/>
                <a:gd name="T8" fmla="*/ 250 w 531"/>
                <a:gd name="T9" fmla="*/ 1 h 538"/>
                <a:gd name="T10" fmla="*/ 297 w 531"/>
                <a:gd name="T11" fmla="*/ 7 h 538"/>
                <a:gd name="T12" fmla="*/ 323 w 531"/>
                <a:gd name="T13" fmla="*/ 23 h 538"/>
                <a:gd name="T14" fmla="*/ 385 w 531"/>
                <a:gd name="T15" fmla="*/ 63 h 538"/>
                <a:gd name="T16" fmla="*/ 439 w 531"/>
                <a:gd name="T17" fmla="*/ 86 h 538"/>
                <a:gd name="T18" fmla="*/ 479 w 531"/>
                <a:gd name="T19" fmla="*/ 111 h 538"/>
                <a:gd name="T20" fmla="*/ 518 w 531"/>
                <a:gd name="T21" fmla="*/ 134 h 538"/>
                <a:gd name="T22" fmla="*/ 529 w 531"/>
                <a:gd name="T23" fmla="*/ 167 h 538"/>
                <a:gd name="T24" fmla="*/ 525 w 531"/>
                <a:gd name="T25" fmla="*/ 194 h 538"/>
                <a:gd name="T26" fmla="*/ 502 w 531"/>
                <a:gd name="T27" fmla="*/ 215 h 538"/>
                <a:gd name="T28" fmla="*/ 459 w 531"/>
                <a:gd name="T29" fmla="*/ 217 h 538"/>
                <a:gd name="T30" fmla="*/ 430 w 531"/>
                <a:gd name="T31" fmla="*/ 214 h 538"/>
                <a:gd name="T32" fmla="*/ 405 w 531"/>
                <a:gd name="T33" fmla="*/ 218 h 538"/>
                <a:gd name="T34" fmla="*/ 365 w 531"/>
                <a:gd name="T35" fmla="*/ 216 h 538"/>
                <a:gd name="T36" fmla="*/ 340 w 531"/>
                <a:gd name="T37" fmla="*/ 212 h 538"/>
                <a:gd name="T38" fmla="*/ 314 w 531"/>
                <a:gd name="T39" fmla="*/ 215 h 538"/>
                <a:gd name="T40" fmla="*/ 288 w 531"/>
                <a:gd name="T41" fmla="*/ 213 h 538"/>
                <a:gd name="T42" fmla="*/ 275 w 531"/>
                <a:gd name="T43" fmla="*/ 231 h 538"/>
                <a:gd name="T44" fmla="*/ 264 w 531"/>
                <a:gd name="T45" fmla="*/ 283 h 538"/>
                <a:gd name="T46" fmla="*/ 255 w 531"/>
                <a:gd name="T47" fmla="*/ 307 h 538"/>
                <a:gd name="T48" fmla="*/ 249 w 531"/>
                <a:gd name="T49" fmla="*/ 334 h 538"/>
                <a:gd name="T50" fmla="*/ 245 w 531"/>
                <a:gd name="T51" fmla="*/ 379 h 538"/>
                <a:gd name="T52" fmla="*/ 245 w 531"/>
                <a:gd name="T53" fmla="*/ 417 h 538"/>
                <a:gd name="T54" fmla="*/ 255 w 531"/>
                <a:gd name="T55" fmla="*/ 455 h 538"/>
                <a:gd name="T56" fmla="*/ 273 w 531"/>
                <a:gd name="T57" fmla="*/ 491 h 538"/>
                <a:gd name="T58" fmla="*/ 314 w 531"/>
                <a:gd name="T59" fmla="*/ 498 h 538"/>
                <a:gd name="T60" fmla="*/ 346 w 531"/>
                <a:gd name="T61" fmla="*/ 505 h 538"/>
                <a:gd name="T62" fmla="*/ 397 w 531"/>
                <a:gd name="T63" fmla="*/ 506 h 538"/>
                <a:gd name="T64" fmla="*/ 442 w 531"/>
                <a:gd name="T65" fmla="*/ 512 h 538"/>
                <a:gd name="T66" fmla="*/ 405 w 531"/>
                <a:gd name="T67" fmla="*/ 525 h 538"/>
                <a:gd name="T68" fmla="*/ 352 w 531"/>
                <a:gd name="T69" fmla="*/ 525 h 538"/>
                <a:gd name="T70" fmla="*/ 303 w 531"/>
                <a:gd name="T71" fmla="*/ 532 h 538"/>
                <a:gd name="T72" fmla="*/ 243 w 531"/>
                <a:gd name="T73" fmla="*/ 537 h 538"/>
                <a:gd name="T74" fmla="*/ 201 w 531"/>
                <a:gd name="T75" fmla="*/ 531 h 538"/>
                <a:gd name="T76" fmla="*/ 157 w 531"/>
                <a:gd name="T77" fmla="*/ 528 h 538"/>
                <a:gd name="T78" fmla="*/ 113 w 531"/>
                <a:gd name="T79" fmla="*/ 526 h 538"/>
                <a:gd name="T80" fmla="*/ 74 w 531"/>
                <a:gd name="T81" fmla="*/ 520 h 538"/>
                <a:gd name="T82" fmla="*/ 78 w 531"/>
                <a:gd name="T83" fmla="*/ 509 h 538"/>
                <a:gd name="T84" fmla="*/ 133 w 531"/>
                <a:gd name="T85" fmla="*/ 506 h 538"/>
                <a:gd name="T86" fmla="*/ 182 w 531"/>
                <a:gd name="T87" fmla="*/ 498 h 538"/>
                <a:gd name="T88" fmla="*/ 207 w 531"/>
                <a:gd name="T89" fmla="*/ 476 h 538"/>
                <a:gd name="T90" fmla="*/ 210 w 531"/>
                <a:gd name="T91" fmla="*/ 429 h 538"/>
                <a:gd name="T92" fmla="*/ 211 w 531"/>
                <a:gd name="T93" fmla="*/ 378 h 538"/>
                <a:gd name="T94" fmla="*/ 216 w 531"/>
                <a:gd name="T95" fmla="*/ 337 h 538"/>
                <a:gd name="T96" fmla="*/ 225 w 531"/>
                <a:gd name="T97" fmla="*/ 293 h 538"/>
                <a:gd name="T98" fmla="*/ 234 w 531"/>
                <a:gd name="T99" fmla="*/ 250 h 538"/>
                <a:gd name="T100" fmla="*/ 233 w 531"/>
                <a:gd name="T101" fmla="*/ 222 h 538"/>
                <a:gd name="T102" fmla="*/ 205 w 531"/>
                <a:gd name="T103" fmla="*/ 218 h 538"/>
                <a:gd name="T104" fmla="*/ 174 w 531"/>
                <a:gd name="T105" fmla="*/ 215 h 538"/>
                <a:gd name="T106" fmla="*/ 138 w 531"/>
                <a:gd name="T107" fmla="*/ 214 h 538"/>
                <a:gd name="T108" fmla="*/ 86 w 531"/>
                <a:gd name="T109" fmla="*/ 208 h 538"/>
                <a:gd name="T110" fmla="*/ 30 w 531"/>
                <a:gd name="T111" fmla="*/ 194 h 538"/>
                <a:gd name="T112" fmla="*/ 8 w 531"/>
                <a:gd name="T113" fmla="*/ 139 h 5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31"/>
                <a:gd name="T172" fmla="*/ 0 h 538"/>
                <a:gd name="T173" fmla="*/ 531 w 531"/>
                <a:gd name="T174" fmla="*/ 538 h 53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31" h="538">
                  <a:moveTo>
                    <a:pt x="13" y="125"/>
                  </a:moveTo>
                  <a:lnTo>
                    <a:pt x="15" y="120"/>
                  </a:lnTo>
                  <a:lnTo>
                    <a:pt x="20" y="113"/>
                  </a:lnTo>
                  <a:lnTo>
                    <a:pt x="27" y="105"/>
                  </a:lnTo>
                  <a:lnTo>
                    <a:pt x="35" y="97"/>
                  </a:lnTo>
                  <a:lnTo>
                    <a:pt x="44" y="89"/>
                  </a:lnTo>
                  <a:lnTo>
                    <a:pt x="54" y="82"/>
                  </a:lnTo>
                  <a:lnTo>
                    <a:pt x="63" y="77"/>
                  </a:lnTo>
                  <a:lnTo>
                    <a:pt x="72" y="74"/>
                  </a:lnTo>
                  <a:lnTo>
                    <a:pt x="80" y="72"/>
                  </a:lnTo>
                  <a:lnTo>
                    <a:pt x="88" y="69"/>
                  </a:lnTo>
                  <a:lnTo>
                    <a:pt x="95" y="66"/>
                  </a:lnTo>
                  <a:lnTo>
                    <a:pt x="102" y="61"/>
                  </a:lnTo>
                  <a:lnTo>
                    <a:pt x="109" y="58"/>
                  </a:lnTo>
                  <a:lnTo>
                    <a:pt x="115" y="54"/>
                  </a:lnTo>
                  <a:lnTo>
                    <a:pt x="123" y="50"/>
                  </a:lnTo>
                  <a:lnTo>
                    <a:pt x="130" y="48"/>
                  </a:lnTo>
                  <a:lnTo>
                    <a:pt x="135" y="46"/>
                  </a:lnTo>
                  <a:lnTo>
                    <a:pt x="139" y="45"/>
                  </a:lnTo>
                  <a:lnTo>
                    <a:pt x="143" y="43"/>
                  </a:lnTo>
                  <a:lnTo>
                    <a:pt x="148" y="41"/>
                  </a:lnTo>
                  <a:lnTo>
                    <a:pt x="153" y="38"/>
                  </a:lnTo>
                  <a:lnTo>
                    <a:pt x="158" y="36"/>
                  </a:lnTo>
                  <a:lnTo>
                    <a:pt x="164" y="33"/>
                  </a:lnTo>
                  <a:lnTo>
                    <a:pt x="169" y="30"/>
                  </a:lnTo>
                  <a:lnTo>
                    <a:pt x="175" y="27"/>
                  </a:lnTo>
                  <a:lnTo>
                    <a:pt x="182" y="24"/>
                  </a:lnTo>
                  <a:lnTo>
                    <a:pt x="189" y="20"/>
                  </a:lnTo>
                  <a:lnTo>
                    <a:pt x="196" y="17"/>
                  </a:lnTo>
                  <a:lnTo>
                    <a:pt x="204" y="14"/>
                  </a:lnTo>
                  <a:lnTo>
                    <a:pt x="213" y="11"/>
                  </a:lnTo>
                  <a:lnTo>
                    <a:pt x="222" y="7"/>
                  </a:lnTo>
                  <a:lnTo>
                    <a:pt x="231" y="5"/>
                  </a:lnTo>
                  <a:lnTo>
                    <a:pt x="241" y="2"/>
                  </a:lnTo>
                  <a:lnTo>
                    <a:pt x="250" y="1"/>
                  </a:lnTo>
                  <a:lnTo>
                    <a:pt x="258" y="0"/>
                  </a:lnTo>
                  <a:lnTo>
                    <a:pt x="266" y="0"/>
                  </a:lnTo>
                  <a:lnTo>
                    <a:pt x="273" y="0"/>
                  </a:lnTo>
                  <a:lnTo>
                    <a:pt x="280" y="2"/>
                  </a:lnTo>
                  <a:lnTo>
                    <a:pt x="286" y="3"/>
                  </a:lnTo>
                  <a:lnTo>
                    <a:pt x="291" y="5"/>
                  </a:lnTo>
                  <a:lnTo>
                    <a:pt x="297" y="7"/>
                  </a:lnTo>
                  <a:lnTo>
                    <a:pt x="301" y="10"/>
                  </a:lnTo>
                  <a:lnTo>
                    <a:pt x="306" y="13"/>
                  </a:lnTo>
                  <a:lnTo>
                    <a:pt x="310" y="15"/>
                  </a:lnTo>
                  <a:lnTo>
                    <a:pt x="314" y="17"/>
                  </a:lnTo>
                  <a:lnTo>
                    <a:pt x="317" y="20"/>
                  </a:lnTo>
                  <a:lnTo>
                    <a:pt x="320" y="22"/>
                  </a:lnTo>
                  <a:lnTo>
                    <a:pt x="323" y="23"/>
                  </a:lnTo>
                  <a:lnTo>
                    <a:pt x="328" y="26"/>
                  </a:lnTo>
                  <a:lnTo>
                    <a:pt x="335" y="32"/>
                  </a:lnTo>
                  <a:lnTo>
                    <a:pt x="343" y="37"/>
                  </a:lnTo>
                  <a:lnTo>
                    <a:pt x="352" y="44"/>
                  </a:lnTo>
                  <a:lnTo>
                    <a:pt x="361" y="51"/>
                  </a:lnTo>
                  <a:lnTo>
                    <a:pt x="372" y="57"/>
                  </a:lnTo>
                  <a:lnTo>
                    <a:pt x="385" y="63"/>
                  </a:lnTo>
                  <a:lnTo>
                    <a:pt x="398" y="67"/>
                  </a:lnTo>
                  <a:lnTo>
                    <a:pt x="405" y="69"/>
                  </a:lnTo>
                  <a:lnTo>
                    <a:pt x="412" y="72"/>
                  </a:lnTo>
                  <a:lnTo>
                    <a:pt x="419" y="75"/>
                  </a:lnTo>
                  <a:lnTo>
                    <a:pt x="425" y="78"/>
                  </a:lnTo>
                  <a:lnTo>
                    <a:pt x="432" y="82"/>
                  </a:lnTo>
                  <a:lnTo>
                    <a:pt x="439" y="86"/>
                  </a:lnTo>
                  <a:lnTo>
                    <a:pt x="445" y="90"/>
                  </a:lnTo>
                  <a:lnTo>
                    <a:pt x="451" y="93"/>
                  </a:lnTo>
                  <a:lnTo>
                    <a:pt x="458" y="97"/>
                  </a:lnTo>
                  <a:lnTo>
                    <a:pt x="463" y="101"/>
                  </a:lnTo>
                  <a:lnTo>
                    <a:pt x="469" y="105"/>
                  </a:lnTo>
                  <a:lnTo>
                    <a:pt x="475" y="108"/>
                  </a:lnTo>
                  <a:lnTo>
                    <a:pt x="479" y="111"/>
                  </a:lnTo>
                  <a:lnTo>
                    <a:pt x="484" y="113"/>
                  </a:lnTo>
                  <a:lnTo>
                    <a:pt x="489" y="115"/>
                  </a:lnTo>
                  <a:lnTo>
                    <a:pt x="493" y="117"/>
                  </a:lnTo>
                  <a:lnTo>
                    <a:pt x="500" y="119"/>
                  </a:lnTo>
                  <a:lnTo>
                    <a:pt x="507" y="124"/>
                  </a:lnTo>
                  <a:lnTo>
                    <a:pt x="513" y="129"/>
                  </a:lnTo>
                  <a:lnTo>
                    <a:pt x="518" y="134"/>
                  </a:lnTo>
                  <a:lnTo>
                    <a:pt x="522" y="140"/>
                  </a:lnTo>
                  <a:lnTo>
                    <a:pt x="526" y="146"/>
                  </a:lnTo>
                  <a:lnTo>
                    <a:pt x="528" y="151"/>
                  </a:lnTo>
                  <a:lnTo>
                    <a:pt x="529" y="156"/>
                  </a:lnTo>
                  <a:lnTo>
                    <a:pt x="530" y="159"/>
                  </a:lnTo>
                  <a:lnTo>
                    <a:pt x="529" y="163"/>
                  </a:lnTo>
                  <a:lnTo>
                    <a:pt x="529" y="167"/>
                  </a:lnTo>
                  <a:lnTo>
                    <a:pt x="528" y="170"/>
                  </a:lnTo>
                  <a:lnTo>
                    <a:pt x="526" y="174"/>
                  </a:lnTo>
                  <a:lnTo>
                    <a:pt x="525" y="178"/>
                  </a:lnTo>
                  <a:lnTo>
                    <a:pt x="525" y="182"/>
                  </a:lnTo>
                  <a:lnTo>
                    <a:pt x="525" y="186"/>
                  </a:lnTo>
                  <a:lnTo>
                    <a:pt x="525" y="191"/>
                  </a:lnTo>
                  <a:lnTo>
                    <a:pt x="525" y="194"/>
                  </a:lnTo>
                  <a:lnTo>
                    <a:pt x="524" y="197"/>
                  </a:lnTo>
                  <a:lnTo>
                    <a:pt x="522" y="200"/>
                  </a:lnTo>
                  <a:lnTo>
                    <a:pt x="520" y="202"/>
                  </a:lnTo>
                  <a:lnTo>
                    <a:pt x="516" y="205"/>
                  </a:lnTo>
                  <a:lnTo>
                    <a:pt x="512" y="208"/>
                  </a:lnTo>
                  <a:lnTo>
                    <a:pt x="507" y="212"/>
                  </a:lnTo>
                  <a:lnTo>
                    <a:pt x="502" y="215"/>
                  </a:lnTo>
                  <a:lnTo>
                    <a:pt x="495" y="217"/>
                  </a:lnTo>
                  <a:lnTo>
                    <a:pt x="489" y="218"/>
                  </a:lnTo>
                  <a:lnTo>
                    <a:pt x="482" y="217"/>
                  </a:lnTo>
                  <a:lnTo>
                    <a:pt x="475" y="217"/>
                  </a:lnTo>
                  <a:lnTo>
                    <a:pt x="469" y="216"/>
                  </a:lnTo>
                  <a:lnTo>
                    <a:pt x="464" y="216"/>
                  </a:lnTo>
                  <a:lnTo>
                    <a:pt x="459" y="217"/>
                  </a:lnTo>
                  <a:lnTo>
                    <a:pt x="455" y="218"/>
                  </a:lnTo>
                  <a:lnTo>
                    <a:pt x="450" y="218"/>
                  </a:lnTo>
                  <a:lnTo>
                    <a:pt x="446" y="218"/>
                  </a:lnTo>
                  <a:lnTo>
                    <a:pt x="441" y="217"/>
                  </a:lnTo>
                  <a:lnTo>
                    <a:pt x="437" y="216"/>
                  </a:lnTo>
                  <a:lnTo>
                    <a:pt x="433" y="215"/>
                  </a:lnTo>
                  <a:lnTo>
                    <a:pt x="430" y="214"/>
                  </a:lnTo>
                  <a:lnTo>
                    <a:pt x="428" y="214"/>
                  </a:lnTo>
                  <a:lnTo>
                    <a:pt x="425" y="214"/>
                  </a:lnTo>
                  <a:lnTo>
                    <a:pt x="423" y="214"/>
                  </a:lnTo>
                  <a:lnTo>
                    <a:pt x="419" y="215"/>
                  </a:lnTo>
                  <a:lnTo>
                    <a:pt x="415" y="216"/>
                  </a:lnTo>
                  <a:lnTo>
                    <a:pt x="410" y="217"/>
                  </a:lnTo>
                  <a:lnTo>
                    <a:pt x="405" y="218"/>
                  </a:lnTo>
                  <a:lnTo>
                    <a:pt x="399" y="219"/>
                  </a:lnTo>
                  <a:lnTo>
                    <a:pt x="393" y="219"/>
                  </a:lnTo>
                  <a:lnTo>
                    <a:pt x="386" y="219"/>
                  </a:lnTo>
                  <a:lnTo>
                    <a:pt x="380" y="219"/>
                  </a:lnTo>
                  <a:lnTo>
                    <a:pt x="375" y="218"/>
                  </a:lnTo>
                  <a:lnTo>
                    <a:pt x="370" y="217"/>
                  </a:lnTo>
                  <a:lnTo>
                    <a:pt x="365" y="216"/>
                  </a:lnTo>
                  <a:lnTo>
                    <a:pt x="361" y="215"/>
                  </a:lnTo>
                  <a:lnTo>
                    <a:pt x="357" y="214"/>
                  </a:lnTo>
                  <a:lnTo>
                    <a:pt x="354" y="213"/>
                  </a:lnTo>
                  <a:lnTo>
                    <a:pt x="352" y="213"/>
                  </a:lnTo>
                  <a:lnTo>
                    <a:pt x="348" y="212"/>
                  </a:lnTo>
                  <a:lnTo>
                    <a:pt x="344" y="212"/>
                  </a:lnTo>
                  <a:lnTo>
                    <a:pt x="340" y="212"/>
                  </a:lnTo>
                  <a:lnTo>
                    <a:pt x="336" y="212"/>
                  </a:lnTo>
                  <a:lnTo>
                    <a:pt x="332" y="213"/>
                  </a:lnTo>
                  <a:lnTo>
                    <a:pt x="329" y="213"/>
                  </a:lnTo>
                  <a:lnTo>
                    <a:pt x="326" y="214"/>
                  </a:lnTo>
                  <a:lnTo>
                    <a:pt x="324" y="215"/>
                  </a:lnTo>
                  <a:lnTo>
                    <a:pt x="319" y="215"/>
                  </a:lnTo>
                  <a:lnTo>
                    <a:pt x="314" y="215"/>
                  </a:lnTo>
                  <a:lnTo>
                    <a:pt x="308" y="215"/>
                  </a:lnTo>
                  <a:lnTo>
                    <a:pt x="302" y="215"/>
                  </a:lnTo>
                  <a:lnTo>
                    <a:pt x="297" y="215"/>
                  </a:lnTo>
                  <a:lnTo>
                    <a:pt x="293" y="214"/>
                  </a:lnTo>
                  <a:lnTo>
                    <a:pt x="291" y="213"/>
                  </a:lnTo>
                  <a:lnTo>
                    <a:pt x="290" y="213"/>
                  </a:lnTo>
                  <a:lnTo>
                    <a:pt x="288" y="213"/>
                  </a:lnTo>
                  <a:lnTo>
                    <a:pt x="287" y="214"/>
                  </a:lnTo>
                  <a:lnTo>
                    <a:pt x="285" y="215"/>
                  </a:lnTo>
                  <a:lnTo>
                    <a:pt x="283" y="217"/>
                  </a:lnTo>
                  <a:lnTo>
                    <a:pt x="281" y="219"/>
                  </a:lnTo>
                  <a:lnTo>
                    <a:pt x="279" y="223"/>
                  </a:lnTo>
                  <a:lnTo>
                    <a:pt x="277" y="226"/>
                  </a:lnTo>
                  <a:lnTo>
                    <a:pt x="275" y="231"/>
                  </a:lnTo>
                  <a:lnTo>
                    <a:pt x="273" y="237"/>
                  </a:lnTo>
                  <a:lnTo>
                    <a:pt x="272" y="244"/>
                  </a:lnTo>
                  <a:lnTo>
                    <a:pt x="270" y="253"/>
                  </a:lnTo>
                  <a:lnTo>
                    <a:pt x="268" y="261"/>
                  </a:lnTo>
                  <a:lnTo>
                    <a:pt x="267" y="269"/>
                  </a:lnTo>
                  <a:lnTo>
                    <a:pt x="265" y="277"/>
                  </a:lnTo>
                  <a:lnTo>
                    <a:pt x="264" y="283"/>
                  </a:lnTo>
                  <a:lnTo>
                    <a:pt x="263" y="287"/>
                  </a:lnTo>
                  <a:lnTo>
                    <a:pt x="262" y="291"/>
                  </a:lnTo>
                  <a:lnTo>
                    <a:pt x="261" y="295"/>
                  </a:lnTo>
                  <a:lnTo>
                    <a:pt x="260" y="298"/>
                  </a:lnTo>
                  <a:lnTo>
                    <a:pt x="258" y="301"/>
                  </a:lnTo>
                  <a:lnTo>
                    <a:pt x="257" y="303"/>
                  </a:lnTo>
                  <a:lnTo>
                    <a:pt x="255" y="307"/>
                  </a:lnTo>
                  <a:lnTo>
                    <a:pt x="254" y="310"/>
                  </a:lnTo>
                  <a:lnTo>
                    <a:pt x="253" y="312"/>
                  </a:lnTo>
                  <a:lnTo>
                    <a:pt x="253" y="315"/>
                  </a:lnTo>
                  <a:lnTo>
                    <a:pt x="252" y="319"/>
                  </a:lnTo>
                  <a:lnTo>
                    <a:pt x="251" y="323"/>
                  </a:lnTo>
                  <a:lnTo>
                    <a:pt x="250" y="329"/>
                  </a:lnTo>
                  <a:lnTo>
                    <a:pt x="249" y="334"/>
                  </a:lnTo>
                  <a:lnTo>
                    <a:pt x="249" y="340"/>
                  </a:lnTo>
                  <a:lnTo>
                    <a:pt x="248" y="346"/>
                  </a:lnTo>
                  <a:lnTo>
                    <a:pt x="247" y="353"/>
                  </a:lnTo>
                  <a:lnTo>
                    <a:pt x="246" y="359"/>
                  </a:lnTo>
                  <a:lnTo>
                    <a:pt x="246" y="366"/>
                  </a:lnTo>
                  <a:lnTo>
                    <a:pt x="245" y="372"/>
                  </a:lnTo>
                  <a:lnTo>
                    <a:pt x="245" y="379"/>
                  </a:lnTo>
                  <a:lnTo>
                    <a:pt x="244" y="385"/>
                  </a:lnTo>
                  <a:lnTo>
                    <a:pt x="244" y="390"/>
                  </a:lnTo>
                  <a:lnTo>
                    <a:pt x="244" y="396"/>
                  </a:lnTo>
                  <a:lnTo>
                    <a:pt x="244" y="401"/>
                  </a:lnTo>
                  <a:lnTo>
                    <a:pt x="244" y="406"/>
                  </a:lnTo>
                  <a:lnTo>
                    <a:pt x="244" y="411"/>
                  </a:lnTo>
                  <a:lnTo>
                    <a:pt x="245" y="417"/>
                  </a:lnTo>
                  <a:lnTo>
                    <a:pt x="246" y="422"/>
                  </a:lnTo>
                  <a:lnTo>
                    <a:pt x="247" y="428"/>
                  </a:lnTo>
                  <a:lnTo>
                    <a:pt x="248" y="433"/>
                  </a:lnTo>
                  <a:lnTo>
                    <a:pt x="250" y="439"/>
                  </a:lnTo>
                  <a:lnTo>
                    <a:pt x="251" y="444"/>
                  </a:lnTo>
                  <a:lnTo>
                    <a:pt x="253" y="449"/>
                  </a:lnTo>
                  <a:lnTo>
                    <a:pt x="255" y="455"/>
                  </a:lnTo>
                  <a:lnTo>
                    <a:pt x="256" y="459"/>
                  </a:lnTo>
                  <a:lnTo>
                    <a:pt x="258" y="464"/>
                  </a:lnTo>
                  <a:lnTo>
                    <a:pt x="260" y="469"/>
                  </a:lnTo>
                  <a:lnTo>
                    <a:pt x="262" y="474"/>
                  </a:lnTo>
                  <a:lnTo>
                    <a:pt x="263" y="478"/>
                  </a:lnTo>
                  <a:lnTo>
                    <a:pt x="268" y="485"/>
                  </a:lnTo>
                  <a:lnTo>
                    <a:pt x="273" y="491"/>
                  </a:lnTo>
                  <a:lnTo>
                    <a:pt x="280" y="495"/>
                  </a:lnTo>
                  <a:lnTo>
                    <a:pt x="287" y="497"/>
                  </a:lnTo>
                  <a:lnTo>
                    <a:pt x="293" y="498"/>
                  </a:lnTo>
                  <a:lnTo>
                    <a:pt x="300" y="499"/>
                  </a:lnTo>
                  <a:lnTo>
                    <a:pt x="306" y="499"/>
                  </a:lnTo>
                  <a:lnTo>
                    <a:pt x="310" y="499"/>
                  </a:lnTo>
                  <a:lnTo>
                    <a:pt x="314" y="498"/>
                  </a:lnTo>
                  <a:lnTo>
                    <a:pt x="318" y="498"/>
                  </a:lnTo>
                  <a:lnTo>
                    <a:pt x="324" y="499"/>
                  </a:lnTo>
                  <a:lnTo>
                    <a:pt x="329" y="499"/>
                  </a:lnTo>
                  <a:lnTo>
                    <a:pt x="334" y="500"/>
                  </a:lnTo>
                  <a:lnTo>
                    <a:pt x="339" y="501"/>
                  </a:lnTo>
                  <a:lnTo>
                    <a:pt x="343" y="503"/>
                  </a:lnTo>
                  <a:lnTo>
                    <a:pt x="346" y="505"/>
                  </a:lnTo>
                  <a:lnTo>
                    <a:pt x="349" y="506"/>
                  </a:lnTo>
                  <a:lnTo>
                    <a:pt x="353" y="506"/>
                  </a:lnTo>
                  <a:lnTo>
                    <a:pt x="360" y="506"/>
                  </a:lnTo>
                  <a:lnTo>
                    <a:pt x="368" y="506"/>
                  </a:lnTo>
                  <a:lnTo>
                    <a:pt x="377" y="506"/>
                  </a:lnTo>
                  <a:lnTo>
                    <a:pt x="387" y="506"/>
                  </a:lnTo>
                  <a:lnTo>
                    <a:pt x="397" y="506"/>
                  </a:lnTo>
                  <a:lnTo>
                    <a:pt x="407" y="506"/>
                  </a:lnTo>
                  <a:lnTo>
                    <a:pt x="416" y="506"/>
                  </a:lnTo>
                  <a:lnTo>
                    <a:pt x="425" y="507"/>
                  </a:lnTo>
                  <a:lnTo>
                    <a:pt x="432" y="508"/>
                  </a:lnTo>
                  <a:lnTo>
                    <a:pt x="438" y="509"/>
                  </a:lnTo>
                  <a:lnTo>
                    <a:pt x="441" y="510"/>
                  </a:lnTo>
                  <a:lnTo>
                    <a:pt x="442" y="512"/>
                  </a:lnTo>
                  <a:lnTo>
                    <a:pt x="440" y="515"/>
                  </a:lnTo>
                  <a:lnTo>
                    <a:pt x="435" y="517"/>
                  </a:lnTo>
                  <a:lnTo>
                    <a:pt x="430" y="520"/>
                  </a:lnTo>
                  <a:lnTo>
                    <a:pt x="425" y="522"/>
                  </a:lnTo>
                  <a:lnTo>
                    <a:pt x="419" y="523"/>
                  </a:lnTo>
                  <a:lnTo>
                    <a:pt x="412" y="525"/>
                  </a:lnTo>
                  <a:lnTo>
                    <a:pt x="405" y="525"/>
                  </a:lnTo>
                  <a:lnTo>
                    <a:pt x="396" y="526"/>
                  </a:lnTo>
                  <a:lnTo>
                    <a:pt x="387" y="526"/>
                  </a:lnTo>
                  <a:lnTo>
                    <a:pt x="377" y="525"/>
                  </a:lnTo>
                  <a:lnTo>
                    <a:pt x="372" y="525"/>
                  </a:lnTo>
                  <a:lnTo>
                    <a:pt x="366" y="525"/>
                  </a:lnTo>
                  <a:lnTo>
                    <a:pt x="359" y="525"/>
                  </a:lnTo>
                  <a:lnTo>
                    <a:pt x="352" y="525"/>
                  </a:lnTo>
                  <a:lnTo>
                    <a:pt x="344" y="526"/>
                  </a:lnTo>
                  <a:lnTo>
                    <a:pt x="337" y="527"/>
                  </a:lnTo>
                  <a:lnTo>
                    <a:pt x="330" y="528"/>
                  </a:lnTo>
                  <a:lnTo>
                    <a:pt x="325" y="529"/>
                  </a:lnTo>
                  <a:lnTo>
                    <a:pt x="319" y="530"/>
                  </a:lnTo>
                  <a:lnTo>
                    <a:pt x="312" y="531"/>
                  </a:lnTo>
                  <a:lnTo>
                    <a:pt x="303" y="532"/>
                  </a:lnTo>
                  <a:lnTo>
                    <a:pt x="293" y="532"/>
                  </a:lnTo>
                  <a:lnTo>
                    <a:pt x="282" y="533"/>
                  </a:lnTo>
                  <a:lnTo>
                    <a:pt x="272" y="534"/>
                  </a:lnTo>
                  <a:lnTo>
                    <a:pt x="262" y="535"/>
                  </a:lnTo>
                  <a:lnTo>
                    <a:pt x="253" y="536"/>
                  </a:lnTo>
                  <a:lnTo>
                    <a:pt x="248" y="537"/>
                  </a:lnTo>
                  <a:lnTo>
                    <a:pt x="243" y="537"/>
                  </a:lnTo>
                  <a:lnTo>
                    <a:pt x="237" y="536"/>
                  </a:lnTo>
                  <a:lnTo>
                    <a:pt x="232" y="536"/>
                  </a:lnTo>
                  <a:lnTo>
                    <a:pt x="226" y="535"/>
                  </a:lnTo>
                  <a:lnTo>
                    <a:pt x="220" y="534"/>
                  </a:lnTo>
                  <a:lnTo>
                    <a:pt x="214" y="533"/>
                  </a:lnTo>
                  <a:lnTo>
                    <a:pt x="207" y="532"/>
                  </a:lnTo>
                  <a:lnTo>
                    <a:pt x="201" y="531"/>
                  </a:lnTo>
                  <a:lnTo>
                    <a:pt x="194" y="530"/>
                  </a:lnTo>
                  <a:lnTo>
                    <a:pt x="188" y="529"/>
                  </a:lnTo>
                  <a:lnTo>
                    <a:pt x="181" y="529"/>
                  </a:lnTo>
                  <a:lnTo>
                    <a:pt x="175" y="528"/>
                  </a:lnTo>
                  <a:lnTo>
                    <a:pt x="169" y="528"/>
                  </a:lnTo>
                  <a:lnTo>
                    <a:pt x="163" y="527"/>
                  </a:lnTo>
                  <a:lnTo>
                    <a:pt x="157" y="528"/>
                  </a:lnTo>
                  <a:lnTo>
                    <a:pt x="152" y="528"/>
                  </a:lnTo>
                  <a:lnTo>
                    <a:pt x="146" y="528"/>
                  </a:lnTo>
                  <a:lnTo>
                    <a:pt x="139" y="528"/>
                  </a:lnTo>
                  <a:lnTo>
                    <a:pt x="133" y="528"/>
                  </a:lnTo>
                  <a:lnTo>
                    <a:pt x="126" y="528"/>
                  </a:lnTo>
                  <a:lnTo>
                    <a:pt x="119" y="527"/>
                  </a:lnTo>
                  <a:lnTo>
                    <a:pt x="113" y="526"/>
                  </a:lnTo>
                  <a:lnTo>
                    <a:pt x="106" y="526"/>
                  </a:lnTo>
                  <a:lnTo>
                    <a:pt x="99" y="525"/>
                  </a:lnTo>
                  <a:lnTo>
                    <a:pt x="93" y="524"/>
                  </a:lnTo>
                  <a:lnTo>
                    <a:pt x="87" y="523"/>
                  </a:lnTo>
                  <a:lnTo>
                    <a:pt x="82" y="522"/>
                  </a:lnTo>
                  <a:lnTo>
                    <a:pt x="77" y="521"/>
                  </a:lnTo>
                  <a:lnTo>
                    <a:pt x="74" y="520"/>
                  </a:lnTo>
                  <a:lnTo>
                    <a:pt x="70" y="518"/>
                  </a:lnTo>
                  <a:lnTo>
                    <a:pt x="68" y="517"/>
                  </a:lnTo>
                  <a:lnTo>
                    <a:pt x="66" y="515"/>
                  </a:lnTo>
                  <a:lnTo>
                    <a:pt x="67" y="513"/>
                  </a:lnTo>
                  <a:lnTo>
                    <a:pt x="69" y="512"/>
                  </a:lnTo>
                  <a:lnTo>
                    <a:pt x="73" y="510"/>
                  </a:lnTo>
                  <a:lnTo>
                    <a:pt x="78" y="509"/>
                  </a:lnTo>
                  <a:lnTo>
                    <a:pt x="85" y="508"/>
                  </a:lnTo>
                  <a:lnTo>
                    <a:pt x="90" y="507"/>
                  </a:lnTo>
                  <a:lnTo>
                    <a:pt x="95" y="507"/>
                  </a:lnTo>
                  <a:lnTo>
                    <a:pt x="101" y="507"/>
                  </a:lnTo>
                  <a:lnTo>
                    <a:pt x="111" y="507"/>
                  </a:lnTo>
                  <a:lnTo>
                    <a:pt x="121" y="507"/>
                  </a:lnTo>
                  <a:lnTo>
                    <a:pt x="133" y="506"/>
                  </a:lnTo>
                  <a:lnTo>
                    <a:pt x="145" y="506"/>
                  </a:lnTo>
                  <a:lnTo>
                    <a:pt x="156" y="504"/>
                  </a:lnTo>
                  <a:lnTo>
                    <a:pt x="164" y="503"/>
                  </a:lnTo>
                  <a:lnTo>
                    <a:pt x="170" y="502"/>
                  </a:lnTo>
                  <a:lnTo>
                    <a:pt x="174" y="500"/>
                  </a:lnTo>
                  <a:lnTo>
                    <a:pt x="178" y="499"/>
                  </a:lnTo>
                  <a:lnTo>
                    <a:pt x="182" y="498"/>
                  </a:lnTo>
                  <a:lnTo>
                    <a:pt x="187" y="497"/>
                  </a:lnTo>
                  <a:lnTo>
                    <a:pt x="191" y="495"/>
                  </a:lnTo>
                  <a:lnTo>
                    <a:pt x="195" y="493"/>
                  </a:lnTo>
                  <a:lnTo>
                    <a:pt x="199" y="490"/>
                  </a:lnTo>
                  <a:lnTo>
                    <a:pt x="202" y="487"/>
                  </a:lnTo>
                  <a:lnTo>
                    <a:pt x="205" y="482"/>
                  </a:lnTo>
                  <a:lnTo>
                    <a:pt x="207" y="476"/>
                  </a:lnTo>
                  <a:lnTo>
                    <a:pt x="209" y="469"/>
                  </a:lnTo>
                  <a:lnTo>
                    <a:pt x="210" y="461"/>
                  </a:lnTo>
                  <a:lnTo>
                    <a:pt x="211" y="454"/>
                  </a:lnTo>
                  <a:lnTo>
                    <a:pt x="211" y="446"/>
                  </a:lnTo>
                  <a:lnTo>
                    <a:pt x="211" y="439"/>
                  </a:lnTo>
                  <a:lnTo>
                    <a:pt x="211" y="434"/>
                  </a:lnTo>
                  <a:lnTo>
                    <a:pt x="210" y="429"/>
                  </a:lnTo>
                  <a:lnTo>
                    <a:pt x="210" y="423"/>
                  </a:lnTo>
                  <a:lnTo>
                    <a:pt x="210" y="416"/>
                  </a:lnTo>
                  <a:lnTo>
                    <a:pt x="210" y="408"/>
                  </a:lnTo>
                  <a:lnTo>
                    <a:pt x="210" y="400"/>
                  </a:lnTo>
                  <a:lnTo>
                    <a:pt x="210" y="392"/>
                  </a:lnTo>
                  <a:lnTo>
                    <a:pt x="210" y="384"/>
                  </a:lnTo>
                  <a:lnTo>
                    <a:pt x="211" y="378"/>
                  </a:lnTo>
                  <a:lnTo>
                    <a:pt x="211" y="374"/>
                  </a:lnTo>
                  <a:lnTo>
                    <a:pt x="211" y="369"/>
                  </a:lnTo>
                  <a:lnTo>
                    <a:pt x="212" y="364"/>
                  </a:lnTo>
                  <a:lnTo>
                    <a:pt x="213" y="358"/>
                  </a:lnTo>
                  <a:lnTo>
                    <a:pt x="214" y="352"/>
                  </a:lnTo>
                  <a:lnTo>
                    <a:pt x="215" y="345"/>
                  </a:lnTo>
                  <a:lnTo>
                    <a:pt x="216" y="337"/>
                  </a:lnTo>
                  <a:lnTo>
                    <a:pt x="218" y="330"/>
                  </a:lnTo>
                  <a:lnTo>
                    <a:pt x="219" y="323"/>
                  </a:lnTo>
                  <a:lnTo>
                    <a:pt x="220" y="316"/>
                  </a:lnTo>
                  <a:lnTo>
                    <a:pt x="221" y="310"/>
                  </a:lnTo>
                  <a:lnTo>
                    <a:pt x="223" y="303"/>
                  </a:lnTo>
                  <a:lnTo>
                    <a:pt x="224" y="298"/>
                  </a:lnTo>
                  <a:lnTo>
                    <a:pt x="225" y="293"/>
                  </a:lnTo>
                  <a:lnTo>
                    <a:pt x="226" y="289"/>
                  </a:lnTo>
                  <a:lnTo>
                    <a:pt x="227" y="286"/>
                  </a:lnTo>
                  <a:lnTo>
                    <a:pt x="228" y="281"/>
                  </a:lnTo>
                  <a:lnTo>
                    <a:pt x="230" y="273"/>
                  </a:lnTo>
                  <a:lnTo>
                    <a:pt x="231" y="265"/>
                  </a:lnTo>
                  <a:lnTo>
                    <a:pt x="233" y="257"/>
                  </a:lnTo>
                  <a:lnTo>
                    <a:pt x="234" y="250"/>
                  </a:lnTo>
                  <a:lnTo>
                    <a:pt x="234" y="243"/>
                  </a:lnTo>
                  <a:lnTo>
                    <a:pt x="235" y="239"/>
                  </a:lnTo>
                  <a:lnTo>
                    <a:pt x="235" y="237"/>
                  </a:lnTo>
                  <a:lnTo>
                    <a:pt x="236" y="235"/>
                  </a:lnTo>
                  <a:lnTo>
                    <a:pt x="235" y="230"/>
                  </a:lnTo>
                  <a:lnTo>
                    <a:pt x="234" y="226"/>
                  </a:lnTo>
                  <a:lnTo>
                    <a:pt x="233" y="222"/>
                  </a:lnTo>
                  <a:lnTo>
                    <a:pt x="231" y="218"/>
                  </a:lnTo>
                  <a:lnTo>
                    <a:pt x="228" y="215"/>
                  </a:lnTo>
                  <a:lnTo>
                    <a:pt x="225" y="214"/>
                  </a:lnTo>
                  <a:lnTo>
                    <a:pt x="222" y="214"/>
                  </a:lnTo>
                  <a:lnTo>
                    <a:pt x="216" y="216"/>
                  </a:lnTo>
                  <a:lnTo>
                    <a:pt x="210" y="217"/>
                  </a:lnTo>
                  <a:lnTo>
                    <a:pt x="205" y="218"/>
                  </a:lnTo>
                  <a:lnTo>
                    <a:pt x="200" y="218"/>
                  </a:lnTo>
                  <a:lnTo>
                    <a:pt x="195" y="218"/>
                  </a:lnTo>
                  <a:lnTo>
                    <a:pt x="191" y="218"/>
                  </a:lnTo>
                  <a:lnTo>
                    <a:pt x="187" y="217"/>
                  </a:lnTo>
                  <a:lnTo>
                    <a:pt x="183" y="216"/>
                  </a:lnTo>
                  <a:lnTo>
                    <a:pt x="178" y="216"/>
                  </a:lnTo>
                  <a:lnTo>
                    <a:pt x="174" y="215"/>
                  </a:lnTo>
                  <a:lnTo>
                    <a:pt x="170" y="214"/>
                  </a:lnTo>
                  <a:lnTo>
                    <a:pt x="166" y="213"/>
                  </a:lnTo>
                  <a:lnTo>
                    <a:pt x="161" y="213"/>
                  </a:lnTo>
                  <a:lnTo>
                    <a:pt x="156" y="213"/>
                  </a:lnTo>
                  <a:lnTo>
                    <a:pt x="150" y="213"/>
                  </a:lnTo>
                  <a:lnTo>
                    <a:pt x="144" y="214"/>
                  </a:lnTo>
                  <a:lnTo>
                    <a:pt x="138" y="214"/>
                  </a:lnTo>
                  <a:lnTo>
                    <a:pt x="131" y="215"/>
                  </a:lnTo>
                  <a:lnTo>
                    <a:pt x="124" y="214"/>
                  </a:lnTo>
                  <a:lnTo>
                    <a:pt x="117" y="214"/>
                  </a:lnTo>
                  <a:lnTo>
                    <a:pt x="110" y="212"/>
                  </a:lnTo>
                  <a:lnTo>
                    <a:pt x="102" y="211"/>
                  </a:lnTo>
                  <a:lnTo>
                    <a:pt x="95" y="210"/>
                  </a:lnTo>
                  <a:lnTo>
                    <a:pt x="86" y="208"/>
                  </a:lnTo>
                  <a:lnTo>
                    <a:pt x="78" y="206"/>
                  </a:lnTo>
                  <a:lnTo>
                    <a:pt x="70" y="204"/>
                  </a:lnTo>
                  <a:lnTo>
                    <a:pt x="62" y="202"/>
                  </a:lnTo>
                  <a:lnTo>
                    <a:pt x="54" y="200"/>
                  </a:lnTo>
                  <a:lnTo>
                    <a:pt x="46" y="198"/>
                  </a:lnTo>
                  <a:lnTo>
                    <a:pt x="38" y="196"/>
                  </a:lnTo>
                  <a:lnTo>
                    <a:pt x="30" y="194"/>
                  </a:lnTo>
                  <a:lnTo>
                    <a:pt x="22" y="193"/>
                  </a:lnTo>
                  <a:lnTo>
                    <a:pt x="9" y="188"/>
                  </a:lnTo>
                  <a:lnTo>
                    <a:pt x="2" y="181"/>
                  </a:lnTo>
                  <a:lnTo>
                    <a:pt x="0" y="171"/>
                  </a:lnTo>
                  <a:lnTo>
                    <a:pt x="1" y="160"/>
                  </a:lnTo>
                  <a:lnTo>
                    <a:pt x="4" y="149"/>
                  </a:lnTo>
                  <a:lnTo>
                    <a:pt x="8" y="139"/>
                  </a:lnTo>
                  <a:lnTo>
                    <a:pt x="11" y="131"/>
                  </a:lnTo>
                  <a:lnTo>
                    <a:pt x="13" y="125"/>
                  </a:lnTo>
                </a:path>
              </a:pathLst>
            </a:custGeom>
            <a:solidFill>
              <a:srgbClr val="BF0A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35" name="Freeform 403"/>
            <p:cNvSpPr>
              <a:spLocks/>
            </p:cNvSpPr>
            <p:nvPr/>
          </p:nvSpPr>
          <p:spPr bwMode="auto">
            <a:xfrm>
              <a:off x="1521" y="903"/>
              <a:ext cx="528" cy="528"/>
            </a:xfrm>
            <a:custGeom>
              <a:avLst/>
              <a:gdLst>
                <a:gd name="T0" fmla="*/ 53 w 528"/>
                <a:gd name="T1" fmla="*/ 77 h 528"/>
                <a:gd name="T2" fmla="*/ 108 w 528"/>
                <a:gd name="T3" fmla="*/ 54 h 528"/>
                <a:gd name="T4" fmla="*/ 148 w 528"/>
                <a:gd name="T5" fmla="*/ 38 h 528"/>
                <a:gd name="T6" fmla="*/ 189 w 528"/>
                <a:gd name="T7" fmla="*/ 21 h 528"/>
                <a:gd name="T8" fmla="*/ 250 w 528"/>
                <a:gd name="T9" fmla="*/ 2 h 528"/>
                <a:gd name="T10" fmla="*/ 296 w 528"/>
                <a:gd name="T11" fmla="*/ 7 h 528"/>
                <a:gd name="T12" fmla="*/ 322 w 528"/>
                <a:gd name="T13" fmla="*/ 21 h 528"/>
                <a:gd name="T14" fmla="*/ 383 w 528"/>
                <a:gd name="T15" fmla="*/ 60 h 528"/>
                <a:gd name="T16" fmla="*/ 436 w 528"/>
                <a:gd name="T17" fmla="*/ 82 h 528"/>
                <a:gd name="T18" fmla="*/ 476 w 528"/>
                <a:gd name="T19" fmla="*/ 105 h 528"/>
                <a:gd name="T20" fmla="*/ 514 w 528"/>
                <a:gd name="T21" fmla="*/ 127 h 528"/>
                <a:gd name="T22" fmla="*/ 526 w 528"/>
                <a:gd name="T23" fmla="*/ 157 h 528"/>
                <a:gd name="T24" fmla="*/ 523 w 528"/>
                <a:gd name="T25" fmla="*/ 184 h 528"/>
                <a:gd name="T26" fmla="*/ 500 w 528"/>
                <a:gd name="T27" fmla="*/ 205 h 528"/>
                <a:gd name="T28" fmla="*/ 458 w 528"/>
                <a:gd name="T29" fmla="*/ 206 h 528"/>
                <a:gd name="T30" fmla="*/ 429 w 528"/>
                <a:gd name="T31" fmla="*/ 204 h 528"/>
                <a:gd name="T32" fmla="*/ 404 w 528"/>
                <a:gd name="T33" fmla="*/ 207 h 528"/>
                <a:gd name="T34" fmla="*/ 363 w 528"/>
                <a:gd name="T35" fmla="*/ 206 h 528"/>
                <a:gd name="T36" fmla="*/ 339 w 528"/>
                <a:gd name="T37" fmla="*/ 202 h 528"/>
                <a:gd name="T38" fmla="*/ 313 w 528"/>
                <a:gd name="T39" fmla="*/ 205 h 528"/>
                <a:gd name="T40" fmla="*/ 287 w 528"/>
                <a:gd name="T41" fmla="*/ 203 h 528"/>
                <a:gd name="T42" fmla="*/ 273 w 528"/>
                <a:gd name="T43" fmla="*/ 221 h 528"/>
                <a:gd name="T44" fmla="*/ 263 w 528"/>
                <a:gd name="T45" fmla="*/ 272 h 528"/>
                <a:gd name="T46" fmla="*/ 254 w 528"/>
                <a:gd name="T47" fmla="*/ 297 h 528"/>
                <a:gd name="T48" fmla="*/ 248 w 528"/>
                <a:gd name="T49" fmla="*/ 324 h 528"/>
                <a:gd name="T50" fmla="*/ 243 w 528"/>
                <a:gd name="T51" fmla="*/ 369 h 528"/>
                <a:gd name="T52" fmla="*/ 243 w 528"/>
                <a:gd name="T53" fmla="*/ 407 h 528"/>
                <a:gd name="T54" fmla="*/ 253 w 528"/>
                <a:gd name="T55" fmla="*/ 446 h 528"/>
                <a:gd name="T56" fmla="*/ 271 w 528"/>
                <a:gd name="T57" fmla="*/ 482 h 528"/>
                <a:gd name="T58" fmla="*/ 312 w 528"/>
                <a:gd name="T59" fmla="*/ 490 h 528"/>
                <a:gd name="T60" fmla="*/ 344 w 528"/>
                <a:gd name="T61" fmla="*/ 496 h 528"/>
                <a:gd name="T62" fmla="*/ 393 w 528"/>
                <a:gd name="T63" fmla="*/ 498 h 528"/>
                <a:gd name="T64" fmla="*/ 437 w 528"/>
                <a:gd name="T65" fmla="*/ 504 h 528"/>
                <a:gd name="T66" fmla="*/ 402 w 528"/>
                <a:gd name="T67" fmla="*/ 516 h 528"/>
                <a:gd name="T68" fmla="*/ 350 w 528"/>
                <a:gd name="T69" fmla="*/ 516 h 528"/>
                <a:gd name="T70" fmla="*/ 300 w 528"/>
                <a:gd name="T71" fmla="*/ 522 h 528"/>
                <a:gd name="T72" fmla="*/ 242 w 528"/>
                <a:gd name="T73" fmla="*/ 527 h 528"/>
                <a:gd name="T74" fmla="*/ 201 w 528"/>
                <a:gd name="T75" fmla="*/ 521 h 528"/>
                <a:gd name="T76" fmla="*/ 159 w 528"/>
                <a:gd name="T77" fmla="*/ 518 h 528"/>
                <a:gd name="T78" fmla="*/ 114 w 528"/>
                <a:gd name="T79" fmla="*/ 517 h 528"/>
                <a:gd name="T80" fmla="*/ 76 w 528"/>
                <a:gd name="T81" fmla="*/ 511 h 528"/>
                <a:gd name="T82" fmla="*/ 80 w 528"/>
                <a:gd name="T83" fmla="*/ 501 h 528"/>
                <a:gd name="T84" fmla="*/ 135 w 528"/>
                <a:gd name="T85" fmla="*/ 497 h 528"/>
                <a:gd name="T86" fmla="*/ 183 w 528"/>
                <a:gd name="T87" fmla="*/ 489 h 528"/>
                <a:gd name="T88" fmla="*/ 207 w 528"/>
                <a:gd name="T89" fmla="*/ 468 h 528"/>
                <a:gd name="T90" fmla="*/ 210 w 528"/>
                <a:gd name="T91" fmla="*/ 420 h 528"/>
                <a:gd name="T92" fmla="*/ 210 w 528"/>
                <a:gd name="T93" fmla="*/ 368 h 528"/>
                <a:gd name="T94" fmla="*/ 216 w 528"/>
                <a:gd name="T95" fmla="*/ 328 h 528"/>
                <a:gd name="T96" fmla="*/ 225 w 528"/>
                <a:gd name="T97" fmla="*/ 284 h 528"/>
                <a:gd name="T98" fmla="*/ 233 w 528"/>
                <a:gd name="T99" fmla="*/ 240 h 528"/>
                <a:gd name="T100" fmla="*/ 233 w 528"/>
                <a:gd name="T101" fmla="*/ 212 h 528"/>
                <a:gd name="T102" fmla="*/ 204 w 528"/>
                <a:gd name="T103" fmla="*/ 208 h 528"/>
                <a:gd name="T104" fmla="*/ 174 w 528"/>
                <a:gd name="T105" fmla="*/ 204 h 528"/>
                <a:gd name="T106" fmla="*/ 138 w 528"/>
                <a:gd name="T107" fmla="*/ 204 h 528"/>
                <a:gd name="T108" fmla="*/ 86 w 528"/>
                <a:gd name="T109" fmla="*/ 198 h 528"/>
                <a:gd name="T110" fmla="*/ 31 w 528"/>
                <a:gd name="T111" fmla="*/ 185 h 528"/>
                <a:gd name="T112" fmla="*/ 8 w 528"/>
                <a:gd name="T113" fmla="*/ 130 h 5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8"/>
                <a:gd name="T172" fmla="*/ 0 h 528"/>
                <a:gd name="T173" fmla="*/ 528 w 528"/>
                <a:gd name="T174" fmla="*/ 528 h 52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8" h="528">
                  <a:moveTo>
                    <a:pt x="14" y="116"/>
                  </a:moveTo>
                  <a:lnTo>
                    <a:pt x="16" y="111"/>
                  </a:lnTo>
                  <a:lnTo>
                    <a:pt x="21" y="104"/>
                  </a:lnTo>
                  <a:lnTo>
                    <a:pt x="27" y="97"/>
                  </a:lnTo>
                  <a:lnTo>
                    <a:pt x="35" y="90"/>
                  </a:lnTo>
                  <a:lnTo>
                    <a:pt x="44" y="83"/>
                  </a:lnTo>
                  <a:lnTo>
                    <a:pt x="53" y="77"/>
                  </a:lnTo>
                  <a:lnTo>
                    <a:pt x="63" y="72"/>
                  </a:lnTo>
                  <a:lnTo>
                    <a:pt x="71" y="69"/>
                  </a:lnTo>
                  <a:lnTo>
                    <a:pt x="79" y="67"/>
                  </a:lnTo>
                  <a:lnTo>
                    <a:pt x="87" y="65"/>
                  </a:lnTo>
                  <a:lnTo>
                    <a:pt x="94" y="61"/>
                  </a:lnTo>
                  <a:lnTo>
                    <a:pt x="101" y="57"/>
                  </a:lnTo>
                  <a:lnTo>
                    <a:pt x="108" y="54"/>
                  </a:lnTo>
                  <a:lnTo>
                    <a:pt x="115" y="50"/>
                  </a:lnTo>
                  <a:lnTo>
                    <a:pt x="122" y="47"/>
                  </a:lnTo>
                  <a:lnTo>
                    <a:pt x="130" y="44"/>
                  </a:lnTo>
                  <a:lnTo>
                    <a:pt x="135" y="43"/>
                  </a:lnTo>
                  <a:lnTo>
                    <a:pt x="139" y="41"/>
                  </a:lnTo>
                  <a:lnTo>
                    <a:pt x="143" y="40"/>
                  </a:lnTo>
                  <a:lnTo>
                    <a:pt x="148" y="38"/>
                  </a:lnTo>
                  <a:lnTo>
                    <a:pt x="153" y="36"/>
                  </a:lnTo>
                  <a:lnTo>
                    <a:pt x="158" y="33"/>
                  </a:lnTo>
                  <a:lnTo>
                    <a:pt x="164" y="31"/>
                  </a:lnTo>
                  <a:lnTo>
                    <a:pt x="169" y="29"/>
                  </a:lnTo>
                  <a:lnTo>
                    <a:pt x="175" y="26"/>
                  </a:lnTo>
                  <a:lnTo>
                    <a:pt x="182" y="23"/>
                  </a:lnTo>
                  <a:lnTo>
                    <a:pt x="189" y="21"/>
                  </a:lnTo>
                  <a:lnTo>
                    <a:pt x="196" y="18"/>
                  </a:lnTo>
                  <a:lnTo>
                    <a:pt x="204" y="15"/>
                  </a:lnTo>
                  <a:lnTo>
                    <a:pt x="213" y="12"/>
                  </a:lnTo>
                  <a:lnTo>
                    <a:pt x="222" y="9"/>
                  </a:lnTo>
                  <a:lnTo>
                    <a:pt x="231" y="6"/>
                  </a:lnTo>
                  <a:lnTo>
                    <a:pt x="241" y="4"/>
                  </a:lnTo>
                  <a:lnTo>
                    <a:pt x="250" y="2"/>
                  </a:lnTo>
                  <a:lnTo>
                    <a:pt x="258" y="1"/>
                  </a:lnTo>
                  <a:lnTo>
                    <a:pt x="266" y="0"/>
                  </a:lnTo>
                  <a:lnTo>
                    <a:pt x="273" y="1"/>
                  </a:lnTo>
                  <a:lnTo>
                    <a:pt x="279" y="2"/>
                  </a:lnTo>
                  <a:lnTo>
                    <a:pt x="285" y="3"/>
                  </a:lnTo>
                  <a:lnTo>
                    <a:pt x="291" y="5"/>
                  </a:lnTo>
                  <a:lnTo>
                    <a:pt x="296" y="7"/>
                  </a:lnTo>
                  <a:lnTo>
                    <a:pt x="300" y="9"/>
                  </a:lnTo>
                  <a:lnTo>
                    <a:pt x="305" y="11"/>
                  </a:lnTo>
                  <a:lnTo>
                    <a:pt x="309" y="13"/>
                  </a:lnTo>
                  <a:lnTo>
                    <a:pt x="313" y="15"/>
                  </a:lnTo>
                  <a:lnTo>
                    <a:pt x="316" y="18"/>
                  </a:lnTo>
                  <a:lnTo>
                    <a:pt x="319" y="20"/>
                  </a:lnTo>
                  <a:lnTo>
                    <a:pt x="322" y="21"/>
                  </a:lnTo>
                  <a:lnTo>
                    <a:pt x="327" y="24"/>
                  </a:lnTo>
                  <a:lnTo>
                    <a:pt x="333" y="29"/>
                  </a:lnTo>
                  <a:lnTo>
                    <a:pt x="341" y="35"/>
                  </a:lnTo>
                  <a:lnTo>
                    <a:pt x="350" y="41"/>
                  </a:lnTo>
                  <a:lnTo>
                    <a:pt x="360" y="48"/>
                  </a:lnTo>
                  <a:lnTo>
                    <a:pt x="370" y="54"/>
                  </a:lnTo>
                  <a:lnTo>
                    <a:pt x="383" y="60"/>
                  </a:lnTo>
                  <a:lnTo>
                    <a:pt x="396" y="64"/>
                  </a:lnTo>
                  <a:lnTo>
                    <a:pt x="403" y="66"/>
                  </a:lnTo>
                  <a:lnTo>
                    <a:pt x="410" y="69"/>
                  </a:lnTo>
                  <a:lnTo>
                    <a:pt x="416" y="72"/>
                  </a:lnTo>
                  <a:lnTo>
                    <a:pt x="423" y="74"/>
                  </a:lnTo>
                  <a:lnTo>
                    <a:pt x="430" y="78"/>
                  </a:lnTo>
                  <a:lnTo>
                    <a:pt x="436" y="82"/>
                  </a:lnTo>
                  <a:lnTo>
                    <a:pt x="442" y="85"/>
                  </a:lnTo>
                  <a:lnTo>
                    <a:pt x="448" y="89"/>
                  </a:lnTo>
                  <a:lnTo>
                    <a:pt x="455" y="92"/>
                  </a:lnTo>
                  <a:lnTo>
                    <a:pt x="460" y="96"/>
                  </a:lnTo>
                  <a:lnTo>
                    <a:pt x="466" y="99"/>
                  </a:lnTo>
                  <a:lnTo>
                    <a:pt x="471" y="102"/>
                  </a:lnTo>
                  <a:lnTo>
                    <a:pt x="476" y="105"/>
                  </a:lnTo>
                  <a:lnTo>
                    <a:pt x="480" y="107"/>
                  </a:lnTo>
                  <a:lnTo>
                    <a:pt x="485" y="109"/>
                  </a:lnTo>
                  <a:lnTo>
                    <a:pt x="489" y="110"/>
                  </a:lnTo>
                  <a:lnTo>
                    <a:pt x="496" y="113"/>
                  </a:lnTo>
                  <a:lnTo>
                    <a:pt x="503" y="117"/>
                  </a:lnTo>
                  <a:lnTo>
                    <a:pt x="509" y="122"/>
                  </a:lnTo>
                  <a:lnTo>
                    <a:pt x="514" y="127"/>
                  </a:lnTo>
                  <a:lnTo>
                    <a:pt x="519" y="132"/>
                  </a:lnTo>
                  <a:lnTo>
                    <a:pt x="522" y="137"/>
                  </a:lnTo>
                  <a:lnTo>
                    <a:pt x="525" y="142"/>
                  </a:lnTo>
                  <a:lnTo>
                    <a:pt x="526" y="147"/>
                  </a:lnTo>
                  <a:lnTo>
                    <a:pt x="527" y="150"/>
                  </a:lnTo>
                  <a:lnTo>
                    <a:pt x="526" y="154"/>
                  </a:lnTo>
                  <a:lnTo>
                    <a:pt x="526" y="157"/>
                  </a:lnTo>
                  <a:lnTo>
                    <a:pt x="525" y="160"/>
                  </a:lnTo>
                  <a:lnTo>
                    <a:pt x="524" y="164"/>
                  </a:lnTo>
                  <a:lnTo>
                    <a:pt x="523" y="167"/>
                  </a:lnTo>
                  <a:lnTo>
                    <a:pt x="523" y="172"/>
                  </a:lnTo>
                  <a:lnTo>
                    <a:pt x="523" y="176"/>
                  </a:lnTo>
                  <a:lnTo>
                    <a:pt x="524" y="181"/>
                  </a:lnTo>
                  <a:lnTo>
                    <a:pt x="523" y="184"/>
                  </a:lnTo>
                  <a:lnTo>
                    <a:pt x="522" y="187"/>
                  </a:lnTo>
                  <a:lnTo>
                    <a:pt x="520" y="190"/>
                  </a:lnTo>
                  <a:lnTo>
                    <a:pt x="518" y="192"/>
                  </a:lnTo>
                  <a:lnTo>
                    <a:pt x="515" y="195"/>
                  </a:lnTo>
                  <a:lnTo>
                    <a:pt x="511" y="198"/>
                  </a:lnTo>
                  <a:lnTo>
                    <a:pt x="506" y="202"/>
                  </a:lnTo>
                  <a:lnTo>
                    <a:pt x="500" y="205"/>
                  </a:lnTo>
                  <a:lnTo>
                    <a:pt x="494" y="207"/>
                  </a:lnTo>
                  <a:lnTo>
                    <a:pt x="487" y="207"/>
                  </a:lnTo>
                  <a:lnTo>
                    <a:pt x="481" y="207"/>
                  </a:lnTo>
                  <a:lnTo>
                    <a:pt x="474" y="206"/>
                  </a:lnTo>
                  <a:lnTo>
                    <a:pt x="468" y="206"/>
                  </a:lnTo>
                  <a:lnTo>
                    <a:pt x="463" y="206"/>
                  </a:lnTo>
                  <a:lnTo>
                    <a:pt x="458" y="206"/>
                  </a:lnTo>
                  <a:lnTo>
                    <a:pt x="454" y="207"/>
                  </a:lnTo>
                  <a:lnTo>
                    <a:pt x="449" y="207"/>
                  </a:lnTo>
                  <a:lnTo>
                    <a:pt x="445" y="207"/>
                  </a:lnTo>
                  <a:lnTo>
                    <a:pt x="440" y="206"/>
                  </a:lnTo>
                  <a:lnTo>
                    <a:pt x="436" y="206"/>
                  </a:lnTo>
                  <a:lnTo>
                    <a:pt x="432" y="205"/>
                  </a:lnTo>
                  <a:lnTo>
                    <a:pt x="429" y="204"/>
                  </a:lnTo>
                  <a:lnTo>
                    <a:pt x="426" y="204"/>
                  </a:lnTo>
                  <a:lnTo>
                    <a:pt x="424" y="204"/>
                  </a:lnTo>
                  <a:lnTo>
                    <a:pt x="421" y="204"/>
                  </a:lnTo>
                  <a:lnTo>
                    <a:pt x="418" y="205"/>
                  </a:lnTo>
                  <a:lnTo>
                    <a:pt x="414" y="205"/>
                  </a:lnTo>
                  <a:lnTo>
                    <a:pt x="409" y="206"/>
                  </a:lnTo>
                  <a:lnTo>
                    <a:pt x="404" y="207"/>
                  </a:lnTo>
                  <a:lnTo>
                    <a:pt x="398" y="208"/>
                  </a:lnTo>
                  <a:lnTo>
                    <a:pt x="392" y="209"/>
                  </a:lnTo>
                  <a:lnTo>
                    <a:pt x="385" y="209"/>
                  </a:lnTo>
                  <a:lnTo>
                    <a:pt x="379" y="209"/>
                  </a:lnTo>
                  <a:lnTo>
                    <a:pt x="373" y="208"/>
                  </a:lnTo>
                  <a:lnTo>
                    <a:pt x="368" y="207"/>
                  </a:lnTo>
                  <a:lnTo>
                    <a:pt x="363" y="206"/>
                  </a:lnTo>
                  <a:lnTo>
                    <a:pt x="360" y="205"/>
                  </a:lnTo>
                  <a:lnTo>
                    <a:pt x="356" y="204"/>
                  </a:lnTo>
                  <a:lnTo>
                    <a:pt x="353" y="203"/>
                  </a:lnTo>
                  <a:lnTo>
                    <a:pt x="351" y="203"/>
                  </a:lnTo>
                  <a:lnTo>
                    <a:pt x="347" y="202"/>
                  </a:lnTo>
                  <a:lnTo>
                    <a:pt x="343" y="202"/>
                  </a:lnTo>
                  <a:lnTo>
                    <a:pt x="339" y="202"/>
                  </a:lnTo>
                  <a:lnTo>
                    <a:pt x="335" y="203"/>
                  </a:lnTo>
                  <a:lnTo>
                    <a:pt x="331" y="203"/>
                  </a:lnTo>
                  <a:lnTo>
                    <a:pt x="328" y="204"/>
                  </a:lnTo>
                  <a:lnTo>
                    <a:pt x="325" y="204"/>
                  </a:lnTo>
                  <a:lnTo>
                    <a:pt x="323" y="205"/>
                  </a:lnTo>
                  <a:lnTo>
                    <a:pt x="318" y="205"/>
                  </a:lnTo>
                  <a:lnTo>
                    <a:pt x="313" y="205"/>
                  </a:lnTo>
                  <a:lnTo>
                    <a:pt x="307" y="205"/>
                  </a:lnTo>
                  <a:lnTo>
                    <a:pt x="301" y="205"/>
                  </a:lnTo>
                  <a:lnTo>
                    <a:pt x="296" y="205"/>
                  </a:lnTo>
                  <a:lnTo>
                    <a:pt x="292" y="204"/>
                  </a:lnTo>
                  <a:lnTo>
                    <a:pt x="290" y="203"/>
                  </a:lnTo>
                  <a:lnTo>
                    <a:pt x="289" y="203"/>
                  </a:lnTo>
                  <a:lnTo>
                    <a:pt x="287" y="203"/>
                  </a:lnTo>
                  <a:lnTo>
                    <a:pt x="285" y="204"/>
                  </a:lnTo>
                  <a:lnTo>
                    <a:pt x="283" y="206"/>
                  </a:lnTo>
                  <a:lnTo>
                    <a:pt x="281" y="208"/>
                  </a:lnTo>
                  <a:lnTo>
                    <a:pt x="280" y="210"/>
                  </a:lnTo>
                  <a:lnTo>
                    <a:pt x="277" y="213"/>
                  </a:lnTo>
                  <a:lnTo>
                    <a:pt x="275" y="217"/>
                  </a:lnTo>
                  <a:lnTo>
                    <a:pt x="273" y="221"/>
                  </a:lnTo>
                  <a:lnTo>
                    <a:pt x="271" y="227"/>
                  </a:lnTo>
                  <a:lnTo>
                    <a:pt x="270" y="235"/>
                  </a:lnTo>
                  <a:lnTo>
                    <a:pt x="268" y="243"/>
                  </a:lnTo>
                  <a:lnTo>
                    <a:pt x="267" y="252"/>
                  </a:lnTo>
                  <a:lnTo>
                    <a:pt x="265" y="260"/>
                  </a:lnTo>
                  <a:lnTo>
                    <a:pt x="264" y="267"/>
                  </a:lnTo>
                  <a:lnTo>
                    <a:pt x="263" y="272"/>
                  </a:lnTo>
                  <a:lnTo>
                    <a:pt x="262" y="277"/>
                  </a:lnTo>
                  <a:lnTo>
                    <a:pt x="261" y="281"/>
                  </a:lnTo>
                  <a:lnTo>
                    <a:pt x="260" y="285"/>
                  </a:lnTo>
                  <a:lnTo>
                    <a:pt x="258" y="288"/>
                  </a:lnTo>
                  <a:lnTo>
                    <a:pt x="257" y="291"/>
                  </a:lnTo>
                  <a:lnTo>
                    <a:pt x="255" y="294"/>
                  </a:lnTo>
                  <a:lnTo>
                    <a:pt x="254" y="297"/>
                  </a:lnTo>
                  <a:lnTo>
                    <a:pt x="253" y="300"/>
                  </a:lnTo>
                  <a:lnTo>
                    <a:pt x="252" y="303"/>
                  </a:lnTo>
                  <a:lnTo>
                    <a:pt x="251" y="305"/>
                  </a:lnTo>
                  <a:lnTo>
                    <a:pt x="250" y="309"/>
                  </a:lnTo>
                  <a:lnTo>
                    <a:pt x="250" y="314"/>
                  </a:lnTo>
                  <a:lnTo>
                    <a:pt x="249" y="319"/>
                  </a:lnTo>
                  <a:lnTo>
                    <a:pt x="248" y="324"/>
                  </a:lnTo>
                  <a:lnTo>
                    <a:pt x="247" y="330"/>
                  </a:lnTo>
                  <a:lnTo>
                    <a:pt x="246" y="337"/>
                  </a:lnTo>
                  <a:lnTo>
                    <a:pt x="246" y="343"/>
                  </a:lnTo>
                  <a:lnTo>
                    <a:pt x="245" y="349"/>
                  </a:lnTo>
                  <a:lnTo>
                    <a:pt x="244" y="356"/>
                  </a:lnTo>
                  <a:lnTo>
                    <a:pt x="244" y="362"/>
                  </a:lnTo>
                  <a:lnTo>
                    <a:pt x="243" y="369"/>
                  </a:lnTo>
                  <a:lnTo>
                    <a:pt x="243" y="375"/>
                  </a:lnTo>
                  <a:lnTo>
                    <a:pt x="243" y="380"/>
                  </a:lnTo>
                  <a:lnTo>
                    <a:pt x="242" y="386"/>
                  </a:lnTo>
                  <a:lnTo>
                    <a:pt x="242" y="391"/>
                  </a:lnTo>
                  <a:lnTo>
                    <a:pt x="242" y="396"/>
                  </a:lnTo>
                  <a:lnTo>
                    <a:pt x="243" y="401"/>
                  </a:lnTo>
                  <a:lnTo>
                    <a:pt x="243" y="407"/>
                  </a:lnTo>
                  <a:lnTo>
                    <a:pt x="244" y="413"/>
                  </a:lnTo>
                  <a:lnTo>
                    <a:pt x="245" y="418"/>
                  </a:lnTo>
                  <a:lnTo>
                    <a:pt x="246" y="423"/>
                  </a:lnTo>
                  <a:lnTo>
                    <a:pt x="248" y="429"/>
                  </a:lnTo>
                  <a:lnTo>
                    <a:pt x="249" y="435"/>
                  </a:lnTo>
                  <a:lnTo>
                    <a:pt x="251" y="440"/>
                  </a:lnTo>
                  <a:lnTo>
                    <a:pt x="253" y="446"/>
                  </a:lnTo>
                  <a:lnTo>
                    <a:pt x="254" y="451"/>
                  </a:lnTo>
                  <a:lnTo>
                    <a:pt x="256" y="455"/>
                  </a:lnTo>
                  <a:lnTo>
                    <a:pt x="258" y="460"/>
                  </a:lnTo>
                  <a:lnTo>
                    <a:pt x="260" y="465"/>
                  </a:lnTo>
                  <a:lnTo>
                    <a:pt x="261" y="469"/>
                  </a:lnTo>
                  <a:lnTo>
                    <a:pt x="265" y="476"/>
                  </a:lnTo>
                  <a:lnTo>
                    <a:pt x="271" y="482"/>
                  </a:lnTo>
                  <a:lnTo>
                    <a:pt x="277" y="486"/>
                  </a:lnTo>
                  <a:lnTo>
                    <a:pt x="284" y="488"/>
                  </a:lnTo>
                  <a:lnTo>
                    <a:pt x="291" y="490"/>
                  </a:lnTo>
                  <a:lnTo>
                    <a:pt x="298" y="490"/>
                  </a:lnTo>
                  <a:lnTo>
                    <a:pt x="304" y="490"/>
                  </a:lnTo>
                  <a:lnTo>
                    <a:pt x="308" y="490"/>
                  </a:lnTo>
                  <a:lnTo>
                    <a:pt x="312" y="490"/>
                  </a:lnTo>
                  <a:lnTo>
                    <a:pt x="316" y="490"/>
                  </a:lnTo>
                  <a:lnTo>
                    <a:pt x="322" y="490"/>
                  </a:lnTo>
                  <a:lnTo>
                    <a:pt x="327" y="491"/>
                  </a:lnTo>
                  <a:lnTo>
                    <a:pt x="332" y="492"/>
                  </a:lnTo>
                  <a:lnTo>
                    <a:pt x="337" y="493"/>
                  </a:lnTo>
                  <a:lnTo>
                    <a:pt x="341" y="494"/>
                  </a:lnTo>
                  <a:lnTo>
                    <a:pt x="344" y="496"/>
                  </a:lnTo>
                  <a:lnTo>
                    <a:pt x="347" y="497"/>
                  </a:lnTo>
                  <a:lnTo>
                    <a:pt x="351" y="497"/>
                  </a:lnTo>
                  <a:lnTo>
                    <a:pt x="357" y="497"/>
                  </a:lnTo>
                  <a:lnTo>
                    <a:pt x="365" y="497"/>
                  </a:lnTo>
                  <a:lnTo>
                    <a:pt x="374" y="498"/>
                  </a:lnTo>
                  <a:lnTo>
                    <a:pt x="383" y="498"/>
                  </a:lnTo>
                  <a:lnTo>
                    <a:pt x="393" y="498"/>
                  </a:lnTo>
                  <a:lnTo>
                    <a:pt x="403" y="498"/>
                  </a:lnTo>
                  <a:lnTo>
                    <a:pt x="412" y="498"/>
                  </a:lnTo>
                  <a:lnTo>
                    <a:pt x="420" y="498"/>
                  </a:lnTo>
                  <a:lnTo>
                    <a:pt x="427" y="499"/>
                  </a:lnTo>
                  <a:lnTo>
                    <a:pt x="432" y="500"/>
                  </a:lnTo>
                  <a:lnTo>
                    <a:pt x="436" y="502"/>
                  </a:lnTo>
                  <a:lnTo>
                    <a:pt x="437" y="504"/>
                  </a:lnTo>
                  <a:lnTo>
                    <a:pt x="435" y="506"/>
                  </a:lnTo>
                  <a:lnTo>
                    <a:pt x="431" y="508"/>
                  </a:lnTo>
                  <a:lnTo>
                    <a:pt x="427" y="511"/>
                  </a:lnTo>
                  <a:lnTo>
                    <a:pt x="422" y="513"/>
                  </a:lnTo>
                  <a:lnTo>
                    <a:pt x="416" y="514"/>
                  </a:lnTo>
                  <a:lnTo>
                    <a:pt x="410" y="515"/>
                  </a:lnTo>
                  <a:lnTo>
                    <a:pt x="402" y="516"/>
                  </a:lnTo>
                  <a:lnTo>
                    <a:pt x="394" y="516"/>
                  </a:lnTo>
                  <a:lnTo>
                    <a:pt x="385" y="516"/>
                  </a:lnTo>
                  <a:lnTo>
                    <a:pt x="376" y="516"/>
                  </a:lnTo>
                  <a:lnTo>
                    <a:pt x="371" y="515"/>
                  </a:lnTo>
                  <a:lnTo>
                    <a:pt x="364" y="515"/>
                  </a:lnTo>
                  <a:lnTo>
                    <a:pt x="357" y="515"/>
                  </a:lnTo>
                  <a:lnTo>
                    <a:pt x="350" y="516"/>
                  </a:lnTo>
                  <a:lnTo>
                    <a:pt x="342" y="516"/>
                  </a:lnTo>
                  <a:lnTo>
                    <a:pt x="334" y="517"/>
                  </a:lnTo>
                  <a:lnTo>
                    <a:pt x="328" y="518"/>
                  </a:lnTo>
                  <a:lnTo>
                    <a:pt x="322" y="519"/>
                  </a:lnTo>
                  <a:lnTo>
                    <a:pt x="316" y="520"/>
                  </a:lnTo>
                  <a:lnTo>
                    <a:pt x="309" y="521"/>
                  </a:lnTo>
                  <a:lnTo>
                    <a:pt x="300" y="522"/>
                  </a:lnTo>
                  <a:lnTo>
                    <a:pt x="291" y="523"/>
                  </a:lnTo>
                  <a:lnTo>
                    <a:pt x="280" y="524"/>
                  </a:lnTo>
                  <a:lnTo>
                    <a:pt x="271" y="524"/>
                  </a:lnTo>
                  <a:lnTo>
                    <a:pt x="261" y="525"/>
                  </a:lnTo>
                  <a:lnTo>
                    <a:pt x="252" y="526"/>
                  </a:lnTo>
                  <a:lnTo>
                    <a:pt x="247" y="527"/>
                  </a:lnTo>
                  <a:lnTo>
                    <a:pt x="242" y="527"/>
                  </a:lnTo>
                  <a:lnTo>
                    <a:pt x="237" y="526"/>
                  </a:lnTo>
                  <a:lnTo>
                    <a:pt x="231" y="526"/>
                  </a:lnTo>
                  <a:lnTo>
                    <a:pt x="226" y="525"/>
                  </a:lnTo>
                  <a:lnTo>
                    <a:pt x="220" y="524"/>
                  </a:lnTo>
                  <a:lnTo>
                    <a:pt x="214" y="523"/>
                  </a:lnTo>
                  <a:lnTo>
                    <a:pt x="208" y="522"/>
                  </a:lnTo>
                  <a:lnTo>
                    <a:pt x="201" y="521"/>
                  </a:lnTo>
                  <a:lnTo>
                    <a:pt x="195" y="520"/>
                  </a:lnTo>
                  <a:lnTo>
                    <a:pt x="189" y="519"/>
                  </a:lnTo>
                  <a:lnTo>
                    <a:pt x="182" y="519"/>
                  </a:lnTo>
                  <a:lnTo>
                    <a:pt x="176" y="518"/>
                  </a:lnTo>
                  <a:lnTo>
                    <a:pt x="170" y="518"/>
                  </a:lnTo>
                  <a:lnTo>
                    <a:pt x="165" y="518"/>
                  </a:lnTo>
                  <a:lnTo>
                    <a:pt x="159" y="518"/>
                  </a:lnTo>
                  <a:lnTo>
                    <a:pt x="153" y="519"/>
                  </a:lnTo>
                  <a:lnTo>
                    <a:pt x="147" y="519"/>
                  </a:lnTo>
                  <a:lnTo>
                    <a:pt x="141" y="519"/>
                  </a:lnTo>
                  <a:lnTo>
                    <a:pt x="134" y="519"/>
                  </a:lnTo>
                  <a:lnTo>
                    <a:pt x="128" y="518"/>
                  </a:lnTo>
                  <a:lnTo>
                    <a:pt x="121" y="518"/>
                  </a:lnTo>
                  <a:lnTo>
                    <a:pt x="114" y="517"/>
                  </a:lnTo>
                  <a:lnTo>
                    <a:pt x="108" y="516"/>
                  </a:lnTo>
                  <a:lnTo>
                    <a:pt x="101" y="515"/>
                  </a:lnTo>
                  <a:lnTo>
                    <a:pt x="95" y="514"/>
                  </a:lnTo>
                  <a:lnTo>
                    <a:pt x="90" y="514"/>
                  </a:lnTo>
                  <a:lnTo>
                    <a:pt x="85" y="513"/>
                  </a:lnTo>
                  <a:lnTo>
                    <a:pt x="80" y="512"/>
                  </a:lnTo>
                  <a:lnTo>
                    <a:pt x="76" y="511"/>
                  </a:lnTo>
                  <a:lnTo>
                    <a:pt x="73" y="509"/>
                  </a:lnTo>
                  <a:lnTo>
                    <a:pt x="70" y="508"/>
                  </a:lnTo>
                  <a:lnTo>
                    <a:pt x="68" y="506"/>
                  </a:lnTo>
                  <a:lnTo>
                    <a:pt x="68" y="505"/>
                  </a:lnTo>
                  <a:lnTo>
                    <a:pt x="71" y="503"/>
                  </a:lnTo>
                  <a:lnTo>
                    <a:pt x="75" y="502"/>
                  </a:lnTo>
                  <a:lnTo>
                    <a:pt x="80" y="501"/>
                  </a:lnTo>
                  <a:lnTo>
                    <a:pt x="86" y="500"/>
                  </a:lnTo>
                  <a:lnTo>
                    <a:pt x="92" y="499"/>
                  </a:lnTo>
                  <a:lnTo>
                    <a:pt x="97" y="499"/>
                  </a:lnTo>
                  <a:lnTo>
                    <a:pt x="103" y="499"/>
                  </a:lnTo>
                  <a:lnTo>
                    <a:pt x="112" y="499"/>
                  </a:lnTo>
                  <a:lnTo>
                    <a:pt x="123" y="498"/>
                  </a:lnTo>
                  <a:lnTo>
                    <a:pt x="135" y="497"/>
                  </a:lnTo>
                  <a:lnTo>
                    <a:pt x="147" y="497"/>
                  </a:lnTo>
                  <a:lnTo>
                    <a:pt x="157" y="496"/>
                  </a:lnTo>
                  <a:lnTo>
                    <a:pt x="165" y="495"/>
                  </a:lnTo>
                  <a:lnTo>
                    <a:pt x="171" y="493"/>
                  </a:lnTo>
                  <a:lnTo>
                    <a:pt x="175" y="492"/>
                  </a:lnTo>
                  <a:lnTo>
                    <a:pt x="179" y="490"/>
                  </a:lnTo>
                  <a:lnTo>
                    <a:pt x="183" y="489"/>
                  </a:lnTo>
                  <a:lnTo>
                    <a:pt x="187" y="488"/>
                  </a:lnTo>
                  <a:lnTo>
                    <a:pt x="191" y="487"/>
                  </a:lnTo>
                  <a:lnTo>
                    <a:pt x="195" y="484"/>
                  </a:lnTo>
                  <a:lnTo>
                    <a:pt x="199" y="482"/>
                  </a:lnTo>
                  <a:lnTo>
                    <a:pt x="202" y="479"/>
                  </a:lnTo>
                  <a:lnTo>
                    <a:pt x="205" y="474"/>
                  </a:lnTo>
                  <a:lnTo>
                    <a:pt x="207" y="468"/>
                  </a:lnTo>
                  <a:lnTo>
                    <a:pt x="209" y="461"/>
                  </a:lnTo>
                  <a:lnTo>
                    <a:pt x="210" y="453"/>
                  </a:lnTo>
                  <a:lnTo>
                    <a:pt x="211" y="445"/>
                  </a:lnTo>
                  <a:lnTo>
                    <a:pt x="211" y="437"/>
                  </a:lnTo>
                  <a:lnTo>
                    <a:pt x="211" y="430"/>
                  </a:lnTo>
                  <a:lnTo>
                    <a:pt x="211" y="425"/>
                  </a:lnTo>
                  <a:lnTo>
                    <a:pt x="210" y="420"/>
                  </a:lnTo>
                  <a:lnTo>
                    <a:pt x="210" y="414"/>
                  </a:lnTo>
                  <a:lnTo>
                    <a:pt x="210" y="406"/>
                  </a:lnTo>
                  <a:lnTo>
                    <a:pt x="210" y="399"/>
                  </a:lnTo>
                  <a:lnTo>
                    <a:pt x="210" y="391"/>
                  </a:lnTo>
                  <a:lnTo>
                    <a:pt x="210" y="383"/>
                  </a:lnTo>
                  <a:lnTo>
                    <a:pt x="210" y="375"/>
                  </a:lnTo>
                  <a:lnTo>
                    <a:pt x="210" y="368"/>
                  </a:lnTo>
                  <a:lnTo>
                    <a:pt x="211" y="364"/>
                  </a:lnTo>
                  <a:lnTo>
                    <a:pt x="211" y="360"/>
                  </a:lnTo>
                  <a:lnTo>
                    <a:pt x="212" y="354"/>
                  </a:lnTo>
                  <a:lnTo>
                    <a:pt x="213" y="348"/>
                  </a:lnTo>
                  <a:lnTo>
                    <a:pt x="214" y="342"/>
                  </a:lnTo>
                  <a:lnTo>
                    <a:pt x="215" y="335"/>
                  </a:lnTo>
                  <a:lnTo>
                    <a:pt x="216" y="328"/>
                  </a:lnTo>
                  <a:lnTo>
                    <a:pt x="218" y="321"/>
                  </a:lnTo>
                  <a:lnTo>
                    <a:pt x="218" y="314"/>
                  </a:lnTo>
                  <a:lnTo>
                    <a:pt x="220" y="307"/>
                  </a:lnTo>
                  <a:lnTo>
                    <a:pt x="221" y="301"/>
                  </a:lnTo>
                  <a:lnTo>
                    <a:pt x="223" y="294"/>
                  </a:lnTo>
                  <a:lnTo>
                    <a:pt x="224" y="289"/>
                  </a:lnTo>
                  <a:lnTo>
                    <a:pt x="225" y="284"/>
                  </a:lnTo>
                  <a:lnTo>
                    <a:pt x="226" y="280"/>
                  </a:lnTo>
                  <a:lnTo>
                    <a:pt x="227" y="277"/>
                  </a:lnTo>
                  <a:lnTo>
                    <a:pt x="228" y="272"/>
                  </a:lnTo>
                  <a:lnTo>
                    <a:pt x="229" y="264"/>
                  </a:lnTo>
                  <a:lnTo>
                    <a:pt x="231" y="256"/>
                  </a:lnTo>
                  <a:lnTo>
                    <a:pt x="232" y="248"/>
                  </a:lnTo>
                  <a:lnTo>
                    <a:pt x="233" y="240"/>
                  </a:lnTo>
                  <a:lnTo>
                    <a:pt x="234" y="234"/>
                  </a:lnTo>
                  <a:lnTo>
                    <a:pt x="235" y="229"/>
                  </a:lnTo>
                  <a:lnTo>
                    <a:pt x="235" y="227"/>
                  </a:lnTo>
                  <a:lnTo>
                    <a:pt x="235" y="225"/>
                  </a:lnTo>
                  <a:lnTo>
                    <a:pt x="235" y="220"/>
                  </a:lnTo>
                  <a:lnTo>
                    <a:pt x="234" y="216"/>
                  </a:lnTo>
                  <a:lnTo>
                    <a:pt x="233" y="212"/>
                  </a:lnTo>
                  <a:lnTo>
                    <a:pt x="230" y="208"/>
                  </a:lnTo>
                  <a:lnTo>
                    <a:pt x="228" y="205"/>
                  </a:lnTo>
                  <a:lnTo>
                    <a:pt x="225" y="204"/>
                  </a:lnTo>
                  <a:lnTo>
                    <a:pt x="221" y="204"/>
                  </a:lnTo>
                  <a:lnTo>
                    <a:pt x="215" y="206"/>
                  </a:lnTo>
                  <a:lnTo>
                    <a:pt x="209" y="207"/>
                  </a:lnTo>
                  <a:lnTo>
                    <a:pt x="204" y="208"/>
                  </a:lnTo>
                  <a:lnTo>
                    <a:pt x="200" y="208"/>
                  </a:lnTo>
                  <a:lnTo>
                    <a:pt x="195" y="208"/>
                  </a:lnTo>
                  <a:lnTo>
                    <a:pt x="191" y="208"/>
                  </a:lnTo>
                  <a:lnTo>
                    <a:pt x="186" y="207"/>
                  </a:lnTo>
                  <a:lnTo>
                    <a:pt x="182" y="206"/>
                  </a:lnTo>
                  <a:lnTo>
                    <a:pt x="178" y="205"/>
                  </a:lnTo>
                  <a:lnTo>
                    <a:pt x="174" y="204"/>
                  </a:lnTo>
                  <a:lnTo>
                    <a:pt x="169" y="204"/>
                  </a:lnTo>
                  <a:lnTo>
                    <a:pt x="165" y="203"/>
                  </a:lnTo>
                  <a:lnTo>
                    <a:pt x="160" y="202"/>
                  </a:lnTo>
                  <a:lnTo>
                    <a:pt x="155" y="202"/>
                  </a:lnTo>
                  <a:lnTo>
                    <a:pt x="149" y="203"/>
                  </a:lnTo>
                  <a:lnTo>
                    <a:pt x="144" y="203"/>
                  </a:lnTo>
                  <a:lnTo>
                    <a:pt x="138" y="204"/>
                  </a:lnTo>
                  <a:lnTo>
                    <a:pt x="131" y="204"/>
                  </a:lnTo>
                  <a:lnTo>
                    <a:pt x="124" y="204"/>
                  </a:lnTo>
                  <a:lnTo>
                    <a:pt x="117" y="203"/>
                  </a:lnTo>
                  <a:lnTo>
                    <a:pt x="109" y="202"/>
                  </a:lnTo>
                  <a:lnTo>
                    <a:pt x="102" y="201"/>
                  </a:lnTo>
                  <a:lnTo>
                    <a:pt x="94" y="200"/>
                  </a:lnTo>
                  <a:lnTo>
                    <a:pt x="86" y="198"/>
                  </a:lnTo>
                  <a:lnTo>
                    <a:pt x="78" y="196"/>
                  </a:lnTo>
                  <a:lnTo>
                    <a:pt x="70" y="194"/>
                  </a:lnTo>
                  <a:lnTo>
                    <a:pt x="62" y="192"/>
                  </a:lnTo>
                  <a:lnTo>
                    <a:pt x="54" y="190"/>
                  </a:lnTo>
                  <a:lnTo>
                    <a:pt x="46" y="188"/>
                  </a:lnTo>
                  <a:lnTo>
                    <a:pt x="38" y="187"/>
                  </a:lnTo>
                  <a:lnTo>
                    <a:pt x="31" y="185"/>
                  </a:lnTo>
                  <a:lnTo>
                    <a:pt x="23" y="184"/>
                  </a:lnTo>
                  <a:lnTo>
                    <a:pt x="9" y="179"/>
                  </a:lnTo>
                  <a:lnTo>
                    <a:pt x="2" y="171"/>
                  </a:lnTo>
                  <a:lnTo>
                    <a:pt x="0" y="161"/>
                  </a:lnTo>
                  <a:lnTo>
                    <a:pt x="1" y="150"/>
                  </a:lnTo>
                  <a:lnTo>
                    <a:pt x="4" y="140"/>
                  </a:lnTo>
                  <a:lnTo>
                    <a:pt x="8" y="130"/>
                  </a:lnTo>
                  <a:lnTo>
                    <a:pt x="12" y="122"/>
                  </a:lnTo>
                  <a:lnTo>
                    <a:pt x="14" y="116"/>
                  </a:lnTo>
                </a:path>
              </a:pathLst>
            </a:custGeom>
            <a:solidFill>
              <a:srgbClr val="C417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36" name="Freeform 404"/>
            <p:cNvSpPr>
              <a:spLocks/>
            </p:cNvSpPr>
            <p:nvPr/>
          </p:nvSpPr>
          <p:spPr bwMode="auto">
            <a:xfrm>
              <a:off x="1522" y="913"/>
              <a:ext cx="524" cy="517"/>
            </a:xfrm>
            <a:custGeom>
              <a:avLst/>
              <a:gdLst>
                <a:gd name="T0" fmla="*/ 53 w 524"/>
                <a:gd name="T1" fmla="*/ 70 h 517"/>
                <a:gd name="T2" fmla="*/ 108 w 524"/>
                <a:gd name="T3" fmla="*/ 49 h 517"/>
                <a:gd name="T4" fmla="*/ 148 w 524"/>
                <a:gd name="T5" fmla="*/ 34 h 517"/>
                <a:gd name="T6" fmla="*/ 189 w 524"/>
                <a:gd name="T7" fmla="*/ 20 h 517"/>
                <a:gd name="T8" fmla="*/ 250 w 524"/>
                <a:gd name="T9" fmla="*/ 2 h 517"/>
                <a:gd name="T10" fmla="*/ 295 w 524"/>
                <a:gd name="T11" fmla="*/ 5 h 517"/>
                <a:gd name="T12" fmla="*/ 321 w 524"/>
                <a:gd name="T13" fmla="*/ 18 h 517"/>
                <a:gd name="T14" fmla="*/ 380 w 524"/>
                <a:gd name="T15" fmla="*/ 56 h 517"/>
                <a:gd name="T16" fmla="*/ 433 w 524"/>
                <a:gd name="T17" fmla="*/ 77 h 517"/>
                <a:gd name="T18" fmla="*/ 472 w 524"/>
                <a:gd name="T19" fmla="*/ 98 h 517"/>
                <a:gd name="T20" fmla="*/ 510 w 524"/>
                <a:gd name="T21" fmla="*/ 118 h 517"/>
                <a:gd name="T22" fmla="*/ 523 w 524"/>
                <a:gd name="T23" fmla="*/ 147 h 517"/>
                <a:gd name="T24" fmla="*/ 521 w 524"/>
                <a:gd name="T25" fmla="*/ 173 h 517"/>
                <a:gd name="T26" fmla="*/ 499 w 524"/>
                <a:gd name="T27" fmla="*/ 194 h 517"/>
                <a:gd name="T28" fmla="*/ 457 w 524"/>
                <a:gd name="T29" fmla="*/ 195 h 517"/>
                <a:gd name="T30" fmla="*/ 427 w 524"/>
                <a:gd name="T31" fmla="*/ 193 h 517"/>
                <a:gd name="T32" fmla="*/ 403 w 524"/>
                <a:gd name="T33" fmla="*/ 196 h 517"/>
                <a:gd name="T34" fmla="*/ 362 w 524"/>
                <a:gd name="T35" fmla="*/ 195 h 517"/>
                <a:gd name="T36" fmla="*/ 338 w 524"/>
                <a:gd name="T37" fmla="*/ 191 h 517"/>
                <a:gd name="T38" fmla="*/ 312 w 524"/>
                <a:gd name="T39" fmla="*/ 195 h 517"/>
                <a:gd name="T40" fmla="*/ 286 w 524"/>
                <a:gd name="T41" fmla="*/ 192 h 517"/>
                <a:gd name="T42" fmla="*/ 272 w 524"/>
                <a:gd name="T43" fmla="*/ 211 h 517"/>
                <a:gd name="T44" fmla="*/ 261 w 524"/>
                <a:gd name="T45" fmla="*/ 261 h 517"/>
                <a:gd name="T46" fmla="*/ 252 w 524"/>
                <a:gd name="T47" fmla="*/ 286 h 517"/>
                <a:gd name="T48" fmla="*/ 246 w 524"/>
                <a:gd name="T49" fmla="*/ 313 h 517"/>
                <a:gd name="T50" fmla="*/ 242 w 524"/>
                <a:gd name="T51" fmla="*/ 357 h 517"/>
                <a:gd name="T52" fmla="*/ 241 w 524"/>
                <a:gd name="T53" fmla="*/ 396 h 517"/>
                <a:gd name="T54" fmla="*/ 251 w 524"/>
                <a:gd name="T55" fmla="*/ 435 h 517"/>
                <a:gd name="T56" fmla="*/ 269 w 524"/>
                <a:gd name="T57" fmla="*/ 472 h 517"/>
                <a:gd name="T58" fmla="*/ 309 w 524"/>
                <a:gd name="T59" fmla="*/ 481 h 517"/>
                <a:gd name="T60" fmla="*/ 342 w 524"/>
                <a:gd name="T61" fmla="*/ 487 h 517"/>
                <a:gd name="T62" fmla="*/ 389 w 524"/>
                <a:gd name="T63" fmla="*/ 488 h 517"/>
                <a:gd name="T64" fmla="*/ 432 w 524"/>
                <a:gd name="T65" fmla="*/ 494 h 517"/>
                <a:gd name="T66" fmla="*/ 400 w 524"/>
                <a:gd name="T67" fmla="*/ 505 h 517"/>
                <a:gd name="T68" fmla="*/ 348 w 524"/>
                <a:gd name="T69" fmla="*/ 505 h 517"/>
                <a:gd name="T70" fmla="*/ 298 w 524"/>
                <a:gd name="T71" fmla="*/ 511 h 517"/>
                <a:gd name="T72" fmla="*/ 241 w 524"/>
                <a:gd name="T73" fmla="*/ 516 h 517"/>
                <a:gd name="T74" fmla="*/ 201 w 524"/>
                <a:gd name="T75" fmla="*/ 511 h 517"/>
                <a:gd name="T76" fmla="*/ 160 w 524"/>
                <a:gd name="T77" fmla="*/ 507 h 517"/>
                <a:gd name="T78" fmla="*/ 116 w 524"/>
                <a:gd name="T79" fmla="*/ 507 h 517"/>
                <a:gd name="T80" fmla="*/ 78 w 524"/>
                <a:gd name="T81" fmla="*/ 501 h 517"/>
                <a:gd name="T82" fmla="*/ 83 w 524"/>
                <a:gd name="T83" fmla="*/ 491 h 517"/>
                <a:gd name="T84" fmla="*/ 136 w 524"/>
                <a:gd name="T85" fmla="*/ 488 h 517"/>
                <a:gd name="T86" fmla="*/ 184 w 524"/>
                <a:gd name="T87" fmla="*/ 479 h 517"/>
                <a:gd name="T88" fmla="*/ 207 w 524"/>
                <a:gd name="T89" fmla="*/ 458 h 517"/>
                <a:gd name="T90" fmla="*/ 210 w 524"/>
                <a:gd name="T91" fmla="*/ 410 h 517"/>
                <a:gd name="T92" fmla="*/ 210 w 524"/>
                <a:gd name="T93" fmla="*/ 358 h 517"/>
                <a:gd name="T94" fmla="*/ 216 w 524"/>
                <a:gd name="T95" fmla="*/ 318 h 517"/>
                <a:gd name="T96" fmla="*/ 224 w 524"/>
                <a:gd name="T97" fmla="*/ 274 h 517"/>
                <a:gd name="T98" fmla="*/ 233 w 524"/>
                <a:gd name="T99" fmla="*/ 229 h 517"/>
                <a:gd name="T100" fmla="*/ 232 w 524"/>
                <a:gd name="T101" fmla="*/ 201 h 517"/>
                <a:gd name="T102" fmla="*/ 204 w 524"/>
                <a:gd name="T103" fmla="*/ 197 h 517"/>
                <a:gd name="T104" fmla="*/ 173 w 524"/>
                <a:gd name="T105" fmla="*/ 193 h 517"/>
                <a:gd name="T106" fmla="*/ 137 w 524"/>
                <a:gd name="T107" fmla="*/ 192 h 517"/>
                <a:gd name="T108" fmla="*/ 86 w 524"/>
                <a:gd name="T109" fmla="*/ 187 h 517"/>
                <a:gd name="T110" fmla="*/ 31 w 524"/>
                <a:gd name="T111" fmla="*/ 174 h 517"/>
                <a:gd name="T112" fmla="*/ 8 w 524"/>
                <a:gd name="T113" fmla="*/ 120 h 5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4"/>
                <a:gd name="T172" fmla="*/ 0 h 517"/>
                <a:gd name="T173" fmla="*/ 524 w 524"/>
                <a:gd name="T174" fmla="*/ 517 h 51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4" h="517">
                  <a:moveTo>
                    <a:pt x="14" y="106"/>
                  </a:moveTo>
                  <a:lnTo>
                    <a:pt x="16" y="101"/>
                  </a:lnTo>
                  <a:lnTo>
                    <a:pt x="21" y="95"/>
                  </a:lnTo>
                  <a:lnTo>
                    <a:pt x="27" y="88"/>
                  </a:lnTo>
                  <a:lnTo>
                    <a:pt x="35" y="81"/>
                  </a:lnTo>
                  <a:lnTo>
                    <a:pt x="44" y="76"/>
                  </a:lnTo>
                  <a:lnTo>
                    <a:pt x="53" y="70"/>
                  </a:lnTo>
                  <a:lnTo>
                    <a:pt x="62" y="66"/>
                  </a:lnTo>
                  <a:lnTo>
                    <a:pt x="70" y="64"/>
                  </a:lnTo>
                  <a:lnTo>
                    <a:pt x="78" y="62"/>
                  </a:lnTo>
                  <a:lnTo>
                    <a:pt x="86" y="59"/>
                  </a:lnTo>
                  <a:lnTo>
                    <a:pt x="93" y="56"/>
                  </a:lnTo>
                  <a:lnTo>
                    <a:pt x="101" y="53"/>
                  </a:lnTo>
                  <a:lnTo>
                    <a:pt x="108" y="49"/>
                  </a:lnTo>
                  <a:lnTo>
                    <a:pt x="115" y="45"/>
                  </a:lnTo>
                  <a:lnTo>
                    <a:pt x="122" y="42"/>
                  </a:lnTo>
                  <a:lnTo>
                    <a:pt x="130" y="39"/>
                  </a:lnTo>
                  <a:lnTo>
                    <a:pt x="135" y="39"/>
                  </a:lnTo>
                  <a:lnTo>
                    <a:pt x="139" y="37"/>
                  </a:lnTo>
                  <a:lnTo>
                    <a:pt x="143" y="36"/>
                  </a:lnTo>
                  <a:lnTo>
                    <a:pt x="148" y="34"/>
                  </a:lnTo>
                  <a:lnTo>
                    <a:pt x="153" y="32"/>
                  </a:lnTo>
                  <a:lnTo>
                    <a:pt x="158" y="30"/>
                  </a:lnTo>
                  <a:lnTo>
                    <a:pt x="164" y="29"/>
                  </a:lnTo>
                  <a:lnTo>
                    <a:pt x="170" y="27"/>
                  </a:lnTo>
                  <a:lnTo>
                    <a:pt x="176" y="24"/>
                  </a:lnTo>
                  <a:lnTo>
                    <a:pt x="182" y="22"/>
                  </a:lnTo>
                  <a:lnTo>
                    <a:pt x="189" y="20"/>
                  </a:lnTo>
                  <a:lnTo>
                    <a:pt x="197" y="17"/>
                  </a:lnTo>
                  <a:lnTo>
                    <a:pt x="205" y="14"/>
                  </a:lnTo>
                  <a:lnTo>
                    <a:pt x="213" y="12"/>
                  </a:lnTo>
                  <a:lnTo>
                    <a:pt x="222" y="9"/>
                  </a:lnTo>
                  <a:lnTo>
                    <a:pt x="232" y="6"/>
                  </a:lnTo>
                  <a:lnTo>
                    <a:pt x="241" y="4"/>
                  </a:lnTo>
                  <a:lnTo>
                    <a:pt x="250" y="2"/>
                  </a:lnTo>
                  <a:lnTo>
                    <a:pt x="258" y="1"/>
                  </a:lnTo>
                  <a:lnTo>
                    <a:pt x="265" y="0"/>
                  </a:lnTo>
                  <a:lnTo>
                    <a:pt x="272" y="0"/>
                  </a:lnTo>
                  <a:lnTo>
                    <a:pt x="279" y="1"/>
                  </a:lnTo>
                  <a:lnTo>
                    <a:pt x="285" y="2"/>
                  </a:lnTo>
                  <a:lnTo>
                    <a:pt x="290" y="3"/>
                  </a:lnTo>
                  <a:lnTo>
                    <a:pt x="295" y="5"/>
                  </a:lnTo>
                  <a:lnTo>
                    <a:pt x="299" y="7"/>
                  </a:lnTo>
                  <a:lnTo>
                    <a:pt x="304" y="9"/>
                  </a:lnTo>
                  <a:lnTo>
                    <a:pt x="307" y="11"/>
                  </a:lnTo>
                  <a:lnTo>
                    <a:pt x="311" y="13"/>
                  </a:lnTo>
                  <a:lnTo>
                    <a:pt x="314" y="15"/>
                  </a:lnTo>
                  <a:lnTo>
                    <a:pt x="318" y="17"/>
                  </a:lnTo>
                  <a:lnTo>
                    <a:pt x="321" y="18"/>
                  </a:lnTo>
                  <a:lnTo>
                    <a:pt x="326" y="22"/>
                  </a:lnTo>
                  <a:lnTo>
                    <a:pt x="332" y="26"/>
                  </a:lnTo>
                  <a:lnTo>
                    <a:pt x="340" y="31"/>
                  </a:lnTo>
                  <a:lnTo>
                    <a:pt x="348" y="38"/>
                  </a:lnTo>
                  <a:lnTo>
                    <a:pt x="358" y="44"/>
                  </a:lnTo>
                  <a:lnTo>
                    <a:pt x="368" y="50"/>
                  </a:lnTo>
                  <a:lnTo>
                    <a:pt x="380" y="56"/>
                  </a:lnTo>
                  <a:lnTo>
                    <a:pt x="394" y="60"/>
                  </a:lnTo>
                  <a:lnTo>
                    <a:pt x="401" y="62"/>
                  </a:lnTo>
                  <a:lnTo>
                    <a:pt x="407" y="64"/>
                  </a:lnTo>
                  <a:lnTo>
                    <a:pt x="414" y="67"/>
                  </a:lnTo>
                  <a:lnTo>
                    <a:pt x="421" y="70"/>
                  </a:lnTo>
                  <a:lnTo>
                    <a:pt x="427" y="73"/>
                  </a:lnTo>
                  <a:lnTo>
                    <a:pt x="433" y="77"/>
                  </a:lnTo>
                  <a:lnTo>
                    <a:pt x="439" y="80"/>
                  </a:lnTo>
                  <a:lnTo>
                    <a:pt x="445" y="83"/>
                  </a:lnTo>
                  <a:lnTo>
                    <a:pt x="451" y="86"/>
                  </a:lnTo>
                  <a:lnTo>
                    <a:pt x="456" y="90"/>
                  </a:lnTo>
                  <a:lnTo>
                    <a:pt x="462" y="92"/>
                  </a:lnTo>
                  <a:lnTo>
                    <a:pt x="467" y="95"/>
                  </a:lnTo>
                  <a:lnTo>
                    <a:pt x="472" y="98"/>
                  </a:lnTo>
                  <a:lnTo>
                    <a:pt x="476" y="100"/>
                  </a:lnTo>
                  <a:lnTo>
                    <a:pt x="481" y="102"/>
                  </a:lnTo>
                  <a:lnTo>
                    <a:pt x="484" y="103"/>
                  </a:lnTo>
                  <a:lnTo>
                    <a:pt x="492" y="106"/>
                  </a:lnTo>
                  <a:lnTo>
                    <a:pt x="499" y="109"/>
                  </a:lnTo>
                  <a:lnTo>
                    <a:pt x="505" y="114"/>
                  </a:lnTo>
                  <a:lnTo>
                    <a:pt x="510" y="118"/>
                  </a:lnTo>
                  <a:lnTo>
                    <a:pt x="515" y="123"/>
                  </a:lnTo>
                  <a:lnTo>
                    <a:pt x="519" y="128"/>
                  </a:lnTo>
                  <a:lnTo>
                    <a:pt x="521" y="133"/>
                  </a:lnTo>
                  <a:lnTo>
                    <a:pt x="523" y="137"/>
                  </a:lnTo>
                  <a:lnTo>
                    <a:pt x="523" y="141"/>
                  </a:lnTo>
                  <a:lnTo>
                    <a:pt x="523" y="144"/>
                  </a:lnTo>
                  <a:lnTo>
                    <a:pt x="523" y="147"/>
                  </a:lnTo>
                  <a:lnTo>
                    <a:pt x="522" y="150"/>
                  </a:lnTo>
                  <a:lnTo>
                    <a:pt x="522" y="153"/>
                  </a:lnTo>
                  <a:lnTo>
                    <a:pt x="521" y="157"/>
                  </a:lnTo>
                  <a:lnTo>
                    <a:pt x="521" y="160"/>
                  </a:lnTo>
                  <a:lnTo>
                    <a:pt x="521" y="165"/>
                  </a:lnTo>
                  <a:lnTo>
                    <a:pt x="522" y="169"/>
                  </a:lnTo>
                  <a:lnTo>
                    <a:pt x="521" y="173"/>
                  </a:lnTo>
                  <a:lnTo>
                    <a:pt x="520" y="176"/>
                  </a:lnTo>
                  <a:lnTo>
                    <a:pt x="519" y="179"/>
                  </a:lnTo>
                  <a:lnTo>
                    <a:pt x="517" y="181"/>
                  </a:lnTo>
                  <a:lnTo>
                    <a:pt x="513" y="184"/>
                  </a:lnTo>
                  <a:lnTo>
                    <a:pt x="509" y="187"/>
                  </a:lnTo>
                  <a:lnTo>
                    <a:pt x="504" y="191"/>
                  </a:lnTo>
                  <a:lnTo>
                    <a:pt x="499" y="194"/>
                  </a:lnTo>
                  <a:lnTo>
                    <a:pt x="492" y="196"/>
                  </a:lnTo>
                  <a:lnTo>
                    <a:pt x="486" y="196"/>
                  </a:lnTo>
                  <a:lnTo>
                    <a:pt x="480" y="196"/>
                  </a:lnTo>
                  <a:lnTo>
                    <a:pt x="473" y="195"/>
                  </a:lnTo>
                  <a:lnTo>
                    <a:pt x="467" y="194"/>
                  </a:lnTo>
                  <a:lnTo>
                    <a:pt x="462" y="194"/>
                  </a:lnTo>
                  <a:lnTo>
                    <a:pt x="457" y="195"/>
                  </a:lnTo>
                  <a:lnTo>
                    <a:pt x="453" y="196"/>
                  </a:lnTo>
                  <a:lnTo>
                    <a:pt x="448" y="196"/>
                  </a:lnTo>
                  <a:lnTo>
                    <a:pt x="444" y="196"/>
                  </a:lnTo>
                  <a:lnTo>
                    <a:pt x="439" y="195"/>
                  </a:lnTo>
                  <a:lnTo>
                    <a:pt x="435" y="194"/>
                  </a:lnTo>
                  <a:lnTo>
                    <a:pt x="430" y="193"/>
                  </a:lnTo>
                  <a:lnTo>
                    <a:pt x="427" y="193"/>
                  </a:lnTo>
                  <a:lnTo>
                    <a:pt x="425" y="192"/>
                  </a:lnTo>
                  <a:lnTo>
                    <a:pt x="422" y="192"/>
                  </a:lnTo>
                  <a:lnTo>
                    <a:pt x="420" y="192"/>
                  </a:lnTo>
                  <a:lnTo>
                    <a:pt x="416" y="193"/>
                  </a:lnTo>
                  <a:lnTo>
                    <a:pt x="412" y="194"/>
                  </a:lnTo>
                  <a:lnTo>
                    <a:pt x="408" y="195"/>
                  </a:lnTo>
                  <a:lnTo>
                    <a:pt x="403" y="196"/>
                  </a:lnTo>
                  <a:lnTo>
                    <a:pt x="397" y="197"/>
                  </a:lnTo>
                  <a:lnTo>
                    <a:pt x="390" y="198"/>
                  </a:lnTo>
                  <a:lnTo>
                    <a:pt x="384" y="198"/>
                  </a:lnTo>
                  <a:lnTo>
                    <a:pt x="378" y="198"/>
                  </a:lnTo>
                  <a:lnTo>
                    <a:pt x="372" y="197"/>
                  </a:lnTo>
                  <a:lnTo>
                    <a:pt x="367" y="196"/>
                  </a:lnTo>
                  <a:lnTo>
                    <a:pt x="362" y="195"/>
                  </a:lnTo>
                  <a:lnTo>
                    <a:pt x="358" y="194"/>
                  </a:lnTo>
                  <a:lnTo>
                    <a:pt x="355" y="193"/>
                  </a:lnTo>
                  <a:lnTo>
                    <a:pt x="352" y="192"/>
                  </a:lnTo>
                  <a:lnTo>
                    <a:pt x="350" y="192"/>
                  </a:lnTo>
                  <a:lnTo>
                    <a:pt x="346" y="191"/>
                  </a:lnTo>
                  <a:lnTo>
                    <a:pt x="342" y="191"/>
                  </a:lnTo>
                  <a:lnTo>
                    <a:pt x="338" y="191"/>
                  </a:lnTo>
                  <a:lnTo>
                    <a:pt x="334" y="192"/>
                  </a:lnTo>
                  <a:lnTo>
                    <a:pt x="330" y="192"/>
                  </a:lnTo>
                  <a:lnTo>
                    <a:pt x="327" y="193"/>
                  </a:lnTo>
                  <a:lnTo>
                    <a:pt x="324" y="193"/>
                  </a:lnTo>
                  <a:lnTo>
                    <a:pt x="322" y="194"/>
                  </a:lnTo>
                  <a:lnTo>
                    <a:pt x="317" y="194"/>
                  </a:lnTo>
                  <a:lnTo>
                    <a:pt x="312" y="195"/>
                  </a:lnTo>
                  <a:lnTo>
                    <a:pt x="306" y="194"/>
                  </a:lnTo>
                  <a:lnTo>
                    <a:pt x="300" y="194"/>
                  </a:lnTo>
                  <a:lnTo>
                    <a:pt x="295" y="194"/>
                  </a:lnTo>
                  <a:lnTo>
                    <a:pt x="291" y="193"/>
                  </a:lnTo>
                  <a:lnTo>
                    <a:pt x="288" y="192"/>
                  </a:lnTo>
                  <a:lnTo>
                    <a:pt x="287" y="192"/>
                  </a:lnTo>
                  <a:lnTo>
                    <a:pt x="286" y="192"/>
                  </a:lnTo>
                  <a:lnTo>
                    <a:pt x="284" y="193"/>
                  </a:lnTo>
                  <a:lnTo>
                    <a:pt x="282" y="195"/>
                  </a:lnTo>
                  <a:lnTo>
                    <a:pt x="280" y="197"/>
                  </a:lnTo>
                  <a:lnTo>
                    <a:pt x="278" y="200"/>
                  </a:lnTo>
                  <a:lnTo>
                    <a:pt x="276" y="203"/>
                  </a:lnTo>
                  <a:lnTo>
                    <a:pt x="274" y="206"/>
                  </a:lnTo>
                  <a:lnTo>
                    <a:pt x="272" y="211"/>
                  </a:lnTo>
                  <a:lnTo>
                    <a:pt x="270" y="217"/>
                  </a:lnTo>
                  <a:lnTo>
                    <a:pt x="268" y="225"/>
                  </a:lnTo>
                  <a:lnTo>
                    <a:pt x="267" y="233"/>
                  </a:lnTo>
                  <a:lnTo>
                    <a:pt x="265" y="241"/>
                  </a:lnTo>
                  <a:lnTo>
                    <a:pt x="263" y="249"/>
                  </a:lnTo>
                  <a:lnTo>
                    <a:pt x="262" y="256"/>
                  </a:lnTo>
                  <a:lnTo>
                    <a:pt x="261" y="261"/>
                  </a:lnTo>
                  <a:lnTo>
                    <a:pt x="260" y="266"/>
                  </a:lnTo>
                  <a:lnTo>
                    <a:pt x="259" y="270"/>
                  </a:lnTo>
                  <a:lnTo>
                    <a:pt x="258" y="274"/>
                  </a:lnTo>
                  <a:lnTo>
                    <a:pt x="257" y="276"/>
                  </a:lnTo>
                  <a:lnTo>
                    <a:pt x="255" y="280"/>
                  </a:lnTo>
                  <a:lnTo>
                    <a:pt x="254" y="283"/>
                  </a:lnTo>
                  <a:lnTo>
                    <a:pt x="252" y="286"/>
                  </a:lnTo>
                  <a:lnTo>
                    <a:pt x="251" y="289"/>
                  </a:lnTo>
                  <a:lnTo>
                    <a:pt x="250" y="292"/>
                  </a:lnTo>
                  <a:lnTo>
                    <a:pt x="250" y="294"/>
                  </a:lnTo>
                  <a:lnTo>
                    <a:pt x="249" y="298"/>
                  </a:lnTo>
                  <a:lnTo>
                    <a:pt x="248" y="303"/>
                  </a:lnTo>
                  <a:lnTo>
                    <a:pt x="247" y="308"/>
                  </a:lnTo>
                  <a:lnTo>
                    <a:pt x="246" y="313"/>
                  </a:lnTo>
                  <a:lnTo>
                    <a:pt x="245" y="319"/>
                  </a:lnTo>
                  <a:lnTo>
                    <a:pt x="245" y="325"/>
                  </a:lnTo>
                  <a:lnTo>
                    <a:pt x="244" y="332"/>
                  </a:lnTo>
                  <a:lnTo>
                    <a:pt x="243" y="338"/>
                  </a:lnTo>
                  <a:lnTo>
                    <a:pt x="243" y="344"/>
                  </a:lnTo>
                  <a:lnTo>
                    <a:pt x="242" y="351"/>
                  </a:lnTo>
                  <a:lnTo>
                    <a:pt x="242" y="357"/>
                  </a:lnTo>
                  <a:lnTo>
                    <a:pt x="241" y="363"/>
                  </a:lnTo>
                  <a:lnTo>
                    <a:pt x="241" y="369"/>
                  </a:lnTo>
                  <a:lnTo>
                    <a:pt x="240" y="374"/>
                  </a:lnTo>
                  <a:lnTo>
                    <a:pt x="240" y="379"/>
                  </a:lnTo>
                  <a:lnTo>
                    <a:pt x="240" y="385"/>
                  </a:lnTo>
                  <a:lnTo>
                    <a:pt x="241" y="390"/>
                  </a:lnTo>
                  <a:lnTo>
                    <a:pt x="241" y="396"/>
                  </a:lnTo>
                  <a:lnTo>
                    <a:pt x="242" y="402"/>
                  </a:lnTo>
                  <a:lnTo>
                    <a:pt x="243" y="407"/>
                  </a:lnTo>
                  <a:lnTo>
                    <a:pt x="244" y="413"/>
                  </a:lnTo>
                  <a:lnTo>
                    <a:pt x="246" y="419"/>
                  </a:lnTo>
                  <a:lnTo>
                    <a:pt x="247" y="424"/>
                  </a:lnTo>
                  <a:lnTo>
                    <a:pt x="249" y="429"/>
                  </a:lnTo>
                  <a:lnTo>
                    <a:pt x="251" y="435"/>
                  </a:lnTo>
                  <a:lnTo>
                    <a:pt x="252" y="440"/>
                  </a:lnTo>
                  <a:lnTo>
                    <a:pt x="254" y="445"/>
                  </a:lnTo>
                  <a:lnTo>
                    <a:pt x="256" y="450"/>
                  </a:lnTo>
                  <a:lnTo>
                    <a:pt x="258" y="455"/>
                  </a:lnTo>
                  <a:lnTo>
                    <a:pt x="259" y="459"/>
                  </a:lnTo>
                  <a:lnTo>
                    <a:pt x="263" y="467"/>
                  </a:lnTo>
                  <a:lnTo>
                    <a:pt x="269" y="472"/>
                  </a:lnTo>
                  <a:lnTo>
                    <a:pt x="275" y="476"/>
                  </a:lnTo>
                  <a:lnTo>
                    <a:pt x="282" y="479"/>
                  </a:lnTo>
                  <a:lnTo>
                    <a:pt x="289" y="480"/>
                  </a:lnTo>
                  <a:lnTo>
                    <a:pt x="296" y="481"/>
                  </a:lnTo>
                  <a:lnTo>
                    <a:pt x="301" y="481"/>
                  </a:lnTo>
                  <a:lnTo>
                    <a:pt x="306" y="481"/>
                  </a:lnTo>
                  <a:lnTo>
                    <a:pt x="309" y="481"/>
                  </a:lnTo>
                  <a:lnTo>
                    <a:pt x="314" y="481"/>
                  </a:lnTo>
                  <a:lnTo>
                    <a:pt x="319" y="481"/>
                  </a:lnTo>
                  <a:lnTo>
                    <a:pt x="325" y="481"/>
                  </a:lnTo>
                  <a:lnTo>
                    <a:pt x="330" y="482"/>
                  </a:lnTo>
                  <a:lnTo>
                    <a:pt x="335" y="483"/>
                  </a:lnTo>
                  <a:lnTo>
                    <a:pt x="339" y="485"/>
                  </a:lnTo>
                  <a:lnTo>
                    <a:pt x="342" y="487"/>
                  </a:lnTo>
                  <a:lnTo>
                    <a:pt x="345" y="487"/>
                  </a:lnTo>
                  <a:lnTo>
                    <a:pt x="349" y="488"/>
                  </a:lnTo>
                  <a:lnTo>
                    <a:pt x="355" y="488"/>
                  </a:lnTo>
                  <a:lnTo>
                    <a:pt x="362" y="488"/>
                  </a:lnTo>
                  <a:lnTo>
                    <a:pt x="371" y="488"/>
                  </a:lnTo>
                  <a:lnTo>
                    <a:pt x="380" y="488"/>
                  </a:lnTo>
                  <a:lnTo>
                    <a:pt x="389" y="488"/>
                  </a:lnTo>
                  <a:lnTo>
                    <a:pt x="398" y="488"/>
                  </a:lnTo>
                  <a:lnTo>
                    <a:pt x="407" y="489"/>
                  </a:lnTo>
                  <a:lnTo>
                    <a:pt x="415" y="489"/>
                  </a:lnTo>
                  <a:lnTo>
                    <a:pt x="422" y="490"/>
                  </a:lnTo>
                  <a:lnTo>
                    <a:pt x="427" y="491"/>
                  </a:lnTo>
                  <a:lnTo>
                    <a:pt x="430" y="492"/>
                  </a:lnTo>
                  <a:lnTo>
                    <a:pt x="432" y="494"/>
                  </a:lnTo>
                  <a:lnTo>
                    <a:pt x="430" y="496"/>
                  </a:lnTo>
                  <a:lnTo>
                    <a:pt x="426" y="498"/>
                  </a:lnTo>
                  <a:lnTo>
                    <a:pt x="423" y="500"/>
                  </a:lnTo>
                  <a:lnTo>
                    <a:pt x="419" y="502"/>
                  </a:lnTo>
                  <a:lnTo>
                    <a:pt x="413" y="504"/>
                  </a:lnTo>
                  <a:lnTo>
                    <a:pt x="407" y="504"/>
                  </a:lnTo>
                  <a:lnTo>
                    <a:pt x="400" y="505"/>
                  </a:lnTo>
                  <a:lnTo>
                    <a:pt x="392" y="505"/>
                  </a:lnTo>
                  <a:lnTo>
                    <a:pt x="383" y="505"/>
                  </a:lnTo>
                  <a:lnTo>
                    <a:pt x="374" y="505"/>
                  </a:lnTo>
                  <a:lnTo>
                    <a:pt x="369" y="505"/>
                  </a:lnTo>
                  <a:lnTo>
                    <a:pt x="362" y="505"/>
                  </a:lnTo>
                  <a:lnTo>
                    <a:pt x="355" y="505"/>
                  </a:lnTo>
                  <a:lnTo>
                    <a:pt x="348" y="505"/>
                  </a:lnTo>
                  <a:lnTo>
                    <a:pt x="340" y="505"/>
                  </a:lnTo>
                  <a:lnTo>
                    <a:pt x="332" y="506"/>
                  </a:lnTo>
                  <a:lnTo>
                    <a:pt x="325" y="507"/>
                  </a:lnTo>
                  <a:lnTo>
                    <a:pt x="320" y="508"/>
                  </a:lnTo>
                  <a:lnTo>
                    <a:pt x="314" y="509"/>
                  </a:lnTo>
                  <a:lnTo>
                    <a:pt x="307" y="510"/>
                  </a:lnTo>
                  <a:lnTo>
                    <a:pt x="298" y="511"/>
                  </a:lnTo>
                  <a:lnTo>
                    <a:pt x="289" y="512"/>
                  </a:lnTo>
                  <a:lnTo>
                    <a:pt x="279" y="513"/>
                  </a:lnTo>
                  <a:lnTo>
                    <a:pt x="269" y="514"/>
                  </a:lnTo>
                  <a:lnTo>
                    <a:pt x="259" y="515"/>
                  </a:lnTo>
                  <a:lnTo>
                    <a:pt x="250" y="516"/>
                  </a:lnTo>
                  <a:lnTo>
                    <a:pt x="246" y="516"/>
                  </a:lnTo>
                  <a:lnTo>
                    <a:pt x="241" y="516"/>
                  </a:lnTo>
                  <a:lnTo>
                    <a:pt x="236" y="516"/>
                  </a:lnTo>
                  <a:lnTo>
                    <a:pt x="230" y="515"/>
                  </a:lnTo>
                  <a:lnTo>
                    <a:pt x="225" y="514"/>
                  </a:lnTo>
                  <a:lnTo>
                    <a:pt x="219" y="513"/>
                  </a:lnTo>
                  <a:lnTo>
                    <a:pt x="213" y="513"/>
                  </a:lnTo>
                  <a:lnTo>
                    <a:pt x="207" y="512"/>
                  </a:lnTo>
                  <a:lnTo>
                    <a:pt x="201" y="511"/>
                  </a:lnTo>
                  <a:lnTo>
                    <a:pt x="195" y="510"/>
                  </a:lnTo>
                  <a:lnTo>
                    <a:pt x="189" y="509"/>
                  </a:lnTo>
                  <a:lnTo>
                    <a:pt x="183" y="508"/>
                  </a:lnTo>
                  <a:lnTo>
                    <a:pt x="177" y="507"/>
                  </a:lnTo>
                  <a:lnTo>
                    <a:pt x="171" y="507"/>
                  </a:lnTo>
                  <a:lnTo>
                    <a:pt x="165" y="507"/>
                  </a:lnTo>
                  <a:lnTo>
                    <a:pt x="160" y="507"/>
                  </a:lnTo>
                  <a:lnTo>
                    <a:pt x="154" y="508"/>
                  </a:lnTo>
                  <a:lnTo>
                    <a:pt x="148" y="508"/>
                  </a:lnTo>
                  <a:lnTo>
                    <a:pt x="142" y="508"/>
                  </a:lnTo>
                  <a:lnTo>
                    <a:pt x="136" y="508"/>
                  </a:lnTo>
                  <a:lnTo>
                    <a:pt x="129" y="508"/>
                  </a:lnTo>
                  <a:lnTo>
                    <a:pt x="122" y="507"/>
                  </a:lnTo>
                  <a:lnTo>
                    <a:pt x="116" y="507"/>
                  </a:lnTo>
                  <a:lnTo>
                    <a:pt x="109" y="506"/>
                  </a:lnTo>
                  <a:lnTo>
                    <a:pt x="103" y="505"/>
                  </a:lnTo>
                  <a:lnTo>
                    <a:pt x="97" y="504"/>
                  </a:lnTo>
                  <a:lnTo>
                    <a:pt x="92" y="504"/>
                  </a:lnTo>
                  <a:lnTo>
                    <a:pt x="86" y="503"/>
                  </a:lnTo>
                  <a:lnTo>
                    <a:pt x="82" y="502"/>
                  </a:lnTo>
                  <a:lnTo>
                    <a:pt x="78" y="501"/>
                  </a:lnTo>
                  <a:lnTo>
                    <a:pt x="75" y="499"/>
                  </a:lnTo>
                  <a:lnTo>
                    <a:pt x="73" y="498"/>
                  </a:lnTo>
                  <a:lnTo>
                    <a:pt x="70" y="496"/>
                  </a:lnTo>
                  <a:lnTo>
                    <a:pt x="71" y="495"/>
                  </a:lnTo>
                  <a:lnTo>
                    <a:pt x="73" y="493"/>
                  </a:lnTo>
                  <a:lnTo>
                    <a:pt x="77" y="492"/>
                  </a:lnTo>
                  <a:lnTo>
                    <a:pt x="83" y="491"/>
                  </a:lnTo>
                  <a:lnTo>
                    <a:pt x="88" y="490"/>
                  </a:lnTo>
                  <a:lnTo>
                    <a:pt x="94" y="490"/>
                  </a:lnTo>
                  <a:lnTo>
                    <a:pt x="99" y="490"/>
                  </a:lnTo>
                  <a:lnTo>
                    <a:pt x="105" y="489"/>
                  </a:lnTo>
                  <a:lnTo>
                    <a:pt x="114" y="489"/>
                  </a:lnTo>
                  <a:lnTo>
                    <a:pt x="125" y="489"/>
                  </a:lnTo>
                  <a:lnTo>
                    <a:pt x="136" y="488"/>
                  </a:lnTo>
                  <a:lnTo>
                    <a:pt x="148" y="487"/>
                  </a:lnTo>
                  <a:lnTo>
                    <a:pt x="158" y="486"/>
                  </a:lnTo>
                  <a:lnTo>
                    <a:pt x="166" y="485"/>
                  </a:lnTo>
                  <a:lnTo>
                    <a:pt x="172" y="484"/>
                  </a:lnTo>
                  <a:lnTo>
                    <a:pt x="176" y="482"/>
                  </a:lnTo>
                  <a:lnTo>
                    <a:pt x="180" y="481"/>
                  </a:lnTo>
                  <a:lnTo>
                    <a:pt x="184" y="479"/>
                  </a:lnTo>
                  <a:lnTo>
                    <a:pt x="188" y="478"/>
                  </a:lnTo>
                  <a:lnTo>
                    <a:pt x="191" y="477"/>
                  </a:lnTo>
                  <a:lnTo>
                    <a:pt x="195" y="475"/>
                  </a:lnTo>
                  <a:lnTo>
                    <a:pt x="199" y="472"/>
                  </a:lnTo>
                  <a:lnTo>
                    <a:pt x="201" y="469"/>
                  </a:lnTo>
                  <a:lnTo>
                    <a:pt x="204" y="464"/>
                  </a:lnTo>
                  <a:lnTo>
                    <a:pt x="207" y="458"/>
                  </a:lnTo>
                  <a:lnTo>
                    <a:pt x="208" y="451"/>
                  </a:lnTo>
                  <a:lnTo>
                    <a:pt x="209" y="443"/>
                  </a:lnTo>
                  <a:lnTo>
                    <a:pt x="210" y="435"/>
                  </a:lnTo>
                  <a:lnTo>
                    <a:pt x="211" y="427"/>
                  </a:lnTo>
                  <a:lnTo>
                    <a:pt x="211" y="420"/>
                  </a:lnTo>
                  <a:lnTo>
                    <a:pt x="211" y="415"/>
                  </a:lnTo>
                  <a:lnTo>
                    <a:pt x="210" y="410"/>
                  </a:lnTo>
                  <a:lnTo>
                    <a:pt x="210" y="404"/>
                  </a:lnTo>
                  <a:lnTo>
                    <a:pt x="210" y="396"/>
                  </a:lnTo>
                  <a:lnTo>
                    <a:pt x="210" y="389"/>
                  </a:lnTo>
                  <a:lnTo>
                    <a:pt x="210" y="381"/>
                  </a:lnTo>
                  <a:lnTo>
                    <a:pt x="210" y="373"/>
                  </a:lnTo>
                  <a:lnTo>
                    <a:pt x="210" y="365"/>
                  </a:lnTo>
                  <a:lnTo>
                    <a:pt x="210" y="358"/>
                  </a:lnTo>
                  <a:lnTo>
                    <a:pt x="210" y="354"/>
                  </a:lnTo>
                  <a:lnTo>
                    <a:pt x="211" y="350"/>
                  </a:lnTo>
                  <a:lnTo>
                    <a:pt x="212" y="344"/>
                  </a:lnTo>
                  <a:lnTo>
                    <a:pt x="212" y="338"/>
                  </a:lnTo>
                  <a:lnTo>
                    <a:pt x="213" y="332"/>
                  </a:lnTo>
                  <a:lnTo>
                    <a:pt x="215" y="325"/>
                  </a:lnTo>
                  <a:lnTo>
                    <a:pt x="216" y="318"/>
                  </a:lnTo>
                  <a:lnTo>
                    <a:pt x="217" y="311"/>
                  </a:lnTo>
                  <a:lnTo>
                    <a:pt x="218" y="304"/>
                  </a:lnTo>
                  <a:lnTo>
                    <a:pt x="219" y="297"/>
                  </a:lnTo>
                  <a:lnTo>
                    <a:pt x="221" y="291"/>
                  </a:lnTo>
                  <a:lnTo>
                    <a:pt x="222" y="284"/>
                  </a:lnTo>
                  <a:lnTo>
                    <a:pt x="223" y="279"/>
                  </a:lnTo>
                  <a:lnTo>
                    <a:pt x="224" y="274"/>
                  </a:lnTo>
                  <a:lnTo>
                    <a:pt x="225" y="270"/>
                  </a:lnTo>
                  <a:lnTo>
                    <a:pt x="226" y="267"/>
                  </a:lnTo>
                  <a:lnTo>
                    <a:pt x="227" y="262"/>
                  </a:lnTo>
                  <a:lnTo>
                    <a:pt x="229" y="254"/>
                  </a:lnTo>
                  <a:lnTo>
                    <a:pt x="231" y="246"/>
                  </a:lnTo>
                  <a:lnTo>
                    <a:pt x="232" y="237"/>
                  </a:lnTo>
                  <a:lnTo>
                    <a:pt x="233" y="229"/>
                  </a:lnTo>
                  <a:lnTo>
                    <a:pt x="234" y="222"/>
                  </a:lnTo>
                  <a:lnTo>
                    <a:pt x="235" y="218"/>
                  </a:lnTo>
                  <a:lnTo>
                    <a:pt x="235" y="216"/>
                  </a:lnTo>
                  <a:lnTo>
                    <a:pt x="235" y="213"/>
                  </a:lnTo>
                  <a:lnTo>
                    <a:pt x="235" y="209"/>
                  </a:lnTo>
                  <a:lnTo>
                    <a:pt x="234" y="205"/>
                  </a:lnTo>
                  <a:lnTo>
                    <a:pt x="232" y="201"/>
                  </a:lnTo>
                  <a:lnTo>
                    <a:pt x="230" y="197"/>
                  </a:lnTo>
                  <a:lnTo>
                    <a:pt x="227" y="195"/>
                  </a:lnTo>
                  <a:lnTo>
                    <a:pt x="224" y="193"/>
                  </a:lnTo>
                  <a:lnTo>
                    <a:pt x="221" y="193"/>
                  </a:lnTo>
                  <a:lnTo>
                    <a:pt x="215" y="195"/>
                  </a:lnTo>
                  <a:lnTo>
                    <a:pt x="209" y="196"/>
                  </a:lnTo>
                  <a:lnTo>
                    <a:pt x="204" y="197"/>
                  </a:lnTo>
                  <a:lnTo>
                    <a:pt x="199" y="197"/>
                  </a:lnTo>
                  <a:lnTo>
                    <a:pt x="194" y="197"/>
                  </a:lnTo>
                  <a:lnTo>
                    <a:pt x="190" y="197"/>
                  </a:lnTo>
                  <a:lnTo>
                    <a:pt x="185" y="196"/>
                  </a:lnTo>
                  <a:lnTo>
                    <a:pt x="181" y="195"/>
                  </a:lnTo>
                  <a:lnTo>
                    <a:pt x="177" y="194"/>
                  </a:lnTo>
                  <a:lnTo>
                    <a:pt x="173" y="193"/>
                  </a:lnTo>
                  <a:lnTo>
                    <a:pt x="168" y="192"/>
                  </a:lnTo>
                  <a:lnTo>
                    <a:pt x="164" y="191"/>
                  </a:lnTo>
                  <a:lnTo>
                    <a:pt x="159" y="191"/>
                  </a:lnTo>
                  <a:lnTo>
                    <a:pt x="154" y="191"/>
                  </a:lnTo>
                  <a:lnTo>
                    <a:pt x="148" y="191"/>
                  </a:lnTo>
                  <a:lnTo>
                    <a:pt x="143" y="192"/>
                  </a:lnTo>
                  <a:lnTo>
                    <a:pt x="137" y="192"/>
                  </a:lnTo>
                  <a:lnTo>
                    <a:pt x="130" y="193"/>
                  </a:lnTo>
                  <a:lnTo>
                    <a:pt x="123" y="192"/>
                  </a:lnTo>
                  <a:lnTo>
                    <a:pt x="116" y="192"/>
                  </a:lnTo>
                  <a:lnTo>
                    <a:pt x="109" y="191"/>
                  </a:lnTo>
                  <a:lnTo>
                    <a:pt x="101" y="190"/>
                  </a:lnTo>
                  <a:lnTo>
                    <a:pt x="93" y="189"/>
                  </a:lnTo>
                  <a:lnTo>
                    <a:pt x="86" y="187"/>
                  </a:lnTo>
                  <a:lnTo>
                    <a:pt x="78" y="185"/>
                  </a:lnTo>
                  <a:lnTo>
                    <a:pt x="70" y="183"/>
                  </a:lnTo>
                  <a:lnTo>
                    <a:pt x="63" y="182"/>
                  </a:lnTo>
                  <a:lnTo>
                    <a:pt x="55" y="180"/>
                  </a:lnTo>
                  <a:lnTo>
                    <a:pt x="47" y="178"/>
                  </a:lnTo>
                  <a:lnTo>
                    <a:pt x="39" y="176"/>
                  </a:lnTo>
                  <a:lnTo>
                    <a:pt x="31" y="174"/>
                  </a:lnTo>
                  <a:lnTo>
                    <a:pt x="23" y="173"/>
                  </a:lnTo>
                  <a:lnTo>
                    <a:pt x="9" y="168"/>
                  </a:lnTo>
                  <a:lnTo>
                    <a:pt x="2" y="161"/>
                  </a:lnTo>
                  <a:lnTo>
                    <a:pt x="0" y="151"/>
                  </a:lnTo>
                  <a:lnTo>
                    <a:pt x="1" y="140"/>
                  </a:lnTo>
                  <a:lnTo>
                    <a:pt x="4" y="130"/>
                  </a:lnTo>
                  <a:lnTo>
                    <a:pt x="8" y="120"/>
                  </a:lnTo>
                  <a:lnTo>
                    <a:pt x="12" y="112"/>
                  </a:lnTo>
                  <a:lnTo>
                    <a:pt x="14" y="106"/>
                  </a:lnTo>
                </a:path>
              </a:pathLst>
            </a:custGeom>
            <a:solidFill>
              <a:srgbClr val="C721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37" name="Freeform 405"/>
            <p:cNvSpPr>
              <a:spLocks/>
            </p:cNvSpPr>
            <p:nvPr/>
          </p:nvSpPr>
          <p:spPr bwMode="auto">
            <a:xfrm>
              <a:off x="1523" y="923"/>
              <a:ext cx="521" cy="506"/>
            </a:xfrm>
            <a:custGeom>
              <a:avLst/>
              <a:gdLst>
                <a:gd name="T0" fmla="*/ 52 w 521"/>
                <a:gd name="T1" fmla="*/ 64 h 506"/>
                <a:gd name="T2" fmla="*/ 108 w 521"/>
                <a:gd name="T3" fmla="*/ 44 h 506"/>
                <a:gd name="T4" fmla="*/ 148 w 521"/>
                <a:gd name="T5" fmla="*/ 30 h 506"/>
                <a:gd name="T6" fmla="*/ 189 w 521"/>
                <a:gd name="T7" fmla="*/ 19 h 506"/>
                <a:gd name="T8" fmla="*/ 250 w 521"/>
                <a:gd name="T9" fmla="*/ 2 h 506"/>
                <a:gd name="T10" fmla="*/ 294 w 521"/>
                <a:gd name="T11" fmla="*/ 3 h 506"/>
                <a:gd name="T12" fmla="*/ 319 w 521"/>
                <a:gd name="T13" fmla="*/ 15 h 506"/>
                <a:gd name="T14" fmla="*/ 378 w 521"/>
                <a:gd name="T15" fmla="*/ 52 h 506"/>
                <a:gd name="T16" fmla="*/ 430 w 521"/>
                <a:gd name="T17" fmla="*/ 71 h 506"/>
                <a:gd name="T18" fmla="*/ 467 w 521"/>
                <a:gd name="T19" fmla="*/ 91 h 506"/>
                <a:gd name="T20" fmla="*/ 507 w 521"/>
                <a:gd name="T21" fmla="*/ 110 h 506"/>
                <a:gd name="T22" fmla="*/ 520 w 521"/>
                <a:gd name="T23" fmla="*/ 137 h 506"/>
                <a:gd name="T24" fmla="*/ 520 w 521"/>
                <a:gd name="T25" fmla="*/ 162 h 506"/>
                <a:gd name="T26" fmla="*/ 497 w 521"/>
                <a:gd name="T27" fmla="*/ 183 h 506"/>
                <a:gd name="T28" fmla="*/ 456 w 521"/>
                <a:gd name="T29" fmla="*/ 183 h 506"/>
                <a:gd name="T30" fmla="*/ 426 w 521"/>
                <a:gd name="T31" fmla="*/ 181 h 506"/>
                <a:gd name="T32" fmla="*/ 402 w 521"/>
                <a:gd name="T33" fmla="*/ 185 h 506"/>
                <a:gd name="T34" fmla="*/ 361 w 521"/>
                <a:gd name="T35" fmla="*/ 184 h 506"/>
                <a:gd name="T36" fmla="*/ 337 w 521"/>
                <a:gd name="T37" fmla="*/ 181 h 506"/>
                <a:gd name="T38" fmla="*/ 311 w 521"/>
                <a:gd name="T39" fmla="*/ 184 h 506"/>
                <a:gd name="T40" fmla="*/ 284 w 521"/>
                <a:gd name="T41" fmla="*/ 181 h 506"/>
                <a:gd name="T42" fmla="*/ 270 w 521"/>
                <a:gd name="T43" fmla="*/ 200 h 506"/>
                <a:gd name="T44" fmla="*/ 260 w 521"/>
                <a:gd name="T45" fmla="*/ 250 h 506"/>
                <a:gd name="T46" fmla="*/ 251 w 521"/>
                <a:gd name="T47" fmla="*/ 275 h 506"/>
                <a:gd name="T48" fmla="*/ 245 w 521"/>
                <a:gd name="T49" fmla="*/ 302 h 506"/>
                <a:gd name="T50" fmla="*/ 240 w 521"/>
                <a:gd name="T51" fmla="*/ 346 h 506"/>
                <a:gd name="T52" fmla="*/ 240 w 521"/>
                <a:gd name="T53" fmla="*/ 384 h 506"/>
                <a:gd name="T54" fmla="*/ 249 w 521"/>
                <a:gd name="T55" fmla="*/ 425 h 506"/>
                <a:gd name="T56" fmla="*/ 266 w 521"/>
                <a:gd name="T57" fmla="*/ 462 h 506"/>
                <a:gd name="T58" fmla="*/ 307 w 521"/>
                <a:gd name="T59" fmla="*/ 471 h 506"/>
                <a:gd name="T60" fmla="*/ 340 w 521"/>
                <a:gd name="T61" fmla="*/ 477 h 506"/>
                <a:gd name="T62" fmla="*/ 385 w 521"/>
                <a:gd name="T63" fmla="*/ 479 h 506"/>
                <a:gd name="T64" fmla="*/ 427 w 521"/>
                <a:gd name="T65" fmla="*/ 484 h 506"/>
                <a:gd name="T66" fmla="*/ 397 w 521"/>
                <a:gd name="T67" fmla="*/ 495 h 506"/>
                <a:gd name="T68" fmla="*/ 345 w 521"/>
                <a:gd name="T69" fmla="*/ 494 h 506"/>
                <a:gd name="T70" fmla="*/ 296 w 521"/>
                <a:gd name="T71" fmla="*/ 501 h 506"/>
                <a:gd name="T72" fmla="*/ 240 w 521"/>
                <a:gd name="T73" fmla="*/ 505 h 506"/>
                <a:gd name="T74" fmla="*/ 201 w 521"/>
                <a:gd name="T75" fmla="*/ 500 h 506"/>
                <a:gd name="T76" fmla="*/ 161 w 521"/>
                <a:gd name="T77" fmla="*/ 497 h 506"/>
                <a:gd name="T78" fmla="*/ 117 w 521"/>
                <a:gd name="T79" fmla="*/ 496 h 506"/>
                <a:gd name="T80" fmla="*/ 81 w 521"/>
                <a:gd name="T81" fmla="*/ 491 h 506"/>
                <a:gd name="T82" fmla="*/ 84 w 521"/>
                <a:gd name="T83" fmla="*/ 482 h 506"/>
                <a:gd name="T84" fmla="*/ 138 w 521"/>
                <a:gd name="T85" fmla="*/ 479 h 506"/>
                <a:gd name="T86" fmla="*/ 184 w 521"/>
                <a:gd name="T87" fmla="*/ 470 h 506"/>
                <a:gd name="T88" fmla="*/ 207 w 521"/>
                <a:gd name="T89" fmla="*/ 448 h 506"/>
                <a:gd name="T90" fmla="*/ 210 w 521"/>
                <a:gd name="T91" fmla="*/ 400 h 506"/>
                <a:gd name="T92" fmla="*/ 210 w 521"/>
                <a:gd name="T93" fmla="*/ 348 h 506"/>
                <a:gd name="T94" fmla="*/ 216 w 521"/>
                <a:gd name="T95" fmla="*/ 308 h 506"/>
                <a:gd name="T96" fmla="*/ 224 w 521"/>
                <a:gd name="T97" fmla="*/ 264 h 506"/>
                <a:gd name="T98" fmla="*/ 233 w 521"/>
                <a:gd name="T99" fmla="*/ 218 h 506"/>
                <a:gd name="T100" fmla="*/ 232 w 521"/>
                <a:gd name="T101" fmla="*/ 190 h 506"/>
                <a:gd name="T102" fmla="*/ 203 w 521"/>
                <a:gd name="T103" fmla="*/ 186 h 506"/>
                <a:gd name="T104" fmla="*/ 172 w 521"/>
                <a:gd name="T105" fmla="*/ 182 h 506"/>
                <a:gd name="T106" fmla="*/ 136 w 521"/>
                <a:gd name="T107" fmla="*/ 181 h 506"/>
                <a:gd name="T108" fmla="*/ 86 w 521"/>
                <a:gd name="T109" fmla="*/ 176 h 506"/>
                <a:gd name="T110" fmla="*/ 31 w 521"/>
                <a:gd name="T111" fmla="*/ 164 h 506"/>
                <a:gd name="T112" fmla="*/ 9 w 521"/>
                <a:gd name="T113" fmla="*/ 110 h 5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1"/>
                <a:gd name="T172" fmla="*/ 0 h 506"/>
                <a:gd name="T173" fmla="*/ 521 w 521"/>
                <a:gd name="T174" fmla="*/ 506 h 5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1" h="506">
                  <a:moveTo>
                    <a:pt x="14" y="96"/>
                  </a:moveTo>
                  <a:lnTo>
                    <a:pt x="17" y="91"/>
                  </a:lnTo>
                  <a:lnTo>
                    <a:pt x="21" y="85"/>
                  </a:lnTo>
                  <a:lnTo>
                    <a:pt x="28" y="80"/>
                  </a:lnTo>
                  <a:lnTo>
                    <a:pt x="35" y="74"/>
                  </a:lnTo>
                  <a:lnTo>
                    <a:pt x="43" y="69"/>
                  </a:lnTo>
                  <a:lnTo>
                    <a:pt x="52" y="64"/>
                  </a:lnTo>
                  <a:lnTo>
                    <a:pt x="61" y="61"/>
                  </a:lnTo>
                  <a:lnTo>
                    <a:pt x="69" y="59"/>
                  </a:lnTo>
                  <a:lnTo>
                    <a:pt x="77" y="57"/>
                  </a:lnTo>
                  <a:lnTo>
                    <a:pt x="85" y="54"/>
                  </a:lnTo>
                  <a:lnTo>
                    <a:pt x="93" y="51"/>
                  </a:lnTo>
                  <a:lnTo>
                    <a:pt x="100" y="48"/>
                  </a:lnTo>
                  <a:lnTo>
                    <a:pt x="108" y="44"/>
                  </a:lnTo>
                  <a:lnTo>
                    <a:pt x="115" y="41"/>
                  </a:lnTo>
                  <a:lnTo>
                    <a:pt x="122" y="38"/>
                  </a:lnTo>
                  <a:lnTo>
                    <a:pt x="130" y="35"/>
                  </a:lnTo>
                  <a:lnTo>
                    <a:pt x="135" y="34"/>
                  </a:lnTo>
                  <a:lnTo>
                    <a:pt x="139" y="33"/>
                  </a:lnTo>
                  <a:lnTo>
                    <a:pt x="143" y="32"/>
                  </a:lnTo>
                  <a:lnTo>
                    <a:pt x="148" y="30"/>
                  </a:lnTo>
                  <a:lnTo>
                    <a:pt x="153" y="29"/>
                  </a:lnTo>
                  <a:lnTo>
                    <a:pt x="158" y="28"/>
                  </a:lnTo>
                  <a:lnTo>
                    <a:pt x="163" y="26"/>
                  </a:lnTo>
                  <a:lnTo>
                    <a:pt x="170" y="24"/>
                  </a:lnTo>
                  <a:lnTo>
                    <a:pt x="176" y="23"/>
                  </a:lnTo>
                  <a:lnTo>
                    <a:pt x="182" y="21"/>
                  </a:lnTo>
                  <a:lnTo>
                    <a:pt x="189" y="19"/>
                  </a:lnTo>
                  <a:lnTo>
                    <a:pt x="197" y="17"/>
                  </a:lnTo>
                  <a:lnTo>
                    <a:pt x="205" y="14"/>
                  </a:lnTo>
                  <a:lnTo>
                    <a:pt x="213" y="12"/>
                  </a:lnTo>
                  <a:lnTo>
                    <a:pt x="222" y="9"/>
                  </a:lnTo>
                  <a:lnTo>
                    <a:pt x="232" y="6"/>
                  </a:lnTo>
                  <a:lnTo>
                    <a:pt x="241" y="4"/>
                  </a:lnTo>
                  <a:lnTo>
                    <a:pt x="250" y="2"/>
                  </a:lnTo>
                  <a:lnTo>
                    <a:pt x="258" y="1"/>
                  </a:lnTo>
                  <a:lnTo>
                    <a:pt x="265" y="0"/>
                  </a:lnTo>
                  <a:lnTo>
                    <a:pt x="272" y="0"/>
                  </a:lnTo>
                  <a:lnTo>
                    <a:pt x="278" y="0"/>
                  </a:lnTo>
                  <a:lnTo>
                    <a:pt x="284" y="1"/>
                  </a:lnTo>
                  <a:lnTo>
                    <a:pt x="289" y="2"/>
                  </a:lnTo>
                  <a:lnTo>
                    <a:pt x="294" y="3"/>
                  </a:lnTo>
                  <a:lnTo>
                    <a:pt x="298" y="4"/>
                  </a:lnTo>
                  <a:lnTo>
                    <a:pt x="302" y="6"/>
                  </a:lnTo>
                  <a:lnTo>
                    <a:pt x="306" y="8"/>
                  </a:lnTo>
                  <a:lnTo>
                    <a:pt x="309" y="10"/>
                  </a:lnTo>
                  <a:lnTo>
                    <a:pt x="313" y="12"/>
                  </a:lnTo>
                  <a:lnTo>
                    <a:pt x="316" y="13"/>
                  </a:lnTo>
                  <a:lnTo>
                    <a:pt x="319" y="15"/>
                  </a:lnTo>
                  <a:lnTo>
                    <a:pt x="324" y="18"/>
                  </a:lnTo>
                  <a:lnTo>
                    <a:pt x="331" y="23"/>
                  </a:lnTo>
                  <a:lnTo>
                    <a:pt x="338" y="29"/>
                  </a:lnTo>
                  <a:lnTo>
                    <a:pt x="346" y="35"/>
                  </a:lnTo>
                  <a:lnTo>
                    <a:pt x="356" y="41"/>
                  </a:lnTo>
                  <a:lnTo>
                    <a:pt x="367" y="47"/>
                  </a:lnTo>
                  <a:lnTo>
                    <a:pt x="378" y="52"/>
                  </a:lnTo>
                  <a:lnTo>
                    <a:pt x="392" y="56"/>
                  </a:lnTo>
                  <a:lnTo>
                    <a:pt x="398" y="58"/>
                  </a:lnTo>
                  <a:lnTo>
                    <a:pt x="405" y="61"/>
                  </a:lnTo>
                  <a:lnTo>
                    <a:pt x="412" y="63"/>
                  </a:lnTo>
                  <a:lnTo>
                    <a:pt x="418" y="66"/>
                  </a:lnTo>
                  <a:lnTo>
                    <a:pt x="424" y="69"/>
                  </a:lnTo>
                  <a:lnTo>
                    <a:pt x="430" y="71"/>
                  </a:lnTo>
                  <a:lnTo>
                    <a:pt x="437" y="75"/>
                  </a:lnTo>
                  <a:lnTo>
                    <a:pt x="442" y="78"/>
                  </a:lnTo>
                  <a:lnTo>
                    <a:pt x="447" y="80"/>
                  </a:lnTo>
                  <a:lnTo>
                    <a:pt x="453" y="83"/>
                  </a:lnTo>
                  <a:lnTo>
                    <a:pt x="458" y="86"/>
                  </a:lnTo>
                  <a:lnTo>
                    <a:pt x="463" y="88"/>
                  </a:lnTo>
                  <a:lnTo>
                    <a:pt x="467" y="91"/>
                  </a:lnTo>
                  <a:lnTo>
                    <a:pt x="472" y="93"/>
                  </a:lnTo>
                  <a:lnTo>
                    <a:pt x="476" y="95"/>
                  </a:lnTo>
                  <a:lnTo>
                    <a:pt x="480" y="96"/>
                  </a:lnTo>
                  <a:lnTo>
                    <a:pt x="488" y="98"/>
                  </a:lnTo>
                  <a:lnTo>
                    <a:pt x="495" y="102"/>
                  </a:lnTo>
                  <a:lnTo>
                    <a:pt x="501" y="105"/>
                  </a:lnTo>
                  <a:lnTo>
                    <a:pt x="507" y="110"/>
                  </a:lnTo>
                  <a:lnTo>
                    <a:pt x="512" y="114"/>
                  </a:lnTo>
                  <a:lnTo>
                    <a:pt x="516" y="119"/>
                  </a:lnTo>
                  <a:lnTo>
                    <a:pt x="518" y="123"/>
                  </a:lnTo>
                  <a:lnTo>
                    <a:pt x="519" y="127"/>
                  </a:lnTo>
                  <a:lnTo>
                    <a:pt x="520" y="131"/>
                  </a:lnTo>
                  <a:lnTo>
                    <a:pt x="520" y="134"/>
                  </a:lnTo>
                  <a:lnTo>
                    <a:pt x="520" y="137"/>
                  </a:lnTo>
                  <a:lnTo>
                    <a:pt x="520" y="139"/>
                  </a:lnTo>
                  <a:lnTo>
                    <a:pt x="519" y="142"/>
                  </a:lnTo>
                  <a:lnTo>
                    <a:pt x="519" y="146"/>
                  </a:lnTo>
                  <a:lnTo>
                    <a:pt x="519" y="149"/>
                  </a:lnTo>
                  <a:lnTo>
                    <a:pt x="520" y="154"/>
                  </a:lnTo>
                  <a:lnTo>
                    <a:pt x="520" y="158"/>
                  </a:lnTo>
                  <a:lnTo>
                    <a:pt x="520" y="162"/>
                  </a:lnTo>
                  <a:lnTo>
                    <a:pt x="519" y="165"/>
                  </a:lnTo>
                  <a:lnTo>
                    <a:pt x="517" y="167"/>
                  </a:lnTo>
                  <a:lnTo>
                    <a:pt x="515" y="170"/>
                  </a:lnTo>
                  <a:lnTo>
                    <a:pt x="512" y="173"/>
                  </a:lnTo>
                  <a:lnTo>
                    <a:pt x="508" y="176"/>
                  </a:lnTo>
                  <a:lnTo>
                    <a:pt x="503" y="180"/>
                  </a:lnTo>
                  <a:lnTo>
                    <a:pt x="497" y="183"/>
                  </a:lnTo>
                  <a:lnTo>
                    <a:pt x="491" y="184"/>
                  </a:lnTo>
                  <a:lnTo>
                    <a:pt x="485" y="185"/>
                  </a:lnTo>
                  <a:lnTo>
                    <a:pt x="478" y="184"/>
                  </a:lnTo>
                  <a:lnTo>
                    <a:pt x="472" y="184"/>
                  </a:lnTo>
                  <a:lnTo>
                    <a:pt x="466" y="183"/>
                  </a:lnTo>
                  <a:lnTo>
                    <a:pt x="461" y="183"/>
                  </a:lnTo>
                  <a:lnTo>
                    <a:pt x="456" y="183"/>
                  </a:lnTo>
                  <a:lnTo>
                    <a:pt x="452" y="184"/>
                  </a:lnTo>
                  <a:lnTo>
                    <a:pt x="447" y="184"/>
                  </a:lnTo>
                  <a:lnTo>
                    <a:pt x="443" y="184"/>
                  </a:lnTo>
                  <a:lnTo>
                    <a:pt x="438" y="183"/>
                  </a:lnTo>
                  <a:lnTo>
                    <a:pt x="433" y="183"/>
                  </a:lnTo>
                  <a:lnTo>
                    <a:pt x="429" y="182"/>
                  </a:lnTo>
                  <a:lnTo>
                    <a:pt x="426" y="181"/>
                  </a:lnTo>
                  <a:lnTo>
                    <a:pt x="423" y="181"/>
                  </a:lnTo>
                  <a:lnTo>
                    <a:pt x="421" y="181"/>
                  </a:lnTo>
                  <a:lnTo>
                    <a:pt x="418" y="181"/>
                  </a:lnTo>
                  <a:lnTo>
                    <a:pt x="415" y="182"/>
                  </a:lnTo>
                  <a:lnTo>
                    <a:pt x="411" y="183"/>
                  </a:lnTo>
                  <a:lnTo>
                    <a:pt x="407" y="184"/>
                  </a:lnTo>
                  <a:lnTo>
                    <a:pt x="402" y="185"/>
                  </a:lnTo>
                  <a:lnTo>
                    <a:pt x="396" y="186"/>
                  </a:lnTo>
                  <a:lnTo>
                    <a:pt x="389" y="187"/>
                  </a:lnTo>
                  <a:lnTo>
                    <a:pt x="383" y="187"/>
                  </a:lnTo>
                  <a:lnTo>
                    <a:pt x="377" y="187"/>
                  </a:lnTo>
                  <a:lnTo>
                    <a:pt x="371" y="186"/>
                  </a:lnTo>
                  <a:lnTo>
                    <a:pt x="366" y="185"/>
                  </a:lnTo>
                  <a:lnTo>
                    <a:pt x="361" y="184"/>
                  </a:lnTo>
                  <a:lnTo>
                    <a:pt x="357" y="183"/>
                  </a:lnTo>
                  <a:lnTo>
                    <a:pt x="354" y="182"/>
                  </a:lnTo>
                  <a:lnTo>
                    <a:pt x="351" y="181"/>
                  </a:lnTo>
                  <a:lnTo>
                    <a:pt x="349" y="181"/>
                  </a:lnTo>
                  <a:lnTo>
                    <a:pt x="345" y="181"/>
                  </a:lnTo>
                  <a:lnTo>
                    <a:pt x="341" y="181"/>
                  </a:lnTo>
                  <a:lnTo>
                    <a:pt x="337" y="181"/>
                  </a:lnTo>
                  <a:lnTo>
                    <a:pt x="333" y="181"/>
                  </a:lnTo>
                  <a:lnTo>
                    <a:pt x="329" y="181"/>
                  </a:lnTo>
                  <a:lnTo>
                    <a:pt x="326" y="182"/>
                  </a:lnTo>
                  <a:lnTo>
                    <a:pt x="323" y="183"/>
                  </a:lnTo>
                  <a:lnTo>
                    <a:pt x="321" y="183"/>
                  </a:lnTo>
                  <a:lnTo>
                    <a:pt x="316" y="184"/>
                  </a:lnTo>
                  <a:lnTo>
                    <a:pt x="311" y="184"/>
                  </a:lnTo>
                  <a:lnTo>
                    <a:pt x="305" y="183"/>
                  </a:lnTo>
                  <a:lnTo>
                    <a:pt x="299" y="183"/>
                  </a:lnTo>
                  <a:lnTo>
                    <a:pt x="294" y="183"/>
                  </a:lnTo>
                  <a:lnTo>
                    <a:pt x="290" y="182"/>
                  </a:lnTo>
                  <a:lnTo>
                    <a:pt x="287" y="181"/>
                  </a:lnTo>
                  <a:lnTo>
                    <a:pt x="286" y="181"/>
                  </a:lnTo>
                  <a:lnTo>
                    <a:pt x="284" y="181"/>
                  </a:lnTo>
                  <a:lnTo>
                    <a:pt x="282" y="182"/>
                  </a:lnTo>
                  <a:lnTo>
                    <a:pt x="280" y="184"/>
                  </a:lnTo>
                  <a:lnTo>
                    <a:pt x="278" y="186"/>
                  </a:lnTo>
                  <a:lnTo>
                    <a:pt x="276" y="189"/>
                  </a:lnTo>
                  <a:lnTo>
                    <a:pt x="274" y="192"/>
                  </a:lnTo>
                  <a:lnTo>
                    <a:pt x="272" y="196"/>
                  </a:lnTo>
                  <a:lnTo>
                    <a:pt x="270" y="200"/>
                  </a:lnTo>
                  <a:lnTo>
                    <a:pt x="268" y="207"/>
                  </a:lnTo>
                  <a:lnTo>
                    <a:pt x="267" y="214"/>
                  </a:lnTo>
                  <a:lnTo>
                    <a:pt x="265" y="222"/>
                  </a:lnTo>
                  <a:lnTo>
                    <a:pt x="263" y="230"/>
                  </a:lnTo>
                  <a:lnTo>
                    <a:pt x="262" y="238"/>
                  </a:lnTo>
                  <a:lnTo>
                    <a:pt x="260" y="244"/>
                  </a:lnTo>
                  <a:lnTo>
                    <a:pt x="260" y="250"/>
                  </a:lnTo>
                  <a:lnTo>
                    <a:pt x="259" y="255"/>
                  </a:lnTo>
                  <a:lnTo>
                    <a:pt x="258" y="259"/>
                  </a:lnTo>
                  <a:lnTo>
                    <a:pt x="256" y="263"/>
                  </a:lnTo>
                  <a:lnTo>
                    <a:pt x="255" y="266"/>
                  </a:lnTo>
                  <a:lnTo>
                    <a:pt x="254" y="269"/>
                  </a:lnTo>
                  <a:lnTo>
                    <a:pt x="252" y="272"/>
                  </a:lnTo>
                  <a:lnTo>
                    <a:pt x="251" y="275"/>
                  </a:lnTo>
                  <a:lnTo>
                    <a:pt x="250" y="279"/>
                  </a:lnTo>
                  <a:lnTo>
                    <a:pt x="249" y="281"/>
                  </a:lnTo>
                  <a:lnTo>
                    <a:pt x="248" y="284"/>
                  </a:lnTo>
                  <a:lnTo>
                    <a:pt x="247" y="288"/>
                  </a:lnTo>
                  <a:lnTo>
                    <a:pt x="246" y="292"/>
                  </a:lnTo>
                  <a:lnTo>
                    <a:pt x="246" y="297"/>
                  </a:lnTo>
                  <a:lnTo>
                    <a:pt x="245" y="302"/>
                  </a:lnTo>
                  <a:lnTo>
                    <a:pt x="244" y="308"/>
                  </a:lnTo>
                  <a:lnTo>
                    <a:pt x="243" y="314"/>
                  </a:lnTo>
                  <a:lnTo>
                    <a:pt x="242" y="320"/>
                  </a:lnTo>
                  <a:lnTo>
                    <a:pt x="242" y="327"/>
                  </a:lnTo>
                  <a:lnTo>
                    <a:pt x="241" y="334"/>
                  </a:lnTo>
                  <a:lnTo>
                    <a:pt x="241" y="340"/>
                  </a:lnTo>
                  <a:lnTo>
                    <a:pt x="240" y="346"/>
                  </a:lnTo>
                  <a:lnTo>
                    <a:pt x="240" y="352"/>
                  </a:lnTo>
                  <a:lnTo>
                    <a:pt x="239" y="358"/>
                  </a:lnTo>
                  <a:lnTo>
                    <a:pt x="239" y="363"/>
                  </a:lnTo>
                  <a:lnTo>
                    <a:pt x="239" y="368"/>
                  </a:lnTo>
                  <a:lnTo>
                    <a:pt x="239" y="373"/>
                  </a:lnTo>
                  <a:lnTo>
                    <a:pt x="239" y="379"/>
                  </a:lnTo>
                  <a:lnTo>
                    <a:pt x="240" y="384"/>
                  </a:lnTo>
                  <a:lnTo>
                    <a:pt x="241" y="390"/>
                  </a:lnTo>
                  <a:lnTo>
                    <a:pt x="242" y="396"/>
                  </a:lnTo>
                  <a:lnTo>
                    <a:pt x="242" y="402"/>
                  </a:lnTo>
                  <a:lnTo>
                    <a:pt x="244" y="408"/>
                  </a:lnTo>
                  <a:lnTo>
                    <a:pt x="245" y="414"/>
                  </a:lnTo>
                  <a:lnTo>
                    <a:pt x="247" y="419"/>
                  </a:lnTo>
                  <a:lnTo>
                    <a:pt x="249" y="425"/>
                  </a:lnTo>
                  <a:lnTo>
                    <a:pt x="250" y="430"/>
                  </a:lnTo>
                  <a:lnTo>
                    <a:pt x="252" y="435"/>
                  </a:lnTo>
                  <a:lnTo>
                    <a:pt x="253" y="441"/>
                  </a:lnTo>
                  <a:lnTo>
                    <a:pt x="255" y="445"/>
                  </a:lnTo>
                  <a:lnTo>
                    <a:pt x="257" y="450"/>
                  </a:lnTo>
                  <a:lnTo>
                    <a:pt x="261" y="457"/>
                  </a:lnTo>
                  <a:lnTo>
                    <a:pt x="266" y="462"/>
                  </a:lnTo>
                  <a:lnTo>
                    <a:pt x="273" y="467"/>
                  </a:lnTo>
                  <a:lnTo>
                    <a:pt x="280" y="469"/>
                  </a:lnTo>
                  <a:lnTo>
                    <a:pt x="287" y="471"/>
                  </a:lnTo>
                  <a:lnTo>
                    <a:pt x="293" y="472"/>
                  </a:lnTo>
                  <a:lnTo>
                    <a:pt x="299" y="472"/>
                  </a:lnTo>
                  <a:lnTo>
                    <a:pt x="303" y="472"/>
                  </a:lnTo>
                  <a:lnTo>
                    <a:pt x="307" y="471"/>
                  </a:lnTo>
                  <a:lnTo>
                    <a:pt x="312" y="471"/>
                  </a:lnTo>
                  <a:lnTo>
                    <a:pt x="317" y="472"/>
                  </a:lnTo>
                  <a:lnTo>
                    <a:pt x="323" y="472"/>
                  </a:lnTo>
                  <a:lnTo>
                    <a:pt x="328" y="473"/>
                  </a:lnTo>
                  <a:lnTo>
                    <a:pt x="333" y="474"/>
                  </a:lnTo>
                  <a:lnTo>
                    <a:pt x="337" y="475"/>
                  </a:lnTo>
                  <a:lnTo>
                    <a:pt x="340" y="477"/>
                  </a:lnTo>
                  <a:lnTo>
                    <a:pt x="343" y="478"/>
                  </a:lnTo>
                  <a:lnTo>
                    <a:pt x="347" y="478"/>
                  </a:lnTo>
                  <a:lnTo>
                    <a:pt x="352" y="478"/>
                  </a:lnTo>
                  <a:lnTo>
                    <a:pt x="359" y="479"/>
                  </a:lnTo>
                  <a:lnTo>
                    <a:pt x="367" y="479"/>
                  </a:lnTo>
                  <a:lnTo>
                    <a:pt x="376" y="479"/>
                  </a:lnTo>
                  <a:lnTo>
                    <a:pt x="385" y="479"/>
                  </a:lnTo>
                  <a:lnTo>
                    <a:pt x="394" y="479"/>
                  </a:lnTo>
                  <a:lnTo>
                    <a:pt x="402" y="479"/>
                  </a:lnTo>
                  <a:lnTo>
                    <a:pt x="410" y="480"/>
                  </a:lnTo>
                  <a:lnTo>
                    <a:pt x="417" y="481"/>
                  </a:lnTo>
                  <a:lnTo>
                    <a:pt x="422" y="481"/>
                  </a:lnTo>
                  <a:lnTo>
                    <a:pt x="426" y="483"/>
                  </a:lnTo>
                  <a:lnTo>
                    <a:pt x="427" y="484"/>
                  </a:lnTo>
                  <a:lnTo>
                    <a:pt x="426" y="486"/>
                  </a:lnTo>
                  <a:lnTo>
                    <a:pt x="422" y="488"/>
                  </a:lnTo>
                  <a:lnTo>
                    <a:pt x="420" y="490"/>
                  </a:lnTo>
                  <a:lnTo>
                    <a:pt x="416" y="492"/>
                  </a:lnTo>
                  <a:lnTo>
                    <a:pt x="411" y="493"/>
                  </a:lnTo>
                  <a:lnTo>
                    <a:pt x="404" y="494"/>
                  </a:lnTo>
                  <a:lnTo>
                    <a:pt x="397" y="495"/>
                  </a:lnTo>
                  <a:lnTo>
                    <a:pt x="389" y="495"/>
                  </a:lnTo>
                  <a:lnTo>
                    <a:pt x="381" y="495"/>
                  </a:lnTo>
                  <a:lnTo>
                    <a:pt x="372" y="495"/>
                  </a:lnTo>
                  <a:lnTo>
                    <a:pt x="367" y="494"/>
                  </a:lnTo>
                  <a:lnTo>
                    <a:pt x="360" y="494"/>
                  </a:lnTo>
                  <a:lnTo>
                    <a:pt x="353" y="494"/>
                  </a:lnTo>
                  <a:lnTo>
                    <a:pt x="345" y="494"/>
                  </a:lnTo>
                  <a:lnTo>
                    <a:pt x="337" y="495"/>
                  </a:lnTo>
                  <a:lnTo>
                    <a:pt x="330" y="495"/>
                  </a:lnTo>
                  <a:lnTo>
                    <a:pt x="323" y="496"/>
                  </a:lnTo>
                  <a:lnTo>
                    <a:pt x="317" y="497"/>
                  </a:lnTo>
                  <a:lnTo>
                    <a:pt x="312" y="498"/>
                  </a:lnTo>
                  <a:lnTo>
                    <a:pt x="305" y="500"/>
                  </a:lnTo>
                  <a:lnTo>
                    <a:pt x="296" y="501"/>
                  </a:lnTo>
                  <a:lnTo>
                    <a:pt x="287" y="502"/>
                  </a:lnTo>
                  <a:lnTo>
                    <a:pt x="278" y="503"/>
                  </a:lnTo>
                  <a:lnTo>
                    <a:pt x="268" y="503"/>
                  </a:lnTo>
                  <a:lnTo>
                    <a:pt x="258" y="504"/>
                  </a:lnTo>
                  <a:lnTo>
                    <a:pt x="249" y="505"/>
                  </a:lnTo>
                  <a:lnTo>
                    <a:pt x="245" y="505"/>
                  </a:lnTo>
                  <a:lnTo>
                    <a:pt x="240" y="505"/>
                  </a:lnTo>
                  <a:lnTo>
                    <a:pt x="235" y="505"/>
                  </a:lnTo>
                  <a:lnTo>
                    <a:pt x="230" y="504"/>
                  </a:lnTo>
                  <a:lnTo>
                    <a:pt x="224" y="504"/>
                  </a:lnTo>
                  <a:lnTo>
                    <a:pt x="219" y="503"/>
                  </a:lnTo>
                  <a:lnTo>
                    <a:pt x="213" y="502"/>
                  </a:lnTo>
                  <a:lnTo>
                    <a:pt x="207" y="501"/>
                  </a:lnTo>
                  <a:lnTo>
                    <a:pt x="201" y="500"/>
                  </a:lnTo>
                  <a:lnTo>
                    <a:pt x="196" y="499"/>
                  </a:lnTo>
                  <a:lnTo>
                    <a:pt x="189" y="498"/>
                  </a:lnTo>
                  <a:lnTo>
                    <a:pt x="184" y="497"/>
                  </a:lnTo>
                  <a:lnTo>
                    <a:pt x="178" y="497"/>
                  </a:lnTo>
                  <a:lnTo>
                    <a:pt x="172" y="497"/>
                  </a:lnTo>
                  <a:lnTo>
                    <a:pt x="167" y="496"/>
                  </a:lnTo>
                  <a:lnTo>
                    <a:pt x="161" y="497"/>
                  </a:lnTo>
                  <a:lnTo>
                    <a:pt x="155" y="497"/>
                  </a:lnTo>
                  <a:lnTo>
                    <a:pt x="149" y="497"/>
                  </a:lnTo>
                  <a:lnTo>
                    <a:pt x="143" y="498"/>
                  </a:lnTo>
                  <a:lnTo>
                    <a:pt x="137" y="497"/>
                  </a:lnTo>
                  <a:lnTo>
                    <a:pt x="130" y="497"/>
                  </a:lnTo>
                  <a:lnTo>
                    <a:pt x="124" y="497"/>
                  </a:lnTo>
                  <a:lnTo>
                    <a:pt x="117" y="496"/>
                  </a:lnTo>
                  <a:lnTo>
                    <a:pt x="111" y="496"/>
                  </a:lnTo>
                  <a:lnTo>
                    <a:pt x="105" y="495"/>
                  </a:lnTo>
                  <a:lnTo>
                    <a:pt x="99" y="494"/>
                  </a:lnTo>
                  <a:lnTo>
                    <a:pt x="93" y="494"/>
                  </a:lnTo>
                  <a:lnTo>
                    <a:pt x="89" y="493"/>
                  </a:lnTo>
                  <a:lnTo>
                    <a:pt x="84" y="492"/>
                  </a:lnTo>
                  <a:lnTo>
                    <a:pt x="81" y="491"/>
                  </a:lnTo>
                  <a:lnTo>
                    <a:pt x="77" y="490"/>
                  </a:lnTo>
                  <a:lnTo>
                    <a:pt x="75" y="489"/>
                  </a:lnTo>
                  <a:lnTo>
                    <a:pt x="73" y="487"/>
                  </a:lnTo>
                  <a:lnTo>
                    <a:pt x="73" y="486"/>
                  </a:lnTo>
                  <a:lnTo>
                    <a:pt x="75" y="484"/>
                  </a:lnTo>
                  <a:lnTo>
                    <a:pt x="79" y="483"/>
                  </a:lnTo>
                  <a:lnTo>
                    <a:pt x="84" y="482"/>
                  </a:lnTo>
                  <a:lnTo>
                    <a:pt x="90" y="481"/>
                  </a:lnTo>
                  <a:lnTo>
                    <a:pt x="96" y="481"/>
                  </a:lnTo>
                  <a:lnTo>
                    <a:pt x="101" y="481"/>
                  </a:lnTo>
                  <a:lnTo>
                    <a:pt x="107" y="480"/>
                  </a:lnTo>
                  <a:lnTo>
                    <a:pt x="116" y="480"/>
                  </a:lnTo>
                  <a:lnTo>
                    <a:pt x="127" y="479"/>
                  </a:lnTo>
                  <a:lnTo>
                    <a:pt x="138" y="479"/>
                  </a:lnTo>
                  <a:lnTo>
                    <a:pt x="149" y="478"/>
                  </a:lnTo>
                  <a:lnTo>
                    <a:pt x="159" y="477"/>
                  </a:lnTo>
                  <a:lnTo>
                    <a:pt x="168" y="476"/>
                  </a:lnTo>
                  <a:lnTo>
                    <a:pt x="173" y="474"/>
                  </a:lnTo>
                  <a:lnTo>
                    <a:pt x="177" y="473"/>
                  </a:lnTo>
                  <a:lnTo>
                    <a:pt x="180" y="471"/>
                  </a:lnTo>
                  <a:lnTo>
                    <a:pt x="184" y="470"/>
                  </a:lnTo>
                  <a:lnTo>
                    <a:pt x="188" y="469"/>
                  </a:lnTo>
                  <a:lnTo>
                    <a:pt x="191" y="467"/>
                  </a:lnTo>
                  <a:lnTo>
                    <a:pt x="195" y="465"/>
                  </a:lnTo>
                  <a:lnTo>
                    <a:pt x="198" y="462"/>
                  </a:lnTo>
                  <a:lnTo>
                    <a:pt x="201" y="459"/>
                  </a:lnTo>
                  <a:lnTo>
                    <a:pt x="204" y="454"/>
                  </a:lnTo>
                  <a:lnTo>
                    <a:pt x="207" y="448"/>
                  </a:lnTo>
                  <a:lnTo>
                    <a:pt x="208" y="441"/>
                  </a:lnTo>
                  <a:lnTo>
                    <a:pt x="209" y="433"/>
                  </a:lnTo>
                  <a:lnTo>
                    <a:pt x="210" y="425"/>
                  </a:lnTo>
                  <a:lnTo>
                    <a:pt x="211" y="417"/>
                  </a:lnTo>
                  <a:lnTo>
                    <a:pt x="211" y="410"/>
                  </a:lnTo>
                  <a:lnTo>
                    <a:pt x="211" y="405"/>
                  </a:lnTo>
                  <a:lnTo>
                    <a:pt x="210" y="400"/>
                  </a:lnTo>
                  <a:lnTo>
                    <a:pt x="210" y="393"/>
                  </a:lnTo>
                  <a:lnTo>
                    <a:pt x="210" y="386"/>
                  </a:lnTo>
                  <a:lnTo>
                    <a:pt x="210" y="378"/>
                  </a:lnTo>
                  <a:lnTo>
                    <a:pt x="210" y="370"/>
                  </a:lnTo>
                  <a:lnTo>
                    <a:pt x="210" y="362"/>
                  </a:lnTo>
                  <a:lnTo>
                    <a:pt x="210" y="355"/>
                  </a:lnTo>
                  <a:lnTo>
                    <a:pt x="210" y="348"/>
                  </a:lnTo>
                  <a:lnTo>
                    <a:pt x="210" y="344"/>
                  </a:lnTo>
                  <a:lnTo>
                    <a:pt x="211" y="340"/>
                  </a:lnTo>
                  <a:lnTo>
                    <a:pt x="212" y="334"/>
                  </a:lnTo>
                  <a:lnTo>
                    <a:pt x="212" y="328"/>
                  </a:lnTo>
                  <a:lnTo>
                    <a:pt x="213" y="322"/>
                  </a:lnTo>
                  <a:lnTo>
                    <a:pt x="215" y="315"/>
                  </a:lnTo>
                  <a:lnTo>
                    <a:pt x="216" y="308"/>
                  </a:lnTo>
                  <a:lnTo>
                    <a:pt x="217" y="301"/>
                  </a:lnTo>
                  <a:lnTo>
                    <a:pt x="218" y="294"/>
                  </a:lnTo>
                  <a:lnTo>
                    <a:pt x="219" y="287"/>
                  </a:lnTo>
                  <a:lnTo>
                    <a:pt x="221" y="281"/>
                  </a:lnTo>
                  <a:lnTo>
                    <a:pt x="222" y="274"/>
                  </a:lnTo>
                  <a:lnTo>
                    <a:pt x="223" y="269"/>
                  </a:lnTo>
                  <a:lnTo>
                    <a:pt x="224" y="264"/>
                  </a:lnTo>
                  <a:lnTo>
                    <a:pt x="225" y="260"/>
                  </a:lnTo>
                  <a:lnTo>
                    <a:pt x="226" y="257"/>
                  </a:lnTo>
                  <a:lnTo>
                    <a:pt x="227" y="252"/>
                  </a:lnTo>
                  <a:lnTo>
                    <a:pt x="229" y="244"/>
                  </a:lnTo>
                  <a:lnTo>
                    <a:pt x="231" y="235"/>
                  </a:lnTo>
                  <a:lnTo>
                    <a:pt x="232" y="227"/>
                  </a:lnTo>
                  <a:lnTo>
                    <a:pt x="233" y="218"/>
                  </a:lnTo>
                  <a:lnTo>
                    <a:pt x="234" y="212"/>
                  </a:lnTo>
                  <a:lnTo>
                    <a:pt x="235" y="207"/>
                  </a:lnTo>
                  <a:lnTo>
                    <a:pt x="235" y="205"/>
                  </a:lnTo>
                  <a:lnTo>
                    <a:pt x="235" y="202"/>
                  </a:lnTo>
                  <a:lnTo>
                    <a:pt x="234" y="198"/>
                  </a:lnTo>
                  <a:lnTo>
                    <a:pt x="234" y="194"/>
                  </a:lnTo>
                  <a:lnTo>
                    <a:pt x="232" y="190"/>
                  </a:lnTo>
                  <a:lnTo>
                    <a:pt x="230" y="187"/>
                  </a:lnTo>
                  <a:lnTo>
                    <a:pt x="227" y="184"/>
                  </a:lnTo>
                  <a:lnTo>
                    <a:pt x="224" y="182"/>
                  </a:lnTo>
                  <a:lnTo>
                    <a:pt x="220" y="182"/>
                  </a:lnTo>
                  <a:lnTo>
                    <a:pt x="214" y="184"/>
                  </a:lnTo>
                  <a:lnTo>
                    <a:pt x="208" y="185"/>
                  </a:lnTo>
                  <a:lnTo>
                    <a:pt x="203" y="186"/>
                  </a:lnTo>
                  <a:lnTo>
                    <a:pt x="198" y="186"/>
                  </a:lnTo>
                  <a:lnTo>
                    <a:pt x="194" y="186"/>
                  </a:lnTo>
                  <a:lnTo>
                    <a:pt x="189" y="186"/>
                  </a:lnTo>
                  <a:lnTo>
                    <a:pt x="185" y="185"/>
                  </a:lnTo>
                  <a:lnTo>
                    <a:pt x="180" y="184"/>
                  </a:lnTo>
                  <a:lnTo>
                    <a:pt x="176" y="183"/>
                  </a:lnTo>
                  <a:lnTo>
                    <a:pt x="172" y="182"/>
                  </a:lnTo>
                  <a:lnTo>
                    <a:pt x="168" y="181"/>
                  </a:lnTo>
                  <a:lnTo>
                    <a:pt x="163" y="181"/>
                  </a:lnTo>
                  <a:lnTo>
                    <a:pt x="158" y="180"/>
                  </a:lnTo>
                  <a:lnTo>
                    <a:pt x="153" y="180"/>
                  </a:lnTo>
                  <a:lnTo>
                    <a:pt x="148" y="180"/>
                  </a:lnTo>
                  <a:lnTo>
                    <a:pt x="142" y="181"/>
                  </a:lnTo>
                  <a:lnTo>
                    <a:pt x="136" y="181"/>
                  </a:lnTo>
                  <a:lnTo>
                    <a:pt x="129" y="181"/>
                  </a:lnTo>
                  <a:lnTo>
                    <a:pt x="122" y="181"/>
                  </a:lnTo>
                  <a:lnTo>
                    <a:pt x="115" y="181"/>
                  </a:lnTo>
                  <a:lnTo>
                    <a:pt x="108" y="180"/>
                  </a:lnTo>
                  <a:lnTo>
                    <a:pt x="101" y="179"/>
                  </a:lnTo>
                  <a:lnTo>
                    <a:pt x="93" y="178"/>
                  </a:lnTo>
                  <a:lnTo>
                    <a:pt x="86" y="176"/>
                  </a:lnTo>
                  <a:lnTo>
                    <a:pt x="78" y="174"/>
                  </a:lnTo>
                  <a:lnTo>
                    <a:pt x="71" y="173"/>
                  </a:lnTo>
                  <a:lnTo>
                    <a:pt x="63" y="171"/>
                  </a:lnTo>
                  <a:lnTo>
                    <a:pt x="55" y="169"/>
                  </a:lnTo>
                  <a:lnTo>
                    <a:pt x="47" y="167"/>
                  </a:lnTo>
                  <a:lnTo>
                    <a:pt x="39" y="165"/>
                  </a:lnTo>
                  <a:lnTo>
                    <a:pt x="31" y="164"/>
                  </a:lnTo>
                  <a:lnTo>
                    <a:pt x="23" y="163"/>
                  </a:lnTo>
                  <a:lnTo>
                    <a:pt x="10" y="158"/>
                  </a:lnTo>
                  <a:lnTo>
                    <a:pt x="3" y="150"/>
                  </a:lnTo>
                  <a:lnTo>
                    <a:pt x="0" y="141"/>
                  </a:lnTo>
                  <a:lnTo>
                    <a:pt x="1" y="130"/>
                  </a:lnTo>
                  <a:lnTo>
                    <a:pt x="4" y="120"/>
                  </a:lnTo>
                  <a:lnTo>
                    <a:pt x="9" y="110"/>
                  </a:lnTo>
                  <a:lnTo>
                    <a:pt x="12" y="102"/>
                  </a:lnTo>
                  <a:lnTo>
                    <a:pt x="14" y="96"/>
                  </a:lnTo>
                </a:path>
              </a:pathLst>
            </a:custGeom>
            <a:solidFill>
              <a:srgbClr val="CC2E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38" name="Freeform 406"/>
            <p:cNvSpPr>
              <a:spLocks/>
            </p:cNvSpPr>
            <p:nvPr/>
          </p:nvSpPr>
          <p:spPr bwMode="auto">
            <a:xfrm>
              <a:off x="1524" y="932"/>
              <a:ext cx="519" cy="497"/>
            </a:xfrm>
            <a:custGeom>
              <a:avLst/>
              <a:gdLst>
                <a:gd name="T0" fmla="*/ 51 w 519"/>
                <a:gd name="T1" fmla="*/ 59 h 497"/>
                <a:gd name="T2" fmla="*/ 107 w 519"/>
                <a:gd name="T3" fmla="*/ 40 h 497"/>
                <a:gd name="T4" fmla="*/ 148 w 519"/>
                <a:gd name="T5" fmla="*/ 28 h 497"/>
                <a:gd name="T6" fmla="*/ 189 w 519"/>
                <a:gd name="T7" fmla="*/ 19 h 497"/>
                <a:gd name="T8" fmla="*/ 250 w 519"/>
                <a:gd name="T9" fmla="*/ 3 h 497"/>
                <a:gd name="T10" fmla="*/ 293 w 519"/>
                <a:gd name="T11" fmla="*/ 2 h 497"/>
                <a:gd name="T12" fmla="*/ 318 w 519"/>
                <a:gd name="T13" fmla="*/ 13 h 497"/>
                <a:gd name="T14" fmla="*/ 376 w 519"/>
                <a:gd name="T15" fmla="*/ 49 h 497"/>
                <a:gd name="T16" fmla="*/ 428 w 519"/>
                <a:gd name="T17" fmla="*/ 68 h 497"/>
                <a:gd name="T18" fmla="*/ 464 w 519"/>
                <a:gd name="T19" fmla="*/ 85 h 497"/>
                <a:gd name="T20" fmla="*/ 503 w 519"/>
                <a:gd name="T21" fmla="*/ 102 h 497"/>
                <a:gd name="T22" fmla="*/ 517 w 519"/>
                <a:gd name="T23" fmla="*/ 128 h 497"/>
                <a:gd name="T24" fmla="*/ 518 w 519"/>
                <a:gd name="T25" fmla="*/ 151 h 497"/>
                <a:gd name="T26" fmla="*/ 496 w 519"/>
                <a:gd name="T27" fmla="*/ 173 h 497"/>
                <a:gd name="T28" fmla="*/ 456 w 519"/>
                <a:gd name="T29" fmla="*/ 173 h 497"/>
                <a:gd name="T30" fmla="*/ 424 w 519"/>
                <a:gd name="T31" fmla="*/ 171 h 497"/>
                <a:gd name="T32" fmla="*/ 400 w 519"/>
                <a:gd name="T33" fmla="*/ 175 h 497"/>
                <a:gd name="T34" fmla="*/ 360 w 519"/>
                <a:gd name="T35" fmla="*/ 175 h 497"/>
                <a:gd name="T36" fmla="*/ 336 w 519"/>
                <a:gd name="T37" fmla="*/ 171 h 497"/>
                <a:gd name="T38" fmla="*/ 310 w 519"/>
                <a:gd name="T39" fmla="*/ 174 h 497"/>
                <a:gd name="T40" fmla="*/ 283 w 519"/>
                <a:gd name="T41" fmla="*/ 171 h 497"/>
                <a:gd name="T42" fmla="*/ 268 w 519"/>
                <a:gd name="T43" fmla="*/ 191 h 497"/>
                <a:gd name="T44" fmla="*/ 258 w 519"/>
                <a:gd name="T45" fmla="*/ 240 h 497"/>
                <a:gd name="T46" fmla="*/ 250 w 519"/>
                <a:gd name="T47" fmla="*/ 265 h 497"/>
                <a:gd name="T48" fmla="*/ 243 w 519"/>
                <a:gd name="T49" fmla="*/ 292 h 497"/>
                <a:gd name="T50" fmla="*/ 238 w 519"/>
                <a:gd name="T51" fmla="*/ 336 h 497"/>
                <a:gd name="T52" fmla="*/ 238 w 519"/>
                <a:gd name="T53" fmla="*/ 375 h 497"/>
                <a:gd name="T54" fmla="*/ 247 w 519"/>
                <a:gd name="T55" fmla="*/ 416 h 497"/>
                <a:gd name="T56" fmla="*/ 264 w 519"/>
                <a:gd name="T57" fmla="*/ 453 h 497"/>
                <a:gd name="T58" fmla="*/ 305 w 519"/>
                <a:gd name="T59" fmla="*/ 463 h 497"/>
                <a:gd name="T60" fmla="*/ 339 w 519"/>
                <a:gd name="T61" fmla="*/ 468 h 497"/>
                <a:gd name="T62" fmla="*/ 381 w 519"/>
                <a:gd name="T63" fmla="*/ 471 h 497"/>
                <a:gd name="T64" fmla="*/ 422 w 519"/>
                <a:gd name="T65" fmla="*/ 476 h 497"/>
                <a:gd name="T66" fmla="*/ 395 w 519"/>
                <a:gd name="T67" fmla="*/ 485 h 497"/>
                <a:gd name="T68" fmla="*/ 343 w 519"/>
                <a:gd name="T69" fmla="*/ 485 h 497"/>
                <a:gd name="T70" fmla="*/ 295 w 519"/>
                <a:gd name="T71" fmla="*/ 491 h 497"/>
                <a:gd name="T72" fmla="*/ 239 w 519"/>
                <a:gd name="T73" fmla="*/ 495 h 497"/>
                <a:gd name="T74" fmla="*/ 202 w 519"/>
                <a:gd name="T75" fmla="*/ 490 h 497"/>
                <a:gd name="T76" fmla="*/ 162 w 519"/>
                <a:gd name="T77" fmla="*/ 487 h 497"/>
                <a:gd name="T78" fmla="*/ 119 w 519"/>
                <a:gd name="T79" fmla="*/ 487 h 497"/>
                <a:gd name="T80" fmla="*/ 82 w 519"/>
                <a:gd name="T81" fmla="*/ 482 h 497"/>
                <a:gd name="T82" fmla="*/ 87 w 519"/>
                <a:gd name="T83" fmla="*/ 474 h 497"/>
                <a:gd name="T84" fmla="*/ 140 w 519"/>
                <a:gd name="T85" fmla="*/ 470 h 497"/>
                <a:gd name="T86" fmla="*/ 185 w 519"/>
                <a:gd name="T87" fmla="*/ 461 h 497"/>
                <a:gd name="T88" fmla="*/ 206 w 519"/>
                <a:gd name="T89" fmla="*/ 439 h 497"/>
                <a:gd name="T90" fmla="*/ 210 w 519"/>
                <a:gd name="T91" fmla="*/ 391 h 497"/>
                <a:gd name="T92" fmla="*/ 210 w 519"/>
                <a:gd name="T93" fmla="*/ 339 h 497"/>
                <a:gd name="T94" fmla="*/ 215 w 519"/>
                <a:gd name="T95" fmla="*/ 299 h 497"/>
                <a:gd name="T96" fmla="*/ 224 w 519"/>
                <a:gd name="T97" fmla="*/ 255 h 497"/>
                <a:gd name="T98" fmla="*/ 233 w 519"/>
                <a:gd name="T99" fmla="*/ 209 h 497"/>
                <a:gd name="T100" fmla="*/ 232 w 519"/>
                <a:gd name="T101" fmla="*/ 181 h 497"/>
                <a:gd name="T102" fmla="*/ 203 w 519"/>
                <a:gd name="T103" fmla="*/ 176 h 497"/>
                <a:gd name="T104" fmla="*/ 171 w 519"/>
                <a:gd name="T105" fmla="*/ 172 h 497"/>
                <a:gd name="T106" fmla="*/ 135 w 519"/>
                <a:gd name="T107" fmla="*/ 171 h 497"/>
                <a:gd name="T108" fmla="*/ 86 w 519"/>
                <a:gd name="T109" fmla="*/ 166 h 497"/>
                <a:gd name="T110" fmla="*/ 32 w 519"/>
                <a:gd name="T111" fmla="*/ 155 h 497"/>
                <a:gd name="T112" fmla="*/ 9 w 519"/>
                <a:gd name="T113" fmla="*/ 101 h 4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19"/>
                <a:gd name="T172" fmla="*/ 0 h 497"/>
                <a:gd name="T173" fmla="*/ 519 w 519"/>
                <a:gd name="T174" fmla="*/ 497 h 49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19" h="497">
                  <a:moveTo>
                    <a:pt x="15" y="87"/>
                  </a:moveTo>
                  <a:lnTo>
                    <a:pt x="18" y="82"/>
                  </a:lnTo>
                  <a:lnTo>
                    <a:pt x="22" y="77"/>
                  </a:lnTo>
                  <a:lnTo>
                    <a:pt x="28" y="72"/>
                  </a:lnTo>
                  <a:lnTo>
                    <a:pt x="35" y="67"/>
                  </a:lnTo>
                  <a:lnTo>
                    <a:pt x="43" y="63"/>
                  </a:lnTo>
                  <a:lnTo>
                    <a:pt x="51" y="59"/>
                  </a:lnTo>
                  <a:lnTo>
                    <a:pt x="60" y="56"/>
                  </a:lnTo>
                  <a:lnTo>
                    <a:pt x="69" y="54"/>
                  </a:lnTo>
                  <a:lnTo>
                    <a:pt x="77" y="53"/>
                  </a:lnTo>
                  <a:lnTo>
                    <a:pt x="85" y="50"/>
                  </a:lnTo>
                  <a:lnTo>
                    <a:pt x="92" y="47"/>
                  </a:lnTo>
                  <a:lnTo>
                    <a:pt x="100" y="44"/>
                  </a:lnTo>
                  <a:lnTo>
                    <a:pt x="107" y="40"/>
                  </a:lnTo>
                  <a:lnTo>
                    <a:pt x="115" y="37"/>
                  </a:lnTo>
                  <a:lnTo>
                    <a:pt x="122" y="34"/>
                  </a:lnTo>
                  <a:lnTo>
                    <a:pt x="130" y="32"/>
                  </a:lnTo>
                  <a:lnTo>
                    <a:pt x="135" y="31"/>
                  </a:lnTo>
                  <a:lnTo>
                    <a:pt x="139" y="29"/>
                  </a:lnTo>
                  <a:lnTo>
                    <a:pt x="143" y="28"/>
                  </a:lnTo>
                  <a:lnTo>
                    <a:pt x="148" y="28"/>
                  </a:lnTo>
                  <a:lnTo>
                    <a:pt x="153" y="27"/>
                  </a:lnTo>
                  <a:lnTo>
                    <a:pt x="158" y="26"/>
                  </a:lnTo>
                  <a:lnTo>
                    <a:pt x="163" y="25"/>
                  </a:lnTo>
                  <a:lnTo>
                    <a:pt x="169" y="23"/>
                  </a:lnTo>
                  <a:lnTo>
                    <a:pt x="175" y="22"/>
                  </a:lnTo>
                  <a:lnTo>
                    <a:pt x="182" y="20"/>
                  </a:lnTo>
                  <a:lnTo>
                    <a:pt x="189" y="19"/>
                  </a:lnTo>
                  <a:lnTo>
                    <a:pt x="197" y="17"/>
                  </a:lnTo>
                  <a:lnTo>
                    <a:pt x="205" y="15"/>
                  </a:lnTo>
                  <a:lnTo>
                    <a:pt x="213" y="13"/>
                  </a:lnTo>
                  <a:lnTo>
                    <a:pt x="222" y="11"/>
                  </a:lnTo>
                  <a:lnTo>
                    <a:pt x="232" y="8"/>
                  </a:lnTo>
                  <a:lnTo>
                    <a:pt x="241" y="5"/>
                  </a:lnTo>
                  <a:lnTo>
                    <a:pt x="250" y="3"/>
                  </a:lnTo>
                  <a:lnTo>
                    <a:pt x="258" y="2"/>
                  </a:lnTo>
                  <a:lnTo>
                    <a:pt x="265" y="1"/>
                  </a:lnTo>
                  <a:lnTo>
                    <a:pt x="271" y="0"/>
                  </a:lnTo>
                  <a:lnTo>
                    <a:pt x="277" y="0"/>
                  </a:lnTo>
                  <a:lnTo>
                    <a:pt x="283" y="1"/>
                  </a:lnTo>
                  <a:lnTo>
                    <a:pt x="288" y="1"/>
                  </a:lnTo>
                  <a:lnTo>
                    <a:pt x="293" y="2"/>
                  </a:lnTo>
                  <a:lnTo>
                    <a:pt x="297" y="3"/>
                  </a:lnTo>
                  <a:lnTo>
                    <a:pt x="301" y="5"/>
                  </a:lnTo>
                  <a:lnTo>
                    <a:pt x="304" y="6"/>
                  </a:lnTo>
                  <a:lnTo>
                    <a:pt x="308" y="8"/>
                  </a:lnTo>
                  <a:lnTo>
                    <a:pt x="312" y="10"/>
                  </a:lnTo>
                  <a:lnTo>
                    <a:pt x="315" y="11"/>
                  </a:lnTo>
                  <a:lnTo>
                    <a:pt x="318" y="13"/>
                  </a:lnTo>
                  <a:lnTo>
                    <a:pt x="323" y="16"/>
                  </a:lnTo>
                  <a:lnTo>
                    <a:pt x="330" y="21"/>
                  </a:lnTo>
                  <a:lnTo>
                    <a:pt x="337" y="26"/>
                  </a:lnTo>
                  <a:lnTo>
                    <a:pt x="345" y="32"/>
                  </a:lnTo>
                  <a:lnTo>
                    <a:pt x="354" y="38"/>
                  </a:lnTo>
                  <a:lnTo>
                    <a:pt x="365" y="44"/>
                  </a:lnTo>
                  <a:lnTo>
                    <a:pt x="376" y="49"/>
                  </a:lnTo>
                  <a:lnTo>
                    <a:pt x="389" y="54"/>
                  </a:lnTo>
                  <a:lnTo>
                    <a:pt x="396" y="55"/>
                  </a:lnTo>
                  <a:lnTo>
                    <a:pt x="403" y="58"/>
                  </a:lnTo>
                  <a:lnTo>
                    <a:pt x="409" y="60"/>
                  </a:lnTo>
                  <a:lnTo>
                    <a:pt x="416" y="62"/>
                  </a:lnTo>
                  <a:lnTo>
                    <a:pt x="422" y="65"/>
                  </a:lnTo>
                  <a:lnTo>
                    <a:pt x="428" y="68"/>
                  </a:lnTo>
                  <a:lnTo>
                    <a:pt x="433" y="71"/>
                  </a:lnTo>
                  <a:lnTo>
                    <a:pt x="439" y="73"/>
                  </a:lnTo>
                  <a:lnTo>
                    <a:pt x="444" y="76"/>
                  </a:lnTo>
                  <a:lnTo>
                    <a:pt x="449" y="78"/>
                  </a:lnTo>
                  <a:lnTo>
                    <a:pt x="454" y="80"/>
                  </a:lnTo>
                  <a:lnTo>
                    <a:pt x="459" y="83"/>
                  </a:lnTo>
                  <a:lnTo>
                    <a:pt x="464" y="85"/>
                  </a:lnTo>
                  <a:lnTo>
                    <a:pt x="468" y="87"/>
                  </a:lnTo>
                  <a:lnTo>
                    <a:pt x="472" y="88"/>
                  </a:lnTo>
                  <a:lnTo>
                    <a:pt x="476" y="89"/>
                  </a:lnTo>
                  <a:lnTo>
                    <a:pt x="484" y="92"/>
                  </a:lnTo>
                  <a:lnTo>
                    <a:pt x="491" y="95"/>
                  </a:lnTo>
                  <a:lnTo>
                    <a:pt x="497" y="98"/>
                  </a:lnTo>
                  <a:lnTo>
                    <a:pt x="503" y="102"/>
                  </a:lnTo>
                  <a:lnTo>
                    <a:pt x="508" y="106"/>
                  </a:lnTo>
                  <a:lnTo>
                    <a:pt x="512" y="110"/>
                  </a:lnTo>
                  <a:lnTo>
                    <a:pt x="515" y="114"/>
                  </a:lnTo>
                  <a:lnTo>
                    <a:pt x="516" y="119"/>
                  </a:lnTo>
                  <a:lnTo>
                    <a:pt x="517" y="122"/>
                  </a:lnTo>
                  <a:lnTo>
                    <a:pt x="517" y="125"/>
                  </a:lnTo>
                  <a:lnTo>
                    <a:pt x="517" y="128"/>
                  </a:lnTo>
                  <a:lnTo>
                    <a:pt x="517" y="130"/>
                  </a:lnTo>
                  <a:lnTo>
                    <a:pt x="517" y="132"/>
                  </a:lnTo>
                  <a:lnTo>
                    <a:pt x="518" y="136"/>
                  </a:lnTo>
                  <a:lnTo>
                    <a:pt x="518" y="139"/>
                  </a:lnTo>
                  <a:lnTo>
                    <a:pt x="518" y="143"/>
                  </a:lnTo>
                  <a:lnTo>
                    <a:pt x="518" y="147"/>
                  </a:lnTo>
                  <a:lnTo>
                    <a:pt x="518" y="151"/>
                  </a:lnTo>
                  <a:lnTo>
                    <a:pt x="517" y="155"/>
                  </a:lnTo>
                  <a:lnTo>
                    <a:pt x="516" y="157"/>
                  </a:lnTo>
                  <a:lnTo>
                    <a:pt x="514" y="160"/>
                  </a:lnTo>
                  <a:lnTo>
                    <a:pt x="510" y="163"/>
                  </a:lnTo>
                  <a:lnTo>
                    <a:pt x="507" y="166"/>
                  </a:lnTo>
                  <a:lnTo>
                    <a:pt x="502" y="170"/>
                  </a:lnTo>
                  <a:lnTo>
                    <a:pt x="496" y="173"/>
                  </a:lnTo>
                  <a:lnTo>
                    <a:pt x="490" y="174"/>
                  </a:lnTo>
                  <a:lnTo>
                    <a:pt x="483" y="174"/>
                  </a:lnTo>
                  <a:lnTo>
                    <a:pt x="477" y="174"/>
                  </a:lnTo>
                  <a:lnTo>
                    <a:pt x="471" y="173"/>
                  </a:lnTo>
                  <a:lnTo>
                    <a:pt x="465" y="172"/>
                  </a:lnTo>
                  <a:lnTo>
                    <a:pt x="460" y="172"/>
                  </a:lnTo>
                  <a:lnTo>
                    <a:pt x="456" y="173"/>
                  </a:lnTo>
                  <a:lnTo>
                    <a:pt x="452" y="174"/>
                  </a:lnTo>
                  <a:lnTo>
                    <a:pt x="447" y="174"/>
                  </a:lnTo>
                  <a:lnTo>
                    <a:pt x="442" y="174"/>
                  </a:lnTo>
                  <a:lnTo>
                    <a:pt x="437" y="173"/>
                  </a:lnTo>
                  <a:lnTo>
                    <a:pt x="432" y="172"/>
                  </a:lnTo>
                  <a:lnTo>
                    <a:pt x="428" y="172"/>
                  </a:lnTo>
                  <a:lnTo>
                    <a:pt x="424" y="171"/>
                  </a:lnTo>
                  <a:lnTo>
                    <a:pt x="422" y="171"/>
                  </a:lnTo>
                  <a:lnTo>
                    <a:pt x="419" y="171"/>
                  </a:lnTo>
                  <a:lnTo>
                    <a:pt x="417" y="171"/>
                  </a:lnTo>
                  <a:lnTo>
                    <a:pt x="413" y="172"/>
                  </a:lnTo>
                  <a:lnTo>
                    <a:pt x="410" y="173"/>
                  </a:lnTo>
                  <a:lnTo>
                    <a:pt x="405" y="174"/>
                  </a:lnTo>
                  <a:lnTo>
                    <a:pt x="400" y="175"/>
                  </a:lnTo>
                  <a:lnTo>
                    <a:pt x="394" y="176"/>
                  </a:lnTo>
                  <a:lnTo>
                    <a:pt x="388" y="177"/>
                  </a:lnTo>
                  <a:lnTo>
                    <a:pt x="382" y="177"/>
                  </a:lnTo>
                  <a:lnTo>
                    <a:pt x="375" y="177"/>
                  </a:lnTo>
                  <a:lnTo>
                    <a:pt x="370" y="176"/>
                  </a:lnTo>
                  <a:lnTo>
                    <a:pt x="365" y="176"/>
                  </a:lnTo>
                  <a:lnTo>
                    <a:pt x="360" y="175"/>
                  </a:lnTo>
                  <a:lnTo>
                    <a:pt x="356" y="174"/>
                  </a:lnTo>
                  <a:lnTo>
                    <a:pt x="352" y="173"/>
                  </a:lnTo>
                  <a:lnTo>
                    <a:pt x="350" y="172"/>
                  </a:lnTo>
                  <a:lnTo>
                    <a:pt x="348" y="172"/>
                  </a:lnTo>
                  <a:lnTo>
                    <a:pt x="344" y="171"/>
                  </a:lnTo>
                  <a:lnTo>
                    <a:pt x="340" y="171"/>
                  </a:lnTo>
                  <a:lnTo>
                    <a:pt x="336" y="171"/>
                  </a:lnTo>
                  <a:lnTo>
                    <a:pt x="332" y="172"/>
                  </a:lnTo>
                  <a:lnTo>
                    <a:pt x="329" y="172"/>
                  </a:lnTo>
                  <a:lnTo>
                    <a:pt x="325" y="173"/>
                  </a:lnTo>
                  <a:lnTo>
                    <a:pt x="323" y="173"/>
                  </a:lnTo>
                  <a:lnTo>
                    <a:pt x="320" y="174"/>
                  </a:lnTo>
                  <a:lnTo>
                    <a:pt x="315" y="174"/>
                  </a:lnTo>
                  <a:lnTo>
                    <a:pt x="310" y="174"/>
                  </a:lnTo>
                  <a:lnTo>
                    <a:pt x="304" y="173"/>
                  </a:lnTo>
                  <a:lnTo>
                    <a:pt x="298" y="173"/>
                  </a:lnTo>
                  <a:lnTo>
                    <a:pt x="293" y="172"/>
                  </a:lnTo>
                  <a:lnTo>
                    <a:pt x="289" y="172"/>
                  </a:lnTo>
                  <a:lnTo>
                    <a:pt x="286" y="171"/>
                  </a:lnTo>
                  <a:lnTo>
                    <a:pt x="285" y="171"/>
                  </a:lnTo>
                  <a:lnTo>
                    <a:pt x="283" y="171"/>
                  </a:lnTo>
                  <a:lnTo>
                    <a:pt x="281" y="172"/>
                  </a:lnTo>
                  <a:lnTo>
                    <a:pt x="279" y="174"/>
                  </a:lnTo>
                  <a:lnTo>
                    <a:pt x="277" y="177"/>
                  </a:lnTo>
                  <a:lnTo>
                    <a:pt x="275" y="180"/>
                  </a:lnTo>
                  <a:lnTo>
                    <a:pt x="272" y="182"/>
                  </a:lnTo>
                  <a:lnTo>
                    <a:pt x="270" y="186"/>
                  </a:lnTo>
                  <a:lnTo>
                    <a:pt x="268" y="191"/>
                  </a:lnTo>
                  <a:lnTo>
                    <a:pt x="267" y="197"/>
                  </a:lnTo>
                  <a:lnTo>
                    <a:pt x="265" y="204"/>
                  </a:lnTo>
                  <a:lnTo>
                    <a:pt x="263" y="212"/>
                  </a:lnTo>
                  <a:lnTo>
                    <a:pt x="262" y="220"/>
                  </a:lnTo>
                  <a:lnTo>
                    <a:pt x="260" y="227"/>
                  </a:lnTo>
                  <a:lnTo>
                    <a:pt x="259" y="234"/>
                  </a:lnTo>
                  <a:lnTo>
                    <a:pt x="258" y="240"/>
                  </a:lnTo>
                  <a:lnTo>
                    <a:pt x="257" y="245"/>
                  </a:lnTo>
                  <a:lnTo>
                    <a:pt x="256" y="249"/>
                  </a:lnTo>
                  <a:lnTo>
                    <a:pt x="255" y="253"/>
                  </a:lnTo>
                  <a:lnTo>
                    <a:pt x="254" y="256"/>
                  </a:lnTo>
                  <a:lnTo>
                    <a:pt x="252" y="259"/>
                  </a:lnTo>
                  <a:lnTo>
                    <a:pt x="251" y="262"/>
                  </a:lnTo>
                  <a:lnTo>
                    <a:pt x="250" y="265"/>
                  </a:lnTo>
                  <a:lnTo>
                    <a:pt x="248" y="269"/>
                  </a:lnTo>
                  <a:lnTo>
                    <a:pt x="247" y="271"/>
                  </a:lnTo>
                  <a:lnTo>
                    <a:pt x="247" y="274"/>
                  </a:lnTo>
                  <a:lnTo>
                    <a:pt x="246" y="278"/>
                  </a:lnTo>
                  <a:lnTo>
                    <a:pt x="245" y="282"/>
                  </a:lnTo>
                  <a:lnTo>
                    <a:pt x="244" y="287"/>
                  </a:lnTo>
                  <a:lnTo>
                    <a:pt x="243" y="292"/>
                  </a:lnTo>
                  <a:lnTo>
                    <a:pt x="242" y="298"/>
                  </a:lnTo>
                  <a:lnTo>
                    <a:pt x="241" y="304"/>
                  </a:lnTo>
                  <a:lnTo>
                    <a:pt x="241" y="310"/>
                  </a:lnTo>
                  <a:lnTo>
                    <a:pt x="240" y="317"/>
                  </a:lnTo>
                  <a:lnTo>
                    <a:pt x="239" y="323"/>
                  </a:lnTo>
                  <a:lnTo>
                    <a:pt x="239" y="330"/>
                  </a:lnTo>
                  <a:lnTo>
                    <a:pt x="238" y="336"/>
                  </a:lnTo>
                  <a:lnTo>
                    <a:pt x="238" y="342"/>
                  </a:lnTo>
                  <a:lnTo>
                    <a:pt x="237" y="348"/>
                  </a:lnTo>
                  <a:lnTo>
                    <a:pt x="237" y="353"/>
                  </a:lnTo>
                  <a:lnTo>
                    <a:pt x="237" y="358"/>
                  </a:lnTo>
                  <a:lnTo>
                    <a:pt x="237" y="363"/>
                  </a:lnTo>
                  <a:lnTo>
                    <a:pt x="237" y="369"/>
                  </a:lnTo>
                  <a:lnTo>
                    <a:pt x="238" y="375"/>
                  </a:lnTo>
                  <a:lnTo>
                    <a:pt x="239" y="381"/>
                  </a:lnTo>
                  <a:lnTo>
                    <a:pt x="240" y="387"/>
                  </a:lnTo>
                  <a:lnTo>
                    <a:pt x="241" y="392"/>
                  </a:lnTo>
                  <a:lnTo>
                    <a:pt x="242" y="399"/>
                  </a:lnTo>
                  <a:lnTo>
                    <a:pt x="243" y="404"/>
                  </a:lnTo>
                  <a:lnTo>
                    <a:pt x="245" y="410"/>
                  </a:lnTo>
                  <a:lnTo>
                    <a:pt x="247" y="416"/>
                  </a:lnTo>
                  <a:lnTo>
                    <a:pt x="248" y="421"/>
                  </a:lnTo>
                  <a:lnTo>
                    <a:pt x="250" y="426"/>
                  </a:lnTo>
                  <a:lnTo>
                    <a:pt x="251" y="432"/>
                  </a:lnTo>
                  <a:lnTo>
                    <a:pt x="253" y="436"/>
                  </a:lnTo>
                  <a:lnTo>
                    <a:pt x="255" y="441"/>
                  </a:lnTo>
                  <a:lnTo>
                    <a:pt x="259" y="448"/>
                  </a:lnTo>
                  <a:lnTo>
                    <a:pt x="264" y="453"/>
                  </a:lnTo>
                  <a:lnTo>
                    <a:pt x="271" y="458"/>
                  </a:lnTo>
                  <a:lnTo>
                    <a:pt x="278" y="460"/>
                  </a:lnTo>
                  <a:lnTo>
                    <a:pt x="285" y="462"/>
                  </a:lnTo>
                  <a:lnTo>
                    <a:pt x="291" y="463"/>
                  </a:lnTo>
                  <a:lnTo>
                    <a:pt x="297" y="463"/>
                  </a:lnTo>
                  <a:lnTo>
                    <a:pt x="301" y="463"/>
                  </a:lnTo>
                  <a:lnTo>
                    <a:pt x="305" y="463"/>
                  </a:lnTo>
                  <a:lnTo>
                    <a:pt x="310" y="463"/>
                  </a:lnTo>
                  <a:lnTo>
                    <a:pt x="315" y="463"/>
                  </a:lnTo>
                  <a:lnTo>
                    <a:pt x="321" y="463"/>
                  </a:lnTo>
                  <a:lnTo>
                    <a:pt x="326" y="464"/>
                  </a:lnTo>
                  <a:lnTo>
                    <a:pt x="331" y="465"/>
                  </a:lnTo>
                  <a:lnTo>
                    <a:pt x="335" y="466"/>
                  </a:lnTo>
                  <a:lnTo>
                    <a:pt x="339" y="468"/>
                  </a:lnTo>
                  <a:lnTo>
                    <a:pt x="340" y="469"/>
                  </a:lnTo>
                  <a:lnTo>
                    <a:pt x="345" y="469"/>
                  </a:lnTo>
                  <a:lnTo>
                    <a:pt x="350" y="470"/>
                  </a:lnTo>
                  <a:lnTo>
                    <a:pt x="357" y="470"/>
                  </a:lnTo>
                  <a:lnTo>
                    <a:pt x="365" y="470"/>
                  </a:lnTo>
                  <a:lnTo>
                    <a:pt x="373" y="470"/>
                  </a:lnTo>
                  <a:lnTo>
                    <a:pt x="381" y="471"/>
                  </a:lnTo>
                  <a:lnTo>
                    <a:pt x="390" y="471"/>
                  </a:lnTo>
                  <a:lnTo>
                    <a:pt x="398" y="471"/>
                  </a:lnTo>
                  <a:lnTo>
                    <a:pt x="405" y="471"/>
                  </a:lnTo>
                  <a:lnTo>
                    <a:pt x="412" y="472"/>
                  </a:lnTo>
                  <a:lnTo>
                    <a:pt x="417" y="473"/>
                  </a:lnTo>
                  <a:lnTo>
                    <a:pt x="420" y="474"/>
                  </a:lnTo>
                  <a:lnTo>
                    <a:pt x="422" y="476"/>
                  </a:lnTo>
                  <a:lnTo>
                    <a:pt x="421" y="477"/>
                  </a:lnTo>
                  <a:lnTo>
                    <a:pt x="418" y="479"/>
                  </a:lnTo>
                  <a:lnTo>
                    <a:pt x="416" y="481"/>
                  </a:lnTo>
                  <a:lnTo>
                    <a:pt x="413" y="483"/>
                  </a:lnTo>
                  <a:lnTo>
                    <a:pt x="408" y="484"/>
                  </a:lnTo>
                  <a:lnTo>
                    <a:pt x="402" y="485"/>
                  </a:lnTo>
                  <a:lnTo>
                    <a:pt x="395" y="485"/>
                  </a:lnTo>
                  <a:lnTo>
                    <a:pt x="387" y="486"/>
                  </a:lnTo>
                  <a:lnTo>
                    <a:pt x="378" y="486"/>
                  </a:lnTo>
                  <a:lnTo>
                    <a:pt x="370" y="485"/>
                  </a:lnTo>
                  <a:lnTo>
                    <a:pt x="365" y="485"/>
                  </a:lnTo>
                  <a:lnTo>
                    <a:pt x="358" y="485"/>
                  </a:lnTo>
                  <a:lnTo>
                    <a:pt x="351" y="485"/>
                  </a:lnTo>
                  <a:lnTo>
                    <a:pt x="343" y="485"/>
                  </a:lnTo>
                  <a:lnTo>
                    <a:pt x="335" y="485"/>
                  </a:lnTo>
                  <a:lnTo>
                    <a:pt x="327" y="486"/>
                  </a:lnTo>
                  <a:lnTo>
                    <a:pt x="321" y="487"/>
                  </a:lnTo>
                  <a:lnTo>
                    <a:pt x="315" y="488"/>
                  </a:lnTo>
                  <a:lnTo>
                    <a:pt x="309" y="489"/>
                  </a:lnTo>
                  <a:lnTo>
                    <a:pt x="303" y="490"/>
                  </a:lnTo>
                  <a:lnTo>
                    <a:pt x="295" y="491"/>
                  </a:lnTo>
                  <a:lnTo>
                    <a:pt x="286" y="492"/>
                  </a:lnTo>
                  <a:lnTo>
                    <a:pt x="276" y="493"/>
                  </a:lnTo>
                  <a:lnTo>
                    <a:pt x="267" y="494"/>
                  </a:lnTo>
                  <a:lnTo>
                    <a:pt x="257" y="494"/>
                  </a:lnTo>
                  <a:lnTo>
                    <a:pt x="248" y="495"/>
                  </a:lnTo>
                  <a:lnTo>
                    <a:pt x="244" y="496"/>
                  </a:lnTo>
                  <a:lnTo>
                    <a:pt x="239" y="495"/>
                  </a:lnTo>
                  <a:lnTo>
                    <a:pt x="234" y="495"/>
                  </a:lnTo>
                  <a:lnTo>
                    <a:pt x="229" y="495"/>
                  </a:lnTo>
                  <a:lnTo>
                    <a:pt x="224" y="494"/>
                  </a:lnTo>
                  <a:lnTo>
                    <a:pt x="218" y="493"/>
                  </a:lnTo>
                  <a:lnTo>
                    <a:pt x="213" y="492"/>
                  </a:lnTo>
                  <a:lnTo>
                    <a:pt x="207" y="491"/>
                  </a:lnTo>
                  <a:lnTo>
                    <a:pt x="202" y="490"/>
                  </a:lnTo>
                  <a:lnTo>
                    <a:pt x="196" y="489"/>
                  </a:lnTo>
                  <a:lnTo>
                    <a:pt x="190" y="488"/>
                  </a:lnTo>
                  <a:lnTo>
                    <a:pt x="184" y="488"/>
                  </a:lnTo>
                  <a:lnTo>
                    <a:pt x="179" y="487"/>
                  </a:lnTo>
                  <a:lnTo>
                    <a:pt x="173" y="487"/>
                  </a:lnTo>
                  <a:lnTo>
                    <a:pt x="168" y="487"/>
                  </a:lnTo>
                  <a:lnTo>
                    <a:pt x="162" y="487"/>
                  </a:lnTo>
                  <a:lnTo>
                    <a:pt x="156" y="488"/>
                  </a:lnTo>
                  <a:lnTo>
                    <a:pt x="151" y="488"/>
                  </a:lnTo>
                  <a:lnTo>
                    <a:pt x="144" y="488"/>
                  </a:lnTo>
                  <a:lnTo>
                    <a:pt x="138" y="488"/>
                  </a:lnTo>
                  <a:lnTo>
                    <a:pt x="132" y="488"/>
                  </a:lnTo>
                  <a:lnTo>
                    <a:pt x="125" y="487"/>
                  </a:lnTo>
                  <a:lnTo>
                    <a:pt x="119" y="487"/>
                  </a:lnTo>
                  <a:lnTo>
                    <a:pt x="113" y="486"/>
                  </a:lnTo>
                  <a:lnTo>
                    <a:pt x="107" y="486"/>
                  </a:lnTo>
                  <a:lnTo>
                    <a:pt x="101" y="485"/>
                  </a:lnTo>
                  <a:lnTo>
                    <a:pt x="96" y="485"/>
                  </a:lnTo>
                  <a:lnTo>
                    <a:pt x="91" y="484"/>
                  </a:lnTo>
                  <a:lnTo>
                    <a:pt x="86" y="483"/>
                  </a:lnTo>
                  <a:lnTo>
                    <a:pt x="82" y="482"/>
                  </a:lnTo>
                  <a:lnTo>
                    <a:pt x="79" y="481"/>
                  </a:lnTo>
                  <a:lnTo>
                    <a:pt x="77" y="480"/>
                  </a:lnTo>
                  <a:lnTo>
                    <a:pt x="74" y="478"/>
                  </a:lnTo>
                  <a:lnTo>
                    <a:pt x="75" y="477"/>
                  </a:lnTo>
                  <a:lnTo>
                    <a:pt x="77" y="475"/>
                  </a:lnTo>
                  <a:lnTo>
                    <a:pt x="82" y="474"/>
                  </a:lnTo>
                  <a:lnTo>
                    <a:pt x="87" y="474"/>
                  </a:lnTo>
                  <a:lnTo>
                    <a:pt x="92" y="473"/>
                  </a:lnTo>
                  <a:lnTo>
                    <a:pt x="98" y="473"/>
                  </a:lnTo>
                  <a:lnTo>
                    <a:pt x="102" y="472"/>
                  </a:lnTo>
                  <a:lnTo>
                    <a:pt x="109" y="472"/>
                  </a:lnTo>
                  <a:lnTo>
                    <a:pt x="118" y="472"/>
                  </a:lnTo>
                  <a:lnTo>
                    <a:pt x="128" y="471"/>
                  </a:lnTo>
                  <a:lnTo>
                    <a:pt x="140" y="470"/>
                  </a:lnTo>
                  <a:lnTo>
                    <a:pt x="151" y="469"/>
                  </a:lnTo>
                  <a:lnTo>
                    <a:pt x="161" y="468"/>
                  </a:lnTo>
                  <a:lnTo>
                    <a:pt x="169" y="467"/>
                  </a:lnTo>
                  <a:lnTo>
                    <a:pt x="174" y="466"/>
                  </a:lnTo>
                  <a:lnTo>
                    <a:pt x="178" y="464"/>
                  </a:lnTo>
                  <a:lnTo>
                    <a:pt x="181" y="463"/>
                  </a:lnTo>
                  <a:lnTo>
                    <a:pt x="185" y="461"/>
                  </a:lnTo>
                  <a:lnTo>
                    <a:pt x="188" y="460"/>
                  </a:lnTo>
                  <a:lnTo>
                    <a:pt x="192" y="458"/>
                  </a:lnTo>
                  <a:lnTo>
                    <a:pt x="195" y="456"/>
                  </a:lnTo>
                  <a:lnTo>
                    <a:pt x="198" y="453"/>
                  </a:lnTo>
                  <a:lnTo>
                    <a:pt x="201" y="450"/>
                  </a:lnTo>
                  <a:lnTo>
                    <a:pt x="204" y="445"/>
                  </a:lnTo>
                  <a:lnTo>
                    <a:pt x="206" y="439"/>
                  </a:lnTo>
                  <a:lnTo>
                    <a:pt x="208" y="432"/>
                  </a:lnTo>
                  <a:lnTo>
                    <a:pt x="209" y="424"/>
                  </a:lnTo>
                  <a:lnTo>
                    <a:pt x="210" y="416"/>
                  </a:lnTo>
                  <a:lnTo>
                    <a:pt x="211" y="408"/>
                  </a:lnTo>
                  <a:lnTo>
                    <a:pt x="211" y="401"/>
                  </a:lnTo>
                  <a:lnTo>
                    <a:pt x="211" y="396"/>
                  </a:lnTo>
                  <a:lnTo>
                    <a:pt x="210" y="391"/>
                  </a:lnTo>
                  <a:lnTo>
                    <a:pt x="210" y="384"/>
                  </a:lnTo>
                  <a:lnTo>
                    <a:pt x="210" y="377"/>
                  </a:lnTo>
                  <a:lnTo>
                    <a:pt x="210" y="369"/>
                  </a:lnTo>
                  <a:lnTo>
                    <a:pt x="209" y="361"/>
                  </a:lnTo>
                  <a:lnTo>
                    <a:pt x="209" y="353"/>
                  </a:lnTo>
                  <a:lnTo>
                    <a:pt x="210" y="345"/>
                  </a:lnTo>
                  <a:lnTo>
                    <a:pt x="210" y="339"/>
                  </a:lnTo>
                  <a:lnTo>
                    <a:pt x="210" y="335"/>
                  </a:lnTo>
                  <a:lnTo>
                    <a:pt x="211" y="331"/>
                  </a:lnTo>
                  <a:lnTo>
                    <a:pt x="211" y="325"/>
                  </a:lnTo>
                  <a:lnTo>
                    <a:pt x="212" y="319"/>
                  </a:lnTo>
                  <a:lnTo>
                    <a:pt x="213" y="313"/>
                  </a:lnTo>
                  <a:lnTo>
                    <a:pt x="214" y="306"/>
                  </a:lnTo>
                  <a:lnTo>
                    <a:pt x="215" y="299"/>
                  </a:lnTo>
                  <a:lnTo>
                    <a:pt x="216" y="292"/>
                  </a:lnTo>
                  <a:lnTo>
                    <a:pt x="218" y="285"/>
                  </a:lnTo>
                  <a:lnTo>
                    <a:pt x="219" y="278"/>
                  </a:lnTo>
                  <a:lnTo>
                    <a:pt x="221" y="272"/>
                  </a:lnTo>
                  <a:lnTo>
                    <a:pt x="222" y="265"/>
                  </a:lnTo>
                  <a:lnTo>
                    <a:pt x="223" y="260"/>
                  </a:lnTo>
                  <a:lnTo>
                    <a:pt x="224" y="255"/>
                  </a:lnTo>
                  <a:lnTo>
                    <a:pt x="225" y="251"/>
                  </a:lnTo>
                  <a:lnTo>
                    <a:pt x="226" y="248"/>
                  </a:lnTo>
                  <a:lnTo>
                    <a:pt x="227" y="243"/>
                  </a:lnTo>
                  <a:lnTo>
                    <a:pt x="229" y="235"/>
                  </a:lnTo>
                  <a:lnTo>
                    <a:pt x="231" y="226"/>
                  </a:lnTo>
                  <a:lnTo>
                    <a:pt x="232" y="217"/>
                  </a:lnTo>
                  <a:lnTo>
                    <a:pt x="233" y="209"/>
                  </a:lnTo>
                  <a:lnTo>
                    <a:pt x="234" y="202"/>
                  </a:lnTo>
                  <a:lnTo>
                    <a:pt x="235" y="197"/>
                  </a:lnTo>
                  <a:lnTo>
                    <a:pt x="235" y="195"/>
                  </a:lnTo>
                  <a:lnTo>
                    <a:pt x="235" y="192"/>
                  </a:lnTo>
                  <a:lnTo>
                    <a:pt x="234" y="189"/>
                  </a:lnTo>
                  <a:lnTo>
                    <a:pt x="233" y="184"/>
                  </a:lnTo>
                  <a:lnTo>
                    <a:pt x="232" y="181"/>
                  </a:lnTo>
                  <a:lnTo>
                    <a:pt x="230" y="177"/>
                  </a:lnTo>
                  <a:lnTo>
                    <a:pt x="227" y="174"/>
                  </a:lnTo>
                  <a:lnTo>
                    <a:pt x="224" y="172"/>
                  </a:lnTo>
                  <a:lnTo>
                    <a:pt x="220" y="173"/>
                  </a:lnTo>
                  <a:lnTo>
                    <a:pt x="214" y="175"/>
                  </a:lnTo>
                  <a:lnTo>
                    <a:pt x="208" y="176"/>
                  </a:lnTo>
                  <a:lnTo>
                    <a:pt x="203" y="176"/>
                  </a:lnTo>
                  <a:lnTo>
                    <a:pt x="197" y="176"/>
                  </a:lnTo>
                  <a:lnTo>
                    <a:pt x="193" y="176"/>
                  </a:lnTo>
                  <a:lnTo>
                    <a:pt x="188" y="176"/>
                  </a:lnTo>
                  <a:lnTo>
                    <a:pt x="184" y="175"/>
                  </a:lnTo>
                  <a:lnTo>
                    <a:pt x="180" y="174"/>
                  </a:lnTo>
                  <a:lnTo>
                    <a:pt x="176" y="173"/>
                  </a:lnTo>
                  <a:lnTo>
                    <a:pt x="171" y="172"/>
                  </a:lnTo>
                  <a:lnTo>
                    <a:pt x="167" y="171"/>
                  </a:lnTo>
                  <a:lnTo>
                    <a:pt x="162" y="170"/>
                  </a:lnTo>
                  <a:lnTo>
                    <a:pt x="158" y="170"/>
                  </a:lnTo>
                  <a:lnTo>
                    <a:pt x="153" y="169"/>
                  </a:lnTo>
                  <a:lnTo>
                    <a:pt x="147" y="170"/>
                  </a:lnTo>
                  <a:lnTo>
                    <a:pt x="141" y="170"/>
                  </a:lnTo>
                  <a:lnTo>
                    <a:pt x="135" y="171"/>
                  </a:lnTo>
                  <a:lnTo>
                    <a:pt x="128" y="171"/>
                  </a:lnTo>
                  <a:lnTo>
                    <a:pt x="122" y="171"/>
                  </a:lnTo>
                  <a:lnTo>
                    <a:pt x="115" y="171"/>
                  </a:lnTo>
                  <a:lnTo>
                    <a:pt x="108" y="170"/>
                  </a:lnTo>
                  <a:lnTo>
                    <a:pt x="100" y="169"/>
                  </a:lnTo>
                  <a:lnTo>
                    <a:pt x="93" y="167"/>
                  </a:lnTo>
                  <a:lnTo>
                    <a:pt x="86" y="166"/>
                  </a:lnTo>
                  <a:lnTo>
                    <a:pt x="78" y="164"/>
                  </a:lnTo>
                  <a:lnTo>
                    <a:pt x="71" y="163"/>
                  </a:lnTo>
                  <a:lnTo>
                    <a:pt x="63" y="161"/>
                  </a:lnTo>
                  <a:lnTo>
                    <a:pt x="55" y="159"/>
                  </a:lnTo>
                  <a:lnTo>
                    <a:pt x="47" y="157"/>
                  </a:lnTo>
                  <a:lnTo>
                    <a:pt x="39" y="156"/>
                  </a:lnTo>
                  <a:lnTo>
                    <a:pt x="32" y="155"/>
                  </a:lnTo>
                  <a:lnTo>
                    <a:pt x="24" y="153"/>
                  </a:lnTo>
                  <a:lnTo>
                    <a:pt x="10" y="148"/>
                  </a:lnTo>
                  <a:lnTo>
                    <a:pt x="2" y="141"/>
                  </a:lnTo>
                  <a:lnTo>
                    <a:pt x="0" y="131"/>
                  </a:lnTo>
                  <a:lnTo>
                    <a:pt x="1" y="121"/>
                  </a:lnTo>
                  <a:lnTo>
                    <a:pt x="4" y="111"/>
                  </a:lnTo>
                  <a:lnTo>
                    <a:pt x="9" y="101"/>
                  </a:lnTo>
                  <a:lnTo>
                    <a:pt x="13" y="93"/>
                  </a:lnTo>
                  <a:lnTo>
                    <a:pt x="15" y="87"/>
                  </a:lnTo>
                </a:path>
              </a:pathLst>
            </a:custGeom>
            <a:solidFill>
              <a:srgbClr val="D13B0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39" name="Freeform 407"/>
            <p:cNvSpPr>
              <a:spLocks/>
            </p:cNvSpPr>
            <p:nvPr/>
          </p:nvSpPr>
          <p:spPr bwMode="auto">
            <a:xfrm>
              <a:off x="1525" y="941"/>
              <a:ext cx="518" cy="487"/>
            </a:xfrm>
            <a:custGeom>
              <a:avLst/>
              <a:gdLst>
                <a:gd name="T0" fmla="*/ 51 w 518"/>
                <a:gd name="T1" fmla="*/ 54 h 487"/>
                <a:gd name="T2" fmla="*/ 107 w 518"/>
                <a:gd name="T3" fmla="*/ 36 h 487"/>
                <a:gd name="T4" fmla="*/ 148 w 518"/>
                <a:gd name="T5" fmla="*/ 25 h 487"/>
                <a:gd name="T6" fmla="*/ 189 w 518"/>
                <a:gd name="T7" fmla="*/ 19 h 487"/>
                <a:gd name="T8" fmla="*/ 250 w 518"/>
                <a:gd name="T9" fmla="*/ 4 h 487"/>
                <a:gd name="T10" fmla="*/ 292 w 518"/>
                <a:gd name="T11" fmla="*/ 1 h 487"/>
                <a:gd name="T12" fmla="*/ 317 w 518"/>
                <a:gd name="T13" fmla="*/ 11 h 487"/>
                <a:gd name="T14" fmla="*/ 374 w 518"/>
                <a:gd name="T15" fmla="*/ 46 h 487"/>
                <a:gd name="T16" fmla="*/ 425 w 518"/>
                <a:gd name="T17" fmla="*/ 64 h 487"/>
                <a:gd name="T18" fmla="*/ 460 w 518"/>
                <a:gd name="T19" fmla="*/ 79 h 487"/>
                <a:gd name="T20" fmla="*/ 499 w 518"/>
                <a:gd name="T21" fmla="*/ 95 h 487"/>
                <a:gd name="T22" fmla="*/ 515 w 518"/>
                <a:gd name="T23" fmla="*/ 118 h 487"/>
                <a:gd name="T24" fmla="*/ 516 w 518"/>
                <a:gd name="T25" fmla="*/ 141 h 487"/>
                <a:gd name="T26" fmla="*/ 495 w 518"/>
                <a:gd name="T27" fmla="*/ 163 h 487"/>
                <a:gd name="T28" fmla="*/ 455 w 518"/>
                <a:gd name="T29" fmla="*/ 163 h 487"/>
                <a:gd name="T30" fmla="*/ 423 w 518"/>
                <a:gd name="T31" fmla="*/ 161 h 487"/>
                <a:gd name="T32" fmla="*/ 399 w 518"/>
                <a:gd name="T33" fmla="*/ 165 h 487"/>
                <a:gd name="T34" fmla="*/ 359 w 518"/>
                <a:gd name="T35" fmla="*/ 164 h 487"/>
                <a:gd name="T36" fmla="*/ 335 w 518"/>
                <a:gd name="T37" fmla="*/ 161 h 487"/>
                <a:gd name="T38" fmla="*/ 309 w 518"/>
                <a:gd name="T39" fmla="*/ 164 h 487"/>
                <a:gd name="T40" fmla="*/ 282 w 518"/>
                <a:gd name="T41" fmla="*/ 162 h 487"/>
                <a:gd name="T42" fmla="*/ 267 w 518"/>
                <a:gd name="T43" fmla="*/ 181 h 487"/>
                <a:gd name="T44" fmla="*/ 257 w 518"/>
                <a:gd name="T45" fmla="*/ 230 h 487"/>
                <a:gd name="T46" fmla="*/ 248 w 518"/>
                <a:gd name="T47" fmla="*/ 256 h 487"/>
                <a:gd name="T48" fmla="*/ 242 w 518"/>
                <a:gd name="T49" fmla="*/ 282 h 487"/>
                <a:gd name="T50" fmla="*/ 237 w 518"/>
                <a:gd name="T51" fmla="*/ 325 h 487"/>
                <a:gd name="T52" fmla="*/ 236 w 518"/>
                <a:gd name="T53" fmla="*/ 365 h 487"/>
                <a:gd name="T54" fmla="*/ 244 w 518"/>
                <a:gd name="T55" fmla="*/ 407 h 487"/>
                <a:gd name="T56" fmla="*/ 262 w 518"/>
                <a:gd name="T57" fmla="*/ 445 h 487"/>
                <a:gd name="T58" fmla="*/ 303 w 518"/>
                <a:gd name="T59" fmla="*/ 454 h 487"/>
                <a:gd name="T60" fmla="*/ 336 w 518"/>
                <a:gd name="T61" fmla="*/ 459 h 487"/>
                <a:gd name="T62" fmla="*/ 377 w 518"/>
                <a:gd name="T63" fmla="*/ 462 h 487"/>
                <a:gd name="T64" fmla="*/ 417 w 518"/>
                <a:gd name="T65" fmla="*/ 467 h 487"/>
                <a:gd name="T66" fmla="*/ 392 w 518"/>
                <a:gd name="T67" fmla="*/ 476 h 487"/>
                <a:gd name="T68" fmla="*/ 341 w 518"/>
                <a:gd name="T69" fmla="*/ 475 h 487"/>
                <a:gd name="T70" fmla="*/ 293 w 518"/>
                <a:gd name="T71" fmla="*/ 481 h 487"/>
                <a:gd name="T72" fmla="*/ 238 w 518"/>
                <a:gd name="T73" fmla="*/ 486 h 487"/>
                <a:gd name="T74" fmla="*/ 202 w 518"/>
                <a:gd name="T75" fmla="*/ 481 h 487"/>
                <a:gd name="T76" fmla="*/ 163 w 518"/>
                <a:gd name="T77" fmla="*/ 477 h 487"/>
                <a:gd name="T78" fmla="*/ 121 w 518"/>
                <a:gd name="T79" fmla="*/ 477 h 487"/>
                <a:gd name="T80" fmla="*/ 85 w 518"/>
                <a:gd name="T81" fmla="*/ 473 h 487"/>
                <a:gd name="T82" fmla="*/ 89 w 518"/>
                <a:gd name="T83" fmla="*/ 465 h 487"/>
                <a:gd name="T84" fmla="*/ 141 w 518"/>
                <a:gd name="T85" fmla="*/ 461 h 487"/>
                <a:gd name="T86" fmla="*/ 186 w 518"/>
                <a:gd name="T87" fmla="*/ 453 h 487"/>
                <a:gd name="T88" fmla="*/ 206 w 518"/>
                <a:gd name="T89" fmla="*/ 430 h 487"/>
                <a:gd name="T90" fmla="*/ 210 w 518"/>
                <a:gd name="T91" fmla="*/ 382 h 487"/>
                <a:gd name="T92" fmla="*/ 210 w 518"/>
                <a:gd name="T93" fmla="*/ 329 h 487"/>
                <a:gd name="T94" fmla="*/ 215 w 518"/>
                <a:gd name="T95" fmla="*/ 290 h 487"/>
                <a:gd name="T96" fmla="*/ 223 w 518"/>
                <a:gd name="T97" fmla="*/ 246 h 487"/>
                <a:gd name="T98" fmla="*/ 233 w 518"/>
                <a:gd name="T99" fmla="*/ 199 h 487"/>
                <a:gd name="T100" fmla="*/ 232 w 518"/>
                <a:gd name="T101" fmla="*/ 171 h 487"/>
                <a:gd name="T102" fmla="*/ 202 w 518"/>
                <a:gd name="T103" fmla="*/ 166 h 487"/>
                <a:gd name="T104" fmla="*/ 170 w 518"/>
                <a:gd name="T105" fmla="*/ 162 h 487"/>
                <a:gd name="T106" fmla="*/ 134 w 518"/>
                <a:gd name="T107" fmla="*/ 160 h 487"/>
                <a:gd name="T108" fmla="*/ 86 w 518"/>
                <a:gd name="T109" fmla="*/ 156 h 487"/>
                <a:gd name="T110" fmla="*/ 32 w 518"/>
                <a:gd name="T111" fmla="*/ 145 h 487"/>
                <a:gd name="T112" fmla="*/ 9 w 518"/>
                <a:gd name="T113" fmla="*/ 92 h 48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18"/>
                <a:gd name="T172" fmla="*/ 0 h 487"/>
                <a:gd name="T173" fmla="*/ 518 w 518"/>
                <a:gd name="T174" fmla="*/ 487 h 48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18" h="487">
                  <a:moveTo>
                    <a:pt x="16" y="78"/>
                  </a:moveTo>
                  <a:lnTo>
                    <a:pt x="19" y="73"/>
                  </a:lnTo>
                  <a:lnTo>
                    <a:pt x="23" y="69"/>
                  </a:lnTo>
                  <a:lnTo>
                    <a:pt x="28" y="64"/>
                  </a:lnTo>
                  <a:lnTo>
                    <a:pt x="36" y="61"/>
                  </a:lnTo>
                  <a:lnTo>
                    <a:pt x="43" y="57"/>
                  </a:lnTo>
                  <a:lnTo>
                    <a:pt x="51" y="54"/>
                  </a:lnTo>
                  <a:lnTo>
                    <a:pt x="59" y="52"/>
                  </a:lnTo>
                  <a:lnTo>
                    <a:pt x="68" y="50"/>
                  </a:lnTo>
                  <a:lnTo>
                    <a:pt x="76" y="48"/>
                  </a:lnTo>
                  <a:lnTo>
                    <a:pt x="84" y="46"/>
                  </a:lnTo>
                  <a:lnTo>
                    <a:pt x="91" y="43"/>
                  </a:lnTo>
                  <a:lnTo>
                    <a:pt x="99" y="40"/>
                  </a:lnTo>
                  <a:lnTo>
                    <a:pt x="107" y="36"/>
                  </a:lnTo>
                  <a:lnTo>
                    <a:pt x="114" y="34"/>
                  </a:lnTo>
                  <a:lnTo>
                    <a:pt x="122" y="30"/>
                  </a:lnTo>
                  <a:lnTo>
                    <a:pt x="130" y="28"/>
                  </a:lnTo>
                  <a:lnTo>
                    <a:pt x="134" y="27"/>
                  </a:lnTo>
                  <a:lnTo>
                    <a:pt x="138" y="26"/>
                  </a:lnTo>
                  <a:lnTo>
                    <a:pt x="143" y="26"/>
                  </a:lnTo>
                  <a:lnTo>
                    <a:pt x="148" y="25"/>
                  </a:lnTo>
                  <a:lnTo>
                    <a:pt x="152" y="24"/>
                  </a:lnTo>
                  <a:lnTo>
                    <a:pt x="158" y="23"/>
                  </a:lnTo>
                  <a:lnTo>
                    <a:pt x="163" y="23"/>
                  </a:lnTo>
                  <a:lnTo>
                    <a:pt x="170" y="22"/>
                  </a:lnTo>
                  <a:lnTo>
                    <a:pt x="176" y="21"/>
                  </a:lnTo>
                  <a:lnTo>
                    <a:pt x="182" y="20"/>
                  </a:lnTo>
                  <a:lnTo>
                    <a:pt x="189" y="19"/>
                  </a:lnTo>
                  <a:lnTo>
                    <a:pt x="197" y="18"/>
                  </a:lnTo>
                  <a:lnTo>
                    <a:pt x="205" y="16"/>
                  </a:lnTo>
                  <a:lnTo>
                    <a:pt x="214" y="14"/>
                  </a:lnTo>
                  <a:lnTo>
                    <a:pt x="223" y="11"/>
                  </a:lnTo>
                  <a:lnTo>
                    <a:pt x="232" y="9"/>
                  </a:lnTo>
                  <a:lnTo>
                    <a:pt x="241" y="6"/>
                  </a:lnTo>
                  <a:lnTo>
                    <a:pt x="250" y="4"/>
                  </a:lnTo>
                  <a:lnTo>
                    <a:pt x="258" y="2"/>
                  </a:lnTo>
                  <a:lnTo>
                    <a:pt x="265" y="1"/>
                  </a:lnTo>
                  <a:lnTo>
                    <a:pt x="271" y="1"/>
                  </a:lnTo>
                  <a:lnTo>
                    <a:pt x="277" y="0"/>
                  </a:lnTo>
                  <a:lnTo>
                    <a:pt x="282" y="0"/>
                  </a:lnTo>
                  <a:lnTo>
                    <a:pt x="287" y="1"/>
                  </a:lnTo>
                  <a:lnTo>
                    <a:pt x="292" y="1"/>
                  </a:lnTo>
                  <a:lnTo>
                    <a:pt x="295" y="2"/>
                  </a:lnTo>
                  <a:lnTo>
                    <a:pt x="300" y="3"/>
                  </a:lnTo>
                  <a:lnTo>
                    <a:pt x="303" y="5"/>
                  </a:lnTo>
                  <a:lnTo>
                    <a:pt x="307" y="6"/>
                  </a:lnTo>
                  <a:lnTo>
                    <a:pt x="310" y="8"/>
                  </a:lnTo>
                  <a:lnTo>
                    <a:pt x="313" y="9"/>
                  </a:lnTo>
                  <a:lnTo>
                    <a:pt x="317" y="11"/>
                  </a:lnTo>
                  <a:lnTo>
                    <a:pt x="322" y="14"/>
                  </a:lnTo>
                  <a:lnTo>
                    <a:pt x="328" y="19"/>
                  </a:lnTo>
                  <a:lnTo>
                    <a:pt x="335" y="24"/>
                  </a:lnTo>
                  <a:lnTo>
                    <a:pt x="343" y="29"/>
                  </a:lnTo>
                  <a:lnTo>
                    <a:pt x="352" y="36"/>
                  </a:lnTo>
                  <a:lnTo>
                    <a:pt x="363" y="41"/>
                  </a:lnTo>
                  <a:lnTo>
                    <a:pt x="374" y="46"/>
                  </a:lnTo>
                  <a:lnTo>
                    <a:pt x="387" y="51"/>
                  </a:lnTo>
                  <a:lnTo>
                    <a:pt x="394" y="53"/>
                  </a:lnTo>
                  <a:lnTo>
                    <a:pt x="400" y="55"/>
                  </a:lnTo>
                  <a:lnTo>
                    <a:pt x="407" y="57"/>
                  </a:lnTo>
                  <a:lnTo>
                    <a:pt x="413" y="59"/>
                  </a:lnTo>
                  <a:lnTo>
                    <a:pt x="419" y="62"/>
                  </a:lnTo>
                  <a:lnTo>
                    <a:pt x="425" y="64"/>
                  </a:lnTo>
                  <a:lnTo>
                    <a:pt x="430" y="66"/>
                  </a:lnTo>
                  <a:lnTo>
                    <a:pt x="436" y="69"/>
                  </a:lnTo>
                  <a:lnTo>
                    <a:pt x="441" y="71"/>
                  </a:lnTo>
                  <a:lnTo>
                    <a:pt x="446" y="73"/>
                  </a:lnTo>
                  <a:lnTo>
                    <a:pt x="451" y="75"/>
                  </a:lnTo>
                  <a:lnTo>
                    <a:pt x="455" y="77"/>
                  </a:lnTo>
                  <a:lnTo>
                    <a:pt x="460" y="79"/>
                  </a:lnTo>
                  <a:lnTo>
                    <a:pt x="464" y="80"/>
                  </a:lnTo>
                  <a:lnTo>
                    <a:pt x="468" y="82"/>
                  </a:lnTo>
                  <a:lnTo>
                    <a:pt x="472" y="83"/>
                  </a:lnTo>
                  <a:lnTo>
                    <a:pt x="480" y="86"/>
                  </a:lnTo>
                  <a:lnTo>
                    <a:pt x="487" y="88"/>
                  </a:lnTo>
                  <a:lnTo>
                    <a:pt x="494" y="91"/>
                  </a:lnTo>
                  <a:lnTo>
                    <a:pt x="499" y="95"/>
                  </a:lnTo>
                  <a:lnTo>
                    <a:pt x="505" y="98"/>
                  </a:lnTo>
                  <a:lnTo>
                    <a:pt x="508" y="102"/>
                  </a:lnTo>
                  <a:lnTo>
                    <a:pt x="512" y="106"/>
                  </a:lnTo>
                  <a:lnTo>
                    <a:pt x="513" y="110"/>
                  </a:lnTo>
                  <a:lnTo>
                    <a:pt x="514" y="113"/>
                  </a:lnTo>
                  <a:lnTo>
                    <a:pt x="515" y="116"/>
                  </a:lnTo>
                  <a:lnTo>
                    <a:pt x="515" y="118"/>
                  </a:lnTo>
                  <a:lnTo>
                    <a:pt x="515" y="121"/>
                  </a:lnTo>
                  <a:lnTo>
                    <a:pt x="515" y="123"/>
                  </a:lnTo>
                  <a:lnTo>
                    <a:pt x="516" y="125"/>
                  </a:lnTo>
                  <a:lnTo>
                    <a:pt x="516" y="129"/>
                  </a:lnTo>
                  <a:lnTo>
                    <a:pt x="516" y="133"/>
                  </a:lnTo>
                  <a:lnTo>
                    <a:pt x="517" y="138"/>
                  </a:lnTo>
                  <a:lnTo>
                    <a:pt x="516" y="141"/>
                  </a:lnTo>
                  <a:lnTo>
                    <a:pt x="515" y="144"/>
                  </a:lnTo>
                  <a:lnTo>
                    <a:pt x="514" y="147"/>
                  </a:lnTo>
                  <a:lnTo>
                    <a:pt x="512" y="150"/>
                  </a:lnTo>
                  <a:lnTo>
                    <a:pt x="509" y="153"/>
                  </a:lnTo>
                  <a:lnTo>
                    <a:pt x="505" y="156"/>
                  </a:lnTo>
                  <a:lnTo>
                    <a:pt x="500" y="160"/>
                  </a:lnTo>
                  <a:lnTo>
                    <a:pt x="495" y="163"/>
                  </a:lnTo>
                  <a:lnTo>
                    <a:pt x="489" y="164"/>
                  </a:lnTo>
                  <a:lnTo>
                    <a:pt x="483" y="164"/>
                  </a:lnTo>
                  <a:lnTo>
                    <a:pt x="476" y="164"/>
                  </a:lnTo>
                  <a:lnTo>
                    <a:pt x="471" y="163"/>
                  </a:lnTo>
                  <a:lnTo>
                    <a:pt x="464" y="162"/>
                  </a:lnTo>
                  <a:lnTo>
                    <a:pt x="459" y="162"/>
                  </a:lnTo>
                  <a:lnTo>
                    <a:pt x="455" y="163"/>
                  </a:lnTo>
                  <a:lnTo>
                    <a:pt x="451" y="163"/>
                  </a:lnTo>
                  <a:lnTo>
                    <a:pt x="446" y="163"/>
                  </a:lnTo>
                  <a:lnTo>
                    <a:pt x="441" y="163"/>
                  </a:lnTo>
                  <a:lnTo>
                    <a:pt x="435" y="163"/>
                  </a:lnTo>
                  <a:lnTo>
                    <a:pt x="431" y="162"/>
                  </a:lnTo>
                  <a:lnTo>
                    <a:pt x="427" y="162"/>
                  </a:lnTo>
                  <a:lnTo>
                    <a:pt x="423" y="161"/>
                  </a:lnTo>
                  <a:lnTo>
                    <a:pt x="420" y="160"/>
                  </a:lnTo>
                  <a:lnTo>
                    <a:pt x="418" y="160"/>
                  </a:lnTo>
                  <a:lnTo>
                    <a:pt x="416" y="161"/>
                  </a:lnTo>
                  <a:lnTo>
                    <a:pt x="412" y="162"/>
                  </a:lnTo>
                  <a:lnTo>
                    <a:pt x="409" y="163"/>
                  </a:lnTo>
                  <a:lnTo>
                    <a:pt x="404" y="164"/>
                  </a:lnTo>
                  <a:lnTo>
                    <a:pt x="399" y="165"/>
                  </a:lnTo>
                  <a:lnTo>
                    <a:pt x="393" y="166"/>
                  </a:lnTo>
                  <a:lnTo>
                    <a:pt x="387" y="167"/>
                  </a:lnTo>
                  <a:lnTo>
                    <a:pt x="380" y="167"/>
                  </a:lnTo>
                  <a:lnTo>
                    <a:pt x="374" y="167"/>
                  </a:lnTo>
                  <a:lnTo>
                    <a:pt x="369" y="166"/>
                  </a:lnTo>
                  <a:lnTo>
                    <a:pt x="364" y="165"/>
                  </a:lnTo>
                  <a:lnTo>
                    <a:pt x="359" y="164"/>
                  </a:lnTo>
                  <a:lnTo>
                    <a:pt x="355" y="164"/>
                  </a:lnTo>
                  <a:lnTo>
                    <a:pt x="351" y="163"/>
                  </a:lnTo>
                  <a:lnTo>
                    <a:pt x="349" y="162"/>
                  </a:lnTo>
                  <a:lnTo>
                    <a:pt x="346" y="162"/>
                  </a:lnTo>
                  <a:lnTo>
                    <a:pt x="343" y="161"/>
                  </a:lnTo>
                  <a:lnTo>
                    <a:pt x="339" y="161"/>
                  </a:lnTo>
                  <a:lnTo>
                    <a:pt x="335" y="161"/>
                  </a:lnTo>
                  <a:lnTo>
                    <a:pt x="331" y="162"/>
                  </a:lnTo>
                  <a:lnTo>
                    <a:pt x="328" y="162"/>
                  </a:lnTo>
                  <a:lnTo>
                    <a:pt x="324" y="163"/>
                  </a:lnTo>
                  <a:lnTo>
                    <a:pt x="322" y="163"/>
                  </a:lnTo>
                  <a:lnTo>
                    <a:pt x="319" y="164"/>
                  </a:lnTo>
                  <a:lnTo>
                    <a:pt x="314" y="164"/>
                  </a:lnTo>
                  <a:lnTo>
                    <a:pt x="309" y="164"/>
                  </a:lnTo>
                  <a:lnTo>
                    <a:pt x="303" y="163"/>
                  </a:lnTo>
                  <a:lnTo>
                    <a:pt x="297" y="163"/>
                  </a:lnTo>
                  <a:lnTo>
                    <a:pt x="292" y="163"/>
                  </a:lnTo>
                  <a:lnTo>
                    <a:pt x="287" y="162"/>
                  </a:lnTo>
                  <a:lnTo>
                    <a:pt x="285" y="161"/>
                  </a:lnTo>
                  <a:lnTo>
                    <a:pt x="284" y="161"/>
                  </a:lnTo>
                  <a:lnTo>
                    <a:pt x="282" y="162"/>
                  </a:lnTo>
                  <a:lnTo>
                    <a:pt x="280" y="163"/>
                  </a:lnTo>
                  <a:lnTo>
                    <a:pt x="277" y="164"/>
                  </a:lnTo>
                  <a:lnTo>
                    <a:pt x="275" y="167"/>
                  </a:lnTo>
                  <a:lnTo>
                    <a:pt x="273" y="170"/>
                  </a:lnTo>
                  <a:lnTo>
                    <a:pt x="270" y="173"/>
                  </a:lnTo>
                  <a:lnTo>
                    <a:pt x="268" y="177"/>
                  </a:lnTo>
                  <a:lnTo>
                    <a:pt x="267" y="181"/>
                  </a:lnTo>
                  <a:lnTo>
                    <a:pt x="265" y="188"/>
                  </a:lnTo>
                  <a:lnTo>
                    <a:pt x="263" y="195"/>
                  </a:lnTo>
                  <a:lnTo>
                    <a:pt x="262" y="202"/>
                  </a:lnTo>
                  <a:lnTo>
                    <a:pt x="260" y="210"/>
                  </a:lnTo>
                  <a:lnTo>
                    <a:pt x="259" y="217"/>
                  </a:lnTo>
                  <a:lnTo>
                    <a:pt x="258" y="224"/>
                  </a:lnTo>
                  <a:lnTo>
                    <a:pt x="257" y="230"/>
                  </a:lnTo>
                  <a:lnTo>
                    <a:pt x="256" y="234"/>
                  </a:lnTo>
                  <a:lnTo>
                    <a:pt x="254" y="239"/>
                  </a:lnTo>
                  <a:lnTo>
                    <a:pt x="253" y="242"/>
                  </a:lnTo>
                  <a:lnTo>
                    <a:pt x="252" y="246"/>
                  </a:lnTo>
                  <a:lnTo>
                    <a:pt x="251" y="249"/>
                  </a:lnTo>
                  <a:lnTo>
                    <a:pt x="249" y="253"/>
                  </a:lnTo>
                  <a:lnTo>
                    <a:pt x="248" y="256"/>
                  </a:lnTo>
                  <a:lnTo>
                    <a:pt x="247" y="259"/>
                  </a:lnTo>
                  <a:lnTo>
                    <a:pt x="246" y="261"/>
                  </a:lnTo>
                  <a:lnTo>
                    <a:pt x="245" y="265"/>
                  </a:lnTo>
                  <a:lnTo>
                    <a:pt x="244" y="268"/>
                  </a:lnTo>
                  <a:lnTo>
                    <a:pt x="243" y="272"/>
                  </a:lnTo>
                  <a:lnTo>
                    <a:pt x="242" y="277"/>
                  </a:lnTo>
                  <a:lnTo>
                    <a:pt x="242" y="282"/>
                  </a:lnTo>
                  <a:lnTo>
                    <a:pt x="241" y="288"/>
                  </a:lnTo>
                  <a:lnTo>
                    <a:pt x="240" y="294"/>
                  </a:lnTo>
                  <a:lnTo>
                    <a:pt x="239" y="300"/>
                  </a:lnTo>
                  <a:lnTo>
                    <a:pt x="239" y="307"/>
                  </a:lnTo>
                  <a:lnTo>
                    <a:pt x="238" y="313"/>
                  </a:lnTo>
                  <a:lnTo>
                    <a:pt x="237" y="319"/>
                  </a:lnTo>
                  <a:lnTo>
                    <a:pt x="237" y="325"/>
                  </a:lnTo>
                  <a:lnTo>
                    <a:pt x="236" y="332"/>
                  </a:lnTo>
                  <a:lnTo>
                    <a:pt x="236" y="337"/>
                  </a:lnTo>
                  <a:lnTo>
                    <a:pt x="235" y="342"/>
                  </a:lnTo>
                  <a:lnTo>
                    <a:pt x="235" y="348"/>
                  </a:lnTo>
                  <a:lnTo>
                    <a:pt x="235" y="353"/>
                  </a:lnTo>
                  <a:lnTo>
                    <a:pt x="236" y="359"/>
                  </a:lnTo>
                  <a:lnTo>
                    <a:pt x="236" y="365"/>
                  </a:lnTo>
                  <a:lnTo>
                    <a:pt x="237" y="371"/>
                  </a:lnTo>
                  <a:lnTo>
                    <a:pt x="238" y="376"/>
                  </a:lnTo>
                  <a:lnTo>
                    <a:pt x="239" y="383"/>
                  </a:lnTo>
                  <a:lnTo>
                    <a:pt x="240" y="389"/>
                  </a:lnTo>
                  <a:lnTo>
                    <a:pt x="241" y="395"/>
                  </a:lnTo>
                  <a:lnTo>
                    <a:pt x="243" y="401"/>
                  </a:lnTo>
                  <a:lnTo>
                    <a:pt x="244" y="407"/>
                  </a:lnTo>
                  <a:lnTo>
                    <a:pt x="246" y="412"/>
                  </a:lnTo>
                  <a:lnTo>
                    <a:pt x="248" y="417"/>
                  </a:lnTo>
                  <a:lnTo>
                    <a:pt x="249" y="423"/>
                  </a:lnTo>
                  <a:lnTo>
                    <a:pt x="251" y="427"/>
                  </a:lnTo>
                  <a:lnTo>
                    <a:pt x="253" y="432"/>
                  </a:lnTo>
                  <a:lnTo>
                    <a:pt x="257" y="439"/>
                  </a:lnTo>
                  <a:lnTo>
                    <a:pt x="262" y="445"/>
                  </a:lnTo>
                  <a:lnTo>
                    <a:pt x="269" y="449"/>
                  </a:lnTo>
                  <a:lnTo>
                    <a:pt x="276" y="452"/>
                  </a:lnTo>
                  <a:lnTo>
                    <a:pt x="283" y="454"/>
                  </a:lnTo>
                  <a:lnTo>
                    <a:pt x="289" y="455"/>
                  </a:lnTo>
                  <a:lnTo>
                    <a:pt x="295" y="455"/>
                  </a:lnTo>
                  <a:lnTo>
                    <a:pt x="299" y="455"/>
                  </a:lnTo>
                  <a:lnTo>
                    <a:pt x="303" y="454"/>
                  </a:lnTo>
                  <a:lnTo>
                    <a:pt x="308" y="454"/>
                  </a:lnTo>
                  <a:lnTo>
                    <a:pt x="313" y="454"/>
                  </a:lnTo>
                  <a:lnTo>
                    <a:pt x="319" y="455"/>
                  </a:lnTo>
                  <a:lnTo>
                    <a:pt x="324" y="455"/>
                  </a:lnTo>
                  <a:lnTo>
                    <a:pt x="329" y="457"/>
                  </a:lnTo>
                  <a:lnTo>
                    <a:pt x="333" y="458"/>
                  </a:lnTo>
                  <a:lnTo>
                    <a:pt x="336" y="459"/>
                  </a:lnTo>
                  <a:lnTo>
                    <a:pt x="338" y="460"/>
                  </a:lnTo>
                  <a:lnTo>
                    <a:pt x="342" y="461"/>
                  </a:lnTo>
                  <a:lnTo>
                    <a:pt x="347" y="461"/>
                  </a:lnTo>
                  <a:lnTo>
                    <a:pt x="354" y="461"/>
                  </a:lnTo>
                  <a:lnTo>
                    <a:pt x="361" y="462"/>
                  </a:lnTo>
                  <a:lnTo>
                    <a:pt x="369" y="462"/>
                  </a:lnTo>
                  <a:lnTo>
                    <a:pt x="377" y="462"/>
                  </a:lnTo>
                  <a:lnTo>
                    <a:pt x="385" y="462"/>
                  </a:lnTo>
                  <a:lnTo>
                    <a:pt x="393" y="462"/>
                  </a:lnTo>
                  <a:lnTo>
                    <a:pt x="400" y="463"/>
                  </a:lnTo>
                  <a:lnTo>
                    <a:pt x="407" y="464"/>
                  </a:lnTo>
                  <a:lnTo>
                    <a:pt x="412" y="464"/>
                  </a:lnTo>
                  <a:lnTo>
                    <a:pt x="415" y="465"/>
                  </a:lnTo>
                  <a:lnTo>
                    <a:pt x="417" y="467"/>
                  </a:lnTo>
                  <a:lnTo>
                    <a:pt x="417" y="468"/>
                  </a:lnTo>
                  <a:lnTo>
                    <a:pt x="414" y="470"/>
                  </a:lnTo>
                  <a:lnTo>
                    <a:pt x="413" y="472"/>
                  </a:lnTo>
                  <a:lnTo>
                    <a:pt x="409" y="473"/>
                  </a:lnTo>
                  <a:lnTo>
                    <a:pt x="405" y="475"/>
                  </a:lnTo>
                  <a:lnTo>
                    <a:pt x="399" y="476"/>
                  </a:lnTo>
                  <a:lnTo>
                    <a:pt x="392" y="476"/>
                  </a:lnTo>
                  <a:lnTo>
                    <a:pt x="385" y="476"/>
                  </a:lnTo>
                  <a:lnTo>
                    <a:pt x="377" y="476"/>
                  </a:lnTo>
                  <a:lnTo>
                    <a:pt x="368" y="476"/>
                  </a:lnTo>
                  <a:lnTo>
                    <a:pt x="363" y="475"/>
                  </a:lnTo>
                  <a:lnTo>
                    <a:pt x="357" y="475"/>
                  </a:lnTo>
                  <a:lnTo>
                    <a:pt x="349" y="475"/>
                  </a:lnTo>
                  <a:lnTo>
                    <a:pt x="341" y="475"/>
                  </a:lnTo>
                  <a:lnTo>
                    <a:pt x="333" y="476"/>
                  </a:lnTo>
                  <a:lnTo>
                    <a:pt x="325" y="476"/>
                  </a:lnTo>
                  <a:lnTo>
                    <a:pt x="318" y="477"/>
                  </a:lnTo>
                  <a:lnTo>
                    <a:pt x="312" y="478"/>
                  </a:lnTo>
                  <a:lnTo>
                    <a:pt x="307" y="479"/>
                  </a:lnTo>
                  <a:lnTo>
                    <a:pt x="300" y="480"/>
                  </a:lnTo>
                  <a:lnTo>
                    <a:pt x="293" y="481"/>
                  </a:lnTo>
                  <a:lnTo>
                    <a:pt x="284" y="482"/>
                  </a:lnTo>
                  <a:lnTo>
                    <a:pt x="275" y="483"/>
                  </a:lnTo>
                  <a:lnTo>
                    <a:pt x="265" y="484"/>
                  </a:lnTo>
                  <a:lnTo>
                    <a:pt x="256" y="485"/>
                  </a:lnTo>
                  <a:lnTo>
                    <a:pt x="247" y="485"/>
                  </a:lnTo>
                  <a:lnTo>
                    <a:pt x="243" y="486"/>
                  </a:lnTo>
                  <a:lnTo>
                    <a:pt x="238" y="486"/>
                  </a:lnTo>
                  <a:lnTo>
                    <a:pt x="233" y="485"/>
                  </a:lnTo>
                  <a:lnTo>
                    <a:pt x="228" y="485"/>
                  </a:lnTo>
                  <a:lnTo>
                    <a:pt x="223" y="485"/>
                  </a:lnTo>
                  <a:lnTo>
                    <a:pt x="218" y="484"/>
                  </a:lnTo>
                  <a:lnTo>
                    <a:pt x="213" y="483"/>
                  </a:lnTo>
                  <a:lnTo>
                    <a:pt x="207" y="482"/>
                  </a:lnTo>
                  <a:lnTo>
                    <a:pt x="202" y="481"/>
                  </a:lnTo>
                  <a:lnTo>
                    <a:pt x="196" y="480"/>
                  </a:lnTo>
                  <a:lnTo>
                    <a:pt x="191" y="479"/>
                  </a:lnTo>
                  <a:lnTo>
                    <a:pt x="186" y="478"/>
                  </a:lnTo>
                  <a:lnTo>
                    <a:pt x="180" y="477"/>
                  </a:lnTo>
                  <a:lnTo>
                    <a:pt x="174" y="477"/>
                  </a:lnTo>
                  <a:lnTo>
                    <a:pt x="169" y="477"/>
                  </a:lnTo>
                  <a:lnTo>
                    <a:pt x="163" y="477"/>
                  </a:lnTo>
                  <a:lnTo>
                    <a:pt x="158" y="478"/>
                  </a:lnTo>
                  <a:lnTo>
                    <a:pt x="152" y="478"/>
                  </a:lnTo>
                  <a:lnTo>
                    <a:pt x="146" y="478"/>
                  </a:lnTo>
                  <a:lnTo>
                    <a:pt x="140" y="478"/>
                  </a:lnTo>
                  <a:lnTo>
                    <a:pt x="133" y="478"/>
                  </a:lnTo>
                  <a:lnTo>
                    <a:pt x="127" y="478"/>
                  </a:lnTo>
                  <a:lnTo>
                    <a:pt x="121" y="477"/>
                  </a:lnTo>
                  <a:lnTo>
                    <a:pt x="115" y="477"/>
                  </a:lnTo>
                  <a:lnTo>
                    <a:pt x="108" y="476"/>
                  </a:lnTo>
                  <a:lnTo>
                    <a:pt x="103" y="476"/>
                  </a:lnTo>
                  <a:lnTo>
                    <a:pt x="98" y="475"/>
                  </a:lnTo>
                  <a:lnTo>
                    <a:pt x="93" y="474"/>
                  </a:lnTo>
                  <a:lnTo>
                    <a:pt x="89" y="474"/>
                  </a:lnTo>
                  <a:lnTo>
                    <a:pt x="85" y="473"/>
                  </a:lnTo>
                  <a:lnTo>
                    <a:pt x="81" y="472"/>
                  </a:lnTo>
                  <a:lnTo>
                    <a:pt x="79" y="471"/>
                  </a:lnTo>
                  <a:lnTo>
                    <a:pt x="77" y="469"/>
                  </a:lnTo>
                  <a:lnTo>
                    <a:pt x="77" y="468"/>
                  </a:lnTo>
                  <a:lnTo>
                    <a:pt x="80" y="467"/>
                  </a:lnTo>
                  <a:lnTo>
                    <a:pt x="83" y="466"/>
                  </a:lnTo>
                  <a:lnTo>
                    <a:pt x="89" y="465"/>
                  </a:lnTo>
                  <a:lnTo>
                    <a:pt x="94" y="464"/>
                  </a:lnTo>
                  <a:lnTo>
                    <a:pt x="100" y="464"/>
                  </a:lnTo>
                  <a:lnTo>
                    <a:pt x="105" y="464"/>
                  </a:lnTo>
                  <a:lnTo>
                    <a:pt x="111" y="463"/>
                  </a:lnTo>
                  <a:lnTo>
                    <a:pt x="120" y="463"/>
                  </a:lnTo>
                  <a:lnTo>
                    <a:pt x="130" y="462"/>
                  </a:lnTo>
                  <a:lnTo>
                    <a:pt x="141" y="461"/>
                  </a:lnTo>
                  <a:lnTo>
                    <a:pt x="152" y="460"/>
                  </a:lnTo>
                  <a:lnTo>
                    <a:pt x="162" y="459"/>
                  </a:lnTo>
                  <a:lnTo>
                    <a:pt x="170" y="458"/>
                  </a:lnTo>
                  <a:lnTo>
                    <a:pt x="175" y="457"/>
                  </a:lnTo>
                  <a:lnTo>
                    <a:pt x="179" y="455"/>
                  </a:lnTo>
                  <a:lnTo>
                    <a:pt x="182" y="454"/>
                  </a:lnTo>
                  <a:lnTo>
                    <a:pt x="186" y="453"/>
                  </a:lnTo>
                  <a:lnTo>
                    <a:pt x="189" y="451"/>
                  </a:lnTo>
                  <a:lnTo>
                    <a:pt x="192" y="450"/>
                  </a:lnTo>
                  <a:lnTo>
                    <a:pt x="195" y="447"/>
                  </a:lnTo>
                  <a:lnTo>
                    <a:pt x="198" y="444"/>
                  </a:lnTo>
                  <a:lnTo>
                    <a:pt x="201" y="441"/>
                  </a:lnTo>
                  <a:lnTo>
                    <a:pt x="204" y="436"/>
                  </a:lnTo>
                  <a:lnTo>
                    <a:pt x="206" y="430"/>
                  </a:lnTo>
                  <a:lnTo>
                    <a:pt x="208" y="423"/>
                  </a:lnTo>
                  <a:lnTo>
                    <a:pt x="209" y="415"/>
                  </a:lnTo>
                  <a:lnTo>
                    <a:pt x="210" y="407"/>
                  </a:lnTo>
                  <a:lnTo>
                    <a:pt x="211" y="400"/>
                  </a:lnTo>
                  <a:lnTo>
                    <a:pt x="211" y="392"/>
                  </a:lnTo>
                  <a:lnTo>
                    <a:pt x="210" y="387"/>
                  </a:lnTo>
                  <a:lnTo>
                    <a:pt x="210" y="382"/>
                  </a:lnTo>
                  <a:lnTo>
                    <a:pt x="210" y="375"/>
                  </a:lnTo>
                  <a:lnTo>
                    <a:pt x="210" y="368"/>
                  </a:lnTo>
                  <a:lnTo>
                    <a:pt x="209" y="360"/>
                  </a:lnTo>
                  <a:lnTo>
                    <a:pt x="209" y="352"/>
                  </a:lnTo>
                  <a:lnTo>
                    <a:pt x="209" y="344"/>
                  </a:lnTo>
                  <a:lnTo>
                    <a:pt x="210" y="336"/>
                  </a:lnTo>
                  <a:lnTo>
                    <a:pt x="210" y="329"/>
                  </a:lnTo>
                  <a:lnTo>
                    <a:pt x="210" y="325"/>
                  </a:lnTo>
                  <a:lnTo>
                    <a:pt x="211" y="321"/>
                  </a:lnTo>
                  <a:lnTo>
                    <a:pt x="211" y="316"/>
                  </a:lnTo>
                  <a:lnTo>
                    <a:pt x="212" y="310"/>
                  </a:lnTo>
                  <a:lnTo>
                    <a:pt x="213" y="303"/>
                  </a:lnTo>
                  <a:lnTo>
                    <a:pt x="214" y="297"/>
                  </a:lnTo>
                  <a:lnTo>
                    <a:pt x="215" y="290"/>
                  </a:lnTo>
                  <a:lnTo>
                    <a:pt x="216" y="283"/>
                  </a:lnTo>
                  <a:lnTo>
                    <a:pt x="218" y="276"/>
                  </a:lnTo>
                  <a:lnTo>
                    <a:pt x="219" y="269"/>
                  </a:lnTo>
                  <a:lnTo>
                    <a:pt x="220" y="263"/>
                  </a:lnTo>
                  <a:lnTo>
                    <a:pt x="222" y="256"/>
                  </a:lnTo>
                  <a:lnTo>
                    <a:pt x="223" y="251"/>
                  </a:lnTo>
                  <a:lnTo>
                    <a:pt x="223" y="246"/>
                  </a:lnTo>
                  <a:lnTo>
                    <a:pt x="224" y="242"/>
                  </a:lnTo>
                  <a:lnTo>
                    <a:pt x="225" y="239"/>
                  </a:lnTo>
                  <a:lnTo>
                    <a:pt x="227" y="234"/>
                  </a:lnTo>
                  <a:lnTo>
                    <a:pt x="229" y="226"/>
                  </a:lnTo>
                  <a:lnTo>
                    <a:pt x="230" y="217"/>
                  </a:lnTo>
                  <a:lnTo>
                    <a:pt x="232" y="208"/>
                  </a:lnTo>
                  <a:lnTo>
                    <a:pt x="233" y="199"/>
                  </a:lnTo>
                  <a:lnTo>
                    <a:pt x="234" y="192"/>
                  </a:lnTo>
                  <a:lnTo>
                    <a:pt x="234" y="187"/>
                  </a:lnTo>
                  <a:lnTo>
                    <a:pt x="235" y="185"/>
                  </a:lnTo>
                  <a:lnTo>
                    <a:pt x="235" y="182"/>
                  </a:lnTo>
                  <a:lnTo>
                    <a:pt x="234" y="179"/>
                  </a:lnTo>
                  <a:lnTo>
                    <a:pt x="233" y="174"/>
                  </a:lnTo>
                  <a:lnTo>
                    <a:pt x="232" y="171"/>
                  </a:lnTo>
                  <a:lnTo>
                    <a:pt x="229" y="167"/>
                  </a:lnTo>
                  <a:lnTo>
                    <a:pt x="226" y="164"/>
                  </a:lnTo>
                  <a:lnTo>
                    <a:pt x="223" y="163"/>
                  </a:lnTo>
                  <a:lnTo>
                    <a:pt x="219" y="163"/>
                  </a:lnTo>
                  <a:lnTo>
                    <a:pt x="213" y="165"/>
                  </a:lnTo>
                  <a:lnTo>
                    <a:pt x="207" y="166"/>
                  </a:lnTo>
                  <a:lnTo>
                    <a:pt x="202" y="166"/>
                  </a:lnTo>
                  <a:lnTo>
                    <a:pt x="197" y="167"/>
                  </a:lnTo>
                  <a:lnTo>
                    <a:pt x="192" y="166"/>
                  </a:lnTo>
                  <a:lnTo>
                    <a:pt x="188" y="166"/>
                  </a:lnTo>
                  <a:lnTo>
                    <a:pt x="183" y="165"/>
                  </a:lnTo>
                  <a:lnTo>
                    <a:pt x="179" y="164"/>
                  </a:lnTo>
                  <a:lnTo>
                    <a:pt x="175" y="163"/>
                  </a:lnTo>
                  <a:lnTo>
                    <a:pt x="170" y="162"/>
                  </a:lnTo>
                  <a:lnTo>
                    <a:pt x="166" y="161"/>
                  </a:lnTo>
                  <a:lnTo>
                    <a:pt x="161" y="160"/>
                  </a:lnTo>
                  <a:lnTo>
                    <a:pt x="157" y="159"/>
                  </a:lnTo>
                  <a:lnTo>
                    <a:pt x="152" y="159"/>
                  </a:lnTo>
                  <a:lnTo>
                    <a:pt x="146" y="159"/>
                  </a:lnTo>
                  <a:lnTo>
                    <a:pt x="140" y="160"/>
                  </a:lnTo>
                  <a:lnTo>
                    <a:pt x="134" y="160"/>
                  </a:lnTo>
                  <a:lnTo>
                    <a:pt x="127" y="161"/>
                  </a:lnTo>
                  <a:lnTo>
                    <a:pt x="121" y="161"/>
                  </a:lnTo>
                  <a:lnTo>
                    <a:pt x="114" y="160"/>
                  </a:lnTo>
                  <a:lnTo>
                    <a:pt x="107" y="159"/>
                  </a:lnTo>
                  <a:lnTo>
                    <a:pt x="100" y="158"/>
                  </a:lnTo>
                  <a:lnTo>
                    <a:pt x="93" y="157"/>
                  </a:lnTo>
                  <a:lnTo>
                    <a:pt x="86" y="156"/>
                  </a:lnTo>
                  <a:lnTo>
                    <a:pt x="78" y="155"/>
                  </a:lnTo>
                  <a:lnTo>
                    <a:pt x="71" y="153"/>
                  </a:lnTo>
                  <a:lnTo>
                    <a:pt x="63" y="151"/>
                  </a:lnTo>
                  <a:lnTo>
                    <a:pt x="55" y="150"/>
                  </a:lnTo>
                  <a:lnTo>
                    <a:pt x="48" y="148"/>
                  </a:lnTo>
                  <a:lnTo>
                    <a:pt x="40" y="146"/>
                  </a:lnTo>
                  <a:lnTo>
                    <a:pt x="32" y="145"/>
                  </a:lnTo>
                  <a:lnTo>
                    <a:pt x="25" y="144"/>
                  </a:lnTo>
                  <a:lnTo>
                    <a:pt x="10" y="139"/>
                  </a:lnTo>
                  <a:lnTo>
                    <a:pt x="3" y="132"/>
                  </a:lnTo>
                  <a:lnTo>
                    <a:pt x="0" y="122"/>
                  </a:lnTo>
                  <a:lnTo>
                    <a:pt x="1" y="112"/>
                  </a:lnTo>
                  <a:lnTo>
                    <a:pt x="5" y="101"/>
                  </a:lnTo>
                  <a:lnTo>
                    <a:pt x="9" y="92"/>
                  </a:lnTo>
                  <a:lnTo>
                    <a:pt x="13" y="84"/>
                  </a:lnTo>
                  <a:lnTo>
                    <a:pt x="16" y="78"/>
                  </a:lnTo>
                </a:path>
              </a:pathLst>
            </a:custGeom>
            <a:solidFill>
              <a:srgbClr val="D4450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40" name="Freeform 408"/>
            <p:cNvSpPr>
              <a:spLocks/>
            </p:cNvSpPr>
            <p:nvPr/>
          </p:nvSpPr>
          <p:spPr bwMode="auto">
            <a:xfrm>
              <a:off x="1526" y="950"/>
              <a:ext cx="516" cy="477"/>
            </a:xfrm>
            <a:custGeom>
              <a:avLst/>
              <a:gdLst>
                <a:gd name="T0" fmla="*/ 50 w 516"/>
                <a:gd name="T1" fmla="*/ 49 h 477"/>
                <a:gd name="T2" fmla="*/ 106 w 516"/>
                <a:gd name="T3" fmla="*/ 33 h 477"/>
                <a:gd name="T4" fmla="*/ 148 w 516"/>
                <a:gd name="T5" fmla="*/ 22 h 477"/>
                <a:gd name="T6" fmla="*/ 189 w 516"/>
                <a:gd name="T7" fmla="*/ 19 h 477"/>
                <a:gd name="T8" fmla="*/ 250 w 516"/>
                <a:gd name="T9" fmla="*/ 5 h 477"/>
                <a:gd name="T10" fmla="*/ 291 w 516"/>
                <a:gd name="T11" fmla="*/ 1 h 477"/>
                <a:gd name="T12" fmla="*/ 316 w 516"/>
                <a:gd name="T13" fmla="*/ 9 h 477"/>
                <a:gd name="T14" fmla="*/ 372 w 516"/>
                <a:gd name="T15" fmla="*/ 44 h 477"/>
                <a:gd name="T16" fmla="*/ 422 w 516"/>
                <a:gd name="T17" fmla="*/ 60 h 477"/>
                <a:gd name="T18" fmla="*/ 456 w 516"/>
                <a:gd name="T19" fmla="*/ 73 h 477"/>
                <a:gd name="T20" fmla="*/ 496 w 516"/>
                <a:gd name="T21" fmla="*/ 87 h 477"/>
                <a:gd name="T22" fmla="*/ 512 w 516"/>
                <a:gd name="T23" fmla="*/ 109 h 477"/>
                <a:gd name="T24" fmla="*/ 515 w 516"/>
                <a:gd name="T25" fmla="*/ 131 h 477"/>
                <a:gd name="T26" fmla="*/ 493 w 516"/>
                <a:gd name="T27" fmla="*/ 153 h 477"/>
                <a:gd name="T28" fmla="*/ 454 w 516"/>
                <a:gd name="T29" fmla="*/ 152 h 477"/>
                <a:gd name="T30" fmla="*/ 421 w 516"/>
                <a:gd name="T31" fmla="*/ 151 h 477"/>
                <a:gd name="T32" fmla="*/ 398 w 516"/>
                <a:gd name="T33" fmla="*/ 155 h 477"/>
                <a:gd name="T34" fmla="*/ 357 w 516"/>
                <a:gd name="T35" fmla="*/ 154 h 477"/>
                <a:gd name="T36" fmla="*/ 334 w 516"/>
                <a:gd name="T37" fmla="*/ 152 h 477"/>
                <a:gd name="T38" fmla="*/ 308 w 516"/>
                <a:gd name="T39" fmla="*/ 154 h 477"/>
                <a:gd name="T40" fmla="*/ 281 w 516"/>
                <a:gd name="T41" fmla="*/ 152 h 477"/>
                <a:gd name="T42" fmla="*/ 265 w 516"/>
                <a:gd name="T43" fmla="*/ 172 h 477"/>
                <a:gd name="T44" fmla="*/ 255 w 516"/>
                <a:gd name="T45" fmla="*/ 220 h 477"/>
                <a:gd name="T46" fmla="*/ 247 w 516"/>
                <a:gd name="T47" fmla="*/ 246 h 477"/>
                <a:gd name="T48" fmla="*/ 240 w 516"/>
                <a:gd name="T49" fmla="*/ 273 h 477"/>
                <a:gd name="T50" fmla="*/ 235 w 516"/>
                <a:gd name="T51" fmla="*/ 315 h 477"/>
                <a:gd name="T52" fmla="*/ 235 w 516"/>
                <a:gd name="T53" fmla="*/ 355 h 477"/>
                <a:gd name="T54" fmla="*/ 242 w 516"/>
                <a:gd name="T55" fmla="*/ 398 h 477"/>
                <a:gd name="T56" fmla="*/ 260 w 516"/>
                <a:gd name="T57" fmla="*/ 436 h 477"/>
                <a:gd name="T58" fmla="*/ 301 w 516"/>
                <a:gd name="T59" fmla="*/ 446 h 477"/>
                <a:gd name="T60" fmla="*/ 334 w 516"/>
                <a:gd name="T61" fmla="*/ 451 h 477"/>
                <a:gd name="T62" fmla="*/ 373 w 516"/>
                <a:gd name="T63" fmla="*/ 454 h 477"/>
                <a:gd name="T64" fmla="*/ 412 w 516"/>
                <a:gd name="T65" fmla="*/ 458 h 477"/>
                <a:gd name="T66" fmla="*/ 390 w 516"/>
                <a:gd name="T67" fmla="*/ 467 h 477"/>
                <a:gd name="T68" fmla="*/ 339 w 516"/>
                <a:gd name="T69" fmla="*/ 466 h 477"/>
                <a:gd name="T70" fmla="*/ 290 w 516"/>
                <a:gd name="T71" fmla="*/ 472 h 477"/>
                <a:gd name="T72" fmla="*/ 237 w 516"/>
                <a:gd name="T73" fmla="*/ 476 h 477"/>
                <a:gd name="T74" fmla="*/ 202 w 516"/>
                <a:gd name="T75" fmla="*/ 471 h 477"/>
                <a:gd name="T76" fmla="*/ 164 w 516"/>
                <a:gd name="T77" fmla="*/ 468 h 477"/>
                <a:gd name="T78" fmla="*/ 122 w 516"/>
                <a:gd name="T79" fmla="*/ 468 h 477"/>
                <a:gd name="T80" fmla="*/ 87 w 516"/>
                <a:gd name="T81" fmla="*/ 464 h 477"/>
                <a:gd name="T82" fmla="*/ 90 w 516"/>
                <a:gd name="T83" fmla="*/ 457 h 477"/>
                <a:gd name="T84" fmla="*/ 143 w 516"/>
                <a:gd name="T85" fmla="*/ 453 h 477"/>
                <a:gd name="T86" fmla="*/ 186 w 516"/>
                <a:gd name="T87" fmla="*/ 444 h 477"/>
                <a:gd name="T88" fmla="*/ 206 w 516"/>
                <a:gd name="T89" fmla="*/ 422 h 477"/>
                <a:gd name="T90" fmla="*/ 210 w 516"/>
                <a:gd name="T91" fmla="*/ 373 h 477"/>
                <a:gd name="T92" fmla="*/ 210 w 516"/>
                <a:gd name="T93" fmla="*/ 320 h 477"/>
                <a:gd name="T94" fmla="*/ 215 w 516"/>
                <a:gd name="T95" fmla="*/ 281 h 477"/>
                <a:gd name="T96" fmla="*/ 223 w 516"/>
                <a:gd name="T97" fmla="*/ 238 h 477"/>
                <a:gd name="T98" fmla="*/ 233 w 516"/>
                <a:gd name="T99" fmla="*/ 189 h 477"/>
                <a:gd name="T100" fmla="*/ 231 w 516"/>
                <a:gd name="T101" fmla="*/ 161 h 477"/>
                <a:gd name="T102" fmla="*/ 202 w 516"/>
                <a:gd name="T103" fmla="*/ 157 h 477"/>
                <a:gd name="T104" fmla="*/ 170 w 516"/>
                <a:gd name="T105" fmla="*/ 152 h 477"/>
                <a:gd name="T106" fmla="*/ 133 w 516"/>
                <a:gd name="T107" fmla="*/ 150 h 477"/>
                <a:gd name="T108" fmla="*/ 86 w 516"/>
                <a:gd name="T109" fmla="*/ 146 h 477"/>
                <a:gd name="T110" fmla="*/ 33 w 516"/>
                <a:gd name="T111" fmla="*/ 136 h 477"/>
                <a:gd name="T112" fmla="*/ 9 w 516"/>
                <a:gd name="T113" fmla="*/ 83 h 47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16"/>
                <a:gd name="T172" fmla="*/ 0 h 477"/>
                <a:gd name="T173" fmla="*/ 516 w 516"/>
                <a:gd name="T174" fmla="*/ 477 h 47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16" h="477">
                  <a:moveTo>
                    <a:pt x="16" y="69"/>
                  </a:moveTo>
                  <a:lnTo>
                    <a:pt x="19" y="64"/>
                  </a:lnTo>
                  <a:lnTo>
                    <a:pt x="24" y="60"/>
                  </a:lnTo>
                  <a:lnTo>
                    <a:pt x="29" y="57"/>
                  </a:lnTo>
                  <a:lnTo>
                    <a:pt x="36" y="54"/>
                  </a:lnTo>
                  <a:lnTo>
                    <a:pt x="43" y="51"/>
                  </a:lnTo>
                  <a:lnTo>
                    <a:pt x="50" y="49"/>
                  </a:lnTo>
                  <a:lnTo>
                    <a:pt x="58" y="47"/>
                  </a:lnTo>
                  <a:lnTo>
                    <a:pt x="67" y="46"/>
                  </a:lnTo>
                  <a:lnTo>
                    <a:pt x="75" y="44"/>
                  </a:lnTo>
                  <a:lnTo>
                    <a:pt x="83" y="42"/>
                  </a:lnTo>
                  <a:lnTo>
                    <a:pt x="91" y="39"/>
                  </a:lnTo>
                  <a:lnTo>
                    <a:pt x="98" y="36"/>
                  </a:lnTo>
                  <a:lnTo>
                    <a:pt x="106" y="33"/>
                  </a:lnTo>
                  <a:lnTo>
                    <a:pt x="114" y="30"/>
                  </a:lnTo>
                  <a:lnTo>
                    <a:pt x="122" y="27"/>
                  </a:lnTo>
                  <a:lnTo>
                    <a:pt x="130" y="25"/>
                  </a:lnTo>
                  <a:lnTo>
                    <a:pt x="134" y="24"/>
                  </a:lnTo>
                  <a:lnTo>
                    <a:pt x="138" y="23"/>
                  </a:lnTo>
                  <a:lnTo>
                    <a:pt x="143" y="23"/>
                  </a:lnTo>
                  <a:lnTo>
                    <a:pt x="148" y="22"/>
                  </a:lnTo>
                  <a:lnTo>
                    <a:pt x="152" y="22"/>
                  </a:lnTo>
                  <a:lnTo>
                    <a:pt x="158" y="22"/>
                  </a:lnTo>
                  <a:lnTo>
                    <a:pt x="163" y="21"/>
                  </a:lnTo>
                  <a:lnTo>
                    <a:pt x="169" y="21"/>
                  </a:lnTo>
                  <a:lnTo>
                    <a:pt x="176" y="20"/>
                  </a:lnTo>
                  <a:lnTo>
                    <a:pt x="182" y="20"/>
                  </a:lnTo>
                  <a:lnTo>
                    <a:pt x="189" y="19"/>
                  </a:lnTo>
                  <a:lnTo>
                    <a:pt x="197" y="18"/>
                  </a:lnTo>
                  <a:lnTo>
                    <a:pt x="205" y="17"/>
                  </a:lnTo>
                  <a:lnTo>
                    <a:pt x="213" y="15"/>
                  </a:lnTo>
                  <a:lnTo>
                    <a:pt x="222" y="13"/>
                  </a:lnTo>
                  <a:lnTo>
                    <a:pt x="232" y="10"/>
                  </a:lnTo>
                  <a:lnTo>
                    <a:pt x="241" y="7"/>
                  </a:lnTo>
                  <a:lnTo>
                    <a:pt x="250" y="5"/>
                  </a:lnTo>
                  <a:lnTo>
                    <a:pt x="257" y="3"/>
                  </a:lnTo>
                  <a:lnTo>
                    <a:pt x="265" y="2"/>
                  </a:lnTo>
                  <a:lnTo>
                    <a:pt x="271" y="1"/>
                  </a:lnTo>
                  <a:lnTo>
                    <a:pt x="276" y="0"/>
                  </a:lnTo>
                  <a:lnTo>
                    <a:pt x="282" y="0"/>
                  </a:lnTo>
                  <a:lnTo>
                    <a:pt x="286" y="0"/>
                  </a:lnTo>
                  <a:lnTo>
                    <a:pt x="291" y="1"/>
                  </a:lnTo>
                  <a:lnTo>
                    <a:pt x="294" y="1"/>
                  </a:lnTo>
                  <a:lnTo>
                    <a:pt x="298" y="2"/>
                  </a:lnTo>
                  <a:lnTo>
                    <a:pt x="302" y="3"/>
                  </a:lnTo>
                  <a:lnTo>
                    <a:pt x="305" y="4"/>
                  </a:lnTo>
                  <a:lnTo>
                    <a:pt x="309" y="6"/>
                  </a:lnTo>
                  <a:lnTo>
                    <a:pt x="312" y="7"/>
                  </a:lnTo>
                  <a:lnTo>
                    <a:pt x="316" y="9"/>
                  </a:lnTo>
                  <a:lnTo>
                    <a:pt x="321" y="12"/>
                  </a:lnTo>
                  <a:lnTo>
                    <a:pt x="327" y="16"/>
                  </a:lnTo>
                  <a:lnTo>
                    <a:pt x="333" y="21"/>
                  </a:lnTo>
                  <a:lnTo>
                    <a:pt x="341" y="27"/>
                  </a:lnTo>
                  <a:lnTo>
                    <a:pt x="350" y="33"/>
                  </a:lnTo>
                  <a:lnTo>
                    <a:pt x="361" y="39"/>
                  </a:lnTo>
                  <a:lnTo>
                    <a:pt x="372" y="44"/>
                  </a:lnTo>
                  <a:lnTo>
                    <a:pt x="385" y="48"/>
                  </a:lnTo>
                  <a:lnTo>
                    <a:pt x="392" y="50"/>
                  </a:lnTo>
                  <a:lnTo>
                    <a:pt x="399" y="52"/>
                  </a:lnTo>
                  <a:lnTo>
                    <a:pt x="405" y="53"/>
                  </a:lnTo>
                  <a:lnTo>
                    <a:pt x="411" y="56"/>
                  </a:lnTo>
                  <a:lnTo>
                    <a:pt x="417" y="58"/>
                  </a:lnTo>
                  <a:lnTo>
                    <a:pt x="422" y="60"/>
                  </a:lnTo>
                  <a:lnTo>
                    <a:pt x="427" y="62"/>
                  </a:lnTo>
                  <a:lnTo>
                    <a:pt x="433" y="64"/>
                  </a:lnTo>
                  <a:lnTo>
                    <a:pt x="438" y="66"/>
                  </a:lnTo>
                  <a:lnTo>
                    <a:pt x="443" y="68"/>
                  </a:lnTo>
                  <a:lnTo>
                    <a:pt x="447" y="70"/>
                  </a:lnTo>
                  <a:lnTo>
                    <a:pt x="452" y="71"/>
                  </a:lnTo>
                  <a:lnTo>
                    <a:pt x="456" y="73"/>
                  </a:lnTo>
                  <a:lnTo>
                    <a:pt x="460" y="74"/>
                  </a:lnTo>
                  <a:lnTo>
                    <a:pt x="464" y="76"/>
                  </a:lnTo>
                  <a:lnTo>
                    <a:pt x="468" y="77"/>
                  </a:lnTo>
                  <a:lnTo>
                    <a:pt x="476" y="79"/>
                  </a:lnTo>
                  <a:lnTo>
                    <a:pt x="483" y="82"/>
                  </a:lnTo>
                  <a:lnTo>
                    <a:pt x="490" y="84"/>
                  </a:lnTo>
                  <a:lnTo>
                    <a:pt x="496" y="87"/>
                  </a:lnTo>
                  <a:lnTo>
                    <a:pt x="501" y="90"/>
                  </a:lnTo>
                  <a:lnTo>
                    <a:pt x="505" y="94"/>
                  </a:lnTo>
                  <a:lnTo>
                    <a:pt x="508" y="97"/>
                  </a:lnTo>
                  <a:lnTo>
                    <a:pt x="510" y="101"/>
                  </a:lnTo>
                  <a:lnTo>
                    <a:pt x="510" y="104"/>
                  </a:lnTo>
                  <a:lnTo>
                    <a:pt x="511" y="107"/>
                  </a:lnTo>
                  <a:lnTo>
                    <a:pt x="512" y="109"/>
                  </a:lnTo>
                  <a:lnTo>
                    <a:pt x="513" y="111"/>
                  </a:lnTo>
                  <a:lnTo>
                    <a:pt x="513" y="113"/>
                  </a:lnTo>
                  <a:lnTo>
                    <a:pt x="514" y="115"/>
                  </a:lnTo>
                  <a:lnTo>
                    <a:pt x="514" y="119"/>
                  </a:lnTo>
                  <a:lnTo>
                    <a:pt x="515" y="123"/>
                  </a:lnTo>
                  <a:lnTo>
                    <a:pt x="515" y="128"/>
                  </a:lnTo>
                  <a:lnTo>
                    <a:pt x="515" y="131"/>
                  </a:lnTo>
                  <a:lnTo>
                    <a:pt x="514" y="134"/>
                  </a:lnTo>
                  <a:lnTo>
                    <a:pt x="513" y="137"/>
                  </a:lnTo>
                  <a:lnTo>
                    <a:pt x="511" y="140"/>
                  </a:lnTo>
                  <a:lnTo>
                    <a:pt x="507" y="142"/>
                  </a:lnTo>
                  <a:lnTo>
                    <a:pt x="504" y="146"/>
                  </a:lnTo>
                  <a:lnTo>
                    <a:pt x="499" y="149"/>
                  </a:lnTo>
                  <a:lnTo>
                    <a:pt x="493" y="153"/>
                  </a:lnTo>
                  <a:lnTo>
                    <a:pt x="488" y="154"/>
                  </a:lnTo>
                  <a:lnTo>
                    <a:pt x="481" y="154"/>
                  </a:lnTo>
                  <a:lnTo>
                    <a:pt x="475" y="154"/>
                  </a:lnTo>
                  <a:lnTo>
                    <a:pt x="469" y="153"/>
                  </a:lnTo>
                  <a:lnTo>
                    <a:pt x="463" y="152"/>
                  </a:lnTo>
                  <a:lnTo>
                    <a:pt x="458" y="152"/>
                  </a:lnTo>
                  <a:lnTo>
                    <a:pt x="454" y="152"/>
                  </a:lnTo>
                  <a:lnTo>
                    <a:pt x="450" y="153"/>
                  </a:lnTo>
                  <a:lnTo>
                    <a:pt x="445" y="153"/>
                  </a:lnTo>
                  <a:lnTo>
                    <a:pt x="440" y="153"/>
                  </a:lnTo>
                  <a:lnTo>
                    <a:pt x="434" y="153"/>
                  </a:lnTo>
                  <a:lnTo>
                    <a:pt x="429" y="152"/>
                  </a:lnTo>
                  <a:lnTo>
                    <a:pt x="425" y="151"/>
                  </a:lnTo>
                  <a:lnTo>
                    <a:pt x="421" y="151"/>
                  </a:lnTo>
                  <a:lnTo>
                    <a:pt x="419" y="150"/>
                  </a:lnTo>
                  <a:lnTo>
                    <a:pt x="417" y="150"/>
                  </a:lnTo>
                  <a:lnTo>
                    <a:pt x="414" y="151"/>
                  </a:lnTo>
                  <a:lnTo>
                    <a:pt x="411" y="152"/>
                  </a:lnTo>
                  <a:lnTo>
                    <a:pt x="407" y="153"/>
                  </a:lnTo>
                  <a:lnTo>
                    <a:pt x="403" y="154"/>
                  </a:lnTo>
                  <a:lnTo>
                    <a:pt x="398" y="155"/>
                  </a:lnTo>
                  <a:lnTo>
                    <a:pt x="392" y="156"/>
                  </a:lnTo>
                  <a:lnTo>
                    <a:pt x="386" y="157"/>
                  </a:lnTo>
                  <a:lnTo>
                    <a:pt x="379" y="157"/>
                  </a:lnTo>
                  <a:lnTo>
                    <a:pt x="373" y="157"/>
                  </a:lnTo>
                  <a:lnTo>
                    <a:pt x="367" y="156"/>
                  </a:lnTo>
                  <a:lnTo>
                    <a:pt x="362" y="155"/>
                  </a:lnTo>
                  <a:lnTo>
                    <a:pt x="357" y="154"/>
                  </a:lnTo>
                  <a:lnTo>
                    <a:pt x="354" y="154"/>
                  </a:lnTo>
                  <a:lnTo>
                    <a:pt x="350" y="153"/>
                  </a:lnTo>
                  <a:lnTo>
                    <a:pt x="347" y="152"/>
                  </a:lnTo>
                  <a:lnTo>
                    <a:pt x="345" y="152"/>
                  </a:lnTo>
                  <a:lnTo>
                    <a:pt x="342" y="151"/>
                  </a:lnTo>
                  <a:lnTo>
                    <a:pt x="338" y="151"/>
                  </a:lnTo>
                  <a:lnTo>
                    <a:pt x="334" y="152"/>
                  </a:lnTo>
                  <a:lnTo>
                    <a:pt x="330" y="152"/>
                  </a:lnTo>
                  <a:lnTo>
                    <a:pt x="327" y="153"/>
                  </a:lnTo>
                  <a:lnTo>
                    <a:pt x="323" y="154"/>
                  </a:lnTo>
                  <a:lnTo>
                    <a:pt x="321" y="154"/>
                  </a:lnTo>
                  <a:lnTo>
                    <a:pt x="318" y="154"/>
                  </a:lnTo>
                  <a:lnTo>
                    <a:pt x="313" y="154"/>
                  </a:lnTo>
                  <a:lnTo>
                    <a:pt x="308" y="154"/>
                  </a:lnTo>
                  <a:lnTo>
                    <a:pt x="302" y="154"/>
                  </a:lnTo>
                  <a:lnTo>
                    <a:pt x="296" y="154"/>
                  </a:lnTo>
                  <a:lnTo>
                    <a:pt x="291" y="153"/>
                  </a:lnTo>
                  <a:lnTo>
                    <a:pt x="286" y="152"/>
                  </a:lnTo>
                  <a:lnTo>
                    <a:pt x="284" y="151"/>
                  </a:lnTo>
                  <a:lnTo>
                    <a:pt x="283" y="151"/>
                  </a:lnTo>
                  <a:lnTo>
                    <a:pt x="281" y="152"/>
                  </a:lnTo>
                  <a:lnTo>
                    <a:pt x="278" y="153"/>
                  </a:lnTo>
                  <a:lnTo>
                    <a:pt x="276" y="155"/>
                  </a:lnTo>
                  <a:lnTo>
                    <a:pt x="274" y="158"/>
                  </a:lnTo>
                  <a:lnTo>
                    <a:pt x="271" y="161"/>
                  </a:lnTo>
                  <a:lnTo>
                    <a:pt x="269" y="164"/>
                  </a:lnTo>
                  <a:lnTo>
                    <a:pt x="267" y="168"/>
                  </a:lnTo>
                  <a:lnTo>
                    <a:pt x="265" y="172"/>
                  </a:lnTo>
                  <a:lnTo>
                    <a:pt x="263" y="178"/>
                  </a:lnTo>
                  <a:lnTo>
                    <a:pt x="262" y="185"/>
                  </a:lnTo>
                  <a:lnTo>
                    <a:pt x="260" y="192"/>
                  </a:lnTo>
                  <a:lnTo>
                    <a:pt x="258" y="200"/>
                  </a:lnTo>
                  <a:lnTo>
                    <a:pt x="257" y="207"/>
                  </a:lnTo>
                  <a:lnTo>
                    <a:pt x="256" y="214"/>
                  </a:lnTo>
                  <a:lnTo>
                    <a:pt x="255" y="220"/>
                  </a:lnTo>
                  <a:lnTo>
                    <a:pt x="254" y="224"/>
                  </a:lnTo>
                  <a:lnTo>
                    <a:pt x="253" y="229"/>
                  </a:lnTo>
                  <a:lnTo>
                    <a:pt x="252" y="232"/>
                  </a:lnTo>
                  <a:lnTo>
                    <a:pt x="250" y="236"/>
                  </a:lnTo>
                  <a:lnTo>
                    <a:pt x="249" y="239"/>
                  </a:lnTo>
                  <a:lnTo>
                    <a:pt x="248" y="243"/>
                  </a:lnTo>
                  <a:lnTo>
                    <a:pt x="247" y="246"/>
                  </a:lnTo>
                  <a:lnTo>
                    <a:pt x="245" y="249"/>
                  </a:lnTo>
                  <a:lnTo>
                    <a:pt x="244" y="252"/>
                  </a:lnTo>
                  <a:lnTo>
                    <a:pt x="244" y="255"/>
                  </a:lnTo>
                  <a:lnTo>
                    <a:pt x="243" y="258"/>
                  </a:lnTo>
                  <a:lnTo>
                    <a:pt x="242" y="263"/>
                  </a:lnTo>
                  <a:lnTo>
                    <a:pt x="241" y="267"/>
                  </a:lnTo>
                  <a:lnTo>
                    <a:pt x="240" y="273"/>
                  </a:lnTo>
                  <a:lnTo>
                    <a:pt x="239" y="278"/>
                  </a:lnTo>
                  <a:lnTo>
                    <a:pt x="239" y="284"/>
                  </a:lnTo>
                  <a:lnTo>
                    <a:pt x="238" y="290"/>
                  </a:lnTo>
                  <a:lnTo>
                    <a:pt x="237" y="297"/>
                  </a:lnTo>
                  <a:lnTo>
                    <a:pt x="236" y="303"/>
                  </a:lnTo>
                  <a:lnTo>
                    <a:pt x="235" y="309"/>
                  </a:lnTo>
                  <a:lnTo>
                    <a:pt x="235" y="315"/>
                  </a:lnTo>
                  <a:lnTo>
                    <a:pt x="234" y="322"/>
                  </a:lnTo>
                  <a:lnTo>
                    <a:pt x="234" y="327"/>
                  </a:lnTo>
                  <a:lnTo>
                    <a:pt x="234" y="332"/>
                  </a:lnTo>
                  <a:lnTo>
                    <a:pt x="234" y="338"/>
                  </a:lnTo>
                  <a:lnTo>
                    <a:pt x="234" y="343"/>
                  </a:lnTo>
                  <a:lnTo>
                    <a:pt x="234" y="349"/>
                  </a:lnTo>
                  <a:lnTo>
                    <a:pt x="235" y="355"/>
                  </a:lnTo>
                  <a:lnTo>
                    <a:pt x="235" y="361"/>
                  </a:lnTo>
                  <a:lnTo>
                    <a:pt x="236" y="367"/>
                  </a:lnTo>
                  <a:lnTo>
                    <a:pt x="237" y="374"/>
                  </a:lnTo>
                  <a:lnTo>
                    <a:pt x="239" y="380"/>
                  </a:lnTo>
                  <a:lnTo>
                    <a:pt x="239" y="386"/>
                  </a:lnTo>
                  <a:lnTo>
                    <a:pt x="241" y="392"/>
                  </a:lnTo>
                  <a:lnTo>
                    <a:pt x="242" y="398"/>
                  </a:lnTo>
                  <a:lnTo>
                    <a:pt x="244" y="403"/>
                  </a:lnTo>
                  <a:lnTo>
                    <a:pt x="246" y="409"/>
                  </a:lnTo>
                  <a:lnTo>
                    <a:pt x="247" y="414"/>
                  </a:lnTo>
                  <a:lnTo>
                    <a:pt x="249" y="419"/>
                  </a:lnTo>
                  <a:lnTo>
                    <a:pt x="250" y="423"/>
                  </a:lnTo>
                  <a:lnTo>
                    <a:pt x="255" y="431"/>
                  </a:lnTo>
                  <a:lnTo>
                    <a:pt x="260" y="436"/>
                  </a:lnTo>
                  <a:lnTo>
                    <a:pt x="266" y="441"/>
                  </a:lnTo>
                  <a:lnTo>
                    <a:pt x="274" y="443"/>
                  </a:lnTo>
                  <a:lnTo>
                    <a:pt x="280" y="445"/>
                  </a:lnTo>
                  <a:lnTo>
                    <a:pt x="287" y="446"/>
                  </a:lnTo>
                  <a:lnTo>
                    <a:pt x="293" y="446"/>
                  </a:lnTo>
                  <a:lnTo>
                    <a:pt x="297" y="446"/>
                  </a:lnTo>
                  <a:lnTo>
                    <a:pt x="301" y="446"/>
                  </a:lnTo>
                  <a:lnTo>
                    <a:pt x="305" y="446"/>
                  </a:lnTo>
                  <a:lnTo>
                    <a:pt x="311" y="446"/>
                  </a:lnTo>
                  <a:lnTo>
                    <a:pt x="316" y="446"/>
                  </a:lnTo>
                  <a:lnTo>
                    <a:pt x="322" y="447"/>
                  </a:lnTo>
                  <a:lnTo>
                    <a:pt x="327" y="448"/>
                  </a:lnTo>
                  <a:lnTo>
                    <a:pt x="331" y="449"/>
                  </a:lnTo>
                  <a:lnTo>
                    <a:pt x="334" y="451"/>
                  </a:lnTo>
                  <a:lnTo>
                    <a:pt x="336" y="452"/>
                  </a:lnTo>
                  <a:lnTo>
                    <a:pt x="340" y="452"/>
                  </a:lnTo>
                  <a:lnTo>
                    <a:pt x="345" y="453"/>
                  </a:lnTo>
                  <a:lnTo>
                    <a:pt x="351" y="453"/>
                  </a:lnTo>
                  <a:lnTo>
                    <a:pt x="358" y="453"/>
                  </a:lnTo>
                  <a:lnTo>
                    <a:pt x="366" y="453"/>
                  </a:lnTo>
                  <a:lnTo>
                    <a:pt x="373" y="454"/>
                  </a:lnTo>
                  <a:lnTo>
                    <a:pt x="381" y="454"/>
                  </a:lnTo>
                  <a:lnTo>
                    <a:pt x="389" y="454"/>
                  </a:lnTo>
                  <a:lnTo>
                    <a:pt x="396" y="455"/>
                  </a:lnTo>
                  <a:lnTo>
                    <a:pt x="402" y="455"/>
                  </a:lnTo>
                  <a:lnTo>
                    <a:pt x="407" y="456"/>
                  </a:lnTo>
                  <a:lnTo>
                    <a:pt x="410" y="457"/>
                  </a:lnTo>
                  <a:lnTo>
                    <a:pt x="412" y="458"/>
                  </a:lnTo>
                  <a:lnTo>
                    <a:pt x="412" y="459"/>
                  </a:lnTo>
                  <a:lnTo>
                    <a:pt x="410" y="461"/>
                  </a:lnTo>
                  <a:lnTo>
                    <a:pt x="409" y="463"/>
                  </a:lnTo>
                  <a:lnTo>
                    <a:pt x="407" y="464"/>
                  </a:lnTo>
                  <a:lnTo>
                    <a:pt x="402" y="465"/>
                  </a:lnTo>
                  <a:lnTo>
                    <a:pt x="397" y="466"/>
                  </a:lnTo>
                  <a:lnTo>
                    <a:pt x="390" y="467"/>
                  </a:lnTo>
                  <a:lnTo>
                    <a:pt x="382" y="467"/>
                  </a:lnTo>
                  <a:lnTo>
                    <a:pt x="374" y="467"/>
                  </a:lnTo>
                  <a:lnTo>
                    <a:pt x="366" y="467"/>
                  </a:lnTo>
                  <a:lnTo>
                    <a:pt x="362" y="466"/>
                  </a:lnTo>
                  <a:lnTo>
                    <a:pt x="355" y="466"/>
                  </a:lnTo>
                  <a:lnTo>
                    <a:pt x="347" y="466"/>
                  </a:lnTo>
                  <a:lnTo>
                    <a:pt x="339" y="466"/>
                  </a:lnTo>
                  <a:lnTo>
                    <a:pt x="330" y="466"/>
                  </a:lnTo>
                  <a:lnTo>
                    <a:pt x="322" y="467"/>
                  </a:lnTo>
                  <a:lnTo>
                    <a:pt x="316" y="467"/>
                  </a:lnTo>
                  <a:lnTo>
                    <a:pt x="310" y="468"/>
                  </a:lnTo>
                  <a:lnTo>
                    <a:pt x="304" y="469"/>
                  </a:lnTo>
                  <a:lnTo>
                    <a:pt x="298" y="471"/>
                  </a:lnTo>
                  <a:lnTo>
                    <a:pt x="290" y="472"/>
                  </a:lnTo>
                  <a:lnTo>
                    <a:pt x="282" y="472"/>
                  </a:lnTo>
                  <a:lnTo>
                    <a:pt x="273" y="473"/>
                  </a:lnTo>
                  <a:lnTo>
                    <a:pt x="264" y="474"/>
                  </a:lnTo>
                  <a:lnTo>
                    <a:pt x="255" y="475"/>
                  </a:lnTo>
                  <a:lnTo>
                    <a:pt x="246" y="476"/>
                  </a:lnTo>
                  <a:lnTo>
                    <a:pt x="241" y="476"/>
                  </a:lnTo>
                  <a:lnTo>
                    <a:pt x="237" y="476"/>
                  </a:lnTo>
                  <a:lnTo>
                    <a:pt x="232" y="476"/>
                  </a:lnTo>
                  <a:lnTo>
                    <a:pt x="227" y="476"/>
                  </a:lnTo>
                  <a:lnTo>
                    <a:pt x="222" y="475"/>
                  </a:lnTo>
                  <a:lnTo>
                    <a:pt x="218" y="474"/>
                  </a:lnTo>
                  <a:lnTo>
                    <a:pt x="213" y="473"/>
                  </a:lnTo>
                  <a:lnTo>
                    <a:pt x="207" y="472"/>
                  </a:lnTo>
                  <a:lnTo>
                    <a:pt x="202" y="471"/>
                  </a:lnTo>
                  <a:lnTo>
                    <a:pt x="197" y="470"/>
                  </a:lnTo>
                  <a:lnTo>
                    <a:pt x="191" y="469"/>
                  </a:lnTo>
                  <a:lnTo>
                    <a:pt x="186" y="468"/>
                  </a:lnTo>
                  <a:lnTo>
                    <a:pt x="180" y="468"/>
                  </a:lnTo>
                  <a:lnTo>
                    <a:pt x="175" y="467"/>
                  </a:lnTo>
                  <a:lnTo>
                    <a:pt x="169" y="467"/>
                  </a:lnTo>
                  <a:lnTo>
                    <a:pt x="164" y="468"/>
                  </a:lnTo>
                  <a:lnTo>
                    <a:pt x="159" y="468"/>
                  </a:lnTo>
                  <a:lnTo>
                    <a:pt x="153" y="469"/>
                  </a:lnTo>
                  <a:lnTo>
                    <a:pt x="147" y="469"/>
                  </a:lnTo>
                  <a:lnTo>
                    <a:pt x="141" y="469"/>
                  </a:lnTo>
                  <a:lnTo>
                    <a:pt x="134" y="469"/>
                  </a:lnTo>
                  <a:lnTo>
                    <a:pt x="128" y="468"/>
                  </a:lnTo>
                  <a:lnTo>
                    <a:pt x="122" y="468"/>
                  </a:lnTo>
                  <a:lnTo>
                    <a:pt x="116" y="468"/>
                  </a:lnTo>
                  <a:lnTo>
                    <a:pt x="110" y="467"/>
                  </a:lnTo>
                  <a:lnTo>
                    <a:pt x="105" y="467"/>
                  </a:lnTo>
                  <a:lnTo>
                    <a:pt x="99" y="466"/>
                  </a:lnTo>
                  <a:lnTo>
                    <a:pt x="95" y="466"/>
                  </a:lnTo>
                  <a:lnTo>
                    <a:pt x="90" y="465"/>
                  </a:lnTo>
                  <a:lnTo>
                    <a:pt x="87" y="464"/>
                  </a:lnTo>
                  <a:lnTo>
                    <a:pt x="84" y="463"/>
                  </a:lnTo>
                  <a:lnTo>
                    <a:pt x="81" y="462"/>
                  </a:lnTo>
                  <a:lnTo>
                    <a:pt x="79" y="461"/>
                  </a:lnTo>
                  <a:lnTo>
                    <a:pt x="79" y="459"/>
                  </a:lnTo>
                  <a:lnTo>
                    <a:pt x="81" y="458"/>
                  </a:lnTo>
                  <a:lnTo>
                    <a:pt x="86" y="458"/>
                  </a:lnTo>
                  <a:lnTo>
                    <a:pt x="90" y="457"/>
                  </a:lnTo>
                  <a:lnTo>
                    <a:pt x="96" y="456"/>
                  </a:lnTo>
                  <a:lnTo>
                    <a:pt x="102" y="456"/>
                  </a:lnTo>
                  <a:lnTo>
                    <a:pt x="107" y="456"/>
                  </a:lnTo>
                  <a:lnTo>
                    <a:pt x="113" y="455"/>
                  </a:lnTo>
                  <a:lnTo>
                    <a:pt x="122" y="455"/>
                  </a:lnTo>
                  <a:lnTo>
                    <a:pt x="132" y="454"/>
                  </a:lnTo>
                  <a:lnTo>
                    <a:pt x="143" y="453"/>
                  </a:lnTo>
                  <a:lnTo>
                    <a:pt x="153" y="452"/>
                  </a:lnTo>
                  <a:lnTo>
                    <a:pt x="163" y="451"/>
                  </a:lnTo>
                  <a:lnTo>
                    <a:pt x="171" y="450"/>
                  </a:lnTo>
                  <a:lnTo>
                    <a:pt x="177" y="448"/>
                  </a:lnTo>
                  <a:lnTo>
                    <a:pt x="180" y="447"/>
                  </a:lnTo>
                  <a:lnTo>
                    <a:pt x="184" y="445"/>
                  </a:lnTo>
                  <a:lnTo>
                    <a:pt x="186" y="444"/>
                  </a:lnTo>
                  <a:lnTo>
                    <a:pt x="190" y="442"/>
                  </a:lnTo>
                  <a:lnTo>
                    <a:pt x="193" y="441"/>
                  </a:lnTo>
                  <a:lnTo>
                    <a:pt x="195" y="439"/>
                  </a:lnTo>
                  <a:lnTo>
                    <a:pt x="198" y="436"/>
                  </a:lnTo>
                  <a:lnTo>
                    <a:pt x="201" y="433"/>
                  </a:lnTo>
                  <a:lnTo>
                    <a:pt x="204" y="428"/>
                  </a:lnTo>
                  <a:lnTo>
                    <a:pt x="206" y="422"/>
                  </a:lnTo>
                  <a:lnTo>
                    <a:pt x="208" y="414"/>
                  </a:lnTo>
                  <a:lnTo>
                    <a:pt x="209" y="406"/>
                  </a:lnTo>
                  <a:lnTo>
                    <a:pt x="210" y="398"/>
                  </a:lnTo>
                  <a:lnTo>
                    <a:pt x="211" y="391"/>
                  </a:lnTo>
                  <a:lnTo>
                    <a:pt x="211" y="383"/>
                  </a:lnTo>
                  <a:lnTo>
                    <a:pt x="210" y="378"/>
                  </a:lnTo>
                  <a:lnTo>
                    <a:pt x="210" y="373"/>
                  </a:lnTo>
                  <a:lnTo>
                    <a:pt x="210" y="366"/>
                  </a:lnTo>
                  <a:lnTo>
                    <a:pt x="210" y="359"/>
                  </a:lnTo>
                  <a:lnTo>
                    <a:pt x="209" y="351"/>
                  </a:lnTo>
                  <a:lnTo>
                    <a:pt x="209" y="342"/>
                  </a:lnTo>
                  <a:lnTo>
                    <a:pt x="209" y="334"/>
                  </a:lnTo>
                  <a:lnTo>
                    <a:pt x="210" y="327"/>
                  </a:lnTo>
                  <a:lnTo>
                    <a:pt x="210" y="320"/>
                  </a:lnTo>
                  <a:lnTo>
                    <a:pt x="210" y="316"/>
                  </a:lnTo>
                  <a:lnTo>
                    <a:pt x="210" y="312"/>
                  </a:lnTo>
                  <a:lnTo>
                    <a:pt x="211" y="307"/>
                  </a:lnTo>
                  <a:lnTo>
                    <a:pt x="212" y="300"/>
                  </a:lnTo>
                  <a:lnTo>
                    <a:pt x="213" y="294"/>
                  </a:lnTo>
                  <a:lnTo>
                    <a:pt x="214" y="288"/>
                  </a:lnTo>
                  <a:lnTo>
                    <a:pt x="215" y="281"/>
                  </a:lnTo>
                  <a:lnTo>
                    <a:pt x="216" y="273"/>
                  </a:lnTo>
                  <a:lnTo>
                    <a:pt x="217" y="267"/>
                  </a:lnTo>
                  <a:lnTo>
                    <a:pt x="219" y="260"/>
                  </a:lnTo>
                  <a:lnTo>
                    <a:pt x="220" y="254"/>
                  </a:lnTo>
                  <a:lnTo>
                    <a:pt x="221" y="247"/>
                  </a:lnTo>
                  <a:lnTo>
                    <a:pt x="222" y="242"/>
                  </a:lnTo>
                  <a:lnTo>
                    <a:pt x="223" y="238"/>
                  </a:lnTo>
                  <a:lnTo>
                    <a:pt x="224" y="234"/>
                  </a:lnTo>
                  <a:lnTo>
                    <a:pt x="225" y="231"/>
                  </a:lnTo>
                  <a:lnTo>
                    <a:pt x="227" y="225"/>
                  </a:lnTo>
                  <a:lnTo>
                    <a:pt x="229" y="217"/>
                  </a:lnTo>
                  <a:lnTo>
                    <a:pt x="230" y="208"/>
                  </a:lnTo>
                  <a:lnTo>
                    <a:pt x="231" y="198"/>
                  </a:lnTo>
                  <a:lnTo>
                    <a:pt x="233" y="189"/>
                  </a:lnTo>
                  <a:lnTo>
                    <a:pt x="234" y="182"/>
                  </a:lnTo>
                  <a:lnTo>
                    <a:pt x="234" y="177"/>
                  </a:lnTo>
                  <a:lnTo>
                    <a:pt x="235" y="175"/>
                  </a:lnTo>
                  <a:lnTo>
                    <a:pt x="235" y="172"/>
                  </a:lnTo>
                  <a:lnTo>
                    <a:pt x="234" y="169"/>
                  </a:lnTo>
                  <a:lnTo>
                    <a:pt x="233" y="164"/>
                  </a:lnTo>
                  <a:lnTo>
                    <a:pt x="231" y="161"/>
                  </a:lnTo>
                  <a:lnTo>
                    <a:pt x="229" y="157"/>
                  </a:lnTo>
                  <a:lnTo>
                    <a:pt x="226" y="154"/>
                  </a:lnTo>
                  <a:lnTo>
                    <a:pt x="222" y="153"/>
                  </a:lnTo>
                  <a:lnTo>
                    <a:pt x="219" y="154"/>
                  </a:lnTo>
                  <a:lnTo>
                    <a:pt x="213" y="155"/>
                  </a:lnTo>
                  <a:lnTo>
                    <a:pt x="207" y="156"/>
                  </a:lnTo>
                  <a:lnTo>
                    <a:pt x="202" y="157"/>
                  </a:lnTo>
                  <a:lnTo>
                    <a:pt x="196" y="157"/>
                  </a:lnTo>
                  <a:lnTo>
                    <a:pt x="192" y="156"/>
                  </a:lnTo>
                  <a:lnTo>
                    <a:pt x="187" y="156"/>
                  </a:lnTo>
                  <a:lnTo>
                    <a:pt x="183" y="155"/>
                  </a:lnTo>
                  <a:lnTo>
                    <a:pt x="178" y="154"/>
                  </a:lnTo>
                  <a:lnTo>
                    <a:pt x="174" y="153"/>
                  </a:lnTo>
                  <a:lnTo>
                    <a:pt x="170" y="152"/>
                  </a:lnTo>
                  <a:lnTo>
                    <a:pt x="165" y="151"/>
                  </a:lnTo>
                  <a:lnTo>
                    <a:pt x="161" y="150"/>
                  </a:lnTo>
                  <a:lnTo>
                    <a:pt x="156" y="149"/>
                  </a:lnTo>
                  <a:lnTo>
                    <a:pt x="151" y="149"/>
                  </a:lnTo>
                  <a:lnTo>
                    <a:pt x="145" y="149"/>
                  </a:lnTo>
                  <a:lnTo>
                    <a:pt x="139" y="149"/>
                  </a:lnTo>
                  <a:lnTo>
                    <a:pt x="133" y="150"/>
                  </a:lnTo>
                  <a:lnTo>
                    <a:pt x="126" y="150"/>
                  </a:lnTo>
                  <a:lnTo>
                    <a:pt x="120" y="150"/>
                  </a:lnTo>
                  <a:lnTo>
                    <a:pt x="114" y="150"/>
                  </a:lnTo>
                  <a:lnTo>
                    <a:pt x="107" y="149"/>
                  </a:lnTo>
                  <a:lnTo>
                    <a:pt x="100" y="148"/>
                  </a:lnTo>
                  <a:lnTo>
                    <a:pt x="93" y="147"/>
                  </a:lnTo>
                  <a:lnTo>
                    <a:pt x="86" y="146"/>
                  </a:lnTo>
                  <a:lnTo>
                    <a:pt x="78" y="145"/>
                  </a:lnTo>
                  <a:lnTo>
                    <a:pt x="71" y="143"/>
                  </a:lnTo>
                  <a:lnTo>
                    <a:pt x="63" y="142"/>
                  </a:lnTo>
                  <a:lnTo>
                    <a:pt x="56" y="140"/>
                  </a:lnTo>
                  <a:lnTo>
                    <a:pt x="48" y="138"/>
                  </a:lnTo>
                  <a:lnTo>
                    <a:pt x="41" y="137"/>
                  </a:lnTo>
                  <a:lnTo>
                    <a:pt x="33" y="136"/>
                  </a:lnTo>
                  <a:lnTo>
                    <a:pt x="25" y="134"/>
                  </a:lnTo>
                  <a:lnTo>
                    <a:pt x="10" y="129"/>
                  </a:lnTo>
                  <a:lnTo>
                    <a:pt x="3" y="122"/>
                  </a:lnTo>
                  <a:lnTo>
                    <a:pt x="0" y="113"/>
                  </a:lnTo>
                  <a:lnTo>
                    <a:pt x="1" y="103"/>
                  </a:lnTo>
                  <a:lnTo>
                    <a:pt x="5" y="92"/>
                  </a:lnTo>
                  <a:lnTo>
                    <a:pt x="9" y="83"/>
                  </a:lnTo>
                  <a:lnTo>
                    <a:pt x="14" y="75"/>
                  </a:lnTo>
                  <a:lnTo>
                    <a:pt x="16" y="69"/>
                  </a:lnTo>
                </a:path>
              </a:pathLst>
            </a:custGeom>
            <a:solidFill>
              <a:srgbClr val="D9540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41" name="Freeform 409"/>
            <p:cNvSpPr>
              <a:spLocks/>
            </p:cNvSpPr>
            <p:nvPr/>
          </p:nvSpPr>
          <p:spPr bwMode="auto">
            <a:xfrm>
              <a:off x="1527" y="959"/>
              <a:ext cx="514" cy="468"/>
            </a:xfrm>
            <a:custGeom>
              <a:avLst/>
              <a:gdLst>
                <a:gd name="T0" fmla="*/ 50 w 514"/>
                <a:gd name="T1" fmla="*/ 44 h 468"/>
                <a:gd name="T2" fmla="*/ 106 w 514"/>
                <a:gd name="T3" fmla="*/ 29 h 468"/>
                <a:gd name="T4" fmla="*/ 148 w 514"/>
                <a:gd name="T5" fmla="*/ 19 h 468"/>
                <a:gd name="T6" fmla="*/ 190 w 514"/>
                <a:gd name="T7" fmla="*/ 19 h 468"/>
                <a:gd name="T8" fmla="*/ 250 w 514"/>
                <a:gd name="T9" fmla="*/ 6 h 468"/>
                <a:gd name="T10" fmla="*/ 290 w 514"/>
                <a:gd name="T11" fmla="*/ 0 h 468"/>
                <a:gd name="T12" fmla="*/ 314 w 514"/>
                <a:gd name="T13" fmla="*/ 7 h 468"/>
                <a:gd name="T14" fmla="*/ 370 w 514"/>
                <a:gd name="T15" fmla="*/ 41 h 468"/>
                <a:gd name="T16" fmla="*/ 419 w 514"/>
                <a:gd name="T17" fmla="*/ 56 h 468"/>
                <a:gd name="T18" fmla="*/ 452 w 514"/>
                <a:gd name="T19" fmla="*/ 67 h 468"/>
                <a:gd name="T20" fmla="*/ 492 w 514"/>
                <a:gd name="T21" fmla="*/ 80 h 468"/>
                <a:gd name="T22" fmla="*/ 509 w 514"/>
                <a:gd name="T23" fmla="*/ 100 h 468"/>
                <a:gd name="T24" fmla="*/ 513 w 514"/>
                <a:gd name="T25" fmla="*/ 120 h 468"/>
                <a:gd name="T26" fmla="*/ 492 w 514"/>
                <a:gd name="T27" fmla="*/ 143 h 468"/>
                <a:gd name="T28" fmla="*/ 453 w 514"/>
                <a:gd name="T29" fmla="*/ 142 h 468"/>
                <a:gd name="T30" fmla="*/ 420 w 514"/>
                <a:gd name="T31" fmla="*/ 140 h 468"/>
                <a:gd name="T32" fmla="*/ 397 w 514"/>
                <a:gd name="T33" fmla="*/ 145 h 468"/>
                <a:gd name="T34" fmla="*/ 356 w 514"/>
                <a:gd name="T35" fmla="*/ 145 h 468"/>
                <a:gd name="T36" fmla="*/ 333 w 514"/>
                <a:gd name="T37" fmla="*/ 142 h 468"/>
                <a:gd name="T38" fmla="*/ 307 w 514"/>
                <a:gd name="T39" fmla="*/ 145 h 468"/>
                <a:gd name="T40" fmla="*/ 280 w 514"/>
                <a:gd name="T41" fmla="*/ 142 h 468"/>
                <a:gd name="T42" fmla="*/ 263 w 514"/>
                <a:gd name="T43" fmla="*/ 162 h 468"/>
                <a:gd name="T44" fmla="*/ 254 w 514"/>
                <a:gd name="T45" fmla="*/ 209 h 468"/>
                <a:gd name="T46" fmla="*/ 245 w 514"/>
                <a:gd name="T47" fmla="*/ 236 h 468"/>
                <a:gd name="T48" fmla="*/ 238 w 514"/>
                <a:gd name="T49" fmla="*/ 263 h 468"/>
                <a:gd name="T50" fmla="*/ 233 w 514"/>
                <a:gd name="T51" fmla="*/ 305 h 468"/>
                <a:gd name="T52" fmla="*/ 233 w 514"/>
                <a:gd name="T53" fmla="*/ 345 h 468"/>
                <a:gd name="T54" fmla="*/ 241 w 514"/>
                <a:gd name="T55" fmla="*/ 388 h 468"/>
                <a:gd name="T56" fmla="*/ 258 w 514"/>
                <a:gd name="T57" fmla="*/ 427 h 468"/>
                <a:gd name="T58" fmla="*/ 299 w 514"/>
                <a:gd name="T59" fmla="*/ 438 h 468"/>
                <a:gd name="T60" fmla="*/ 332 w 514"/>
                <a:gd name="T61" fmla="*/ 442 h 468"/>
                <a:gd name="T62" fmla="*/ 370 w 514"/>
                <a:gd name="T63" fmla="*/ 445 h 468"/>
                <a:gd name="T64" fmla="*/ 407 w 514"/>
                <a:gd name="T65" fmla="*/ 449 h 468"/>
                <a:gd name="T66" fmla="*/ 387 w 514"/>
                <a:gd name="T67" fmla="*/ 457 h 468"/>
                <a:gd name="T68" fmla="*/ 337 w 514"/>
                <a:gd name="T69" fmla="*/ 456 h 468"/>
                <a:gd name="T70" fmla="*/ 288 w 514"/>
                <a:gd name="T71" fmla="*/ 462 h 468"/>
                <a:gd name="T72" fmla="*/ 236 w 514"/>
                <a:gd name="T73" fmla="*/ 467 h 468"/>
                <a:gd name="T74" fmla="*/ 203 w 514"/>
                <a:gd name="T75" fmla="*/ 461 h 468"/>
                <a:gd name="T76" fmla="*/ 166 w 514"/>
                <a:gd name="T77" fmla="*/ 458 h 468"/>
                <a:gd name="T78" fmla="*/ 124 w 514"/>
                <a:gd name="T79" fmla="*/ 459 h 468"/>
                <a:gd name="T80" fmla="*/ 89 w 514"/>
                <a:gd name="T81" fmla="*/ 455 h 468"/>
                <a:gd name="T82" fmla="*/ 92 w 514"/>
                <a:gd name="T83" fmla="*/ 449 h 468"/>
                <a:gd name="T84" fmla="*/ 144 w 514"/>
                <a:gd name="T85" fmla="*/ 445 h 468"/>
                <a:gd name="T86" fmla="*/ 187 w 514"/>
                <a:gd name="T87" fmla="*/ 435 h 468"/>
                <a:gd name="T88" fmla="*/ 206 w 514"/>
                <a:gd name="T89" fmla="*/ 413 h 468"/>
                <a:gd name="T90" fmla="*/ 210 w 514"/>
                <a:gd name="T91" fmla="*/ 364 h 468"/>
                <a:gd name="T92" fmla="*/ 210 w 514"/>
                <a:gd name="T93" fmla="*/ 311 h 468"/>
                <a:gd name="T94" fmla="*/ 215 w 514"/>
                <a:gd name="T95" fmla="*/ 272 h 468"/>
                <a:gd name="T96" fmla="*/ 223 w 514"/>
                <a:gd name="T97" fmla="*/ 229 h 468"/>
                <a:gd name="T98" fmla="*/ 233 w 514"/>
                <a:gd name="T99" fmla="*/ 180 h 468"/>
                <a:gd name="T100" fmla="*/ 231 w 514"/>
                <a:gd name="T101" fmla="*/ 151 h 468"/>
                <a:gd name="T102" fmla="*/ 201 w 514"/>
                <a:gd name="T103" fmla="*/ 147 h 468"/>
                <a:gd name="T104" fmla="*/ 169 w 514"/>
                <a:gd name="T105" fmla="*/ 142 h 468"/>
                <a:gd name="T106" fmla="*/ 132 w 514"/>
                <a:gd name="T107" fmla="*/ 139 h 468"/>
                <a:gd name="T108" fmla="*/ 85 w 514"/>
                <a:gd name="T109" fmla="*/ 136 h 468"/>
                <a:gd name="T110" fmla="*/ 33 w 514"/>
                <a:gd name="T111" fmla="*/ 126 h 468"/>
                <a:gd name="T112" fmla="*/ 9 w 514"/>
                <a:gd name="T113" fmla="*/ 73 h 46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14"/>
                <a:gd name="T172" fmla="*/ 0 h 468"/>
                <a:gd name="T173" fmla="*/ 514 w 514"/>
                <a:gd name="T174" fmla="*/ 468 h 46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14" h="468">
                  <a:moveTo>
                    <a:pt x="17" y="60"/>
                  </a:moveTo>
                  <a:lnTo>
                    <a:pt x="20" y="55"/>
                  </a:lnTo>
                  <a:lnTo>
                    <a:pt x="24" y="52"/>
                  </a:lnTo>
                  <a:lnTo>
                    <a:pt x="29" y="49"/>
                  </a:lnTo>
                  <a:lnTo>
                    <a:pt x="35" y="47"/>
                  </a:lnTo>
                  <a:lnTo>
                    <a:pt x="42" y="45"/>
                  </a:lnTo>
                  <a:lnTo>
                    <a:pt x="50" y="44"/>
                  </a:lnTo>
                  <a:lnTo>
                    <a:pt x="58" y="43"/>
                  </a:lnTo>
                  <a:lnTo>
                    <a:pt x="66" y="41"/>
                  </a:lnTo>
                  <a:lnTo>
                    <a:pt x="74" y="39"/>
                  </a:lnTo>
                  <a:lnTo>
                    <a:pt x="82" y="37"/>
                  </a:lnTo>
                  <a:lnTo>
                    <a:pt x="90" y="35"/>
                  </a:lnTo>
                  <a:lnTo>
                    <a:pt x="98" y="32"/>
                  </a:lnTo>
                  <a:lnTo>
                    <a:pt x="106" y="29"/>
                  </a:lnTo>
                  <a:lnTo>
                    <a:pt x="114" y="26"/>
                  </a:lnTo>
                  <a:lnTo>
                    <a:pt x="122" y="24"/>
                  </a:lnTo>
                  <a:lnTo>
                    <a:pt x="130" y="21"/>
                  </a:lnTo>
                  <a:lnTo>
                    <a:pt x="134" y="20"/>
                  </a:lnTo>
                  <a:lnTo>
                    <a:pt x="138" y="20"/>
                  </a:lnTo>
                  <a:lnTo>
                    <a:pt x="143" y="19"/>
                  </a:lnTo>
                  <a:lnTo>
                    <a:pt x="148" y="19"/>
                  </a:lnTo>
                  <a:lnTo>
                    <a:pt x="152" y="19"/>
                  </a:lnTo>
                  <a:lnTo>
                    <a:pt x="158" y="19"/>
                  </a:lnTo>
                  <a:lnTo>
                    <a:pt x="164" y="20"/>
                  </a:lnTo>
                  <a:lnTo>
                    <a:pt x="169" y="20"/>
                  </a:lnTo>
                  <a:lnTo>
                    <a:pt x="176" y="20"/>
                  </a:lnTo>
                  <a:lnTo>
                    <a:pt x="183" y="19"/>
                  </a:lnTo>
                  <a:lnTo>
                    <a:pt x="190" y="19"/>
                  </a:lnTo>
                  <a:lnTo>
                    <a:pt x="197" y="18"/>
                  </a:lnTo>
                  <a:lnTo>
                    <a:pt x="205" y="18"/>
                  </a:lnTo>
                  <a:lnTo>
                    <a:pt x="214" y="16"/>
                  </a:lnTo>
                  <a:lnTo>
                    <a:pt x="223" y="14"/>
                  </a:lnTo>
                  <a:lnTo>
                    <a:pt x="232" y="11"/>
                  </a:lnTo>
                  <a:lnTo>
                    <a:pt x="242" y="8"/>
                  </a:lnTo>
                  <a:lnTo>
                    <a:pt x="250" y="6"/>
                  </a:lnTo>
                  <a:lnTo>
                    <a:pt x="258" y="4"/>
                  </a:lnTo>
                  <a:lnTo>
                    <a:pt x="265" y="2"/>
                  </a:lnTo>
                  <a:lnTo>
                    <a:pt x="271" y="1"/>
                  </a:lnTo>
                  <a:lnTo>
                    <a:pt x="276" y="0"/>
                  </a:lnTo>
                  <a:lnTo>
                    <a:pt x="281" y="0"/>
                  </a:lnTo>
                  <a:lnTo>
                    <a:pt x="285" y="0"/>
                  </a:lnTo>
                  <a:lnTo>
                    <a:pt x="290" y="0"/>
                  </a:lnTo>
                  <a:lnTo>
                    <a:pt x="293" y="0"/>
                  </a:lnTo>
                  <a:lnTo>
                    <a:pt x="297" y="1"/>
                  </a:lnTo>
                  <a:lnTo>
                    <a:pt x="301" y="1"/>
                  </a:lnTo>
                  <a:lnTo>
                    <a:pt x="304" y="2"/>
                  </a:lnTo>
                  <a:lnTo>
                    <a:pt x="307" y="3"/>
                  </a:lnTo>
                  <a:lnTo>
                    <a:pt x="310" y="5"/>
                  </a:lnTo>
                  <a:lnTo>
                    <a:pt x="314" y="7"/>
                  </a:lnTo>
                  <a:lnTo>
                    <a:pt x="319" y="10"/>
                  </a:lnTo>
                  <a:lnTo>
                    <a:pt x="325" y="14"/>
                  </a:lnTo>
                  <a:lnTo>
                    <a:pt x="332" y="19"/>
                  </a:lnTo>
                  <a:lnTo>
                    <a:pt x="339" y="25"/>
                  </a:lnTo>
                  <a:lnTo>
                    <a:pt x="348" y="30"/>
                  </a:lnTo>
                  <a:lnTo>
                    <a:pt x="358" y="35"/>
                  </a:lnTo>
                  <a:lnTo>
                    <a:pt x="370" y="41"/>
                  </a:lnTo>
                  <a:lnTo>
                    <a:pt x="383" y="45"/>
                  </a:lnTo>
                  <a:lnTo>
                    <a:pt x="389" y="47"/>
                  </a:lnTo>
                  <a:lnTo>
                    <a:pt x="396" y="49"/>
                  </a:lnTo>
                  <a:lnTo>
                    <a:pt x="402" y="51"/>
                  </a:lnTo>
                  <a:lnTo>
                    <a:pt x="408" y="52"/>
                  </a:lnTo>
                  <a:lnTo>
                    <a:pt x="414" y="54"/>
                  </a:lnTo>
                  <a:lnTo>
                    <a:pt x="419" y="56"/>
                  </a:lnTo>
                  <a:lnTo>
                    <a:pt x="425" y="58"/>
                  </a:lnTo>
                  <a:lnTo>
                    <a:pt x="430" y="59"/>
                  </a:lnTo>
                  <a:lnTo>
                    <a:pt x="434" y="61"/>
                  </a:lnTo>
                  <a:lnTo>
                    <a:pt x="439" y="62"/>
                  </a:lnTo>
                  <a:lnTo>
                    <a:pt x="443" y="64"/>
                  </a:lnTo>
                  <a:lnTo>
                    <a:pt x="448" y="66"/>
                  </a:lnTo>
                  <a:lnTo>
                    <a:pt x="452" y="67"/>
                  </a:lnTo>
                  <a:lnTo>
                    <a:pt x="456" y="69"/>
                  </a:lnTo>
                  <a:lnTo>
                    <a:pt x="460" y="69"/>
                  </a:lnTo>
                  <a:lnTo>
                    <a:pt x="464" y="71"/>
                  </a:lnTo>
                  <a:lnTo>
                    <a:pt x="471" y="73"/>
                  </a:lnTo>
                  <a:lnTo>
                    <a:pt x="479" y="75"/>
                  </a:lnTo>
                  <a:lnTo>
                    <a:pt x="486" y="77"/>
                  </a:lnTo>
                  <a:lnTo>
                    <a:pt x="492" y="80"/>
                  </a:lnTo>
                  <a:lnTo>
                    <a:pt x="497" y="82"/>
                  </a:lnTo>
                  <a:lnTo>
                    <a:pt x="502" y="85"/>
                  </a:lnTo>
                  <a:lnTo>
                    <a:pt x="505" y="88"/>
                  </a:lnTo>
                  <a:lnTo>
                    <a:pt x="506" y="92"/>
                  </a:lnTo>
                  <a:lnTo>
                    <a:pt x="507" y="95"/>
                  </a:lnTo>
                  <a:lnTo>
                    <a:pt x="508" y="98"/>
                  </a:lnTo>
                  <a:lnTo>
                    <a:pt x="509" y="100"/>
                  </a:lnTo>
                  <a:lnTo>
                    <a:pt x="510" y="102"/>
                  </a:lnTo>
                  <a:lnTo>
                    <a:pt x="511" y="103"/>
                  </a:lnTo>
                  <a:lnTo>
                    <a:pt x="512" y="105"/>
                  </a:lnTo>
                  <a:lnTo>
                    <a:pt x="513" y="108"/>
                  </a:lnTo>
                  <a:lnTo>
                    <a:pt x="513" y="112"/>
                  </a:lnTo>
                  <a:lnTo>
                    <a:pt x="513" y="117"/>
                  </a:lnTo>
                  <a:lnTo>
                    <a:pt x="513" y="120"/>
                  </a:lnTo>
                  <a:lnTo>
                    <a:pt x="513" y="124"/>
                  </a:lnTo>
                  <a:lnTo>
                    <a:pt x="511" y="127"/>
                  </a:lnTo>
                  <a:lnTo>
                    <a:pt x="509" y="129"/>
                  </a:lnTo>
                  <a:lnTo>
                    <a:pt x="506" y="132"/>
                  </a:lnTo>
                  <a:lnTo>
                    <a:pt x="502" y="136"/>
                  </a:lnTo>
                  <a:lnTo>
                    <a:pt x="497" y="139"/>
                  </a:lnTo>
                  <a:lnTo>
                    <a:pt x="492" y="143"/>
                  </a:lnTo>
                  <a:lnTo>
                    <a:pt x="486" y="144"/>
                  </a:lnTo>
                  <a:lnTo>
                    <a:pt x="480" y="144"/>
                  </a:lnTo>
                  <a:lnTo>
                    <a:pt x="474" y="143"/>
                  </a:lnTo>
                  <a:lnTo>
                    <a:pt x="469" y="142"/>
                  </a:lnTo>
                  <a:lnTo>
                    <a:pt x="463" y="141"/>
                  </a:lnTo>
                  <a:lnTo>
                    <a:pt x="458" y="141"/>
                  </a:lnTo>
                  <a:lnTo>
                    <a:pt x="453" y="142"/>
                  </a:lnTo>
                  <a:lnTo>
                    <a:pt x="449" y="143"/>
                  </a:lnTo>
                  <a:lnTo>
                    <a:pt x="444" y="143"/>
                  </a:lnTo>
                  <a:lnTo>
                    <a:pt x="439" y="143"/>
                  </a:lnTo>
                  <a:lnTo>
                    <a:pt x="433" y="142"/>
                  </a:lnTo>
                  <a:lnTo>
                    <a:pt x="428" y="142"/>
                  </a:lnTo>
                  <a:lnTo>
                    <a:pt x="424" y="141"/>
                  </a:lnTo>
                  <a:lnTo>
                    <a:pt x="420" y="140"/>
                  </a:lnTo>
                  <a:lnTo>
                    <a:pt x="417" y="140"/>
                  </a:lnTo>
                  <a:lnTo>
                    <a:pt x="415" y="140"/>
                  </a:lnTo>
                  <a:lnTo>
                    <a:pt x="413" y="140"/>
                  </a:lnTo>
                  <a:lnTo>
                    <a:pt x="409" y="141"/>
                  </a:lnTo>
                  <a:lnTo>
                    <a:pt x="406" y="143"/>
                  </a:lnTo>
                  <a:lnTo>
                    <a:pt x="401" y="144"/>
                  </a:lnTo>
                  <a:lnTo>
                    <a:pt x="397" y="145"/>
                  </a:lnTo>
                  <a:lnTo>
                    <a:pt x="391" y="146"/>
                  </a:lnTo>
                  <a:lnTo>
                    <a:pt x="385" y="146"/>
                  </a:lnTo>
                  <a:lnTo>
                    <a:pt x="378" y="147"/>
                  </a:lnTo>
                  <a:lnTo>
                    <a:pt x="372" y="146"/>
                  </a:lnTo>
                  <a:lnTo>
                    <a:pt x="366" y="146"/>
                  </a:lnTo>
                  <a:lnTo>
                    <a:pt x="361" y="145"/>
                  </a:lnTo>
                  <a:lnTo>
                    <a:pt x="356" y="145"/>
                  </a:lnTo>
                  <a:lnTo>
                    <a:pt x="353" y="144"/>
                  </a:lnTo>
                  <a:lnTo>
                    <a:pt x="349" y="143"/>
                  </a:lnTo>
                  <a:lnTo>
                    <a:pt x="346" y="142"/>
                  </a:lnTo>
                  <a:lnTo>
                    <a:pt x="344" y="142"/>
                  </a:lnTo>
                  <a:lnTo>
                    <a:pt x="341" y="141"/>
                  </a:lnTo>
                  <a:lnTo>
                    <a:pt x="337" y="142"/>
                  </a:lnTo>
                  <a:lnTo>
                    <a:pt x="333" y="142"/>
                  </a:lnTo>
                  <a:lnTo>
                    <a:pt x="329" y="142"/>
                  </a:lnTo>
                  <a:lnTo>
                    <a:pt x="326" y="143"/>
                  </a:lnTo>
                  <a:lnTo>
                    <a:pt x="323" y="144"/>
                  </a:lnTo>
                  <a:lnTo>
                    <a:pt x="320" y="145"/>
                  </a:lnTo>
                  <a:lnTo>
                    <a:pt x="318" y="145"/>
                  </a:lnTo>
                  <a:lnTo>
                    <a:pt x="313" y="145"/>
                  </a:lnTo>
                  <a:lnTo>
                    <a:pt x="307" y="145"/>
                  </a:lnTo>
                  <a:lnTo>
                    <a:pt x="301" y="144"/>
                  </a:lnTo>
                  <a:lnTo>
                    <a:pt x="295" y="144"/>
                  </a:lnTo>
                  <a:lnTo>
                    <a:pt x="290" y="143"/>
                  </a:lnTo>
                  <a:lnTo>
                    <a:pt x="285" y="142"/>
                  </a:lnTo>
                  <a:lnTo>
                    <a:pt x="283" y="141"/>
                  </a:lnTo>
                  <a:lnTo>
                    <a:pt x="282" y="141"/>
                  </a:lnTo>
                  <a:lnTo>
                    <a:pt x="280" y="142"/>
                  </a:lnTo>
                  <a:lnTo>
                    <a:pt x="277" y="143"/>
                  </a:lnTo>
                  <a:lnTo>
                    <a:pt x="275" y="145"/>
                  </a:lnTo>
                  <a:lnTo>
                    <a:pt x="272" y="148"/>
                  </a:lnTo>
                  <a:lnTo>
                    <a:pt x="270" y="151"/>
                  </a:lnTo>
                  <a:lnTo>
                    <a:pt x="267" y="154"/>
                  </a:lnTo>
                  <a:lnTo>
                    <a:pt x="265" y="158"/>
                  </a:lnTo>
                  <a:lnTo>
                    <a:pt x="263" y="162"/>
                  </a:lnTo>
                  <a:lnTo>
                    <a:pt x="261" y="169"/>
                  </a:lnTo>
                  <a:lnTo>
                    <a:pt x="260" y="175"/>
                  </a:lnTo>
                  <a:lnTo>
                    <a:pt x="258" y="182"/>
                  </a:lnTo>
                  <a:lnTo>
                    <a:pt x="257" y="190"/>
                  </a:lnTo>
                  <a:lnTo>
                    <a:pt x="256" y="197"/>
                  </a:lnTo>
                  <a:lnTo>
                    <a:pt x="255" y="204"/>
                  </a:lnTo>
                  <a:lnTo>
                    <a:pt x="254" y="209"/>
                  </a:lnTo>
                  <a:lnTo>
                    <a:pt x="253" y="214"/>
                  </a:lnTo>
                  <a:lnTo>
                    <a:pt x="251" y="218"/>
                  </a:lnTo>
                  <a:lnTo>
                    <a:pt x="250" y="222"/>
                  </a:lnTo>
                  <a:lnTo>
                    <a:pt x="249" y="226"/>
                  </a:lnTo>
                  <a:lnTo>
                    <a:pt x="248" y="230"/>
                  </a:lnTo>
                  <a:lnTo>
                    <a:pt x="247" y="233"/>
                  </a:lnTo>
                  <a:lnTo>
                    <a:pt x="245" y="236"/>
                  </a:lnTo>
                  <a:lnTo>
                    <a:pt x="244" y="239"/>
                  </a:lnTo>
                  <a:lnTo>
                    <a:pt x="243" y="242"/>
                  </a:lnTo>
                  <a:lnTo>
                    <a:pt x="242" y="245"/>
                  </a:lnTo>
                  <a:lnTo>
                    <a:pt x="241" y="248"/>
                  </a:lnTo>
                  <a:lnTo>
                    <a:pt x="240" y="253"/>
                  </a:lnTo>
                  <a:lnTo>
                    <a:pt x="239" y="257"/>
                  </a:lnTo>
                  <a:lnTo>
                    <a:pt x="238" y="263"/>
                  </a:lnTo>
                  <a:lnTo>
                    <a:pt x="238" y="268"/>
                  </a:lnTo>
                  <a:lnTo>
                    <a:pt x="237" y="274"/>
                  </a:lnTo>
                  <a:lnTo>
                    <a:pt x="236" y="281"/>
                  </a:lnTo>
                  <a:lnTo>
                    <a:pt x="235" y="287"/>
                  </a:lnTo>
                  <a:lnTo>
                    <a:pt x="235" y="293"/>
                  </a:lnTo>
                  <a:lnTo>
                    <a:pt x="234" y="299"/>
                  </a:lnTo>
                  <a:lnTo>
                    <a:pt x="233" y="305"/>
                  </a:lnTo>
                  <a:lnTo>
                    <a:pt x="233" y="311"/>
                  </a:lnTo>
                  <a:lnTo>
                    <a:pt x="232" y="317"/>
                  </a:lnTo>
                  <a:lnTo>
                    <a:pt x="232" y="322"/>
                  </a:lnTo>
                  <a:lnTo>
                    <a:pt x="232" y="327"/>
                  </a:lnTo>
                  <a:lnTo>
                    <a:pt x="232" y="333"/>
                  </a:lnTo>
                  <a:lnTo>
                    <a:pt x="232" y="339"/>
                  </a:lnTo>
                  <a:lnTo>
                    <a:pt x="233" y="345"/>
                  </a:lnTo>
                  <a:lnTo>
                    <a:pt x="234" y="351"/>
                  </a:lnTo>
                  <a:lnTo>
                    <a:pt x="234" y="357"/>
                  </a:lnTo>
                  <a:lnTo>
                    <a:pt x="236" y="364"/>
                  </a:lnTo>
                  <a:lnTo>
                    <a:pt x="237" y="370"/>
                  </a:lnTo>
                  <a:lnTo>
                    <a:pt x="238" y="376"/>
                  </a:lnTo>
                  <a:lnTo>
                    <a:pt x="239" y="382"/>
                  </a:lnTo>
                  <a:lnTo>
                    <a:pt x="241" y="388"/>
                  </a:lnTo>
                  <a:lnTo>
                    <a:pt x="242" y="394"/>
                  </a:lnTo>
                  <a:lnTo>
                    <a:pt x="244" y="399"/>
                  </a:lnTo>
                  <a:lnTo>
                    <a:pt x="245" y="405"/>
                  </a:lnTo>
                  <a:lnTo>
                    <a:pt x="247" y="410"/>
                  </a:lnTo>
                  <a:lnTo>
                    <a:pt x="248" y="414"/>
                  </a:lnTo>
                  <a:lnTo>
                    <a:pt x="253" y="422"/>
                  </a:lnTo>
                  <a:lnTo>
                    <a:pt x="258" y="427"/>
                  </a:lnTo>
                  <a:lnTo>
                    <a:pt x="265" y="432"/>
                  </a:lnTo>
                  <a:lnTo>
                    <a:pt x="271" y="435"/>
                  </a:lnTo>
                  <a:lnTo>
                    <a:pt x="278" y="437"/>
                  </a:lnTo>
                  <a:lnTo>
                    <a:pt x="285" y="438"/>
                  </a:lnTo>
                  <a:lnTo>
                    <a:pt x="291" y="438"/>
                  </a:lnTo>
                  <a:lnTo>
                    <a:pt x="295" y="438"/>
                  </a:lnTo>
                  <a:lnTo>
                    <a:pt x="299" y="438"/>
                  </a:lnTo>
                  <a:lnTo>
                    <a:pt x="303" y="438"/>
                  </a:lnTo>
                  <a:lnTo>
                    <a:pt x="309" y="438"/>
                  </a:lnTo>
                  <a:lnTo>
                    <a:pt x="314" y="438"/>
                  </a:lnTo>
                  <a:lnTo>
                    <a:pt x="320" y="439"/>
                  </a:lnTo>
                  <a:lnTo>
                    <a:pt x="325" y="440"/>
                  </a:lnTo>
                  <a:lnTo>
                    <a:pt x="329" y="441"/>
                  </a:lnTo>
                  <a:lnTo>
                    <a:pt x="332" y="442"/>
                  </a:lnTo>
                  <a:lnTo>
                    <a:pt x="334" y="443"/>
                  </a:lnTo>
                  <a:lnTo>
                    <a:pt x="338" y="444"/>
                  </a:lnTo>
                  <a:lnTo>
                    <a:pt x="343" y="444"/>
                  </a:lnTo>
                  <a:lnTo>
                    <a:pt x="348" y="445"/>
                  </a:lnTo>
                  <a:lnTo>
                    <a:pt x="355" y="445"/>
                  </a:lnTo>
                  <a:lnTo>
                    <a:pt x="362" y="445"/>
                  </a:lnTo>
                  <a:lnTo>
                    <a:pt x="370" y="445"/>
                  </a:lnTo>
                  <a:lnTo>
                    <a:pt x="377" y="446"/>
                  </a:lnTo>
                  <a:lnTo>
                    <a:pt x="384" y="446"/>
                  </a:lnTo>
                  <a:lnTo>
                    <a:pt x="391" y="446"/>
                  </a:lnTo>
                  <a:lnTo>
                    <a:pt x="397" y="447"/>
                  </a:lnTo>
                  <a:lnTo>
                    <a:pt x="402" y="447"/>
                  </a:lnTo>
                  <a:lnTo>
                    <a:pt x="405" y="448"/>
                  </a:lnTo>
                  <a:lnTo>
                    <a:pt x="407" y="449"/>
                  </a:lnTo>
                  <a:lnTo>
                    <a:pt x="407" y="450"/>
                  </a:lnTo>
                  <a:lnTo>
                    <a:pt x="406" y="452"/>
                  </a:lnTo>
                  <a:lnTo>
                    <a:pt x="406" y="453"/>
                  </a:lnTo>
                  <a:lnTo>
                    <a:pt x="404" y="455"/>
                  </a:lnTo>
                  <a:lnTo>
                    <a:pt x="399" y="456"/>
                  </a:lnTo>
                  <a:lnTo>
                    <a:pt x="394" y="457"/>
                  </a:lnTo>
                  <a:lnTo>
                    <a:pt x="387" y="457"/>
                  </a:lnTo>
                  <a:lnTo>
                    <a:pt x="380" y="458"/>
                  </a:lnTo>
                  <a:lnTo>
                    <a:pt x="372" y="458"/>
                  </a:lnTo>
                  <a:lnTo>
                    <a:pt x="364" y="457"/>
                  </a:lnTo>
                  <a:lnTo>
                    <a:pt x="360" y="457"/>
                  </a:lnTo>
                  <a:lnTo>
                    <a:pt x="353" y="456"/>
                  </a:lnTo>
                  <a:lnTo>
                    <a:pt x="345" y="456"/>
                  </a:lnTo>
                  <a:lnTo>
                    <a:pt x="337" y="456"/>
                  </a:lnTo>
                  <a:lnTo>
                    <a:pt x="328" y="456"/>
                  </a:lnTo>
                  <a:lnTo>
                    <a:pt x="320" y="457"/>
                  </a:lnTo>
                  <a:lnTo>
                    <a:pt x="313" y="458"/>
                  </a:lnTo>
                  <a:lnTo>
                    <a:pt x="308" y="458"/>
                  </a:lnTo>
                  <a:lnTo>
                    <a:pt x="302" y="459"/>
                  </a:lnTo>
                  <a:lnTo>
                    <a:pt x="296" y="461"/>
                  </a:lnTo>
                  <a:lnTo>
                    <a:pt x="288" y="462"/>
                  </a:lnTo>
                  <a:lnTo>
                    <a:pt x="280" y="463"/>
                  </a:lnTo>
                  <a:lnTo>
                    <a:pt x="271" y="464"/>
                  </a:lnTo>
                  <a:lnTo>
                    <a:pt x="263" y="464"/>
                  </a:lnTo>
                  <a:lnTo>
                    <a:pt x="254" y="465"/>
                  </a:lnTo>
                  <a:lnTo>
                    <a:pt x="245" y="466"/>
                  </a:lnTo>
                  <a:lnTo>
                    <a:pt x="240" y="467"/>
                  </a:lnTo>
                  <a:lnTo>
                    <a:pt x="236" y="467"/>
                  </a:lnTo>
                  <a:lnTo>
                    <a:pt x="231" y="466"/>
                  </a:lnTo>
                  <a:lnTo>
                    <a:pt x="227" y="466"/>
                  </a:lnTo>
                  <a:lnTo>
                    <a:pt x="222" y="465"/>
                  </a:lnTo>
                  <a:lnTo>
                    <a:pt x="217" y="464"/>
                  </a:lnTo>
                  <a:lnTo>
                    <a:pt x="212" y="463"/>
                  </a:lnTo>
                  <a:lnTo>
                    <a:pt x="207" y="462"/>
                  </a:lnTo>
                  <a:lnTo>
                    <a:pt x="203" y="461"/>
                  </a:lnTo>
                  <a:lnTo>
                    <a:pt x="197" y="460"/>
                  </a:lnTo>
                  <a:lnTo>
                    <a:pt x="192" y="459"/>
                  </a:lnTo>
                  <a:lnTo>
                    <a:pt x="187" y="459"/>
                  </a:lnTo>
                  <a:lnTo>
                    <a:pt x="182" y="458"/>
                  </a:lnTo>
                  <a:lnTo>
                    <a:pt x="176" y="458"/>
                  </a:lnTo>
                  <a:lnTo>
                    <a:pt x="171" y="458"/>
                  </a:lnTo>
                  <a:lnTo>
                    <a:pt x="166" y="458"/>
                  </a:lnTo>
                  <a:lnTo>
                    <a:pt x="160" y="459"/>
                  </a:lnTo>
                  <a:lnTo>
                    <a:pt x="154" y="459"/>
                  </a:lnTo>
                  <a:lnTo>
                    <a:pt x="148" y="459"/>
                  </a:lnTo>
                  <a:lnTo>
                    <a:pt x="142" y="459"/>
                  </a:lnTo>
                  <a:lnTo>
                    <a:pt x="136" y="459"/>
                  </a:lnTo>
                  <a:lnTo>
                    <a:pt x="130" y="459"/>
                  </a:lnTo>
                  <a:lnTo>
                    <a:pt x="124" y="459"/>
                  </a:lnTo>
                  <a:lnTo>
                    <a:pt x="118" y="458"/>
                  </a:lnTo>
                  <a:lnTo>
                    <a:pt x="112" y="458"/>
                  </a:lnTo>
                  <a:lnTo>
                    <a:pt x="107" y="458"/>
                  </a:lnTo>
                  <a:lnTo>
                    <a:pt x="102" y="457"/>
                  </a:lnTo>
                  <a:lnTo>
                    <a:pt x="97" y="456"/>
                  </a:lnTo>
                  <a:lnTo>
                    <a:pt x="93" y="456"/>
                  </a:lnTo>
                  <a:lnTo>
                    <a:pt x="89" y="455"/>
                  </a:lnTo>
                  <a:lnTo>
                    <a:pt x="86" y="454"/>
                  </a:lnTo>
                  <a:lnTo>
                    <a:pt x="84" y="453"/>
                  </a:lnTo>
                  <a:lnTo>
                    <a:pt x="81" y="452"/>
                  </a:lnTo>
                  <a:lnTo>
                    <a:pt x="81" y="450"/>
                  </a:lnTo>
                  <a:lnTo>
                    <a:pt x="84" y="450"/>
                  </a:lnTo>
                  <a:lnTo>
                    <a:pt x="88" y="449"/>
                  </a:lnTo>
                  <a:lnTo>
                    <a:pt x="92" y="449"/>
                  </a:lnTo>
                  <a:lnTo>
                    <a:pt x="98" y="448"/>
                  </a:lnTo>
                  <a:lnTo>
                    <a:pt x="104" y="448"/>
                  </a:lnTo>
                  <a:lnTo>
                    <a:pt x="108" y="447"/>
                  </a:lnTo>
                  <a:lnTo>
                    <a:pt x="114" y="447"/>
                  </a:lnTo>
                  <a:lnTo>
                    <a:pt x="123" y="446"/>
                  </a:lnTo>
                  <a:lnTo>
                    <a:pt x="133" y="445"/>
                  </a:lnTo>
                  <a:lnTo>
                    <a:pt x="144" y="445"/>
                  </a:lnTo>
                  <a:lnTo>
                    <a:pt x="155" y="443"/>
                  </a:lnTo>
                  <a:lnTo>
                    <a:pt x="165" y="442"/>
                  </a:lnTo>
                  <a:lnTo>
                    <a:pt x="172" y="441"/>
                  </a:lnTo>
                  <a:lnTo>
                    <a:pt x="177" y="440"/>
                  </a:lnTo>
                  <a:lnTo>
                    <a:pt x="181" y="438"/>
                  </a:lnTo>
                  <a:lnTo>
                    <a:pt x="184" y="437"/>
                  </a:lnTo>
                  <a:lnTo>
                    <a:pt x="187" y="435"/>
                  </a:lnTo>
                  <a:lnTo>
                    <a:pt x="190" y="434"/>
                  </a:lnTo>
                  <a:lnTo>
                    <a:pt x="193" y="432"/>
                  </a:lnTo>
                  <a:lnTo>
                    <a:pt x="195" y="430"/>
                  </a:lnTo>
                  <a:lnTo>
                    <a:pt x="198" y="427"/>
                  </a:lnTo>
                  <a:lnTo>
                    <a:pt x="201" y="424"/>
                  </a:lnTo>
                  <a:lnTo>
                    <a:pt x="204" y="419"/>
                  </a:lnTo>
                  <a:lnTo>
                    <a:pt x="206" y="413"/>
                  </a:lnTo>
                  <a:lnTo>
                    <a:pt x="208" y="406"/>
                  </a:lnTo>
                  <a:lnTo>
                    <a:pt x="209" y="397"/>
                  </a:lnTo>
                  <a:lnTo>
                    <a:pt x="210" y="389"/>
                  </a:lnTo>
                  <a:lnTo>
                    <a:pt x="211" y="382"/>
                  </a:lnTo>
                  <a:lnTo>
                    <a:pt x="211" y="374"/>
                  </a:lnTo>
                  <a:lnTo>
                    <a:pt x="210" y="369"/>
                  </a:lnTo>
                  <a:lnTo>
                    <a:pt x="210" y="364"/>
                  </a:lnTo>
                  <a:lnTo>
                    <a:pt x="210" y="357"/>
                  </a:lnTo>
                  <a:lnTo>
                    <a:pt x="209" y="350"/>
                  </a:lnTo>
                  <a:lnTo>
                    <a:pt x="209" y="342"/>
                  </a:lnTo>
                  <a:lnTo>
                    <a:pt x="209" y="333"/>
                  </a:lnTo>
                  <a:lnTo>
                    <a:pt x="209" y="325"/>
                  </a:lnTo>
                  <a:lnTo>
                    <a:pt x="209" y="318"/>
                  </a:lnTo>
                  <a:lnTo>
                    <a:pt x="210" y="311"/>
                  </a:lnTo>
                  <a:lnTo>
                    <a:pt x="210" y="307"/>
                  </a:lnTo>
                  <a:lnTo>
                    <a:pt x="210" y="303"/>
                  </a:lnTo>
                  <a:lnTo>
                    <a:pt x="211" y="298"/>
                  </a:lnTo>
                  <a:lnTo>
                    <a:pt x="212" y="291"/>
                  </a:lnTo>
                  <a:lnTo>
                    <a:pt x="212" y="285"/>
                  </a:lnTo>
                  <a:lnTo>
                    <a:pt x="213" y="279"/>
                  </a:lnTo>
                  <a:lnTo>
                    <a:pt x="215" y="272"/>
                  </a:lnTo>
                  <a:lnTo>
                    <a:pt x="216" y="264"/>
                  </a:lnTo>
                  <a:lnTo>
                    <a:pt x="217" y="258"/>
                  </a:lnTo>
                  <a:lnTo>
                    <a:pt x="219" y="251"/>
                  </a:lnTo>
                  <a:lnTo>
                    <a:pt x="220" y="245"/>
                  </a:lnTo>
                  <a:lnTo>
                    <a:pt x="221" y="238"/>
                  </a:lnTo>
                  <a:lnTo>
                    <a:pt x="222" y="233"/>
                  </a:lnTo>
                  <a:lnTo>
                    <a:pt x="223" y="229"/>
                  </a:lnTo>
                  <a:lnTo>
                    <a:pt x="224" y="225"/>
                  </a:lnTo>
                  <a:lnTo>
                    <a:pt x="225" y="222"/>
                  </a:lnTo>
                  <a:lnTo>
                    <a:pt x="226" y="216"/>
                  </a:lnTo>
                  <a:lnTo>
                    <a:pt x="228" y="208"/>
                  </a:lnTo>
                  <a:lnTo>
                    <a:pt x="230" y="198"/>
                  </a:lnTo>
                  <a:lnTo>
                    <a:pt x="231" y="189"/>
                  </a:lnTo>
                  <a:lnTo>
                    <a:pt x="233" y="180"/>
                  </a:lnTo>
                  <a:lnTo>
                    <a:pt x="234" y="172"/>
                  </a:lnTo>
                  <a:lnTo>
                    <a:pt x="234" y="167"/>
                  </a:lnTo>
                  <a:lnTo>
                    <a:pt x="235" y="165"/>
                  </a:lnTo>
                  <a:lnTo>
                    <a:pt x="235" y="162"/>
                  </a:lnTo>
                  <a:lnTo>
                    <a:pt x="234" y="159"/>
                  </a:lnTo>
                  <a:lnTo>
                    <a:pt x="233" y="154"/>
                  </a:lnTo>
                  <a:lnTo>
                    <a:pt x="231" y="151"/>
                  </a:lnTo>
                  <a:lnTo>
                    <a:pt x="229" y="147"/>
                  </a:lnTo>
                  <a:lnTo>
                    <a:pt x="226" y="145"/>
                  </a:lnTo>
                  <a:lnTo>
                    <a:pt x="222" y="143"/>
                  </a:lnTo>
                  <a:lnTo>
                    <a:pt x="219" y="144"/>
                  </a:lnTo>
                  <a:lnTo>
                    <a:pt x="212" y="145"/>
                  </a:lnTo>
                  <a:lnTo>
                    <a:pt x="207" y="146"/>
                  </a:lnTo>
                  <a:lnTo>
                    <a:pt x="201" y="147"/>
                  </a:lnTo>
                  <a:lnTo>
                    <a:pt x="196" y="147"/>
                  </a:lnTo>
                  <a:lnTo>
                    <a:pt x="191" y="147"/>
                  </a:lnTo>
                  <a:lnTo>
                    <a:pt x="187" y="146"/>
                  </a:lnTo>
                  <a:lnTo>
                    <a:pt x="182" y="145"/>
                  </a:lnTo>
                  <a:lnTo>
                    <a:pt x="178" y="144"/>
                  </a:lnTo>
                  <a:lnTo>
                    <a:pt x="174" y="143"/>
                  </a:lnTo>
                  <a:lnTo>
                    <a:pt x="169" y="142"/>
                  </a:lnTo>
                  <a:lnTo>
                    <a:pt x="165" y="140"/>
                  </a:lnTo>
                  <a:lnTo>
                    <a:pt x="160" y="139"/>
                  </a:lnTo>
                  <a:lnTo>
                    <a:pt x="155" y="139"/>
                  </a:lnTo>
                  <a:lnTo>
                    <a:pt x="150" y="138"/>
                  </a:lnTo>
                  <a:lnTo>
                    <a:pt x="144" y="138"/>
                  </a:lnTo>
                  <a:lnTo>
                    <a:pt x="139" y="139"/>
                  </a:lnTo>
                  <a:lnTo>
                    <a:pt x="132" y="139"/>
                  </a:lnTo>
                  <a:lnTo>
                    <a:pt x="126" y="140"/>
                  </a:lnTo>
                  <a:lnTo>
                    <a:pt x="119" y="140"/>
                  </a:lnTo>
                  <a:lnTo>
                    <a:pt x="113" y="139"/>
                  </a:lnTo>
                  <a:lnTo>
                    <a:pt x="106" y="139"/>
                  </a:lnTo>
                  <a:lnTo>
                    <a:pt x="99" y="138"/>
                  </a:lnTo>
                  <a:lnTo>
                    <a:pt x="92" y="137"/>
                  </a:lnTo>
                  <a:lnTo>
                    <a:pt x="85" y="136"/>
                  </a:lnTo>
                  <a:lnTo>
                    <a:pt x="78" y="135"/>
                  </a:lnTo>
                  <a:lnTo>
                    <a:pt x="71" y="133"/>
                  </a:lnTo>
                  <a:lnTo>
                    <a:pt x="63" y="132"/>
                  </a:lnTo>
                  <a:lnTo>
                    <a:pt x="56" y="130"/>
                  </a:lnTo>
                  <a:lnTo>
                    <a:pt x="49" y="128"/>
                  </a:lnTo>
                  <a:lnTo>
                    <a:pt x="41" y="127"/>
                  </a:lnTo>
                  <a:lnTo>
                    <a:pt x="33" y="126"/>
                  </a:lnTo>
                  <a:lnTo>
                    <a:pt x="26" y="125"/>
                  </a:lnTo>
                  <a:lnTo>
                    <a:pt x="11" y="120"/>
                  </a:lnTo>
                  <a:lnTo>
                    <a:pt x="3" y="113"/>
                  </a:lnTo>
                  <a:lnTo>
                    <a:pt x="0" y="103"/>
                  </a:lnTo>
                  <a:lnTo>
                    <a:pt x="1" y="93"/>
                  </a:lnTo>
                  <a:lnTo>
                    <a:pt x="5" y="83"/>
                  </a:lnTo>
                  <a:lnTo>
                    <a:pt x="9" y="73"/>
                  </a:lnTo>
                  <a:lnTo>
                    <a:pt x="14" y="65"/>
                  </a:lnTo>
                  <a:lnTo>
                    <a:pt x="17" y="60"/>
                  </a:lnTo>
                </a:path>
              </a:pathLst>
            </a:custGeom>
            <a:solidFill>
              <a:srgbClr val="DE611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42" name="Freeform 410"/>
            <p:cNvSpPr>
              <a:spLocks/>
            </p:cNvSpPr>
            <p:nvPr/>
          </p:nvSpPr>
          <p:spPr bwMode="auto">
            <a:xfrm>
              <a:off x="1528" y="967"/>
              <a:ext cx="513" cy="459"/>
            </a:xfrm>
            <a:custGeom>
              <a:avLst/>
              <a:gdLst>
                <a:gd name="T0" fmla="*/ 49 w 513"/>
                <a:gd name="T1" fmla="*/ 40 h 459"/>
                <a:gd name="T2" fmla="*/ 105 w 513"/>
                <a:gd name="T3" fmla="*/ 27 h 459"/>
                <a:gd name="T4" fmla="*/ 148 w 513"/>
                <a:gd name="T5" fmla="*/ 18 h 459"/>
                <a:gd name="T6" fmla="*/ 190 w 513"/>
                <a:gd name="T7" fmla="*/ 20 h 459"/>
                <a:gd name="T8" fmla="*/ 250 w 513"/>
                <a:gd name="T9" fmla="*/ 8 h 459"/>
                <a:gd name="T10" fmla="*/ 289 w 513"/>
                <a:gd name="T11" fmla="*/ 0 h 459"/>
                <a:gd name="T12" fmla="*/ 313 w 513"/>
                <a:gd name="T13" fmla="*/ 6 h 459"/>
                <a:gd name="T14" fmla="*/ 368 w 513"/>
                <a:gd name="T15" fmla="*/ 39 h 459"/>
                <a:gd name="T16" fmla="*/ 417 w 513"/>
                <a:gd name="T17" fmla="*/ 53 h 459"/>
                <a:gd name="T18" fmla="*/ 448 w 513"/>
                <a:gd name="T19" fmla="*/ 62 h 459"/>
                <a:gd name="T20" fmla="*/ 488 w 513"/>
                <a:gd name="T21" fmla="*/ 73 h 459"/>
                <a:gd name="T22" fmla="*/ 506 w 513"/>
                <a:gd name="T23" fmla="*/ 92 h 459"/>
                <a:gd name="T24" fmla="*/ 512 w 513"/>
                <a:gd name="T25" fmla="*/ 112 h 459"/>
                <a:gd name="T26" fmla="*/ 490 w 513"/>
                <a:gd name="T27" fmla="*/ 133 h 459"/>
                <a:gd name="T28" fmla="*/ 452 w 513"/>
                <a:gd name="T29" fmla="*/ 132 h 459"/>
                <a:gd name="T30" fmla="*/ 419 w 513"/>
                <a:gd name="T31" fmla="*/ 131 h 459"/>
                <a:gd name="T32" fmla="*/ 395 w 513"/>
                <a:gd name="T33" fmla="*/ 136 h 459"/>
                <a:gd name="T34" fmla="*/ 355 w 513"/>
                <a:gd name="T35" fmla="*/ 136 h 459"/>
                <a:gd name="T36" fmla="*/ 332 w 513"/>
                <a:gd name="T37" fmla="*/ 133 h 459"/>
                <a:gd name="T38" fmla="*/ 306 w 513"/>
                <a:gd name="T39" fmla="*/ 136 h 459"/>
                <a:gd name="T40" fmla="*/ 278 w 513"/>
                <a:gd name="T41" fmla="*/ 132 h 459"/>
                <a:gd name="T42" fmla="*/ 262 w 513"/>
                <a:gd name="T43" fmla="*/ 154 h 459"/>
                <a:gd name="T44" fmla="*/ 252 w 513"/>
                <a:gd name="T45" fmla="*/ 200 h 459"/>
                <a:gd name="T46" fmla="*/ 244 w 513"/>
                <a:gd name="T47" fmla="*/ 228 h 459"/>
                <a:gd name="T48" fmla="*/ 237 w 513"/>
                <a:gd name="T49" fmla="*/ 254 h 459"/>
                <a:gd name="T50" fmla="*/ 232 w 513"/>
                <a:gd name="T51" fmla="*/ 296 h 459"/>
                <a:gd name="T52" fmla="*/ 231 w 513"/>
                <a:gd name="T53" fmla="*/ 335 h 459"/>
                <a:gd name="T54" fmla="*/ 238 w 513"/>
                <a:gd name="T55" fmla="*/ 380 h 459"/>
                <a:gd name="T56" fmla="*/ 255 w 513"/>
                <a:gd name="T57" fmla="*/ 420 h 459"/>
                <a:gd name="T58" fmla="*/ 297 w 513"/>
                <a:gd name="T59" fmla="*/ 430 h 459"/>
                <a:gd name="T60" fmla="*/ 330 w 513"/>
                <a:gd name="T61" fmla="*/ 434 h 459"/>
                <a:gd name="T62" fmla="*/ 366 w 513"/>
                <a:gd name="T63" fmla="*/ 438 h 459"/>
                <a:gd name="T64" fmla="*/ 402 w 513"/>
                <a:gd name="T65" fmla="*/ 442 h 459"/>
                <a:gd name="T66" fmla="*/ 385 w 513"/>
                <a:gd name="T67" fmla="*/ 449 h 459"/>
                <a:gd name="T68" fmla="*/ 335 w 513"/>
                <a:gd name="T69" fmla="*/ 448 h 459"/>
                <a:gd name="T70" fmla="*/ 286 w 513"/>
                <a:gd name="T71" fmla="*/ 453 h 459"/>
                <a:gd name="T72" fmla="*/ 235 w 513"/>
                <a:gd name="T73" fmla="*/ 458 h 459"/>
                <a:gd name="T74" fmla="*/ 202 w 513"/>
                <a:gd name="T75" fmla="*/ 452 h 459"/>
                <a:gd name="T76" fmla="*/ 167 w 513"/>
                <a:gd name="T77" fmla="*/ 450 h 459"/>
                <a:gd name="T78" fmla="*/ 125 w 513"/>
                <a:gd name="T79" fmla="*/ 450 h 459"/>
                <a:gd name="T80" fmla="*/ 91 w 513"/>
                <a:gd name="T81" fmla="*/ 447 h 459"/>
                <a:gd name="T82" fmla="*/ 95 w 513"/>
                <a:gd name="T83" fmla="*/ 441 h 459"/>
                <a:gd name="T84" fmla="*/ 146 w 513"/>
                <a:gd name="T85" fmla="*/ 437 h 459"/>
                <a:gd name="T86" fmla="*/ 188 w 513"/>
                <a:gd name="T87" fmla="*/ 428 h 459"/>
                <a:gd name="T88" fmla="*/ 206 w 513"/>
                <a:gd name="T89" fmla="*/ 405 h 459"/>
                <a:gd name="T90" fmla="*/ 210 w 513"/>
                <a:gd name="T91" fmla="*/ 356 h 459"/>
                <a:gd name="T92" fmla="*/ 210 w 513"/>
                <a:gd name="T93" fmla="*/ 302 h 459"/>
                <a:gd name="T94" fmla="*/ 215 w 513"/>
                <a:gd name="T95" fmla="*/ 263 h 459"/>
                <a:gd name="T96" fmla="*/ 223 w 513"/>
                <a:gd name="T97" fmla="*/ 221 h 459"/>
                <a:gd name="T98" fmla="*/ 232 w 513"/>
                <a:gd name="T99" fmla="*/ 171 h 459"/>
                <a:gd name="T100" fmla="*/ 230 w 513"/>
                <a:gd name="T101" fmla="*/ 142 h 459"/>
                <a:gd name="T102" fmla="*/ 201 w 513"/>
                <a:gd name="T103" fmla="*/ 138 h 459"/>
                <a:gd name="T104" fmla="*/ 169 w 513"/>
                <a:gd name="T105" fmla="*/ 132 h 459"/>
                <a:gd name="T106" fmla="*/ 131 w 513"/>
                <a:gd name="T107" fmla="*/ 130 h 459"/>
                <a:gd name="T108" fmla="*/ 85 w 513"/>
                <a:gd name="T109" fmla="*/ 127 h 459"/>
                <a:gd name="T110" fmla="*/ 34 w 513"/>
                <a:gd name="T111" fmla="*/ 118 h 459"/>
                <a:gd name="T112" fmla="*/ 10 w 513"/>
                <a:gd name="T113" fmla="*/ 65 h 45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13"/>
                <a:gd name="T172" fmla="*/ 0 h 459"/>
                <a:gd name="T173" fmla="*/ 513 w 513"/>
                <a:gd name="T174" fmla="*/ 459 h 45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13" h="459">
                  <a:moveTo>
                    <a:pt x="17" y="52"/>
                  </a:moveTo>
                  <a:lnTo>
                    <a:pt x="21" y="47"/>
                  </a:lnTo>
                  <a:lnTo>
                    <a:pt x="25" y="44"/>
                  </a:lnTo>
                  <a:lnTo>
                    <a:pt x="30" y="42"/>
                  </a:lnTo>
                  <a:lnTo>
                    <a:pt x="35" y="41"/>
                  </a:lnTo>
                  <a:lnTo>
                    <a:pt x="42" y="40"/>
                  </a:lnTo>
                  <a:lnTo>
                    <a:pt x="49" y="40"/>
                  </a:lnTo>
                  <a:lnTo>
                    <a:pt x="57" y="39"/>
                  </a:lnTo>
                  <a:lnTo>
                    <a:pt x="65" y="38"/>
                  </a:lnTo>
                  <a:lnTo>
                    <a:pt x="73" y="36"/>
                  </a:lnTo>
                  <a:lnTo>
                    <a:pt x="81" y="34"/>
                  </a:lnTo>
                  <a:lnTo>
                    <a:pt x="89" y="32"/>
                  </a:lnTo>
                  <a:lnTo>
                    <a:pt x="97" y="29"/>
                  </a:lnTo>
                  <a:lnTo>
                    <a:pt x="105" y="27"/>
                  </a:lnTo>
                  <a:lnTo>
                    <a:pt x="113" y="24"/>
                  </a:lnTo>
                  <a:lnTo>
                    <a:pt x="122" y="21"/>
                  </a:lnTo>
                  <a:lnTo>
                    <a:pt x="130" y="19"/>
                  </a:lnTo>
                  <a:lnTo>
                    <a:pt x="134" y="18"/>
                  </a:lnTo>
                  <a:lnTo>
                    <a:pt x="138" y="17"/>
                  </a:lnTo>
                  <a:lnTo>
                    <a:pt x="143" y="17"/>
                  </a:lnTo>
                  <a:lnTo>
                    <a:pt x="148" y="18"/>
                  </a:lnTo>
                  <a:lnTo>
                    <a:pt x="152" y="18"/>
                  </a:lnTo>
                  <a:lnTo>
                    <a:pt x="158" y="19"/>
                  </a:lnTo>
                  <a:lnTo>
                    <a:pt x="164" y="19"/>
                  </a:lnTo>
                  <a:lnTo>
                    <a:pt x="169" y="19"/>
                  </a:lnTo>
                  <a:lnTo>
                    <a:pt x="175" y="20"/>
                  </a:lnTo>
                  <a:lnTo>
                    <a:pt x="183" y="20"/>
                  </a:lnTo>
                  <a:lnTo>
                    <a:pt x="190" y="20"/>
                  </a:lnTo>
                  <a:lnTo>
                    <a:pt x="197" y="20"/>
                  </a:lnTo>
                  <a:lnTo>
                    <a:pt x="205" y="19"/>
                  </a:lnTo>
                  <a:lnTo>
                    <a:pt x="214" y="18"/>
                  </a:lnTo>
                  <a:lnTo>
                    <a:pt x="223" y="16"/>
                  </a:lnTo>
                  <a:lnTo>
                    <a:pt x="232" y="13"/>
                  </a:lnTo>
                  <a:lnTo>
                    <a:pt x="242" y="10"/>
                  </a:lnTo>
                  <a:lnTo>
                    <a:pt x="250" y="8"/>
                  </a:lnTo>
                  <a:lnTo>
                    <a:pt x="257" y="6"/>
                  </a:lnTo>
                  <a:lnTo>
                    <a:pt x="264" y="4"/>
                  </a:lnTo>
                  <a:lnTo>
                    <a:pt x="270" y="2"/>
                  </a:lnTo>
                  <a:lnTo>
                    <a:pt x="275" y="2"/>
                  </a:lnTo>
                  <a:lnTo>
                    <a:pt x="280" y="1"/>
                  </a:lnTo>
                  <a:lnTo>
                    <a:pt x="285" y="0"/>
                  </a:lnTo>
                  <a:lnTo>
                    <a:pt x="289" y="0"/>
                  </a:lnTo>
                  <a:lnTo>
                    <a:pt x="292" y="0"/>
                  </a:lnTo>
                  <a:lnTo>
                    <a:pt x="296" y="0"/>
                  </a:lnTo>
                  <a:lnTo>
                    <a:pt x="299" y="1"/>
                  </a:lnTo>
                  <a:lnTo>
                    <a:pt x="302" y="2"/>
                  </a:lnTo>
                  <a:lnTo>
                    <a:pt x="306" y="2"/>
                  </a:lnTo>
                  <a:lnTo>
                    <a:pt x="309" y="4"/>
                  </a:lnTo>
                  <a:lnTo>
                    <a:pt x="313" y="6"/>
                  </a:lnTo>
                  <a:lnTo>
                    <a:pt x="318" y="9"/>
                  </a:lnTo>
                  <a:lnTo>
                    <a:pt x="324" y="13"/>
                  </a:lnTo>
                  <a:lnTo>
                    <a:pt x="330" y="18"/>
                  </a:lnTo>
                  <a:lnTo>
                    <a:pt x="338" y="23"/>
                  </a:lnTo>
                  <a:lnTo>
                    <a:pt x="346" y="28"/>
                  </a:lnTo>
                  <a:lnTo>
                    <a:pt x="356" y="34"/>
                  </a:lnTo>
                  <a:lnTo>
                    <a:pt x="368" y="39"/>
                  </a:lnTo>
                  <a:lnTo>
                    <a:pt x="381" y="43"/>
                  </a:lnTo>
                  <a:lnTo>
                    <a:pt x="388" y="45"/>
                  </a:lnTo>
                  <a:lnTo>
                    <a:pt x="394" y="47"/>
                  </a:lnTo>
                  <a:lnTo>
                    <a:pt x="400" y="48"/>
                  </a:lnTo>
                  <a:lnTo>
                    <a:pt x="406" y="50"/>
                  </a:lnTo>
                  <a:lnTo>
                    <a:pt x="412" y="52"/>
                  </a:lnTo>
                  <a:lnTo>
                    <a:pt x="417" y="53"/>
                  </a:lnTo>
                  <a:lnTo>
                    <a:pt x="422" y="54"/>
                  </a:lnTo>
                  <a:lnTo>
                    <a:pt x="427" y="56"/>
                  </a:lnTo>
                  <a:lnTo>
                    <a:pt x="431" y="57"/>
                  </a:lnTo>
                  <a:lnTo>
                    <a:pt x="436" y="58"/>
                  </a:lnTo>
                  <a:lnTo>
                    <a:pt x="440" y="60"/>
                  </a:lnTo>
                  <a:lnTo>
                    <a:pt x="444" y="61"/>
                  </a:lnTo>
                  <a:lnTo>
                    <a:pt x="448" y="62"/>
                  </a:lnTo>
                  <a:lnTo>
                    <a:pt x="452" y="63"/>
                  </a:lnTo>
                  <a:lnTo>
                    <a:pt x="456" y="64"/>
                  </a:lnTo>
                  <a:lnTo>
                    <a:pt x="460" y="65"/>
                  </a:lnTo>
                  <a:lnTo>
                    <a:pt x="468" y="68"/>
                  </a:lnTo>
                  <a:lnTo>
                    <a:pt x="475" y="69"/>
                  </a:lnTo>
                  <a:lnTo>
                    <a:pt x="482" y="71"/>
                  </a:lnTo>
                  <a:lnTo>
                    <a:pt x="488" y="73"/>
                  </a:lnTo>
                  <a:lnTo>
                    <a:pt x="494" y="75"/>
                  </a:lnTo>
                  <a:lnTo>
                    <a:pt x="498" y="78"/>
                  </a:lnTo>
                  <a:lnTo>
                    <a:pt x="502" y="80"/>
                  </a:lnTo>
                  <a:lnTo>
                    <a:pt x="503" y="84"/>
                  </a:lnTo>
                  <a:lnTo>
                    <a:pt x="504" y="87"/>
                  </a:lnTo>
                  <a:lnTo>
                    <a:pt x="505" y="90"/>
                  </a:lnTo>
                  <a:lnTo>
                    <a:pt x="506" y="92"/>
                  </a:lnTo>
                  <a:lnTo>
                    <a:pt x="507" y="93"/>
                  </a:lnTo>
                  <a:lnTo>
                    <a:pt x="509" y="95"/>
                  </a:lnTo>
                  <a:lnTo>
                    <a:pt x="510" y="96"/>
                  </a:lnTo>
                  <a:lnTo>
                    <a:pt x="511" y="99"/>
                  </a:lnTo>
                  <a:lnTo>
                    <a:pt x="512" y="103"/>
                  </a:lnTo>
                  <a:lnTo>
                    <a:pt x="512" y="108"/>
                  </a:lnTo>
                  <a:lnTo>
                    <a:pt x="512" y="112"/>
                  </a:lnTo>
                  <a:lnTo>
                    <a:pt x="511" y="115"/>
                  </a:lnTo>
                  <a:lnTo>
                    <a:pt x="510" y="118"/>
                  </a:lnTo>
                  <a:lnTo>
                    <a:pt x="508" y="120"/>
                  </a:lnTo>
                  <a:lnTo>
                    <a:pt x="505" y="123"/>
                  </a:lnTo>
                  <a:lnTo>
                    <a:pt x="501" y="127"/>
                  </a:lnTo>
                  <a:lnTo>
                    <a:pt x="496" y="130"/>
                  </a:lnTo>
                  <a:lnTo>
                    <a:pt x="490" y="133"/>
                  </a:lnTo>
                  <a:lnTo>
                    <a:pt x="485" y="135"/>
                  </a:lnTo>
                  <a:lnTo>
                    <a:pt x="479" y="135"/>
                  </a:lnTo>
                  <a:lnTo>
                    <a:pt x="473" y="134"/>
                  </a:lnTo>
                  <a:lnTo>
                    <a:pt x="467" y="133"/>
                  </a:lnTo>
                  <a:lnTo>
                    <a:pt x="462" y="132"/>
                  </a:lnTo>
                  <a:lnTo>
                    <a:pt x="457" y="131"/>
                  </a:lnTo>
                  <a:lnTo>
                    <a:pt x="452" y="132"/>
                  </a:lnTo>
                  <a:lnTo>
                    <a:pt x="448" y="133"/>
                  </a:lnTo>
                  <a:lnTo>
                    <a:pt x="443" y="133"/>
                  </a:lnTo>
                  <a:lnTo>
                    <a:pt x="438" y="133"/>
                  </a:lnTo>
                  <a:lnTo>
                    <a:pt x="432" y="133"/>
                  </a:lnTo>
                  <a:lnTo>
                    <a:pt x="427" y="132"/>
                  </a:lnTo>
                  <a:lnTo>
                    <a:pt x="423" y="131"/>
                  </a:lnTo>
                  <a:lnTo>
                    <a:pt x="419" y="131"/>
                  </a:lnTo>
                  <a:lnTo>
                    <a:pt x="416" y="130"/>
                  </a:lnTo>
                  <a:lnTo>
                    <a:pt x="414" y="130"/>
                  </a:lnTo>
                  <a:lnTo>
                    <a:pt x="411" y="131"/>
                  </a:lnTo>
                  <a:lnTo>
                    <a:pt x="408" y="132"/>
                  </a:lnTo>
                  <a:lnTo>
                    <a:pt x="405" y="133"/>
                  </a:lnTo>
                  <a:lnTo>
                    <a:pt x="400" y="135"/>
                  </a:lnTo>
                  <a:lnTo>
                    <a:pt x="395" y="136"/>
                  </a:lnTo>
                  <a:lnTo>
                    <a:pt x="389" y="137"/>
                  </a:lnTo>
                  <a:lnTo>
                    <a:pt x="383" y="137"/>
                  </a:lnTo>
                  <a:lnTo>
                    <a:pt x="377" y="138"/>
                  </a:lnTo>
                  <a:lnTo>
                    <a:pt x="371" y="137"/>
                  </a:lnTo>
                  <a:lnTo>
                    <a:pt x="365" y="137"/>
                  </a:lnTo>
                  <a:lnTo>
                    <a:pt x="360" y="137"/>
                  </a:lnTo>
                  <a:lnTo>
                    <a:pt x="355" y="136"/>
                  </a:lnTo>
                  <a:lnTo>
                    <a:pt x="351" y="135"/>
                  </a:lnTo>
                  <a:lnTo>
                    <a:pt x="348" y="134"/>
                  </a:lnTo>
                  <a:lnTo>
                    <a:pt x="345" y="133"/>
                  </a:lnTo>
                  <a:lnTo>
                    <a:pt x="343" y="133"/>
                  </a:lnTo>
                  <a:lnTo>
                    <a:pt x="340" y="133"/>
                  </a:lnTo>
                  <a:lnTo>
                    <a:pt x="336" y="133"/>
                  </a:lnTo>
                  <a:lnTo>
                    <a:pt x="332" y="133"/>
                  </a:lnTo>
                  <a:lnTo>
                    <a:pt x="328" y="134"/>
                  </a:lnTo>
                  <a:lnTo>
                    <a:pt x="325" y="134"/>
                  </a:lnTo>
                  <a:lnTo>
                    <a:pt x="322" y="135"/>
                  </a:lnTo>
                  <a:lnTo>
                    <a:pt x="319" y="136"/>
                  </a:lnTo>
                  <a:lnTo>
                    <a:pt x="317" y="136"/>
                  </a:lnTo>
                  <a:lnTo>
                    <a:pt x="312" y="136"/>
                  </a:lnTo>
                  <a:lnTo>
                    <a:pt x="306" y="136"/>
                  </a:lnTo>
                  <a:lnTo>
                    <a:pt x="300" y="135"/>
                  </a:lnTo>
                  <a:lnTo>
                    <a:pt x="293" y="134"/>
                  </a:lnTo>
                  <a:lnTo>
                    <a:pt x="288" y="133"/>
                  </a:lnTo>
                  <a:lnTo>
                    <a:pt x="284" y="133"/>
                  </a:lnTo>
                  <a:lnTo>
                    <a:pt x="282" y="132"/>
                  </a:lnTo>
                  <a:lnTo>
                    <a:pt x="280" y="132"/>
                  </a:lnTo>
                  <a:lnTo>
                    <a:pt x="278" y="132"/>
                  </a:lnTo>
                  <a:lnTo>
                    <a:pt x="276" y="134"/>
                  </a:lnTo>
                  <a:lnTo>
                    <a:pt x="273" y="137"/>
                  </a:lnTo>
                  <a:lnTo>
                    <a:pt x="271" y="139"/>
                  </a:lnTo>
                  <a:lnTo>
                    <a:pt x="268" y="143"/>
                  </a:lnTo>
                  <a:lnTo>
                    <a:pt x="266" y="146"/>
                  </a:lnTo>
                  <a:lnTo>
                    <a:pt x="264" y="150"/>
                  </a:lnTo>
                  <a:lnTo>
                    <a:pt x="262" y="154"/>
                  </a:lnTo>
                  <a:lnTo>
                    <a:pt x="260" y="160"/>
                  </a:lnTo>
                  <a:lnTo>
                    <a:pt x="258" y="167"/>
                  </a:lnTo>
                  <a:lnTo>
                    <a:pt x="257" y="174"/>
                  </a:lnTo>
                  <a:lnTo>
                    <a:pt x="255" y="181"/>
                  </a:lnTo>
                  <a:lnTo>
                    <a:pt x="254" y="188"/>
                  </a:lnTo>
                  <a:lnTo>
                    <a:pt x="253" y="195"/>
                  </a:lnTo>
                  <a:lnTo>
                    <a:pt x="252" y="200"/>
                  </a:lnTo>
                  <a:lnTo>
                    <a:pt x="251" y="205"/>
                  </a:lnTo>
                  <a:lnTo>
                    <a:pt x="250" y="209"/>
                  </a:lnTo>
                  <a:lnTo>
                    <a:pt x="249" y="213"/>
                  </a:lnTo>
                  <a:lnTo>
                    <a:pt x="247" y="217"/>
                  </a:lnTo>
                  <a:lnTo>
                    <a:pt x="246" y="221"/>
                  </a:lnTo>
                  <a:lnTo>
                    <a:pt x="245" y="224"/>
                  </a:lnTo>
                  <a:lnTo>
                    <a:pt x="244" y="228"/>
                  </a:lnTo>
                  <a:lnTo>
                    <a:pt x="242" y="231"/>
                  </a:lnTo>
                  <a:lnTo>
                    <a:pt x="241" y="233"/>
                  </a:lnTo>
                  <a:lnTo>
                    <a:pt x="241" y="236"/>
                  </a:lnTo>
                  <a:lnTo>
                    <a:pt x="240" y="239"/>
                  </a:lnTo>
                  <a:lnTo>
                    <a:pt x="239" y="244"/>
                  </a:lnTo>
                  <a:lnTo>
                    <a:pt x="238" y="248"/>
                  </a:lnTo>
                  <a:lnTo>
                    <a:pt x="237" y="254"/>
                  </a:lnTo>
                  <a:lnTo>
                    <a:pt x="236" y="259"/>
                  </a:lnTo>
                  <a:lnTo>
                    <a:pt x="236" y="265"/>
                  </a:lnTo>
                  <a:lnTo>
                    <a:pt x="235" y="272"/>
                  </a:lnTo>
                  <a:lnTo>
                    <a:pt x="234" y="278"/>
                  </a:lnTo>
                  <a:lnTo>
                    <a:pt x="233" y="284"/>
                  </a:lnTo>
                  <a:lnTo>
                    <a:pt x="232" y="290"/>
                  </a:lnTo>
                  <a:lnTo>
                    <a:pt x="232" y="296"/>
                  </a:lnTo>
                  <a:lnTo>
                    <a:pt x="231" y="302"/>
                  </a:lnTo>
                  <a:lnTo>
                    <a:pt x="231" y="307"/>
                  </a:lnTo>
                  <a:lnTo>
                    <a:pt x="230" y="313"/>
                  </a:lnTo>
                  <a:lnTo>
                    <a:pt x="230" y="318"/>
                  </a:lnTo>
                  <a:lnTo>
                    <a:pt x="230" y="323"/>
                  </a:lnTo>
                  <a:lnTo>
                    <a:pt x="230" y="329"/>
                  </a:lnTo>
                  <a:lnTo>
                    <a:pt x="231" y="335"/>
                  </a:lnTo>
                  <a:lnTo>
                    <a:pt x="232" y="342"/>
                  </a:lnTo>
                  <a:lnTo>
                    <a:pt x="232" y="348"/>
                  </a:lnTo>
                  <a:lnTo>
                    <a:pt x="233" y="355"/>
                  </a:lnTo>
                  <a:lnTo>
                    <a:pt x="235" y="361"/>
                  </a:lnTo>
                  <a:lnTo>
                    <a:pt x="236" y="368"/>
                  </a:lnTo>
                  <a:lnTo>
                    <a:pt x="237" y="374"/>
                  </a:lnTo>
                  <a:lnTo>
                    <a:pt x="238" y="380"/>
                  </a:lnTo>
                  <a:lnTo>
                    <a:pt x="240" y="386"/>
                  </a:lnTo>
                  <a:lnTo>
                    <a:pt x="241" y="392"/>
                  </a:lnTo>
                  <a:lnTo>
                    <a:pt x="243" y="397"/>
                  </a:lnTo>
                  <a:lnTo>
                    <a:pt x="245" y="402"/>
                  </a:lnTo>
                  <a:lnTo>
                    <a:pt x="246" y="407"/>
                  </a:lnTo>
                  <a:lnTo>
                    <a:pt x="250" y="414"/>
                  </a:lnTo>
                  <a:lnTo>
                    <a:pt x="255" y="420"/>
                  </a:lnTo>
                  <a:lnTo>
                    <a:pt x="262" y="424"/>
                  </a:lnTo>
                  <a:lnTo>
                    <a:pt x="269" y="427"/>
                  </a:lnTo>
                  <a:lnTo>
                    <a:pt x="276" y="429"/>
                  </a:lnTo>
                  <a:lnTo>
                    <a:pt x="282" y="430"/>
                  </a:lnTo>
                  <a:lnTo>
                    <a:pt x="288" y="431"/>
                  </a:lnTo>
                  <a:lnTo>
                    <a:pt x="292" y="431"/>
                  </a:lnTo>
                  <a:lnTo>
                    <a:pt x="297" y="430"/>
                  </a:lnTo>
                  <a:lnTo>
                    <a:pt x="301" y="430"/>
                  </a:lnTo>
                  <a:lnTo>
                    <a:pt x="307" y="430"/>
                  </a:lnTo>
                  <a:lnTo>
                    <a:pt x="312" y="430"/>
                  </a:lnTo>
                  <a:lnTo>
                    <a:pt x="318" y="431"/>
                  </a:lnTo>
                  <a:lnTo>
                    <a:pt x="323" y="432"/>
                  </a:lnTo>
                  <a:lnTo>
                    <a:pt x="327" y="433"/>
                  </a:lnTo>
                  <a:lnTo>
                    <a:pt x="330" y="434"/>
                  </a:lnTo>
                  <a:lnTo>
                    <a:pt x="332" y="435"/>
                  </a:lnTo>
                  <a:lnTo>
                    <a:pt x="335" y="436"/>
                  </a:lnTo>
                  <a:lnTo>
                    <a:pt x="340" y="436"/>
                  </a:lnTo>
                  <a:lnTo>
                    <a:pt x="346" y="437"/>
                  </a:lnTo>
                  <a:lnTo>
                    <a:pt x="352" y="437"/>
                  </a:lnTo>
                  <a:lnTo>
                    <a:pt x="359" y="438"/>
                  </a:lnTo>
                  <a:lnTo>
                    <a:pt x="366" y="438"/>
                  </a:lnTo>
                  <a:lnTo>
                    <a:pt x="373" y="438"/>
                  </a:lnTo>
                  <a:lnTo>
                    <a:pt x="379" y="438"/>
                  </a:lnTo>
                  <a:lnTo>
                    <a:pt x="386" y="439"/>
                  </a:lnTo>
                  <a:lnTo>
                    <a:pt x="392" y="439"/>
                  </a:lnTo>
                  <a:lnTo>
                    <a:pt x="397" y="440"/>
                  </a:lnTo>
                  <a:lnTo>
                    <a:pt x="400" y="441"/>
                  </a:lnTo>
                  <a:lnTo>
                    <a:pt x="402" y="442"/>
                  </a:lnTo>
                  <a:lnTo>
                    <a:pt x="403" y="442"/>
                  </a:lnTo>
                  <a:lnTo>
                    <a:pt x="401" y="444"/>
                  </a:lnTo>
                  <a:lnTo>
                    <a:pt x="402" y="445"/>
                  </a:lnTo>
                  <a:lnTo>
                    <a:pt x="400" y="447"/>
                  </a:lnTo>
                  <a:lnTo>
                    <a:pt x="397" y="448"/>
                  </a:lnTo>
                  <a:lnTo>
                    <a:pt x="391" y="448"/>
                  </a:lnTo>
                  <a:lnTo>
                    <a:pt x="385" y="449"/>
                  </a:lnTo>
                  <a:lnTo>
                    <a:pt x="378" y="449"/>
                  </a:lnTo>
                  <a:lnTo>
                    <a:pt x="370" y="449"/>
                  </a:lnTo>
                  <a:lnTo>
                    <a:pt x="363" y="448"/>
                  </a:lnTo>
                  <a:lnTo>
                    <a:pt x="358" y="448"/>
                  </a:lnTo>
                  <a:lnTo>
                    <a:pt x="351" y="448"/>
                  </a:lnTo>
                  <a:lnTo>
                    <a:pt x="343" y="448"/>
                  </a:lnTo>
                  <a:lnTo>
                    <a:pt x="335" y="448"/>
                  </a:lnTo>
                  <a:lnTo>
                    <a:pt x="326" y="448"/>
                  </a:lnTo>
                  <a:lnTo>
                    <a:pt x="318" y="448"/>
                  </a:lnTo>
                  <a:lnTo>
                    <a:pt x="311" y="449"/>
                  </a:lnTo>
                  <a:lnTo>
                    <a:pt x="305" y="450"/>
                  </a:lnTo>
                  <a:lnTo>
                    <a:pt x="300" y="451"/>
                  </a:lnTo>
                  <a:lnTo>
                    <a:pt x="293" y="452"/>
                  </a:lnTo>
                  <a:lnTo>
                    <a:pt x="286" y="453"/>
                  </a:lnTo>
                  <a:lnTo>
                    <a:pt x="278" y="454"/>
                  </a:lnTo>
                  <a:lnTo>
                    <a:pt x="270" y="455"/>
                  </a:lnTo>
                  <a:lnTo>
                    <a:pt x="261" y="456"/>
                  </a:lnTo>
                  <a:lnTo>
                    <a:pt x="253" y="457"/>
                  </a:lnTo>
                  <a:lnTo>
                    <a:pt x="244" y="458"/>
                  </a:lnTo>
                  <a:lnTo>
                    <a:pt x="239" y="458"/>
                  </a:lnTo>
                  <a:lnTo>
                    <a:pt x="235" y="458"/>
                  </a:lnTo>
                  <a:lnTo>
                    <a:pt x="230" y="458"/>
                  </a:lnTo>
                  <a:lnTo>
                    <a:pt x="226" y="457"/>
                  </a:lnTo>
                  <a:lnTo>
                    <a:pt x="221" y="456"/>
                  </a:lnTo>
                  <a:lnTo>
                    <a:pt x="217" y="455"/>
                  </a:lnTo>
                  <a:lnTo>
                    <a:pt x="212" y="455"/>
                  </a:lnTo>
                  <a:lnTo>
                    <a:pt x="207" y="453"/>
                  </a:lnTo>
                  <a:lnTo>
                    <a:pt x="202" y="452"/>
                  </a:lnTo>
                  <a:lnTo>
                    <a:pt x="197" y="451"/>
                  </a:lnTo>
                  <a:lnTo>
                    <a:pt x="193" y="451"/>
                  </a:lnTo>
                  <a:lnTo>
                    <a:pt x="187" y="450"/>
                  </a:lnTo>
                  <a:lnTo>
                    <a:pt x="182" y="450"/>
                  </a:lnTo>
                  <a:lnTo>
                    <a:pt x="177" y="449"/>
                  </a:lnTo>
                  <a:lnTo>
                    <a:pt x="172" y="449"/>
                  </a:lnTo>
                  <a:lnTo>
                    <a:pt x="167" y="450"/>
                  </a:lnTo>
                  <a:lnTo>
                    <a:pt x="161" y="450"/>
                  </a:lnTo>
                  <a:lnTo>
                    <a:pt x="155" y="450"/>
                  </a:lnTo>
                  <a:lnTo>
                    <a:pt x="149" y="450"/>
                  </a:lnTo>
                  <a:lnTo>
                    <a:pt x="143" y="450"/>
                  </a:lnTo>
                  <a:lnTo>
                    <a:pt x="137" y="450"/>
                  </a:lnTo>
                  <a:lnTo>
                    <a:pt x="131" y="450"/>
                  </a:lnTo>
                  <a:lnTo>
                    <a:pt x="125" y="450"/>
                  </a:lnTo>
                  <a:lnTo>
                    <a:pt x="120" y="450"/>
                  </a:lnTo>
                  <a:lnTo>
                    <a:pt x="114" y="450"/>
                  </a:lnTo>
                  <a:lnTo>
                    <a:pt x="109" y="449"/>
                  </a:lnTo>
                  <a:lnTo>
                    <a:pt x="104" y="449"/>
                  </a:lnTo>
                  <a:lnTo>
                    <a:pt x="99" y="448"/>
                  </a:lnTo>
                  <a:lnTo>
                    <a:pt x="95" y="448"/>
                  </a:lnTo>
                  <a:lnTo>
                    <a:pt x="91" y="447"/>
                  </a:lnTo>
                  <a:lnTo>
                    <a:pt x="88" y="446"/>
                  </a:lnTo>
                  <a:lnTo>
                    <a:pt x="86" y="445"/>
                  </a:lnTo>
                  <a:lnTo>
                    <a:pt x="84" y="444"/>
                  </a:lnTo>
                  <a:lnTo>
                    <a:pt x="84" y="443"/>
                  </a:lnTo>
                  <a:lnTo>
                    <a:pt x="86" y="442"/>
                  </a:lnTo>
                  <a:lnTo>
                    <a:pt x="90" y="442"/>
                  </a:lnTo>
                  <a:lnTo>
                    <a:pt x="95" y="441"/>
                  </a:lnTo>
                  <a:lnTo>
                    <a:pt x="100" y="441"/>
                  </a:lnTo>
                  <a:lnTo>
                    <a:pt x="105" y="440"/>
                  </a:lnTo>
                  <a:lnTo>
                    <a:pt x="110" y="440"/>
                  </a:lnTo>
                  <a:lnTo>
                    <a:pt x="117" y="439"/>
                  </a:lnTo>
                  <a:lnTo>
                    <a:pt x="125" y="439"/>
                  </a:lnTo>
                  <a:lnTo>
                    <a:pt x="135" y="438"/>
                  </a:lnTo>
                  <a:lnTo>
                    <a:pt x="146" y="437"/>
                  </a:lnTo>
                  <a:lnTo>
                    <a:pt x="157" y="436"/>
                  </a:lnTo>
                  <a:lnTo>
                    <a:pt x="166" y="435"/>
                  </a:lnTo>
                  <a:lnTo>
                    <a:pt x="174" y="433"/>
                  </a:lnTo>
                  <a:lnTo>
                    <a:pt x="179" y="432"/>
                  </a:lnTo>
                  <a:lnTo>
                    <a:pt x="182" y="431"/>
                  </a:lnTo>
                  <a:lnTo>
                    <a:pt x="185" y="429"/>
                  </a:lnTo>
                  <a:lnTo>
                    <a:pt x="188" y="428"/>
                  </a:lnTo>
                  <a:lnTo>
                    <a:pt x="191" y="426"/>
                  </a:lnTo>
                  <a:lnTo>
                    <a:pt x="193" y="425"/>
                  </a:lnTo>
                  <a:lnTo>
                    <a:pt x="195" y="422"/>
                  </a:lnTo>
                  <a:lnTo>
                    <a:pt x="198" y="419"/>
                  </a:lnTo>
                  <a:lnTo>
                    <a:pt x="201" y="416"/>
                  </a:lnTo>
                  <a:lnTo>
                    <a:pt x="204" y="411"/>
                  </a:lnTo>
                  <a:lnTo>
                    <a:pt x="206" y="405"/>
                  </a:lnTo>
                  <a:lnTo>
                    <a:pt x="208" y="398"/>
                  </a:lnTo>
                  <a:lnTo>
                    <a:pt x="209" y="389"/>
                  </a:lnTo>
                  <a:lnTo>
                    <a:pt x="210" y="381"/>
                  </a:lnTo>
                  <a:lnTo>
                    <a:pt x="211" y="374"/>
                  </a:lnTo>
                  <a:lnTo>
                    <a:pt x="211" y="366"/>
                  </a:lnTo>
                  <a:lnTo>
                    <a:pt x="210" y="361"/>
                  </a:lnTo>
                  <a:lnTo>
                    <a:pt x="210" y="356"/>
                  </a:lnTo>
                  <a:lnTo>
                    <a:pt x="210" y="349"/>
                  </a:lnTo>
                  <a:lnTo>
                    <a:pt x="209" y="342"/>
                  </a:lnTo>
                  <a:lnTo>
                    <a:pt x="209" y="334"/>
                  </a:lnTo>
                  <a:lnTo>
                    <a:pt x="209" y="325"/>
                  </a:lnTo>
                  <a:lnTo>
                    <a:pt x="209" y="317"/>
                  </a:lnTo>
                  <a:lnTo>
                    <a:pt x="209" y="309"/>
                  </a:lnTo>
                  <a:lnTo>
                    <a:pt x="210" y="302"/>
                  </a:lnTo>
                  <a:lnTo>
                    <a:pt x="210" y="298"/>
                  </a:lnTo>
                  <a:lnTo>
                    <a:pt x="210" y="294"/>
                  </a:lnTo>
                  <a:lnTo>
                    <a:pt x="211" y="289"/>
                  </a:lnTo>
                  <a:lnTo>
                    <a:pt x="211" y="283"/>
                  </a:lnTo>
                  <a:lnTo>
                    <a:pt x="212" y="277"/>
                  </a:lnTo>
                  <a:lnTo>
                    <a:pt x="213" y="270"/>
                  </a:lnTo>
                  <a:lnTo>
                    <a:pt x="215" y="263"/>
                  </a:lnTo>
                  <a:lnTo>
                    <a:pt x="216" y="256"/>
                  </a:lnTo>
                  <a:lnTo>
                    <a:pt x="217" y="249"/>
                  </a:lnTo>
                  <a:lnTo>
                    <a:pt x="218" y="243"/>
                  </a:lnTo>
                  <a:lnTo>
                    <a:pt x="220" y="237"/>
                  </a:lnTo>
                  <a:lnTo>
                    <a:pt x="220" y="230"/>
                  </a:lnTo>
                  <a:lnTo>
                    <a:pt x="222" y="225"/>
                  </a:lnTo>
                  <a:lnTo>
                    <a:pt x="223" y="221"/>
                  </a:lnTo>
                  <a:lnTo>
                    <a:pt x="224" y="217"/>
                  </a:lnTo>
                  <a:lnTo>
                    <a:pt x="225" y="214"/>
                  </a:lnTo>
                  <a:lnTo>
                    <a:pt x="226" y="208"/>
                  </a:lnTo>
                  <a:lnTo>
                    <a:pt x="228" y="200"/>
                  </a:lnTo>
                  <a:lnTo>
                    <a:pt x="229" y="190"/>
                  </a:lnTo>
                  <a:lnTo>
                    <a:pt x="231" y="180"/>
                  </a:lnTo>
                  <a:lnTo>
                    <a:pt x="232" y="171"/>
                  </a:lnTo>
                  <a:lnTo>
                    <a:pt x="234" y="163"/>
                  </a:lnTo>
                  <a:lnTo>
                    <a:pt x="234" y="158"/>
                  </a:lnTo>
                  <a:lnTo>
                    <a:pt x="235" y="156"/>
                  </a:lnTo>
                  <a:lnTo>
                    <a:pt x="235" y="154"/>
                  </a:lnTo>
                  <a:lnTo>
                    <a:pt x="234" y="150"/>
                  </a:lnTo>
                  <a:lnTo>
                    <a:pt x="232" y="146"/>
                  </a:lnTo>
                  <a:lnTo>
                    <a:pt x="230" y="142"/>
                  </a:lnTo>
                  <a:lnTo>
                    <a:pt x="228" y="138"/>
                  </a:lnTo>
                  <a:lnTo>
                    <a:pt x="225" y="136"/>
                  </a:lnTo>
                  <a:lnTo>
                    <a:pt x="222" y="134"/>
                  </a:lnTo>
                  <a:lnTo>
                    <a:pt x="218" y="135"/>
                  </a:lnTo>
                  <a:lnTo>
                    <a:pt x="212" y="137"/>
                  </a:lnTo>
                  <a:lnTo>
                    <a:pt x="206" y="137"/>
                  </a:lnTo>
                  <a:lnTo>
                    <a:pt x="201" y="138"/>
                  </a:lnTo>
                  <a:lnTo>
                    <a:pt x="196" y="138"/>
                  </a:lnTo>
                  <a:lnTo>
                    <a:pt x="191" y="137"/>
                  </a:lnTo>
                  <a:lnTo>
                    <a:pt x="186" y="137"/>
                  </a:lnTo>
                  <a:lnTo>
                    <a:pt x="182" y="136"/>
                  </a:lnTo>
                  <a:lnTo>
                    <a:pt x="177" y="135"/>
                  </a:lnTo>
                  <a:lnTo>
                    <a:pt x="173" y="133"/>
                  </a:lnTo>
                  <a:lnTo>
                    <a:pt x="169" y="132"/>
                  </a:lnTo>
                  <a:lnTo>
                    <a:pt x="164" y="131"/>
                  </a:lnTo>
                  <a:lnTo>
                    <a:pt x="159" y="130"/>
                  </a:lnTo>
                  <a:lnTo>
                    <a:pt x="155" y="129"/>
                  </a:lnTo>
                  <a:lnTo>
                    <a:pt x="149" y="129"/>
                  </a:lnTo>
                  <a:lnTo>
                    <a:pt x="144" y="129"/>
                  </a:lnTo>
                  <a:lnTo>
                    <a:pt x="138" y="129"/>
                  </a:lnTo>
                  <a:lnTo>
                    <a:pt x="131" y="130"/>
                  </a:lnTo>
                  <a:lnTo>
                    <a:pt x="125" y="130"/>
                  </a:lnTo>
                  <a:lnTo>
                    <a:pt x="119" y="130"/>
                  </a:lnTo>
                  <a:lnTo>
                    <a:pt x="112" y="130"/>
                  </a:lnTo>
                  <a:lnTo>
                    <a:pt x="105" y="130"/>
                  </a:lnTo>
                  <a:lnTo>
                    <a:pt x="99" y="129"/>
                  </a:lnTo>
                  <a:lnTo>
                    <a:pt x="92" y="128"/>
                  </a:lnTo>
                  <a:lnTo>
                    <a:pt x="85" y="127"/>
                  </a:lnTo>
                  <a:lnTo>
                    <a:pt x="78" y="126"/>
                  </a:lnTo>
                  <a:lnTo>
                    <a:pt x="71" y="124"/>
                  </a:lnTo>
                  <a:lnTo>
                    <a:pt x="64" y="123"/>
                  </a:lnTo>
                  <a:lnTo>
                    <a:pt x="56" y="121"/>
                  </a:lnTo>
                  <a:lnTo>
                    <a:pt x="49" y="120"/>
                  </a:lnTo>
                  <a:lnTo>
                    <a:pt x="42" y="119"/>
                  </a:lnTo>
                  <a:lnTo>
                    <a:pt x="34" y="118"/>
                  </a:lnTo>
                  <a:lnTo>
                    <a:pt x="26" y="116"/>
                  </a:lnTo>
                  <a:lnTo>
                    <a:pt x="11" y="112"/>
                  </a:lnTo>
                  <a:lnTo>
                    <a:pt x="3" y="104"/>
                  </a:lnTo>
                  <a:lnTo>
                    <a:pt x="0" y="95"/>
                  </a:lnTo>
                  <a:lnTo>
                    <a:pt x="1" y="85"/>
                  </a:lnTo>
                  <a:lnTo>
                    <a:pt x="5" y="75"/>
                  </a:lnTo>
                  <a:lnTo>
                    <a:pt x="10" y="65"/>
                  </a:lnTo>
                  <a:lnTo>
                    <a:pt x="15" y="57"/>
                  </a:lnTo>
                  <a:lnTo>
                    <a:pt x="17" y="52"/>
                  </a:lnTo>
                </a:path>
              </a:pathLst>
            </a:custGeom>
            <a:solidFill>
              <a:srgbClr val="E06B14"/>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43" name="Freeform 411"/>
            <p:cNvSpPr>
              <a:spLocks/>
            </p:cNvSpPr>
            <p:nvPr/>
          </p:nvSpPr>
          <p:spPr bwMode="auto">
            <a:xfrm>
              <a:off x="1529" y="975"/>
              <a:ext cx="512" cy="450"/>
            </a:xfrm>
            <a:custGeom>
              <a:avLst/>
              <a:gdLst>
                <a:gd name="T0" fmla="*/ 48 w 512"/>
                <a:gd name="T1" fmla="*/ 36 h 450"/>
                <a:gd name="T2" fmla="*/ 105 w 512"/>
                <a:gd name="T3" fmla="*/ 24 h 450"/>
                <a:gd name="T4" fmla="*/ 148 w 512"/>
                <a:gd name="T5" fmla="*/ 16 h 450"/>
                <a:gd name="T6" fmla="*/ 190 w 512"/>
                <a:gd name="T7" fmla="*/ 21 h 450"/>
                <a:gd name="T8" fmla="*/ 250 w 512"/>
                <a:gd name="T9" fmla="*/ 10 h 450"/>
                <a:gd name="T10" fmla="*/ 288 w 512"/>
                <a:gd name="T11" fmla="*/ 0 h 450"/>
                <a:gd name="T12" fmla="*/ 312 w 512"/>
                <a:gd name="T13" fmla="*/ 5 h 450"/>
                <a:gd name="T14" fmla="*/ 366 w 512"/>
                <a:gd name="T15" fmla="*/ 37 h 450"/>
                <a:gd name="T16" fmla="*/ 414 w 512"/>
                <a:gd name="T17" fmla="*/ 50 h 450"/>
                <a:gd name="T18" fmla="*/ 444 w 512"/>
                <a:gd name="T19" fmla="*/ 57 h 450"/>
                <a:gd name="T20" fmla="*/ 485 w 512"/>
                <a:gd name="T21" fmla="*/ 67 h 450"/>
                <a:gd name="T22" fmla="*/ 503 w 512"/>
                <a:gd name="T23" fmla="*/ 83 h 450"/>
                <a:gd name="T24" fmla="*/ 510 w 512"/>
                <a:gd name="T25" fmla="*/ 102 h 450"/>
                <a:gd name="T26" fmla="*/ 489 w 512"/>
                <a:gd name="T27" fmla="*/ 124 h 450"/>
                <a:gd name="T28" fmla="*/ 452 w 512"/>
                <a:gd name="T29" fmla="*/ 123 h 450"/>
                <a:gd name="T30" fmla="*/ 417 w 512"/>
                <a:gd name="T31" fmla="*/ 121 h 450"/>
                <a:gd name="T32" fmla="*/ 394 w 512"/>
                <a:gd name="T33" fmla="*/ 127 h 450"/>
                <a:gd name="T34" fmla="*/ 354 w 512"/>
                <a:gd name="T35" fmla="*/ 127 h 450"/>
                <a:gd name="T36" fmla="*/ 331 w 512"/>
                <a:gd name="T37" fmla="*/ 124 h 450"/>
                <a:gd name="T38" fmla="*/ 305 w 512"/>
                <a:gd name="T39" fmla="*/ 127 h 450"/>
                <a:gd name="T40" fmla="*/ 277 w 512"/>
                <a:gd name="T41" fmla="*/ 123 h 450"/>
                <a:gd name="T42" fmla="*/ 260 w 512"/>
                <a:gd name="T43" fmla="*/ 146 h 450"/>
                <a:gd name="T44" fmla="*/ 250 w 512"/>
                <a:gd name="T45" fmla="*/ 191 h 450"/>
                <a:gd name="T46" fmla="*/ 242 w 512"/>
                <a:gd name="T47" fmla="*/ 219 h 450"/>
                <a:gd name="T48" fmla="*/ 236 w 512"/>
                <a:gd name="T49" fmla="*/ 245 h 450"/>
                <a:gd name="T50" fmla="*/ 230 w 512"/>
                <a:gd name="T51" fmla="*/ 287 h 450"/>
                <a:gd name="T52" fmla="*/ 229 w 512"/>
                <a:gd name="T53" fmla="*/ 327 h 450"/>
                <a:gd name="T54" fmla="*/ 236 w 512"/>
                <a:gd name="T55" fmla="*/ 372 h 450"/>
                <a:gd name="T56" fmla="*/ 254 w 512"/>
                <a:gd name="T57" fmla="*/ 412 h 450"/>
                <a:gd name="T58" fmla="*/ 294 w 512"/>
                <a:gd name="T59" fmla="*/ 423 h 450"/>
                <a:gd name="T60" fmla="*/ 328 w 512"/>
                <a:gd name="T61" fmla="*/ 427 h 450"/>
                <a:gd name="T62" fmla="*/ 362 w 512"/>
                <a:gd name="T63" fmla="*/ 430 h 450"/>
                <a:gd name="T64" fmla="*/ 397 w 512"/>
                <a:gd name="T65" fmla="*/ 434 h 450"/>
                <a:gd name="T66" fmla="*/ 382 w 512"/>
                <a:gd name="T67" fmla="*/ 441 h 450"/>
                <a:gd name="T68" fmla="*/ 333 w 512"/>
                <a:gd name="T69" fmla="*/ 439 h 450"/>
                <a:gd name="T70" fmla="*/ 284 w 512"/>
                <a:gd name="T71" fmla="*/ 444 h 450"/>
                <a:gd name="T72" fmla="*/ 225 w 512"/>
                <a:gd name="T73" fmla="*/ 448 h 450"/>
                <a:gd name="T74" fmla="*/ 162 w 512"/>
                <a:gd name="T75" fmla="*/ 442 h 450"/>
                <a:gd name="T76" fmla="*/ 121 w 512"/>
                <a:gd name="T77" fmla="*/ 442 h 450"/>
                <a:gd name="T78" fmla="*/ 91 w 512"/>
                <a:gd name="T79" fmla="*/ 438 h 450"/>
                <a:gd name="T80" fmla="*/ 102 w 512"/>
                <a:gd name="T81" fmla="*/ 433 h 450"/>
                <a:gd name="T82" fmla="*/ 158 w 512"/>
                <a:gd name="T83" fmla="*/ 429 h 450"/>
                <a:gd name="T84" fmla="*/ 191 w 512"/>
                <a:gd name="T85" fmla="*/ 418 h 450"/>
                <a:gd name="T86" fmla="*/ 208 w 512"/>
                <a:gd name="T87" fmla="*/ 390 h 450"/>
                <a:gd name="T88" fmla="*/ 209 w 512"/>
                <a:gd name="T89" fmla="*/ 341 h 450"/>
                <a:gd name="T90" fmla="*/ 210 w 512"/>
                <a:gd name="T91" fmla="*/ 290 h 450"/>
                <a:gd name="T92" fmla="*/ 216 w 512"/>
                <a:gd name="T93" fmla="*/ 248 h 450"/>
                <a:gd name="T94" fmla="*/ 223 w 512"/>
                <a:gd name="T95" fmla="*/ 209 h 450"/>
                <a:gd name="T96" fmla="*/ 234 w 512"/>
                <a:gd name="T97" fmla="*/ 155 h 450"/>
                <a:gd name="T98" fmla="*/ 228 w 512"/>
                <a:gd name="T99" fmla="*/ 129 h 450"/>
                <a:gd name="T100" fmla="*/ 195 w 512"/>
                <a:gd name="T101" fmla="*/ 129 h 450"/>
                <a:gd name="T102" fmla="*/ 164 w 512"/>
                <a:gd name="T103" fmla="*/ 122 h 450"/>
                <a:gd name="T104" fmla="*/ 124 w 512"/>
                <a:gd name="T105" fmla="*/ 121 h 450"/>
                <a:gd name="T106" fmla="*/ 78 w 512"/>
                <a:gd name="T107" fmla="*/ 117 h 450"/>
                <a:gd name="T108" fmla="*/ 26 w 512"/>
                <a:gd name="T109" fmla="*/ 108 h 450"/>
                <a:gd name="T110" fmla="*/ 15 w 512"/>
                <a:gd name="T111" fmla="*/ 50 h 45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12"/>
                <a:gd name="T169" fmla="*/ 0 h 450"/>
                <a:gd name="T170" fmla="*/ 512 w 512"/>
                <a:gd name="T171" fmla="*/ 450 h 45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12" h="450">
                  <a:moveTo>
                    <a:pt x="18" y="45"/>
                  </a:moveTo>
                  <a:lnTo>
                    <a:pt x="21" y="40"/>
                  </a:lnTo>
                  <a:lnTo>
                    <a:pt x="25" y="37"/>
                  </a:lnTo>
                  <a:lnTo>
                    <a:pt x="30" y="36"/>
                  </a:lnTo>
                  <a:lnTo>
                    <a:pt x="35" y="36"/>
                  </a:lnTo>
                  <a:lnTo>
                    <a:pt x="42" y="36"/>
                  </a:lnTo>
                  <a:lnTo>
                    <a:pt x="48" y="36"/>
                  </a:lnTo>
                  <a:lnTo>
                    <a:pt x="56" y="36"/>
                  </a:lnTo>
                  <a:lnTo>
                    <a:pt x="64" y="35"/>
                  </a:lnTo>
                  <a:lnTo>
                    <a:pt x="72" y="33"/>
                  </a:lnTo>
                  <a:lnTo>
                    <a:pt x="81" y="31"/>
                  </a:lnTo>
                  <a:lnTo>
                    <a:pt x="89" y="29"/>
                  </a:lnTo>
                  <a:lnTo>
                    <a:pt x="97" y="26"/>
                  </a:lnTo>
                  <a:lnTo>
                    <a:pt x="105" y="24"/>
                  </a:lnTo>
                  <a:lnTo>
                    <a:pt x="113" y="21"/>
                  </a:lnTo>
                  <a:lnTo>
                    <a:pt x="121" y="19"/>
                  </a:lnTo>
                  <a:lnTo>
                    <a:pt x="130" y="16"/>
                  </a:lnTo>
                  <a:lnTo>
                    <a:pt x="134" y="15"/>
                  </a:lnTo>
                  <a:lnTo>
                    <a:pt x="138" y="15"/>
                  </a:lnTo>
                  <a:lnTo>
                    <a:pt x="143" y="15"/>
                  </a:lnTo>
                  <a:lnTo>
                    <a:pt x="148" y="16"/>
                  </a:lnTo>
                  <a:lnTo>
                    <a:pt x="152" y="17"/>
                  </a:lnTo>
                  <a:lnTo>
                    <a:pt x="158" y="18"/>
                  </a:lnTo>
                  <a:lnTo>
                    <a:pt x="164" y="19"/>
                  </a:lnTo>
                  <a:lnTo>
                    <a:pt x="169" y="19"/>
                  </a:lnTo>
                  <a:lnTo>
                    <a:pt x="175" y="20"/>
                  </a:lnTo>
                  <a:lnTo>
                    <a:pt x="183" y="21"/>
                  </a:lnTo>
                  <a:lnTo>
                    <a:pt x="190" y="21"/>
                  </a:lnTo>
                  <a:lnTo>
                    <a:pt x="197" y="21"/>
                  </a:lnTo>
                  <a:lnTo>
                    <a:pt x="205" y="21"/>
                  </a:lnTo>
                  <a:lnTo>
                    <a:pt x="214" y="20"/>
                  </a:lnTo>
                  <a:lnTo>
                    <a:pt x="223" y="18"/>
                  </a:lnTo>
                  <a:lnTo>
                    <a:pt x="232" y="16"/>
                  </a:lnTo>
                  <a:lnTo>
                    <a:pt x="242" y="13"/>
                  </a:lnTo>
                  <a:lnTo>
                    <a:pt x="250" y="10"/>
                  </a:lnTo>
                  <a:lnTo>
                    <a:pt x="257" y="8"/>
                  </a:lnTo>
                  <a:lnTo>
                    <a:pt x="264" y="6"/>
                  </a:lnTo>
                  <a:lnTo>
                    <a:pt x="270" y="4"/>
                  </a:lnTo>
                  <a:lnTo>
                    <a:pt x="275" y="2"/>
                  </a:lnTo>
                  <a:lnTo>
                    <a:pt x="280" y="2"/>
                  </a:lnTo>
                  <a:lnTo>
                    <a:pt x="284" y="1"/>
                  </a:lnTo>
                  <a:lnTo>
                    <a:pt x="288" y="0"/>
                  </a:lnTo>
                  <a:lnTo>
                    <a:pt x="291" y="0"/>
                  </a:lnTo>
                  <a:lnTo>
                    <a:pt x="295" y="0"/>
                  </a:lnTo>
                  <a:lnTo>
                    <a:pt x="298" y="0"/>
                  </a:lnTo>
                  <a:lnTo>
                    <a:pt x="301" y="1"/>
                  </a:lnTo>
                  <a:lnTo>
                    <a:pt x="304" y="2"/>
                  </a:lnTo>
                  <a:lnTo>
                    <a:pt x="308" y="3"/>
                  </a:lnTo>
                  <a:lnTo>
                    <a:pt x="312" y="5"/>
                  </a:lnTo>
                  <a:lnTo>
                    <a:pt x="317" y="8"/>
                  </a:lnTo>
                  <a:lnTo>
                    <a:pt x="323" y="12"/>
                  </a:lnTo>
                  <a:lnTo>
                    <a:pt x="329" y="17"/>
                  </a:lnTo>
                  <a:lnTo>
                    <a:pt x="336" y="21"/>
                  </a:lnTo>
                  <a:lnTo>
                    <a:pt x="345" y="27"/>
                  </a:lnTo>
                  <a:lnTo>
                    <a:pt x="354" y="32"/>
                  </a:lnTo>
                  <a:lnTo>
                    <a:pt x="366" y="37"/>
                  </a:lnTo>
                  <a:lnTo>
                    <a:pt x="378" y="41"/>
                  </a:lnTo>
                  <a:lnTo>
                    <a:pt x="385" y="43"/>
                  </a:lnTo>
                  <a:lnTo>
                    <a:pt x="392" y="45"/>
                  </a:lnTo>
                  <a:lnTo>
                    <a:pt x="397" y="46"/>
                  </a:lnTo>
                  <a:lnTo>
                    <a:pt x="403" y="47"/>
                  </a:lnTo>
                  <a:lnTo>
                    <a:pt x="409" y="49"/>
                  </a:lnTo>
                  <a:lnTo>
                    <a:pt x="414" y="50"/>
                  </a:lnTo>
                  <a:lnTo>
                    <a:pt x="419" y="51"/>
                  </a:lnTo>
                  <a:lnTo>
                    <a:pt x="423" y="52"/>
                  </a:lnTo>
                  <a:lnTo>
                    <a:pt x="428" y="53"/>
                  </a:lnTo>
                  <a:lnTo>
                    <a:pt x="432" y="54"/>
                  </a:lnTo>
                  <a:lnTo>
                    <a:pt x="436" y="55"/>
                  </a:lnTo>
                  <a:lnTo>
                    <a:pt x="440" y="56"/>
                  </a:lnTo>
                  <a:lnTo>
                    <a:pt x="444" y="57"/>
                  </a:lnTo>
                  <a:lnTo>
                    <a:pt x="448" y="58"/>
                  </a:lnTo>
                  <a:lnTo>
                    <a:pt x="452" y="59"/>
                  </a:lnTo>
                  <a:lnTo>
                    <a:pt x="456" y="60"/>
                  </a:lnTo>
                  <a:lnTo>
                    <a:pt x="463" y="62"/>
                  </a:lnTo>
                  <a:lnTo>
                    <a:pt x="471" y="64"/>
                  </a:lnTo>
                  <a:lnTo>
                    <a:pt x="478" y="65"/>
                  </a:lnTo>
                  <a:lnTo>
                    <a:pt x="485" y="67"/>
                  </a:lnTo>
                  <a:lnTo>
                    <a:pt x="490" y="69"/>
                  </a:lnTo>
                  <a:lnTo>
                    <a:pt x="495" y="70"/>
                  </a:lnTo>
                  <a:lnTo>
                    <a:pt x="498" y="73"/>
                  </a:lnTo>
                  <a:lnTo>
                    <a:pt x="500" y="77"/>
                  </a:lnTo>
                  <a:lnTo>
                    <a:pt x="501" y="80"/>
                  </a:lnTo>
                  <a:lnTo>
                    <a:pt x="502" y="82"/>
                  </a:lnTo>
                  <a:lnTo>
                    <a:pt x="503" y="83"/>
                  </a:lnTo>
                  <a:lnTo>
                    <a:pt x="505" y="84"/>
                  </a:lnTo>
                  <a:lnTo>
                    <a:pt x="507" y="86"/>
                  </a:lnTo>
                  <a:lnTo>
                    <a:pt x="508" y="87"/>
                  </a:lnTo>
                  <a:lnTo>
                    <a:pt x="509" y="90"/>
                  </a:lnTo>
                  <a:lnTo>
                    <a:pt x="510" y="94"/>
                  </a:lnTo>
                  <a:lnTo>
                    <a:pt x="511" y="99"/>
                  </a:lnTo>
                  <a:lnTo>
                    <a:pt x="510" y="102"/>
                  </a:lnTo>
                  <a:lnTo>
                    <a:pt x="510" y="105"/>
                  </a:lnTo>
                  <a:lnTo>
                    <a:pt x="508" y="108"/>
                  </a:lnTo>
                  <a:lnTo>
                    <a:pt x="506" y="111"/>
                  </a:lnTo>
                  <a:lnTo>
                    <a:pt x="503" y="114"/>
                  </a:lnTo>
                  <a:lnTo>
                    <a:pt x="499" y="117"/>
                  </a:lnTo>
                  <a:lnTo>
                    <a:pt x="494" y="121"/>
                  </a:lnTo>
                  <a:lnTo>
                    <a:pt x="489" y="124"/>
                  </a:lnTo>
                  <a:lnTo>
                    <a:pt x="484" y="125"/>
                  </a:lnTo>
                  <a:lnTo>
                    <a:pt x="478" y="126"/>
                  </a:lnTo>
                  <a:lnTo>
                    <a:pt x="472" y="125"/>
                  </a:lnTo>
                  <a:lnTo>
                    <a:pt x="466" y="124"/>
                  </a:lnTo>
                  <a:lnTo>
                    <a:pt x="461" y="123"/>
                  </a:lnTo>
                  <a:lnTo>
                    <a:pt x="456" y="122"/>
                  </a:lnTo>
                  <a:lnTo>
                    <a:pt x="452" y="123"/>
                  </a:lnTo>
                  <a:lnTo>
                    <a:pt x="447" y="124"/>
                  </a:lnTo>
                  <a:lnTo>
                    <a:pt x="442" y="124"/>
                  </a:lnTo>
                  <a:lnTo>
                    <a:pt x="437" y="124"/>
                  </a:lnTo>
                  <a:lnTo>
                    <a:pt x="431" y="123"/>
                  </a:lnTo>
                  <a:lnTo>
                    <a:pt x="426" y="123"/>
                  </a:lnTo>
                  <a:lnTo>
                    <a:pt x="421" y="122"/>
                  </a:lnTo>
                  <a:lnTo>
                    <a:pt x="417" y="121"/>
                  </a:lnTo>
                  <a:lnTo>
                    <a:pt x="414" y="121"/>
                  </a:lnTo>
                  <a:lnTo>
                    <a:pt x="412" y="121"/>
                  </a:lnTo>
                  <a:lnTo>
                    <a:pt x="410" y="122"/>
                  </a:lnTo>
                  <a:lnTo>
                    <a:pt x="406" y="123"/>
                  </a:lnTo>
                  <a:lnTo>
                    <a:pt x="403" y="124"/>
                  </a:lnTo>
                  <a:lnTo>
                    <a:pt x="399" y="125"/>
                  </a:lnTo>
                  <a:lnTo>
                    <a:pt x="394" y="127"/>
                  </a:lnTo>
                  <a:lnTo>
                    <a:pt x="388" y="128"/>
                  </a:lnTo>
                  <a:lnTo>
                    <a:pt x="382" y="129"/>
                  </a:lnTo>
                  <a:lnTo>
                    <a:pt x="376" y="129"/>
                  </a:lnTo>
                  <a:lnTo>
                    <a:pt x="369" y="129"/>
                  </a:lnTo>
                  <a:lnTo>
                    <a:pt x="364" y="129"/>
                  </a:lnTo>
                  <a:lnTo>
                    <a:pt x="359" y="128"/>
                  </a:lnTo>
                  <a:lnTo>
                    <a:pt x="354" y="127"/>
                  </a:lnTo>
                  <a:lnTo>
                    <a:pt x="350" y="126"/>
                  </a:lnTo>
                  <a:lnTo>
                    <a:pt x="347" y="125"/>
                  </a:lnTo>
                  <a:lnTo>
                    <a:pt x="344" y="124"/>
                  </a:lnTo>
                  <a:lnTo>
                    <a:pt x="342" y="124"/>
                  </a:lnTo>
                  <a:lnTo>
                    <a:pt x="339" y="124"/>
                  </a:lnTo>
                  <a:lnTo>
                    <a:pt x="335" y="124"/>
                  </a:lnTo>
                  <a:lnTo>
                    <a:pt x="331" y="124"/>
                  </a:lnTo>
                  <a:lnTo>
                    <a:pt x="327" y="125"/>
                  </a:lnTo>
                  <a:lnTo>
                    <a:pt x="324" y="126"/>
                  </a:lnTo>
                  <a:lnTo>
                    <a:pt x="321" y="126"/>
                  </a:lnTo>
                  <a:lnTo>
                    <a:pt x="318" y="127"/>
                  </a:lnTo>
                  <a:lnTo>
                    <a:pt x="316" y="128"/>
                  </a:lnTo>
                  <a:lnTo>
                    <a:pt x="311" y="128"/>
                  </a:lnTo>
                  <a:lnTo>
                    <a:pt x="305" y="127"/>
                  </a:lnTo>
                  <a:lnTo>
                    <a:pt x="299" y="126"/>
                  </a:lnTo>
                  <a:lnTo>
                    <a:pt x="292" y="126"/>
                  </a:lnTo>
                  <a:lnTo>
                    <a:pt x="287" y="125"/>
                  </a:lnTo>
                  <a:lnTo>
                    <a:pt x="283" y="124"/>
                  </a:lnTo>
                  <a:lnTo>
                    <a:pt x="281" y="123"/>
                  </a:lnTo>
                  <a:lnTo>
                    <a:pt x="279" y="123"/>
                  </a:lnTo>
                  <a:lnTo>
                    <a:pt x="277" y="123"/>
                  </a:lnTo>
                  <a:lnTo>
                    <a:pt x="274" y="125"/>
                  </a:lnTo>
                  <a:lnTo>
                    <a:pt x="272" y="128"/>
                  </a:lnTo>
                  <a:lnTo>
                    <a:pt x="269" y="130"/>
                  </a:lnTo>
                  <a:lnTo>
                    <a:pt x="266" y="134"/>
                  </a:lnTo>
                  <a:lnTo>
                    <a:pt x="264" y="138"/>
                  </a:lnTo>
                  <a:lnTo>
                    <a:pt x="262" y="141"/>
                  </a:lnTo>
                  <a:lnTo>
                    <a:pt x="260" y="146"/>
                  </a:lnTo>
                  <a:lnTo>
                    <a:pt x="258" y="151"/>
                  </a:lnTo>
                  <a:lnTo>
                    <a:pt x="256" y="158"/>
                  </a:lnTo>
                  <a:lnTo>
                    <a:pt x="255" y="165"/>
                  </a:lnTo>
                  <a:lnTo>
                    <a:pt x="254" y="172"/>
                  </a:lnTo>
                  <a:lnTo>
                    <a:pt x="253" y="180"/>
                  </a:lnTo>
                  <a:lnTo>
                    <a:pt x="251" y="186"/>
                  </a:lnTo>
                  <a:lnTo>
                    <a:pt x="250" y="191"/>
                  </a:lnTo>
                  <a:lnTo>
                    <a:pt x="249" y="196"/>
                  </a:lnTo>
                  <a:lnTo>
                    <a:pt x="248" y="200"/>
                  </a:lnTo>
                  <a:lnTo>
                    <a:pt x="247" y="204"/>
                  </a:lnTo>
                  <a:lnTo>
                    <a:pt x="246" y="208"/>
                  </a:lnTo>
                  <a:lnTo>
                    <a:pt x="245" y="212"/>
                  </a:lnTo>
                  <a:lnTo>
                    <a:pt x="244" y="215"/>
                  </a:lnTo>
                  <a:lnTo>
                    <a:pt x="242" y="219"/>
                  </a:lnTo>
                  <a:lnTo>
                    <a:pt x="241" y="222"/>
                  </a:lnTo>
                  <a:lnTo>
                    <a:pt x="240" y="224"/>
                  </a:lnTo>
                  <a:lnTo>
                    <a:pt x="239" y="227"/>
                  </a:lnTo>
                  <a:lnTo>
                    <a:pt x="238" y="231"/>
                  </a:lnTo>
                  <a:lnTo>
                    <a:pt x="237" y="235"/>
                  </a:lnTo>
                  <a:lnTo>
                    <a:pt x="236" y="240"/>
                  </a:lnTo>
                  <a:lnTo>
                    <a:pt x="236" y="245"/>
                  </a:lnTo>
                  <a:lnTo>
                    <a:pt x="235" y="250"/>
                  </a:lnTo>
                  <a:lnTo>
                    <a:pt x="234" y="256"/>
                  </a:lnTo>
                  <a:lnTo>
                    <a:pt x="233" y="262"/>
                  </a:lnTo>
                  <a:lnTo>
                    <a:pt x="232" y="268"/>
                  </a:lnTo>
                  <a:lnTo>
                    <a:pt x="231" y="275"/>
                  </a:lnTo>
                  <a:lnTo>
                    <a:pt x="231" y="281"/>
                  </a:lnTo>
                  <a:lnTo>
                    <a:pt x="230" y="287"/>
                  </a:lnTo>
                  <a:lnTo>
                    <a:pt x="229" y="293"/>
                  </a:lnTo>
                  <a:lnTo>
                    <a:pt x="229" y="298"/>
                  </a:lnTo>
                  <a:lnTo>
                    <a:pt x="229" y="304"/>
                  </a:lnTo>
                  <a:lnTo>
                    <a:pt x="229" y="309"/>
                  </a:lnTo>
                  <a:lnTo>
                    <a:pt x="229" y="315"/>
                  </a:lnTo>
                  <a:lnTo>
                    <a:pt x="229" y="321"/>
                  </a:lnTo>
                  <a:lnTo>
                    <a:pt x="229" y="327"/>
                  </a:lnTo>
                  <a:lnTo>
                    <a:pt x="230" y="333"/>
                  </a:lnTo>
                  <a:lnTo>
                    <a:pt x="231" y="340"/>
                  </a:lnTo>
                  <a:lnTo>
                    <a:pt x="232" y="346"/>
                  </a:lnTo>
                  <a:lnTo>
                    <a:pt x="233" y="353"/>
                  </a:lnTo>
                  <a:lnTo>
                    <a:pt x="234" y="359"/>
                  </a:lnTo>
                  <a:lnTo>
                    <a:pt x="235" y="366"/>
                  </a:lnTo>
                  <a:lnTo>
                    <a:pt x="236" y="372"/>
                  </a:lnTo>
                  <a:lnTo>
                    <a:pt x="238" y="378"/>
                  </a:lnTo>
                  <a:lnTo>
                    <a:pt x="239" y="384"/>
                  </a:lnTo>
                  <a:lnTo>
                    <a:pt x="241" y="389"/>
                  </a:lnTo>
                  <a:lnTo>
                    <a:pt x="243" y="394"/>
                  </a:lnTo>
                  <a:lnTo>
                    <a:pt x="244" y="399"/>
                  </a:lnTo>
                  <a:lnTo>
                    <a:pt x="248" y="406"/>
                  </a:lnTo>
                  <a:lnTo>
                    <a:pt x="254" y="412"/>
                  </a:lnTo>
                  <a:lnTo>
                    <a:pt x="260" y="416"/>
                  </a:lnTo>
                  <a:lnTo>
                    <a:pt x="267" y="419"/>
                  </a:lnTo>
                  <a:lnTo>
                    <a:pt x="274" y="421"/>
                  </a:lnTo>
                  <a:lnTo>
                    <a:pt x="281" y="423"/>
                  </a:lnTo>
                  <a:lnTo>
                    <a:pt x="286" y="423"/>
                  </a:lnTo>
                  <a:lnTo>
                    <a:pt x="290" y="423"/>
                  </a:lnTo>
                  <a:lnTo>
                    <a:pt x="294" y="423"/>
                  </a:lnTo>
                  <a:lnTo>
                    <a:pt x="299" y="423"/>
                  </a:lnTo>
                  <a:lnTo>
                    <a:pt x="305" y="423"/>
                  </a:lnTo>
                  <a:lnTo>
                    <a:pt x="310" y="423"/>
                  </a:lnTo>
                  <a:lnTo>
                    <a:pt x="316" y="423"/>
                  </a:lnTo>
                  <a:lnTo>
                    <a:pt x="321" y="424"/>
                  </a:lnTo>
                  <a:lnTo>
                    <a:pt x="325" y="425"/>
                  </a:lnTo>
                  <a:lnTo>
                    <a:pt x="328" y="427"/>
                  </a:lnTo>
                  <a:lnTo>
                    <a:pt x="330" y="428"/>
                  </a:lnTo>
                  <a:lnTo>
                    <a:pt x="334" y="428"/>
                  </a:lnTo>
                  <a:lnTo>
                    <a:pt x="338" y="429"/>
                  </a:lnTo>
                  <a:lnTo>
                    <a:pt x="343" y="429"/>
                  </a:lnTo>
                  <a:lnTo>
                    <a:pt x="349" y="430"/>
                  </a:lnTo>
                  <a:lnTo>
                    <a:pt x="355" y="430"/>
                  </a:lnTo>
                  <a:lnTo>
                    <a:pt x="362" y="430"/>
                  </a:lnTo>
                  <a:lnTo>
                    <a:pt x="369" y="431"/>
                  </a:lnTo>
                  <a:lnTo>
                    <a:pt x="375" y="431"/>
                  </a:lnTo>
                  <a:lnTo>
                    <a:pt x="381" y="431"/>
                  </a:lnTo>
                  <a:lnTo>
                    <a:pt x="387" y="432"/>
                  </a:lnTo>
                  <a:lnTo>
                    <a:pt x="391" y="432"/>
                  </a:lnTo>
                  <a:lnTo>
                    <a:pt x="395" y="433"/>
                  </a:lnTo>
                  <a:lnTo>
                    <a:pt x="397" y="434"/>
                  </a:lnTo>
                  <a:lnTo>
                    <a:pt x="398" y="434"/>
                  </a:lnTo>
                  <a:lnTo>
                    <a:pt x="397" y="436"/>
                  </a:lnTo>
                  <a:lnTo>
                    <a:pt x="399" y="437"/>
                  </a:lnTo>
                  <a:lnTo>
                    <a:pt x="397" y="438"/>
                  </a:lnTo>
                  <a:lnTo>
                    <a:pt x="394" y="439"/>
                  </a:lnTo>
                  <a:lnTo>
                    <a:pt x="389" y="440"/>
                  </a:lnTo>
                  <a:lnTo>
                    <a:pt x="382" y="441"/>
                  </a:lnTo>
                  <a:lnTo>
                    <a:pt x="375" y="441"/>
                  </a:lnTo>
                  <a:lnTo>
                    <a:pt x="368" y="441"/>
                  </a:lnTo>
                  <a:lnTo>
                    <a:pt x="361" y="440"/>
                  </a:lnTo>
                  <a:lnTo>
                    <a:pt x="356" y="440"/>
                  </a:lnTo>
                  <a:lnTo>
                    <a:pt x="349" y="439"/>
                  </a:lnTo>
                  <a:lnTo>
                    <a:pt x="341" y="439"/>
                  </a:lnTo>
                  <a:lnTo>
                    <a:pt x="333" y="439"/>
                  </a:lnTo>
                  <a:lnTo>
                    <a:pt x="324" y="439"/>
                  </a:lnTo>
                  <a:lnTo>
                    <a:pt x="316" y="439"/>
                  </a:lnTo>
                  <a:lnTo>
                    <a:pt x="308" y="440"/>
                  </a:lnTo>
                  <a:lnTo>
                    <a:pt x="303" y="441"/>
                  </a:lnTo>
                  <a:lnTo>
                    <a:pt x="298" y="442"/>
                  </a:lnTo>
                  <a:lnTo>
                    <a:pt x="291" y="443"/>
                  </a:lnTo>
                  <a:lnTo>
                    <a:pt x="284" y="444"/>
                  </a:lnTo>
                  <a:lnTo>
                    <a:pt x="276" y="445"/>
                  </a:lnTo>
                  <a:lnTo>
                    <a:pt x="268" y="446"/>
                  </a:lnTo>
                  <a:lnTo>
                    <a:pt x="260" y="447"/>
                  </a:lnTo>
                  <a:lnTo>
                    <a:pt x="251" y="448"/>
                  </a:lnTo>
                  <a:lnTo>
                    <a:pt x="243" y="449"/>
                  </a:lnTo>
                  <a:lnTo>
                    <a:pt x="234" y="449"/>
                  </a:lnTo>
                  <a:lnTo>
                    <a:pt x="225" y="448"/>
                  </a:lnTo>
                  <a:lnTo>
                    <a:pt x="217" y="447"/>
                  </a:lnTo>
                  <a:lnTo>
                    <a:pt x="208" y="445"/>
                  </a:lnTo>
                  <a:lnTo>
                    <a:pt x="198" y="443"/>
                  </a:lnTo>
                  <a:lnTo>
                    <a:pt x="189" y="442"/>
                  </a:lnTo>
                  <a:lnTo>
                    <a:pt x="178" y="441"/>
                  </a:lnTo>
                  <a:lnTo>
                    <a:pt x="168" y="441"/>
                  </a:lnTo>
                  <a:lnTo>
                    <a:pt x="162" y="442"/>
                  </a:lnTo>
                  <a:lnTo>
                    <a:pt x="157" y="442"/>
                  </a:lnTo>
                  <a:lnTo>
                    <a:pt x="151" y="442"/>
                  </a:lnTo>
                  <a:lnTo>
                    <a:pt x="145" y="442"/>
                  </a:lnTo>
                  <a:lnTo>
                    <a:pt x="139" y="442"/>
                  </a:lnTo>
                  <a:lnTo>
                    <a:pt x="133" y="442"/>
                  </a:lnTo>
                  <a:lnTo>
                    <a:pt x="127" y="442"/>
                  </a:lnTo>
                  <a:lnTo>
                    <a:pt x="121" y="442"/>
                  </a:lnTo>
                  <a:lnTo>
                    <a:pt x="116" y="442"/>
                  </a:lnTo>
                  <a:lnTo>
                    <a:pt x="111" y="441"/>
                  </a:lnTo>
                  <a:lnTo>
                    <a:pt x="106" y="441"/>
                  </a:lnTo>
                  <a:lnTo>
                    <a:pt x="101" y="440"/>
                  </a:lnTo>
                  <a:lnTo>
                    <a:pt x="97" y="440"/>
                  </a:lnTo>
                  <a:lnTo>
                    <a:pt x="94" y="439"/>
                  </a:lnTo>
                  <a:lnTo>
                    <a:pt x="91" y="438"/>
                  </a:lnTo>
                  <a:lnTo>
                    <a:pt x="88" y="438"/>
                  </a:lnTo>
                  <a:lnTo>
                    <a:pt x="86" y="436"/>
                  </a:lnTo>
                  <a:lnTo>
                    <a:pt x="86" y="435"/>
                  </a:lnTo>
                  <a:lnTo>
                    <a:pt x="88" y="434"/>
                  </a:lnTo>
                  <a:lnTo>
                    <a:pt x="92" y="434"/>
                  </a:lnTo>
                  <a:lnTo>
                    <a:pt x="97" y="434"/>
                  </a:lnTo>
                  <a:lnTo>
                    <a:pt x="102" y="433"/>
                  </a:lnTo>
                  <a:lnTo>
                    <a:pt x="108" y="433"/>
                  </a:lnTo>
                  <a:lnTo>
                    <a:pt x="112" y="433"/>
                  </a:lnTo>
                  <a:lnTo>
                    <a:pt x="119" y="432"/>
                  </a:lnTo>
                  <a:lnTo>
                    <a:pt x="127" y="431"/>
                  </a:lnTo>
                  <a:lnTo>
                    <a:pt x="137" y="431"/>
                  </a:lnTo>
                  <a:lnTo>
                    <a:pt x="148" y="430"/>
                  </a:lnTo>
                  <a:lnTo>
                    <a:pt x="158" y="429"/>
                  </a:lnTo>
                  <a:lnTo>
                    <a:pt x="167" y="427"/>
                  </a:lnTo>
                  <a:lnTo>
                    <a:pt x="174" y="426"/>
                  </a:lnTo>
                  <a:lnTo>
                    <a:pt x="180" y="425"/>
                  </a:lnTo>
                  <a:lnTo>
                    <a:pt x="183" y="423"/>
                  </a:lnTo>
                  <a:lnTo>
                    <a:pt x="186" y="422"/>
                  </a:lnTo>
                  <a:lnTo>
                    <a:pt x="189" y="420"/>
                  </a:lnTo>
                  <a:lnTo>
                    <a:pt x="191" y="418"/>
                  </a:lnTo>
                  <a:lnTo>
                    <a:pt x="193" y="417"/>
                  </a:lnTo>
                  <a:lnTo>
                    <a:pt x="196" y="415"/>
                  </a:lnTo>
                  <a:lnTo>
                    <a:pt x="198" y="412"/>
                  </a:lnTo>
                  <a:lnTo>
                    <a:pt x="201" y="408"/>
                  </a:lnTo>
                  <a:lnTo>
                    <a:pt x="204" y="404"/>
                  </a:lnTo>
                  <a:lnTo>
                    <a:pt x="206" y="397"/>
                  </a:lnTo>
                  <a:lnTo>
                    <a:pt x="208" y="390"/>
                  </a:lnTo>
                  <a:lnTo>
                    <a:pt x="209" y="382"/>
                  </a:lnTo>
                  <a:lnTo>
                    <a:pt x="210" y="373"/>
                  </a:lnTo>
                  <a:lnTo>
                    <a:pt x="210" y="366"/>
                  </a:lnTo>
                  <a:lnTo>
                    <a:pt x="210" y="358"/>
                  </a:lnTo>
                  <a:lnTo>
                    <a:pt x="210" y="353"/>
                  </a:lnTo>
                  <a:lnTo>
                    <a:pt x="210" y="348"/>
                  </a:lnTo>
                  <a:lnTo>
                    <a:pt x="209" y="341"/>
                  </a:lnTo>
                  <a:lnTo>
                    <a:pt x="209" y="334"/>
                  </a:lnTo>
                  <a:lnTo>
                    <a:pt x="209" y="326"/>
                  </a:lnTo>
                  <a:lnTo>
                    <a:pt x="209" y="317"/>
                  </a:lnTo>
                  <a:lnTo>
                    <a:pt x="209" y="309"/>
                  </a:lnTo>
                  <a:lnTo>
                    <a:pt x="209" y="301"/>
                  </a:lnTo>
                  <a:lnTo>
                    <a:pt x="209" y="294"/>
                  </a:lnTo>
                  <a:lnTo>
                    <a:pt x="210" y="290"/>
                  </a:lnTo>
                  <a:lnTo>
                    <a:pt x="210" y="286"/>
                  </a:lnTo>
                  <a:lnTo>
                    <a:pt x="210" y="281"/>
                  </a:lnTo>
                  <a:lnTo>
                    <a:pt x="211" y="275"/>
                  </a:lnTo>
                  <a:lnTo>
                    <a:pt x="212" y="269"/>
                  </a:lnTo>
                  <a:lnTo>
                    <a:pt x="213" y="262"/>
                  </a:lnTo>
                  <a:lnTo>
                    <a:pt x="214" y="255"/>
                  </a:lnTo>
                  <a:lnTo>
                    <a:pt x="216" y="248"/>
                  </a:lnTo>
                  <a:lnTo>
                    <a:pt x="217" y="241"/>
                  </a:lnTo>
                  <a:lnTo>
                    <a:pt x="218" y="235"/>
                  </a:lnTo>
                  <a:lnTo>
                    <a:pt x="219" y="229"/>
                  </a:lnTo>
                  <a:lnTo>
                    <a:pt x="220" y="222"/>
                  </a:lnTo>
                  <a:lnTo>
                    <a:pt x="221" y="217"/>
                  </a:lnTo>
                  <a:lnTo>
                    <a:pt x="222" y="213"/>
                  </a:lnTo>
                  <a:lnTo>
                    <a:pt x="223" y="209"/>
                  </a:lnTo>
                  <a:lnTo>
                    <a:pt x="224" y="206"/>
                  </a:lnTo>
                  <a:lnTo>
                    <a:pt x="226" y="200"/>
                  </a:lnTo>
                  <a:lnTo>
                    <a:pt x="228" y="192"/>
                  </a:lnTo>
                  <a:lnTo>
                    <a:pt x="229" y="182"/>
                  </a:lnTo>
                  <a:lnTo>
                    <a:pt x="231" y="172"/>
                  </a:lnTo>
                  <a:lnTo>
                    <a:pt x="232" y="163"/>
                  </a:lnTo>
                  <a:lnTo>
                    <a:pt x="234" y="155"/>
                  </a:lnTo>
                  <a:lnTo>
                    <a:pt x="234" y="149"/>
                  </a:lnTo>
                  <a:lnTo>
                    <a:pt x="235" y="147"/>
                  </a:lnTo>
                  <a:lnTo>
                    <a:pt x="235" y="145"/>
                  </a:lnTo>
                  <a:lnTo>
                    <a:pt x="234" y="141"/>
                  </a:lnTo>
                  <a:lnTo>
                    <a:pt x="232" y="137"/>
                  </a:lnTo>
                  <a:lnTo>
                    <a:pt x="230" y="133"/>
                  </a:lnTo>
                  <a:lnTo>
                    <a:pt x="228" y="129"/>
                  </a:lnTo>
                  <a:lnTo>
                    <a:pt x="225" y="127"/>
                  </a:lnTo>
                  <a:lnTo>
                    <a:pt x="221" y="126"/>
                  </a:lnTo>
                  <a:lnTo>
                    <a:pt x="218" y="126"/>
                  </a:lnTo>
                  <a:lnTo>
                    <a:pt x="211" y="128"/>
                  </a:lnTo>
                  <a:lnTo>
                    <a:pt x="206" y="129"/>
                  </a:lnTo>
                  <a:lnTo>
                    <a:pt x="200" y="129"/>
                  </a:lnTo>
                  <a:lnTo>
                    <a:pt x="195" y="129"/>
                  </a:lnTo>
                  <a:lnTo>
                    <a:pt x="191" y="129"/>
                  </a:lnTo>
                  <a:lnTo>
                    <a:pt x="186" y="128"/>
                  </a:lnTo>
                  <a:lnTo>
                    <a:pt x="181" y="127"/>
                  </a:lnTo>
                  <a:lnTo>
                    <a:pt x="177" y="126"/>
                  </a:lnTo>
                  <a:lnTo>
                    <a:pt x="173" y="124"/>
                  </a:lnTo>
                  <a:lnTo>
                    <a:pt x="168" y="123"/>
                  </a:lnTo>
                  <a:lnTo>
                    <a:pt x="164" y="122"/>
                  </a:lnTo>
                  <a:lnTo>
                    <a:pt x="159" y="121"/>
                  </a:lnTo>
                  <a:lnTo>
                    <a:pt x="154" y="120"/>
                  </a:lnTo>
                  <a:lnTo>
                    <a:pt x="148" y="120"/>
                  </a:lnTo>
                  <a:lnTo>
                    <a:pt x="143" y="120"/>
                  </a:lnTo>
                  <a:lnTo>
                    <a:pt x="137" y="121"/>
                  </a:lnTo>
                  <a:lnTo>
                    <a:pt x="131" y="121"/>
                  </a:lnTo>
                  <a:lnTo>
                    <a:pt x="124" y="121"/>
                  </a:lnTo>
                  <a:lnTo>
                    <a:pt x="118" y="121"/>
                  </a:lnTo>
                  <a:lnTo>
                    <a:pt x="112" y="121"/>
                  </a:lnTo>
                  <a:lnTo>
                    <a:pt x="105" y="121"/>
                  </a:lnTo>
                  <a:lnTo>
                    <a:pt x="98" y="120"/>
                  </a:lnTo>
                  <a:lnTo>
                    <a:pt x="92" y="119"/>
                  </a:lnTo>
                  <a:lnTo>
                    <a:pt x="85" y="118"/>
                  </a:lnTo>
                  <a:lnTo>
                    <a:pt x="78" y="117"/>
                  </a:lnTo>
                  <a:lnTo>
                    <a:pt x="71" y="116"/>
                  </a:lnTo>
                  <a:lnTo>
                    <a:pt x="64" y="114"/>
                  </a:lnTo>
                  <a:lnTo>
                    <a:pt x="57" y="113"/>
                  </a:lnTo>
                  <a:lnTo>
                    <a:pt x="49" y="112"/>
                  </a:lnTo>
                  <a:lnTo>
                    <a:pt x="42" y="110"/>
                  </a:lnTo>
                  <a:lnTo>
                    <a:pt x="34" y="109"/>
                  </a:lnTo>
                  <a:lnTo>
                    <a:pt x="26" y="108"/>
                  </a:lnTo>
                  <a:lnTo>
                    <a:pt x="11" y="103"/>
                  </a:lnTo>
                  <a:lnTo>
                    <a:pt x="3" y="96"/>
                  </a:lnTo>
                  <a:lnTo>
                    <a:pt x="0" y="87"/>
                  </a:lnTo>
                  <a:lnTo>
                    <a:pt x="2" y="77"/>
                  </a:lnTo>
                  <a:lnTo>
                    <a:pt x="6" y="67"/>
                  </a:lnTo>
                  <a:lnTo>
                    <a:pt x="10" y="57"/>
                  </a:lnTo>
                  <a:lnTo>
                    <a:pt x="15" y="50"/>
                  </a:lnTo>
                  <a:lnTo>
                    <a:pt x="18" y="45"/>
                  </a:lnTo>
                </a:path>
              </a:pathLst>
            </a:custGeom>
            <a:solidFill>
              <a:srgbClr val="E577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44" name="Freeform 412"/>
            <p:cNvSpPr>
              <a:spLocks/>
            </p:cNvSpPr>
            <p:nvPr/>
          </p:nvSpPr>
          <p:spPr bwMode="auto">
            <a:xfrm>
              <a:off x="1530" y="982"/>
              <a:ext cx="510" cy="443"/>
            </a:xfrm>
            <a:custGeom>
              <a:avLst/>
              <a:gdLst>
                <a:gd name="T0" fmla="*/ 41 w 510"/>
                <a:gd name="T1" fmla="*/ 32 h 443"/>
                <a:gd name="T2" fmla="*/ 88 w 510"/>
                <a:gd name="T3" fmla="*/ 27 h 443"/>
                <a:gd name="T4" fmla="*/ 134 w 510"/>
                <a:gd name="T5" fmla="*/ 14 h 443"/>
                <a:gd name="T6" fmla="*/ 164 w 510"/>
                <a:gd name="T7" fmla="*/ 19 h 443"/>
                <a:gd name="T8" fmla="*/ 206 w 510"/>
                <a:gd name="T9" fmla="*/ 24 h 443"/>
                <a:gd name="T10" fmla="*/ 257 w 510"/>
                <a:gd name="T11" fmla="*/ 11 h 443"/>
                <a:gd name="T12" fmla="*/ 287 w 510"/>
                <a:gd name="T13" fmla="*/ 1 h 443"/>
                <a:gd name="T14" fmla="*/ 307 w 510"/>
                <a:gd name="T15" fmla="*/ 3 h 443"/>
                <a:gd name="T16" fmla="*/ 343 w 510"/>
                <a:gd name="T17" fmla="*/ 26 h 443"/>
                <a:gd name="T18" fmla="*/ 411 w 510"/>
                <a:gd name="T19" fmla="*/ 48 h 443"/>
                <a:gd name="T20" fmla="*/ 459 w 510"/>
                <a:gd name="T21" fmla="*/ 58 h 443"/>
                <a:gd name="T22" fmla="*/ 495 w 510"/>
                <a:gd name="T23" fmla="*/ 66 h 443"/>
                <a:gd name="T24" fmla="*/ 505 w 510"/>
                <a:gd name="T25" fmla="*/ 78 h 443"/>
                <a:gd name="T26" fmla="*/ 508 w 510"/>
                <a:gd name="T27" fmla="*/ 97 h 443"/>
                <a:gd name="T28" fmla="*/ 488 w 510"/>
                <a:gd name="T29" fmla="*/ 116 h 443"/>
                <a:gd name="T30" fmla="*/ 455 w 510"/>
                <a:gd name="T31" fmla="*/ 114 h 443"/>
                <a:gd name="T32" fmla="*/ 425 w 510"/>
                <a:gd name="T33" fmla="*/ 114 h 443"/>
                <a:gd name="T34" fmla="*/ 405 w 510"/>
                <a:gd name="T35" fmla="*/ 114 h 443"/>
                <a:gd name="T36" fmla="*/ 374 w 510"/>
                <a:gd name="T37" fmla="*/ 121 h 443"/>
                <a:gd name="T38" fmla="*/ 346 w 510"/>
                <a:gd name="T39" fmla="*/ 117 h 443"/>
                <a:gd name="T40" fmla="*/ 326 w 510"/>
                <a:gd name="T41" fmla="*/ 117 h 443"/>
                <a:gd name="T42" fmla="*/ 304 w 510"/>
                <a:gd name="T43" fmla="*/ 119 h 443"/>
                <a:gd name="T44" fmla="*/ 278 w 510"/>
                <a:gd name="T45" fmla="*/ 115 h 443"/>
                <a:gd name="T46" fmla="*/ 262 w 510"/>
                <a:gd name="T47" fmla="*/ 130 h 443"/>
                <a:gd name="T48" fmla="*/ 252 w 510"/>
                <a:gd name="T49" fmla="*/ 164 h 443"/>
                <a:gd name="T50" fmla="*/ 246 w 510"/>
                <a:gd name="T51" fmla="*/ 196 h 443"/>
                <a:gd name="T52" fmla="*/ 238 w 510"/>
                <a:gd name="T53" fmla="*/ 216 h 443"/>
                <a:gd name="T54" fmla="*/ 233 w 510"/>
                <a:gd name="T55" fmla="*/ 242 h 443"/>
                <a:gd name="T56" fmla="*/ 228 w 510"/>
                <a:gd name="T57" fmla="*/ 279 h 443"/>
                <a:gd name="T58" fmla="*/ 227 w 510"/>
                <a:gd name="T59" fmla="*/ 312 h 443"/>
                <a:gd name="T60" fmla="*/ 232 w 510"/>
                <a:gd name="T61" fmla="*/ 352 h 443"/>
                <a:gd name="T62" fmla="*/ 241 w 510"/>
                <a:gd name="T63" fmla="*/ 387 h 443"/>
                <a:gd name="T64" fmla="*/ 272 w 510"/>
                <a:gd name="T65" fmla="*/ 415 h 443"/>
                <a:gd name="T66" fmla="*/ 303 w 510"/>
                <a:gd name="T67" fmla="*/ 416 h 443"/>
                <a:gd name="T68" fmla="*/ 331 w 510"/>
                <a:gd name="T69" fmla="*/ 422 h 443"/>
                <a:gd name="T70" fmla="*/ 392 w 510"/>
                <a:gd name="T71" fmla="*/ 427 h 443"/>
                <a:gd name="T72" fmla="*/ 380 w 510"/>
                <a:gd name="T73" fmla="*/ 433 h 443"/>
                <a:gd name="T74" fmla="*/ 339 w 510"/>
                <a:gd name="T75" fmla="*/ 431 h 443"/>
                <a:gd name="T76" fmla="*/ 295 w 510"/>
                <a:gd name="T77" fmla="*/ 435 h 443"/>
                <a:gd name="T78" fmla="*/ 250 w 510"/>
                <a:gd name="T79" fmla="*/ 440 h 443"/>
                <a:gd name="T80" fmla="*/ 199 w 510"/>
                <a:gd name="T81" fmla="*/ 435 h 443"/>
                <a:gd name="T82" fmla="*/ 152 w 510"/>
                <a:gd name="T83" fmla="*/ 435 h 443"/>
                <a:gd name="T84" fmla="*/ 118 w 510"/>
                <a:gd name="T85" fmla="*/ 434 h 443"/>
                <a:gd name="T86" fmla="*/ 93 w 510"/>
                <a:gd name="T87" fmla="*/ 431 h 443"/>
                <a:gd name="T88" fmla="*/ 99 w 510"/>
                <a:gd name="T89" fmla="*/ 427 h 443"/>
                <a:gd name="T90" fmla="*/ 139 w 510"/>
                <a:gd name="T91" fmla="*/ 424 h 443"/>
                <a:gd name="T92" fmla="*/ 184 w 510"/>
                <a:gd name="T93" fmla="*/ 417 h 443"/>
                <a:gd name="T94" fmla="*/ 198 w 510"/>
                <a:gd name="T95" fmla="*/ 405 h 443"/>
                <a:gd name="T96" fmla="*/ 210 w 510"/>
                <a:gd name="T97" fmla="*/ 366 h 443"/>
                <a:gd name="T98" fmla="*/ 209 w 510"/>
                <a:gd name="T99" fmla="*/ 327 h 443"/>
                <a:gd name="T100" fmla="*/ 209 w 510"/>
                <a:gd name="T101" fmla="*/ 283 h 443"/>
                <a:gd name="T102" fmla="*/ 214 w 510"/>
                <a:gd name="T103" fmla="*/ 248 h 443"/>
                <a:gd name="T104" fmla="*/ 221 w 510"/>
                <a:gd name="T105" fmla="*/ 210 h 443"/>
                <a:gd name="T106" fmla="*/ 229 w 510"/>
                <a:gd name="T107" fmla="*/ 175 h 443"/>
                <a:gd name="T108" fmla="*/ 235 w 510"/>
                <a:gd name="T109" fmla="*/ 137 h 443"/>
                <a:gd name="T110" fmla="*/ 221 w 510"/>
                <a:gd name="T111" fmla="*/ 118 h 443"/>
                <a:gd name="T112" fmla="*/ 190 w 510"/>
                <a:gd name="T113" fmla="*/ 121 h 443"/>
                <a:gd name="T114" fmla="*/ 163 w 510"/>
                <a:gd name="T115" fmla="*/ 114 h 443"/>
                <a:gd name="T116" fmla="*/ 130 w 510"/>
                <a:gd name="T117" fmla="*/ 113 h 443"/>
                <a:gd name="T118" fmla="*/ 92 w 510"/>
                <a:gd name="T119" fmla="*/ 111 h 443"/>
                <a:gd name="T120" fmla="*/ 49 w 510"/>
                <a:gd name="T121" fmla="*/ 104 h 443"/>
                <a:gd name="T122" fmla="*/ 0 w 510"/>
                <a:gd name="T123" fmla="*/ 80 h 44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10"/>
                <a:gd name="T187" fmla="*/ 0 h 443"/>
                <a:gd name="T188" fmla="*/ 510 w 510"/>
                <a:gd name="T189" fmla="*/ 443 h 44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10" h="443">
                  <a:moveTo>
                    <a:pt x="18" y="38"/>
                  </a:moveTo>
                  <a:lnTo>
                    <a:pt x="22" y="33"/>
                  </a:lnTo>
                  <a:lnTo>
                    <a:pt x="26" y="31"/>
                  </a:lnTo>
                  <a:lnTo>
                    <a:pt x="30" y="30"/>
                  </a:lnTo>
                  <a:lnTo>
                    <a:pt x="35" y="30"/>
                  </a:lnTo>
                  <a:lnTo>
                    <a:pt x="41" y="32"/>
                  </a:lnTo>
                  <a:lnTo>
                    <a:pt x="48" y="33"/>
                  </a:lnTo>
                  <a:lnTo>
                    <a:pt x="55" y="33"/>
                  </a:lnTo>
                  <a:lnTo>
                    <a:pt x="63" y="32"/>
                  </a:lnTo>
                  <a:lnTo>
                    <a:pt x="72" y="30"/>
                  </a:lnTo>
                  <a:lnTo>
                    <a:pt x="80" y="29"/>
                  </a:lnTo>
                  <a:lnTo>
                    <a:pt x="88" y="27"/>
                  </a:lnTo>
                  <a:lnTo>
                    <a:pt x="96" y="24"/>
                  </a:lnTo>
                  <a:lnTo>
                    <a:pt x="105" y="22"/>
                  </a:lnTo>
                  <a:lnTo>
                    <a:pt x="113" y="20"/>
                  </a:lnTo>
                  <a:lnTo>
                    <a:pt x="121" y="17"/>
                  </a:lnTo>
                  <a:lnTo>
                    <a:pt x="129" y="15"/>
                  </a:lnTo>
                  <a:lnTo>
                    <a:pt x="134" y="14"/>
                  </a:lnTo>
                  <a:lnTo>
                    <a:pt x="138" y="14"/>
                  </a:lnTo>
                  <a:lnTo>
                    <a:pt x="143" y="14"/>
                  </a:lnTo>
                  <a:lnTo>
                    <a:pt x="147" y="15"/>
                  </a:lnTo>
                  <a:lnTo>
                    <a:pt x="153" y="16"/>
                  </a:lnTo>
                  <a:lnTo>
                    <a:pt x="158" y="18"/>
                  </a:lnTo>
                  <a:lnTo>
                    <a:pt x="164" y="19"/>
                  </a:lnTo>
                  <a:lnTo>
                    <a:pt x="170" y="21"/>
                  </a:lnTo>
                  <a:lnTo>
                    <a:pt x="176" y="22"/>
                  </a:lnTo>
                  <a:lnTo>
                    <a:pt x="182" y="23"/>
                  </a:lnTo>
                  <a:lnTo>
                    <a:pt x="190" y="24"/>
                  </a:lnTo>
                  <a:lnTo>
                    <a:pt x="198" y="24"/>
                  </a:lnTo>
                  <a:lnTo>
                    <a:pt x="206" y="24"/>
                  </a:lnTo>
                  <a:lnTo>
                    <a:pt x="214" y="23"/>
                  </a:lnTo>
                  <a:lnTo>
                    <a:pt x="223" y="21"/>
                  </a:lnTo>
                  <a:lnTo>
                    <a:pt x="233" y="19"/>
                  </a:lnTo>
                  <a:lnTo>
                    <a:pt x="242" y="16"/>
                  </a:lnTo>
                  <a:lnTo>
                    <a:pt x="250" y="13"/>
                  </a:lnTo>
                  <a:lnTo>
                    <a:pt x="257" y="11"/>
                  </a:lnTo>
                  <a:lnTo>
                    <a:pt x="264" y="8"/>
                  </a:lnTo>
                  <a:lnTo>
                    <a:pt x="270" y="6"/>
                  </a:lnTo>
                  <a:lnTo>
                    <a:pt x="275" y="5"/>
                  </a:lnTo>
                  <a:lnTo>
                    <a:pt x="279" y="3"/>
                  </a:lnTo>
                  <a:lnTo>
                    <a:pt x="283" y="2"/>
                  </a:lnTo>
                  <a:lnTo>
                    <a:pt x="287" y="1"/>
                  </a:lnTo>
                  <a:lnTo>
                    <a:pt x="290" y="1"/>
                  </a:lnTo>
                  <a:lnTo>
                    <a:pt x="293" y="0"/>
                  </a:lnTo>
                  <a:lnTo>
                    <a:pt x="297" y="1"/>
                  </a:lnTo>
                  <a:lnTo>
                    <a:pt x="300" y="1"/>
                  </a:lnTo>
                  <a:lnTo>
                    <a:pt x="303" y="2"/>
                  </a:lnTo>
                  <a:lnTo>
                    <a:pt x="307" y="3"/>
                  </a:lnTo>
                  <a:lnTo>
                    <a:pt x="311" y="5"/>
                  </a:lnTo>
                  <a:lnTo>
                    <a:pt x="315" y="8"/>
                  </a:lnTo>
                  <a:lnTo>
                    <a:pt x="321" y="12"/>
                  </a:lnTo>
                  <a:lnTo>
                    <a:pt x="327" y="16"/>
                  </a:lnTo>
                  <a:lnTo>
                    <a:pt x="334" y="21"/>
                  </a:lnTo>
                  <a:lnTo>
                    <a:pt x="343" y="26"/>
                  </a:lnTo>
                  <a:lnTo>
                    <a:pt x="352" y="31"/>
                  </a:lnTo>
                  <a:lnTo>
                    <a:pt x="364" y="36"/>
                  </a:lnTo>
                  <a:lnTo>
                    <a:pt x="377" y="40"/>
                  </a:lnTo>
                  <a:lnTo>
                    <a:pt x="389" y="44"/>
                  </a:lnTo>
                  <a:lnTo>
                    <a:pt x="401" y="46"/>
                  </a:lnTo>
                  <a:lnTo>
                    <a:pt x="411" y="48"/>
                  </a:lnTo>
                  <a:lnTo>
                    <a:pt x="421" y="50"/>
                  </a:lnTo>
                  <a:lnTo>
                    <a:pt x="429" y="51"/>
                  </a:lnTo>
                  <a:lnTo>
                    <a:pt x="437" y="53"/>
                  </a:lnTo>
                  <a:lnTo>
                    <a:pt x="444" y="54"/>
                  </a:lnTo>
                  <a:lnTo>
                    <a:pt x="452" y="56"/>
                  </a:lnTo>
                  <a:lnTo>
                    <a:pt x="459" y="58"/>
                  </a:lnTo>
                  <a:lnTo>
                    <a:pt x="467" y="59"/>
                  </a:lnTo>
                  <a:lnTo>
                    <a:pt x="475" y="60"/>
                  </a:lnTo>
                  <a:lnTo>
                    <a:pt x="481" y="61"/>
                  </a:lnTo>
                  <a:lnTo>
                    <a:pt x="487" y="63"/>
                  </a:lnTo>
                  <a:lnTo>
                    <a:pt x="492" y="64"/>
                  </a:lnTo>
                  <a:lnTo>
                    <a:pt x="495" y="66"/>
                  </a:lnTo>
                  <a:lnTo>
                    <a:pt x="497" y="70"/>
                  </a:lnTo>
                  <a:lnTo>
                    <a:pt x="498" y="73"/>
                  </a:lnTo>
                  <a:lnTo>
                    <a:pt x="499" y="75"/>
                  </a:lnTo>
                  <a:lnTo>
                    <a:pt x="501" y="76"/>
                  </a:lnTo>
                  <a:lnTo>
                    <a:pt x="503" y="77"/>
                  </a:lnTo>
                  <a:lnTo>
                    <a:pt x="505" y="78"/>
                  </a:lnTo>
                  <a:lnTo>
                    <a:pt x="506" y="79"/>
                  </a:lnTo>
                  <a:lnTo>
                    <a:pt x="508" y="81"/>
                  </a:lnTo>
                  <a:lnTo>
                    <a:pt x="508" y="86"/>
                  </a:lnTo>
                  <a:lnTo>
                    <a:pt x="509" y="90"/>
                  </a:lnTo>
                  <a:lnTo>
                    <a:pt x="509" y="94"/>
                  </a:lnTo>
                  <a:lnTo>
                    <a:pt x="508" y="97"/>
                  </a:lnTo>
                  <a:lnTo>
                    <a:pt x="507" y="100"/>
                  </a:lnTo>
                  <a:lnTo>
                    <a:pt x="505" y="103"/>
                  </a:lnTo>
                  <a:lnTo>
                    <a:pt x="502" y="106"/>
                  </a:lnTo>
                  <a:lnTo>
                    <a:pt x="498" y="109"/>
                  </a:lnTo>
                  <a:lnTo>
                    <a:pt x="493" y="113"/>
                  </a:lnTo>
                  <a:lnTo>
                    <a:pt x="488" y="116"/>
                  </a:lnTo>
                  <a:lnTo>
                    <a:pt x="483" y="117"/>
                  </a:lnTo>
                  <a:lnTo>
                    <a:pt x="476" y="117"/>
                  </a:lnTo>
                  <a:lnTo>
                    <a:pt x="471" y="116"/>
                  </a:lnTo>
                  <a:lnTo>
                    <a:pt x="466" y="115"/>
                  </a:lnTo>
                  <a:lnTo>
                    <a:pt x="460" y="114"/>
                  </a:lnTo>
                  <a:lnTo>
                    <a:pt x="455" y="114"/>
                  </a:lnTo>
                  <a:lnTo>
                    <a:pt x="451" y="114"/>
                  </a:lnTo>
                  <a:lnTo>
                    <a:pt x="447" y="115"/>
                  </a:lnTo>
                  <a:lnTo>
                    <a:pt x="441" y="115"/>
                  </a:lnTo>
                  <a:lnTo>
                    <a:pt x="436" y="115"/>
                  </a:lnTo>
                  <a:lnTo>
                    <a:pt x="430" y="115"/>
                  </a:lnTo>
                  <a:lnTo>
                    <a:pt x="425" y="114"/>
                  </a:lnTo>
                  <a:lnTo>
                    <a:pt x="420" y="114"/>
                  </a:lnTo>
                  <a:lnTo>
                    <a:pt x="416" y="114"/>
                  </a:lnTo>
                  <a:lnTo>
                    <a:pt x="413" y="113"/>
                  </a:lnTo>
                  <a:lnTo>
                    <a:pt x="411" y="113"/>
                  </a:lnTo>
                  <a:lnTo>
                    <a:pt x="408" y="114"/>
                  </a:lnTo>
                  <a:lnTo>
                    <a:pt x="405" y="114"/>
                  </a:lnTo>
                  <a:lnTo>
                    <a:pt x="402" y="116"/>
                  </a:lnTo>
                  <a:lnTo>
                    <a:pt x="397" y="117"/>
                  </a:lnTo>
                  <a:lnTo>
                    <a:pt x="393" y="119"/>
                  </a:lnTo>
                  <a:lnTo>
                    <a:pt x="387" y="120"/>
                  </a:lnTo>
                  <a:lnTo>
                    <a:pt x="381" y="121"/>
                  </a:lnTo>
                  <a:lnTo>
                    <a:pt x="374" y="121"/>
                  </a:lnTo>
                  <a:lnTo>
                    <a:pt x="368" y="121"/>
                  </a:lnTo>
                  <a:lnTo>
                    <a:pt x="363" y="121"/>
                  </a:lnTo>
                  <a:lnTo>
                    <a:pt x="358" y="120"/>
                  </a:lnTo>
                  <a:lnTo>
                    <a:pt x="353" y="119"/>
                  </a:lnTo>
                  <a:lnTo>
                    <a:pt x="349" y="118"/>
                  </a:lnTo>
                  <a:lnTo>
                    <a:pt x="346" y="117"/>
                  </a:lnTo>
                  <a:lnTo>
                    <a:pt x="343" y="116"/>
                  </a:lnTo>
                  <a:lnTo>
                    <a:pt x="341" y="116"/>
                  </a:lnTo>
                  <a:lnTo>
                    <a:pt x="338" y="116"/>
                  </a:lnTo>
                  <a:lnTo>
                    <a:pt x="334" y="116"/>
                  </a:lnTo>
                  <a:lnTo>
                    <a:pt x="330" y="116"/>
                  </a:lnTo>
                  <a:lnTo>
                    <a:pt x="326" y="117"/>
                  </a:lnTo>
                  <a:lnTo>
                    <a:pt x="323" y="118"/>
                  </a:lnTo>
                  <a:lnTo>
                    <a:pt x="320" y="118"/>
                  </a:lnTo>
                  <a:lnTo>
                    <a:pt x="318" y="119"/>
                  </a:lnTo>
                  <a:lnTo>
                    <a:pt x="315" y="120"/>
                  </a:lnTo>
                  <a:lnTo>
                    <a:pt x="310" y="120"/>
                  </a:lnTo>
                  <a:lnTo>
                    <a:pt x="304" y="119"/>
                  </a:lnTo>
                  <a:lnTo>
                    <a:pt x="298" y="119"/>
                  </a:lnTo>
                  <a:lnTo>
                    <a:pt x="291" y="118"/>
                  </a:lnTo>
                  <a:lnTo>
                    <a:pt x="286" y="117"/>
                  </a:lnTo>
                  <a:lnTo>
                    <a:pt x="281" y="116"/>
                  </a:lnTo>
                  <a:lnTo>
                    <a:pt x="279" y="115"/>
                  </a:lnTo>
                  <a:lnTo>
                    <a:pt x="278" y="115"/>
                  </a:lnTo>
                  <a:lnTo>
                    <a:pt x="276" y="116"/>
                  </a:lnTo>
                  <a:lnTo>
                    <a:pt x="273" y="117"/>
                  </a:lnTo>
                  <a:lnTo>
                    <a:pt x="271" y="120"/>
                  </a:lnTo>
                  <a:lnTo>
                    <a:pt x="268" y="123"/>
                  </a:lnTo>
                  <a:lnTo>
                    <a:pt x="265" y="126"/>
                  </a:lnTo>
                  <a:lnTo>
                    <a:pt x="262" y="130"/>
                  </a:lnTo>
                  <a:lnTo>
                    <a:pt x="260" y="134"/>
                  </a:lnTo>
                  <a:lnTo>
                    <a:pt x="258" y="138"/>
                  </a:lnTo>
                  <a:lnTo>
                    <a:pt x="256" y="144"/>
                  </a:lnTo>
                  <a:lnTo>
                    <a:pt x="255" y="150"/>
                  </a:lnTo>
                  <a:lnTo>
                    <a:pt x="253" y="157"/>
                  </a:lnTo>
                  <a:lnTo>
                    <a:pt x="252" y="164"/>
                  </a:lnTo>
                  <a:lnTo>
                    <a:pt x="251" y="171"/>
                  </a:lnTo>
                  <a:lnTo>
                    <a:pt x="250" y="177"/>
                  </a:lnTo>
                  <a:lnTo>
                    <a:pt x="249" y="183"/>
                  </a:lnTo>
                  <a:lnTo>
                    <a:pt x="248" y="188"/>
                  </a:lnTo>
                  <a:lnTo>
                    <a:pt x="247" y="192"/>
                  </a:lnTo>
                  <a:lnTo>
                    <a:pt x="246" y="196"/>
                  </a:lnTo>
                  <a:lnTo>
                    <a:pt x="244" y="200"/>
                  </a:lnTo>
                  <a:lnTo>
                    <a:pt x="244" y="204"/>
                  </a:lnTo>
                  <a:lnTo>
                    <a:pt x="242" y="207"/>
                  </a:lnTo>
                  <a:lnTo>
                    <a:pt x="241" y="211"/>
                  </a:lnTo>
                  <a:lnTo>
                    <a:pt x="239" y="215"/>
                  </a:lnTo>
                  <a:lnTo>
                    <a:pt x="238" y="216"/>
                  </a:lnTo>
                  <a:lnTo>
                    <a:pt x="238" y="219"/>
                  </a:lnTo>
                  <a:lnTo>
                    <a:pt x="237" y="223"/>
                  </a:lnTo>
                  <a:lnTo>
                    <a:pt x="236" y="227"/>
                  </a:lnTo>
                  <a:lnTo>
                    <a:pt x="235" y="232"/>
                  </a:lnTo>
                  <a:lnTo>
                    <a:pt x="234" y="237"/>
                  </a:lnTo>
                  <a:lnTo>
                    <a:pt x="233" y="242"/>
                  </a:lnTo>
                  <a:lnTo>
                    <a:pt x="232" y="248"/>
                  </a:lnTo>
                  <a:lnTo>
                    <a:pt x="231" y="254"/>
                  </a:lnTo>
                  <a:lnTo>
                    <a:pt x="230" y="260"/>
                  </a:lnTo>
                  <a:lnTo>
                    <a:pt x="230" y="266"/>
                  </a:lnTo>
                  <a:lnTo>
                    <a:pt x="229" y="273"/>
                  </a:lnTo>
                  <a:lnTo>
                    <a:pt x="228" y="279"/>
                  </a:lnTo>
                  <a:lnTo>
                    <a:pt x="228" y="284"/>
                  </a:lnTo>
                  <a:lnTo>
                    <a:pt x="227" y="290"/>
                  </a:lnTo>
                  <a:lnTo>
                    <a:pt x="227" y="295"/>
                  </a:lnTo>
                  <a:lnTo>
                    <a:pt x="227" y="300"/>
                  </a:lnTo>
                  <a:lnTo>
                    <a:pt x="227" y="306"/>
                  </a:lnTo>
                  <a:lnTo>
                    <a:pt x="227" y="312"/>
                  </a:lnTo>
                  <a:lnTo>
                    <a:pt x="227" y="318"/>
                  </a:lnTo>
                  <a:lnTo>
                    <a:pt x="228" y="325"/>
                  </a:lnTo>
                  <a:lnTo>
                    <a:pt x="229" y="332"/>
                  </a:lnTo>
                  <a:lnTo>
                    <a:pt x="230" y="338"/>
                  </a:lnTo>
                  <a:lnTo>
                    <a:pt x="231" y="345"/>
                  </a:lnTo>
                  <a:lnTo>
                    <a:pt x="232" y="352"/>
                  </a:lnTo>
                  <a:lnTo>
                    <a:pt x="233" y="359"/>
                  </a:lnTo>
                  <a:lnTo>
                    <a:pt x="235" y="365"/>
                  </a:lnTo>
                  <a:lnTo>
                    <a:pt x="236" y="371"/>
                  </a:lnTo>
                  <a:lnTo>
                    <a:pt x="237" y="377"/>
                  </a:lnTo>
                  <a:lnTo>
                    <a:pt x="239" y="382"/>
                  </a:lnTo>
                  <a:lnTo>
                    <a:pt x="241" y="387"/>
                  </a:lnTo>
                  <a:lnTo>
                    <a:pt x="242" y="392"/>
                  </a:lnTo>
                  <a:lnTo>
                    <a:pt x="246" y="399"/>
                  </a:lnTo>
                  <a:lnTo>
                    <a:pt x="252" y="405"/>
                  </a:lnTo>
                  <a:lnTo>
                    <a:pt x="258" y="410"/>
                  </a:lnTo>
                  <a:lnTo>
                    <a:pt x="265" y="413"/>
                  </a:lnTo>
                  <a:lnTo>
                    <a:pt x="272" y="415"/>
                  </a:lnTo>
                  <a:lnTo>
                    <a:pt x="278" y="416"/>
                  </a:lnTo>
                  <a:lnTo>
                    <a:pt x="284" y="417"/>
                  </a:lnTo>
                  <a:lnTo>
                    <a:pt x="288" y="417"/>
                  </a:lnTo>
                  <a:lnTo>
                    <a:pt x="292" y="417"/>
                  </a:lnTo>
                  <a:lnTo>
                    <a:pt x="297" y="416"/>
                  </a:lnTo>
                  <a:lnTo>
                    <a:pt x="303" y="416"/>
                  </a:lnTo>
                  <a:lnTo>
                    <a:pt x="308" y="416"/>
                  </a:lnTo>
                  <a:lnTo>
                    <a:pt x="314" y="417"/>
                  </a:lnTo>
                  <a:lnTo>
                    <a:pt x="319" y="418"/>
                  </a:lnTo>
                  <a:lnTo>
                    <a:pt x="323" y="418"/>
                  </a:lnTo>
                  <a:lnTo>
                    <a:pt x="326" y="420"/>
                  </a:lnTo>
                  <a:lnTo>
                    <a:pt x="331" y="422"/>
                  </a:lnTo>
                  <a:lnTo>
                    <a:pt x="340" y="423"/>
                  </a:lnTo>
                  <a:lnTo>
                    <a:pt x="352" y="424"/>
                  </a:lnTo>
                  <a:lnTo>
                    <a:pt x="365" y="424"/>
                  </a:lnTo>
                  <a:lnTo>
                    <a:pt x="377" y="425"/>
                  </a:lnTo>
                  <a:lnTo>
                    <a:pt x="386" y="426"/>
                  </a:lnTo>
                  <a:lnTo>
                    <a:pt x="392" y="427"/>
                  </a:lnTo>
                  <a:lnTo>
                    <a:pt x="393" y="429"/>
                  </a:lnTo>
                  <a:lnTo>
                    <a:pt x="395" y="430"/>
                  </a:lnTo>
                  <a:lnTo>
                    <a:pt x="395" y="431"/>
                  </a:lnTo>
                  <a:lnTo>
                    <a:pt x="391" y="432"/>
                  </a:lnTo>
                  <a:lnTo>
                    <a:pt x="386" y="433"/>
                  </a:lnTo>
                  <a:lnTo>
                    <a:pt x="380" y="433"/>
                  </a:lnTo>
                  <a:lnTo>
                    <a:pt x="373" y="433"/>
                  </a:lnTo>
                  <a:lnTo>
                    <a:pt x="366" y="433"/>
                  </a:lnTo>
                  <a:lnTo>
                    <a:pt x="359" y="433"/>
                  </a:lnTo>
                  <a:lnTo>
                    <a:pt x="354" y="432"/>
                  </a:lnTo>
                  <a:lnTo>
                    <a:pt x="347" y="432"/>
                  </a:lnTo>
                  <a:lnTo>
                    <a:pt x="339" y="431"/>
                  </a:lnTo>
                  <a:lnTo>
                    <a:pt x="331" y="431"/>
                  </a:lnTo>
                  <a:lnTo>
                    <a:pt x="322" y="431"/>
                  </a:lnTo>
                  <a:lnTo>
                    <a:pt x="313" y="432"/>
                  </a:lnTo>
                  <a:lnTo>
                    <a:pt x="306" y="433"/>
                  </a:lnTo>
                  <a:lnTo>
                    <a:pt x="300" y="434"/>
                  </a:lnTo>
                  <a:lnTo>
                    <a:pt x="295" y="435"/>
                  </a:lnTo>
                  <a:lnTo>
                    <a:pt x="289" y="436"/>
                  </a:lnTo>
                  <a:lnTo>
                    <a:pt x="282" y="437"/>
                  </a:lnTo>
                  <a:lnTo>
                    <a:pt x="275" y="437"/>
                  </a:lnTo>
                  <a:lnTo>
                    <a:pt x="267" y="438"/>
                  </a:lnTo>
                  <a:lnTo>
                    <a:pt x="259" y="439"/>
                  </a:lnTo>
                  <a:lnTo>
                    <a:pt x="250" y="440"/>
                  </a:lnTo>
                  <a:lnTo>
                    <a:pt x="242" y="441"/>
                  </a:lnTo>
                  <a:lnTo>
                    <a:pt x="233" y="442"/>
                  </a:lnTo>
                  <a:lnTo>
                    <a:pt x="225" y="441"/>
                  </a:lnTo>
                  <a:lnTo>
                    <a:pt x="216" y="439"/>
                  </a:lnTo>
                  <a:lnTo>
                    <a:pt x="208" y="437"/>
                  </a:lnTo>
                  <a:lnTo>
                    <a:pt x="199" y="435"/>
                  </a:lnTo>
                  <a:lnTo>
                    <a:pt x="189" y="434"/>
                  </a:lnTo>
                  <a:lnTo>
                    <a:pt x="179" y="433"/>
                  </a:lnTo>
                  <a:lnTo>
                    <a:pt x="169" y="434"/>
                  </a:lnTo>
                  <a:lnTo>
                    <a:pt x="163" y="434"/>
                  </a:lnTo>
                  <a:lnTo>
                    <a:pt x="157" y="435"/>
                  </a:lnTo>
                  <a:lnTo>
                    <a:pt x="152" y="435"/>
                  </a:lnTo>
                  <a:lnTo>
                    <a:pt x="146" y="435"/>
                  </a:lnTo>
                  <a:lnTo>
                    <a:pt x="140" y="435"/>
                  </a:lnTo>
                  <a:lnTo>
                    <a:pt x="134" y="435"/>
                  </a:lnTo>
                  <a:lnTo>
                    <a:pt x="129" y="435"/>
                  </a:lnTo>
                  <a:lnTo>
                    <a:pt x="123" y="435"/>
                  </a:lnTo>
                  <a:lnTo>
                    <a:pt x="118" y="434"/>
                  </a:lnTo>
                  <a:lnTo>
                    <a:pt x="112" y="434"/>
                  </a:lnTo>
                  <a:lnTo>
                    <a:pt x="108" y="434"/>
                  </a:lnTo>
                  <a:lnTo>
                    <a:pt x="103" y="433"/>
                  </a:lnTo>
                  <a:lnTo>
                    <a:pt x="100" y="433"/>
                  </a:lnTo>
                  <a:lnTo>
                    <a:pt x="96" y="432"/>
                  </a:lnTo>
                  <a:lnTo>
                    <a:pt x="93" y="431"/>
                  </a:lnTo>
                  <a:lnTo>
                    <a:pt x="91" y="431"/>
                  </a:lnTo>
                  <a:lnTo>
                    <a:pt x="88" y="429"/>
                  </a:lnTo>
                  <a:lnTo>
                    <a:pt x="88" y="428"/>
                  </a:lnTo>
                  <a:lnTo>
                    <a:pt x="90" y="428"/>
                  </a:lnTo>
                  <a:lnTo>
                    <a:pt x="94" y="427"/>
                  </a:lnTo>
                  <a:lnTo>
                    <a:pt x="99" y="427"/>
                  </a:lnTo>
                  <a:lnTo>
                    <a:pt x="104" y="427"/>
                  </a:lnTo>
                  <a:lnTo>
                    <a:pt x="110" y="427"/>
                  </a:lnTo>
                  <a:lnTo>
                    <a:pt x="114" y="426"/>
                  </a:lnTo>
                  <a:lnTo>
                    <a:pt x="121" y="426"/>
                  </a:lnTo>
                  <a:lnTo>
                    <a:pt x="129" y="425"/>
                  </a:lnTo>
                  <a:lnTo>
                    <a:pt x="139" y="424"/>
                  </a:lnTo>
                  <a:lnTo>
                    <a:pt x="149" y="423"/>
                  </a:lnTo>
                  <a:lnTo>
                    <a:pt x="159" y="422"/>
                  </a:lnTo>
                  <a:lnTo>
                    <a:pt x="168" y="421"/>
                  </a:lnTo>
                  <a:lnTo>
                    <a:pt x="176" y="419"/>
                  </a:lnTo>
                  <a:lnTo>
                    <a:pt x="181" y="418"/>
                  </a:lnTo>
                  <a:lnTo>
                    <a:pt x="184" y="417"/>
                  </a:lnTo>
                  <a:lnTo>
                    <a:pt x="187" y="415"/>
                  </a:lnTo>
                  <a:lnTo>
                    <a:pt x="190" y="414"/>
                  </a:lnTo>
                  <a:lnTo>
                    <a:pt x="192" y="412"/>
                  </a:lnTo>
                  <a:lnTo>
                    <a:pt x="194" y="410"/>
                  </a:lnTo>
                  <a:lnTo>
                    <a:pt x="196" y="408"/>
                  </a:lnTo>
                  <a:lnTo>
                    <a:pt x="198" y="405"/>
                  </a:lnTo>
                  <a:lnTo>
                    <a:pt x="201" y="401"/>
                  </a:lnTo>
                  <a:lnTo>
                    <a:pt x="204" y="397"/>
                  </a:lnTo>
                  <a:lnTo>
                    <a:pt x="206" y="390"/>
                  </a:lnTo>
                  <a:lnTo>
                    <a:pt x="208" y="383"/>
                  </a:lnTo>
                  <a:lnTo>
                    <a:pt x="209" y="375"/>
                  </a:lnTo>
                  <a:lnTo>
                    <a:pt x="210" y="366"/>
                  </a:lnTo>
                  <a:lnTo>
                    <a:pt x="210" y="359"/>
                  </a:lnTo>
                  <a:lnTo>
                    <a:pt x="210" y="351"/>
                  </a:lnTo>
                  <a:lnTo>
                    <a:pt x="210" y="346"/>
                  </a:lnTo>
                  <a:lnTo>
                    <a:pt x="209" y="341"/>
                  </a:lnTo>
                  <a:lnTo>
                    <a:pt x="209" y="334"/>
                  </a:lnTo>
                  <a:lnTo>
                    <a:pt x="209" y="327"/>
                  </a:lnTo>
                  <a:lnTo>
                    <a:pt x="209" y="318"/>
                  </a:lnTo>
                  <a:lnTo>
                    <a:pt x="209" y="310"/>
                  </a:lnTo>
                  <a:lnTo>
                    <a:pt x="209" y="301"/>
                  </a:lnTo>
                  <a:lnTo>
                    <a:pt x="209" y="294"/>
                  </a:lnTo>
                  <a:lnTo>
                    <a:pt x="209" y="287"/>
                  </a:lnTo>
                  <a:lnTo>
                    <a:pt x="209" y="283"/>
                  </a:lnTo>
                  <a:lnTo>
                    <a:pt x="210" y="279"/>
                  </a:lnTo>
                  <a:lnTo>
                    <a:pt x="210" y="274"/>
                  </a:lnTo>
                  <a:lnTo>
                    <a:pt x="211" y="268"/>
                  </a:lnTo>
                  <a:lnTo>
                    <a:pt x="212" y="261"/>
                  </a:lnTo>
                  <a:lnTo>
                    <a:pt x="213" y="255"/>
                  </a:lnTo>
                  <a:lnTo>
                    <a:pt x="214" y="248"/>
                  </a:lnTo>
                  <a:lnTo>
                    <a:pt x="216" y="241"/>
                  </a:lnTo>
                  <a:lnTo>
                    <a:pt x="217" y="234"/>
                  </a:lnTo>
                  <a:lnTo>
                    <a:pt x="218" y="228"/>
                  </a:lnTo>
                  <a:lnTo>
                    <a:pt x="219" y="222"/>
                  </a:lnTo>
                  <a:lnTo>
                    <a:pt x="220" y="215"/>
                  </a:lnTo>
                  <a:lnTo>
                    <a:pt x="221" y="210"/>
                  </a:lnTo>
                  <a:lnTo>
                    <a:pt x="222" y="206"/>
                  </a:lnTo>
                  <a:lnTo>
                    <a:pt x="223" y="202"/>
                  </a:lnTo>
                  <a:lnTo>
                    <a:pt x="224" y="199"/>
                  </a:lnTo>
                  <a:lnTo>
                    <a:pt x="226" y="193"/>
                  </a:lnTo>
                  <a:lnTo>
                    <a:pt x="227" y="184"/>
                  </a:lnTo>
                  <a:lnTo>
                    <a:pt x="229" y="175"/>
                  </a:lnTo>
                  <a:lnTo>
                    <a:pt x="231" y="164"/>
                  </a:lnTo>
                  <a:lnTo>
                    <a:pt x="232" y="155"/>
                  </a:lnTo>
                  <a:lnTo>
                    <a:pt x="234" y="147"/>
                  </a:lnTo>
                  <a:lnTo>
                    <a:pt x="234" y="141"/>
                  </a:lnTo>
                  <a:lnTo>
                    <a:pt x="235" y="139"/>
                  </a:lnTo>
                  <a:lnTo>
                    <a:pt x="235" y="137"/>
                  </a:lnTo>
                  <a:lnTo>
                    <a:pt x="234" y="133"/>
                  </a:lnTo>
                  <a:lnTo>
                    <a:pt x="232" y="129"/>
                  </a:lnTo>
                  <a:lnTo>
                    <a:pt x="230" y="125"/>
                  </a:lnTo>
                  <a:lnTo>
                    <a:pt x="227" y="122"/>
                  </a:lnTo>
                  <a:lnTo>
                    <a:pt x="224" y="119"/>
                  </a:lnTo>
                  <a:lnTo>
                    <a:pt x="221" y="118"/>
                  </a:lnTo>
                  <a:lnTo>
                    <a:pt x="217" y="118"/>
                  </a:lnTo>
                  <a:lnTo>
                    <a:pt x="211" y="120"/>
                  </a:lnTo>
                  <a:lnTo>
                    <a:pt x="205" y="121"/>
                  </a:lnTo>
                  <a:lnTo>
                    <a:pt x="200" y="122"/>
                  </a:lnTo>
                  <a:lnTo>
                    <a:pt x="195" y="122"/>
                  </a:lnTo>
                  <a:lnTo>
                    <a:pt x="190" y="121"/>
                  </a:lnTo>
                  <a:lnTo>
                    <a:pt x="185" y="120"/>
                  </a:lnTo>
                  <a:lnTo>
                    <a:pt x="181" y="119"/>
                  </a:lnTo>
                  <a:lnTo>
                    <a:pt x="176" y="118"/>
                  </a:lnTo>
                  <a:lnTo>
                    <a:pt x="172" y="116"/>
                  </a:lnTo>
                  <a:lnTo>
                    <a:pt x="167" y="115"/>
                  </a:lnTo>
                  <a:lnTo>
                    <a:pt x="163" y="114"/>
                  </a:lnTo>
                  <a:lnTo>
                    <a:pt x="158" y="113"/>
                  </a:lnTo>
                  <a:lnTo>
                    <a:pt x="153" y="112"/>
                  </a:lnTo>
                  <a:lnTo>
                    <a:pt x="147" y="112"/>
                  </a:lnTo>
                  <a:lnTo>
                    <a:pt x="142" y="112"/>
                  </a:lnTo>
                  <a:lnTo>
                    <a:pt x="136" y="112"/>
                  </a:lnTo>
                  <a:lnTo>
                    <a:pt x="130" y="113"/>
                  </a:lnTo>
                  <a:lnTo>
                    <a:pt x="124" y="113"/>
                  </a:lnTo>
                  <a:lnTo>
                    <a:pt x="118" y="113"/>
                  </a:lnTo>
                  <a:lnTo>
                    <a:pt x="111" y="113"/>
                  </a:lnTo>
                  <a:lnTo>
                    <a:pt x="105" y="113"/>
                  </a:lnTo>
                  <a:lnTo>
                    <a:pt x="98" y="112"/>
                  </a:lnTo>
                  <a:lnTo>
                    <a:pt x="92" y="111"/>
                  </a:lnTo>
                  <a:lnTo>
                    <a:pt x="85" y="110"/>
                  </a:lnTo>
                  <a:lnTo>
                    <a:pt x="78" y="109"/>
                  </a:lnTo>
                  <a:lnTo>
                    <a:pt x="71" y="108"/>
                  </a:lnTo>
                  <a:lnTo>
                    <a:pt x="64" y="106"/>
                  </a:lnTo>
                  <a:lnTo>
                    <a:pt x="57" y="105"/>
                  </a:lnTo>
                  <a:lnTo>
                    <a:pt x="49" y="104"/>
                  </a:lnTo>
                  <a:lnTo>
                    <a:pt x="42" y="103"/>
                  </a:lnTo>
                  <a:lnTo>
                    <a:pt x="35" y="102"/>
                  </a:lnTo>
                  <a:lnTo>
                    <a:pt x="27" y="100"/>
                  </a:lnTo>
                  <a:lnTo>
                    <a:pt x="12" y="96"/>
                  </a:lnTo>
                  <a:lnTo>
                    <a:pt x="3" y="88"/>
                  </a:lnTo>
                  <a:lnTo>
                    <a:pt x="0" y="80"/>
                  </a:lnTo>
                  <a:lnTo>
                    <a:pt x="1" y="70"/>
                  </a:lnTo>
                  <a:lnTo>
                    <a:pt x="5" y="60"/>
                  </a:lnTo>
                  <a:lnTo>
                    <a:pt x="10" y="50"/>
                  </a:lnTo>
                  <a:lnTo>
                    <a:pt x="15" y="43"/>
                  </a:lnTo>
                  <a:lnTo>
                    <a:pt x="18" y="38"/>
                  </a:lnTo>
                </a:path>
              </a:pathLst>
            </a:custGeom>
            <a:solidFill>
              <a:srgbClr val="EB851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45" name="Freeform 413"/>
            <p:cNvSpPr>
              <a:spLocks/>
            </p:cNvSpPr>
            <p:nvPr/>
          </p:nvSpPr>
          <p:spPr bwMode="auto">
            <a:xfrm>
              <a:off x="1532" y="990"/>
              <a:ext cx="507" cy="434"/>
            </a:xfrm>
            <a:custGeom>
              <a:avLst/>
              <a:gdLst>
                <a:gd name="T0" fmla="*/ 40 w 507"/>
                <a:gd name="T1" fmla="*/ 26 h 434"/>
                <a:gd name="T2" fmla="*/ 86 w 507"/>
                <a:gd name="T3" fmla="*/ 23 h 434"/>
                <a:gd name="T4" fmla="*/ 133 w 507"/>
                <a:gd name="T5" fmla="*/ 12 h 434"/>
                <a:gd name="T6" fmla="*/ 163 w 507"/>
                <a:gd name="T7" fmla="*/ 18 h 434"/>
                <a:gd name="T8" fmla="*/ 205 w 507"/>
                <a:gd name="T9" fmla="*/ 25 h 434"/>
                <a:gd name="T10" fmla="*/ 256 w 507"/>
                <a:gd name="T11" fmla="*/ 13 h 434"/>
                <a:gd name="T12" fmla="*/ 285 w 507"/>
                <a:gd name="T13" fmla="*/ 1 h 434"/>
                <a:gd name="T14" fmla="*/ 304 w 507"/>
                <a:gd name="T15" fmla="*/ 2 h 434"/>
                <a:gd name="T16" fmla="*/ 340 w 507"/>
                <a:gd name="T17" fmla="*/ 25 h 434"/>
                <a:gd name="T18" fmla="*/ 407 w 507"/>
                <a:gd name="T19" fmla="*/ 45 h 434"/>
                <a:gd name="T20" fmla="*/ 454 w 507"/>
                <a:gd name="T21" fmla="*/ 53 h 434"/>
                <a:gd name="T22" fmla="*/ 490 w 507"/>
                <a:gd name="T23" fmla="*/ 59 h 434"/>
                <a:gd name="T24" fmla="*/ 501 w 507"/>
                <a:gd name="T25" fmla="*/ 69 h 434"/>
                <a:gd name="T26" fmla="*/ 505 w 507"/>
                <a:gd name="T27" fmla="*/ 88 h 434"/>
                <a:gd name="T28" fmla="*/ 486 w 507"/>
                <a:gd name="T29" fmla="*/ 107 h 434"/>
                <a:gd name="T30" fmla="*/ 453 w 507"/>
                <a:gd name="T31" fmla="*/ 104 h 434"/>
                <a:gd name="T32" fmla="*/ 422 w 507"/>
                <a:gd name="T33" fmla="*/ 105 h 434"/>
                <a:gd name="T34" fmla="*/ 403 w 507"/>
                <a:gd name="T35" fmla="*/ 106 h 434"/>
                <a:gd name="T36" fmla="*/ 372 w 507"/>
                <a:gd name="T37" fmla="*/ 112 h 434"/>
                <a:gd name="T38" fmla="*/ 344 w 507"/>
                <a:gd name="T39" fmla="*/ 109 h 434"/>
                <a:gd name="T40" fmla="*/ 324 w 507"/>
                <a:gd name="T41" fmla="*/ 108 h 434"/>
                <a:gd name="T42" fmla="*/ 302 w 507"/>
                <a:gd name="T43" fmla="*/ 111 h 434"/>
                <a:gd name="T44" fmla="*/ 276 w 507"/>
                <a:gd name="T45" fmla="*/ 106 h 434"/>
                <a:gd name="T46" fmla="*/ 260 w 507"/>
                <a:gd name="T47" fmla="*/ 122 h 434"/>
                <a:gd name="T48" fmla="*/ 250 w 507"/>
                <a:gd name="T49" fmla="*/ 156 h 434"/>
                <a:gd name="T50" fmla="*/ 243 w 507"/>
                <a:gd name="T51" fmla="*/ 187 h 434"/>
                <a:gd name="T52" fmla="*/ 236 w 507"/>
                <a:gd name="T53" fmla="*/ 207 h 434"/>
                <a:gd name="T54" fmla="*/ 231 w 507"/>
                <a:gd name="T55" fmla="*/ 233 h 434"/>
                <a:gd name="T56" fmla="*/ 226 w 507"/>
                <a:gd name="T57" fmla="*/ 270 h 434"/>
                <a:gd name="T58" fmla="*/ 225 w 507"/>
                <a:gd name="T59" fmla="*/ 303 h 434"/>
                <a:gd name="T60" fmla="*/ 229 w 507"/>
                <a:gd name="T61" fmla="*/ 343 h 434"/>
                <a:gd name="T62" fmla="*/ 237 w 507"/>
                <a:gd name="T63" fmla="*/ 380 h 434"/>
                <a:gd name="T64" fmla="*/ 269 w 507"/>
                <a:gd name="T65" fmla="*/ 408 h 434"/>
                <a:gd name="T66" fmla="*/ 299 w 507"/>
                <a:gd name="T67" fmla="*/ 409 h 434"/>
                <a:gd name="T68" fmla="*/ 328 w 507"/>
                <a:gd name="T69" fmla="*/ 414 h 434"/>
                <a:gd name="T70" fmla="*/ 386 w 507"/>
                <a:gd name="T71" fmla="*/ 419 h 434"/>
                <a:gd name="T72" fmla="*/ 376 w 507"/>
                <a:gd name="T73" fmla="*/ 425 h 434"/>
                <a:gd name="T74" fmla="*/ 336 w 507"/>
                <a:gd name="T75" fmla="*/ 423 h 434"/>
                <a:gd name="T76" fmla="*/ 291 w 507"/>
                <a:gd name="T77" fmla="*/ 426 h 434"/>
                <a:gd name="T78" fmla="*/ 248 w 507"/>
                <a:gd name="T79" fmla="*/ 431 h 434"/>
                <a:gd name="T80" fmla="*/ 198 w 507"/>
                <a:gd name="T81" fmla="*/ 427 h 434"/>
                <a:gd name="T82" fmla="*/ 152 w 507"/>
                <a:gd name="T83" fmla="*/ 426 h 434"/>
                <a:gd name="T84" fmla="*/ 118 w 507"/>
                <a:gd name="T85" fmla="*/ 426 h 434"/>
                <a:gd name="T86" fmla="*/ 94 w 507"/>
                <a:gd name="T87" fmla="*/ 423 h 434"/>
                <a:gd name="T88" fmla="*/ 100 w 507"/>
                <a:gd name="T89" fmla="*/ 420 h 434"/>
                <a:gd name="T90" fmla="*/ 140 w 507"/>
                <a:gd name="T91" fmla="*/ 417 h 434"/>
                <a:gd name="T92" fmla="*/ 184 w 507"/>
                <a:gd name="T93" fmla="*/ 409 h 434"/>
                <a:gd name="T94" fmla="*/ 197 w 507"/>
                <a:gd name="T95" fmla="*/ 397 h 434"/>
                <a:gd name="T96" fmla="*/ 209 w 507"/>
                <a:gd name="T97" fmla="*/ 358 h 434"/>
                <a:gd name="T98" fmla="*/ 208 w 507"/>
                <a:gd name="T99" fmla="*/ 318 h 434"/>
                <a:gd name="T100" fmla="*/ 208 w 507"/>
                <a:gd name="T101" fmla="*/ 275 h 434"/>
                <a:gd name="T102" fmla="*/ 213 w 507"/>
                <a:gd name="T103" fmla="*/ 240 h 434"/>
                <a:gd name="T104" fmla="*/ 220 w 507"/>
                <a:gd name="T105" fmla="*/ 202 h 434"/>
                <a:gd name="T106" fmla="*/ 228 w 507"/>
                <a:gd name="T107" fmla="*/ 166 h 434"/>
                <a:gd name="T108" fmla="*/ 233 w 507"/>
                <a:gd name="T109" fmla="*/ 128 h 434"/>
                <a:gd name="T110" fmla="*/ 219 w 507"/>
                <a:gd name="T111" fmla="*/ 109 h 434"/>
                <a:gd name="T112" fmla="*/ 188 w 507"/>
                <a:gd name="T113" fmla="*/ 112 h 434"/>
                <a:gd name="T114" fmla="*/ 161 w 507"/>
                <a:gd name="T115" fmla="*/ 105 h 434"/>
                <a:gd name="T116" fmla="*/ 128 w 507"/>
                <a:gd name="T117" fmla="*/ 103 h 434"/>
                <a:gd name="T118" fmla="*/ 90 w 507"/>
                <a:gd name="T119" fmla="*/ 102 h 434"/>
                <a:gd name="T120" fmla="*/ 49 w 507"/>
                <a:gd name="T121" fmla="*/ 95 h 434"/>
                <a:gd name="T122" fmla="*/ 0 w 507"/>
                <a:gd name="T123" fmla="*/ 71 h 4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07"/>
                <a:gd name="T187" fmla="*/ 0 h 434"/>
                <a:gd name="T188" fmla="*/ 507 w 507"/>
                <a:gd name="T189" fmla="*/ 434 h 4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07" h="434">
                  <a:moveTo>
                    <a:pt x="18" y="30"/>
                  </a:moveTo>
                  <a:lnTo>
                    <a:pt x="21" y="25"/>
                  </a:lnTo>
                  <a:lnTo>
                    <a:pt x="25" y="23"/>
                  </a:lnTo>
                  <a:lnTo>
                    <a:pt x="30" y="23"/>
                  </a:lnTo>
                  <a:lnTo>
                    <a:pt x="35" y="25"/>
                  </a:lnTo>
                  <a:lnTo>
                    <a:pt x="40" y="26"/>
                  </a:lnTo>
                  <a:lnTo>
                    <a:pt x="47" y="28"/>
                  </a:lnTo>
                  <a:lnTo>
                    <a:pt x="53" y="29"/>
                  </a:lnTo>
                  <a:lnTo>
                    <a:pt x="61" y="29"/>
                  </a:lnTo>
                  <a:lnTo>
                    <a:pt x="70" y="27"/>
                  </a:lnTo>
                  <a:lnTo>
                    <a:pt x="78" y="25"/>
                  </a:lnTo>
                  <a:lnTo>
                    <a:pt x="86" y="23"/>
                  </a:lnTo>
                  <a:lnTo>
                    <a:pt x="95" y="21"/>
                  </a:lnTo>
                  <a:lnTo>
                    <a:pt x="103" y="19"/>
                  </a:lnTo>
                  <a:lnTo>
                    <a:pt x="112" y="17"/>
                  </a:lnTo>
                  <a:lnTo>
                    <a:pt x="120" y="14"/>
                  </a:lnTo>
                  <a:lnTo>
                    <a:pt x="128" y="12"/>
                  </a:lnTo>
                  <a:lnTo>
                    <a:pt x="133" y="12"/>
                  </a:lnTo>
                  <a:lnTo>
                    <a:pt x="137" y="12"/>
                  </a:lnTo>
                  <a:lnTo>
                    <a:pt x="141" y="12"/>
                  </a:lnTo>
                  <a:lnTo>
                    <a:pt x="146" y="13"/>
                  </a:lnTo>
                  <a:lnTo>
                    <a:pt x="151" y="15"/>
                  </a:lnTo>
                  <a:lnTo>
                    <a:pt x="156" y="16"/>
                  </a:lnTo>
                  <a:lnTo>
                    <a:pt x="163" y="18"/>
                  </a:lnTo>
                  <a:lnTo>
                    <a:pt x="168" y="20"/>
                  </a:lnTo>
                  <a:lnTo>
                    <a:pt x="175" y="22"/>
                  </a:lnTo>
                  <a:lnTo>
                    <a:pt x="181" y="23"/>
                  </a:lnTo>
                  <a:lnTo>
                    <a:pt x="189" y="25"/>
                  </a:lnTo>
                  <a:lnTo>
                    <a:pt x="196" y="25"/>
                  </a:lnTo>
                  <a:lnTo>
                    <a:pt x="205" y="25"/>
                  </a:lnTo>
                  <a:lnTo>
                    <a:pt x="213" y="25"/>
                  </a:lnTo>
                  <a:lnTo>
                    <a:pt x="222" y="23"/>
                  </a:lnTo>
                  <a:lnTo>
                    <a:pt x="232" y="21"/>
                  </a:lnTo>
                  <a:lnTo>
                    <a:pt x="241" y="18"/>
                  </a:lnTo>
                  <a:lnTo>
                    <a:pt x="249" y="15"/>
                  </a:lnTo>
                  <a:lnTo>
                    <a:pt x="256" y="13"/>
                  </a:lnTo>
                  <a:lnTo>
                    <a:pt x="262" y="10"/>
                  </a:lnTo>
                  <a:lnTo>
                    <a:pt x="268" y="8"/>
                  </a:lnTo>
                  <a:lnTo>
                    <a:pt x="273" y="6"/>
                  </a:lnTo>
                  <a:lnTo>
                    <a:pt x="277" y="4"/>
                  </a:lnTo>
                  <a:lnTo>
                    <a:pt x="281" y="2"/>
                  </a:lnTo>
                  <a:lnTo>
                    <a:pt x="285" y="1"/>
                  </a:lnTo>
                  <a:lnTo>
                    <a:pt x="288" y="0"/>
                  </a:lnTo>
                  <a:lnTo>
                    <a:pt x="291" y="0"/>
                  </a:lnTo>
                  <a:lnTo>
                    <a:pt x="294" y="0"/>
                  </a:lnTo>
                  <a:lnTo>
                    <a:pt x="297" y="0"/>
                  </a:lnTo>
                  <a:lnTo>
                    <a:pt x="301" y="1"/>
                  </a:lnTo>
                  <a:lnTo>
                    <a:pt x="304" y="2"/>
                  </a:lnTo>
                  <a:lnTo>
                    <a:pt x="308" y="4"/>
                  </a:lnTo>
                  <a:lnTo>
                    <a:pt x="313" y="6"/>
                  </a:lnTo>
                  <a:lnTo>
                    <a:pt x="319" y="10"/>
                  </a:lnTo>
                  <a:lnTo>
                    <a:pt x="325" y="15"/>
                  </a:lnTo>
                  <a:lnTo>
                    <a:pt x="332" y="20"/>
                  </a:lnTo>
                  <a:lnTo>
                    <a:pt x="340" y="25"/>
                  </a:lnTo>
                  <a:lnTo>
                    <a:pt x="349" y="30"/>
                  </a:lnTo>
                  <a:lnTo>
                    <a:pt x="361" y="34"/>
                  </a:lnTo>
                  <a:lnTo>
                    <a:pt x="374" y="38"/>
                  </a:lnTo>
                  <a:lnTo>
                    <a:pt x="386" y="42"/>
                  </a:lnTo>
                  <a:lnTo>
                    <a:pt x="398" y="44"/>
                  </a:lnTo>
                  <a:lnTo>
                    <a:pt x="407" y="45"/>
                  </a:lnTo>
                  <a:lnTo>
                    <a:pt x="416" y="46"/>
                  </a:lnTo>
                  <a:lnTo>
                    <a:pt x="424" y="47"/>
                  </a:lnTo>
                  <a:lnTo>
                    <a:pt x="432" y="47"/>
                  </a:lnTo>
                  <a:lnTo>
                    <a:pt x="439" y="49"/>
                  </a:lnTo>
                  <a:lnTo>
                    <a:pt x="446" y="51"/>
                  </a:lnTo>
                  <a:lnTo>
                    <a:pt x="454" y="53"/>
                  </a:lnTo>
                  <a:lnTo>
                    <a:pt x="462" y="54"/>
                  </a:lnTo>
                  <a:lnTo>
                    <a:pt x="470" y="54"/>
                  </a:lnTo>
                  <a:lnTo>
                    <a:pt x="476" y="55"/>
                  </a:lnTo>
                  <a:lnTo>
                    <a:pt x="482" y="55"/>
                  </a:lnTo>
                  <a:lnTo>
                    <a:pt x="487" y="57"/>
                  </a:lnTo>
                  <a:lnTo>
                    <a:pt x="490" y="59"/>
                  </a:lnTo>
                  <a:lnTo>
                    <a:pt x="492" y="62"/>
                  </a:lnTo>
                  <a:lnTo>
                    <a:pt x="493" y="65"/>
                  </a:lnTo>
                  <a:lnTo>
                    <a:pt x="495" y="67"/>
                  </a:lnTo>
                  <a:lnTo>
                    <a:pt x="497" y="68"/>
                  </a:lnTo>
                  <a:lnTo>
                    <a:pt x="499" y="68"/>
                  </a:lnTo>
                  <a:lnTo>
                    <a:pt x="501" y="69"/>
                  </a:lnTo>
                  <a:lnTo>
                    <a:pt x="503" y="70"/>
                  </a:lnTo>
                  <a:lnTo>
                    <a:pt x="505" y="72"/>
                  </a:lnTo>
                  <a:lnTo>
                    <a:pt x="506" y="76"/>
                  </a:lnTo>
                  <a:lnTo>
                    <a:pt x="506" y="81"/>
                  </a:lnTo>
                  <a:lnTo>
                    <a:pt x="506" y="85"/>
                  </a:lnTo>
                  <a:lnTo>
                    <a:pt x="505" y="88"/>
                  </a:lnTo>
                  <a:lnTo>
                    <a:pt x="504" y="91"/>
                  </a:lnTo>
                  <a:lnTo>
                    <a:pt x="502" y="94"/>
                  </a:lnTo>
                  <a:lnTo>
                    <a:pt x="499" y="97"/>
                  </a:lnTo>
                  <a:lnTo>
                    <a:pt x="496" y="100"/>
                  </a:lnTo>
                  <a:lnTo>
                    <a:pt x="491" y="104"/>
                  </a:lnTo>
                  <a:lnTo>
                    <a:pt x="486" y="107"/>
                  </a:lnTo>
                  <a:lnTo>
                    <a:pt x="480" y="108"/>
                  </a:lnTo>
                  <a:lnTo>
                    <a:pt x="474" y="108"/>
                  </a:lnTo>
                  <a:lnTo>
                    <a:pt x="469" y="107"/>
                  </a:lnTo>
                  <a:lnTo>
                    <a:pt x="463" y="106"/>
                  </a:lnTo>
                  <a:lnTo>
                    <a:pt x="458" y="105"/>
                  </a:lnTo>
                  <a:lnTo>
                    <a:pt x="453" y="104"/>
                  </a:lnTo>
                  <a:lnTo>
                    <a:pt x="449" y="105"/>
                  </a:lnTo>
                  <a:lnTo>
                    <a:pt x="445" y="106"/>
                  </a:lnTo>
                  <a:lnTo>
                    <a:pt x="439" y="106"/>
                  </a:lnTo>
                  <a:lnTo>
                    <a:pt x="434" y="106"/>
                  </a:lnTo>
                  <a:lnTo>
                    <a:pt x="428" y="106"/>
                  </a:lnTo>
                  <a:lnTo>
                    <a:pt x="422" y="105"/>
                  </a:lnTo>
                  <a:lnTo>
                    <a:pt x="418" y="105"/>
                  </a:lnTo>
                  <a:lnTo>
                    <a:pt x="414" y="104"/>
                  </a:lnTo>
                  <a:lnTo>
                    <a:pt x="411" y="104"/>
                  </a:lnTo>
                  <a:lnTo>
                    <a:pt x="409" y="104"/>
                  </a:lnTo>
                  <a:lnTo>
                    <a:pt x="406" y="104"/>
                  </a:lnTo>
                  <a:lnTo>
                    <a:pt x="403" y="106"/>
                  </a:lnTo>
                  <a:lnTo>
                    <a:pt x="400" y="107"/>
                  </a:lnTo>
                  <a:lnTo>
                    <a:pt x="395" y="108"/>
                  </a:lnTo>
                  <a:lnTo>
                    <a:pt x="391" y="110"/>
                  </a:lnTo>
                  <a:lnTo>
                    <a:pt x="385" y="111"/>
                  </a:lnTo>
                  <a:lnTo>
                    <a:pt x="379" y="112"/>
                  </a:lnTo>
                  <a:lnTo>
                    <a:pt x="372" y="112"/>
                  </a:lnTo>
                  <a:lnTo>
                    <a:pt x="366" y="112"/>
                  </a:lnTo>
                  <a:lnTo>
                    <a:pt x="361" y="112"/>
                  </a:lnTo>
                  <a:lnTo>
                    <a:pt x="356" y="111"/>
                  </a:lnTo>
                  <a:lnTo>
                    <a:pt x="351" y="110"/>
                  </a:lnTo>
                  <a:lnTo>
                    <a:pt x="347" y="109"/>
                  </a:lnTo>
                  <a:lnTo>
                    <a:pt x="344" y="109"/>
                  </a:lnTo>
                  <a:lnTo>
                    <a:pt x="341" y="108"/>
                  </a:lnTo>
                  <a:lnTo>
                    <a:pt x="339" y="107"/>
                  </a:lnTo>
                  <a:lnTo>
                    <a:pt x="335" y="107"/>
                  </a:lnTo>
                  <a:lnTo>
                    <a:pt x="332" y="107"/>
                  </a:lnTo>
                  <a:lnTo>
                    <a:pt x="328" y="108"/>
                  </a:lnTo>
                  <a:lnTo>
                    <a:pt x="324" y="108"/>
                  </a:lnTo>
                  <a:lnTo>
                    <a:pt x="321" y="109"/>
                  </a:lnTo>
                  <a:lnTo>
                    <a:pt x="318" y="110"/>
                  </a:lnTo>
                  <a:lnTo>
                    <a:pt x="316" y="111"/>
                  </a:lnTo>
                  <a:lnTo>
                    <a:pt x="313" y="111"/>
                  </a:lnTo>
                  <a:lnTo>
                    <a:pt x="308" y="111"/>
                  </a:lnTo>
                  <a:lnTo>
                    <a:pt x="302" y="111"/>
                  </a:lnTo>
                  <a:lnTo>
                    <a:pt x="296" y="110"/>
                  </a:lnTo>
                  <a:lnTo>
                    <a:pt x="289" y="109"/>
                  </a:lnTo>
                  <a:lnTo>
                    <a:pt x="284" y="108"/>
                  </a:lnTo>
                  <a:lnTo>
                    <a:pt x="279" y="107"/>
                  </a:lnTo>
                  <a:lnTo>
                    <a:pt x="277" y="106"/>
                  </a:lnTo>
                  <a:lnTo>
                    <a:pt x="276" y="106"/>
                  </a:lnTo>
                  <a:lnTo>
                    <a:pt x="273" y="106"/>
                  </a:lnTo>
                  <a:lnTo>
                    <a:pt x="271" y="108"/>
                  </a:lnTo>
                  <a:lnTo>
                    <a:pt x="268" y="111"/>
                  </a:lnTo>
                  <a:lnTo>
                    <a:pt x="265" y="114"/>
                  </a:lnTo>
                  <a:lnTo>
                    <a:pt x="262" y="118"/>
                  </a:lnTo>
                  <a:lnTo>
                    <a:pt x="260" y="122"/>
                  </a:lnTo>
                  <a:lnTo>
                    <a:pt x="258" y="125"/>
                  </a:lnTo>
                  <a:lnTo>
                    <a:pt x="256" y="130"/>
                  </a:lnTo>
                  <a:lnTo>
                    <a:pt x="254" y="135"/>
                  </a:lnTo>
                  <a:lnTo>
                    <a:pt x="252" y="141"/>
                  </a:lnTo>
                  <a:lnTo>
                    <a:pt x="251" y="148"/>
                  </a:lnTo>
                  <a:lnTo>
                    <a:pt x="250" y="156"/>
                  </a:lnTo>
                  <a:lnTo>
                    <a:pt x="249" y="162"/>
                  </a:lnTo>
                  <a:lnTo>
                    <a:pt x="247" y="168"/>
                  </a:lnTo>
                  <a:lnTo>
                    <a:pt x="246" y="174"/>
                  </a:lnTo>
                  <a:lnTo>
                    <a:pt x="245" y="179"/>
                  </a:lnTo>
                  <a:lnTo>
                    <a:pt x="244" y="183"/>
                  </a:lnTo>
                  <a:lnTo>
                    <a:pt x="243" y="187"/>
                  </a:lnTo>
                  <a:lnTo>
                    <a:pt x="242" y="191"/>
                  </a:lnTo>
                  <a:lnTo>
                    <a:pt x="241" y="195"/>
                  </a:lnTo>
                  <a:lnTo>
                    <a:pt x="240" y="199"/>
                  </a:lnTo>
                  <a:lnTo>
                    <a:pt x="238" y="202"/>
                  </a:lnTo>
                  <a:lnTo>
                    <a:pt x="237" y="206"/>
                  </a:lnTo>
                  <a:lnTo>
                    <a:pt x="236" y="207"/>
                  </a:lnTo>
                  <a:lnTo>
                    <a:pt x="235" y="210"/>
                  </a:lnTo>
                  <a:lnTo>
                    <a:pt x="234" y="214"/>
                  </a:lnTo>
                  <a:lnTo>
                    <a:pt x="233" y="218"/>
                  </a:lnTo>
                  <a:lnTo>
                    <a:pt x="233" y="223"/>
                  </a:lnTo>
                  <a:lnTo>
                    <a:pt x="232" y="228"/>
                  </a:lnTo>
                  <a:lnTo>
                    <a:pt x="231" y="233"/>
                  </a:lnTo>
                  <a:lnTo>
                    <a:pt x="230" y="239"/>
                  </a:lnTo>
                  <a:lnTo>
                    <a:pt x="229" y="245"/>
                  </a:lnTo>
                  <a:lnTo>
                    <a:pt x="228" y="251"/>
                  </a:lnTo>
                  <a:lnTo>
                    <a:pt x="227" y="258"/>
                  </a:lnTo>
                  <a:lnTo>
                    <a:pt x="226" y="264"/>
                  </a:lnTo>
                  <a:lnTo>
                    <a:pt x="226" y="270"/>
                  </a:lnTo>
                  <a:lnTo>
                    <a:pt x="225" y="275"/>
                  </a:lnTo>
                  <a:lnTo>
                    <a:pt x="225" y="281"/>
                  </a:lnTo>
                  <a:lnTo>
                    <a:pt x="225" y="286"/>
                  </a:lnTo>
                  <a:lnTo>
                    <a:pt x="225" y="292"/>
                  </a:lnTo>
                  <a:lnTo>
                    <a:pt x="225" y="297"/>
                  </a:lnTo>
                  <a:lnTo>
                    <a:pt x="225" y="303"/>
                  </a:lnTo>
                  <a:lnTo>
                    <a:pt x="225" y="309"/>
                  </a:lnTo>
                  <a:lnTo>
                    <a:pt x="225" y="316"/>
                  </a:lnTo>
                  <a:lnTo>
                    <a:pt x="226" y="323"/>
                  </a:lnTo>
                  <a:lnTo>
                    <a:pt x="227" y="330"/>
                  </a:lnTo>
                  <a:lnTo>
                    <a:pt x="228" y="337"/>
                  </a:lnTo>
                  <a:lnTo>
                    <a:pt x="229" y="343"/>
                  </a:lnTo>
                  <a:lnTo>
                    <a:pt x="230" y="351"/>
                  </a:lnTo>
                  <a:lnTo>
                    <a:pt x="231" y="357"/>
                  </a:lnTo>
                  <a:lnTo>
                    <a:pt x="233" y="363"/>
                  </a:lnTo>
                  <a:lnTo>
                    <a:pt x="234" y="369"/>
                  </a:lnTo>
                  <a:lnTo>
                    <a:pt x="235" y="375"/>
                  </a:lnTo>
                  <a:lnTo>
                    <a:pt x="237" y="380"/>
                  </a:lnTo>
                  <a:lnTo>
                    <a:pt x="239" y="384"/>
                  </a:lnTo>
                  <a:lnTo>
                    <a:pt x="243" y="392"/>
                  </a:lnTo>
                  <a:lnTo>
                    <a:pt x="248" y="397"/>
                  </a:lnTo>
                  <a:lnTo>
                    <a:pt x="255" y="402"/>
                  </a:lnTo>
                  <a:lnTo>
                    <a:pt x="261" y="405"/>
                  </a:lnTo>
                  <a:lnTo>
                    <a:pt x="269" y="408"/>
                  </a:lnTo>
                  <a:lnTo>
                    <a:pt x="275" y="409"/>
                  </a:lnTo>
                  <a:lnTo>
                    <a:pt x="281" y="409"/>
                  </a:lnTo>
                  <a:lnTo>
                    <a:pt x="285" y="409"/>
                  </a:lnTo>
                  <a:lnTo>
                    <a:pt x="289" y="409"/>
                  </a:lnTo>
                  <a:lnTo>
                    <a:pt x="294" y="409"/>
                  </a:lnTo>
                  <a:lnTo>
                    <a:pt x="299" y="409"/>
                  </a:lnTo>
                  <a:lnTo>
                    <a:pt x="305" y="409"/>
                  </a:lnTo>
                  <a:lnTo>
                    <a:pt x="311" y="409"/>
                  </a:lnTo>
                  <a:lnTo>
                    <a:pt x="316" y="410"/>
                  </a:lnTo>
                  <a:lnTo>
                    <a:pt x="320" y="411"/>
                  </a:lnTo>
                  <a:lnTo>
                    <a:pt x="323" y="413"/>
                  </a:lnTo>
                  <a:lnTo>
                    <a:pt x="328" y="414"/>
                  </a:lnTo>
                  <a:lnTo>
                    <a:pt x="336" y="416"/>
                  </a:lnTo>
                  <a:lnTo>
                    <a:pt x="347" y="417"/>
                  </a:lnTo>
                  <a:lnTo>
                    <a:pt x="359" y="417"/>
                  </a:lnTo>
                  <a:lnTo>
                    <a:pt x="371" y="418"/>
                  </a:lnTo>
                  <a:lnTo>
                    <a:pt x="380" y="419"/>
                  </a:lnTo>
                  <a:lnTo>
                    <a:pt x="386" y="419"/>
                  </a:lnTo>
                  <a:lnTo>
                    <a:pt x="388" y="421"/>
                  </a:lnTo>
                  <a:lnTo>
                    <a:pt x="391" y="422"/>
                  </a:lnTo>
                  <a:lnTo>
                    <a:pt x="391" y="423"/>
                  </a:lnTo>
                  <a:lnTo>
                    <a:pt x="388" y="424"/>
                  </a:lnTo>
                  <a:lnTo>
                    <a:pt x="383" y="424"/>
                  </a:lnTo>
                  <a:lnTo>
                    <a:pt x="376" y="425"/>
                  </a:lnTo>
                  <a:lnTo>
                    <a:pt x="370" y="425"/>
                  </a:lnTo>
                  <a:lnTo>
                    <a:pt x="363" y="425"/>
                  </a:lnTo>
                  <a:lnTo>
                    <a:pt x="357" y="424"/>
                  </a:lnTo>
                  <a:lnTo>
                    <a:pt x="351" y="424"/>
                  </a:lnTo>
                  <a:lnTo>
                    <a:pt x="344" y="423"/>
                  </a:lnTo>
                  <a:lnTo>
                    <a:pt x="336" y="423"/>
                  </a:lnTo>
                  <a:lnTo>
                    <a:pt x="327" y="423"/>
                  </a:lnTo>
                  <a:lnTo>
                    <a:pt x="318" y="423"/>
                  </a:lnTo>
                  <a:lnTo>
                    <a:pt x="310" y="423"/>
                  </a:lnTo>
                  <a:lnTo>
                    <a:pt x="302" y="424"/>
                  </a:lnTo>
                  <a:lnTo>
                    <a:pt x="296" y="425"/>
                  </a:lnTo>
                  <a:lnTo>
                    <a:pt x="291" y="426"/>
                  </a:lnTo>
                  <a:lnTo>
                    <a:pt x="286" y="427"/>
                  </a:lnTo>
                  <a:lnTo>
                    <a:pt x="279" y="428"/>
                  </a:lnTo>
                  <a:lnTo>
                    <a:pt x="272" y="428"/>
                  </a:lnTo>
                  <a:lnTo>
                    <a:pt x="264" y="429"/>
                  </a:lnTo>
                  <a:lnTo>
                    <a:pt x="256" y="430"/>
                  </a:lnTo>
                  <a:lnTo>
                    <a:pt x="248" y="431"/>
                  </a:lnTo>
                  <a:lnTo>
                    <a:pt x="239" y="432"/>
                  </a:lnTo>
                  <a:lnTo>
                    <a:pt x="231" y="433"/>
                  </a:lnTo>
                  <a:lnTo>
                    <a:pt x="223" y="432"/>
                  </a:lnTo>
                  <a:lnTo>
                    <a:pt x="215" y="430"/>
                  </a:lnTo>
                  <a:lnTo>
                    <a:pt x="207" y="428"/>
                  </a:lnTo>
                  <a:lnTo>
                    <a:pt x="198" y="427"/>
                  </a:lnTo>
                  <a:lnTo>
                    <a:pt x="189" y="425"/>
                  </a:lnTo>
                  <a:lnTo>
                    <a:pt x="180" y="424"/>
                  </a:lnTo>
                  <a:lnTo>
                    <a:pt x="169" y="425"/>
                  </a:lnTo>
                  <a:lnTo>
                    <a:pt x="163" y="425"/>
                  </a:lnTo>
                  <a:lnTo>
                    <a:pt x="158" y="426"/>
                  </a:lnTo>
                  <a:lnTo>
                    <a:pt x="152" y="426"/>
                  </a:lnTo>
                  <a:lnTo>
                    <a:pt x="146" y="426"/>
                  </a:lnTo>
                  <a:lnTo>
                    <a:pt x="141" y="426"/>
                  </a:lnTo>
                  <a:lnTo>
                    <a:pt x="135" y="426"/>
                  </a:lnTo>
                  <a:lnTo>
                    <a:pt x="129" y="426"/>
                  </a:lnTo>
                  <a:lnTo>
                    <a:pt x="124" y="426"/>
                  </a:lnTo>
                  <a:lnTo>
                    <a:pt x="118" y="426"/>
                  </a:lnTo>
                  <a:lnTo>
                    <a:pt x="114" y="426"/>
                  </a:lnTo>
                  <a:lnTo>
                    <a:pt x="109" y="425"/>
                  </a:lnTo>
                  <a:lnTo>
                    <a:pt x="105" y="425"/>
                  </a:lnTo>
                  <a:lnTo>
                    <a:pt x="101" y="424"/>
                  </a:lnTo>
                  <a:lnTo>
                    <a:pt x="97" y="424"/>
                  </a:lnTo>
                  <a:lnTo>
                    <a:pt x="94" y="423"/>
                  </a:lnTo>
                  <a:lnTo>
                    <a:pt x="92" y="423"/>
                  </a:lnTo>
                  <a:lnTo>
                    <a:pt x="89" y="422"/>
                  </a:lnTo>
                  <a:lnTo>
                    <a:pt x="89" y="421"/>
                  </a:lnTo>
                  <a:lnTo>
                    <a:pt x="92" y="420"/>
                  </a:lnTo>
                  <a:lnTo>
                    <a:pt x="95" y="420"/>
                  </a:lnTo>
                  <a:lnTo>
                    <a:pt x="100" y="420"/>
                  </a:lnTo>
                  <a:lnTo>
                    <a:pt x="105" y="420"/>
                  </a:lnTo>
                  <a:lnTo>
                    <a:pt x="110" y="419"/>
                  </a:lnTo>
                  <a:lnTo>
                    <a:pt x="115" y="419"/>
                  </a:lnTo>
                  <a:lnTo>
                    <a:pt x="122" y="418"/>
                  </a:lnTo>
                  <a:lnTo>
                    <a:pt x="130" y="418"/>
                  </a:lnTo>
                  <a:lnTo>
                    <a:pt x="140" y="417"/>
                  </a:lnTo>
                  <a:lnTo>
                    <a:pt x="150" y="415"/>
                  </a:lnTo>
                  <a:lnTo>
                    <a:pt x="160" y="414"/>
                  </a:lnTo>
                  <a:lnTo>
                    <a:pt x="169" y="413"/>
                  </a:lnTo>
                  <a:lnTo>
                    <a:pt x="176" y="412"/>
                  </a:lnTo>
                  <a:lnTo>
                    <a:pt x="181" y="410"/>
                  </a:lnTo>
                  <a:lnTo>
                    <a:pt x="184" y="409"/>
                  </a:lnTo>
                  <a:lnTo>
                    <a:pt x="187" y="408"/>
                  </a:lnTo>
                  <a:lnTo>
                    <a:pt x="189" y="406"/>
                  </a:lnTo>
                  <a:lnTo>
                    <a:pt x="191" y="404"/>
                  </a:lnTo>
                  <a:lnTo>
                    <a:pt x="193" y="402"/>
                  </a:lnTo>
                  <a:lnTo>
                    <a:pt x="195" y="400"/>
                  </a:lnTo>
                  <a:lnTo>
                    <a:pt x="197" y="397"/>
                  </a:lnTo>
                  <a:lnTo>
                    <a:pt x="200" y="393"/>
                  </a:lnTo>
                  <a:lnTo>
                    <a:pt x="203" y="389"/>
                  </a:lnTo>
                  <a:lnTo>
                    <a:pt x="205" y="382"/>
                  </a:lnTo>
                  <a:lnTo>
                    <a:pt x="207" y="375"/>
                  </a:lnTo>
                  <a:lnTo>
                    <a:pt x="208" y="367"/>
                  </a:lnTo>
                  <a:lnTo>
                    <a:pt x="209" y="358"/>
                  </a:lnTo>
                  <a:lnTo>
                    <a:pt x="209" y="351"/>
                  </a:lnTo>
                  <a:lnTo>
                    <a:pt x="209" y="343"/>
                  </a:lnTo>
                  <a:lnTo>
                    <a:pt x="209" y="338"/>
                  </a:lnTo>
                  <a:lnTo>
                    <a:pt x="208" y="333"/>
                  </a:lnTo>
                  <a:lnTo>
                    <a:pt x="208" y="326"/>
                  </a:lnTo>
                  <a:lnTo>
                    <a:pt x="208" y="318"/>
                  </a:lnTo>
                  <a:lnTo>
                    <a:pt x="208" y="310"/>
                  </a:lnTo>
                  <a:lnTo>
                    <a:pt x="207" y="301"/>
                  </a:lnTo>
                  <a:lnTo>
                    <a:pt x="207" y="293"/>
                  </a:lnTo>
                  <a:lnTo>
                    <a:pt x="208" y="285"/>
                  </a:lnTo>
                  <a:lnTo>
                    <a:pt x="208" y="278"/>
                  </a:lnTo>
                  <a:lnTo>
                    <a:pt x="208" y="275"/>
                  </a:lnTo>
                  <a:lnTo>
                    <a:pt x="208" y="270"/>
                  </a:lnTo>
                  <a:lnTo>
                    <a:pt x="209" y="265"/>
                  </a:lnTo>
                  <a:lnTo>
                    <a:pt x="210" y="259"/>
                  </a:lnTo>
                  <a:lnTo>
                    <a:pt x="211" y="253"/>
                  </a:lnTo>
                  <a:lnTo>
                    <a:pt x="212" y="247"/>
                  </a:lnTo>
                  <a:lnTo>
                    <a:pt x="213" y="240"/>
                  </a:lnTo>
                  <a:lnTo>
                    <a:pt x="214" y="233"/>
                  </a:lnTo>
                  <a:lnTo>
                    <a:pt x="215" y="226"/>
                  </a:lnTo>
                  <a:lnTo>
                    <a:pt x="216" y="220"/>
                  </a:lnTo>
                  <a:lnTo>
                    <a:pt x="217" y="214"/>
                  </a:lnTo>
                  <a:lnTo>
                    <a:pt x="219" y="207"/>
                  </a:lnTo>
                  <a:lnTo>
                    <a:pt x="220" y="202"/>
                  </a:lnTo>
                  <a:lnTo>
                    <a:pt x="221" y="198"/>
                  </a:lnTo>
                  <a:lnTo>
                    <a:pt x="222" y="194"/>
                  </a:lnTo>
                  <a:lnTo>
                    <a:pt x="223" y="191"/>
                  </a:lnTo>
                  <a:lnTo>
                    <a:pt x="225" y="185"/>
                  </a:lnTo>
                  <a:lnTo>
                    <a:pt x="226" y="176"/>
                  </a:lnTo>
                  <a:lnTo>
                    <a:pt x="228" y="166"/>
                  </a:lnTo>
                  <a:lnTo>
                    <a:pt x="229" y="156"/>
                  </a:lnTo>
                  <a:lnTo>
                    <a:pt x="231" y="147"/>
                  </a:lnTo>
                  <a:lnTo>
                    <a:pt x="232" y="138"/>
                  </a:lnTo>
                  <a:lnTo>
                    <a:pt x="233" y="132"/>
                  </a:lnTo>
                  <a:lnTo>
                    <a:pt x="233" y="131"/>
                  </a:lnTo>
                  <a:lnTo>
                    <a:pt x="233" y="128"/>
                  </a:lnTo>
                  <a:lnTo>
                    <a:pt x="233" y="124"/>
                  </a:lnTo>
                  <a:lnTo>
                    <a:pt x="231" y="120"/>
                  </a:lnTo>
                  <a:lnTo>
                    <a:pt x="229" y="116"/>
                  </a:lnTo>
                  <a:lnTo>
                    <a:pt x="226" y="113"/>
                  </a:lnTo>
                  <a:lnTo>
                    <a:pt x="223" y="111"/>
                  </a:lnTo>
                  <a:lnTo>
                    <a:pt x="219" y="109"/>
                  </a:lnTo>
                  <a:lnTo>
                    <a:pt x="216" y="110"/>
                  </a:lnTo>
                  <a:lnTo>
                    <a:pt x="209" y="112"/>
                  </a:lnTo>
                  <a:lnTo>
                    <a:pt x="204" y="113"/>
                  </a:lnTo>
                  <a:lnTo>
                    <a:pt x="198" y="113"/>
                  </a:lnTo>
                  <a:lnTo>
                    <a:pt x="193" y="113"/>
                  </a:lnTo>
                  <a:lnTo>
                    <a:pt x="188" y="112"/>
                  </a:lnTo>
                  <a:lnTo>
                    <a:pt x="183" y="111"/>
                  </a:lnTo>
                  <a:lnTo>
                    <a:pt x="179" y="110"/>
                  </a:lnTo>
                  <a:lnTo>
                    <a:pt x="174" y="108"/>
                  </a:lnTo>
                  <a:lnTo>
                    <a:pt x="170" y="107"/>
                  </a:lnTo>
                  <a:lnTo>
                    <a:pt x="165" y="106"/>
                  </a:lnTo>
                  <a:lnTo>
                    <a:pt x="161" y="105"/>
                  </a:lnTo>
                  <a:lnTo>
                    <a:pt x="156" y="103"/>
                  </a:lnTo>
                  <a:lnTo>
                    <a:pt x="151" y="103"/>
                  </a:lnTo>
                  <a:lnTo>
                    <a:pt x="146" y="102"/>
                  </a:lnTo>
                  <a:lnTo>
                    <a:pt x="140" y="102"/>
                  </a:lnTo>
                  <a:lnTo>
                    <a:pt x="134" y="103"/>
                  </a:lnTo>
                  <a:lnTo>
                    <a:pt x="128" y="103"/>
                  </a:lnTo>
                  <a:lnTo>
                    <a:pt x="122" y="104"/>
                  </a:lnTo>
                  <a:lnTo>
                    <a:pt x="116" y="104"/>
                  </a:lnTo>
                  <a:lnTo>
                    <a:pt x="109" y="104"/>
                  </a:lnTo>
                  <a:lnTo>
                    <a:pt x="103" y="103"/>
                  </a:lnTo>
                  <a:lnTo>
                    <a:pt x="97" y="103"/>
                  </a:lnTo>
                  <a:lnTo>
                    <a:pt x="90" y="102"/>
                  </a:lnTo>
                  <a:lnTo>
                    <a:pt x="84" y="101"/>
                  </a:lnTo>
                  <a:lnTo>
                    <a:pt x="77" y="100"/>
                  </a:lnTo>
                  <a:lnTo>
                    <a:pt x="70" y="99"/>
                  </a:lnTo>
                  <a:lnTo>
                    <a:pt x="64" y="97"/>
                  </a:lnTo>
                  <a:lnTo>
                    <a:pt x="56" y="97"/>
                  </a:lnTo>
                  <a:lnTo>
                    <a:pt x="49" y="95"/>
                  </a:lnTo>
                  <a:lnTo>
                    <a:pt x="42" y="94"/>
                  </a:lnTo>
                  <a:lnTo>
                    <a:pt x="34" y="93"/>
                  </a:lnTo>
                  <a:lnTo>
                    <a:pt x="27" y="92"/>
                  </a:lnTo>
                  <a:lnTo>
                    <a:pt x="11" y="88"/>
                  </a:lnTo>
                  <a:lnTo>
                    <a:pt x="3" y="80"/>
                  </a:lnTo>
                  <a:lnTo>
                    <a:pt x="0" y="71"/>
                  </a:lnTo>
                  <a:lnTo>
                    <a:pt x="1" y="61"/>
                  </a:lnTo>
                  <a:lnTo>
                    <a:pt x="4" y="51"/>
                  </a:lnTo>
                  <a:lnTo>
                    <a:pt x="10" y="42"/>
                  </a:lnTo>
                  <a:lnTo>
                    <a:pt x="14" y="35"/>
                  </a:lnTo>
                  <a:lnTo>
                    <a:pt x="18" y="30"/>
                  </a:lnTo>
                </a:path>
              </a:pathLst>
            </a:custGeom>
            <a:solidFill>
              <a:srgbClr val="ED8F2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46" name="Freeform 414"/>
            <p:cNvSpPr>
              <a:spLocks/>
            </p:cNvSpPr>
            <p:nvPr/>
          </p:nvSpPr>
          <p:spPr bwMode="auto">
            <a:xfrm>
              <a:off x="1532" y="997"/>
              <a:ext cx="506" cy="426"/>
            </a:xfrm>
            <a:custGeom>
              <a:avLst/>
              <a:gdLst>
                <a:gd name="T0" fmla="*/ 41 w 506"/>
                <a:gd name="T1" fmla="*/ 23 h 426"/>
                <a:gd name="T2" fmla="*/ 87 w 506"/>
                <a:gd name="T3" fmla="*/ 21 h 426"/>
                <a:gd name="T4" fmla="*/ 133 w 506"/>
                <a:gd name="T5" fmla="*/ 10 h 426"/>
                <a:gd name="T6" fmla="*/ 163 w 506"/>
                <a:gd name="T7" fmla="*/ 19 h 426"/>
                <a:gd name="T8" fmla="*/ 206 w 506"/>
                <a:gd name="T9" fmla="*/ 28 h 426"/>
                <a:gd name="T10" fmla="*/ 274 w 506"/>
                <a:gd name="T11" fmla="*/ 8 h 426"/>
                <a:gd name="T12" fmla="*/ 313 w 506"/>
                <a:gd name="T13" fmla="*/ 6 h 426"/>
                <a:gd name="T14" fmla="*/ 359 w 506"/>
                <a:gd name="T15" fmla="*/ 33 h 426"/>
                <a:gd name="T16" fmla="*/ 422 w 506"/>
                <a:gd name="T17" fmla="*/ 44 h 426"/>
                <a:gd name="T18" fmla="*/ 467 w 506"/>
                <a:gd name="T19" fmla="*/ 49 h 426"/>
                <a:gd name="T20" fmla="*/ 491 w 506"/>
                <a:gd name="T21" fmla="*/ 58 h 426"/>
                <a:gd name="T22" fmla="*/ 504 w 506"/>
                <a:gd name="T23" fmla="*/ 65 h 426"/>
                <a:gd name="T24" fmla="*/ 502 w 506"/>
                <a:gd name="T25" fmla="*/ 86 h 426"/>
                <a:gd name="T26" fmla="*/ 474 w 506"/>
                <a:gd name="T27" fmla="*/ 100 h 426"/>
                <a:gd name="T28" fmla="*/ 445 w 506"/>
                <a:gd name="T29" fmla="*/ 97 h 426"/>
                <a:gd name="T30" fmla="*/ 413 w 506"/>
                <a:gd name="T31" fmla="*/ 96 h 426"/>
                <a:gd name="T32" fmla="*/ 395 w 506"/>
                <a:gd name="T33" fmla="*/ 100 h 426"/>
                <a:gd name="T34" fmla="*/ 360 w 506"/>
                <a:gd name="T35" fmla="*/ 103 h 426"/>
                <a:gd name="T36" fmla="*/ 339 w 506"/>
                <a:gd name="T37" fmla="*/ 99 h 426"/>
                <a:gd name="T38" fmla="*/ 318 w 506"/>
                <a:gd name="T39" fmla="*/ 102 h 426"/>
                <a:gd name="T40" fmla="*/ 289 w 506"/>
                <a:gd name="T41" fmla="*/ 101 h 426"/>
                <a:gd name="T42" fmla="*/ 270 w 506"/>
                <a:gd name="T43" fmla="*/ 100 h 426"/>
                <a:gd name="T44" fmla="*/ 255 w 506"/>
                <a:gd name="T45" fmla="*/ 122 h 426"/>
                <a:gd name="T46" fmla="*/ 247 w 506"/>
                <a:gd name="T47" fmla="*/ 160 h 426"/>
                <a:gd name="T48" fmla="*/ 240 w 506"/>
                <a:gd name="T49" fmla="*/ 187 h 426"/>
                <a:gd name="T50" fmla="*/ 234 w 506"/>
                <a:gd name="T51" fmla="*/ 206 h 426"/>
                <a:gd name="T52" fmla="*/ 228 w 506"/>
                <a:gd name="T53" fmla="*/ 237 h 426"/>
                <a:gd name="T54" fmla="*/ 224 w 506"/>
                <a:gd name="T55" fmla="*/ 273 h 426"/>
                <a:gd name="T56" fmla="*/ 225 w 506"/>
                <a:gd name="T57" fmla="*/ 308 h 426"/>
                <a:gd name="T58" fmla="*/ 231 w 506"/>
                <a:gd name="T59" fmla="*/ 350 h 426"/>
                <a:gd name="T60" fmla="*/ 242 w 506"/>
                <a:gd name="T61" fmla="*/ 385 h 426"/>
                <a:gd name="T62" fmla="*/ 279 w 506"/>
                <a:gd name="T63" fmla="*/ 403 h 426"/>
                <a:gd name="T64" fmla="*/ 309 w 506"/>
                <a:gd name="T65" fmla="*/ 403 h 426"/>
                <a:gd name="T66" fmla="*/ 345 w 506"/>
                <a:gd name="T67" fmla="*/ 410 h 426"/>
                <a:gd name="T68" fmla="*/ 388 w 506"/>
                <a:gd name="T69" fmla="*/ 415 h 426"/>
                <a:gd name="T70" fmla="*/ 362 w 506"/>
                <a:gd name="T71" fmla="*/ 417 h 426"/>
                <a:gd name="T72" fmla="*/ 317 w 506"/>
                <a:gd name="T73" fmla="*/ 415 h 426"/>
                <a:gd name="T74" fmla="*/ 278 w 506"/>
                <a:gd name="T75" fmla="*/ 420 h 426"/>
                <a:gd name="T76" fmla="*/ 231 w 506"/>
                <a:gd name="T77" fmla="*/ 425 h 426"/>
                <a:gd name="T78" fmla="*/ 182 w 506"/>
                <a:gd name="T79" fmla="*/ 417 h 426"/>
                <a:gd name="T80" fmla="*/ 143 w 506"/>
                <a:gd name="T81" fmla="*/ 419 h 426"/>
                <a:gd name="T82" fmla="*/ 112 w 506"/>
                <a:gd name="T83" fmla="*/ 418 h 426"/>
                <a:gd name="T84" fmla="*/ 92 w 506"/>
                <a:gd name="T85" fmla="*/ 415 h 426"/>
                <a:gd name="T86" fmla="*/ 114 w 506"/>
                <a:gd name="T87" fmla="*/ 413 h 426"/>
                <a:gd name="T88" fmla="*/ 162 w 506"/>
                <a:gd name="T89" fmla="*/ 408 h 426"/>
                <a:gd name="T90" fmla="*/ 191 w 506"/>
                <a:gd name="T91" fmla="*/ 399 h 426"/>
                <a:gd name="T92" fmla="*/ 204 w 506"/>
                <a:gd name="T93" fmla="*/ 382 h 426"/>
                <a:gd name="T94" fmla="*/ 210 w 506"/>
                <a:gd name="T95" fmla="*/ 336 h 426"/>
                <a:gd name="T96" fmla="*/ 208 w 506"/>
                <a:gd name="T97" fmla="*/ 294 h 426"/>
                <a:gd name="T98" fmla="*/ 210 w 506"/>
                <a:gd name="T99" fmla="*/ 258 h 426"/>
                <a:gd name="T100" fmla="*/ 216 w 506"/>
                <a:gd name="T101" fmla="*/ 219 h 426"/>
                <a:gd name="T102" fmla="*/ 223 w 506"/>
                <a:gd name="T103" fmla="*/ 187 h 426"/>
                <a:gd name="T104" fmla="*/ 232 w 506"/>
                <a:gd name="T105" fmla="*/ 139 h 426"/>
                <a:gd name="T106" fmla="*/ 232 w 506"/>
                <a:gd name="T107" fmla="*/ 112 h 426"/>
                <a:gd name="T108" fmla="*/ 210 w 506"/>
                <a:gd name="T109" fmla="*/ 104 h 426"/>
                <a:gd name="T110" fmla="*/ 179 w 506"/>
                <a:gd name="T111" fmla="*/ 102 h 426"/>
                <a:gd name="T112" fmla="*/ 151 w 506"/>
                <a:gd name="T113" fmla="*/ 94 h 426"/>
                <a:gd name="T114" fmla="*/ 116 w 506"/>
                <a:gd name="T115" fmla="*/ 95 h 426"/>
                <a:gd name="T116" fmla="*/ 78 w 506"/>
                <a:gd name="T117" fmla="*/ 92 h 426"/>
                <a:gd name="T118" fmla="*/ 36 w 506"/>
                <a:gd name="T119" fmla="*/ 85 h 426"/>
                <a:gd name="T120" fmla="*/ 6 w 506"/>
                <a:gd name="T121" fmla="*/ 44 h 4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06"/>
                <a:gd name="T184" fmla="*/ 0 h 426"/>
                <a:gd name="T185" fmla="*/ 506 w 506"/>
                <a:gd name="T186" fmla="*/ 426 h 4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06" h="426">
                  <a:moveTo>
                    <a:pt x="20" y="23"/>
                  </a:moveTo>
                  <a:lnTo>
                    <a:pt x="23" y="18"/>
                  </a:lnTo>
                  <a:lnTo>
                    <a:pt x="27" y="17"/>
                  </a:lnTo>
                  <a:lnTo>
                    <a:pt x="31" y="18"/>
                  </a:lnTo>
                  <a:lnTo>
                    <a:pt x="36" y="20"/>
                  </a:lnTo>
                  <a:lnTo>
                    <a:pt x="41" y="23"/>
                  </a:lnTo>
                  <a:lnTo>
                    <a:pt x="47" y="25"/>
                  </a:lnTo>
                  <a:lnTo>
                    <a:pt x="54" y="27"/>
                  </a:lnTo>
                  <a:lnTo>
                    <a:pt x="61" y="26"/>
                  </a:lnTo>
                  <a:lnTo>
                    <a:pt x="70" y="25"/>
                  </a:lnTo>
                  <a:lnTo>
                    <a:pt x="78" y="23"/>
                  </a:lnTo>
                  <a:lnTo>
                    <a:pt x="87" y="21"/>
                  </a:lnTo>
                  <a:lnTo>
                    <a:pt x="95" y="19"/>
                  </a:lnTo>
                  <a:lnTo>
                    <a:pt x="104" y="17"/>
                  </a:lnTo>
                  <a:lnTo>
                    <a:pt x="112" y="15"/>
                  </a:lnTo>
                  <a:lnTo>
                    <a:pt x="121" y="13"/>
                  </a:lnTo>
                  <a:lnTo>
                    <a:pt x="129" y="11"/>
                  </a:lnTo>
                  <a:lnTo>
                    <a:pt x="133" y="10"/>
                  </a:lnTo>
                  <a:lnTo>
                    <a:pt x="137" y="10"/>
                  </a:lnTo>
                  <a:lnTo>
                    <a:pt x="142" y="11"/>
                  </a:lnTo>
                  <a:lnTo>
                    <a:pt x="147" y="13"/>
                  </a:lnTo>
                  <a:lnTo>
                    <a:pt x="152" y="14"/>
                  </a:lnTo>
                  <a:lnTo>
                    <a:pt x="158" y="16"/>
                  </a:lnTo>
                  <a:lnTo>
                    <a:pt x="163" y="19"/>
                  </a:lnTo>
                  <a:lnTo>
                    <a:pt x="170" y="21"/>
                  </a:lnTo>
                  <a:lnTo>
                    <a:pt x="176" y="23"/>
                  </a:lnTo>
                  <a:lnTo>
                    <a:pt x="183" y="25"/>
                  </a:lnTo>
                  <a:lnTo>
                    <a:pt x="190" y="27"/>
                  </a:lnTo>
                  <a:lnTo>
                    <a:pt x="198" y="28"/>
                  </a:lnTo>
                  <a:lnTo>
                    <a:pt x="206" y="28"/>
                  </a:lnTo>
                  <a:lnTo>
                    <a:pt x="215" y="28"/>
                  </a:lnTo>
                  <a:lnTo>
                    <a:pt x="224" y="26"/>
                  </a:lnTo>
                  <a:lnTo>
                    <a:pt x="233" y="24"/>
                  </a:lnTo>
                  <a:lnTo>
                    <a:pt x="251" y="18"/>
                  </a:lnTo>
                  <a:lnTo>
                    <a:pt x="264" y="13"/>
                  </a:lnTo>
                  <a:lnTo>
                    <a:pt x="274" y="8"/>
                  </a:lnTo>
                  <a:lnTo>
                    <a:pt x="281" y="4"/>
                  </a:lnTo>
                  <a:lnTo>
                    <a:pt x="288" y="1"/>
                  </a:lnTo>
                  <a:lnTo>
                    <a:pt x="294" y="0"/>
                  </a:lnTo>
                  <a:lnTo>
                    <a:pt x="300" y="1"/>
                  </a:lnTo>
                  <a:lnTo>
                    <a:pt x="308" y="4"/>
                  </a:lnTo>
                  <a:lnTo>
                    <a:pt x="313" y="6"/>
                  </a:lnTo>
                  <a:lnTo>
                    <a:pt x="318" y="10"/>
                  </a:lnTo>
                  <a:lnTo>
                    <a:pt x="324" y="14"/>
                  </a:lnTo>
                  <a:lnTo>
                    <a:pt x="331" y="19"/>
                  </a:lnTo>
                  <a:lnTo>
                    <a:pt x="339" y="24"/>
                  </a:lnTo>
                  <a:lnTo>
                    <a:pt x="349" y="29"/>
                  </a:lnTo>
                  <a:lnTo>
                    <a:pt x="359" y="33"/>
                  </a:lnTo>
                  <a:lnTo>
                    <a:pt x="372" y="38"/>
                  </a:lnTo>
                  <a:lnTo>
                    <a:pt x="385" y="40"/>
                  </a:lnTo>
                  <a:lnTo>
                    <a:pt x="396" y="42"/>
                  </a:lnTo>
                  <a:lnTo>
                    <a:pt x="406" y="43"/>
                  </a:lnTo>
                  <a:lnTo>
                    <a:pt x="414" y="43"/>
                  </a:lnTo>
                  <a:lnTo>
                    <a:pt x="422" y="44"/>
                  </a:lnTo>
                  <a:lnTo>
                    <a:pt x="429" y="44"/>
                  </a:lnTo>
                  <a:lnTo>
                    <a:pt x="436" y="45"/>
                  </a:lnTo>
                  <a:lnTo>
                    <a:pt x="444" y="46"/>
                  </a:lnTo>
                  <a:lnTo>
                    <a:pt x="451" y="48"/>
                  </a:lnTo>
                  <a:lnTo>
                    <a:pt x="459" y="48"/>
                  </a:lnTo>
                  <a:lnTo>
                    <a:pt x="467" y="49"/>
                  </a:lnTo>
                  <a:lnTo>
                    <a:pt x="474" y="49"/>
                  </a:lnTo>
                  <a:lnTo>
                    <a:pt x="480" y="49"/>
                  </a:lnTo>
                  <a:lnTo>
                    <a:pt x="485" y="50"/>
                  </a:lnTo>
                  <a:lnTo>
                    <a:pt x="488" y="52"/>
                  </a:lnTo>
                  <a:lnTo>
                    <a:pt x="490" y="55"/>
                  </a:lnTo>
                  <a:lnTo>
                    <a:pt x="491" y="58"/>
                  </a:lnTo>
                  <a:lnTo>
                    <a:pt x="493" y="60"/>
                  </a:lnTo>
                  <a:lnTo>
                    <a:pt x="495" y="60"/>
                  </a:lnTo>
                  <a:lnTo>
                    <a:pt x="498" y="61"/>
                  </a:lnTo>
                  <a:lnTo>
                    <a:pt x="500" y="61"/>
                  </a:lnTo>
                  <a:lnTo>
                    <a:pt x="502" y="62"/>
                  </a:lnTo>
                  <a:lnTo>
                    <a:pt x="504" y="65"/>
                  </a:lnTo>
                  <a:lnTo>
                    <a:pt x="505" y="68"/>
                  </a:lnTo>
                  <a:lnTo>
                    <a:pt x="505" y="73"/>
                  </a:lnTo>
                  <a:lnTo>
                    <a:pt x="505" y="76"/>
                  </a:lnTo>
                  <a:lnTo>
                    <a:pt x="505" y="80"/>
                  </a:lnTo>
                  <a:lnTo>
                    <a:pt x="504" y="82"/>
                  </a:lnTo>
                  <a:lnTo>
                    <a:pt x="502" y="86"/>
                  </a:lnTo>
                  <a:lnTo>
                    <a:pt x="499" y="89"/>
                  </a:lnTo>
                  <a:lnTo>
                    <a:pt x="495" y="92"/>
                  </a:lnTo>
                  <a:lnTo>
                    <a:pt x="490" y="96"/>
                  </a:lnTo>
                  <a:lnTo>
                    <a:pt x="485" y="99"/>
                  </a:lnTo>
                  <a:lnTo>
                    <a:pt x="480" y="100"/>
                  </a:lnTo>
                  <a:lnTo>
                    <a:pt x="474" y="100"/>
                  </a:lnTo>
                  <a:lnTo>
                    <a:pt x="469" y="99"/>
                  </a:lnTo>
                  <a:lnTo>
                    <a:pt x="464" y="98"/>
                  </a:lnTo>
                  <a:lnTo>
                    <a:pt x="458" y="96"/>
                  </a:lnTo>
                  <a:lnTo>
                    <a:pt x="454" y="96"/>
                  </a:lnTo>
                  <a:lnTo>
                    <a:pt x="449" y="96"/>
                  </a:lnTo>
                  <a:lnTo>
                    <a:pt x="445" y="97"/>
                  </a:lnTo>
                  <a:lnTo>
                    <a:pt x="439" y="98"/>
                  </a:lnTo>
                  <a:lnTo>
                    <a:pt x="434" y="98"/>
                  </a:lnTo>
                  <a:lnTo>
                    <a:pt x="428" y="97"/>
                  </a:lnTo>
                  <a:lnTo>
                    <a:pt x="422" y="97"/>
                  </a:lnTo>
                  <a:lnTo>
                    <a:pt x="417" y="96"/>
                  </a:lnTo>
                  <a:lnTo>
                    <a:pt x="413" y="96"/>
                  </a:lnTo>
                  <a:lnTo>
                    <a:pt x="411" y="95"/>
                  </a:lnTo>
                  <a:lnTo>
                    <a:pt x="408" y="95"/>
                  </a:lnTo>
                  <a:lnTo>
                    <a:pt x="406" y="96"/>
                  </a:lnTo>
                  <a:lnTo>
                    <a:pt x="403" y="97"/>
                  </a:lnTo>
                  <a:lnTo>
                    <a:pt x="399" y="99"/>
                  </a:lnTo>
                  <a:lnTo>
                    <a:pt x="395" y="100"/>
                  </a:lnTo>
                  <a:lnTo>
                    <a:pt x="391" y="101"/>
                  </a:lnTo>
                  <a:lnTo>
                    <a:pt x="385" y="103"/>
                  </a:lnTo>
                  <a:lnTo>
                    <a:pt x="379" y="103"/>
                  </a:lnTo>
                  <a:lnTo>
                    <a:pt x="372" y="104"/>
                  </a:lnTo>
                  <a:lnTo>
                    <a:pt x="366" y="104"/>
                  </a:lnTo>
                  <a:lnTo>
                    <a:pt x="360" y="103"/>
                  </a:lnTo>
                  <a:lnTo>
                    <a:pt x="356" y="103"/>
                  </a:lnTo>
                  <a:lnTo>
                    <a:pt x="351" y="102"/>
                  </a:lnTo>
                  <a:lnTo>
                    <a:pt x="347" y="101"/>
                  </a:lnTo>
                  <a:lnTo>
                    <a:pt x="344" y="101"/>
                  </a:lnTo>
                  <a:lnTo>
                    <a:pt x="341" y="100"/>
                  </a:lnTo>
                  <a:lnTo>
                    <a:pt x="339" y="99"/>
                  </a:lnTo>
                  <a:lnTo>
                    <a:pt x="335" y="99"/>
                  </a:lnTo>
                  <a:lnTo>
                    <a:pt x="332" y="99"/>
                  </a:lnTo>
                  <a:lnTo>
                    <a:pt x="328" y="100"/>
                  </a:lnTo>
                  <a:lnTo>
                    <a:pt x="324" y="100"/>
                  </a:lnTo>
                  <a:lnTo>
                    <a:pt x="321" y="101"/>
                  </a:lnTo>
                  <a:lnTo>
                    <a:pt x="318" y="102"/>
                  </a:lnTo>
                  <a:lnTo>
                    <a:pt x="316" y="103"/>
                  </a:lnTo>
                  <a:lnTo>
                    <a:pt x="313" y="104"/>
                  </a:lnTo>
                  <a:lnTo>
                    <a:pt x="308" y="103"/>
                  </a:lnTo>
                  <a:lnTo>
                    <a:pt x="302" y="103"/>
                  </a:lnTo>
                  <a:lnTo>
                    <a:pt x="296" y="102"/>
                  </a:lnTo>
                  <a:lnTo>
                    <a:pt x="289" y="101"/>
                  </a:lnTo>
                  <a:lnTo>
                    <a:pt x="284" y="99"/>
                  </a:lnTo>
                  <a:lnTo>
                    <a:pt x="279" y="99"/>
                  </a:lnTo>
                  <a:lnTo>
                    <a:pt x="277" y="98"/>
                  </a:lnTo>
                  <a:lnTo>
                    <a:pt x="276" y="98"/>
                  </a:lnTo>
                  <a:lnTo>
                    <a:pt x="273" y="99"/>
                  </a:lnTo>
                  <a:lnTo>
                    <a:pt x="270" y="100"/>
                  </a:lnTo>
                  <a:lnTo>
                    <a:pt x="268" y="103"/>
                  </a:lnTo>
                  <a:lnTo>
                    <a:pt x="265" y="107"/>
                  </a:lnTo>
                  <a:lnTo>
                    <a:pt x="261" y="110"/>
                  </a:lnTo>
                  <a:lnTo>
                    <a:pt x="259" y="114"/>
                  </a:lnTo>
                  <a:lnTo>
                    <a:pt x="257" y="118"/>
                  </a:lnTo>
                  <a:lnTo>
                    <a:pt x="255" y="122"/>
                  </a:lnTo>
                  <a:lnTo>
                    <a:pt x="253" y="128"/>
                  </a:lnTo>
                  <a:lnTo>
                    <a:pt x="251" y="134"/>
                  </a:lnTo>
                  <a:lnTo>
                    <a:pt x="251" y="141"/>
                  </a:lnTo>
                  <a:lnTo>
                    <a:pt x="249" y="147"/>
                  </a:lnTo>
                  <a:lnTo>
                    <a:pt x="248" y="154"/>
                  </a:lnTo>
                  <a:lnTo>
                    <a:pt x="247" y="160"/>
                  </a:lnTo>
                  <a:lnTo>
                    <a:pt x="246" y="166"/>
                  </a:lnTo>
                  <a:lnTo>
                    <a:pt x="245" y="170"/>
                  </a:lnTo>
                  <a:lnTo>
                    <a:pt x="243" y="175"/>
                  </a:lnTo>
                  <a:lnTo>
                    <a:pt x="242" y="179"/>
                  </a:lnTo>
                  <a:lnTo>
                    <a:pt x="242" y="183"/>
                  </a:lnTo>
                  <a:lnTo>
                    <a:pt x="240" y="187"/>
                  </a:lnTo>
                  <a:lnTo>
                    <a:pt x="239" y="191"/>
                  </a:lnTo>
                  <a:lnTo>
                    <a:pt x="238" y="194"/>
                  </a:lnTo>
                  <a:lnTo>
                    <a:pt x="236" y="198"/>
                  </a:lnTo>
                  <a:lnTo>
                    <a:pt x="235" y="200"/>
                  </a:lnTo>
                  <a:lnTo>
                    <a:pt x="235" y="203"/>
                  </a:lnTo>
                  <a:lnTo>
                    <a:pt x="234" y="206"/>
                  </a:lnTo>
                  <a:lnTo>
                    <a:pt x="233" y="210"/>
                  </a:lnTo>
                  <a:lnTo>
                    <a:pt x="232" y="215"/>
                  </a:lnTo>
                  <a:lnTo>
                    <a:pt x="231" y="220"/>
                  </a:lnTo>
                  <a:lnTo>
                    <a:pt x="230" y="226"/>
                  </a:lnTo>
                  <a:lnTo>
                    <a:pt x="229" y="231"/>
                  </a:lnTo>
                  <a:lnTo>
                    <a:pt x="228" y="237"/>
                  </a:lnTo>
                  <a:lnTo>
                    <a:pt x="227" y="243"/>
                  </a:lnTo>
                  <a:lnTo>
                    <a:pt x="226" y="249"/>
                  </a:lnTo>
                  <a:lnTo>
                    <a:pt x="225" y="255"/>
                  </a:lnTo>
                  <a:lnTo>
                    <a:pt x="225" y="261"/>
                  </a:lnTo>
                  <a:lnTo>
                    <a:pt x="225" y="267"/>
                  </a:lnTo>
                  <a:lnTo>
                    <a:pt x="224" y="273"/>
                  </a:lnTo>
                  <a:lnTo>
                    <a:pt x="224" y="278"/>
                  </a:lnTo>
                  <a:lnTo>
                    <a:pt x="224" y="283"/>
                  </a:lnTo>
                  <a:lnTo>
                    <a:pt x="224" y="289"/>
                  </a:lnTo>
                  <a:lnTo>
                    <a:pt x="224" y="295"/>
                  </a:lnTo>
                  <a:lnTo>
                    <a:pt x="224" y="302"/>
                  </a:lnTo>
                  <a:lnTo>
                    <a:pt x="225" y="308"/>
                  </a:lnTo>
                  <a:lnTo>
                    <a:pt x="225" y="315"/>
                  </a:lnTo>
                  <a:lnTo>
                    <a:pt x="226" y="322"/>
                  </a:lnTo>
                  <a:lnTo>
                    <a:pt x="227" y="329"/>
                  </a:lnTo>
                  <a:lnTo>
                    <a:pt x="228" y="336"/>
                  </a:lnTo>
                  <a:lnTo>
                    <a:pt x="229" y="343"/>
                  </a:lnTo>
                  <a:lnTo>
                    <a:pt x="231" y="350"/>
                  </a:lnTo>
                  <a:lnTo>
                    <a:pt x="232" y="356"/>
                  </a:lnTo>
                  <a:lnTo>
                    <a:pt x="233" y="362"/>
                  </a:lnTo>
                  <a:lnTo>
                    <a:pt x="234" y="368"/>
                  </a:lnTo>
                  <a:lnTo>
                    <a:pt x="236" y="373"/>
                  </a:lnTo>
                  <a:lnTo>
                    <a:pt x="238" y="377"/>
                  </a:lnTo>
                  <a:lnTo>
                    <a:pt x="242" y="385"/>
                  </a:lnTo>
                  <a:lnTo>
                    <a:pt x="247" y="391"/>
                  </a:lnTo>
                  <a:lnTo>
                    <a:pt x="254" y="395"/>
                  </a:lnTo>
                  <a:lnTo>
                    <a:pt x="260" y="398"/>
                  </a:lnTo>
                  <a:lnTo>
                    <a:pt x="268" y="401"/>
                  </a:lnTo>
                  <a:lnTo>
                    <a:pt x="274" y="402"/>
                  </a:lnTo>
                  <a:lnTo>
                    <a:pt x="279" y="403"/>
                  </a:lnTo>
                  <a:lnTo>
                    <a:pt x="284" y="403"/>
                  </a:lnTo>
                  <a:lnTo>
                    <a:pt x="288" y="403"/>
                  </a:lnTo>
                  <a:lnTo>
                    <a:pt x="293" y="402"/>
                  </a:lnTo>
                  <a:lnTo>
                    <a:pt x="298" y="402"/>
                  </a:lnTo>
                  <a:lnTo>
                    <a:pt x="304" y="402"/>
                  </a:lnTo>
                  <a:lnTo>
                    <a:pt x="309" y="403"/>
                  </a:lnTo>
                  <a:lnTo>
                    <a:pt x="314" y="403"/>
                  </a:lnTo>
                  <a:lnTo>
                    <a:pt x="319" y="404"/>
                  </a:lnTo>
                  <a:lnTo>
                    <a:pt x="322" y="406"/>
                  </a:lnTo>
                  <a:lnTo>
                    <a:pt x="327" y="408"/>
                  </a:lnTo>
                  <a:lnTo>
                    <a:pt x="335" y="409"/>
                  </a:lnTo>
                  <a:lnTo>
                    <a:pt x="345" y="410"/>
                  </a:lnTo>
                  <a:lnTo>
                    <a:pt x="356" y="411"/>
                  </a:lnTo>
                  <a:lnTo>
                    <a:pt x="367" y="411"/>
                  </a:lnTo>
                  <a:lnTo>
                    <a:pt x="376" y="412"/>
                  </a:lnTo>
                  <a:lnTo>
                    <a:pt x="383" y="412"/>
                  </a:lnTo>
                  <a:lnTo>
                    <a:pt x="385" y="414"/>
                  </a:lnTo>
                  <a:lnTo>
                    <a:pt x="388" y="415"/>
                  </a:lnTo>
                  <a:lnTo>
                    <a:pt x="389" y="415"/>
                  </a:lnTo>
                  <a:lnTo>
                    <a:pt x="386" y="416"/>
                  </a:lnTo>
                  <a:lnTo>
                    <a:pt x="381" y="416"/>
                  </a:lnTo>
                  <a:lnTo>
                    <a:pt x="375" y="417"/>
                  </a:lnTo>
                  <a:lnTo>
                    <a:pt x="368" y="417"/>
                  </a:lnTo>
                  <a:lnTo>
                    <a:pt x="362" y="417"/>
                  </a:lnTo>
                  <a:lnTo>
                    <a:pt x="356" y="416"/>
                  </a:lnTo>
                  <a:lnTo>
                    <a:pt x="350" y="416"/>
                  </a:lnTo>
                  <a:lnTo>
                    <a:pt x="344" y="415"/>
                  </a:lnTo>
                  <a:lnTo>
                    <a:pt x="335" y="415"/>
                  </a:lnTo>
                  <a:lnTo>
                    <a:pt x="326" y="415"/>
                  </a:lnTo>
                  <a:lnTo>
                    <a:pt x="317" y="415"/>
                  </a:lnTo>
                  <a:lnTo>
                    <a:pt x="308" y="415"/>
                  </a:lnTo>
                  <a:lnTo>
                    <a:pt x="301" y="416"/>
                  </a:lnTo>
                  <a:lnTo>
                    <a:pt x="295" y="417"/>
                  </a:lnTo>
                  <a:lnTo>
                    <a:pt x="290" y="418"/>
                  </a:lnTo>
                  <a:lnTo>
                    <a:pt x="284" y="420"/>
                  </a:lnTo>
                  <a:lnTo>
                    <a:pt x="278" y="420"/>
                  </a:lnTo>
                  <a:lnTo>
                    <a:pt x="271" y="421"/>
                  </a:lnTo>
                  <a:lnTo>
                    <a:pt x="264" y="422"/>
                  </a:lnTo>
                  <a:lnTo>
                    <a:pt x="256" y="423"/>
                  </a:lnTo>
                  <a:lnTo>
                    <a:pt x="248" y="423"/>
                  </a:lnTo>
                  <a:lnTo>
                    <a:pt x="239" y="424"/>
                  </a:lnTo>
                  <a:lnTo>
                    <a:pt x="231" y="425"/>
                  </a:lnTo>
                  <a:lnTo>
                    <a:pt x="223" y="424"/>
                  </a:lnTo>
                  <a:lnTo>
                    <a:pt x="215" y="422"/>
                  </a:lnTo>
                  <a:lnTo>
                    <a:pt x="207" y="420"/>
                  </a:lnTo>
                  <a:lnTo>
                    <a:pt x="199" y="419"/>
                  </a:lnTo>
                  <a:lnTo>
                    <a:pt x="191" y="418"/>
                  </a:lnTo>
                  <a:lnTo>
                    <a:pt x="182" y="417"/>
                  </a:lnTo>
                  <a:lnTo>
                    <a:pt x="171" y="417"/>
                  </a:lnTo>
                  <a:lnTo>
                    <a:pt x="166" y="418"/>
                  </a:lnTo>
                  <a:lnTo>
                    <a:pt x="160" y="418"/>
                  </a:lnTo>
                  <a:lnTo>
                    <a:pt x="154" y="418"/>
                  </a:lnTo>
                  <a:lnTo>
                    <a:pt x="149" y="419"/>
                  </a:lnTo>
                  <a:lnTo>
                    <a:pt x="143" y="419"/>
                  </a:lnTo>
                  <a:lnTo>
                    <a:pt x="137" y="419"/>
                  </a:lnTo>
                  <a:lnTo>
                    <a:pt x="132" y="419"/>
                  </a:lnTo>
                  <a:lnTo>
                    <a:pt x="127" y="419"/>
                  </a:lnTo>
                  <a:lnTo>
                    <a:pt x="121" y="419"/>
                  </a:lnTo>
                  <a:lnTo>
                    <a:pt x="116" y="418"/>
                  </a:lnTo>
                  <a:lnTo>
                    <a:pt x="112" y="418"/>
                  </a:lnTo>
                  <a:lnTo>
                    <a:pt x="108" y="418"/>
                  </a:lnTo>
                  <a:lnTo>
                    <a:pt x="104" y="417"/>
                  </a:lnTo>
                  <a:lnTo>
                    <a:pt x="100" y="417"/>
                  </a:lnTo>
                  <a:lnTo>
                    <a:pt x="97" y="416"/>
                  </a:lnTo>
                  <a:lnTo>
                    <a:pt x="95" y="416"/>
                  </a:lnTo>
                  <a:lnTo>
                    <a:pt x="92" y="415"/>
                  </a:lnTo>
                  <a:lnTo>
                    <a:pt x="92" y="414"/>
                  </a:lnTo>
                  <a:lnTo>
                    <a:pt x="94" y="413"/>
                  </a:lnTo>
                  <a:lnTo>
                    <a:pt x="98" y="413"/>
                  </a:lnTo>
                  <a:lnTo>
                    <a:pt x="103" y="413"/>
                  </a:lnTo>
                  <a:lnTo>
                    <a:pt x="108" y="413"/>
                  </a:lnTo>
                  <a:lnTo>
                    <a:pt x="114" y="413"/>
                  </a:lnTo>
                  <a:lnTo>
                    <a:pt x="118" y="412"/>
                  </a:lnTo>
                  <a:lnTo>
                    <a:pt x="125" y="412"/>
                  </a:lnTo>
                  <a:lnTo>
                    <a:pt x="133" y="411"/>
                  </a:lnTo>
                  <a:lnTo>
                    <a:pt x="143" y="410"/>
                  </a:lnTo>
                  <a:lnTo>
                    <a:pt x="153" y="409"/>
                  </a:lnTo>
                  <a:lnTo>
                    <a:pt x="162" y="408"/>
                  </a:lnTo>
                  <a:lnTo>
                    <a:pt x="171" y="406"/>
                  </a:lnTo>
                  <a:lnTo>
                    <a:pt x="178" y="405"/>
                  </a:lnTo>
                  <a:lnTo>
                    <a:pt x="183" y="404"/>
                  </a:lnTo>
                  <a:lnTo>
                    <a:pt x="187" y="403"/>
                  </a:lnTo>
                  <a:lnTo>
                    <a:pt x="189" y="401"/>
                  </a:lnTo>
                  <a:lnTo>
                    <a:pt x="191" y="399"/>
                  </a:lnTo>
                  <a:lnTo>
                    <a:pt x="193" y="397"/>
                  </a:lnTo>
                  <a:lnTo>
                    <a:pt x="194" y="395"/>
                  </a:lnTo>
                  <a:lnTo>
                    <a:pt x="196" y="393"/>
                  </a:lnTo>
                  <a:lnTo>
                    <a:pt x="198" y="390"/>
                  </a:lnTo>
                  <a:lnTo>
                    <a:pt x="201" y="387"/>
                  </a:lnTo>
                  <a:lnTo>
                    <a:pt x="204" y="382"/>
                  </a:lnTo>
                  <a:lnTo>
                    <a:pt x="206" y="376"/>
                  </a:lnTo>
                  <a:lnTo>
                    <a:pt x="207" y="368"/>
                  </a:lnTo>
                  <a:lnTo>
                    <a:pt x="209" y="360"/>
                  </a:lnTo>
                  <a:lnTo>
                    <a:pt x="210" y="352"/>
                  </a:lnTo>
                  <a:lnTo>
                    <a:pt x="210" y="344"/>
                  </a:lnTo>
                  <a:lnTo>
                    <a:pt x="210" y="336"/>
                  </a:lnTo>
                  <a:lnTo>
                    <a:pt x="210" y="331"/>
                  </a:lnTo>
                  <a:lnTo>
                    <a:pt x="209" y="326"/>
                  </a:lnTo>
                  <a:lnTo>
                    <a:pt x="209" y="319"/>
                  </a:lnTo>
                  <a:lnTo>
                    <a:pt x="209" y="311"/>
                  </a:lnTo>
                  <a:lnTo>
                    <a:pt x="208" y="303"/>
                  </a:lnTo>
                  <a:lnTo>
                    <a:pt x="208" y="294"/>
                  </a:lnTo>
                  <a:lnTo>
                    <a:pt x="208" y="286"/>
                  </a:lnTo>
                  <a:lnTo>
                    <a:pt x="208" y="278"/>
                  </a:lnTo>
                  <a:lnTo>
                    <a:pt x="209" y="271"/>
                  </a:lnTo>
                  <a:lnTo>
                    <a:pt x="209" y="268"/>
                  </a:lnTo>
                  <a:lnTo>
                    <a:pt x="209" y="263"/>
                  </a:lnTo>
                  <a:lnTo>
                    <a:pt x="210" y="258"/>
                  </a:lnTo>
                  <a:lnTo>
                    <a:pt x="211" y="252"/>
                  </a:lnTo>
                  <a:lnTo>
                    <a:pt x="212" y="246"/>
                  </a:lnTo>
                  <a:lnTo>
                    <a:pt x="213" y="239"/>
                  </a:lnTo>
                  <a:lnTo>
                    <a:pt x="214" y="233"/>
                  </a:lnTo>
                  <a:lnTo>
                    <a:pt x="215" y="226"/>
                  </a:lnTo>
                  <a:lnTo>
                    <a:pt x="216" y="219"/>
                  </a:lnTo>
                  <a:lnTo>
                    <a:pt x="217" y="213"/>
                  </a:lnTo>
                  <a:lnTo>
                    <a:pt x="218" y="206"/>
                  </a:lnTo>
                  <a:lnTo>
                    <a:pt x="220" y="200"/>
                  </a:lnTo>
                  <a:lnTo>
                    <a:pt x="221" y="195"/>
                  </a:lnTo>
                  <a:lnTo>
                    <a:pt x="222" y="191"/>
                  </a:lnTo>
                  <a:lnTo>
                    <a:pt x="223" y="187"/>
                  </a:lnTo>
                  <a:lnTo>
                    <a:pt x="224" y="184"/>
                  </a:lnTo>
                  <a:lnTo>
                    <a:pt x="225" y="178"/>
                  </a:lnTo>
                  <a:lnTo>
                    <a:pt x="227" y="169"/>
                  </a:lnTo>
                  <a:lnTo>
                    <a:pt x="228" y="159"/>
                  </a:lnTo>
                  <a:lnTo>
                    <a:pt x="230" y="149"/>
                  </a:lnTo>
                  <a:lnTo>
                    <a:pt x="232" y="139"/>
                  </a:lnTo>
                  <a:lnTo>
                    <a:pt x="233" y="131"/>
                  </a:lnTo>
                  <a:lnTo>
                    <a:pt x="233" y="125"/>
                  </a:lnTo>
                  <a:lnTo>
                    <a:pt x="234" y="123"/>
                  </a:lnTo>
                  <a:lnTo>
                    <a:pt x="234" y="120"/>
                  </a:lnTo>
                  <a:lnTo>
                    <a:pt x="233" y="116"/>
                  </a:lnTo>
                  <a:lnTo>
                    <a:pt x="232" y="112"/>
                  </a:lnTo>
                  <a:lnTo>
                    <a:pt x="229" y="108"/>
                  </a:lnTo>
                  <a:lnTo>
                    <a:pt x="226" y="105"/>
                  </a:lnTo>
                  <a:lnTo>
                    <a:pt x="224" y="103"/>
                  </a:lnTo>
                  <a:lnTo>
                    <a:pt x="220" y="101"/>
                  </a:lnTo>
                  <a:lnTo>
                    <a:pt x="216" y="102"/>
                  </a:lnTo>
                  <a:lnTo>
                    <a:pt x="210" y="104"/>
                  </a:lnTo>
                  <a:lnTo>
                    <a:pt x="204" y="105"/>
                  </a:lnTo>
                  <a:lnTo>
                    <a:pt x="198" y="105"/>
                  </a:lnTo>
                  <a:lnTo>
                    <a:pt x="193" y="105"/>
                  </a:lnTo>
                  <a:lnTo>
                    <a:pt x="189" y="104"/>
                  </a:lnTo>
                  <a:lnTo>
                    <a:pt x="184" y="103"/>
                  </a:lnTo>
                  <a:lnTo>
                    <a:pt x="179" y="102"/>
                  </a:lnTo>
                  <a:lnTo>
                    <a:pt x="175" y="100"/>
                  </a:lnTo>
                  <a:lnTo>
                    <a:pt x="170" y="99"/>
                  </a:lnTo>
                  <a:lnTo>
                    <a:pt x="166" y="98"/>
                  </a:lnTo>
                  <a:lnTo>
                    <a:pt x="161" y="96"/>
                  </a:lnTo>
                  <a:lnTo>
                    <a:pt x="156" y="95"/>
                  </a:lnTo>
                  <a:lnTo>
                    <a:pt x="151" y="94"/>
                  </a:lnTo>
                  <a:lnTo>
                    <a:pt x="146" y="94"/>
                  </a:lnTo>
                  <a:lnTo>
                    <a:pt x="141" y="94"/>
                  </a:lnTo>
                  <a:lnTo>
                    <a:pt x="135" y="94"/>
                  </a:lnTo>
                  <a:lnTo>
                    <a:pt x="128" y="95"/>
                  </a:lnTo>
                  <a:lnTo>
                    <a:pt x="122" y="95"/>
                  </a:lnTo>
                  <a:lnTo>
                    <a:pt x="116" y="95"/>
                  </a:lnTo>
                  <a:lnTo>
                    <a:pt x="110" y="95"/>
                  </a:lnTo>
                  <a:lnTo>
                    <a:pt x="104" y="95"/>
                  </a:lnTo>
                  <a:lnTo>
                    <a:pt x="97" y="94"/>
                  </a:lnTo>
                  <a:lnTo>
                    <a:pt x="91" y="94"/>
                  </a:lnTo>
                  <a:lnTo>
                    <a:pt x="84" y="93"/>
                  </a:lnTo>
                  <a:lnTo>
                    <a:pt x="78" y="92"/>
                  </a:lnTo>
                  <a:lnTo>
                    <a:pt x="71" y="91"/>
                  </a:lnTo>
                  <a:lnTo>
                    <a:pt x="65" y="90"/>
                  </a:lnTo>
                  <a:lnTo>
                    <a:pt x="57" y="89"/>
                  </a:lnTo>
                  <a:lnTo>
                    <a:pt x="50" y="88"/>
                  </a:lnTo>
                  <a:lnTo>
                    <a:pt x="43" y="87"/>
                  </a:lnTo>
                  <a:lnTo>
                    <a:pt x="36" y="85"/>
                  </a:lnTo>
                  <a:lnTo>
                    <a:pt x="28" y="84"/>
                  </a:lnTo>
                  <a:lnTo>
                    <a:pt x="12" y="80"/>
                  </a:lnTo>
                  <a:lnTo>
                    <a:pt x="3" y="73"/>
                  </a:lnTo>
                  <a:lnTo>
                    <a:pt x="0" y="64"/>
                  </a:lnTo>
                  <a:lnTo>
                    <a:pt x="2" y="54"/>
                  </a:lnTo>
                  <a:lnTo>
                    <a:pt x="6" y="44"/>
                  </a:lnTo>
                  <a:lnTo>
                    <a:pt x="11" y="35"/>
                  </a:lnTo>
                  <a:lnTo>
                    <a:pt x="16" y="27"/>
                  </a:lnTo>
                  <a:lnTo>
                    <a:pt x="20" y="23"/>
                  </a:lnTo>
                </a:path>
              </a:pathLst>
            </a:custGeom>
            <a:solidFill>
              <a:srgbClr val="F29B2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47" name="Freeform 415"/>
            <p:cNvSpPr>
              <a:spLocks/>
            </p:cNvSpPr>
            <p:nvPr/>
          </p:nvSpPr>
          <p:spPr bwMode="auto">
            <a:xfrm>
              <a:off x="1534" y="1004"/>
              <a:ext cx="504" cy="418"/>
            </a:xfrm>
            <a:custGeom>
              <a:avLst/>
              <a:gdLst>
                <a:gd name="T0" fmla="*/ 39 w 504"/>
                <a:gd name="T1" fmla="*/ 19 h 418"/>
                <a:gd name="T2" fmla="*/ 85 w 504"/>
                <a:gd name="T3" fmla="*/ 19 h 418"/>
                <a:gd name="T4" fmla="*/ 132 w 504"/>
                <a:gd name="T5" fmla="*/ 9 h 418"/>
                <a:gd name="T6" fmla="*/ 162 w 504"/>
                <a:gd name="T7" fmla="*/ 19 h 418"/>
                <a:gd name="T8" fmla="*/ 205 w 504"/>
                <a:gd name="T9" fmla="*/ 31 h 418"/>
                <a:gd name="T10" fmla="*/ 272 w 504"/>
                <a:gd name="T11" fmla="*/ 10 h 418"/>
                <a:gd name="T12" fmla="*/ 311 w 504"/>
                <a:gd name="T13" fmla="*/ 7 h 418"/>
                <a:gd name="T14" fmla="*/ 356 w 504"/>
                <a:gd name="T15" fmla="*/ 32 h 418"/>
                <a:gd name="T16" fmla="*/ 417 w 504"/>
                <a:gd name="T17" fmla="*/ 41 h 418"/>
                <a:gd name="T18" fmla="*/ 462 w 504"/>
                <a:gd name="T19" fmla="*/ 44 h 418"/>
                <a:gd name="T20" fmla="*/ 487 w 504"/>
                <a:gd name="T21" fmla="*/ 51 h 418"/>
                <a:gd name="T22" fmla="*/ 501 w 504"/>
                <a:gd name="T23" fmla="*/ 56 h 418"/>
                <a:gd name="T24" fmla="*/ 499 w 504"/>
                <a:gd name="T25" fmla="*/ 78 h 418"/>
                <a:gd name="T26" fmla="*/ 472 w 504"/>
                <a:gd name="T27" fmla="*/ 92 h 418"/>
                <a:gd name="T28" fmla="*/ 443 w 504"/>
                <a:gd name="T29" fmla="*/ 89 h 418"/>
                <a:gd name="T30" fmla="*/ 411 w 504"/>
                <a:gd name="T31" fmla="*/ 87 h 418"/>
                <a:gd name="T32" fmla="*/ 393 w 504"/>
                <a:gd name="T33" fmla="*/ 92 h 418"/>
                <a:gd name="T34" fmla="*/ 358 w 504"/>
                <a:gd name="T35" fmla="*/ 95 h 418"/>
                <a:gd name="T36" fmla="*/ 337 w 504"/>
                <a:gd name="T37" fmla="*/ 92 h 418"/>
                <a:gd name="T38" fmla="*/ 317 w 504"/>
                <a:gd name="T39" fmla="*/ 94 h 418"/>
                <a:gd name="T40" fmla="*/ 287 w 504"/>
                <a:gd name="T41" fmla="*/ 93 h 418"/>
                <a:gd name="T42" fmla="*/ 268 w 504"/>
                <a:gd name="T43" fmla="*/ 93 h 418"/>
                <a:gd name="T44" fmla="*/ 252 w 504"/>
                <a:gd name="T45" fmla="*/ 115 h 418"/>
                <a:gd name="T46" fmla="*/ 244 w 504"/>
                <a:gd name="T47" fmla="*/ 152 h 418"/>
                <a:gd name="T48" fmla="*/ 238 w 504"/>
                <a:gd name="T49" fmla="*/ 179 h 418"/>
                <a:gd name="T50" fmla="*/ 231 w 504"/>
                <a:gd name="T51" fmla="*/ 199 h 418"/>
                <a:gd name="T52" fmla="*/ 226 w 504"/>
                <a:gd name="T53" fmla="*/ 229 h 418"/>
                <a:gd name="T54" fmla="*/ 222 w 504"/>
                <a:gd name="T55" fmla="*/ 264 h 418"/>
                <a:gd name="T56" fmla="*/ 222 w 504"/>
                <a:gd name="T57" fmla="*/ 300 h 418"/>
                <a:gd name="T58" fmla="*/ 227 w 504"/>
                <a:gd name="T59" fmla="*/ 343 h 418"/>
                <a:gd name="T60" fmla="*/ 239 w 504"/>
                <a:gd name="T61" fmla="*/ 378 h 418"/>
                <a:gd name="T62" fmla="*/ 276 w 504"/>
                <a:gd name="T63" fmla="*/ 396 h 418"/>
                <a:gd name="T64" fmla="*/ 306 w 504"/>
                <a:gd name="T65" fmla="*/ 396 h 418"/>
                <a:gd name="T66" fmla="*/ 340 w 504"/>
                <a:gd name="T67" fmla="*/ 403 h 418"/>
                <a:gd name="T68" fmla="*/ 384 w 504"/>
                <a:gd name="T69" fmla="*/ 407 h 418"/>
                <a:gd name="T70" fmla="*/ 358 w 504"/>
                <a:gd name="T71" fmla="*/ 410 h 418"/>
                <a:gd name="T72" fmla="*/ 314 w 504"/>
                <a:gd name="T73" fmla="*/ 408 h 418"/>
                <a:gd name="T74" fmla="*/ 275 w 504"/>
                <a:gd name="T75" fmla="*/ 413 h 418"/>
                <a:gd name="T76" fmla="*/ 229 w 504"/>
                <a:gd name="T77" fmla="*/ 417 h 418"/>
                <a:gd name="T78" fmla="*/ 181 w 504"/>
                <a:gd name="T79" fmla="*/ 409 h 418"/>
                <a:gd name="T80" fmla="*/ 117 w 504"/>
                <a:gd name="T81" fmla="*/ 411 h 418"/>
                <a:gd name="T82" fmla="*/ 95 w 504"/>
                <a:gd name="T83" fmla="*/ 407 h 418"/>
                <a:gd name="T84" fmla="*/ 126 w 504"/>
                <a:gd name="T85" fmla="*/ 405 h 418"/>
                <a:gd name="T86" fmla="*/ 178 w 504"/>
                <a:gd name="T87" fmla="*/ 399 h 418"/>
                <a:gd name="T88" fmla="*/ 194 w 504"/>
                <a:gd name="T89" fmla="*/ 389 h 418"/>
                <a:gd name="T90" fmla="*/ 206 w 504"/>
                <a:gd name="T91" fmla="*/ 361 h 418"/>
                <a:gd name="T92" fmla="*/ 208 w 504"/>
                <a:gd name="T93" fmla="*/ 319 h 418"/>
                <a:gd name="T94" fmla="*/ 207 w 504"/>
                <a:gd name="T95" fmla="*/ 271 h 418"/>
                <a:gd name="T96" fmla="*/ 211 w 504"/>
                <a:gd name="T97" fmla="*/ 239 h 418"/>
                <a:gd name="T98" fmla="*/ 217 w 504"/>
                <a:gd name="T99" fmla="*/ 200 h 418"/>
                <a:gd name="T100" fmla="*/ 224 w 504"/>
                <a:gd name="T101" fmla="*/ 171 h 418"/>
                <a:gd name="T102" fmla="*/ 232 w 504"/>
                <a:gd name="T103" fmla="*/ 117 h 418"/>
                <a:gd name="T104" fmla="*/ 225 w 504"/>
                <a:gd name="T105" fmla="*/ 98 h 418"/>
                <a:gd name="T106" fmla="*/ 197 w 504"/>
                <a:gd name="T107" fmla="*/ 97 h 418"/>
                <a:gd name="T108" fmla="*/ 169 w 504"/>
                <a:gd name="T109" fmla="*/ 91 h 418"/>
                <a:gd name="T110" fmla="*/ 139 w 504"/>
                <a:gd name="T111" fmla="*/ 85 h 418"/>
                <a:gd name="T112" fmla="*/ 102 w 504"/>
                <a:gd name="T113" fmla="*/ 87 h 418"/>
                <a:gd name="T114" fmla="*/ 64 w 504"/>
                <a:gd name="T115" fmla="*/ 83 h 418"/>
                <a:gd name="T116" fmla="*/ 11 w 504"/>
                <a:gd name="T117" fmla="*/ 73 h 418"/>
                <a:gd name="T118" fmla="*/ 16 w 504"/>
                <a:gd name="T119" fmla="*/ 20 h 4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04"/>
                <a:gd name="T181" fmla="*/ 0 h 418"/>
                <a:gd name="T182" fmla="*/ 504 w 504"/>
                <a:gd name="T183" fmla="*/ 418 h 41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04" h="418">
                  <a:moveTo>
                    <a:pt x="19" y="16"/>
                  </a:moveTo>
                  <a:lnTo>
                    <a:pt x="23" y="12"/>
                  </a:lnTo>
                  <a:lnTo>
                    <a:pt x="27" y="11"/>
                  </a:lnTo>
                  <a:lnTo>
                    <a:pt x="30" y="12"/>
                  </a:lnTo>
                  <a:lnTo>
                    <a:pt x="35" y="16"/>
                  </a:lnTo>
                  <a:lnTo>
                    <a:pt x="39" y="19"/>
                  </a:lnTo>
                  <a:lnTo>
                    <a:pt x="45" y="22"/>
                  </a:lnTo>
                  <a:lnTo>
                    <a:pt x="52" y="24"/>
                  </a:lnTo>
                  <a:lnTo>
                    <a:pt x="59" y="24"/>
                  </a:lnTo>
                  <a:lnTo>
                    <a:pt x="68" y="23"/>
                  </a:lnTo>
                  <a:lnTo>
                    <a:pt x="76" y="21"/>
                  </a:lnTo>
                  <a:lnTo>
                    <a:pt x="85" y="19"/>
                  </a:lnTo>
                  <a:lnTo>
                    <a:pt x="94" y="17"/>
                  </a:lnTo>
                  <a:lnTo>
                    <a:pt x="102" y="16"/>
                  </a:lnTo>
                  <a:lnTo>
                    <a:pt x="111" y="14"/>
                  </a:lnTo>
                  <a:lnTo>
                    <a:pt x="119" y="11"/>
                  </a:lnTo>
                  <a:lnTo>
                    <a:pt x="128" y="9"/>
                  </a:lnTo>
                  <a:lnTo>
                    <a:pt x="132" y="9"/>
                  </a:lnTo>
                  <a:lnTo>
                    <a:pt x="136" y="9"/>
                  </a:lnTo>
                  <a:lnTo>
                    <a:pt x="141" y="10"/>
                  </a:lnTo>
                  <a:lnTo>
                    <a:pt x="146" y="12"/>
                  </a:lnTo>
                  <a:lnTo>
                    <a:pt x="151" y="14"/>
                  </a:lnTo>
                  <a:lnTo>
                    <a:pt x="157" y="16"/>
                  </a:lnTo>
                  <a:lnTo>
                    <a:pt x="162" y="19"/>
                  </a:lnTo>
                  <a:lnTo>
                    <a:pt x="169" y="22"/>
                  </a:lnTo>
                  <a:lnTo>
                    <a:pt x="175" y="24"/>
                  </a:lnTo>
                  <a:lnTo>
                    <a:pt x="182" y="27"/>
                  </a:lnTo>
                  <a:lnTo>
                    <a:pt x="189" y="29"/>
                  </a:lnTo>
                  <a:lnTo>
                    <a:pt x="196" y="30"/>
                  </a:lnTo>
                  <a:lnTo>
                    <a:pt x="205" y="31"/>
                  </a:lnTo>
                  <a:lnTo>
                    <a:pt x="214" y="31"/>
                  </a:lnTo>
                  <a:lnTo>
                    <a:pt x="223" y="30"/>
                  </a:lnTo>
                  <a:lnTo>
                    <a:pt x="232" y="27"/>
                  </a:lnTo>
                  <a:lnTo>
                    <a:pt x="249" y="21"/>
                  </a:lnTo>
                  <a:lnTo>
                    <a:pt x="262" y="16"/>
                  </a:lnTo>
                  <a:lnTo>
                    <a:pt x="272" y="10"/>
                  </a:lnTo>
                  <a:lnTo>
                    <a:pt x="280" y="6"/>
                  </a:lnTo>
                  <a:lnTo>
                    <a:pt x="285" y="2"/>
                  </a:lnTo>
                  <a:lnTo>
                    <a:pt x="292" y="0"/>
                  </a:lnTo>
                  <a:lnTo>
                    <a:pt x="298" y="1"/>
                  </a:lnTo>
                  <a:lnTo>
                    <a:pt x="306" y="4"/>
                  </a:lnTo>
                  <a:lnTo>
                    <a:pt x="311" y="7"/>
                  </a:lnTo>
                  <a:lnTo>
                    <a:pt x="316" y="10"/>
                  </a:lnTo>
                  <a:lnTo>
                    <a:pt x="322" y="14"/>
                  </a:lnTo>
                  <a:lnTo>
                    <a:pt x="329" y="19"/>
                  </a:lnTo>
                  <a:lnTo>
                    <a:pt x="336" y="24"/>
                  </a:lnTo>
                  <a:lnTo>
                    <a:pt x="346" y="28"/>
                  </a:lnTo>
                  <a:lnTo>
                    <a:pt x="356" y="32"/>
                  </a:lnTo>
                  <a:lnTo>
                    <a:pt x="369" y="37"/>
                  </a:lnTo>
                  <a:lnTo>
                    <a:pt x="382" y="40"/>
                  </a:lnTo>
                  <a:lnTo>
                    <a:pt x="393" y="41"/>
                  </a:lnTo>
                  <a:lnTo>
                    <a:pt x="402" y="41"/>
                  </a:lnTo>
                  <a:lnTo>
                    <a:pt x="410" y="41"/>
                  </a:lnTo>
                  <a:lnTo>
                    <a:pt x="417" y="41"/>
                  </a:lnTo>
                  <a:lnTo>
                    <a:pt x="424" y="40"/>
                  </a:lnTo>
                  <a:lnTo>
                    <a:pt x="431" y="41"/>
                  </a:lnTo>
                  <a:lnTo>
                    <a:pt x="438" y="42"/>
                  </a:lnTo>
                  <a:lnTo>
                    <a:pt x="446" y="43"/>
                  </a:lnTo>
                  <a:lnTo>
                    <a:pt x="454" y="44"/>
                  </a:lnTo>
                  <a:lnTo>
                    <a:pt x="462" y="44"/>
                  </a:lnTo>
                  <a:lnTo>
                    <a:pt x="469" y="44"/>
                  </a:lnTo>
                  <a:lnTo>
                    <a:pt x="475" y="43"/>
                  </a:lnTo>
                  <a:lnTo>
                    <a:pt x="480" y="44"/>
                  </a:lnTo>
                  <a:lnTo>
                    <a:pt x="484" y="46"/>
                  </a:lnTo>
                  <a:lnTo>
                    <a:pt x="486" y="49"/>
                  </a:lnTo>
                  <a:lnTo>
                    <a:pt x="487" y="51"/>
                  </a:lnTo>
                  <a:lnTo>
                    <a:pt x="489" y="53"/>
                  </a:lnTo>
                  <a:lnTo>
                    <a:pt x="491" y="53"/>
                  </a:lnTo>
                  <a:lnTo>
                    <a:pt x="494" y="53"/>
                  </a:lnTo>
                  <a:lnTo>
                    <a:pt x="497" y="53"/>
                  </a:lnTo>
                  <a:lnTo>
                    <a:pt x="499" y="54"/>
                  </a:lnTo>
                  <a:lnTo>
                    <a:pt x="501" y="56"/>
                  </a:lnTo>
                  <a:lnTo>
                    <a:pt x="502" y="60"/>
                  </a:lnTo>
                  <a:lnTo>
                    <a:pt x="503" y="65"/>
                  </a:lnTo>
                  <a:lnTo>
                    <a:pt x="503" y="68"/>
                  </a:lnTo>
                  <a:lnTo>
                    <a:pt x="502" y="72"/>
                  </a:lnTo>
                  <a:lnTo>
                    <a:pt x="501" y="75"/>
                  </a:lnTo>
                  <a:lnTo>
                    <a:pt x="499" y="78"/>
                  </a:lnTo>
                  <a:lnTo>
                    <a:pt x="497" y="81"/>
                  </a:lnTo>
                  <a:lnTo>
                    <a:pt x="493" y="84"/>
                  </a:lnTo>
                  <a:lnTo>
                    <a:pt x="488" y="88"/>
                  </a:lnTo>
                  <a:lnTo>
                    <a:pt x="483" y="91"/>
                  </a:lnTo>
                  <a:lnTo>
                    <a:pt x="478" y="92"/>
                  </a:lnTo>
                  <a:lnTo>
                    <a:pt x="472" y="92"/>
                  </a:lnTo>
                  <a:lnTo>
                    <a:pt x="467" y="91"/>
                  </a:lnTo>
                  <a:lnTo>
                    <a:pt x="462" y="89"/>
                  </a:lnTo>
                  <a:lnTo>
                    <a:pt x="456" y="88"/>
                  </a:lnTo>
                  <a:lnTo>
                    <a:pt x="452" y="87"/>
                  </a:lnTo>
                  <a:lnTo>
                    <a:pt x="447" y="88"/>
                  </a:lnTo>
                  <a:lnTo>
                    <a:pt x="443" y="89"/>
                  </a:lnTo>
                  <a:lnTo>
                    <a:pt x="437" y="89"/>
                  </a:lnTo>
                  <a:lnTo>
                    <a:pt x="432" y="89"/>
                  </a:lnTo>
                  <a:lnTo>
                    <a:pt x="426" y="89"/>
                  </a:lnTo>
                  <a:lnTo>
                    <a:pt x="420" y="88"/>
                  </a:lnTo>
                  <a:lnTo>
                    <a:pt x="415" y="88"/>
                  </a:lnTo>
                  <a:lnTo>
                    <a:pt x="411" y="87"/>
                  </a:lnTo>
                  <a:lnTo>
                    <a:pt x="408" y="87"/>
                  </a:lnTo>
                  <a:lnTo>
                    <a:pt x="406" y="87"/>
                  </a:lnTo>
                  <a:lnTo>
                    <a:pt x="403" y="88"/>
                  </a:lnTo>
                  <a:lnTo>
                    <a:pt x="400" y="89"/>
                  </a:lnTo>
                  <a:lnTo>
                    <a:pt x="397" y="91"/>
                  </a:lnTo>
                  <a:lnTo>
                    <a:pt x="393" y="92"/>
                  </a:lnTo>
                  <a:lnTo>
                    <a:pt x="388" y="93"/>
                  </a:lnTo>
                  <a:lnTo>
                    <a:pt x="382" y="95"/>
                  </a:lnTo>
                  <a:lnTo>
                    <a:pt x="376" y="95"/>
                  </a:lnTo>
                  <a:lnTo>
                    <a:pt x="370" y="96"/>
                  </a:lnTo>
                  <a:lnTo>
                    <a:pt x="364" y="96"/>
                  </a:lnTo>
                  <a:lnTo>
                    <a:pt x="358" y="95"/>
                  </a:lnTo>
                  <a:lnTo>
                    <a:pt x="353" y="95"/>
                  </a:lnTo>
                  <a:lnTo>
                    <a:pt x="349" y="94"/>
                  </a:lnTo>
                  <a:lnTo>
                    <a:pt x="345" y="93"/>
                  </a:lnTo>
                  <a:lnTo>
                    <a:pt x="341" y="93"/>
                  </a:lnTo>
                  <a:lnTo>
                    <a:pt x="339" y="92"/>
                  </a:lnTo>
                  <a:lnTo>
                    <a:pt x="337" y="92"/>
                  </a:lnTo>
                  <a:lnTo>
                    <a:pt x="333" y="92"/>
                  </a:lnTo>
                  <a:lnTo>
                    <a:pt x="330" y="92"/>
                  </a:lnTo>
                  <a:lnTo>
                    <a:pt x="327" y="92"/>
                  </a:lnTo>
                  <a:lnTo>
                    <a:pt x="323" y="93"/>
                  </a:lnTo>
                  <a:lnTo>
                    <a:pt x="320" y="94"/>
                  </a:lnTo>
                  <a:lnTo>
                    <a:pt x="317" y="94"/>
                  </a:lnTo>
                  <a:lnTo>
                    <a:pt x="314" y="95"/>
                  </a:lnTo>
                  <a:lnTo>
                    <a:pt x="311" y="96"/>
                  </a:lnTo>
                  <a:lnTo>
                    <a:pt x="306" y="96"/>
                  </a:lnTo>
                  <a:lnTo>
                    <a:pt x="300" y="95"/>
                  </a:lnTo>
                  <a:lnTo>
                    <a:pt x="294" y="94"/>
                  </a:lnTo>
                  <a:lnTo>
                    <a:pt x="287" y="93"/>
                  </a:lnTo>
                  <a:lnTo>
                    <a:pt x="282" y="92"/>
                  </a:lnTo>
                  <a:lnTo>
                    <a:pt x="277" y="91"/>
                  </a:lnTo>
                  <a:lnTo>
                    <a:pt x="275" y="90"/>
                  </a:lnTo>
                  <a:lnTo>
                    <a:pt x="273" y="90"/>
                  </a:lnTo>
                  <a:lnTo>
                    <a:pt x="271" y="91"/>
                  </a:lnTo>
                  <a:lnTo>
                    <a:pt x="268" y="93"/>
                  </a:lnTo>
                  <a:lnTo>
                    <a:pt x="265" y="96"/>
                  </a:lnTo>
                  <a:lnTo>
                    <a:pt x="262" y="99"/>
                  </a:lnTo>
                  <a:lnTo>
                    <a:pt x="259" y="103"/>
                  </a:lnTo>
                  <a:lnTo>
                    <a:pt x="257" y="107"/>
                  </a:lnTo>
                  <a:lnTo>
                    <a:pt x="254" y="111"/>
                  </a:lnTo>
                  <a:lnTo>
                    <a:pt x="252" y="115"/>
                  </a:lnTo>
                  <a:lnTo>
                    <a:pt x="250" y="120"/>
                  </a:lnTo>
                  <a:lnTo>
                    <a:pt x="249" y="126"/>
                  </a:lnTo>
                  <a:lnTo>
                    <a:pt x="248" y="133"/>
                  </a:lnTo>
                  <a:lnTo>
                    <a:pt x="247" y="140"/>
                  </a:lnTo>
                  <a:lnTo>
                    <a:pt x="245" y="146"/>
                  </a:lnTo>
                  <a:lnTo>
                    <a:pt x="244" y="152"/>
                  </a:lnTo>
                  <a:lnTo>
                    <a:pt x="243" y="158"/>
                  </a:lnTo>
                  <a:lnTo>
                    <a:pt x="242" y="162"/>
                  </a:lnTo>
                  <a:lnTo>
                    <a:pt x="241" y="167"/>
                  </a:lnTo>
                  <a:lnTo>
                    <a:pt x="240" y="171"/>
                  </a:lnTo>
                  <a:lnTo>
                    <a:pt x="239" y="175"/>
                  </a:lnTo>
                  <a:lnTo>
                    <a:pt x="238" y="179"/>
                  </a:lnTo>
                  <a:lnTo>
                    <a:pt x="237" y="183"/>
                  </a:lnTo>
                  <a:lnTo>
                    <a:pt x="235" y="186"/>
                  </a:lnTo>
                  <a:lnTo>
                    <a:pt x="234" y="190"/>
                  </a:lnTo>
                  <a:lnTo>
                    <a:pt x="233" y="192"/>
                  </a:lnTo>
                  <a:lnTo>
                    <a:pt x="232" y="195"/>
                  </a:lnTo>
                  <a:lnTo>
                    <a:pt x="231" y="199"/>
                  </a:lnTo>
                  <a:lnTo>
                    <a:pt x="231" y="202"/>
                  </a:lnTo>
                  <a:lnTo>
                    <a:pt x="230" y="207"/>
                  </a:lnTo>
                  <a:lnTo>
                    <a:pt x="229" y="212"/>
                  </a:lnTo>
                  <a:lnTo>
                    <a:pt x="228" y="218"/>
                  </a:lnTo>
                  <a:lnTo>
                    <a:pt x="227" y="223"/>
                  </a:lnTo>
                  <a:lnTo>
                    <a:pt x="226" y="229"/>
                  </a:lnTo>
                  <a:lnTo>
                    <a:pt x="225" y="235"/>
                  </a:lnTo>
                  <a:lnTo>
                    <a:pt x="224" y="241"/>
                  </a:lnTo>
                  <a:lnTo>
                    <a:pt x="223" y="247"/>
                  </a:lnTo>
                  <a:lnTo>
                    <a:pt x="223" y="253"/>
                  </a:lnTo>
                  <a:lnTo>
                    <a:pt x="222" y="259"/>
                  </a:lnTo>
                  <a:lnTo>
                    <a:pt x="222" y="264"/>
                  </a:lnTo>
                  <a:lnTo>
                    <a:pt x="221" y="269"/>
                  </a:lnTo>
                  <a:lnTo>
                    <a:pt x="221" y="275"/>
                  </a:lnTo>
                  <a:lnTo>
                    <a:pt x="221" y="281"/>
                  </a:lnTo>
                  <a:lnTo>
                    <a:pt x="221" y="287"/>
                  </a:lnTo>
                  <a:lnTo>
                    <a:pt x="222" y="294"/>
                  </a:lnTo>
                  <a:lnTo>
                    <a:pt x="222" y="300"/>
                  </a:lnTo>
                  <a:lnTo>
                    <a:pt x="223" y="307"/>
                  </a:lnTo>
                  <a:lnTo>
                    <a:pt x="223" y="314"/>
                  </a:lnTo>
                  <a:lnTo>
                    <a:pt x="224" y="321"/>
                  </a:lnTo>
                  <a:lnTo>
                    <a:pt x="225" y="329"/>
                  </a:lnTo>
                  <a:lnTo>
                    <a:pt x="226" y="336"/>
                  </a:lnTo>
                  <a:lnTo>
                    <a:pt x="227" y="343"/>
                  </a:lnTo>
                  <a:lnTo>
                    <a:pt x="229" y="349"/>
                  </a:lnTo>
                  <a:lnTo>
                    <a:pt x="230" y="355"/>
                  </a:lnTo>
                  <a:lnTo>
                    <a:pt x="231" y="361"/>
                  </a:lnTo>
                  <a:lnTo>
                    <a:pt x="233" y="366"/>
                  </a:lnTo>
                  <a:lnTo>
                    <a:pt x="234" y="371"/>
                  </a:lnTo>
                  <a:lnTo>
                    <a:pt x="239" y="378"/>
                  </a:lnTo>
                  <a:lnTo>
                    <a:pt x="244" y="384"/>
                  </a:lnTo>
                  <a:lnTo>
                    <a:pt x="250" y="388"/>
                  </a:lnTo>
                  <a:lnTo>
                    <a:pt x="258" y="392"/>
                  </a:lnTo>
                  <a:lnTo>
                    <a:pt x="264" y="394"/>
                  </a:lnTo>
                  <a:lnTo>
                    <a:pt x="271" y="396"/>
                  </a:lnTo>
                  <a:lnTo>
                    <a:pt x="276" y="396"/>
                  </a:lnTo>
                  <a:lnTo>
                    <a:pt x="281" y="396"/>
                  </a:lnTo>
                  <a:lnTo>
                    <a:pt x="285" y="396"/>
                  </a:lnTo>
                  <a:lnTo>
                    <a:pt x="290" y="396"/>
                  </a:lnTo>
                  <a:lnTo>
                    <a:pt x="295" y="396"/>
                  </a:lnTo>
                  <a:lnTo>
                    <a:pt x="301" y="396"/>
                  </a:lnTo>
                  <a:lnTo>
                    <a:pt x="306" y="396"/>
                  </a:lnTo>
                  <a:lnTo>
                    <a:pt x="311" y="396"/>
                  </a:lnTo>
                  <a:lnTo>
                    <a:pt x="316" y="398"/>
                  </a:lnTo>
                  <a:lnTo>
                    <a:pt x="319" y="399"/>
                  </a:lnTo>
                  <a:lnTo>
                    <a:pt x="323" y="401"/>
                  </a:lnTo>
                  <a:lnTo>
                    <a:pt x="331" y="402"/>
                  </a:lnTo>
                  <a:lnTo>
                    <a:pt x="340" y="403"/>
                  </a:lnTo>
                  <a:lnTo>
                    <a:pt x="351" y="404"/>
                  </a:lnTo>
                  <a:lnTo>
                    <a:pt x="361" y="405"/>
                  </a:lnTo>
                  <a:lnTo>
                    <a:pt x="370" y="405"/>
                  </a:lnTo>
                  <a:lnTo>
                    <a:pt x="376" y="406"/>
                  </a:lnTo>
                  <a:lnTo>
                    <a:pt x="380" y="407"/>
                  </a:lnTo>
                  <a:lnTo>
                    <a:pt x="384" y="407"/>
                  </a:lnTo>
                  <a:lnTo>
                    <a:pt x="384" y="408"/>
                  </a:lnTo>
                  <a:lnTo>
                    <a:pt x="382" y="409"/>
                  </a:lnTo>
                  <a:lnTo>
                    <a:pt x="377" y="409"/>
                  </a:lnTo>
                  <a:lnTo>
                    <a:pt x="371" y="410"/>
                  </a:lnTo>
                  <a:lnTo>
                    <a:pt x="364" y="410"/>
                  </a:lnTo>
                  <a:lnTo>
                    <a:pt x="358" y="410"/>
                  </a:lnTo>
                  <a:lnTo>
                    <a:pt x="353" y="409"/>
                  </a:lnTo>
                  <a:lnTo>
                    <a:pt x="347" y="409"/>
                  </a:lnTo>
                  <a:lnTo>
                    <a:pt x="340" y="408"/>
                  </a:lnTo>
                  <a:lnTo>
                    <a:pt x="332" y="408"/>
                  </a:lnTo>
                  <a:lnTo>
                    <a:pt x="323" y="408"/>
                  </a:lnTo>
                  <a:lnTo>
                    <a:pt x="314" y="408"/>
                  </a:lnTo>
                  <a:lnTo>
                    <a:pt x="305" y="408"/>
                  </a:lnTo>
                  <a:lnTo>
                    <a:pt x="297" y="409"/>
                  </a:lnTo>
                  <a:lnTo>
                    <a:pt x="292" y="410"/>
                  </a:lnTo>
                  <a:lnTo>
                    <a:pt x="287" y="411"/>
                  </a:lnTo>
                  <a:lnTo>
                    <a:pt x="281" y="412"/>
                  </a:lnTo>
                  <a:lnTo>
                    <a:pt x="275" y="413"/>
                  </a:lnTo>
                  <a:lnTo>
                    <a:pt x="268" y="413"/>
                  </a:lnTo>
                  <a:lnTo>
                    <a:pt x="261" y="414"/>
                  </a:lnTo>
                  <a:lnTo>
                    <a:pt x="254" y="415"/>
                  </a:lnTo>
                  <a:lnTo>
                    <a:pt x="246" y="416"/>
                  </a:lnTo>
                  <a:lnTo>
                    <a:pt x="237" y="417"/>
                  </a:lnTo>
                  <a:lnTo>
                    <a:pt x="229" y="417"/>
                  </a:lnTo>
                  <a:lnTo>
                    <a:pt x="221" y="416"/>
                  </a:lnTo>
                  <a:lnTo>
                    <a:pt x="214" y="415"/>
                  </a:lnTo>
                  <a:lnTo>
                    <a:pt x="206" y="413"/>
                  </a:lnTo>
                  <a:lnTo>
                    <a:pt x="199" y="411"/>
                  </a:lnTo>
                  <a:lnTo>
                    <a:pt x="191" y="410"/>
                  </a:lnTo>
                  <a:lnTo>
                    <a:pt x="181" y="409"/>
                  </a:lnTo>
                  <a:lnTo>
                    <a:pt x="171" y="409"/>
                  </a:lnTo>
                  <a:lnTo>
                    <a:pt x="161" y="410"/>
                  </a:lnTo>
                  <a:lnTo>
                    <a:pt x="149" y="411"/>
                  </a:lnTo>
                  <a:lnTo>
                    <a:pt x="138" y="411"/>
                  </a:lnTo>
                  <a:lnTo>
                    <a:pt x="127" y="411"/>
                  </a:lnTo>
                  <a:lnTo>
                    <a:pt x="117" y="411"/>
                  </a:lnTo>
                  <a:lnTo>
                    <a:pt x="108" y="411"/>
                  </a:lnTo>
                  <a:lnTo>
                    <a:pt x="101" y="410"/>
                  </a:lnTo>
                  <a:lnTo>
                    <a:pt x="96" y="409"/>
                  </a:lnTo>
                  <a:lnTo>
                    <a:pt x="93" y="408"/>
                  </a:lnTo>
                  <a:lnTo>
                    <a:pt x="95" y="407"/>
                  </a:lnTo>
                  <a:lnTo>
                    <a:pt x="99" y="407"/>
                  </a:lnTo>
                  <a:lnTo>
                    <a:pt x="104" y="407"/>
                  </a:lnTo>
                  <a:lnTo>
                    <a:pt x="109" y="407"/>
                  </a:lnTo>
                  <a:lnTo>
                    <a:pt x="115" y="406"/>
                  </a:lnTo>
                  <a:lnTo>
                    <a:pt x="119" y="406"/>
                  </a:lnTo>
                  <a:lnTo>
                    <a:pt x="126" y="405"/>
                  </a:lnTo>
                  <a:lnTo>
                    <a:pt x="134" y="405"/>
                  </a:lnTo>
                  <a:lnTo>
                    <a:pt x="143" y="404"/>
                  </a:lnTo>
                  <a:lnTo>
                    <a:pt x="153" y="402"/>
                  </a:lnTo>
                  <a:lnTo>
                    <a:pt x="162" y="401"/>
                  </a:lnTo>
                  <a:lnTo>
                    <a:pt x="171" y="400"/>
                  </a:lnTo>
                  <a:lnTo>
                    <a:pt x="178" y="399"/>
                  </a:lnTo>
                  <a:lnTo>
                    <a:pt x="183" y="397"/>
                  </a:lnTo>
                  <a:lnTo>
                    <a:pt x="187" y="396"/>
                  </a:lnTo>
                  <a:lnTo>
                    <a:pt x="189" y="395"/>
                  </a:lnTo>
                  <a:lnTo>
                    <a:pt x="191" y="393"/>
                  </a:lnTo>
                  <a:lnTo>
                    <a:pt x="192" y="391"/>
                  </a:lnTo>
                  <a:lnTo>
                    <a:pt x="194" y="389"/>
                  </a:lnTo>
                  <a:lnTo>
                    <a:pt x="195" y="387"/>
                  </a:lnTo>
                  <a:lnTo>
                    <a:pt x="197" y="383"/>
                  </a:lnTo>
                  <a:lnTo>
                    <a:pt x="200" y="380"/>
                  </a:lnTo>
                  <a:lnTo>
                    <a:pt x="203" y="375"/>
                  </a:lnTo>
                  <a:lnTo>
                    <a:pt x="205" y="369"/>
                  </a:lnTo>
                  <a:lnTo>
                    <a:pt x="206" y="361"/>
                  </a:lnTo>
                  <a:lnTo>
                    <a:pt x="208" y="353"/>
                  </a:lnTo>
                  <a:lnTo>
                    <a:pt x="209" y="345"/>
                  </a:lnTo>
                  <a:lnTo>
                    <a:pt x="209" y="337"/>
                  </a:lnTo>
                  <a:lnTo>
                    <a:pt x="209" y="329"/>
                  </a:lnTo>
                  <a:lnTo>
                    <a:pt x="209" y="324"/>
                  </a:lnTo>
                  <a:lnTo>
                    <a:pt x="208" y="319"/>
                  </a:lnTo>
                  <a:lnTo>
                    <a:pt x="208" y="312"/>
                  </a:lnTo>
                  <a:lnTo>
                    <a:pt x="208" y="304"/>
                  </a:lnTo>
                  <a:lnTo>
                    <a:pt x="207" y="296"/>
                  </a:lnTo>
                  <a:lnTo>
                    <a:pt x="207" y="287"/>
                  </a:lnTo>
                  <a:lnTo>
                    <a:pt x="207" y="279"/>
                  </a:lnTo>
                  <a:lnTo>
                    <a:pt x="207" y="271"/>
                  </a:lnTo>
                  <a:lnTo>
                    <a:pt x="208" y="264"/>
                  </a:lnTo>
                  <a:lnTo>
                    <a:pt x="208" y="260"/>
                  </a:lnTo>
                  <a:lnTo>
                    <a:pt x="208" y="256"/>
                  </a:lnTo>
                  <a:lnTo>
                    <a:pt x="209" y="251"/>
                  </a:lnTo>
                  <a:lnTo>
                    <a:pt x="210" y="245"/>
                  </a:lnTo>
                  <a:lnTo>
                    <a:pt x="211" y="239"/>
                  </a:lnTo>
                  <a:lnTo>
                    <a:pt x="212" y="232"/>
                  </a:lnTo>
                  <a:lnTo>
                    <a:pt x="213" y="226"/>
                  </a:lnTo>
                  <a:lnTo>
                    <a:pt x="214" y="219"/>
                  </a:lnTo>
                  <a:lnTo>
                    <a:pt x="215" y="212"/>
                  </a:lnTo>
                  <a:lnTo>
                    <a:pt x="216" y="206"/>
                  </a:lnTo>
                  <a:lnTo>
                    <a:pt x="217" y="200"/>
                  </a:lnTo>
                  <a:lnTo>
                    <a:pt x="219" y="193"/>
                  </a:lnTo>
                  <a:lnTo>
                    <a:pt x="220" y="188"/>
                  </a:lnTo>
                  <a:lnTo>
                    <a:pt x="221" y="184"/>
                  </a:lnTo>
                  <a:lnTo>
                    <a:pt x="222" y="180"/>
                  </a:lnTo>
                  <a:lnTo>
                    <a:pt x="223" y="177"/>
                  </a:lnTo>
                  <a:lnTo>
                    <a:pt x="224" y="171"/>
                  </a:lnTo>
                  <a:lnTo>
                    <a:pt x="226" y="162"/>
                  </a:lnTo>
                  <a:lnTo>
                    <a:pt x="227" y="152"/>
                  </a:lnTo>
                  <a:lnTo>
                    <a:pt x="229" y="141"/>
                  </a:lnTo>
                  <a:lnTo>
                    <a:pt x="231" y="131"/>
                  </a:lnTo>
                  <a:lnTo>
                    <a:pt x="232" y="123"/>
                  </a:lnTo>
                  <a:lnTo>
                    <a:pt x="232" y="117"/>
                  </a:lnTo>
                  <a:lnTo>
                    <a:pt x="233" y="115"/>
                  </a:lnTo>
                  <a:lnTo>
                    <a:pt x="233" y="112"/>
                  </a:lnTo>
                  <a:lnTo>
                    <a:pt x="232" y="108"/>
                  </a:lnTo>
                  <a:lnTo>
                    <a:pt x="231" y="104"/>
                  </a:lnTo>
                  <a:lnTo>
                    <a:pt x="228" y="101"/>
                  </a:lnTo>
                  <a:lnTo>
                    <a:pt x="225" y="98"/>
                  </a:lnTo>
                  <a:lnTo>
                    <a:pt x="222" y="95"/>
                  </a:lnTo>
                  <a:lnTo>
                    <a:pt x="219" y="94"/>
                  </a:lnTo>
                  <a:lnTo>
                    <a:pt x="215" y="94"/>
                  </a:lnTo>
                  <a:lnTo>
                    <a:pt x="209" y="96"/>
                  </a:lnTo>
                  <a:lnTo>
                    <a:pt x="203" y="97"/>
                  </a:lnTo>
                  <a:lnTo>
                    <a:pt x="197" y="97"/>
                  </a:lnTo>
                  <a:lnTo>
                    <a:pt x="192" y="97"/>
                  </a:lnTo>
                  <a:lnTo>
                    <a:pt x="187" y="96"/>
                  </a:lnTo>
                  <a:lnTo>
                    <a:pt x="182" y="95"/>
                  </a:lnTo>
                  <a:lnTo>
                    <a:pt x="178" y="94"/>
                  </a:lnTo>
                  <a:lnTo>
                    <a:pt x="173" y="92"/>
                  </a:lnTo>
                  <a:lnTo>
                    <a:pt x="169" y="91"/>
                  </a:lnTo>
                  <a:lnTo>
                    <a:pt x="164" y="89"/>
                  </a:lnTo>
                  <a:lnTo>
                    <a:pt x="160" y="88"/>
                  </a:lnTo>
                  <a:lnTo>
                    <a:pt x="154" y="87"/>
                  </a:lnTo>
                  <a:lnTo>
                    <a:pt x="150" y="86"/>
                  </a:lnTo>
                  <a:lnTo>
                    <a:pt x="144" y="85"/>
                  </a:lnTo>
                  <a:lnTo>
                    <a:pt x="139" y="85"/>
                  </a:lnTo>
                  <a:lnTo>
                    <a:pt x="133" y="86"/>
                  </a:lnTo>
                  <a:lnTo>
                    <a:pt x="126" y="87"/>
                  </a:lnTo>
                  <a:lnTo>
                    <a:pt x="120" y="87"/>
                  </a:lnTo>
                  <a:lnTo>
                    <a:pt x="114" y="87"/>
                  </a:lnTo>
                  <a:lnTo>
                    <a:pt x="108" y="87"/>
                  </a:lnTo>
                  <a:lnTo>
                    <a:pt x="102" y="87"/>
                  </a:lnTo>
                  <a:lnTo>
                    <a:pt x="96" y="87"/>
                  </a:lnTo>
                  <a:lnTo>
                    <a:pt x="90" y="86"/>
                  </a:lnTo>
                  <a:lnTo>
                    <a:pt x="83" y="85"/>
                  </a:lnTo>
                  <a:lnTo>
                    <a:pt x="77" y="84"/>
                  </a:lnTo>
                  <a:lnTo>
                    <a:pt x="71" y="83"/>
                  </a:lnTo>
                  <a:lnTo>
                    <a:pt x="64" y="83"/>
                  </a:lnTo>
                  <a:lnTo>
                    <a:pt x="57" y="81"/>
                  </a:lnTo>
                  <a:lnTo>
                    <a:pt x="50" y="80"/>
                  </a:lnTo>
                  <a:lnTo>
                    <a:pt x="43" y="79"/>
                  </a:lnTo>
                  <a:lnTo>
                    <a:pt x="35" y="78"/>
                  </a:lnTo>
                  <a:lnTo>
                    <a:pt x="28" y="77"/>
                  </a:lnTo>
                  <a:lnTo>
                    <a:pt x="11" y="73"/>
                  </a:lnTo>
                  <a:lnTo>
                    <a:pt x="2" y="66"/>
                  </a:lnTo>
                  <a:lnTo>
                    <a:pt x="0" y="57"/>
                  </a:lnTo>
                  <a:lnTo>
                    <a:pt x="1" y="47"/>
                  </a:lnTo>
                  <a:lnTo>
                    <a:pt x="5" y="37"/>
                  </a:lnTo>
                  <a:lnTo>
                    <a:pt x="10" y="28"/>
                  </a:lnTo>
                  <a:lnTo>
                    <a:pt x="16" y="20"/>
                  </a:lnTo>
                  <a:lnTo>
                    <a:pt x="19" y="16"/>
                  </a:lnTo>
                </a:path>
              </a:pathLst>
            </a:custGeom>
            <a:solidFill>
              <a:srgbClr val="F7A82B"/>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48" name="Freeform 416"/>
            <p:cNvSpPr>
              <a:spLocks/>
            </p:cNvSpPr>
            <p:nvPr/>
          </p:nvSpPr>
          <p:spPr bwMode="auto">
            <a:xfrm>
              <a:off x="1535" y="1012"/>
              <a:ext cx="502" cy="409"/>
            </a:xfrm>
            <a:custGeom>
              <a:avLst/>
              <a:gdLst>
                <a:gd name="T0" fmla="*/ 39 w 502"/>
                <a:gd name="T1" fmla="*/ 14 h 409"/>
                <a:gd name="T2" fmla="*/ 84 w 502"/>
                <a:gd name="T3" fmla="*/ 16 h 409"/>
                <a:gd name="T4" fmla="*/ 132 w 502"/>
                <a:gd name="T5" fmla="*/ 6 h 409"/>
                <a:gd name="T6" fmla="*/ 162 w 502"/>
                <a:gd name="T7" fmla="*/ 19 h 409"/>
                <a:gd name="T8" fmla="*/ 204 w 502"/>
                <a:gd name="T9" fmla="*/ 33 h 409"/>
                <a:gd name="T10" fmla="*/ 272 w 502"/>
                <a:gd name="T11" fmla="*/ 11 h 409"/>
                <a:gd name="T12" fmla="*/ 309 w 502"/>
                <a:gd name="T13" fmla="*/ 6 h 409"/>
                <a:gd name="T14" fmla="*/ 355 w 502"/>
                <a:gd name="T15" fmla="*/ 31 h 409"/>
                <a:gd name="T16" fmla="*/ 414 w 502"/>
                <a:gd name="T17" fmla="*/ 36 h 409"/>
                <a:gd name="T18" fmla="*/ 458 w 502"/>
                <a:gd name="T19" fmla="*/ 38 h 409"/>
                <a:gd name="T20" fmla="*/ 484 w 502"/>
                <a:gd name="T21" fmla="*/ 43 h 409"/>
                <a:gd name="T22" fmla="*/ 500 w 502"/>
                <a:gd name="T23" fmla="*/ 47 h 409"/>
                <a:gd name="T24" fmla="*/ 498 w 502"/>
                <a:gd name="T25" fmla="*/ 68 h 409"/>
                <a:gd name="T26" fmla="*/ 471 w 502"/>
                <a:gd name="T27" fmla="*/ 83 h 409"/>
                <a:gd name="T28" fmla="*/ 442 w 502"/>
                <a:gd name="T29" fmla="*/ 79 h 409"/>
                <a:gd name="T30" fmla="*/ 409 w 502"/>
                <a:gd name="T31" fmla="*/ 78 h 409"/>
                <a:gd name="T32" fmla="*/ 391 w 502"/>
                <a:gd name="T33" fmla="*/ 83 h 409"/>
                <a:gd name="T34" fmla="*/ 357 w 502"/>
                <a:gd name="T35" fmla="*/ 86 h 409"/>
                <a:gd name="T36" fmla="*/ 335 w 502"/>
                <a:gd name="T37" fmla="*/ 83 h 409"/>
                <a:gd name="T38" fmla="*/ 316 w 502"/>
                <a:gd name="T39" fmla="*/ 86 h 409"/>
                <a:gd name="T40" fmla="*/ 286 w 502"/>
                <a:gd name="T41" fmla="*/ 84 h 409"/>
                <a:gd name="T42" fmla="*/ 267 w 502"/>
                <a:gd name="T43" fmla="*/ 84 h 409"/>
                <a:gd name="T44" fmla="*/ 250 w 502"/>
                <a:gd name="T45" fmla="*/ 107 h 409"/>
                <a:gd name="T46" fmla="*/ 243 w 502"/>
                <a:gd name="T47" fmla="*/ 143 h 409"/>
                <a:gd name="T48" fmla="*/ 236 w 502"/>
                <a:gd name="T49" fmla="*/ 170 h 409"/>
                <a:gd name="T50" fmla="*/ 230 w 502"/>
                <a:gd name="T51" fmla="*/ 190 h 409"/>
                <a:gd name="T52" fmla="*/ 224 w 502"/>
                <a:gd name="T53" fmla="*/ 220 h 409"/>
                <a:gd name="T54" fmla="*/ 220 w 502"/>
                <a:gd name="T55" fmla="*/ 255 h 409"/>
                <a:gd name="T56" fmla="*/ 220 w 502"/>
                <a:gd name="T57" fmla="*/ 291 h 409"/>
                <a:gd name="T58" fmla="*/ 225 w 502"/>
                <a:gd name="T59" fmla="*/ 334 h 409"/>
                <a:gd name="T60" fmla="*/ 237 w 502"/>
                <a:gd name="T61" fmla="*/ 370 h 409"/>
                <a:gd name="T62" fmla="*/ 274 w 502"/>
                <a:gd name="T63" fmla="*/ 389 h 409"/>
                <a:gd name="T64" fmla="*/ 304 w 502"/>
                <a:gd name="T65" fmla="*/ 388 h 409"/>
                <a:gd name="T66" fmla="*/ 337 w 502"/>
                <a:gd name="T67" fmla="*/ 396 h 409"/>
                <a:gd name="T68" fmla="*/ 381 w 502"/>
                <a:gd name="T69" fmla="*/ 399 h 409"/>
                <a:gd name="T70" fmla="*/ 356 w 502"/>
                <a:gd name="T71" fmla="*/ 401 h 409"/>
                <a:gd name="T72" fmla="*/ 311 w 502"/>
                <a:gd name="T73" fmla="*/ 399 h 409"/>
                <a:gd name="T74" fmla="*/ 273 w 502"/>
                <a:gd name="T75" fmla="*/ 404 h 409"/>
                <a:gd name="T76" fmla="*/ 228 w 502"/>
                <a:gd name="T77" fmla="*/ 408 h 409"/>
                <a:gd name="T78" fmla="*/ 183 w 502"/>
                <a:gd name="T79" fmla="*/ 400 h 409"/>
                <a:gd name="T80" fmla="*/ 119 w 502"/>
                <a:gd name="T81" fmla="*/ 403 h 409"/>
                <a:gd name="T82" fmla="*/ 98 w 502"/>
                <a:gd name="T83" fmla="*/ 400 h 409"/>
                <a:gd name="T84" fmla="*/ 128 w 502"/>
                <a:gd name="T85" fmla="*/ 398 h 409"/>
                <a:gd name="T86" fmla="*/ 179 w 502"/>
                <a:gd name="T87" fmla="*/ 391 h 409"/>
                <a:gd name="T88" fmla="*/ 194 w 502"/>
                <a:gd name="T89" fmla="*/ 381 h 409"/>
                <a:gd name="T90" fmla="*/ 206 w 502"/>
                <a:gd name="T91" fmla="*/ 354 h 409"/>
                <a:gd name="T92" fmla="*/ 208 w 502"/>
                <a:gd name="T93" fmla="*/ 311 h 409"/>
                <a:gd name="T94" fmla="*/ 207 w 502"/>
                <a:gd name="T95" fmla="*/ 262 h 409"/>
                <a:gd name="T96" fmla="*/ 210 w 502"/>
                <a:gd name="T97" fmla="*/ 230 h 409"/>
                <a:gd name="T98" fmla="*/ 217 w 502"/>
                <a:gd name="T99" fmla="*/ 191 h 409"/>
                <a:gd name="T100" fmla="*/ 223 w 502"/>
                <a:gd name="T101" fmla="*/ 163 h 409"/>
                <a:gd name="T102" fmla="*/ 232 w 502"/>
                <a:gd name="T103" fmla="*/ 108 h 409"/>
                <a:gd name="T104" fmla="*/ 225 w 502"/>
                <a:gd name="T105" fmla="*/ 89 h 409"/>
                <a:gd name="T106" fmla="*/ 197 w 502"/>
                <a:gd name="T107" fmla="*/ 88 h 409"/>
                <a:gd name="T108" fmla="*/ 168 w 502"/>
                <a:gd name="T109" fmla="*/ 82 h 409"/>
                <a:gd name="T110" fmla="*/ 138 w 502"/>
                <a:gd name="T111" fmla="*/ 76 h 409"/>
                <a:gd name="T112" fmla="*/ 102 w 502"/>
                <a:gd name="T113" fmla="*/ 78 h 409"/>
                <a:gd name="T114" fmla="*/ 64 w 502"/>
                <a:gd name="T115" fmla="*/ 74 h 409"/>
                <a:gd name="T116" fmla="*/ 11 w 502"/>
                <a:gd name="T117" fmla="*/ 64 h 409"/>
                <a:gd name="T118" fmla="*/ 16 w 502"/>
                <a:gd name="T119" fmla="*/ 12 h 40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02"/>
                <a:gd name="T181" fmla="*/ 0 h 409"/>
                <a:gd name="T182" fmla="*/ 502 w 502"/>
                <a:gd name="T183" fmla="*/ 409 h 40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02" h="409">
                  <a:moveTo>
                    <a:pt x="19" y="8"/>
                  </a:moveTo>
                  <a:lnTo>
                    <a:pt x="23" y="4"/>
                  </a:lnTo>
                  <a:lnTo>
                    <a:pt x="27" y="3"/>
                  </a:lnTo>
                  <a:lnTo>
                    <a:pt x="31" y="6"/>
                  </a:lnTo>
                  <a:lnTo>
                    <a:pt x="35" y="9"/>
                  </a:lnTo>
                  <a:lnTo>
                    <a:pt x="39" y="14"/>
                  </a:lnTo>
                  <a:lnTo>
                    <a:pt x="44" y="18"/>
                  </a:lnTo>
                  <a:lnTo>
                    <a:pt x="51" y="21"/>
                  </a:lnTo>
                  <a:lnTo>
                    <a:pt x="58" y="21"/>
                  </a:lnTo>
                  <a:lnTo>
                    <a:pt x="67" y="19"/>
                  </a:lnTo>
                  <a:lnTo>
                    <a:pt x="75" y="17"/>
                  </a:lnTo>
                  <a:lnTo>
                    <a:pt x="84" y="16"/>
                  </a:lnTo>
                  <a:lnTo>
                    <a:pt x="93" y="14"/>
                  </a:lnTo>
                  <a:lnTo>
                    <a:pt x="102" y="12"/>
                  </a:lnTo>
                  <a:lnTo>
                    <a:pt x="111" y="10"/>
                  </a:lnTo>
                  <a:lnTo>
                    <a:pt x="119" y="8"/>
                  </a:lnTo>
                  <a:lnTo>
                    <a:pt x="128" y="7"/>
                  </a:lnTo>
                  <a:lnTo>
                    <a:pt x="132" y="6"/>
                  </a:lnTo>
                  <a:lnTo>
                    <a:pt x="136" y="7"/>
                  </a:lnTo>
                  <a:lnTo>
                    <a:pt x="141" y="8"/>
                  </a:lnTo>
                  <a:lnTo>
                    <a:pt x="146" y="10"/>
                  </a:lnTo>
                  <a:lnTo>
                    <a:pt x="151" y="13"/>
                  </a:lnTo>
                  <a:lnTo>
                    <a:pt x="157" y="16"/>
                  </a:lnTo>
                  <a:lnTo>
                    <a:pt x="162" y="19"/>
                  </a:lnTo>
                  <a:lnTo>
                    <a:pt x="168" y="22"/>
                  </a:lnTo>
                  <a:lnTo>
                    <a:pt x="175" y="25"/>
                  </a:lnTo>
                  <a:lnTo>
                    <a:pt x="182" y="28"/>
                  </a:lnTo>
                  <a:lnTo>
                    <a:pt x="189" y="30"/>
                  </a:lnTo>
                  <a:lnTo>
                    <a:pt x="196" y="32"/>
                  </a:lnTo>
                  <a:lnTo>
                    <a:pt x="204" y="33"/>
                  </a:lnTo>
                  <a:lnTo>
                    <a:pt x="213" y="33"/>
                  </a:lnTo>
                  <a:lnTo>
                    <a:pt x="222" y="32"/>
                  </a:lnTo>
                  <a:lnTo>
                    <a:pt x="232" y="29"/>
                  </a:lnTo>
                  <a:lnTo>
                    <a:pt x="249" y="23"/>
                  </a:lnTo>
                  <a:lnTo>
                    <a:pt x="262" y="17"/>
                  </a:lnTo>
                  <a:lnTo>
                    <a:pt x="272" y="11"/>
                  </a:lnTo>
                  <a:lnTo>
                    <a:pt x="279" y="6"/>
                  </a:lnTo>
                  <a:lnTo>
                    <a:pt x="284" y="2"/>
                  </a:lnTo>
                  <a:lnTo>
                    <a:pt x="290" y="0"/>
                  </a:lnTo>
                  <a:lnTo>
                    <a:pt x="296" y="0"/>
                  </a:lnTo>
                  <a:lnTo>
                    <a:pt x="304" y="3"/>
                  </a:lnTo>
                  <a:lnTo>
                    <a:pt x="309" y="6"/>
                  </a:lnTo>
                  <a:lnTo>
                    <a:pt x="314" y="9"/>
                  </a:lnTo>
                  <a:lnTo>
                    <a:pt x="320" y="13"/>
                  </a:lnTo>
                  <a:lnTo>
                    <a:pt x="327" y="17"/>
                  </a:lnTo>
                  <a:lnTo>
                    <a:pt x="335" y="22"/>
                  </a:lnTo>
                  <a:lnTo>
                    <a:pt x="344" y="26"/>
                  </a:lnTo>
                  <a:lnTo>
                    <a:pt x="355" y="31"/>
                  </a:lnTo>
                  <a:lnTo>
                    <a:pt x="367" y="35"/>
                  </a:lnTo>
                  <a:lnTo>
                    <a:pt x="380" y="38"/>
                  </a:lnTo>
                  <a:lnTo>
                    <a:pt x="390" y="39"/>
                  </a:lnTo>
                  <a:lnTo>
                    <a:pt x="399" y="38"/>
                  </a:lnTo>
                  <a:lnTo>
                    <a:pt x="407" y="37"/>
                  </a:lnTo>
                  <a:lnTo>
                    <a:pt x="414" y="36"/>
                  </a:lnTo>
                  <a:lnTo>
                    <a:pt x="421" y="35"/>
                  </a:lnTo>
                  <a:lnTo>
                    <a:pt x="427" y="35"/>
                  </a:lnTo>
                  <a:lnTo>
                    <a:pt x="434" y="37"/>
                  </a:lnTo>
                  <a:lnTo>
                    <a:pt x="443" y="38"/>
                  </a:lnTo>
                  <a:lnTo>
                    <a:pt x="450" y="39"/>
                  </a:lnTo>
                  <a:lnTo>
                    <a:pt x="458" y="38"/>
                  </a:lnTo>
                  <a:lnTo>
                    <a:pt x="465" y="37"/>
                  </a:lnTo>
                  <a:lnTo>
                    <a:pt x="472" y="36"/>
                  </a:lnTo>
                  <a:lnTo>
                    <a:pt x="477" y="36"/>
                  </a:lnTo>
                  <a:lnTo>
                    <a:pt x="481" y="38"/>
                  </a:lnTo>
                  <a:lnTo>
                    <a:pt x="483" y="41"/>
                  </a:lnTo>
                  <a:lnTo>
                    <a:pt x="484" y="43"/>
                  </a:lnTo>
                  <a:lnTo>
                    <a:pt x="486" y="45"/>
                  </a:lnTo>
                  <a:lnTo>
                    <a:pt x="489" y="45"/>
                  </a:lnTo>
                  <a:lnTo>
                    <a:pt x="492" y="45"/>
                  </a:lnTo>
                  <a:lnTo>
                    <a:pt x="495" y="44"/>
                  </a:lnTo>
                  <a:lnTo>
                    <a:pt x="497" y="45"/>
                  </a:lnTo>
                  <a:lnTo>
                    <a:pt x="500" y="47"/>
                  </a:lnTo>
                  <a:lnTo>
                    <a:pt x="501" y="50"/>
                  </a:lnTo>
                  <a:lnTo>
                    <a:pt x="501" y="55"/>
                  </a:lnTo>
                  <a:lnTo>
                    <a:pt x="501" y="59"/>
                  </a:lnTo>
                  <a:lnTo>
                    <a:pt x="501" y="62"/>
                  </a:lnTo>
                  <a:lnTo>
                    <a:pt x="500" y="65"/>
                  </a:lnTo>
                  <a:lnTo>
                    <a:pt x="498" y="68"/>
                  </a:lnTo>
                  <a:lnTo>
                    <a:pt x="495" y="71"/>
                  </a:lnTo>
                  <a:lnTo>
                    <a:pt x="491" y="75"/>
                  </a:lnTo>
                  <a:lnTo>
                    <a:pt x="487" y="79"/>
                  </a:lnTo>
                  <a:lnTo>
                    <a:pt x="481" y="82"/>
                  </a:lnTo>
                  <a:lnTo>
                    <a:pt x="476" y="83"/>
                  </a:lnTo>
                  <a:lnTo>
                    <a:pt x="471" y="83"/>
                  </a:lnTo>
                  <a:lnTo>
                    <a:pt x="466" y="81"/>
                  </a:lnTo>
                  <a:lnTo>
                    <a:pt x="461" y="80"/>
                  </a:lnTo>
                  <a:lnTo>
                    <a:pt x="456" y="78"/>
                  </a:lnTo>
                  <a:lnTo>
                    <a:pt x="451" y="78"/>
                  </a:lnTo>
                  <a:lnTo>
                    <a:pt x="447" y="78"/>
                  </a:lnTo>
                  <a:lnTo>
                    <a:pt x="442" y="79"/>
                  </a:lnTo>
                  <a:lnTo>
                    <a:pt x="437" y="80"/>
                  </a:lnTo>
                  <a:lnTo>
                    <a:pt x="431" y="80"/>
                  </a:lnTo>
                  <a:lnTo>
                    <a:pt x="425" y="79"/>
                  </a:lnTo>
                  <a:lnTo>
                    <a:pt x="419" y="79"/>
                  </a:lnTo>
                  <a:lnTo>
                    <a:pt x="414" y="78"/>
                  </a:lnTo>
                  <a:lnTo>
                    <a:pt x="409" y="78"/>
                  </a:lnTo>
                  <a:lnTo>
                    <a:pt x="407" y="77"/>
                  </a:lnTo>
                  <a:lnTo>
                    <a:pt x="405" y="77"/>
                  </a:lnTo>
                  <a:lnTo>
                    <a:pt x="402" y="78"/>
                  </a:lnTo>
                  <a:lnTo>
                    <a:pt x="399" y="80"/>
                  </a:lnTo>
                  <a:lnTo>
                    <a:pt x="396" y="81"/>
                  </a:lnTo>
                  <a:lnTo>
                    <a:pt x="391" y="83"/>
                  </a:lnTo>
                  <a:lnTo>
                    <a:pt x="387" y="84"/>
                  </a:lnTo>
                  <a:lnTo>
                    <a:pt x="381" y="85"/>
                  </a:lnTo>
                  <a:lnTo>
                    <a:pt x="375" y="86"/>
                  </a:lnTo>
                  <a:lnTo>
                    <a:pt x="369" y="87"/>
                  </a:lnTo>
                  <a:lnTo>
                    <a:pt x="363" y="87"/>
                  </a:lnTo>
                  <a:lnTo>
                    <a:pt x="357" y="86"/>
                  </a:lnTo>
                  <a:lnTo>
                    <a:pt x="352" y="86"/>
                  </a:lnTo>
                  <a:lnTo>
                    <a:pt x="347" y="85"/>
                  </a:lnTo>
                  <a:lnTo>
                    <a:pt x="344" y="84"/>
                  </a:lnTo>
                  <a:lnTo>
                    <a:pt x="340" y="84"/>
                  </a:lnTo>
                  <a:lnTo>
                    <a:pt x="338" y="83"/>
                  </a:lnTo>
                  <a:lnTo>
                    <a:pt x="335" y="83"/>
                  </a:lnTo>
                  <a:lnTo>
                    <a:pt x="332" y="83"/>
                  </a:lnTo>
                  <a:lnTo>
                    <a:pt x="329" y="83"/>
                  </a:lnTo>
                  <a:lnTo>
                    <a:pt x="325" y="84"/>
                  </a:lnTo>
                  <a:lnTo>
                    <a:pt x="322" y="84"/>
                  </a:lnTo>
                  <a:lnTo>
                    <a:pt x="319" y="85"/>
                  </a:lnTo>
                  <a:lnTo>
                    <a:pt x="316" y="86"/>
                  </a:lnTo>
                  <a:lnTo>
                    <a:pt x="313" y="87"/>
                  </a:lnTo>
                  <a:lnTo>
                    <a:pt x="310" y="87"/>
                  </a:lnTo>
                  <a:lnTo>
                    <a:pt x="305" y="87"/>
                  </a:lnTo>
                  <a:lnTo>
                    <a:pt x="299" y="86"/>
                  </a:lnTo>
                  <a:lnTo>
                    <a:pt x="293" y="85"/>
                  </a:lnTo>
                  <a:lnTo>
                    <a:pt x="286" y="84"/>
                  </a:lnTo>
                  <a:lnTo>
                    <a:pt x="281" y="83"/>
                  </a:lnTo>
                  <a:lnTo>
                    <a:pt x="276" y="82"/>
                  </a:lnTo>
                  <a:lnTo>
                    <a:pt x="274" y="81"/>
                  </a:lnTo>
                  <a:lnTo>
                    <a:pt x="272" y="81"/>
                  </a:lnTo>
                  <a:lnTo>
                    <a:pt x="270" y="82"/>
                  </a:lnTo>
                  <a:lnTo>
                    <a:pt x="267" y="84"/>
                  </a:lnTo>
                  <a:lnTo>
                    <a:pt x="264" y="87"/>
                  </a:lnTo>
                  <a:lnTo>
                    <a:pt x="260" y="91"/>
                  </a:lnTo>
                  <a:lnTo>
                    <a:pt x="257" y="94"/>
                  </a:lnTo>
                  <a:lnTo>
                    <a:pt x="255" y="99"/>
                  </a:lnTo>
                  <a:lnTo>
                    <a:pt x="252" y="102"/>
                  </a:lnTo>
                  <a:lnTo>
                    <a:pt x="250" y="107"/>
                  </a:lnTo>
                  <a:lnTo>
                    <a:pt x="249" y="112"/>
                  </a:lnTo>
                  <a:lnTo>
                    <a:pt x="248" y="118"/>
                  </a:lnTo>
                  <a:lnTo>
                    <a:pt x="246" y="124"/>
                  </a:lnTo>
                  <a:lnTo>
                    <a:pt x="245" y="131"/>
                  </a:lnTo>
                  <a:lnTo>
                    <a:pt x="244" y="137"/>
                  </a:lnTo>
                  <a:lnTo>
                    <a:pt x="243" y="143"/>
                  </a:lnTo>
                  <a:lnTo>
                    <a:pt x="242" y="148"/>
                  </a:lnTo>
                  <a:lnTo>
                    <a:pt x="241" y="153"/>
                  </a:lnTo>
                  <a:lnTo>
                    <a:pt x="239" y="158"/>
                  </a:lnTo>
                  <a:lnTo>
                    <a:pt x="239" y="162"/>
                  </a:lnTo>
                  <a:lnTo>
                    <a:pt x="238" y="166"/>
                  </a:lnTo>
                  <a:lnTo>
                    <a:pt x="236" y="170"/>
                  </a:lnTo>
                  <a:lnTo>
                    <a:pt x="235" y="174"/>
                  </a:lnTo>
                  <a:lnTo>
                    <a:pt x="234" y="178"/>
                  </a:lnTo>
                  <a:lnTo>
                    <a:pt x="232" y="181"/>
                  </a:lnTo>
                  <a:lnTo>
                    <a:pt x="231" y="184"/>
                  </a:lnTo>
                  <a:lnTo>
                    <a:pt x="231" y="186"/>
                  </a:lnTo>
                  <a:lnTo>
                    <a:pt x="230" y="190"/>
                  </a:lnTo>
                  <a:lnTo>
                    <a:pt x="229" y="194"/>
                  </a:lnTo>
                  <a:lnTo>
                    <a:pt x="228" y="198"/>
                  </a:lnTo>
                  <a:lnTo>
                    <a:pt x="227" y="203"/>
                  </a:lnTo>
                  <a:lnTo>
                    <a:pt x="226" y="209"/>
                  </a:lnTo>
                  <a:lnTo>
                    <a:pt x="225" y="214"/>
                  </a:lnTo>
                  <a:lnTo>
                    <a:pt x="224" y="220"/>
                  </a:lnTo>
                  <a:lnTo>
                    <a:pt x="223" y="226"/>
                  </a:lnTo>
                  <a:lnTo>
                    <a:pt x="222" y="232"/>
                  </a:lnTo>
                  <a:lnTo>
                    <a:pt x="222" y="238"/>
                  </a:lnTo>
                  <a:lnTo>
                    <a:pt x="221" y="244"/>
                  </a:lnTo>
                  <a:lnTo>
                    <a:pt x="220" y="250"/>
                  </a:lnTo>
                  <a:lnTo>
                    <a:pt x="220" y="255"/>
                  </a:lnTo>
                  <a:lnTo>
                    <a:pt x="220" y="261"/>
                  </a:lnTo>
                  <a:lnTo>
                    <a:pt x="220" y="266"/>
                  </a:lnTo>
                  <a:lnTo>
                    <a:pt x="220" y="271"/>
                  </a:lnTo>
                  <a:lnTo>
                    <a:pt x="220" y="278"/>
                  </a:lnTo>
                  <a:lnTo>
                    <a:pt x="220" y="285"/>
                  </a:lnTo>
                  <a:lnTo>
                    <a:pt x="220" y="291"/>
                  </a:lnTo>
                  <a:lnTo>
                    <a:pt x="221" y="299"/>
                  </a:lnTo>
                  <a:lnTo>
                    <a:pt x="222" y="306"/>
                  </a:lnTo>
                  <a:lnTo>
                    <a:pt x="222" y="313"/>
                  </a:lnTo>
                  <a:lnTo>
                    <a:pt x="223" y="321"/>
                  </a:lnTo>
                  <a:lnTo>
                    <a:pt x="224" y="328"/>
                  </a:lnTo>
                  <a:lnTo>
                    <a:pt x="225" y="334"/>
                  </a:lnTo>
                  <a:lnTo>
                    <a:pt x="227" y="341"/>
                  </a:lnTo>
                  <a:lnTo>
                    <a:pt x="228" y="347"/>
                  </a:lnTo>
                  <a:lnTo>
                    <a:pt x="230" y="353"/>
                  </a:lnTo>
                  <a:lnTo>
                    <a:pt x="231" y="358"/>
                  </a:lnTo>
                  <a:lnTo>
                    <a:pt x="232" y="363"/>
                  </a:lnTo>
                  <a:lnTo>
                    <a:pt x="237" y="370"/>
                  </a:lnTo>
                  <a:lnTo>
                    <a:pt x="242" y="376"/>
                  </a:lnTo>
                  <a:lnTo>
                    <a:pt x="248" y="381"/>
                  </a:lnTo>
                  <a:lnTo>
                    <a:pt x="255" y="384"/>
                  </a:lnTo>
                  <a:lnTo>
                    <a:pt x="262" y="387"/>
                  </a:lnTo>
                  <a:lnTo>
                    <a:pt x="268" y="388"/>
                  </a:lnTo>
                  <a:lnTo>
                    <a:pt x="274" y="389"/>
                  </a:lnTo>
                  <a:lnTo>
                    <a:pt x="278" y="389"/>
                  </a:lnTo>
                  <a:lnTo>
                    <a:pt x="283" y="389"/>
                  </a:lnTo>
                  <a:lnTo>
                    <a:pt x="287" y="388"/>
                  </a:lnTo>
                  <a:lnTo>
                    <a:pt x="293" y="388"/>
                  </a:lnTo>
                  <a:lnTo>
                    <a:pt x="299" y="388"/>
                  </a:lnTo>
                  <a:lnTo>
                    <a:pt x="304" y="388"/>
                  </a:lnTo>
                  <a:lnTo>
                    <a:pt x="310" y="389"/>
                  </a:lnTo>
                  <a:lnTo>
                    <a:pt x="314" y="390"/>
                  </a:lnTo>
                  <a:lnTo>
                    <a:pt x="317" y="392"/>
                  </a:lnTo>
                  <a:lnTo>
                    <a:pt x="321" y="394"/>
                  </a:lnTo>
                  <a:lnTo>
                    <a:pt x="328" y="395"/>
                  </a:lnTo>
                  <a:lnTo>
                    <a:pt x="337" y="396"/>
                  </a:lnTo>
                  <a:lnTo>
                    <a:pt x="346" y="397"/>
                  </a:lnTo>
                  <a:lnTo>
                    <a:pt x="356" y="397"/>
                  </a:lnTo>
                  <a:lnTo>
                    <a:pt x="365" y="398"/>
                  </a:lnTo>
                  <a:lnTo>
                    <a:pt x="372" y="398"/>
                  </a:lnTo>
                  <a:lnTo>
                    <a:pt x="376" y="399"/>
                  </a:lnTo>
                  <a:lnTo>
                    <a:pt x="381" y="399"/>
                  </a:lnTo>
                  <a:lnTo>
                    <a:pt x="381" y="400"/>
                  </a:lnTo>
                  <a:lnTo>
                    <a:pt x="379" y="401"/>
                  </a:lnTo>
                  <a:lnTo>
                    <a:pt x="375" y="401"/>
                  </a:lnTo>
                  <a:lnTo>
                    <a:pt x="369" y="401"/>
                  </a:lnTo>
                  <a:lnTo>
                    <a:pt x="363" y="401"/>
                  </a:lnTo>
                  <a:lnTo>
                    <a:pt x="356" y="401"/>
                  </a:lnTo>
                  <a:lnTo>
                    <a:pt x="351" y="401"/>
                  </a:lnTo>
                  <a:lnTo>
                    <a:pt x="346" y="400"/>
                  </a:lnTo>
                  <a:lnTo>
                    <a:pt x="339" y="400"/>
                  </a:lnTo>
                  <a:lnTo>
                    <a:pt x="330" y="399"/>
                  </a:lnTo>
                  <a:lnTo>
                    <a:pt x="321" y="399"/>
                  </a:lnTo>
                  <a:lnTo>
                    <a:pt x="311" y="399"/>
                  </a:lnTo>
                  <a:lnTo>
                    <a:pt x="303" y="399"/>
                  </a:lnTo>
                  <a:lnTo>
                    <a:pt x="295" y="400"/>
                  </a:lnTo>
                  <a:lnTo>
                    <a:pt x="289" y="401"/>
                  </a:lnTo>
                  <a:lnTo>
                    <a:pt x="284" y="402"/>
                  </a:lnTo>
                  <a:lnTo>
                    <a:pt x="279" y="403"/>
                  </a:lnTo>
                  <a:lnTo>
                    <a:pt x="273" y="404"/>
                  </a:lnTo>
                  <a:lnTo>
                    <a:pt x="266" y="405"/>
                  </a:lnTo>
                  <a:lnTo>
                    <a:pt x="260" y="405"/>
                  </a:lnTo>
                  <a:lnTo>
                    <a:pt x="252" y="406"/>
                  </a:lnTo>
                  <a:lnTo>
                    <a:pt x="245" y="407"/>
                  </a:lnTo>
                  <a:lnTo>
                    <a:pt x="236" y="408"/>
                  </a:lnTo>
                  <a:lnTo>
                    <a:pt x="228" y="408"/>
                  </a:lnTo>
                  <a:lnTo>
                    <a:pt x="221" y="407"/>
                  </a:lnTo>
                  <a:lnTo>
                    <a:pt x="213" y="406"/>
                  </a:lnTo>
                  <a:lnTo>
                    <a:pt x="207" y="404"/>
                  </a:lnTo>
                  <a:lnTo>
                    <a:pt x="199" y="403"/>
                  </a:lnTo>
                  <a:lnTo>
                    <a:pt x="192" y="401"/>
                  </a:lnTo>
                  <a:lnTo>
                    <a:pt x="183" y="400"/>
                  </a:lnTo>
                  <a:lnTo>
                    <a:pt x="173" y="401"/>
                  </a:lnTo>
                  <a:lnTo>
                    <a:pt x="162" y="402"/>
                  </a:lnTo>
                  <a:lnTo>
                    <a:pt x="151" y="402"/>
                  </a:lnTo>
                  <a:lnTo>
                    <a:pt x="140" y="403"/>
                  </a:lnTo>
                  <a:lnTo>
                    <a:pt x="129" y="403"/>
                  </a:lnTo>
                  <a:lnTo>
                    <a:pt x="119" y="403"/>
                  </a:lnTo>
                  <a:lnTo>
                    <a:pt x="111" y="403"/>
                  </a:lnTo>
                  <a:lnTo>
                    <a:pt x="104" y="402"/>
                  </a:lnTo>
                  <a:lnTo>
                    <a:pt x="98" y="401"/>
                  </a:lnTo>
                  <a:lnTo>
                    <a:pt x="96" y="400"/>
                  </a:lnTo>
                  <a:lnTo>
                    <a:pt x="95" y="400"/>
                  </a:lnTo>
                  <a:lnTo>
                    <a:pt x="98" y="400"/>
                  </a:lnTo>
                  <a:lnTo>
                    <a:pt x="101" y="400"/>
                  </a:lnTo>
                  <a:lnTo>
                    <a:pt x="106" y="400"/>
                  </a:lnTo>
                  <a:lnTo>
                    <a:pt x="111" y="400"/>
                  </a:lnTo>
                  <a:lnTo>
                    <a:pt x="116" y="399"/>
                  </a:lnTo>
                  <a:lnTo>
                    <a:pt x="121" y="399"/>
                  </a:lnTo>
                  <a:lnTo>
                    <a:pt x="128" y="398"/>
                  </a:lnTo>
                  <a:lnTo>
                    <a:pt x="136" y="397"/>
                  </a:lnTo>
                  <a:lnTo>
                    <a:pt x="145" y="396"/>
                  </a:lnTo>
                  <a:lnTo>
                    <a:pt x="154" y="395"/>
                  </a:lnTo>
                  <a:lnTo>
                    <a:pt x="164" y="394"/>
                  </a:lnTo>
                  <a:lnTo>
                    <a:pt x="172" y="393"/>
                  </a:lnTo>
                  <a:lnTo>
                    <a:pt x="179" y="391"/>
                  </a:lnTo>
                  <a:lnTo>
                    <a:pt x="185" y="390"/>
                  </a:lnTo>
                  <a:lnTo>
                    <a:pt x="188" y="388"/>
                  </a:lnTo>
                  <a:lnTo>
                    <a:pt x="190" y="387"/>
                  </a:lnTo>
                  <a:lnTo>
                    <a:pt x="192" y="385"/>
                  </a:lnTo>
                  <a:lnTo>
                    <a:pt x="193" y="383"/>
                  </a:lnTo>
                  <a:lnTo>
                    <a:pt x="194" y="381"/>
                  </a:lnTo>
                  <a:lnTo>
                    <a:pt x="195" y="379"/>
                  </a:lnTo>
                  <a:lnTo>
                    <a:pt x="197" y="376"/>
                  </a:lnTo>
                  <a:lnTo>
                    <a:pt x="199" y="372"/>
                  </a:lnTo>
                  <a:lnTo>
                    <a:pt x="202" y="368"/>
                  </a:lnTo>
                  <a:lnTo>
                    <a:pt x="204" y="361"/>
                  </a:lnTo>
                  <a:lnTo>
                    <a:pt x="206" y="354"/>
                  </a:lnTo>
                  <a:lnTo>
                    <a:pt x="208" y="345"/>
                  </a:lnTo>
                  <a:lnTo>
                    <a:pt x="208" y="337"/>
                  </a:lnTo>
                  <a:lnTo>
                    <a:pt x="209" y="329"/>
                  </a:lnTo>
                  <a:lnTo>
                    <a:pt x="209" y="321"/>
                  </a:lnTo>
                  <a:lnTo>
                    <a:pt x="209" y="316"/>
                  </a:lnTo>
                  <a:lnTo>
                    <a:pt x="208" y="311"/>
                  </a:lnTo>
                  <a:lnTo>
                    <a:pt x="208" y="304"/>
                  </a:lnTo>
                  <a:lnTo>
                    <a:pt x="207" y="296"/>
                  </a:lnTo>
                  <a:lnTo>
                    <a:pt x="207" y="288"/>
                  </a:lnTo>
                  <a:lnTo>
                    <a:pt x="207" y="279"/>
                  </a:lnTo>
                  <a:lnTo>
                    <a:pt x="207" y="270"/>
                  </a:lnTo>
                  <a:lnTo>
                    <a:pt x="207" y="262"/>
                  </a:lnTo>
                  <a:lnTo>
                    <a:pt x="207" y="255"/>
                  </a:lnTo>
                  <a:lnTo>
                    <a:pt x="208" y="252"/>
                  </a:lnTo>
                  <a:lnTo>
                    <a:pt x="208" y="247"/>
                  </a:lnTo>
                  <a:lnTo>
                    <a:pt x="209" y="242"/>
                  </a:lnTo>
                  <a:lnTo>
                    <a:pt x="210" y="236"/>
                  </a:lnTo>
                  <a:lnTo>
                    <a:pt x="210" y="230"/>
                  </a:lnTo>
                  <a:lnTo>
                    <a:pt x="212" y="224"/>
                  </a:lnTo>
                  <a:lnTo>
                    <a:pt x="213" y="217"/>
                  </a:lnTo>
                  <a:lnTo>
                    <a:pt x="213" y="211"/>
                  </a:lnTo>
                  <a:lnTo>
                    <a:pt x="215" y="204"/>
                  </a:lnTo>
                  <a:lnTo>
                    <a:pt x="216" y="198"/>
                  </a:lnTo>
                  <a:lnTo>
                    <a:pt x="217" y="191"/>
                  </a:lnTo>
                  <a:lnTo>
                    <a:pt x="218" y="185"/>
                  </a:lnTo>
                  <a:lnTo>
                    <a:pt x="219" y="180"/>
                  </a:lnTo>
                  <a:lnTo>
                    <a:pt x="220" y="176"/>
                  </a:lnTo>
                  <a:lnTo>
                    <a:pt x="221" y="172"/>
                  </a:lnTo>
                  <a:lnTo>
                    <a:pt x="222" y="169"/>
                  </a:lnTo>
                  <a:lnTo>
                    <a:pt x="223" y="163"/>
                  </a:lnTo>
                  <a:lnTo>
                    <a:pt x="225" y="154"/>
                  </a:lnTo>
                  <a:lnTo>
                    <a:pt x="227" y="143"/>
                  </a:lnTo>
                  <a:lnTo>
                    <a:pt x="229" y="133"/>
                  </a:lnTo>
                  <a:lnTo>
                    <a:pt x="230" y="122"/>
                  </a:lnTo>
                  <a:lnTo>
                    <a:pt x="232" y="113"/>
                  </a:lnTo>
                  <a:lnTo>
                    <a:pt x="232" y="108"/>
                  </a:lnTo>
                  <a:lnTo>
                    <a:pt x="233" y="105"/>
                  </a:lnTo>
                  <a:lnTo>
                    <a:pt x="233" y="102"/>
                  </a:lnTo>
                  <a:lnTo>
                    <a:pt x="232" y="99"/>
                  </a:lnTo>
                  <a:lnTo>
                    <a:pt x="230" y="95"/>
                  </a:lnTo>
                  <a:lnTo>
                    <a:pt x="228" y="92"/>
                  </a:lnTo>
                  <a:lnTo>
                    <a:pt x="225" y="89"/>
                  </a:lnTo>
                  <a:lnTo>
                    <a:pt x="222" y="86"/>
                  </a:lnTo>
                  <a:lnTo>
                    <a:pt x="218" y="85"/>
                  </a:lnTo>
                  <a:lnTo>
                    <a:pt x="214" y="85"/>
                  </a:lnTo>
                  <a:lnTo>
                    <a:pt x="208" y="87"/>
                  </a:lnTo>
                  <a:lnTo>
                    <a:pt x="203" y="88"/>
                  </a:lnTo>
                  <a:lnTo>
                    <a:pt x="197" y="88"/>
                  </a:lnTo>
                  <a:lnTo>
                    <a:pt x="192" y="88"/>
                  </a:lnTo>
                  <a:lnTo>
                    <a:pt x="187" y="87"/>
                  </a:lnTo>
                  <a:lnTo>
                    <a:pt x="182" y="86"/>
                  </a:lnTo>
                  <a:lnTo>
                    <a:pt x="177" y="85"/>
                  </a:lnTo>
                  <a:lnTo>
                    <a:pt x="173" y="84"/>
                  </a:lnTo>
                  <a:lnTo>
                    <a:pt x="168" y="82"/>
                  </a:lnTo>
                  <a:lnTo>
                    <a:pt x="163" y="80"/>
                  </a:lnTo>
                  <a:lnTo>
                    <a:pt x="159" y="79"/>
                  </a:lnTo>
                  <a:lnTo>
                    <a:pt x="154" y="77"/>
                  </a:lnTo>
                  <a:lnTo>
                    <a:pt x="149" y="76"/>
                  </a:lnTo>
                  <a:lnTo>
                    <a:pt x="143" y="76"/>
                  </a:lnTo>
                  <a:lnTo>
                    <a:pt x="138" y="76"/>
                  </a:lnTo>
                  <a:lnTo>
                    <a:pt x="132" y="76"/>
                  </a:lnTo>
                  <a:lnTo>
                    <a:pt x="126" y="77"/>
                  </a:lnTo>
                  <a:lnTo>
                    <a:pt x="120" y="78"/>
                  </a:lnTo>
                  <a:lnTo>
                    <a:pt x="114" y="78"/>
                  </a:lnTo>
                  <a:lnTo>
                    <a:pt x="107" y="78"/>
                  </a:lnTo>
                  <a:lnTo>
                    <a:pt x="102" y="78"/>
                  </a:lnTo>
                  <a:lnTo>
                    <a:pt x="96" y="77"/>
                  </a:lnTo>
                  <a:lnTo>
                    <a:pt x="89" y="77"/>
                  </a:lnTo>
                  <a:lnTo>
                    <a:pt x="83" y="76"/>
                  </a:lnTo>
                  <a:lnTo>
                    <a:pt x="77" y="75"/>
                  </a:lnTo>
                  <a:lnTo>
                    <a:pt x="71" y="75"/>
                  </a:lnTo>
                  <a:lnTo>
                    <a:pt x="64" y="74"/>
                  </a:lnTo>
                  <a:lnTo>
                    <a:pt x="57" y="73"/>
                  </a:lnTo>
                  <a:lnTo>
                    <a:pt x="50" y="72"/>
                  </a:lnTo>
                  <a:lnTo>
                    <a:pt x="43" y="70"/>
                  </a:lnTo>
                  <a:lnTo>
                    <a:pt x="36" y="69"/>
                  </a:lnTo>
                  <a:lnTo>
                    <a:pt x="28" y="68"/>
                  </a:lnTo>
                  <a:lnTo>
                    <a:pt x="11" y="64"/>
                  </a:lnTo>
                  <a:lnTo>
                    <a:pt x="2" y="57"/>
                  </a:lnTo>
                  <a:lnTo>
                    <a:pt x="0" y="48"/>
                  </a:lnTo>
                  <a:lnTo>
                    <a:pt x="1" y="39"/>
                  </a:lnTo>
                  <a:lnTo>
                    <a:pt x="5" y="29"/>
                  </a:lnTo>
                  <a:lnTo>
                    <a:pt x="10" y="20"/>
                  </a:lnTo>
                  <a:lnTo>
                    <a:pt x="16" y="12"/>
                  </a:lnTo>
                  <a:lnTo>
                    <a:pt x="19" y="8"/>
                  </a:lnTo>
                </a:path>
              </a:pathLst>
            </a:custGeom>
            <a:solidFill>
              <a:srgbClr val="FAB32E"/>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49" name="Freeform 417"/>
            <p:cNvSpPr>
              <a:spLocks/>
            </p:cNvSpPr>
            <p:nvPr/>
          </p:nvSpPr>
          <p:spPr bwMode="auto">
            <a:xfrm>
              <a:off x="1535" y="1016"/>
              <a:ext cx="501" cy="405"/>
            </a:xfrm>
            <a:custGeom>
              <a:avLst/>
              <a:gdLst>
                <a:gd name="T0" fmla="*/ 335 w 501"/>
                <a:gd name="T1" fmla="*/ 393 h 405"/>
                <a:gd name="T2" fmla="*/ 303 w 501"/>
                <a:gd name="T3" fmla="*/ 385 h 405"/>
                <a:gd name="T4" fmla="*/ 273 w 501"/>
                <a:gd name="T5" fmla="*/ 385 h 405"/>
                <a:gd name="T6" fmla="*/ 236 w 501"/>
                <a:gd name="T7" fmla="*/ 366 h 405"/>
                <a:gd name="T8" fmla="*/ 224 w 501"/>
                <a:gd name="T9" fmla="*/ 330 h 405"/>
                <a:gd name="T10" fmla="*/ 219 w 501"/>
                <a:gd name="T11" fmla="*/ 287 h 405"/>
                <a:gd name="T12" fmla="*/ 219 w 501"/>
                <a:gd name="T13" fmla="*/ 250 h 405"/>
                <a:gd name="T14" fmla="*/ 223 w 501"/>
                <a:gd name="T15" fmla="*/ 215 h 405"/>
                <a:gd name="T16" fmla="*/ 230 w 501"/>
                <a:gd name="T17" fmla="*/ 185 h 405"/>
                <a:gd name="T18" fmla="*/ 236 w 501"/>
                <a:gd name="T19" fmla="*/ 165 h 405"/>
                <a:gd name="T20" fmla="*/ 242 w 501"/>
                <a:gd name="T21" fmla="*/ 138 h 405"/>
                <a:gd name="T22" fmla="*/ 250 w 501"/>
                <a:gd name="T23" fmla="*/ 102 h 405"/>
                <a:gd name="T24" fmla="*/ 266 w 501"/>
                <a:gd name="T25" fmla="*/ 80 h 405"/>
                <a:gd name="T26" fmla="*/ 286 w 501"/>
                <a:gd name="T27" fmla="*/ 79 h 405"/>
                <a:gd name="T28" fmla="*/ 316 w 501"/>
                <a:gd name="T29" fmla="*/ 81 h 405"/>
                <a:gd name="T30" fmla="*/ 335 w 501"/>
                <a:gd name="T31" fmla="*/ 78 h 405"/>
                <a:gd name="T32" fmla="*/ 357 w 501"/>
                <a:gd name="T33" fmla="*/ 81 h 405"/>
                <a:gd name="T34" fmla="*/ 391 w 501"/>
                <a:gd name="T35" fmla="*/ 78 h 405"/>
                <a:gd name="T36" fmla="*/ 409 w 501"/>
                <a:gd name="T37" fmla="*/ 73 h 405"/>
                <a:gd name="T38" fmla="*/ 442 w 501"/>
                <a:gd name="T39" fmla="*/ 74 h 405"/>
                <a:gd name="T40" fmla="*/ 470 w 501"/>
                <a:gd name="T41" fmla="*/ 77 h 405"/>
                <a:gd name="T42" fmla="*/ 497 w 501"/>
                <a:gd name="T43" fmla="*/ 63 h 405"/>
                <a:gd name="T44" fmla="*/ 499 w 501"/>
                <a:gd name="T45" fmla="*/ 42 h 405"/>
                <a:gd name="T46" fmla="*/ 481 w 501"/>
                <a:gd name="T47" fmla="*/ 40 h 405"/>
                <a:gd name="T48" fmla="*/ 455 w 501"/>
                <a:gd name="T49" fmla="*/ 36 h 405"/>
                <a:gd name="T50" fmla="*/ 411 w 501"/>
                <a:gd name="T51" fmla="*/ 36 h 405"/>
                <a:gd name="T52" fmla="*/ 353 w 501"/>
                <a:gd name="T53" fmla="*/ 33 h 405"/>
                <a:gd name="T54" fmla="*/ 309 w 501"/>
                <a:gd name="T55" fmla="*/ 8 h 405"/>
                <a:gd name="T56" fmla="*/ 272 w 501"/>
                <a:gd name="T57" fmla="*/ 16 h 405"/>
                <a:gd name="T58" fmla="*/ 206 w 501"/>
                <a:gd name="T59" fmla="*/ 38 h 405"/>
                <a:gd name="T60" fmla="*/ 163 w 501"/>
                <a:gd name="T61" fmla="*/ 22 h 405"/>
                <a:gd name="T62" fmla="*/ 133 w 501"/>
                <a:gd name="T63" fmla="*/ 8 h 405"/>
                <a:gd name="T64" fmla="*/ 85 w 501"/>
                <a:gd name="T65" fmla="*/ 17 h 405"/>
                <a:gd name="T66" fmla="*/ 40 w 501"/>
                <a:gd name="T67" fmla="*/ 13 h 405"/>
                <a:gd name="T68" fmla="*/ 17 w 501"/>
                <a:gd name="T69" fmla="*/ 8 h 405"/>
                <a:gd name="T70" fmla="*/ 13 w 501"/>
                <a:gd name="T71" fmla="*/ 60 h 405"/>
                <a:gd name="T72" fmla="*/ 65 w 501"/>
                <a:gd name="T73" fmla="*/ 69 h 405"/>
                <a:gd name="T74" fmla="*/ 102 w 501"/>
                <a:gd name="T75" fmla="*/ 72 h 405"/>
                <a:gd name="T76" fmla="*/ 138 w 501"/>
                <a:gd name="T77" fmla="*/ 71 h 405"/>
                <a:gd name="T78" fmla="*/ 168 w 501"/>
                <a:gd name="T79" fmla="*/ 77 h 405"/>
                <a:gd name="T80" fmla="*/ 197 w 501"/>
                <a:gd name="T81" fmla="*/ 84 h 405"/>
                <a:gd name="T82" fmla="*/ 226 w 501"/>
                <a:gd name="T83" fmla="*/ 84 h 405"/>
                <a:gd name="T84" fmla="*/ 233 w 501"/>
                <a:gd name="T85" fmla="*/ 103 h 405"/>
                <a:gd name="T86" fmla="*/ 224 w 501"/>
                <a:gd name="T87" fmla="*/ 159 h 405"/>
                <a:gd name="T88" fmla="*/ 218 w 501"/>
                <a:gd name="T89" fmla="*/ 187 h 405"/>
                <a:gd name="T90" fmla="*/ 211 w 501"/>
                <a:gd name="T91" fmla="*/ 226 h 405"/>
                <a:gd name="T92" fmla="*/ 208 w 501"/>
                <a:gd name="T93" fmla="*/ 258 h 405"/>
                <a:gd name="T94" fmla="*/ 209 w 501"/>
                <a:gd name="T95" fmla="*/ 307 h 405"/>
                <a:gd name="T96" fmla="*/ 207 w 501"/>
                <a:gd name="T97" fmla="*/ 350 h 405"/>
                <a:gd name="T98" fmla="*/ 195 w 501"/>
                <a:gd name="T99" fmla="*/ 377 h 405"/>
                <a:gd name="T100" fmla="*/ 182 w 501"/>
                <a:gd name="T101" fmla="*/ 388 h 405"/>
                <a:gd name="T102" fmla="*/ 131 w 501"/>
                <a:gd name="T103" fmla="*/ 394 h 405"/>
                <a:gd name="T104" fmla="*/ 101 w 501"/>
                <a:gd name="T105" fmla="*/ 396 h 405"/>
                <a:gd name="T106" fmla="*/ 122 w 501"/>
                <a:gd name="T107" fmla="*/ 399 h 405"/>
                <a:gd name="T108" fmla="*/ 185 w 501"/>
                <a:gd name="T109" fmla="*/ 395 h 405"/>
                <a:gd name="T110" fmla="*/ 228 w 501"/>
                <a:gd name="T111" fmla="*/ 404 h 405"/>
                <a:gd name="T112" fmla="*/ 272 w 501"/>
                <a:gd name="T113" fmla="*/ 399 h 405"/>
                <a:gd name="T114" fmla="*/ 310 w 501"/>
                <a:gd name="T115" fmla="*/ 394 h 405"/>
                <a:gd name="T116" fmla="*/ 355 w 501"/>
                <a:gd name="T117" fmla="*/ 396 h 405"/>
                <a:gd name="T118" fmla="*/ 378 w 501"/>
                <a:gd name="T119" fmla="*/ 395 h 40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01"/>
                <a:gd name="T181" fmla="*/ 0 h 405"/>
                <a:gd name="T182" fmla="*/ 501 w 501"/>
                <a:gd name="T183" fmla="*/ 405 h 40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01" h="405">
                  <a:moveTo>
                    <a:pt x="372" y="395"/>
                  </a:moveTo>
                  <a:lnTo>
                    <a:pt x="368" y="395"/>
                  </a:lnTo>
                  <a:lnTo>
                    <a:pt x="361" y="394"/>
                  </a:lnTo>
                  <a:lnTo>
                    <a:pt x="353" y="394"/>
                  </a:lnTo>
                  <a:lnTo>
                    <a:pt x="344" y="393"/>
                  </a:lnTo>
                  <a:lnTo>
                    <a:pt x="335" y="393"/>
                  </a:lnTo>
                  <a:lnTo>
                    <a:pt x="327" y="392"/>
                  </a:lnTo>
                  <a:lnTo>
                    <a:pt x="320" y="390"/>
                  </a:lnTo>
                  <a:lnTo>
                    <a:pt x="316" y="388"/>
                  </a:lnTo>
                  <a:lnTo>
                    <a:pt x="313" y="387"/>
                  </a:lnTo>
                  <a:lnTo>
                    <a:pt x="309" y="385"/>
                  </a:lnTo>
                  <a:lnTo>
                    <a:pt x="303" y="385"/>
                  </a:lnTo>
                  <a:lnTo>
                    <a:pt x="298" y="384"/>
                  </a:lnTo>
                  <a:lnTo>
                    <a:pt x="292" y="385"/>
                  </a:lnTo>
                  <a:lnTo>
                    <a:pt x="286" y="385"/>
                  </a:lnTo>
                  <a:lnTo>
                    <a:pt x="281" y="385"/>
                  </a:lnTo>
                  <a:lnTo>
                    <a:pt x="277" y="385"/>
                  </a:lnTo>
                  <a:lnTo>
                    <a:pt x="273" y="385"/>
                  </a:lnTo>
                  <a:lnTo>
                    <a:pt x="267" y="385"/>
                  </a:lnTo>
                  <a:lnTo>
                    <a:pt x="261" y="383"/>
                  </a:lnTo>
                  <a:lnTo>
                    <a:pt x="254" y="381"/>
                  </a:lnTo>
                  <a:lnTo>
                    <a:pt x="247" y="377"/>
                  </a:lnTo>
                  <a:lnTo>
                    <a:pt x="241" y="372"/>
                  </a:lnTo>
                  <a:lnTo>
                    <a:pt x="236" y="366"/>
                  </a:lnTo>
                  <a:lnTo>
                    <a:pt x="231" y="359"/>
                  </a:lnTo>
                  <a:lnTo>
                    <a:pt x="230" y="354"/>
                  </a:lnTo>
                  <a:lnTo>
                    <a:pt x="229" y="349"/>
                  </a:lnTo>
                  <a:lnTo>
                    <a:pt x="227" y="343"/>
                  </a:lnTo>
                  <a:lnTo>
                    <a:pt x="226" y="337"/>
                  </a:lnTo>
                  <a:lnTo>
                    <a:pt x="224" y="330"/>
                  </a:lnTo>
                  <a:lnTo>
                    <a:pt x="223" y="323"/>
                  </a:lnTo>
                  <a:lnTo>
                    <a:pt x="222" y="316"/>
                  </a:lnTo>
                  <a:lnTo>
                    <a:pt x="222" y="308"/>
                  </a:lnTo>
                  <a:lnTo>
                    <a:pt x="221" y="301"/>
                  </a:lnTo>
                  <a:lnTo>
                    <a:pt x="220" y="294"/>
                  </a:lnTo>
                  <a:lnTo>
                    <a:pt x="219" y="287"/>
                  </a:lnTo>
                  <a:lnTo>
                    <a:pt x="219" y="280"/>
                  </a:lnTo>
                  <a:lnTo>
                    <a:pt x="219" y="273"/>
                  </a:lnTo>
                  <a:lnTo>
                    <a:pt x="219" y="266"/>
                  </a:lnTo>
                  <a:lnTo>
                    <a:pt x="219" y="260"/>
                  </a:lnTo>
                  <a:lnTo>
                    <a:pt x="219" y="255"/>
                  </a:lnTo>
                  <a:lnTo>
                    <a:pt x="219" y="250"/>
                  </a:lnTo>
                  <a:lnTo>
                    <a:pt x="220" y="244"/>
                  </a:lnTo>
                  <a:lnTo>
                    <a:pt x="220" y="239"/>
                  </a:lnTo>
                  <a:lnTo>
                    <a:pt x="221" y="233"/>
                  </a:lnTo>
                  <a:lnTo>
                    <a:pt x="222" y="227"/>
                  </a:lnTo>
                  <a:lnTo>
                    <a:pt x="222" y="221"/>
                  </a:lnTo>
                  <a:lnTo>
                    <a:pt x="223" y="215"/>
                  </a:lnTo>
                  <a:lnTo>
                    <a:pt x="224" y="209"/>
                  </a:lnTo>
                  <a:lnTo>
                    <a:pt x="225" y="204"/>
                  </a:lnTo>
                  <a:lnTo>
                    <a:pt x="226" y="198"/>
                  </a:lnTo>
                  <a:lnTo>
                    <a:pt x="228" y="193"/>
                  </a:lnTo>
                  <a:lnTo>
                    <a:pt x="229" y="189"/>
                  </a:lnTo>
                  <a:lnTo>
                    <a:pt x="230" y="185"/>
                  </a:lnTo>
                  <a:lnTo>
                    <a:pt x="230" y="181"/>
                  </a:lnTo>
                  <a:lnTo>
                    <a:pt x="231" y="179"/>
                  </a:lnTo>
                  <a:lnTo>
                    <a:pt x="232" y="177"/>
                  </a:lnTo>
                  <a:lnTo>
                    <a:pt x="233" y="173"/>
                  </a:lnTo>
                  <a:lnTo>
                    <a:pt x="235" y="169"/>
                  </a:lnTo>
                  <a:lnTo>
                    <a:pt x="236" y="165"/>
                  </a:lnTo>
                  <a:lnTo>
                    <a:pt x="237" y="161"/>
                  </a:lnTo>
                  <a:lnTo>
                    <a:pt x="238" y="157"/>
                  </a:lnTo>
                  <a:lnTo>
                    <a:pt x="239" y="153"/>
                  </a:lnTo>
                  <a:lnTo>
                    <a:pt x="240" y="148"/>
                  </a:lnTo>
                  <a:lnTo>
                    <a:pt x="241" y="143"/>
                  </a:lnTo>
                  <a:lnTo>
                    <a:pt x="242" y="138"/>
                  </a:lnTo>
                  <a:lnTo>
                    <a:pt x="243" y="132"/>
                  </a:lnTo>
                  <a:lnTo>
                    <a:pt x="244" y="126"/>
                  </a:lnTo>
                  <a:lnTo>
                    <a:pt x="246" y="119"/>
                  </a:lnTo>
                  <a:lnTo>
                    <a:pt x="247" y="113"/>
                  </a:lnTo>
                  <a:lnTo>
                    <a:pt x="248" y="107"/>
                  </a:lnTo>
                  <a:lnTo>
                    <a:pt x="250" y="102"/>
                  </a:lnTo>
                  <a:lnTo>
                    <a:pt x="252" y="98"/>
                  </a:lnTo>
                  <a:lnTo>
                    <a:pt x="254" y="94"/>
                  </a:lnTo>
                  <a:lnTo>
                    <a:pt x="257" y="90"/>
                  </a:lnTo>
                  <a:lnTo>
                    <a:pt x="260" y="86"/>
                  </a:lnTo>
                  <a:lnTo>
                    <a:pt x="263" y="82"/>
                  </a:lnTo>
                  <a:lnTo>
                    <a:pt x="266" y="80"/>
                  </a:lnTo>
                  <a:lnTo>
                    <a:pt x="269" y="77"/>
                  </a:lnTo>
                  <a:lnTo>
                    <a:pt x="272" y="76"/>
                  </a:lnTo>
                  <a:lnTo>
                    <a:pt x="273" y="76"/>
                  </a:lnTo>
                  <a:lnTo>
                    <a:pt x="275" y="77"/>
                  </a:lnTo>
                  <a:lnTo>
                    <a:pt x="280" y="78"/>
                  </a:lnTo>
                  <a:lnTo>
                    <a:pt x="286" y="79"/>
                  </a:lnTo>
                  <a:lnTo>
                    <a:pt x="293" y="80"/>
                  </a:lnTo>
                  <a:lnTo>
                    <a:pt x="299" y="81"/>
                  </a:lnTo>
                  <a:lnTo>
                    <a:pt x="305" y="82"/>
                  </a:lnTo>
                  <a:lnTo>
                    <a:pt x="310" y="83"/>
                  </a:lnTo>
                  <a:lnTo>
                    <a:pt x="313" y="82"/>
                  </a:lnTo>
                  <a:lnTo>
                    <a:pt x="316" y="81"/>
                  </a:lnTo>
                  <a:lnTo>
                    <a:pt x="319" y="80"/>
                  </a:lnTo>
                  <a:lnTo>
                    <a:pt x="322" y="80"/>
                  </a:lnTo>
                  <a:lnTo>
                    <a:pt x="325" y="79"/>
                  </a:lnTo>
                  <a:lnTo>
                    <a:pt x="328" y="78"/>
                  </a:lnTo>
                  <a:lnTo>
                    <a:pt x="332" y="78"/>
                  </a:lnTo>
                  <a:lnTo>
                    <a:pt x="335" y="78"/>
                  </a:lnTo>
                  <a:lnTo>
                    <a:pt x="337" y="78"/>
                  </a:lnTo>
                  <a:lnTo>
                    <a:pt x="340" y="79"/>
                  </a:lnTo>
                  <a:lnTo>
                    <a:pt x="344" y="80"/>
                  </a:lnTo>
                  <a:lnTo>
                    <a:pt x="347" y="80"/>
                  </a:lnTo>
                  <a:lnTo>
                    <a:pt x="352" y="81"/>
                  </a:lnTo>
                  <a:lnTo>
                    <a:pt x="357" y="81"/>
                  </a:lnTo>
                  <a:lnTo>
                    <a:pt x="363" y="82"/>
                  </a:lnTo>
                  <a:lnTo>
                    <a:pt x="369" y="82"/>
                  </a:lnTo>
                  <a:lnTo>
                    <a:pt x="375" y="81"/>
                  </a:lnTo>
                  <a:lnTo>
                    <a:pt x="381" y="80"/>
                  </a:lnTo>
                  <a:lnTo>
                    <a:pt x="387" y="79"/>
                  </a:lnTo>
                  <a:lnTo>
                    <a:pt x="391" y="78"/>
                  </a:lnTo>
                  <a:lnTo>
                    <a:pt x="395" y="76"/>
                  </a:lnTo>
                  <a:lnTo>
                    <a:pt x="399" y="74"/>
                  </a:lnTo>
                  <a:lnTo>
                    <a:pt x="401" y="73"/>
                  </a:lnTo>
                  <a:lnTo>
                    <a:pt x="404" y="72"/>
                  </a:lnTo>
                  <a:lnTo>
                    <a:pt x="406" y="72"/>
                  </a:lnTo>
                  <a:lnTo>
                    <a:pt x="409" y="73"/>
                  </a:lnTo>
                  <a:lnTo>
                    <a:pt x="413" y="73"/>
                  </a:lnTo>
                  <a:lnTo>
                    <a:pt x="418" y="74"/>
                  </a:lnTo>
                  <a:lnTo>
                    <a:pt x="425" y="74"/>
                  </a:lnTo>
                  <a:lnTo>
                    <a:pt x="431" y="74"/>
                  </a:lnTo>
                  <a:lnTo>
                    <a:pt x="436" y="74"/>
                  </a:lnTo>
                  <a:lnTo>
                    <a:pt x="442" y="74"/>
                  </a:lnTo>
                  <a:lnTo>
                    <a:pt x="447" y="73"/>
                  </a:lnTo>
                  <a:lnTo>
                    <a:pt x="451" y="72"/>
                  </a:lnTo>
                  <a:lnTo>
                    <a:pt x="456" y="73"/>
                  </a:lnTo>
                  <a:lnTo>
                    <a:pt x="461" y="74"/>
                  </a:lnTo>
                  <a:lnTo>
                    <a:pt x="465" y="76"/>
                  </a:lnTo>
                  <a:lnTo>
                    <a:pt x="470" y="77"/>
                  </a:lnTo>
                  <a:lnTo>
                    <a:pt x="476" y="78"/>
                  </a:lnTo>
                  <a:lnTo>
                    <a:pt x="481" y="77"/>
                  </a:lnTo>
                  <a:lnTo>
                    <a:pt x="486" y="74"/>
                  </a:lnTo>
                  <a:lnTo>
                    <a:pt x="491" y="70"/>
                  </a:lnTo>
                  <a:lnTo>
                    <a:pt x="495" y="66"/>
                  </a:lnTo>
                  <a:lnTo>
                    <a:pt x="497" y="63"/>
                  </a:lnTo>
                  <a:lnTo>
                    <a:pt x="499" y="60"/>
                  </a:lnTo>
                  <a:lnTo>
                    <a:pt x="500" y="57"/>
                  </a:lnTo>
                  <a:lnTo>
                    <a:pt x="500" y="54"/>
                  </a:lnTo>
                  <a:lnTo>
                    <a:pt x="500" y="50"/>
                  </a:lnTo>
                  <a:lnTo>
                    <a:pt x="500" y="46"/>
                  </a:lnTo>
                  <a:lnTo>
                    <a:pt x="499" y="42"/>
                  </a:lnTo>
                  <a:lnTo>
                    <a:pt x="496" y="40"/>
                  </a:lnTo>
                  <a:lnTo>
                    <a:pt x="494" y="40"/>
                  </a:lnTo>
                  <a:lnTo>
                    <a:pt x="490" y="40"/>
                  </a:lnTo>
                  <a:lnTo>
                    <a:pt x="487" y="41"/>
                  </a:lnTo>
                  <a:lnTo>
                    <a:pt x="484" y="41"/>
                  </a:lnTo>
                  <a:lnTo>
                    <a:pt x="481" y="40"/>
                  </a:lnTo>
                  <a:lnTo>
                    <a:pt x="480" y="37"/>
                  </a:lnTo>
                  <a:lnTo>
                    <a:pt x="478" y="34"/>
                  </a:lnTo>
                  <a:lnTo>
                    <a:pt x="474" y="33"/>
                  </a:lnTo>
                  <a:lnTo>
                    <a:pt x="469" y="34"/>
                  </a:lnTo>
                  <a:lnTo>
                    <a:pt x="462" y="35"/>
                  </a:lnTo>
                  <a:lnTo>
                    <a:pt x="455" y="36"/>
                  </a:lnTo>
                  <a:lnTo>
                    <a:pt x="447" y="37"/>
                  </a:lnTo>
                  <a:lnTo>
                    <a:pt x="439" y="37"/>
                  </a:lnTo>
                  <a:lnTo>
                    <a:pt x="431" y="36"/>
                  </a:lnTo>
                  <a:lnTo>
                    <a:pt x="424" y="34"/>
                  </a:lnTo>
                  <a:lnTo>
                    <a:pt x="417" y="35"/>
                  </a:lnTo>
                  <a:lnTo>
                    <a:pt x="411" y="36"/>
                  </a:lnTo>
                  <a:lnTo>
                    <a:pt x="405" y="37"/>
                  </a:lnTo>
                  <a:lnTo>
                    <a:pt x="398" y="39"/>
                  </a:lnTo>
                  <a:lnTo>
                    <a:pt x="389" y="40"/>
                  </a:lnTo>
                  <a:lnTo>
                    <a:pt x="379" y="39"/>
                  </a:lnTo>
                  <a:lnTo>
                    <a:pt x="366" y="37"/>
                  </a:lnTo>
                  <a:lnTo>
                    <a:pt x="353" y="33"/>
                  </a:lnTo>
                  <a:lnTo>
                    <a:pt x="343" y="29"/>
                  </a:lnTo>
                  <a:lnTo>
                    <a:pt x="334" y="24"/>
                  </a:lnTo>
                  <a:lnTo>
                    <a:pt x="326" y="20"/>
                  </a:lnTo>
                  <a:lnTo>
                    <a:pt x="320" y="15"/>
                  </a:lnTo>
                  <a:lnTo>
                    <a:pt x="314" y="12"/>
                  </a:lnTo>
                  <a:lnTo>
                    <a:pt x="309" y="8"/>
                  </a:lnTo>
                  <a:lnTo>
                    <a:pt x="304" y="5"/>
                  </a:lnTo>
                  <a:lnTo>
                    <a:pt x="296" y="3"/>
                  </a:lnTo>
                  <a:lnTo>
                    <a:pt x="290" y="3"/>
                  </a:lnTo>
                  <a:lnTo>
                    <a:pt x="284" y="6"/>
                  </a:lnTo>
                  <a:lnTo>
                    <a:pt x="279" y="10"/>
                  </a:lnTo>
                  <a:lnTo>
                    <a:pt x="272" y="16"/>
                  </a:lnTo>
                  <a:lnTo>
                    <a:pt x="263" y="23"/>
                  </a:lnTo>
                  <a:lnTo>
                    <a:pt x="250" y="29"/>
                  </a:lnTo>
                  <a:lnTo>
                    <a:pt x="233" y="36"/>
                  </a:lnTo>
                  <a:lnTo>
                    <a:pt x="224" y="38"/>
                  </a:lnTo>
                  <a:lnTo>
                    <a:pt x="215" y="38"/>
                  </a:lnTo>
                  <a:lnTo>
                    <a:pt x="206" y="38"/>
                  </a:lnTo>
                  <a:lnTo>
                    <a:pt x="198" y="37"/>
                  </a:lnTo>
                  <a:lnTo>
                    <a:pt x="190" y="35"/>
                  </a:lnTo>
                  <a:lnTo>
                    <a:pt x="183" y="32"/>
                  </a:lnTo>
                  <a:lnTo>
                    <a:pt x="176" y="29"/>
                  </a:lnTo>
                  <a:lnTo>
                    <a:pt x="169" y="25"/>
                  </a:lnTo>
                  <a:lnTo>
                    <a:pt x="163" y="22"/>
                  </a:lnTo>
                  <a:lnTo>
                    <a:pt x="158" y="18"/>
                  </a:lnTo>
                  <a:lnTo>
                    <a:pt x="152" y="15"/>
                  </a:lnTo>
                  <a:lnTo>
                    <a:pt x="147" y="12"/>
                  </a:lnTo>
                  <a:lnTo>
                    <a:pt x="142" y="10"/>
                  </a:lnTo>
                  <a:lnTo>
                    <a:pt x="137" y="8"/>
                  </a:lnTo>
                  <a:lnTo>
                    <a:pt x="133" y="8"/>
                  </a:lnTo>
                  <a:lnTo>
                    <a:pt x="129" y="8"/>
                  </a:lnTo>
                  <a:lnTo>
                    <a:pt x="120" y="10"/>
                  </a:lnTo>
                  <a:lnTo>
                    <a:pt x="112" y="12"/>
                  </a:lnTo>
                  <a:lnTo>
                    <a:pt x="103" y="14"/>
                  </a:lnTo>
                  <a:lnTo>
                    <a:pt x="94" y="15"/>
                  </a:lnTo>
                  <a:lnTo>
                    <a:pt x="85" y="17"/>
                  </a:lnTo>
                  <a:lnTo>
                    <a:pt x="76" y="18"/>
                  </a:lnTo>
                  <a:lnTo>
                    <a:pt x="67" y="20"/>
                  </a:lnTo>
                  <a:lnTo>
                    <a:pt x="58" y="21"/>
                  </a:lnTo>
                  <a:lnTo>
                    <a:pt x="51" y="21"/>
                  </a:lnTo>
                  <a:lnTo>
                    <a:pt x="44" y="18"/>
                  </a:lnTo>
                  <a:lnTo>
                    <a:pt x="40" y="13"/>
                  </a:lnTo>
                  <a:lnTo>
                    <a:pt x="36" y="8"/>
                  </a:lnTo>
                  <a:lnTo>
                    <a:pt x="32" y="3"/>
                  </a:lnTo>
                  <a:lnTo>
                    <a:pt x="28" y="0"/>
                  </a:lnTo>
                  <a:lnTo>
                    <a:pt x="25" y="0"/>
                  </a:lnTo>
                  <a:lnTo>
                    <a:pt x="21" y="4"/>
                  </a:lnTo>
                  <a:lnTo>
                    <a:pt x="17" y="8"/>
                  </a:lnTo>
                  <a:lnTo>
                    <a:pt x="11" y="16"/>
                  </a:lnTo>
                  <a:lnTo>
                    <a:pt x="6" y="25"/>
                  </a:lnTo>
                  <a:lnTo>
                    <a:pt x="2" y="34"/>
                  </a:lnTo>
                  <a:lnTo>
                    <a:pt x="0" y="44"/>
                  </a:lnTo>
                  <a:lnTo>
                    <a:pt x="3" y="53"/>
                  </a:lnTo>
                  <a:lnTo>
                    <a:pt x="13" y="60"/>
                  </a:lnTo>
                  <a:lnTo>
                    <a:pt x="29" y="64"/>
                  </a:lnTo>
                  <a:lnTo>
                    <a:pt x="37" y="65"/>
                  </a:lnTo>
                  <a:lnTo>
                    <a:pt x="44" y="66"/>
                  </a:lnTo>
                  <a:lnTo>
                    <a:pt x="52" y="67"/>
                  </a:lnTo>
                  <a:lnTo>
                    <a:pt x="59" y="68"/>
                  </a:lnTo>
                  <a:lnTo>
                    <a:pt x="65" y="69"/>
                  </a:lnTo>
                  <a:lnTo>
                    <a:pt x="71" y="70"/>
                  </a:lnTo>
                  <a:lnTo>
                    <a:pt x="78" y="71"/>
                  </a:lnTo>
                  <a:lnTo>
                    <a:pt x="84" y="71"/>
                  </a:lnTo>
                  <a:lnTo>
                    <a:pt x="90" y="72"/>
                  </a:lnTo>
                  <a:lnTo>
                    <a:pt x="96" y="72"/>
                  </a:lnTo>
                  <a:lnTo>
                    <a:pt x="102" y="72"/>
                  </a:lnTo>
                  <a:lnTo>
                    <a:pt x="108" y="72"/>
                  </a:lnTo>
                  <a:lnTo>
                    <a:pt x="114" y="72"/>
                  </a:lnTo>
                  <a:lnTo>
                    <a:pt x="120" y="72"/>
                  </a:lnTo>
                  <a:lnTo>
                    <a:pt x="126" y="72"/>
                  </a:lnTo>
                  <a:lnTo>
                    <a:pt x="132" y="71"/>
                  </a:lnTo>
                  <a:lnTo>
                    <a:pt x="138" y="71"/>
                  </a:lnTo>
                  <a:lnTo>
                    <a:pt x="143" y="71"/>
                  </a:lnTo>
                  <a:lnTo>
                    <a:pt x="149" y="71"/>
                  </a:lnTo>
                  <a:lnTo>
                    <a:pt x="154" y="72"/>
                  </a:lnTo>
                  <a:lnTo>
                    <a:pt x="159" y="73"/>
                  </a:lnTo>
                  <a:lnTo>
                    <a:pt x="164" y="75"/>
                  </a:lnTo>
                  <a:lnTo>
                    <a:pt x="168" y="77"/>
                  </a:lnTo>
                  <a:lnTo>
                    <a:pt x="173" y="78"/>
                  </a:lnTo>
                  <a:lnTo>
                    <a:pt x="177" y="80"/>
                  </a:lnTo>
                  <a:lnTo>
                    <a:pt x="182" y="81"/>
                  </a:lnTo>
                  <a:lnTo>
                    <a:pt x="187" y="82"/>
                  </a:lnTo>
                  <a:lnTo>
                    <a:pt x="192" y="83"/>
                  </a:lnTo>
                  <a:lnTo>
                    <a:pt x="197" y="84"/>
                  </a:lnTo>
                  <a:lnTo>
                    <a:pt x="203" y="83"/>
                  </a:lnTo>
                  <a:lnTo>
                    <a:pt x="209" y="82"/>
                  </a:lnTo>
                  <a:lnTo>
                    <a:pt x="215" y="81"/>
                  </a:lnTo>
                  <a:lnTo>
                    <a:pt x="219" y="80"/>
                  </a:lnTo>
                  <a:lnTo>
                    <a:pt x="222" y="82"/>
                  </a:lnTo>
                  <a:lnTo>
                    <a:pt x="226" y="84"/>
                  </a:lnTo>
                  <a:lnTo>
                    <a:pt x="229" y="87"/>
                  </a:lnTo>
                  <a:lnTo>
                    <a:pt x="231" y="90"/>
                  </a:lnTo>
                  <a:lnTo>
                    <a:pt x="233" y="94"/>
                  </a:lnTo>
                  <a:lnTo>
                    <a:pt x="234" y="97"/>
                  </a:lnTo>
                  <a:lnTo>
                    <a:pt x="234" y="100"/>
                  </a:lnTo>
                  <a:lnTo>
                    <a:pt x="233" y="103"/>
                  </a:lnTo>
                  <a:lnTo>
                    <a:pt x="233" y="109"/>
                  </a:lnTo>
                  <a:lnTo>
                    <a:pt x="231" y="118"/>
                  </a:lnTo>
                  <a:lnTo>
                    <a:pt x="230" y="128"/>
                  </a:lnTo>
                  <a:lnTo>
                    <a:pt x="228" y="139"/>
                  </a:lnTo>
                  <a:lnTo>
                    <a:pt x="226" y="150"/>
                  </a:lnTo>
                  <a:lnTo>
                    <a:pt x="224" y="159"/>
                  </a:lnTo>
                  <a:lnTo>
                    <a:pt x="223" y="165"/>
                  </a:lnTo>
                  <a:lnTo>
                    <a:pt x="222" y="168"/>
                  </a:lnTo>
                  <a:lnTo>
                    <a:pt x="221" y="172"/>
                  </a:lnTo>
                  <a:lnTo>
                    <a:pt x="220" y="176"/>
                  </a:lnTo>
                  <a:lnTo>
                    <a:pt x="219" y="181"/>
                  </a:lnTo>
                  <a:lnTo>
                    <a:pt x="218" y="187"/>
                  </a:lnTo>
                  <a:lnTo>
                    <a:pt x="217" y="194"/>
                  </a:lnTo>
                  <a:lnTo>
                    <a:pt x="215" y="200"/>
                  </a:lnTo>
                  <a:lnTo>
                    <a:pt x="214" y="207"/>
                  </a:lnTo>
                  <a:lnTo>
                    <a:pt x="213" y="213"/>
                  </a:lnTo>
                  <a:lnTo>
                    <a:pt x="212" y="220"/>
                  </a:lnTo>
                  <a:lnTo>
                    <a:pt x="211" y="226"/>
                  </a:lnTo>
                  <a:lnTo>
                    <a:pt x="210" y="232"/>
                  </a:lnTo>
                  <a:lnTo>
                    <a:pt x="209" y="238"/>
                  </a:lnTo>
                  <a:lnTo>
                    <a:pt x="209" y="243"/>
                  </a:lnTo>
                  <a:lnTo>
                    <a:pt x="208" y="248"/>
                  </a:lnTo>
                  <a:lnTo>
                    <a:pt x="208" y="251"/>
                  </a:lnTo>
                  <a:lnTo>
                    <a:pt x="208" y="258"/>
                  </a:lnTo>
                  <a:lnTo>
                    <a:pt x="208" y="266"/>
                  </a:lnTo>
                  <a:lnTo>
                    <a:pt x="208" y="275"/>
                  </a:lnTo>
                  <a:lnTo>
                    <a:pt x="208" y="284"/>
                  </a:lnTo>
                  <a:lnTo>
                    <a:pt x="208" y="292"/>
                  </a:lnTo>
                  <a:lnTo>
                    <a:pt x="209" y="300"/>
                  </a:lnTo>
                  <a:lnTo>
                    <a:pt x="209" y="307"/>
                  </a:lnTo>
                  <a:lnTo>
                    <a:pt x="210" y="312"/>
                  </a:lnTo>
                  <a:lnTo>
                    <a:pt x="210" y="317"/>
                  </a:lnTo>
                  <a:lnTo>
                    <a:pt x="210" y="325"/>
                  </a:lnTo>
                  <a:lnTo>
                    <a:pt x="209" y="333"/>
                  </a:lnTo>
                  <a:lnTo>
                    <a:pt x="209" y="341"/>
                  </a:lnTo>
                  <a:lnTo>
                    <a:pt x="207" y="350"/>
                  </a:lnTo>
                  <a:lnTo>
                    <a:pt x="205" y="357"/>
                  </a:lnTo>
                  <a:lnTo>
                    <a:pt x="203" y="364"/>
                  </a:lnTo>
                  <a:lnTo>
                    <a:pt x="200" y="368"/>
                  </a:lnTo>
                  <a:lnTo>
                    <a:pt x="198" y="372"/>
                  </a:lnTo>
                  <a:lnTo>
                    <a:pt x="196" y="375"/>
                  </a:lnTo>
                  <a:lnTo>
                    <a:pt x="195" y="377"/>
                  </a:lnTo>
                  <a:lnTo>
                    <a:pt x="194" y="379"/>
                  </a:lnTo>
                  <a:lnTo>
                    <a:pt x="193" y="382"/>
                  </a:lnTo>
                  <a:lnTo>
                    <a:pt x="192" y="383"/>
                  </a:lnTo>
                  <a:lnTo>
                    <a:pt x="190" y="385"/>
                  </a:lnTo>
                  <a:lnTo>
                    <a:pt x="186" y="386"/>
                  </a:lnTo>
                  <a:lnTo>
                    <a:pt x="182" y="388"/>
                  </a:lnTo>
                  <a:lnTo>
                    <a:pt x="175" y="389"/>
                  </a:lnTo>
                  <a:lnTo>
                    <a:pt x="166" y="390"/>
                  </a:lnTo>
                  <a:lnTo>
                    <a:pt x="157" y="392"/>
                  </a:lnTo>
                  <a:lnTo>
                    <a:pt x="148" y="393"/>
                  </a:lnTo>
                  <a:lnTo>
                    <a:pt x="139" y="393"/>
                  </a:lnTo>
                  <a:lnTo>
                    <a:pt x="131" y="394"/>
                  </a:lnTo>
                  <a:lnTo>
                    <a:pt x="124" y="395"/>
                  </a:lnTo>
                  <a:lnTo>
                    <a:pt x="119" y="396"/>
                  </a:lnTo>
                  <a:lnTo>
                    <a:pt x="114" y="396"/>
                  </a:lnTo>
                  <a:lnTo>
                    <a:pt x="109" y="396"/>
                  </a:lnTo>
                  <a:lnTo>
                    <a:pt x="104" y="396"/>
                  </a:lnTo>
                  <a:lnTo>
                    <a:pt x="101" y="396"/>
                  </a:lnTo>
                  <a:lnTo>
                    <a:pt x="98" y="396"/>
                  </a:lnTo>
                  <a:lnTo>
                    <a:pt x="99" y="397"/>
                  </a:lnTo>
                  <a:lnTo>
                    <a:pt x="102" y="397"/>
                  </a:lnTo>
                  <a:lnTo>
                    <a:pt x="107" y="398"/>
                  </a:lnTo>
                  <a:lnTo>
                    <a:pt x="114" y="399"/>
                  </a:lnTo>
                  <a:lnTo>
                    <a:pt x="122" y="399"/>
                  </a:lnTo>
                  <a:lnTo>
                    <a:pt x="132" y="399"/>
                  </a:lnTo>
                  <a:lnTo>
                    <a:pt x="142" y="398"/>
                  </a:lnTo>
                  <a:lnTo>
                    <a:pt x="153" y="398"/>
                  </a:lnTo>
                  <a:lnTo>
                    <a:pt x="164" y="397"/>
                  </a:lnTo>
                  <a:lnTo>
                    <a:pt x="175" y="396"/>
                  </a:lnTo>
                  <a:lnTo>
                    <a:pt x="185" y="395"/>
                  </a:lnTo>
                  <a:lnTo>
                    <a:pt x="193" y="396"/>
                  </a:lnTo>
                  <a:lnTo>
                    <a:pt x="201" y="398"/>
                  </a:lnTo>
                  <a:lnTo>
                    <a:pt x="207" y="400"/>
                  </a:lnTo>
                  <a:lnTo>
                    <a:pt x="214" y="401"/>
                  </a:lnTo>
                  <a:lnTo>
                    <a:pt x="221" y="403"/>
                  </a:lnTo>
                  <a:lnTo>
                    <a:pt x="228" y="404"/>
                  </a:lnTo>
                  <a:lnTo>
                    <a:pt x="236" y="403"/>
                  </a:lnTo>
                  <a:lnTo>
                    <a:pt x="244" y="402"/>
                  </a:lnTo>
                  <a:lnTo>
                    <a:pt x="252" y="401"/>
                  </a:lnTo>
                  <a:lnTo>
                    <a:pt x="259" y="401"/>
                  </a:lnTo>
                  <a:lnTo>
                    <a:pt x="266" y="400"/>
                  </a:lnTo>
                  <a:lnTo>
                    <a:pt x="272" y="399"/>
                  </a:lnTo>
                  <a:lnTo>
                    <a:pt x="278" y="398"/>
                  </a:lnTo>
                  <a:lnTo>
                    <a:pt x="283" y="397"/>
                  </a:lnTo>
                  <a:lnTo>
                    <a:pt x="288" y="396"/>
                  </a:lnTo>
                  <a:lnTo>
                    <a:pt x="293" y="395"/>
                  </a:lnTo>
                  <a:lnTo>
                    <a:pt x="301" y="394"/>
                  </a:lnTo>
                  <a:lnTo>
                    <a:pt x="310" y="394"/>
                  </a:lnTo>
                  <a:lnTo>
                    <a:pt x="320" y="394"/>
                  </a:lnTo>
                  <a:lnTo>
                    <a:pt x="329" y="395"/>
                  </a:lnTo>
                  <a:lnTo>
                    <a:pt x="338" y="395"/>
                  </a:lnTo>
                  <a:lnTo>
                    <a:pt x="345" y="395"/>
                  </a:lnTo>
                  <a:lnTo>
                    <a:pt x="350" y="396"/>
                  </a:lnTo>
                  <a:lnTo>
                    <a:pt x="355" y="396"/>
                  </a:lnTo>
                  <a:lnTo>
                    <a:pt x="361" y="396"/>
                  </a:lnTo>
                  <a:lnTo>
                    <a:pt x="367" y="396"/>
                  </a:lnTo>
                  <a:lnTo>
                    <a:pt x="373" y="396"/>
                  </a:lnTo>
                  <a:lnTo>
                    <a:pt x="377" y="396"/>
                  </a:lnTo>
                  <a:lnTo>
                    <a:pt x="379" y="396"/>
                  </a:lnTo>
                  <a:lnTo>
                    <a:pt x="378" y="395"/>
                  </a:lnTo>
                  <a:lnTo>
                    <a:pt x="372" y="395"/>
                  </a:lnTo>
                </a:path>
              </a:pathLst>
            </a:custGeom>
            <a:solidFill>
              <a:srgbClr val="FFBF33"/>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50" name="Freeform 418"/>
            <p:cNvSpPr>
              <a:spLocks/>
            </p:cNvSpPr>
            <p:nvPr/>
          </p:nvSpPr>
          <p:spPr bwMode="auto">
            <a:xfrm>
              <a:off x="1899" y="1036"/>
              <a:ext cx="78" cy="63"/>
            </a:xfrm>
            <a:custGeom>
              <a:avLst/>
              <a:gdLst>
                <a:gd name="T0" fmla="*/ 63 w 78"/>
                <a:gd name="T1" fmla="*/ 1 h 63"/>
                <a:gd name="T2" fmla="*/ 66 w 78"/>
                <a:gd name="T3" fmla="*/ 3 h 63"/>
                <a:gd name="T4" fmla="*/ 68 w 78"/>
                <a:gd name="T5" fmla="*/ 6 h 63"/>
                <a:gd name="T6" fmla="*/ 68 w 78"/>
                <a:gd name="T7" fmla="*/ 12 h 63"/>
                <a:gd name="T8" fmla="*/ 66 w 78"/>
                <a:gd name="T9" fmla="*/ 18 h 63"/>
                <a:gd name="T10" fmla="*/ 64 w 78"/>
                <a:gd name="T11" fmla="*/ 23 h 63"/>
                <a:gd name="T12" fmla="*/ 61 w 78"/>
                <a:gd name="T13" fmla="*/ 27 h 63"/>
                <a:gd name="T14" fmla="*/ 59 w 78"/>
                <a:gd name="T15" fmla="*/ 30 h 63"/>
                <a:gd name="T16" fmla="*/ 59 w 78"/>
                <a:gd name="T17" fmla="*/ 34 h 63"/>
                <a:gd name="T18" fmla="*/ 61 w 78"/>
                <a:gd name="T19" fmla="*/ 35 h 63"/>
                <a:gd name="T20" fmla="*/ 66 w 78"/>
                <a:gd name="T21" fmla="*/ 34 h 63"/>
                <a:gd name="T22" fmla="*/ 71 w 78"/>
                <a:gd name="T23" fmla="*/ 34 h 63"/>
                <a:gd name="T24" fmla="*/ 74 w 78"/>
                <a:gd name="T25" fmla="*/ 28 h 63"/>
                <a:gd name="T26" fmla="*/ 77 w 78"/>
                <a:gd name="T27" fmla="*/ 24 h 63"/>
                <a:gd name="T28" fmla="*/ 76 w 78"/>
                <a:gd name="T29" fmla="*/ 30 h 63"/>
                <a:gd name="T30" fmla="*/ 74 w 78"/>
                <a:gd name="T31" fmla="*/ 37 h 63"/>
                <a:gd name="T32" fmla="*/ 66 w 78"/>
                <a:gd name="T33" fmla="*/ 40 h 63"/>
                <a:gd name="T34" fmla="*/ 59 w 78"/>
                <a:gd name="T35" fmla="*/ 42 h 63"/>
                <a:gd name="T36" fmla="*/ 54 w 78"/>
                <a:gd name="T37" fmla="*/ 46 h 63"/>
                <a:gd name="T38" fmla="*/ 50 w 78"/>
                <a:gd name="T39" fmla="*/ 51 h 63"/>
                <a:gd name="T40" fmla="*/ 45 w 78"/>
                <a:gd name="T41" fmla="*/ 52 h 63"/>
                <a:gd name="T42" fmla="*/ 40 w 78"/>
                <a:gd name="T43" fmla="*/ 54 h 63"/>
                <a:gd name="T44" fmla="*/ 35 w 78"/>
                <a:gd name="T45" fmla="*/ 56 h 63"/>
                <a:gd name="T46" fmla="*/ 28 w 78"/>
                <a:gd name="T47" fmla="*/ 58 h 63"/>
                <a:gd name="T48" fmla="*/ 23 w 78"/>
                <a:gd name="T49" fmla="*/ 59 h 63"/>
                <a:gd name="T50" fmla="*/ 19 w 78"/>
                <a:gd name="T51" fmla="*/ 60 h 63"/>
                <a:gd name="T52" fmla="*/ 16 w 78"/>
                <a:gd name="T53" fmla="*/ 61 h 63"/>
                <a:gd name="T54" fmla="*/ 13 w 78"/>
                <a:gd name="T55" fmla="*/ 62 h 63"/>
                <a:gd name="T56" fmla="*/ 8 w 78"/>
                <a:gd name="T57" fmla="*/ 61 h 63"/>
                <a:gd name="T58" fmla="*/ 1 w 78"/>
                <a:gd name="T59" fmla="*/ 59 h 63"/>
                <a:gd name="T60" fmla="*/ 1 w 78"/>
                <a:gd name="T61" fmla="*/ 59 h 63"/>
                <a:gd name="T62" fmla="*/ 4 w 78"/>
                <a:gd name="T63" fmla="*/ 59 h 63"/>
                <a:gd name="T64" fmla="*/ 9 w 78"/>
                <a:gd name="T65" fmla="*/ 59 h 63"/>
                <a:gd name="T66" fmla="*/ 15 w 78"/>
                <a:gd name="T67" fmla="*/ 57 h 63"/>
                <a:gd name="T68" fmla="*/ 21 w 78"/>
                <a:gd name="T69" fmla="*/ 53 h 63"/>
                <a:gd name="T70" fmla="*/ 25 w 78"/>
                <a:gd name="T71" fmla="*/ 48 h 63"/>
                <a:gd name="T72" fmla="*/ 29 w 78"/>
                <a:gd name="T73" fmla="*/ 47 h 63"/>
                <a:gd name="T74" fmla="*/ 31 w 78"/>
                <a:gd name="T75" fmla="*/ 50 h 63"/>
                <a:gd name="T76" fmla="*/ 38 w 78"/>
                <a:gd name="T77" fmla="*/ 47 h 63"/>
                <a:gd name="T78" fmla="*/ 44 w 78"/>
                <a:gd name="T79" fmla="*/ 45 h 63"/>
                <a:gd name="T80" fmla="*/ 48 w 78"/>
                <a:gd name="T81" fmla="*/ 43 h 63"/>
                <a:gd name="T82" fmla="*/ 51 w 78"/>
                <a:gd name="T83" fmla="*/ 42 h 63"/>
                <a:gd name="T84" fmla="*/ 50 w 78"/>
                <a:gd name="T85" fmla="*/ 36 h 63"/>
                <a:gd name="T86" fmla="*/ 51 w 78"/>
                <a:gd name="T87" fmla="*/ 33 h 63"/>
                <a:gd name="T88" fmla="*/ 54 w 78"/>
                <a:gd name="T89" fmla="*/ 31 h 63"/>
                <a:gd name="T90" fmla="*/ 58 w 78"/>
                <a:gd name="T91" fmla="*/ 27 h 63"/>
                <a:gd name="T92" fmla="*/ 61 w 78"/>
                <a:gd name="T93" fmla="*/ 22 h 63"/>
                <a:gd name="T94" fmla="*/ 64 w 78"/>
                <a:gd name="T95" fmla="*/ 17 h 63"/>
                <a:gd name="T96" fmla="*/ 66 w 78"/>
                <a:gd name="T97" fmla="*/ 12 h 63"/>
                <a:gd name="T98" fmla="*/ 65 w 78"/>
                <a:gd name="T99" fmla="*/ 8 h 63"/>
                <a:gd name="T100" fmla="*/ 64 w 78"/>
                <a:gd name="T101" fmla="*/ 3 h 63"/>
                <a:gd name="T102" fmla="*/ 62 w 78"/>
                <a:gd name="T103" fmla="*/ 0 h 6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
                <a:gd name="T157" fmla="*/ 0 h 63"/>
                <a:gd name="T158" fmla="*/ 78 w 78"/>
                <a:gd name="T159" fmla="*/ 63 h 6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 h="63">
                  <a:moveTo>
                    <a:pt x="62" y="0"/>
                  </a:moveTo>
                  <a:lnTo>
                    <a:pt x="63" y="1"/>
                  </a:lnTo>
                  <a:lnTo>
                    <a:pt x="65" y="2"/>
                  </a:lnTo>
                  <a:lnTo>
                    <a:pt x="66" y="3"/>
                  </a:lnTo>
                  <a:lnTo>
                    <a:pt x="67" y="5"/>
                  </a:lnTo>
                  <a:lnTo>
                    <a:pt x="68" y="6"/>
                  </a:lnTo>
                  <a:lnTo>
                    <a:pt x="69" y="9"/>
                  </a:lnTo>
                  <a:lnTo>
                    <a:pt x="68" y="12"/>
                  </a:lnTo>
                  <a:lnTo>
                    <a:pt x="67" y="16"/>
                  </a:lnTo>
                  <a:lnTo>
                    <a:pt x="66" y="18"/>
                  </a:lnTo>
                  <a:lnTo>
                    <a:pt x="65" y="20"/>
                  </a:lnTo>
                  <a:lnTo>
                    <a:pt x="64" y="23"/>
                  </a:lnTo>
                  <a:lnTo>
                    <a:pt x="62" y="25"/>
                  </a:lnTo>
                  <a:lnTo>
                    <a:pt x="61" y="27"/>
                  </a:lnTo>
                  <a:lnTo>
                    <a:pt x="60" y="29"/>
                  </a:lnTo>
                  <a:lnTo>
                    <a:pt x="59" y="30"/>
                  </a:lnTo>
                  <a:lnTo>
                    <a:pt x="59" y="32"/>
                  </a:lnTo>
                  <a:lnTo>
                    <a:pt x="59" y="34"/>
                  </a:lnTo>
                  <a:lnTo>
                    <a:pt x="60" y="35"/>
                  </a:lnTo>
                  <a:lnTo>
                    <a:pt x="61" y="35"/>
                  </a:lnTo>
                  <a:lnTo>
                    <a:pt x="63" y="35"/>
                  </a:lnTo>
                  <a:lnTo>
                    <a:pt x="66" y="34"/>
                  </a:lnTo>
                  <a:lnTo>
                    <a:pt x="69" y="34"/>
                  </a:lnTo>
                  <a:lnTo>
                    <a:pt x="71" y="34"/>
                  </a:lnTo>
                  <a:lnTo>
                    <a:pt x="73" y="32"/>
                  </a:lnTo>
                  <a:lnTo>
                    <a:pt x="74" y="28"/>
                  </a:lnTo>
                  <a:lnTo>
                    <a:pt x="76" y="25"/>
                  </a:lnTo>
                  <a:lnTo>
                    <a:pt x="77" y="24"/>
                  </a:lnTo>
                  <a:lnTo>
                    <a:pt x="77" y="26"/>
                  </a:lnTo>
                  <a:lnTo>
                    <a:pt x="76" y="30"/>
                  </a:lnTo>
                  <a:lnTo>
                    <a:pt x="76" y="34"/>
                  </a:lnTo>
                  <a:lnTo>
                    <a:pt x="74" y="37"/>
                  </a:lnTo>
                  <a:lnTo>
                    <a:pt x="70" y="39"/>
                  </a:lnTo>
                  <a:lnTo>
                    <a:pt x="66" y="40"/>
                  </a:lnTo>
                  <a:lnTo>
                    <a:pt x="62" y="41"/>
                  </a:lnTo>
                  <a:lnTo>
                    <a:pt x="59" y="42"/>
                  </a:lnTo>
                  <a:lnTo>
                    <a:pt x="57" y="43"/>
                  </a:lnTo>
                  <a:lnTo>
                    <a:pt x="54" y="46"/>
                  </a:lnTo>
                  <a:lnTo>
                    <a:pt x="52" y="49"/>
                  </a:lnTo>
                  <a:lnTo>
                    <a:pt x="50" y="51"/>
                  </a:lnTo>
                  <a:lnTo>
                    <a:pt x="47" y="51"/>
                  </a:lnTo>
                  <a:lnTo>
                    <a:pt x="45" y="52"/>
                  </a:lnTo>
                  <a:lnTo>
                    <a:pt x="43" y="52"/>
                  </a:lnTo>
                  <a:lnTo>
                    <a:pt x="40" y="54"/>
                  </a:lnTo>
                  <a:lnTo>
                    <a:pt x="37" y="55"/>
                  </a:lnTo>
                  <a:lnTo>
                    <a:pt x="35" y="56"/>
                  </a:lnTo>
                  <a:lnTo>
                    <a:pt x="32" y="58"/>
                  </a:lnTo>
                  <a:lnTo>
                    <a:pt x="28" y="58"/>
                  </a:lnTo>
                  <a:lnTo>
                    <a:pt x="26" y="59"/>
                  </a:lnTo>
                  <a:lnTo>
                    <a:pt x="23" y="59"/>
                  </a:lnTo>
                  <a:lnTo>
                    <a:pt x="21" y="60"/>
                  </a:lnTo>
                  <a:lnTo>
                    <a:pt x="19" y="60"/>
                  </a:lnTo>
                  <a:lnTo>
                    <a:pt x="17" y="61"/>
                  </a:lnTo>
                  <a:lnTo>
                    <a:pt x="16" y="61"/>
                  </a:lnTo>
                  <a:lnTo>
                    <a:pt x="14" y="62"/>
                  </a:lnTo>
                  <a:lnTo>
                    <a:pt x="13" y="62"/>
                  </a:lnTo>
                  <a:lnTo>
                    <a:pt x="11" y="62"/>
                  </a:lnTo>
                  <a:lnTo>
                    <a:pt x="8" y="61"/>
                  </a:lnTo>
                  <a:lnTo>
                    <a:pt x="4" y="60"/>
                  </a:lnTo>
                  <a:lnTo>
                    <a:pt x="1" y="59"/>
                  </a:lnTo>
                  <a:lnTo>
                    <a:pt x="0" y="59"/>
                  </a:lnTo>
                  <a:lnTo>
                    <a:pt x="1" y="59"/>
                  </a:lnTo>
                  <a:lnTo>
                    <a:pt x="2" y="59"/>
                  </a:lnTo>
                  <a:lnTo>
                    <a:pt x="4" y="59"/>
                  </a:lnTo>
                  <a:lnTo>
                    <a:pt x="7" y="59"/>
                  </a:lnTo>
                  <a:lnTo>
                    <a:pt x="9" y="59"/>
                  </a:lnTo>
                  <a:lnTo>
                    <a:pt x="12" y="58"/>
                  </a:lnTo>
                  <a:lnTo>
                    <a:pt x="15" y="57"/>
                  </a:lnTo>
                  <a:lnTo>
                    <a:pt x="18" y="56"/>
                  </a:lnTo>
                  <a:lnTo>
                    <a:pt x="21" y="53"/>
                  </a:lnTo>
                  <a:lnTo>
                    <a:pt x="23" y="50"/>
                  </a:lnTo>
                  <a:lnTo>
                    <a:pt x="25" y="48"/>
                  </a:lnTo>
                  <a:lnTo>
                    <a:pt x="27" y="47"/>
                  </a:lnTo>
                  <a:lnTo>
                    <a:pt x="29" y="47"/>
                  </a:lnTo>
                  <a:lnTo>
                    <a:pt x="30" y="49"/>
                  </a:lnTo>
                  <a:lnTo>
                    <a:pt x="31" y="50"/>
                  </a:lnTo>
                  <a:lnTo>
                    <a:pt x="35" y="48"/>
                  </a:lnTo>
                  <a:lnTo>
                    <a:pt x="38" y="47"/>
                  </a:lnTo>
                  <a:lnTo>
                    <a:pt x="41" y="46"/>
                  </a:lnTo>
                  <a:lnTo>
                    <a:pt x="44" y="45"/>
                  </a:lnTo>
                  <a:lnTo>
                    <a:pt x="46" y="44"/>
                  </a:lnTo>
                  <a:lnTo>
                    <a:pt x="48" y="43"/>
                  </a:lnTo>
                  <a:lnTo>
                    <a:pt x="50" y="43"/>
                  </a:lnTo>
                  <a:lnTo>
                    <a:pt x="51" y="42"/>
                  </a:lnTo>
                  <a:lnTo>
                    <a:pt x="51" y="40"/>
                  </a:lnTo>
                  <a:lnTo>
                    <a:pt x="50" y="36"/>
                  </a:lnTo>
                  <a:lnTo>
                    <a:pt x="51" y="34"/>
                  </a:lnTo>
                  <a:lnTo>
                    <a:pt x="51" y="33"/>
                  </a:lnTo>
                  <a:lnTo>
                    <a:pt x="52" y="32"/>
                  </a:lnTo>
                  <a:lnTo>
                    <a:pt x="54" y="31"/>
                  </a:lnTo>
                  <a:lnTo>
                    <a:pt x="56" y="29"/>
                  </a:lnTo>
                  <a:lnTo>
                    <a:pt x="58" y="27"/>
                  </a:lnTo>
                  <a:lnTo>
                    <a:pt x="60" y="25"/>
                  </a:lnTo>
                  <a:lnTo>
                    <a:pt x="61" y="22"/>
                  </a:lnTo>
                  <a:lnTo>
                    <a:pt x="62" y="19"/>
                  </a:lnTo>
                  <a:lnTo>
                    <a:pt x="64" y="17"/>
                  </a:lnTo>
                  <a:lnTo>
                    <a:pt x="65" y="15"/>
                  </a:lnTo>
                  <a:lnTo>
                    <a:pt x="66" y="12"/>
                  </a:lnTo>
                  <a:lnTo>
                    <a:pt x="66" y="10"/>
                  </a:lnTo>
                  <a:lnTo>
                    <a:pt x="65" y="8"/>
                  </a:lnTo>
                  <a:lnTo>
                    <a:pt x="65" y="5"/>
                  </a:lnTo>
                  <a:lnTo>
                    <a:pt x="64" y="3"/>
                  </a:lnTo>
                  <a:lnTo>
                    <a:pt x="63" y="1"/>
                  </a:lnTo>
                  <a:lnTo>
                    <a:pt x="62" y="0"/>
                  </a:lnTo>
                </a:path>
              </a:pathLst>
            </a:custGeom>
            <a:solidFill>
              <a:srgbClr val="CC66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51" name="Freeform 419"/>
            <p:cNvSpPr>
              <a:spLocks/>
            </p:cNvSpPr>
            <p:nvPr/>
          </p:nvSpPr>
          <p:spPr bwMode="auto">
            <a:xfrm>
              <a:off x="1959" y="1034"/>
              <a:ext cx="17" cy="20"/>
            </a:xfrm>
            <a:custGeom>
              <a:avLst/>
              <a:gdLst>
                <a:gd name="T0" fmla="*/ 14 w 17"/>
                <a:gd name="T1" fmla="*/ 19 h 20"/>
                <a:gd name="T2" fmla="*/ 14 w 17"/>
                <a:gd name="T3" fmla="*/ 19 h 20"/>
                <a:gd name="T4" fmla="*/ 14 w 17"/>
                <a:gd name="T5" fmla="*/ 14 h 20"/>
                <a:gd name="T6" fmla="*/ 16 w 17"/>
                <a:gd name="T7" fmla="*/ 11 h 20"/>
                <a:gd name="T8" fmla="*/ 14 w 17"/>
                <a:gd name="T9" fmla="*/ 7 h 20"/>
                <a:gd name="T10" fmla="*/ 13 w 17"/>
                <a:gd name="T11" fmla="*/ 5 h 20"/>
                <a:gd name="T12" fmla="*/ 11 w 17"/>
                <a:gd name="T13" fmla="*/ 3 h 20"/>
                <a:gd name="T14" fmla="*/ 10 w 17"/>
                <a:gd name="T15" fmla="*/ 2 h 20"/>
                <a:gd name="T16" fmla="*/ 7 w 17"/>
                <a:gd name="T17" fmla="*/ 1 h 20"/>
                <a:gd name="T18" fmla="*/ 7 w 17"/>
                <a:gd name="T19" fmla="*/ 0 h 20"/>
                <a:gd name="T20" fmla="*/ 0 w 17"/>
                <a:gd name="T21" fmla="*/ 3 h 20"/>
                <a:gd name="T22" fmla="*/ 1 w 17"/>
                <a:gd name="T23" fmla="*/ 5 h 20"/>
                <a:gd name="T24" fmla="*/ 4 w 17"/>
                <a:gd name="T25" fmla="*/ 6 h 20"/>
                <a:gd name="T26" fmla="*/ 5 w 17"/>
                <a:gd name="T27" fmla="*/ 7 h 20"/>
                <a:gd name="T28" fmla="*/ 7 w 17"/>
                <a:gd name="T29" fmla="*/ 9 h 20"/>
                <a:gd name="T30" fmla="*/ 8 w 17"/>
                <a:gd name="T31" fmla="*/ 9 h 20"/>
                <a:gd name="T32" fmla="*/ 8 w 17"/>
                <a:gd name="T33" fmla="*/ 11 h 20"/>
                <a:gd name="T34" fmla="*/ 8 w 17"/>
                <a:gd name="T35" fmla="*/ 13 h 20"/>
                <a:gd name="T36" fmla="*/ 7 w 17"/>
                <a:gd name="T37" fmla="*/ 17 h 20"/>
                <a:gd name="T38" fmla="*/ 7 w 17"/>
                <a:gd name="T39" fmla="*/ 17 h 20"/>
                <a:gd name="T40" fmla="*/ 14 w 17"/>
                <a:gd name="T41" fmla="*/ 19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20"/>
                <a:gd name="T65" fmla="*/ 17 w 17"/>
                <a:gd name="T66" fmla="*/ 20 h 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20">
                  <a:moveTo>
                    <a:pt x="14" y="19"/>
                  </a:moveTo>
                  <a:lnTo>
                    <a:pt x="14" y="19"/>
                  </a:lnTo>
                  <a:lnTo>
                    <a:pt x="14" y="14"/>
                  </a:lnTo>
                  <a:lnTo>
                    <a:pt x="16" y="11"/>
                  </a:lnTo>
                  <a:lnTo>
                    <a:pt x="14" y="7"/>
                  </a:lnTo>
                  <a:lnTo>
                    <a:pt x="13" y="5"/>
                  </a:lnTo>
                  <a:lnTo>
                    <a:pt x="11" y="3"/>
                  </a:lnTo>
                  <a:lnTo>
                    <a:pt x="10" y="2"/>
                  </a:lnTo>
                  <a:lnTo>
                    <a:pt x="7" y="1"/>
                  </a:lnTo>
                  <a:lnTo>
                    <a:pt x="7" y="0"/>
                  </a:lnTo>
                  <a:lnTo>
                    <a:pt x="0" y="3"/>
                  </a:lnTo>
                  <a:lnTo>
                    <a:pt x="1" y="5"/>
                  </a:lnTo>
                  <a:lnTo>
                    <a:pt x="4" y="6"/>
                  </a:lnTo>
                  <a:lnTo>
                    <a:pt x="5" y="7"/>
                  </a:lnTo>
                  <a:lnTo>
                    <a:pt x="7" y="9"/>
                  </a:lnTo>
                  <a:lnTo>
                    <a:pt x="8" y="9"/>
                  </a:lnTo>
                  <a:lnTo>
                    <a:pt x="8" y="11"/>
                  </a:lnTo>
                  <a:lnTo>
                    <a:pt x="8" y="13"/>
                  </a:lnTo>
                  <a:lnTo>
                    <a:pt x="7" y="17"/>
                  </a:lnTo>
                  <a:lnTo>
                    <a:pt x="14" y="19"/>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52" name="Freeform 420"/>
            <p:cNvSpPr>
              <a:spLocks/>
            </p:cNvSpPr>
            <p:nvPr/>
          </p:nvSpPr>
          <p:spPr bwMode="auto">
            <a:xfrm>
              <a:off x="1955" y="1051"/>
              <a:ext cx="17" cy="18"/>
            </a:xfrm>
            <a:custGeom>
              <a:avLst/>
              <a:gdLst>
                <a:gd name="T0" fmla="*/ 5 w 17"/>
                <a:gd name="T1" fmla="*/ 17 h 18"/>
                <a:gd name="T2" fmla="*/ 5 w 17"/>
                <a:gd name="T3" fmla="*/ 17 h 18"/>
                <a:gd name="T4" fmla="*/ 5 w 17"/>
                <a:gd name="T5" fmla="*/ 16 h 18"/>
                <a:gd name="T6" fmla="*/ 6 w 17"/>
                <a:gd name="T7" fmla="*/ 15 h 18"/>
                <a:gd name="T8" fmla="*/ 8 w 17"/>
                <a:gd name="T9" fmla="*/ 13 h 18"/>
                <a:gd name="T10" fmla="*/ 10 w 17"/>
                <a:gd name="T11" fmla="*/ 11 h 18"/>
                <a:gd name="T12" fmla="*/ 11 w 17"/>
                <a:gd name="T13" fmla="*/ 9 h 18"/>
                <a:gd name="T14" fmla="*/ 13 w 17"/>
                <a:gd name="T15" fmla="*/ 6 h 18"/>
                <a:gd name="T16" fmla="*/ 14 w 17"/>
                <a:gd name="T17" fmla="*/ 4 h 18"/>
                <a:gd name="T18" fmla="*/ 16 w 17"/>
                <a:gd name="T19" fmla="*/ 2 h 18"/>
                <a:gd name="T20" fmla="*/ 10 w 17"/>
                <a:gd name="T21" fmla="*/ 0 h 18"/>
                <a:gd name="T22" fmla="*/ 9 w 17"/>
                <a:gd name="T23" fmla="*/ 2 h 18"/>
                <a:gd name="T24" fmla="*/ 8 w 17"/>
                <a:gd name="T25" fmla="*/ 4 h 18"/>
                <a:gd name="T26" fmla="*/ 5 w 17"/>
                <a:gd name="T27" fmla="*/ 6 h 18"/>
                <a:gd name="T28" fmla="*/ 4 w 17"/>
                <a:gd name="T29" fmla="*/ 9 h 18"/>
                <a:gd name="T30" fmla="*/ 3 w 17"/>
                <a:gd name="T31" fmla="*/ 11 h 18"/>
                <a:gd name="T32" fmla="*/ 1 w 17"/>
                <a:gd name="T33" fmla="*/ 12 h 18"/>
                <a:gd name="T34" fmla="*/ 1 w 17"/>
                <a:gd name="T35" fmla="*/ 14 h 18"/>
                <a:gd name="T36" fmla="*/ 0 w 17"/>
                <a:gd name="T37" fmla="*/ 17 h 18"/>
                <a:gd name="T38" fmla="*/ 0 w 17"/>
                <a:gd name="T39" fmla="*/ 17 h 18"/>
                <a:gd name="T40" fmla="*/ 5 w 17"/>
                <a:gd name="T41" fmla="*/ 17 h 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18"/>
                <a:gd name="T65" fmla="*/ 17 w 17"/>
                <a:gd name="T66" fmla="*/ 18 h 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18">
                  <a:moveTo>
                    <a:pt x="5" y="17"/>
                  </a:moveTo>
                  <a:lnTo>
                    <a:pt x="5" y="17"/>
                  </a:lnTo>
                  <a:lnTo>
                    <a:pt x="5" y="16"/>
                  </a:lnTo>
                  <a:lnTo>
                    <a:pt x="6" y="15"/>
                  </a:lnTo>
                  <a:lnTo>
                    <a:pt x="8" y="13"/>
                  </a:lnTo>
                  <a:lnTo>
                    <a:pt x="10" y="11"/>
                  </a:lnTo>
                  <a:lnTo>
                    <a:pt x="11" y="9"/>
                  </a:lnTo>
                  <a:lnTo>
                    <a:pt x="13" y="6"/>
                  </a:lnTo>
                  <a:lnTo>
                    <a:pt x="14" y="4"/>
                  </a:lnTo>
                  <a:lnTo>
                    <a:pt x="16" y="2"/>
                  </a:lnTo>
                  <a:lnTo>
                    <a:pt x="10" y="0"/>
                  </a:lnTo>
                  <a:lnTo>
                    <a:pt x="9" y="2"/>
                  </a:lnTo>
                  <a:lnTo>
                    <a:pt x="8" y="4"/>
                  </a:lnTo>
                  <a:lnTo>
                    <a:pt x="5" y="6"/>
                  </a:lnTo>
                  <a:lnTo>
                    <a:pt x="4" y="9"/>
                  </a:lnTo>
                  <a:lnTo>
                    <a:pt x="3" y="11"/>
                  </a:lnTo>
                  <a:lnTo>
                    <a:pt x="1" y="12"/>
                  </a:lnTo>
                  <a:lnTo>
                    <a:pt x="1" y="14"/>
                  </a:lnTo>
                  <a:lnTo>
                    <a:pt x="0" y="17"/>
                  </a:lnTo>
                  <a:lnTo>
                    <a:pt x="5" y="17"/>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53" name="Freeform 421"/>
            <p:cNvSpPr>
              <a:spLocks/>
            </p:cNvSpPr>
            <p:nvPr/>
          </p:nvSpPr>
          <p:spPr bwMode="auto">
            <a:xfrm>
              <a:off x="1955" y="1068"/>
              <a:ext cx="17" cy="17"/>
            </a:xfrm>
            <a:custGeom>
              <a:avLst/>
              <a:gdLst>
                <a:gd name="T0" fmla="*/ 12 w 17"/>
                <a:gd name="T1" fmla="*/ 2 h 17"/>
                <a:gd name="T2" fmla="*/ 12 w 17"/>
                <a:gd name="T3" fmla="*/ 2 h 17"/>
                <a:gd name="T4" fmla="*/ 10 w 17"/>
                <a:gd name="T5" fmla="*/ 2 h 17"/>
                <a:gd name="T6" fmla="*/ 10 w 17"/>
                <a:gd name="T7" fmla="*/ 2 h 17"/>
                <a:gd name="T8" fmla="*/ 10 w 17"/>
                <a:gd name="T9" fmla="*/ 2 h 17"/>
                <a:gd name="T10" fmla="*/ 10 w 17"/>
                <a:gd name="T11" fmla="*/ 0 h 17"/>
                <a:gd name="T12" fmla="*/ 0 w 17"/>
                <a:gd name="T13" fmla="*/ 0 h 17"/>
                <a:gd name="T14" fmla="*/ 0 w 17"/>
                <a:gd name="T15" fmla="*/ 5 h 17"/>
                <a:gd name="T16" fmla="*/ 4 w 17"/>
                <a:gd name="T17" fmla="*/ 13 h 17"/>
                <a:gd name="T18" fmla="*/ 10 w 17"/>
                <a:gd name="T19" fmla="*/ 16 h 17"/>
                <a:gd name="T20" fmla="*/ 16 w 17"/>
                <a:gd name="T21" fmla="*/ 13 h 17"/>
                <a:gd name="T22" fmla="*/ 16 w 17"/>
                <a:gd name="T23" fmla="*/ 13 h 17"/>
                <a:gd name="T24" fmla="*/ 12 w 17"/>
                <a:gd name="T25" fmla="*/ 2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12" y="2"/>
                  </a:moveTo>
                  <a:lnTo>
                    <a:pt x="12" y="2"/>
                  </a:lnTo>
                  <a:lnTo>
                    <a:pt x="10" y="2"/>
                  </a:lnTo>
                  <a:lnTo>
                    <a:pt x="10" y="0"/>
                  </a:lnTo>
                  <a:lnTo>
                    <a:pt x="0" y="0"/>
                  </a:lnTo>
                  <a:lnTo>
                    <a:pt x="0" y="5"/>
                  </a:lnTo>
                  <a:lnTo>
                    <a:pt x="4" y="13"/>
                  </a:lnTo>
                  <a:lnTo>
                    <a:pt x="10" y="16"/>
                  </a:lnTo>
                  <a:lnTo>
                    <a:pt x="16" y="13"/>
                  </a:lnTo>
                  <a:lnTo>
                    <a:pt x="12" y="2"/>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54" name="Freeform 422"/>
            <p:cNvSpPr>
              <a:spLocks/>
            </p:cNvSpPr>
            <p:nvPr/>
          </p:nvSpPr>
          <p:spPr bwMode="auto">
            <a:xfrm>
              <a:off x="1961" y="1067"/>
              <a:ext cx="17" cy="17"/>
            </a:xfrm>
            <a:custGeom>
              <a:avLst/>
              <a:gdLst>
                <a:gd name="T0" fmla="*/ 9 w 17"/>
                <a:gd name="T1" fmla="*/ 0 h 17"/>
                <a:gd name="T2" fmla="*/ 9 w 17"/>
                <a:gd name="T3" fmla="*/ 0 h 17"/>
                <a:gd name="T4" fmla="*/ 9 w 17"/>
                <a:gd name="T5" fmla="*/ 2 h 17"/>
                <a:gd name="T6" fmla="*/ 8 w 17"/>
                <a:gd name="T7" fmla="*/ 2 h 17"/>
                <a:gd name="T8" fmla="*/ 4 w 17"/>
                <a:gd name="T9" fmla="*/ 2 h 17"/>
                <a:gd name="T10" fmla="*/ 0 w 17"/>
                <a:gd name="T11" fmla="*/ 5 h 17"/>
                <a:gd name="T12" fmla="*/ 2 w 17"/>
                <a:gd name="T13" fmla="*/ 16 h 17"/>
                <a:gd name="T14" fmla="*/ 4 w 17"/>
                <a:gd name="T15" fmla="*/ 16 h 17"/>
                <a:gd name="T16" fmla="*/ 8 w 17"/>
                <a:gd name="T17" fmla="*/ 16 h 17"/>
                <a:gd name="T18" fmla="*/ 12 w 17"/>
                <a:gd name="T19" fmla="*/ 13 h 17"/>
                <a:gd name="T20" fmla="*/ 16 w 17"/>
                <a:gd name="T21" fmla="*/ 5 h 17"/>
                <a:gd name="T22" fmla="*/ 16 w 17"/>
                <a:gd name="T23" fmla="*/ 5 h 17"/>
                <a:gd name="T24" fmla="*/ 9 w 17"/>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9" y="0"/>
                  </a:moveTo>
                  <a:lnTo>
                    <a:pt x="9" y="0"/>
                  </a:lnTo>
                  <a:lnTo>
                    <a:pt x="9" y="2"/>
                  </a:lnTo>
                  <a:lnTo>
                    <a:pt x="8" y="2"/>
                  </a:lnTo>
                  <a:lnTo>
                    <a:pt x="4" y="2"/>
                  </a:lnTo>
                  <a:lnTo>
                    <a:pt x="0" y="5"/>
                  </a:lnTo>
                  <a:lnTo>
                    <a:pt x="2" y="16"/>
                  </a:lnTo>
                  <a:lnTo>
                    <a:pt x="4" y="16"/>
                  </a:lnTo>
                  <a:lnTo>
                    <a:pt x="8" y="16"/>
                  </a:lnTo>
                  <a:lnTo>
                    <a:pt x="12" y="13"/>
                  </a:lnTo>
                  <a:lnTo>
                    <a:pt x="16" y="5"/>
                  </a:lnTo>
                  <a:lnTo>
                    <a:pt x="9" y="0"/>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55" name="Freeform 423"/>
            <p:cNvSpPr>
              <a:spLocks/>
            </p:cNvSpPr>
            <p:nvPr/>
          </p:nvSpPr>
          <p:spPr bwMode="auto">
            <a:xfrm>
              <a:off x="1969" y="1058"/>
              <a:ext cx="17" cy="17"/>
            </a:xfrm>
            <a:custGeom>
              <a:avLst/>
              <a:gdLst>
                <a:gd name="T0" fmla="*/ 16 w 17"/>
                <a:gd name="T1" fmla="*/ 5 h 17"/>
                <a:gd name="T2" fmla="*/ 16 w 17"/>
                <a:gd name="T3" fmla="*/ 5 h 17"/>
                <a:gd name="T4" fmla="*/ 16 w 17"/>
                <a:gd name="T5" fmla="*/ 0 h 17"/>
                <a:gd name="T6" fmla="*/ 5 w 17"/>
                <a:gd name="T7" fmla="*/ 2 h 17"/>
                <a:gd name="T8" fmla="*/ 3 w 17"/>
                <a:gd name="T9" fmla="*/ 7 h 17"/>
                <a:gd name="T10" fmla="*/ 0 w 17"/>
                <a:gd name="T11" fmla="*/ 13 h 17"/>
                <a:gd name="T12" fmla="*/ 8 w 17"/>
                <a:gd name="T13" fmla="*/ 16 h 17"/>
                <a:gd name="T14" fmla="*/ 12 w 17"/>
                <a:gd name="T15" fmla="*/ 10 h 17"/>
                <a:gd name="T16" fmla="*/ 14 w 17"/>
                <a:gd name="T17" fmla="*/ 5 h 17"/>
                <a:gd name="T18" fmla="*/ 8 w 17"/>
                <a:gd name="T19" fmla="*/ 5 h 17"/>
                <a:gd name="T20" fmla="*/ 7 w 17"/>
                <a:gd name="T21" fmla="*/ 5 h 17"/>
                <a:gd name="T22" fmla="*/ 7 w 17"/>
                <a:gd name="T23" fmla="*/ 5 h 17"/>
                <a:gd name="T24" fmla="*/ 16 w 17"/>
                <a:gd name="T25" fmla="*/ 5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16" y="5"/>
                  </a:moveTo>
                  <a:lnTo>
                    <a:pt x="16" y="5"/>
                  </a:lnTo>
                  <a:lnTo>
                    <a:pt x="16" y="0"/>
                  </a:lnTo>
                  <a:lnTo>
                    <a:pt x="5" y="2"/>
                  </a:lnTo>
                  <a:lnTo>
                    <a:pt x="3" y="7"/>
                  </a:lnTo>
                  <a:lnTo>
                    <a:pt x="0" y="13"/>
                  </a:lnTo>
                  <a:lnTo>
                    <a:pt x="8" y="16"/>
                  </a:lnTo>
                  <a:lnTo>
                    <a:pt x="12" y="10"/>
                  </a:lnTo>
                  <a:lnTo>
                    <a:pt x="14" y="5"/>
                  </a:lnTo>
                  <a:lnTo>
                    <a:pt x="8" y="5"/>
                  </a:lnTo>
                  <a:lnTo>
                    <a:pt x="7" y="5"/>
                  </a:lnTo>
                  <a:lnTo>
                    <a:pt x="16" y="5"/>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56" name="Freeform 424"/>
            <p:cNvSpPr>
              <a:spLocks/>
            </p:cNvSpPr>
            <p:nvPr/>
          </p:nvSpPr>
          <p:spPr bwMode="auto">
            <a:xfrm>
              <a:off x="1968" y="1062"/>
              <a:ext cx="17" cy="17"/>
            </a:xfrm>
            <a:custGeom>
              <a:avLst/>
              <a:gdLst>
                <a:gd name="T0" fmla="*/ 3 w 17"/>
                <a:gd name="T1" fmla="*/ 16 h 17"/>
                <a:gd name="T2" fmla="*/ 3 w 17"/>
                <a:gd name="T3" fmla="*/ 16 h 17"/>
                <a:gd name="T4" fmla="*/ 11 w 17"/>
                <a:gd name="T5" fmla="*/ 13 h 17"/>
                <a:gd name="T6" fmla="*/ 14 w 17"/>
                <a:gd name="T7" fmla="*/ 8 h 17"/>
                <a:gd name="T8" fmla="*/ 16 w 17"/>
                <a:gd name="T9" fmla="*/ 5 h 17"/>
                <a:gd name="T10" fmla="*/ 16 w 17"/>
                <a:gd name="T11" fmla="*/ 0 h 17"/>
                <a:gd name="T12" fmla="*/ 8 w 17"/>
                <a:gd name="T13" fmla="*/ 0 h 17"/>
                <a:gd name="T14" fmla="*/ 8 w 17"/>
                <a:gd name="T15" fmla="*/ 4 h 17"/>
                <a:gd name="T16" fmla="*/ 6 w 17"/>
                <a:gd name="T17" fmla="*/ 7 h 17"/>
                <a:gd name="T18" fmla="*/ 4 w 17"/>
                <a:gd name="T19" fmla="*/ 9 h 17"/>
                <a:gd name="T20" fmla="*/ 0 w 17"/>
                <a:gd name="T21" fmla="*/ 11 h 17"/>
                <a:gd name="T22" fmla="*/ 0 w 17"/>
                <a:gd name="T23" fmla="*/ 11 h 17"/>
                <a:gd name="T24" fmla="*/ 3 w 17"/>
                <a:gd name="T25" fmla="*/ 1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3" y="16"/>
                  </a:moveTo>
                  <a:lnTo>
                    <a:pt x="3" y="16"/>
                  </a:lnTo>
                  <a:lnTo>
                    <a:pt x="11" y="13"/>
                  </a:lnTo>
                  <a:lnTo>
                    <a:pt x="14" y="8"/>
                  </a:lnTo>
                  <a:lnTo>
                    <a:pt x="16" y="5"/>
                  </a:lnTo>
                  <a:lnTo>
                    <a:pt x="16" y="0"/>
                  </a:lnTo>
                  <a:lnTo>
                    <a:pt x="8" y="0"/>
                  </a:lnTo>
                  <a:lnTo>
                    <a:pt x="8" y="4"/>
                  </a:lnTo>
                  <a:lnTo>
                    <a:pt x="6" y="7"/>
                  </a:lnTo>
                  <a:lnTo>
                    <a:pt x="4" y="9"/>
                  </a:lnTo>
                  <a:lnTo>
                    <a:pt x="0" y="11"/>
                  </a:lnTo>
                  <a:lnTo>
                    <a:pt x="3" y="16"/>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57" name="Freeform 425"/>
            <p:cNvSpPr>
              <a:spLocks/>
            </p:cNvSpPr>
            <p:nvPr/>
          </p:nvSpPr>
          <p:spPr bwMode="auto">
            <a:xfrm>
              <a:off x="1953" y="1073"/>
              <a:ext cx="18" cy="17"/>
            </a:xfrm>
            <a:custGeom>
              <a:avLst/>
              <a:gdLst>
                <a:gd name="T0" fmla="*/ 5 w 18"/>
                <a:gd name="T1" fmla="*/ 16 h 17"/>
                <a:gd name="T2" fmla="*/ 5 w 18"/>
                <a:gd name="T3" fmla="*/ 16 h 17"/>
                <a:gd name="T4" fmla="*/ 7 w 18"/>
                <a:gd name="T5" fmla="*/ 14 h 17"/>
                <a:gd name="T6" fmla="*/ 8 w 18"/>
                <a:gd name="T7" fmla="*/ 12 h 17"/>
                <a:gd name="T8" fmla="*/ 12 w 18"/>
                <a:gd name="T9" fmla="*/ 12 h 17"/>
                <a:gd name="T10" fmla="*/ 17 w 18"/>
                <a:gd name="T11" fmla="*/ 10 h 17"/>
                <a:gd name="T12" fmla="*/ 15 w 18"/>
                <a:gd name="T13" fmla="*/ 0 h 17"/>
                <a:gd name="T14" fmla="*/ 11 w 18"/>
                <a:gd name="T15" fmla="*/ 2 h 17"/>
                <a:gd name="T16" fmla="*/ 7 w 18"/>
                <a:gd name="T17" fmla="*/ 2 h 17"/>
                <a:gd name="T18" fmla="*/ 4 w 18"/>
                <a:gd name="T19" fmla="*/ 4 h 17"/>
                <a:gd name="T20" fmla="*/ 0 w 18"/>
                <a:gd name="T21" fmla="*/ 10 h 17"/>
                <a:gd name="T22" fmla="*/ 0 w 18"/>
                <a:gd name="T23" fmla="*/ 10 h 17"/>
                <a:gd name="T24" fmla="*/ 5 w 18"/>
                <a:gd name="T25" fmla="*/ 1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7"/>
                <a:gd name="T41" fmla="*/ 18 w 18"/>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7">
                  <a:moveTo>
                    <a:pt x="5" y="16"/>
                  </a:moveTo>
                  <a:lnTo>
                    <a:pt x="5" y="16"/>
                  </a:lnTo>
                  <a:lnTo>
                    <a:pt x="7" y="14"/>
                  </a:lnTo>
                  <a:lnTo>
                    <a:pt x="8" y="12"/>
                  </a:lnTo>
                  <a:lnTo>
                    <a:pt x="12" y="12"/>
                  </a:lnTo>
                  <a:lnTo>
                    <a:pt x="17" y="10"/>
                  </a:lnTo>
                  <a:lnTo>
                    <a:pt x="15" y="0"/>
                  </a:lnTo>
                  <a:lnTo>
                    <a:pt x="11" y="2"/>
                  </a:lnTo>
                  <a:lnTo>
                    <a:pt x="7" y="2"/>
                  </a:lnTo>
                  <a:lnTo>
                    <a:pt x="4" y="4"/>
                  </a:lnTo>
                  <a:lnTo>
                    <a:pt x="0" y="10"/>
                  </a:lnTo>
                  <a:lnTo>
                    <a:pt x="5" y="16"/>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58" name="Freeform 426"/>
            <p:cNvSpPr>
              <a:spLocks/>
            </p:cNvSpPr>
            <p:nvPr/>
          </p:nvSpPr>
          <p:spPr bwMode="auto">
            <a:xfrm>
              <a:off x="1946" y="1078"/>
              <a:ext cx="17" cy="17"/>
            </a:xfrm>
            <a:custGeom>
              <a:avLst/>
              <a:gdLst>
                <a:gd name="T0" fmla="*/ 0 w 17"/>
                <a:gd name="T1" fmla="*/ 16 h 17"/>
                <a:gd name="T2" fmla="*/ 0 w 17"/>
                <a:gd name="T3" fmla="*/ 16 h 17"/>
                <a:gd name="T4" fmla="*/ 5 w 17"/>
                <a:gd name="T5" fmla="*/ 14 h 17"/>
                <a:gd name="T6" fmla="*/ 9 w 17"/>
                <a:gd name="T7" fmla="*/ 12 h 17"/>
                <a:gd name="T8" fmla="*/ 12 w 17"/>
                <a:gd name="T9" fmla="*/ 8 h 17"/>
                <a:gd name="T10" fmla="*/ 16 w 17"/>
                <a:gd name="T11" fmla="*/ 4 h 17"/>
                <a:gd name="T12" fmla="*/ 9 w 17"/>
                <a:gd name="T13" fmla="*/ 0 h 17"/>
                <a:gd name="T14" fmla="*/ 8 w 17"/>
                <a:gd name="T15" fmla="*/ 2 h 17"/>
                <a:gd name="T16" fmla="*/ 4 w 17"/>
                <a:gd name="T17" fmla="*/ 6 h 17"/>
                <a:gd name="T18" fmla="*/ 2 w 17"/>
                <a:gd name="T19" fmla="*/ 9 h 17"/>
                <a:gd name="T20" fmla="*/ 0 w 17"/>
                <a:gd name="T21" fmla="*/ 9 h 17"/>
                <a:gd name="T22" fmla="*/ 0 w 17"/>
                <a:gd name="T23" fmla="*/ 9 h 17"/>
                <a:gd name="T24" fmla="*/ 0 w 17"/>
                <a:gd name="T25" fmla="*/ 1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0" y="16"/>
                  </a:moveTo>
                  <a:lnTo>
                    <a:pt x="0" y="16"/>
                  </a:lnTo>
                  <a:lnTo>
                    <a:pt x="5" y="14"/>
                  </a:lnTo>
                  <a:lnTo>
                    <a:pt x="9" y="12"/>
                  </a:lnTo>
                  <a:lnTo>
                    <a:pt x="12" y="8"/>
                  </a:lnTo>
                  <a:lnTo>
                    <a:pt x="16" y="4"/>
                  </a:lnTo>
                  <a:lnTo>
                    <a:pt x="9" y="0"/>
                  </a:lnTo>
                  <a:lnTo>
                    <a:pt x="8" y="2"/>
                  </a:lnTo>
                  <a:lnTo>
                    <a:pt x="4" y="6"/>
                  </a:lnTo>
                  <a:lnTo>
                    <a:pt x="2" y="9"/>
                  </a:lnTo>
                  <a:lnTo>
                    <a:pt x="0" y="9"/>
                  </a:lnTo>
                  <a:lnTo>
                    <a:pt x="0" y="16"/>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59" name="Freeform 427"/>
            <p:cNvSpPr>
              <a:spLocks/>
            </p:cNvSpPr>
            <p:nvPr/>
          </p:nvSpPr>
          <p:spPr bwMode="auto">
            <a:xfrm>
              <a:off x="1925" y="1085"/>
              <a:ext cx="22" cy="17"/>
            </a:xfrm>
            <a:custGeom>
              <a:avLst/>
              <a:gdLst>
                <a:gd name="T0" fmla="*/ 0 w 22"/>
                <a:gd name="T1" fmla="*/ 16 h 17"/>
                <a:gd name="T2" fmla="*/ 0 w 22"/>
                <a:gd name="T3" fmla="*/ 16 h 17"/>
                <a:gd name="T4" fmla="*/ 3 w 22"/>
                <a:gd name="T5" fmla="*/ 14 h 17"/>
                <a:gd name="T6" fmla="*/ 7 w 22"/>
                <a:gd name="T7" fmla="*/ 14 h 17"/>
                <a:gd name="T8" fmla="*/ 9 w 22"/>
                <a:gd name="T9" fmla="*/ 13 h 17"/>
                <a:gd name="T10" fmla="*/ 12 w 22"/>
                <a:gd name="T11" fmla="*/ 10 h 17"/>
                <a:gd name="T12" fmla="*/ 15 w 22"/>
                <a:gd name="T13" fmla="*/ 9 h 17"/>
                <a:gd name="T14" fmla="*/ 18 w 22"/>
                <a:gd name="T15" fmla="*/ 8 h 17"/>
                <a:gd name="T16" fmla="*/ 19 w 22"/>
                <a:gd name="T17" fmla="*/ 6 h 17"/>
                <a:gd name="T18" fmla="*/ 21 w 22"/>
                <a:gd name="T19" fmla="*/ 6 h 17"/>
                <a:gd name="T20" fmla="*/ 21 w 22"/>
                <a:gd name="T21" fmla="*/ 0 h 17"/>
                <a:gd name="T22" fmla="*/ 18 w 22"/>
                <a:gd name="T23" fmla="*/ 1 h 17"/>
                <a:gd name="T24" fmla="*/ 16 w 22"/>
                <a:gd name="T25" fmla="*/ 1 h 17"/>
                <a:gd name="T26" fmla="*/ 13 w 22"/>
                <a:gd name="T27" fmla="*/ 2 h 17"/>
                <a:gd name="T28" fmla="*/ 10 w 22"/>
                <a:gd name="T29" fmla="*/ 4 h 17"/>
                <a:gd name="T30" fmla="*/ 8 w 22"/>
                <a:gd name="T31" fmla="*/ 6 h 17"/>
                <a:gd name="T32" fmla="*/ 5 w 22"/>
                <a:gd name="T33" fmla="*/ 8 h 17"/>
                <a:gd name="T34" fmla="*/ 2 w 22"/>
                <a:gd name="T35" fmla="*/ 9 h 17"/>
                <a:gd name="T36" fmla="*/ 0 w 22"/>
                <a:gd name="T37" fmla="*/ 9 h 17"/>
                <a:gd name="T38" fmla="*/ 0 w 22"/>
                <a:gd name="T39" fmla="*/ 9 h 17"/>
                <a:gd name="T40" fmla="*/ 0 w 22"/>
                <a:gd name="T41" fmla="*/ 16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
                <a:gd name="T64" fmla="*/ 0 h 17"/>
                <a:gd name="T65" fmla="*/ 22 w 22"/>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 h="17">
                  <a:moveTo>
                    <a:pt x="0" y="16"/>
                  </a:moveTo>
                  <a:lnTo>
                    <a:pt x="0" y="16"/>
                  </a:lnTo>
                  <a:lnTo>
                    <a:pt x="3" y="14"/>
                  </a:lnTo>
                  <a:lnTo>
                    <a:pt x="7" y="14"/>
                  </a:lnTo>
                  <a:lnTo>
                    <a:pt x="9" y="13"/>
                  </a:lnTo>
                  <a:lnTo>
                    <a:pt x="12" y="10"/>
                  </a:lnTo>
                  <a:lnTo>
                    <a:pt x="15" y="9"/>
                  </a:lnTo>
                  <a:lnTo>
                    <a:pt x="18" y="8"/>
                  </a:lnTo>
                  <a:lnTo>
                    <a:pt x="19" y="6"/>
                  </a:lnTo>
                  <a:lnTo>
                    <a:pt x="21" y="6"/>
                  </a:lnTo>
                  <a:lnTo>
                    <a:pt x="21" y="0"/>
                  </a:lnTo>
                  <a:lnTo>
                    <a:pt x="18" y="1"/>
                  </a:lnTo>
                  <a:lnTo>
                    <a:pt x="16" y="1"/>
                  </a:lnTo>
                  <a:lnTo>
                    <a:pt x="13" y="2"/>
                  </a:lnTo>
                  <a:lnTo>
                    <a:pt x="10" y="4"/>
                  </a:lnTo>
                  <a:lnTo>
                    <a:pt x="8" y="6"/>
                  </a:lnTo>
                  <a:lnTo>
                    <a:pt x="5" y="8"/>
                  </a:lnTo>
                  <a:lnTo>
                    <a:pt x="2" y="9"/>
                  </a:lnTo>
                  <a:lnTo>
                    <a:pt x="0" y="9"/>
                  </a:lnTo>
                  <a:lnTo>
                    <a:pt x="0" y="16"/>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60" name="Freeform 428"/>
            <p:cNvSpPr>
              <a:spLocks/>
            </p:cNvSpPr>
            <p:nvPr/>
          </p:nvSpPr>
          <p:spPr bwMode="auto">
            <a:xfrm>
              <a:off x="1909" y="1092"/>
              <a:ext cx="17" cy="17"/>
            </a:xfrm>
            <a:custGeom>
              <a:avLst/>
              <a:gdLst>
                <a:gd name="T0" fmla="*/ 1 w 17"/>
                <a:gd name="T1" fmla="*/ 14 h 17"/>
                <a:gd name="T2" fmla="*/ 0 w 17"/>
                <a:gd name="T3" fmla="*/ 14 h 17"/>
                <a:gd name="T4" fmla="*/ 3 w 17"/>
                <a:gd name="T5" fmla="*/ 16 h 17"/>
                <a:gd name="T6" fmla="*/ 5 w 17"/>
                <a:gd name="T7" fmla="*/ 14 h 17"/>
                <a:gd name="T8" fmla="*/ 7 w 17"/>
                <a:gd name="T9" fmla="*/ 14 h 17"/>
                <a:gd name="T10" fmla="*/ 8 w 17"/>
                <a:gd name="T11" fmla="*/ 12 h 17"/>
                <a:gd name="T12" fmla="*/ 10 w 17"/>
                <a:gd name="T13" fmla="*/ 10 h 17"/>
                <a:gd name="T14" fmla="*/ 12 w 17"/>
                <a:gd name="T15" fmla="*/ 10 h 17"/>
                <a:gd name="T16" fmla="*/ 14 w 17"/>
                <a:gd name="T17" fmla="*/ 8 h 17"/>
                <a:gd name="T18" fmla="*/ 16 w 17"/>
                <a:gd name="T19" fmla="*/ 8 h 17"/>
                <a:gd name="T20" fmla="*/ 16 w 17"/>
                <a:gd name="T21" fmla="*/ 0 h 17"/>
                <a:gd name="T22" fmla="*/ 13 w 17"/>
                <a:gd name="T23" fmla="*/ 0 h 17"/>
                <a:gd name="T24" fmla="*/ 10 w 17"/>
                <a:gd name="T25" fmla="*/ 1 h 17"/>
                <a:gd name="T26" fmla="*/ 8 w 17"/>
                <a:gd name="T27" fmla="*/ 3 h 17"/>
                <a:gd name="T28" fmla="*/ 7 w 17"/>
                <a:gd name="T29" fmla="*/ 5 h 17"/>
                <a:gd name="T30" fmla="*/ 5 w 17"/>
                <a:gd name="T31" fmla="*/ 5 h 17"/>
                <a:gd name="T32" fmla="*/ 3 w 17"/>
                <a:gd name="T33" fmla="*/ 7 h 17"/>
                <a:gd name="T34" fmla="*/ 3 w 17"/>
                <a:gd name="T35" fmla="*/ 7 h 17"/>
                <a:gd name="T36" fmla="*/ 2 w 17"/>
                <a:gd name="T37" fmla="*/ 7 h 17"/>
                <a:gd name="T38" fmla="*/ 2 w 17"/>
                <a:gd name="T39" fmla="*/ 7 h 17"/>
                <a:gd name="T40" fmla="*/ 1 w 17"/>
                <a:gd name="T41" fmla="*/ 14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17"/>
                <a:gd name="T65" fmla="*/ 17 w 17"/>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17">
                  <a:moveTo>
                    <a:pt x="1" y="14"/>
                  </a:moveTo>
                  <a:lnTo>
                    <a:pt x="0" y="14"/>
                  </a:lnTo>
                  <a:lnTo>
                    <a:pt x="3" y="16"/>
                  </a:lnTo>
                  <a:lnTo>
                    <a:pt x="5" y="14"/>
                  </a:lnTo>
                  <a:lnTo>
                    <a:pt x="7" y="14"/>
                  </a:lnTo>
                  <a:lnTo>
                    <a:pt x="8" y="12"/>
                  </a:lnTo>
                  <a:lnTo>
                    <a:pt x="10" y="10"/>
                  </a:lnTo>
                  <a:lnTo>
                    <a:pt x="12" y="10"/>
                  </a:lnTo>
                  <a:lnTo>
                    <a:pt x="14" y="8"/>
                  </a:lnTo>
                  <a:lnTo>
                    <a:pt x="16" y="8"/>
                  </a:lnTo>
                  <a:lnTo>
                    <a:pt x="16" y="0"/>
                  </a:lnTo>
                  <a:lnTo>
                    <a:pt x="13" y="0"/>
                  </a:lnTo>
                  <a:lnTo>
                    <a:pt x="10" y="1"/>
                  </a:lnTo>
                  <a:lnTo>
                    <a:pt x="8" y="3"/>
                  </a:lnTo>
                  <a:lnTo>
                    <a:pt x="7" y="5"/>
                  </a:lnTo>
                  <a:lnTo>
                    <a:pt x="5" y="5"/>
                  </a:lnTo>
                  <a:lnTo>
                    <a:pt x="3" y="7"/>
                  </a:lnTo>
                  <a:lnTo>
                    <a:pt x="2" y="7"/>
                  </a:lnTo>
                  <a:lnTo>
                    <a:pt x="1" y="14"/>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61" name="Freeform 429"/>
            <p:cNvSpPr>
              <a:spLocks/>
            </p:cNvSpPr>
            <p:nvPr/>
          </p:nvSpPr>
          <p:spPr bwMode="auto">
            <a:xfrm>
              <a:off x="1898" y="1092"/>
              <a:ext cx="17" cy="17"/>
            </a:xfrm>
            <a:custGeom>
              <a:avLst/>
              <a:gdLst>
                <a:gd name="T0" fmla="*/ 2 w 17"/>
                <a:gd name="T1" fmla="*/ 0 h 17"/>
                <a:gd name="T2" fmla="*/ 0 w 17"/>
                <a:gd name="T3" fmla="*/ 10 h 17"/>
                <a:gd name="T4" fmla="*/ 1 w 17"/>
                <a:gd name="T5" fmla="*/ 10 h 17"/>
                <a:gd name="T6" fmla="*/ 4 w 17"/>
                <a:gd name="T7" fmla="*/ 12 h 17"/>
                <a:gd name="T8" fmla="*/ 9 w 17"/>
                <a:gd name="T9" fmla="*/ 14 h 17"/>
                <a:gd name="T10" fmla="*/ 14 w 17"/>
                <a:gd name="T11" fmla="*/ 16 h 17"/>
                <a:gd name="T12" fmla="*/ 16 w 17"/>
                <a:gd name="T13" fmla="*/ 8 h 17"/>
                <a:gd name="T14" fmla="*/ 11 w 17"/>
                <a:gd name="T15" fmla="*/ 6 h 17"/>
                <a:gd name="T16" fmla="*/ 7 w 17"/>
                <a:gd name="T17" fmla="*/ 4 h 17"/>
                <a:gd name="T18" fmla="*/ 3 w 17"/>
                <a:gd name="T19" fmla="*/ 2 h 17"/>
                <a:gd name="T20" fmla="*/ 2 w 17"/>
                <a:gd name="T21" fmla="*/ 0 h 17"/>
                <a:gd name="T22" fmla="*/ 1 w 17"/>
                <a:gd name="T23" fmla="*/ 10 h 17"/>
                <a:gd name="T24" fmla="*/ 2 w 17"/>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2" y="0"/>
                  </a:moveTo>
                  <a:lnTo>
                    <a:pt x="0" y="10"/>
                  </a:lnTo>
                  <a:lnTo>
                    <a:pt x="1" y="10"/>
                  </a:lnTo>
                  <a:lnTo>
                    <a:pt x="4" y="12"/>
                  </a:lnTo>
                  <a:lnTo>
                    <a:pt x="9" y="14"/>
                  </a:lnTo>
                  <a:lnTo>
                    <a:pt x="14" y="16"/>
                  </a:lnTo>
                  <a:lnTo>
                    <a:pt x="16" y="8"/>
                  </a:lnTo>
                  <a:lnTo>
                    <a:pt x="11" y="6"/>
                  </a:lnTo>
                  <a:lnTo>
                    <a:pt x="7" y="4"/>
                  </a:lnTo>
                  <a:lnTo>
                    <a:pt x="3" y="2"/>
                  </a:lnTo>
                  <a:lnTo>
                    <a:pt x="2" y="0"/>
                  </a:lnTo>
                  <a:lnTo>
                    <a:pt x="1" y="10"/>
                  </a:lnTo>
                  <a:lnTo>
                    <a:pt x="2" y="0"/>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62" name="Freeform 430"/>
            <p:cNvSpPr>
              <a:spLocks/>
            </p:cNvSpPr>
            <p:nvPr/>
          </p:nvSpPr>
          <p:spPr bwMode="auto">
            <a:xfrm>
              <a:off x="1899" y="1089"/>
              <a:ext cx="20" cy="17"/>
            </a:xfrm>
            <a:custGeom>
              <a:avLst/>
              <a:gdLst>
                <a:gd name="T0" fmla="*/ 17 w 20"/>
                <a:gd name="T1" fmla="*/ 0 h 17"/>
                <a:gd name="T2" fmla="*/ 17 w 20"/>
                <a:gd name="T3" fmla="*/ 0 h 17"/>
                <a:gd name="T4" fmla="*/ 14 w 20"/>
                <a:gd name="T5" fmla="*/ 4 h 17"/>
                <a:gd name="T6" fmla="*/ 12 w 20"/>
                <a:gd name="T7" fmla="*/ 6 h 17"/>
                <a:gd name="T8" fmla="*/ 9 w 20"/>
                <a:gd name="T9" fmla="*/ 6 h 17"/>
                <a:gd name="T10" fmla="*/ 7 w 20"/>
                <a:gd name="T11" fmla="*/ 6 h 17"/>
                <a:gd name="T12" fmla="*/ 4 w 20"/>
                <a:gd name="T13" fmla="*/ 6 h 17"/>
                <a:gd name="T14" fmla="*/ 2 w 20"/>
                <a:gd name="T15" fmla="*/ 6 h 17"/>
                <a:gd name="T16" fmla="*/ 1 w 20"/>
                <a:gd name="T17" fmla="*/ 6 h 17"/>
                <a:gd name="T18" fmla="*/ 1 w 20"/>
                <a:gd name="T19" fmla="*/ 6 h 17"/>
                <a:gd name="T20" fmla="*/ 0 w 20"/>
                <a:gd name="T21" fmla="*/ 16 h 17"/>
                <a:gd name="T22" fmla="*/ 1 w 20"/>
                <a:gd name="T23" fmla="*/ 16 h 17"/>
                <a:gd name="T24" fmla="*/ 2 w 20"/>
                <a:gd name="T25" fmla="*/ 16 h 17"/>
                <a:gd name="T26" fmla="*/ 4 w 20"/>
                <a:gd name="T27" fmla="*/ 16 h 17"/>
                <a:gd name="T28" fmla="*/ 7 w 20"/>
                <a:gd name="T29" fmla="*/ 16 h 17"/>
                <a:gd name="T30" fmla="*/ 9 w 20"/>
                <a:gd name="T31" fmla="*/ 16 h 17"/>
                <a:gd name="T32" fmla="*/ 13 w 20"/>
                <a:gd name="T33" fmla="*/ 14 h 17"/>
                <a:gd name="T34" fmla="*/ 16 w 20"/>
                <a:gd name="T35" fmla="*/ 14 h 17"/>
                <a:gd name="T36" fmla="*/ 19 w 20"/>
                <a:gd name="T37" fmla="*/ 10 h 17"/>
                <a:gd name="T38" fmla="*/ 19 w 20"/>
                <a:gd name="T39" fmla="*/ 10 h 17"/>
                <a:gd name="T40" fmla="*/ 17 w 20"/>
                <a:gd name="T41" fmla="*/ 0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
                <a:gd name="T64" fmla="*/ 0 h 17"/>
                <a:gd name="T65" fmla="*/ 20 w 20"/>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 h="17">
                  <a:moveTo>
                    <a:pt x="17" y="0"/>
                  </a:moveTo>
                  <a:lnTo>
                    <a:pt x="17" y="0"/>
                  </a:lnTo>
                  <a:lnTo>
                    <a:pt x="14" y="4"/>
                  </a:lnTo>
                  <a:lnTo>
                    <a:pt x="12" y="6"/>
                  </a:lnTo>
                  <a:lnTo>
                    <a:pt x="9" y="6"/>
                  </a:lnTo>
                  <a:lnTo>
                    <a:pt x="7" y="6"/>
                  </a:lnTo>
                  <a:lnTo>
                    <a:pt x="4" y="6"/>
                  </a:lnTo>
                  <a:lnTo>
                    <a:pt x="2" y="6"/>
                  </a:lnTo>
                  <a:lnTo>
                    <a:pt x="1" y="6"/>
                  </a:lnTo>
                  <a:lnTo>
                    <a:pt x="0" y="16"/>
                  </a:lnTo>
                  <a:lnTo>
                    <a:pt x="1" y="16"/>
                  </a:lnTo>
                  <a:lnTo>
                    <a:pt x="2" y="16"/>
                  </a:lnTo>
                  <a:lnTo>
                    <a:pt x="4" y="16"/>
                  </a:lnTo>
                  <a:lnTo>
                    <a:pt x="7" y="16"/>
                  </a:lnTo>
                  <a:lnTo>
                    <a:pt x="9" y="16"/>
                  </a:lnTo>
                  <a:lnTo>
                    <a:pt x="13" y="14"/>
                  </a:lnTo>
                  <a:lnTo>
                    <a:pt x="16" y="14"/>
                  </a:lnTo>
                  <a:lnTo>
                    <a:pt x="19" y="10"/>
                  </a:lnTo>
                  <a:lnTo>
                    <a:pt x="17" y="0"/>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63" name="Freeform 431"/>
            <p:cNvSpPr>
              <a:spLocks/>
            </p:cNvSpPr>
            <p:nvPr/>
          </p:nvSpPr>
          <p:spPr bwMode="auto">
            <a:xfrm>
              <a:off x="1916" y="1080"/>
              <a:ext cx="17" cy="17"/>
            </a:xfrm>
            <a:custGeom>
              <a:avLst/>
              <a:gdLst>
                <a:gd name="T0" fmla="*/ 14 w 17"/>
                <a:gd name="T1" fmla="*/ 0 h 17"/>
                <a:gd name="T2" fmla="*/ 14 w 17"/>
                <a:gd name="T3" fmla="*/ 0 h 17"/>
                <a:gd name="T4" fmla="*/ 9 w 17"/>
                <a:gd name="T5" fmla="*/ 2 h 17"/>
                <a:gd name="T6" fmla="*/ 6 w 17"/>
                <a:gd name="T7" fmla="*/ 5 h 17"/>
                <a:gd name="T8" fmla="*/ 3 w 17"/>
                <a:gd name="T9" fmla="*/ 8 h 17"/>
                <a:gd name="T10" fmla="*/ 0 w 17"/>
                <a:gd name="T11" fmla="*/ 10 h 17"/>
                <a:gd name="T12" fmla="*/ 3 w 17"/>
                <a:gd name="T13" fmla="*/ 16 h 17"/>
                <a:gd name="T14" fmla="*/ 9 w 17"/>
                <a:gd name="T15" fmla="*/ 12 h 17"/>
                <a:gd name="T16" fmla="*/ 14 w 17"/>
                <a:gd name="T17" fmla="*/ 8 h 17"/>
                <a:gd name="T18" fmla="*/ 14 w 17"/>
                <a:gd name="T19" fmla="*/ 6 h 17"/>
                <a:gd name="T20" fmla="*/ 16 w 17"/>
                <a:gd name="T21" fmla="*/ 5 h 17"/>
                <a:gd name="T22" fmla="*/ 16 w 17"/>
                <a:gd name="T23" fmla="*/ 5 h 17"/>
                <a:gd name="T24" fmla="*/ 14 w 17"/>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14" y="0"/>
                  </a:moveTo>
                  <a:lnTo>
                    <a:pt x="14" y="0"/>
                  </a:lnTo>
                  <a:lnTo>
                    <a:pt x="9" y="2"/>
                  </a:lnTo>
                  <a:lnTo>
                    <a:pt x="6" y="5"/>
                  </a:lnTo>
                  <a:lnTo>
                    <a:pt x="3" y="8"/>
                  </a:lnTo>
                  <a:lnTo>
                    <a:pt x="0" y="10"/>
                  </a:lnTo>
                  <a:lnTo>
                    <a:pt x="3" y="16"/>
                  </a:lnTo>
                  <a:lnTo>
                    <a:pt x="9" y="12"/>
                  </a:lnTo>
                  <a:lnTo>
                    <a:pt x="14" y="8"/>
                  </a:lnTo>
                  <a:lnTo>
                    <a:pt x="14" y="6"/>
                  </a:lnTo>
                  <a:lnTo>
                    <a:pt x="16" y="5"/>
                  </a:lnTo>
                  <a:lnTo>
                    <a:pt x="14" y="0"/>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64" name="Freeform 432"/>
            <p:cNvSpPr>
              <a:spLocks/>
            </p:cNvSpPr>
            <p:nvPr/>
          </p:nvSpPr>
          <p:spPr bwMode="auto">
            <a:xfrm>
              <a:off x="1925" y="1080"/>
              <a:ext cx="17" cy="17"/>
            </a:xfrm>
            <a:custGeom>
              <a:avLst/>
              <a:gdLst>
                <a:gd name="T0" fmla="*/ 13 w 17"/>
                <a:gd name="T1" fmla="*/ 4 h 17"/>
                <a:gd name="T2" fmla="*/ 11 w 17"/>
                <a:gd name="T3" fmla="*/ 4 h 17"/>
                <a:gd name="T4" fmla="*/ 7 w 17"/>
                <a:gd name="T5" fmla="*/ 6 h 17"/>
                <a:gd name="T6" fmla="*/ 8 w 17"/>
                <a:gd name="T7" fmla="*/ 6 h 17"/>
                <a:gd name="T8" fmla="*/ 5 w 17"/>
                <a:gd name="T9" fmla="*/ 2 h 17"/>
                <a:gd name="T10" fmla="*/ 0 w 17"/>
                <a:gd name="T11" fmla="*/ 0 h 17"/>
                <a:gd name="T12" fmla="*/ 1 w 17"/>
                <a:gd name="T13" fmla="*/ 10 h 17"/>
                <a:gd name="T14" fmla="*/ 1 w 17"/>
                <a:gd name="T15" fmla="*/ 12 h 17"/>
                <a:gd name="T16" fmla="*/ 2 w 17"/>
                <a:gd name="T17" fmla="*/ 14 h 17"/>
                <a:gd name="T18" fmla="*/ 7 w 17"/>
                <a:gd name="T19" fmla="*/ 16 h 17"/>
                <a:gd name="T20" fmla="*/ 16 w 17"/>
                <a:gd name="T21" fmla="*/ 14 h 17"/>
                <a:gd name="T22" fmla="*/ 14 w 17"/>
                <a:gd name="T23" fmla="*/ 14 h 17"/>
                <a:gd name="T24" fmla="*/ 13 w 17"/>
                <a:gd name="T25" fmla="*/ 4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13" y="4"/>
                  </a:moveTo>
                  <a:lnTo>
                    <a:pt x="11" y="4"/>
                  </a:lnTo>
                  <a:lnTo>
                    <a:pt x="7" y="6"/>
                  </a:lnTo>
                  <a:lnTo>
                    <a:pt x="8" y="6"/>
                  </a:lnTo>
                  <a:lnTo>
                    <a:pt x="5" y="2"/>
                  </a:lnTo>
                  <a:lnTo>
                    <a:pt x="0" y="0"/>
                  </a:lnTo>
                  <a:lnTo>
                    <a:pt x="1" y="10"/>
                  </a:lnTo>
                  <a:lnTo>
                    <a:pt x="1" y="12"/>
                  </a:lnTo>
                  <a:lnTo>
                    <a:pt x="2" y="14"/>
                  </a:lnTo>
                  <a:lnTo>
                    <a:pt x="7" y="16"/>
                  </a:lnTo>
                  <a:lnTo>
                    <a:pt x="16" y="14"/>
                  </a:lnTo>
                  <a:lnTo>
                    <a:pt x="14" y="14"/>
                  </a:lnTo>
                  <a:lnTo>
                    <a:pt x="13" y="4"/>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65" name="Freeform 433"/>
            <p:cNvSpPr>
              <a:spLocks/>
            </p:cNvSpPr>
            <p:nvPr/>
          </p:nvSpPr>
          <p:spPr bwMode="auto">
            <a:xfrm>
              <a:off x="1934" y="1076"/>
              <a:ext cx="19" cy="17"/>
            </a:xfrm>
            <a:custGeom>
              <a:avLst/>
              <a:gdLst>
                <a:gd name="T0" fmla="*/ 13 w 19"/>
                <a:gd name="T1" fmla="*/ 0 h 17"/>
                <a:gd name="T2" fmla="*/ 13 w 19"/>
                <a:gd name="T3" fmla="*/ 0 h 17"/>
                <a:gd name="T4" fmla="*/ 13 w 19"/>
                <a:gd name="T5" fmla="*/ 1 h 17"/>
                <a:gd name="T6" fmla="*/ 13 w 19"/>
                <a:gd name="T7" fmla="*/ 1 h 17"/>
                <a:gd name="T8" fmla="*/ 12 w 19"/>
                <a:gd name="T9" fmla="*/ 1 h 17"/>
                <a:gd name="T10" fmla="*/ 10 w 19"/>
                <a:gd name="T11" fmla="*/ 2 h 17"/>
                <a:gd name="T12" fmla="*/ 9 w 19"/>
                <a:gd name="T13" fmla="*/ 4 h 17"/>
                <a:gd name="T14" fmla="*/ 6 w 19"/>
                <a:gd name="T15" fmla="*/ 4 h 17"/>
                <a:gd name="T16" fmla="*/ 2 w 19"/>
                <a:gd name="T17" fmla="*/ 5 h 17"/>
                <a:gd name="T18" fmla="*/ 0 w 19"/>
                <a:gd name="T19" fmla="*/ 8 h 17"/>
                <a:gd name="T20" fmla="*/ 1 w 19"/>
                <a:gd name="T21" fmla="*/ 16 h 17"/>
                <a:gd name="T22" fmla="*/ 4 w 19"/>
                <a:gd name="T23" fmla="*/ 13 h 17"/>
                <a:gd name="T24" fmla="*/ 7 w 19"/>
                <a:gd name="T25" fmla="*/ 11 h 17"/>
                <a:gd name="T26" fmla="*/ 9 w 19"/>
                <a:gd name="T27" fmla="*/ 11 h 17"/>
                <a:gd name="T28" fmla="*/ 12 w 19"/>
                <a:gd name="T29" fmla="*/ 10 h 17"/>
                <a:gd name="T30" fmla="*/ 15 w 19"/>
                <a:gd name="T31" fmla="*/ 8 h 17"/>
                <a:gd name="T32" fmla="*/ 16 w 19"/>
                <a:gd name="T33" fmla="*/ 5 h 17"/>
                <a:gd name="T34" fmla="*/ 18 w 19"/>
                <a:gd name="T35" fmla="*/ 4 h 17"/>
                <a:gd name="T36" fmla="*/ 18 w 19"/>
                <a:gd name="T37" fmla="*/ 0 h 17"/>
                <a:gd name="T38" fmla="*/ 18 w 19"/>
                <a:gd name="T39" fmla="*/ 0 h 17"/>
                <a:gd name="T40" fmla="*/ 13 w 19"/>
                <a:gd name="T41" fmla="*/ 0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17"/>
                <a:gd name="T65" fmla="*/ 19 w 19"/>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17">
                  <a:moveTo>
                    <a:pt x="13" y="0"/>
                  </a:moveTo>
                  <a:lnTo>
                    <a:pt x="13" y="0"/>
                  </a:lnTo>
                  <a:lnTo>
                    <a:pt x="13" y="1"/>
                  </a:lnTo>
                  <a:lnTo>
                    <a:pt x="12" y="1"/>
                  </a:lnTo>
                  <a:lnTo>
                    <a:pt x="10" y="2"/>
                  </a:lnTo>
                  <a:lnTo>
                    <a:pt x="9" y="4"/>
                  </a:lnTo>
                  <a:lnTo>
                    <a:pt x="6" y="4"/>
                  </a:lnTo>
                  <a:lnTo>
                    <a:pt x="2" y="5"/>
                  </a:lnTo>
                  <a:lnTo>
                    <a:pt x="0" y="8"/>
                  </a:lnTo>
                  <a:lnTo>
                    <a:pt x="1" y="16"/>
                  </a:lnTo>
                  <a:lnTo>
                    <a:pt x="4" y="13"/>
                  </a:lnTo>
                  <a:lnTo>
                    <a:pt x="7" y="11"/>
                  </a:lnTo>
                  <a:lnTo>
                    <a:pt x="9" y="11"/>
                  </a:lnTo>
                  <a:lnTo>
                    <a:pt x="12" y="10"/>
                  </a:lnTo>
                  <a:lnTo>
                    <a:pt x="15" y="8"/>
                  </a:lnTo>
                  <a:lnTo>
                    <a:pt x="16" y="5"/>
                  </a:lnTo>
                  <a:lnTo>
                    <a:pt x="18" y="4"/>
                  </a:lnTo>
                  <a:lnTo>
                    <a:pt x="18" y="0"/>
                  </a:lnTo>
                  <a:lnTo>
                    <a:pt x="13" y="0"/>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66" name="Freeform 434"/>
            <p:cNvSpPr>
              <a:spLocks/>
            </p:cNvSpPr>
            <p:nvPr/>
          </p:nvSpPr>
          <p:spPr bwMode="auto">
            <a:xfrm>
              <a:off x="1946" y="1065"/>
              <a:ext cx="17" cy="17"/>
            </a:xfrm>
            <a:custGeom>
              <a:avLst/>
              <a:gdLst>
                <a:gd name="T0" fmla="*/ 13 w 17"/>
                <a:gd name="T1" fmla="*/ 0 h 17"/>
                <a:gd name="T2" fmla="*/ 13 w 17"/>
                <a:gd name="T3" fmla="*/ 0 h 17"/>
                <a:gd name="T4" fmla="*/ 5 w 17"/>
                <a:gd name="T5" fmla="*/ 2 h 17"/>
                <a:gd name="T6" fmla="*/ 2 w 17"/>
                <a:gd name="T7" fmla="*/ 7 h 17"/>
                <a:gd name="T8" fmla="*/ 0 w 17"/>
                <a:gd name="T9" fmla="*/ 10 h 17"/>
                <a:gd name="T10" fmla="*/ 2 w 17"/>
                <a:gd name="T11" fmla="*/ 16 h 17"/>
                <a:gd name="T12" fmla="*/ 16 w 17"/>
                <a:gd name="T13" fmla="*/ 16 h 17"/>
                <a:gd name="T14" fmla="*/ 16 w 17"/>
                <a:gd name="T15" fmla="*/ 10 h 17"/>
                <a:gd name="T16" fmla="*/ 16 w 17"/>
                <a:gd name="T17" fmla="*/ 7 h 17"/>
                <a:gd name="T18" fmla="*/ 16 w 17"/>
                <a:gd name="T19" fmla="*/ 7 h 17"/>
                <a:gd name="T20" fmla="*/ 16 w 17"/>
                <a:gd name="T21" fmla="*/ 7 h 17"/>
                <a:gd name="T22" fmla="*/ 16 w 17"/>
                <a:gd name="T23" fmla="*/ 7 h 17"/>
                <a:gd name="T24" fmla="*/ 13 w 17"/>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13" y="0"/>
                  </a:moveTo>
                  <a:lnTo>
                    <a:pt x="13" y="0"/>
                  </a:lnTo>
                  <a:lnTo>
                    <a:pt x="5" y="2"/>
                  </a:lnTo>
                  <a:lnTo>
                    <a:pt x="2" y="7"/>
                  </a:lnTo>
                  <a:lnTo>
                    <a:pt x="0" y="10"/>
                  </a:lnTo>
                  <a:lnTo>
                    <a:pt x="2" y="16"/>
                  </a:lnTo>
                  <a:lnTo>
                    <a:pt x="16" y="16"/>
                  </a:lnTo>
                  <a:lnTo>
                    <a:pt x="16" y="10"/>
                  </a:lnTo>
                  <a:lnTo>
                    <a:pt x="16" y="7"/>
                  </a:lnTo>
                  <a:lnTo>
                    <a:pt x="13" y="0"/>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67" name="Freeform 435"/>
            <p:cNvSpPr>
              <a:spLocks/>
            </p:cNvSpPr>
            <p:nvPr/>
          </p:nvSpPr>
          <p:spPr bwMode="auto">
            <a:xfrm>
              <a:off x="1951" y="1049"/>
              <a:ext cx="17" cy="22"/>
            </a:xfrm>
            <a:custGeom>
              <a:avLst/>
              <a:gdLst>
                <a:gd name="T0" fmla="*/ 10 w 17"/>
                <a:gd name="T1" fmla="*/ 0 h 22"/>
                <a:gd name="T2" fmla="*/ 10 w 17"/>
                <a:gd name="T3" fmla="*/ 0 h 22"/>
                <a:gd name="T4" fmla="*/ 9 w 17"/>
                <a:gd name="T5" fmla="*/ 2 h 22"/>
                <a:gd name="T6" fmla="*/ 8 w 17"/>
                <a:gd name="T7" fmla="*/ 4 h 22"/>
                <a:gd name="T8" fmla="*/ 7 w 17"/>
                <a:gd name="T9" fmla="*/ 8 h 22"/>
                <a:gd name="T10" fmla="*/ 5 w 17"/>
                <a:gd name="T11" fmla="*/ 10 h 22"/>
                <a:gd name="T12" fmla="*/ 4 w 17"/>
                <a:gd name="T13" fmla="*/ 13 h 22"/>
                <a:gd name="T14" fmla="*/ 2 w 17"/>
                <a:gd name="T15" fmla="*/ 14 h 22"/>
                <a:gd name="T16" fmla="*/ 1 w 17"/>
                <a:gd name="T17" fmla="*/ 15 h 22"/>
                <a:gd name="T18" fmla="*/ 0 w 17"/>
                <a:gd name="T19" fmla="*/ 16 h 22"/>
                <a:gd name="T20" fmla="*/ 1 w 17"/>
                <a:gd name="T21" fmla="*/ 21 h 22"/>
                <a:gd name="T22" fmla="*/ 3 w 17"/>
                <a:gd name="T23" fmla="*/ 20 h 22"/>
                <a:gd name="T24" fmla="*/ 6 w 17"/>
                <a:gd name="T25" fmla="*/ 18 h 22"/>
                <a:gd name="T26" fmla="*/ 8 w 17"/>
                <a:gd name="T27" fmla="*/ 15 h 22"/>
                <a:gd name="T28" fmla="*/ 10 w 17"/>
                <a:gd name="T29" fmla="*/ 13 h 22"/>
                <a:gd name="T30" fmla="*/ 11 w 17"/>
                <a:gd name="T31" fmla="*/ 10 h 22"/>
                <a:gd name="T32" fmla="*/ 13 w 17"/>
                <a:gd name="T33" fmla="*/ 7 h 22"/>
                <a:gd name="T34" fmla="*/ 14 w 17"/>
                <a:gd name="T35" fmla="*/ 5 h 22"/>
                <a:gd name="T36" fmla="*/ 16 w 17"/>
                <a:gd name="T37" fmla="*/ 3 h 22"/>
                <a:gd name="T38" fmla="*/ 16 w 17"/>
                <a:gd name="T39" fmla="*/ 3 h 22"/>
                <a:gd name="T40" fmla="*/ 10 w 17"/>
                <a:gd name="T41" fmla="*/ 0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22"/>
                <a:gd name="T65" fmla="*/ 17 w 17"/>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22">
                  <a:moveTo>
                    <a:pt x="10" y="0"/>
                  </a:moveTo>
                  <a:lnTo>
                    <a:pt x="10" y="0"/>
                  </a:lnTo>
                  <a:lnTo>
                    <a:pt x="9" y="2"/>
                  </a:lnTo>
                  <a:lnTo>
                    <a:pt x="8" y="4"/>
                  </a:lnTo>
                  <a:lnTo>
                    <a:pt x="7" y="8"/>
                  </a:lnTo>
                  <a:lnTo>
                    <a:pt x="5" y="10"/>
                  </a:lnTo>
                  <a:lnTo>
                    <a:pt x="4" y="13"/>
                  </a:lnTo>
                  <a:lnTo>
                    <a:pt x="2" y="14"/>
                  </a:lnTo>
                  <a:lnTo>
                    <a:pt x="1" y="15"/>
                  </a:lnTo>
                  <a:lnTo>
                    <a:pt x="0" y="16"/>
                  </a:lnTo>
                  <a:lnTo>
                    <a:pt x="1" y="21"/>
                  </a:lnTo>
                  <a:lnTo>
                    <a:pt x="3" y="20"/>
                  </a:lnTo>
                  <a:lnTo>
                    <a:pt x="6" y="18"/>
                  </a:lnTo>
                  <a:lnTo>
                    <a:pt x="8" y="15"/>
                  </a:lnTo>
                  <a:lnTo>
                    <a:pt x="10" y="13"/>
                  </a:lnTo>
                  <a:lnTo>
                    <a:pt x="11" y="10"/>
                  </a:lnTo>
                  <a:lnTo>
                    <a:pt x="13" y="7"/>
                  </a:lnTo>
                  <a:lnTo>
                    <a:pt x="14" y="5"/>
                  </a:lnTo>
                  <a:lnTo>
                    <a:pt x="16" y="3"/>
                  </a:lnTo>
                  <a:lnTo>
                    <a:pt x="10" y="0"/>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68" name="Freeform 436"/>
            <p:cNvSpPr>
              <a:spLocks/>
            </p:cNvSpPr>
            <p:nvPr/>
          </p:nvSpPr>
          <p:spPr bwMode="auto">
            <a:xfrm>
              <a:off x="1959" y="1034"/>
              <a:ext cx="17" cy="19"/>
            </a:xfrm>
            <a:custGeom>
              <a:avLst/>
              <a:gdLst>
                <a:gd name="T0" fmla="*/ 10 w 17"/>
                <a:gd name="T1" fmla="*/ 0 h 19"/>
                <a:gd name="T2" fmla="*/ 0 w 17"/>
                <a:gd name="T3" fmla="*/ 3 h 19"/>
                <a:gd name="T4" fmla="*/ 0 w 17"/>
                <a:gd name="T5" fmla="*/ 3 h 19"/>
                <a:gd name="T6" fmla="*/ 2 w 17"/>
                <a:gd name="T7" fmla="*/ 4 h 19"/>
                <a:gd name="T8" fmla="*/ 2 w 17"/>
                <a:gd name="T9" fmla="*/ 6 h 19"/>
                <a:gd name="T10" fmla="*/ 4 w 17"/>
                <a:gd name="T11" fmla="*/ 8 h 19"/>
                <a:gd name="T12" fmla="*/ 6 w 17"/>
                <a:gd name="T13" fmla="*/ 10 h 19"/>
                <a:gd name="T14" fmla="*/ 6 w 17"/>
                <a:gd name="T15" fmla="*/ 12 h 19"/>
                <a:gd name="T16" fmla="*/ 6 w 17"/>
                <a:gd name="T17" fmla="*/ 14 h 19"/>
                <a:gd name="T18" fmla="*/ 4 w 17"/>
                <a:gd name="T19" fmla="*/ 15 h 19"/>
                <a:gd name="T20" fmla="*/ 14 w 17"/>
                <a:gd name="T21" fmla="*/ 18 h 19"/>
                <a:gd name="T22" fmla="*/ 16 w 17"/>
                <a:gd name="T23" fmla="*/ 15 h 19"/>
                <a:gd name="T24" fmla="*/ 16 w 17"/>
                <a:gd name="T25" fmla="*/ 11 h 19"/>
                <a:gd name="T26" fmla="*/ 16 w 17"/>
                <a:gd name="T27" fmla="*/ 9 h 19"/>
                <a:gd name="T28" fmla="*/ 14 w 17"/>
                <a:gd name="T29" fmla="*/ 6 h 19"/>
                <a:gd name="T30" fmla="*/ 12 w 17"/>
                <a:gd name="T31" fmla="*/ 4 h 19"/>
                <a:gd name="T32" fmla="*/ 12 w 17"/>
                <a:gd name="T33" fmla="*/ 2 h 19"/>
                <a:gd name="T34" fmla="*/ 10 w 17"/>
                <a:gd name="T35" fmla="*/ 1 h 19"/>
                <a:gd name="T36" fmla="*/ 10 w 17"/>
                <a:gd name="T37" fmla="*/ 0 h 19"/>
                <a:gd name="T38" fmla="*/ 0 w 17"/>
                <a:gd name="T39" fmla="*/ 3 h 19"/>
                <a:gd name="T40" fmla="*/ 10 w 17"/>
                <a:gd name="T41" fmla="*/ 0 h 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19"/>
                <a:gd name="T65" fmla="*/ 17 w 17"/>
                <a:gd name="T66" fmla="*/ 19 h 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19">
                  <a:moveTo>
                    <a:pt x="10" y="0"/>
                  </a:moveTo>
                  <a:lnTo>
                    <a:pt x="0" y="3"/>
                  </a:lnTo>
                  <a:lnTo>
                    <a:pt x="2" y="4"/>
                  </a:lnTo>
                  <a:lnTo>
                    <a:pt x="2" y="6"/>
                  </a:lnTo>
                  <a:lnTo>
                    <a:pt x="4" y="8"/>
                  </a:lnTo>
                  <a:lnTo>
                    <a:pt x="6" y="10"/>
                  </a:lnTo>
                  <a:lnTo>
                    <a:pt x="6" y="12"/>
                  </a:lnTo>
                  <a:lnTo>
                    <a:pt x="6" y="14"/>
                  </a:lnTo>
                  <a:lnTo>
                    <a:pt x="4" y="15"/>
                  </a:lnTo>
                  <a:lnTo>
                    <a:pt x="14" y="18"/>
                  </a:lnTo>
                  <a:lnTo>
                    <a:pt x="16" y="15"/>
                  </a:lnTo>
                  <a:lnTo>
                    <a:pt x="16" y="11"/>
                  </a:lnTo>
                  <a:lnTo>
                    <a:pt x="16" y="9"/>
                  </a:lnTo>
                  <a:lnTo>
                    <a:pt x="14" y="6"/>
                  </a:lnTo>
                  <a:lnTo>
                    <a:pt x="12" y="4"/>
                  </a:lnTo>
                  <a:lnTo>
                    <a:pt x="12" y="2"/>
                  </a:lnTo>
                  <a:lnTo>
                    <a:pt x="10" y="1"/>
                  </a:lnTo>
                  <a:lnTo>
                    <a:pt x="10" y="0"/>
                  </a:lnTo>
                  <a:lnTo>
                    <a:pt x="0" y="3"/>
                  </a:lnTo>
                  <a:lnTo>
                    <a:pt x="10" y="0"/>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69" name="Freeform 437"/>
            <p:cNvSpPr>
              <a:spLocks/>
            </p:cNvSpPr>
            <p:nvPr/>
          </p:nvSpPr>
          <p:spPr bwMode="auto">
            <a:xfrm>
              <a:off x="1875" y="1062"/>
              <a:ext cx="34" cy="28"/>
            </a:xfrm>
            <a:custGeom>
              <a:avLst/>
              <a:gdLst>
                <a:gd name="T0" fmla="*/ 30 w 34"/>
                <a:gd name="T1" fmla="*/ 2 h 28"/>
                <a:gd name="T2" fmla="*/ 30 w 34"/>
                <a:gd name="T3" fmla="*/ 1 h 28"/>
                <a:gd name="T4" fmla="*/ 30 w 34"/>
                <a:gd name="T5" fmla="*/ 0 h 28"/>
                <a:gd name="T6" fmla="*/ 30 w 34"/>
                <a:gd name="T7" fmla="*/ 1 h 28"/>
                <a:gd name="T8" fmla="*/ 30 w 34"/>
                <a:gd name="T9" fmla="*/ 3 h 28"/>
                <a:gd name="T10" fmla="*/ 30 w 34"/>
                <a:gd name="T11" fmla="*/ 5 h 28"/>
                <a:gd name="T12" fmla="*/ 29 w 34"/>
                <a:gd name="T13" fmla="*/ 7 h 28"/>
                <a:gd name="T14" fmla="*/ 28 w 34"/>
                <a:gd name="T15" fmla="*/ 9 h 28"/>
                <a:gd name="T16" fmla="*/ 26 w 34"/>
                <a:gd name="T17" fmla="*/ 11 h 28"/>
                <a:gd name="T18" fmla="*/ 25 w 34"/>
                <a:gd name="T19" fmla="*/ 13 h 28"/>
                <a:gd name="T20" fmla="*/ 23 w 34"/>
                <a:gd name="T21" fmla="*/ 16 h 28"/>
                <a:gd name="T22" fmla="*/ 22 w 34"/>
                <a:gd name="T23" fmla="*/ 17 h 28"/>
                <a:gd name="T24" fmla="*/ 23 w 34"/>
                <a:gd name="T25" fmla="*/ 18 h 28"/>
                <a:gd name="T26" fmla="*/ 24 w 34"/>
                <a:gd name="T27" fmla="*/ 17 h 28"/>
                <a:gd name="T28" fmla="*/ 27 w 34"/>
                <a:gd name="T29" fmla="*/ 17 h 28"/>
                <a:gd name="T30" fmla="*/ 29 w 34"/>
                <a:gd name="T31" fmla="*/ 16 h 28"/>
                <a:gd name="T32" fmla="*/ 31 w 34"/>
                <a:gd name="T33" fmla="*/ 14 h 28"/>
                <a:gd name="T34" fmla="*/ 32 w 34"/>
                <a:gd name="T35" fmla="*/ 12 h 28"/>
                <a:gd name="T36" fmla="*/ 32 w 34"/>
                <a:gd name="T37" fmla="*/ 10 h 28"/>
                <a:gd name="T38" fmla="*/ 33 w 34"/>
                <a:gd name="T39" fmla="*/ 9 h 28"/>
                <a:gd name="T40" fmla="*/ 33 w 34"/>
                <a:gd name="T41" fmla="*/ 9 h 28"/>
                <a:gd name="T42" fmla="*/ 33 w 34"/>
                <a:gd name="T43" fmla="*/ 10 h 28"/>
                <a:gd name="T44" fmla="*/ 32 w 34"/>
                <a:gd name="T45" fmla="*/ 13 h 28"/>
                <a:gd name="T46" fmla="*/ 31 w 34"/>
                <a:gd name="T47" fmla="*/ 16 h 28"/>
                <a:gd name="T48" fmla="*/ 29 w 34"/>
                <a:gd name="T49" fmla="*/ 19 h 28"/>
                <a:gd name="T50" fmla="*/ 26 w 34"/>
                <a:gd name="T51" fmla="*/ 21 h 28"/>
                <a:gd name="T52" fmla="*/ 23 w 34"/>
                <a:gd name="T53" fmla="*/ 22 h 28"/>
                <a:gd name="T54" fmla="*/ 22 w 34"/>
                <a:gd name="T55" fmla="*/ 23 h 28"/>
                <a:gd name="T56" fmla="*/ 20 w 34"/>
                <a:gd name="T57" fmla="*/ 24 h 28"/>
                <a:gd name="T58" fmla="*/ 19 w 34"/>
                <a:gd name="T59" fmla="*/ 25 h 28"/>
                <a:gd name="T60" fmla="*/ 17 w 34"/>
                <a:gd name="T61" fmla="*/ 26 h 28"/>
                <a:gd name="T62" fmla="*/ 14 w 34"/>
                <a:gd name="T63" fmla="*/ 27 h 28"/>
                <a:gd name="T64" fmla="*/ 12 w 34"/>
                <a:gd name="T65" fmla="*/ 26 h 28"/>
                <a:gd name="T66" fmla="*/ 9 w 34"/>
                <a:gd name="T67" fmla="*/ 26 h 28"/>
                <a:gd name="T68" fmla="*/ 6 w 34"/>
                <a:gd name="T69" fmla="*/ 26 h 28"/>
                <a:gd name="T70" fmla="*/ 5 w 34"/>
                <a:gd name="T71" fmla="*/ 25 h 28"/>
                <a:gd name="T72" fmla="*/ 3 w 34"/>
                <a:gd name="T73" fmla="*/ 25 h 28"/>
                <a:gd name="T74" fmla="*/ 2 w 34"/>
                <a:gd name="T75" fmla="*/ 25 h 28"/>
                <a:gd name="T76" fmla="*/ 0 w 34"/>
                <a:gd name="T77" fmla="*/ 25 h 28"/>
                <a:gd name="T78" fmla="*/ 0 w 34"/>
                <a:gd name="T79" fmla="*/ 25 h 28"/>
                <a:gd name="T80" fmla="*/ 1 w 34"/>
                <a:gd name="T81" fmla="*/ 24 h 28"/>
                <a:gd name="T82" fmla="*/ 2 w 34"/>
                <a:gd name="T83" fmla="*/ 23 h 28"/>
                <a:gd name="T84" fmla="*/ 3 w 34"/>
                <a:gd name="T85" fmla="*/ 22 h 28"/>
                <a:gd name="T86" fmla="*/ 4 w 34"/>
                <a:gd name="T87" fmla="*/ 21 h 28"/>
                <a:gd name="T88" fmla="*/ 6 w 34"/>
                <a:gd name="T89" fmla="*/ 20 h 28"/>
                <a:gd name="T90" fmla="*/ 9 w 34"/>
                <a:gd name="T91" fmla="*/ 20 h 28"/>
                <a:gd name="T92" fmla="*/ 11 w 34"/>
                <a:gd name="T93" fmla="*/ 19 h 28"/>
                <a:gd name="T94" fmla="*/ 14 w 34"/>
                <a:gd name="T95" fmla="*/ 19 h 28"/>
                <a:gd name="T96" fmla="*/ 17 w 34"/>
                <a:gd name="T97" fmla="*/ 17 h 28"/>
                <a:gd name="T98" fmla="*/ 19 w 34"/>
                <a:gd name="T99" fmla="*/ 16 h 28"/>
                <a:gd name="T100" fmla="*/ 21 w 34"/>
                <a:gd name="T101" fmla="*/ 15 h 28"/>
                <a:gd name="T102" fmla="*/ 23 w 34"/>
                <a:gd name="T103" fmla="*/ 13 h 28"/>
                <a:gd name="T104" fmla="*/ 25 w 34"/>
                <a:gd name="T105" fmla="*/ 10 h 28"/>
                <a:gd name="T106" fmla="*/ 27 w 34"/>
                <a:gd name="T107" fmla="*/ 8 h 28"/>
                <a:gd name="T108" fmla="*/ 28 w 34"/>
                <a:gd name="T109" fmla="*/ 6 h 28"/>
                <a:gd name="T110" fmla="*/ 29 w 34"/>
                <a:gd name="T111" fmla="*/ 4 h 28"/>
                <a:gd name="T112" fmla="*/ 30 w 34"/>
                <a:gd name="T113" fmla="*/ 2 h 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
                <a:gd name="T172" fmla="*/ 0 h 28"/>
                <a:gd name="T173" fmla="*/ 34 w 34"/>
                <a:gd name="T174" fmla="*/ 28 h 2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 h="28">
                  <a:moveTo>
                    <a:pt x="30" y="2"/>
                  </a:moveTo>
                  <a:lnTo>
                    <a:pt x="30" y="1"/>
                  </a:lnTo>
                  <a:lnTo>
                    <a:pt x="30" y="0"/>
                  </a:lnTo>
                  <a:lnTo>
                    <a:pt x="30" y="1"/>
                  </a:lnTo>
                  <a:lnTo>
                    <a:pt x="30" y="3"/>
                  </a:lnTo>
                  <a:lnTo>
                    <a:pt x="30" y="5"/>
                  </a:lnTo>
                  <a:lnTo>
                    <a:pt x="29" y="7"/>
                  </a:lnTo>
                  <a:lnTo>
                    <a:pt x="28" y="9"/>
                  </a:lnTo>
                  <a:lnTo>
                    <a:pt x="26" y="11"/>
                  </a:lnTo>
                  <a:lnTo>
                    <a:pt x="25" y="13"/>
                  </a:lnTo>
                  <a:lnTo>
                    <a:pt x="23" y="16"/>
                  </a:lnTo>
                  <a:lnTo>
                    <a:pt x="22" y="17"/>
                  </a:lnTo>
                  <a:lnTo>
                    <a:pt x="23" y="18"/>
                  </a:lnTo>
                  <a:lnTo>
                    <a:pt x="24" y="17"/>
                  </a:lnTo>
                  <a:lnTo>
                    <a:pt x="27" y="17"/>
                  </a:lnTo>
                  <a:lnTo>
                    <a:pt x="29" y="16"/>
                  </a:lnTo>
                  <a:lnTo>
                    <a:pt x="31" y="14"/>
                  </a:lnTo>
                  <a:lnTo>
                    <a:pt x="32" y="12"/>
                  </a:lnTo>
                  <a:lnTo>
                    <a:pt x="32" y="10"/>
                  </a:lnTo>
                  <a:lnTo>
                    <a:pt x="33" y="9"/>
                  </a:lnTo>
                  <a:lnTo>
                    <a:pt x="33" y="10"/>
                  </a:lnTo>
                  <a:lnTo>
                    <a:pt x="32" y="13"/>
                  </a:lnTo>
                  <a:lnTo>
                    <a:pt x="31" y="16"/>
                  </a:lnTo>
                  <a:lnTo>
                    <a:pt x="29" y="19"/>
                  </a:lnTo>
                  <a:lnTo>
                    <a:pt x="26" y="21"/>
                  </a:lnTo>
                  <a:lnTo>
                    <a:pt x="23" y="22"/>
                  </a:lnTo>
                  <a:lnTo>
                    <a:pt x="22" y="23"/>
                  </a:lnTo>
                  <a:lnTo>
                    <a:pt x="20" y="24"/>
                  </a:lnTo>
                  <a:lnTo>
                    <a:pt x="19" y="25"/>
                  </a:lnTo>
                  <a:lnTo>
                    <a:pt x="17" y="26"/>
                  </a:lnTo>
                  <a:lnTo>
                    <a:pt x="14" y="27"/>
                  </a:lnTo>
                  <a:lnTo>
                    <a:pt x="12" y="26"/>
                  </a:lnTo>
                  <a:lnTo>
                    <a:pt x="9" y="26"/>
                  </a:lnTo>
                  <a:lnTo>
                    <a:pt x="6" y="26"/>
                  </a:lnTo>
                  <a:lnTo>
                    <a:pt x="5" y="25"/>
                  </a:lnTo>
                  <a:lnTo>
                    <a:pt x="3" y="25"/>
                  </a:lnTo>
                  <a:lnTo>
                    <a:pt x="2" y="25"/>
                  </a:lnTo>
                  <a:lnTo>
                    <a:pt x="0" y="25"/>
                  </a:lnTo>
                  <a:lnTo>
                    <a:pt x="1" y="24"/>
                  </a:lnTo>
                  <a:lnTo>
                    <a:pt x="2" y="23"/>
                  </a:lnTo>
                  <a:lnTo>
                    <a:pt x="3" y="22"/>
                  </a:lnTo>
                  <a:lnTo>
                    <a:pt x="4" y="21"/>
                  </a:lnTo>
                  <a:lnTo>
                    <a:pt x="6" y="20"/>
                  </a:lnTo>
                  <a:lnTo>
                    <a:pt x="9" y="20"/>
                  </a:lnTo>
                  <a:lnTo>
                    <a:pt x="11" y="19"/>
                  </a:lnTo>
                  <a:lnTo>
                    <a:pt x="14" y="19"/>
                  </a:lnTo>
                  <a:lnTo>
                    <a:pt x="17" y="17"/>
                  </a:lnTo>
                  <a:lnTo>
                    <a:pt x="19" y="16"/>
                  </a:lnTo>
                  <a:lnTo>
                    <a:pt x="21" y="15"/>
                  </a:lnTo>
                  <a:lnTo>
                    <a:pt x="23" y="13"/>
                  </a:lnTo>
                  <a:lnTo>
                    <a:pt x="25" y="10"/>
                  </a:lnTo>
                  <a:lnTo>
                    <a:pt x="27" y="8"/>
                  </a:lnTo>
                  <a:lnTo>
                    <a:pt x="28" y="6"/>
                  </a:lnTo>
                  <a:lnTo>
                    <a:pt x="29" y="4"/>
                  </a:lnTo>
                  <a:lnTo>
                    <a:pt x="30" y="2"/>
                  </a:lnTo>
                </a:path>
              </a:pathLst>
            </a:custGeom>
            <a:solidFill>
              <a:srgbClr val="CC66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70" name="Freeform 438"/>
            <p:cNvSpPr>
              <a:spLocks/>
            </p:cNvSpPr>
            <p:nvPr/>
          </p:nvSpPr>
          <p:spPr bwMode="auto">
            <a:xfrm>
              <a:off x="1899" y="1062"/>
              <a:ext cx="17" cy="17"/>
            </a:xfrm>
            <a:custGeom>
              <a:avLst/>
              <a:gdLst>
                <a:gd name="T0" fmla="*/ 8 w 17"/>
                <a:gd name="T1" fmla="*/ 16 h 17"/>
                <a:gd name="T2" fmla="*/ 8 w 17"/>
                <a:gd name="T3" fmla="*/ 16 h 17"/>
                <a:gd name="T4" fmla="*/ 12 w 17"/>
                <a:gd name="T5" fmla="*/ 13 h 17"/>
                <a:gd name="T6" fmla="*/ 16 w 17"/>
                <a:gd name="T7" fmla="*/ 9 h 17"/>
                <a:gd name="T8" fmla="*/ 16 w 17"/>
                <a:gd name="T9" fmla="*/ 7 h 17"/>
                <a:gd name="T10" fmla="*/ 16 w 17"/>
                <a:gd name="T11" fmla="*/ 3 h 17"/>
                <a:gd name="T12" fmla="*/ 16 w 17"/>
                <a:gd name="T13" fmla="*/ 1 h 17"/>
                <a:gd name="T14" fmla="*/ 16 w 17"/>
                <a:gd name="T15" fmla="*/ 0 h 17"/>
                <a:gd name="T16" fmla="*/ 6 w 17"/>
                <a:gd name="T17" fmla="*/ 1 h 17"/>
                <a:gd name="T18" fmla="*/ 6 w 17"/>
                <a:gd name="T19" fmla="*/ 2 h 17"/>
                <a:gd name="T20" fmla="*/ 16 w 17"/>
                <a:gd name="T21" fmla="*/ 1 h 17"/>
                <a:gd name="T22" fmla="*/ 16 w 17"/>
                <a:gd name="T23" fmla="*/ 1 h 17"/>
                <a:gd name="T24" fmla="*/ 6 w 17"/>
                <a:gd name="T25" fmla="*/ 0 h 17"/>
                <a:gd name="T26" fmla="*/ 6 w 17"/>
                <a:gd name="T27" fmla="*/ 1 h 17"/>
                <a:gd name="T28" fmla="*/ 6 w 17"/>
                <a:gd name="T29" fmla="*/ 3 h 17"/>
                <a:gd name="T30" fmla="*/ 6 w 17"/>
                <a:gd name="T31" fmla="*/ 6 h 17"/>
                <a:gd name="T32" fmla="*/ 6 w 17"/>
                <a:gd name="T33" fmla="*/ 7 h 17"/>
                <a:gd name="T34" fmla="*/ 2 w 17"/>
                <a:gd name="T35" fmla="*/ 9 h 17"/>
                <a:gd name="T36" fmla="*/ 0 w 17"/>
                <a:gd name="T37" fmla="*/ 11 h 17"/>
                <a:gd name="T38" fmla="*/ 0 w 17"/>
                <a:gd name="T39" fmla="*/ 12 h 17"/>
                <a:gd name="T40" fmla="*/ 8 w 17"/>
                <a:gd name="T41" fmla="*/ 16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17"/>
                <a:gd name="T65" fmla="*/ 17 w 17"/>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17">
                  <a:moveTo>
                    <a:pt x="8" y="16"/>
                  </a:moveTo>
                  <a:lnTo>
                    <a:pt x="8" y="16"/>
                  </a:lnTo>
                  <a:lnTo>
                    <a:pt x="12" y="13"/>
                  </a:lnTo>
                  <a:lnTo>
                    <a:pt x="16" y="9"/>
                  </a:lnTo>
                  <a:lnTo>
                    <a:pt x="16" y="7"/>
                  </a:lnTo>
                  <a:lnTo>
                    <a:pt x="16" y="3"/>
                  </a:lnTo>
                  <a:lnTo>
                    <a:pt x="16" y="1"/>
                  </a:lnTo>
                  <a:lnTo>
                    <a:pt x="16" y="0"/>
                  </a:lnTo>
                  <a:lnTo>
                    <a:pt x="6" y="1"/>
                  </a:lnTo>
                  <a:lnTo>
                    <a:pt x="6" y="2"/>
                  </a:lnTo>
                  <a:lnTo>
                    <a:pt x="16" y="1"/>
                  </a:lnTo>
                  <a:lnTo>
                    <a:pt x="6" y="0"/>
                  </a:lnTo>
                  <a:lnTo>
                    <a:pt x="6" y="1"/>
                  </a:lnTo>
                  <a:lnTo>
                    <a:pt x="6" y="3"/>
                  </a:lnTo>
                  <a:lnTo>
                    <a:pt x="6" y="6"/>
                  </a:lnTo>
                  <a:lnTo>
                    <a:pt x="6" y="7"/>
                  </a:lnTo>
                  <a:lnTo>
                    <a:pt x="2" y="9"/>
                  </a:lnTo>
                  <a:lnTo>
                    <a:pt x="0" y="11"/>
                  </a:lnTo>
                  <a:lnTo>
                    <a:pt x="0" y="12"/>
                  </a:lnTo>
                  <a:lnTo>
                    <a:pt x="8" y="16"/>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71" name="Freeform 439"/>
            <p:cNvSpPr>
              <a:spLocks/>
            </p:cNvSpPr>
            <p:nvPr/>
          </p:nvSpPr>
          <p:spPr bwMode="auto">
            <a:xfrm>
              <a:off x="1895" y="1072"/>
              <a:ext cx="17" cy="17"/>
            </a:xfrm>
            <a:custGeom>
              <a:avLst/>
              <a:gdLst>
                <a:gd name="T0" fmla="*/ 6 w 17"/>
                <a:gd name="T1" fmla="*/ 7 h 17"/>
                <a:gd name="T2" fmla="*/ 6 w 17"/>
                <a:gd name="T3" fmla="*/ 7 h 17"/>
                <a:gd name="T4" fmla="*/ 8 w 17"/>
                <a:gd name="T5" fmla="*/ 11 h 17"/>
                <a:gd name="T6" fmla="*/ 10 w 17"/>
                <a:gd name="T7" fmla="*/ 10 h 17"/>
                <a:gd name="T8" fmla="*/ 14 w 17"/>
                <a:gd name="T9" fmla="*/ 7 h 17"/>
                <a:gd name="T10" fmla="*/ 16 w 17"/>
                <a:gd name="T11" fmla="*/ 4 h 17"/>
                <a:gd name="T12" fmla="*/ 8 w 17"/>
                <a:gd name="T13" fmla="*/ 0 h 17"/>
                <a:gd name="T14" fmla="*/ 6 w 17"/>
                <a:gd name="T15" fmla="*/ 2 h 17"/>
                <a:gd name="T16" fmla="*/ 2 w 17"/>
                <a:gd name="T17" fmla="*/ 5 h 17"/>
                <a:gd name="T18" fmla="*/ 0 w 17"/>
                <a:gd name="T19" fmla="*/ 10 h 17"/>
                <a:gd name="T20" fmla="*/ 6 w 17"/>
                <a:gd name="T21" fmla="*/ 16 h 17"/>
                <a:gd name="T22" fmla="*/ 6 w 17"/>
                <a:gd name="T23" fmla="*/ 16 h 17"/>
                <a:gd name="T24" fmla="*/ 6 w 17"/>
                <a:gd name="T25" fmla="*/ 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6" y="7"/>
                  </a:moveTo>
                  <a:lnTo>
                    <a:pt x="6" y="7"/>
                  </a:lnTo>
                  <a:lnTo>
                    <a:pt x="8" y="11"/>
                  </a:lnTo>
                  <a:lnTo>
                    <a:pt x="10" y="10"/>
                  </a:lnTo>
                  <a:lnTo>
                    <a:pt x="14" y="7"/>
                  </a:lnTo>
                  <a:lnTo>
                    <a:pt x="16" y="4"/>
                  </a:lnTo>
                  <a:lnTo>
                    <a:pt x="8" y="0"/>
                  </a:lnTo>
                  <a:lnTo>
                    <a:pt x="6" y="2"/>
                  </a:lnTo>
                  <a:lnTo>
                    <a:pt x="2" y="5"/>
                  </a:lnTo>
                  <a:lnTo>
                    <a:pt x="0" y="10"/>
                  </a:lnTo>
                  <a:lnTo>
                    <a:pt x="6" y="16"/>
                  </a:lnTo>
                  <a:lnTo>
                    <a:pt x="6" y="7"/>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72" name="Freeform 440"/>
            <p:cNvSpPr>
              <a:spLocks/>
            </p:cNvSpPr>
            <p:nvPr/>
          </p:nvSpPr>
          <p:spPr bwMode="auto">
            <a:xfrm>
              <a:off x="1898" y="1075"/>
              <a:ext cx="17" cy="17"/>
            </a:xfrm>
            <a:custGeom>
              <a:avLst/>
              <a:gdLst>
                <a:gd name="T0" fmla="*/ 8 w 17"/>
                <a:gd name="T1" fmla="*/ 0 h 17"/>
                <a:gd name="T2" fmla="*/ 8 w 17"/>
                <a:gd name="T3" fmla="*/ 0 h 17"/>
                <a:gd name="T4" fmla="*/ 8 w 17"/>
                <a:gd name="T5" fmla="*/ 2 h 17"/>
                <a:gd name="T6" fmla="*/ 4 w 17"/>
                <a:gd name="T7" fmla="*/ 4 h 17"/>
                <a:gd name="T8" fmla="*/ 1 w 17"/>
                <a:gd name="T9" fmla="*/ 4 h 17"/>
                <a:gd name="T10" fmla="*/ 0 w 17"/>
                <a:gd name="T11" fmla="*/ 4 h 17"/>
                <a:gd name="T12" fmla="*/ 0 w 17"/>
                <a:gd name="T13" fmla="*/ 16 h 17"/>
                <a:gd name="T14" fmla="*/ 3 w 17"/>
                <a:gd name="T15" fmla="*/ 14 h 17"/>
                <a:gd name="T16" fmla="*/ 8 w 17"/>
                <a:gd name="T17" fmla="*/ 12 h 17"/>
                <a:gd name="T18" fmla="*/ 12 w 17"/>
                <a:gd name="T19" fmla="*/ 8 h 17"/>
                <a:gd name="T20" fmla="*/ 16 w 17"/>
                <a:gd name="T21" fmla="*/ 6 h 17"/>
                <a:gd name="T22" fmla="*/ 16 w 17"/>
                <a:gd name="T23" fmla="*/ 4 h 17"/>
                <a:gd name="T24" fmla="*/ 8 w 17"/>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8" y="0"/>
                  </a:moveTo>
                  <a:lnTo>
                    <a:pt x="8" y="0"/>
                  </a:lnTo>
                  <a:lnTo>
                    <a:pt x="8" y="2"/>
                  </a:lnTo>
                  <a:lnTo>
                    <a:pt x="4" y="4"/>
                  </a:lnTo>
                  <a:lnTo>
                    <a:pt x="1" y="4"/>
                  </a:lnTo>
                  <a:lnTo>
                    <a:pt x="0" y="4"/>
                  </a:lnTo>
                  <a:lnTo>
                    <a:pt x="0" y="16"/>
                  </a:lnTo>
                  <a:lnTo>
                    <a:pt x="3" y="14"/>
                  </a:lnTo>
                  <a:lnTo>
                    <a:pt x="8" y="12"/>
                  </a:lnTo>
                  <a:lnTo>
                    <a:pt x="12" y="8"/>
                  </a:lnTo>
                  <a:lnTo>
                    <a:pt x="16" y="6"/>
                  </a:lnTo>
                  <a:lnTo>
                    <a:pt x="16" y="4"/>
                  </a:lnTo>
                  <a:lnTo>
                    <a:pt x="8" y="0"/>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73" name="Freeform 441"/>
            <p:cNvSpPr>
              <a:spLocks/>
            </p:cNvSpPr>
            <p:nvPr/>
          </p:nvSpPr>
          <p:spPr bwMode="auto">
            <a:xfrm>
              <a:off x="1903" y="1070"/>
              <a:ext cx="17" cy="17"/>
            </a:xfrm>
            <a:custGeom>
              <a:avLst/>
              <a:gdLst>
                <a:gd name="T0" fmla="*/ 16 w 17"/>
                <a:gd name="T1" fmla="*/ 2 h 17"/>
                <a:gd name="T2" fmla="*/ 6 w 17"/>
                <a:gd name="T3" fmla="*/ 0 h 17"/>
                <a:gd name="T4" fmla="*/ 6 w 17"/>
                <a:gd name="T5" fmla="*/ 0 h 17"/>
                <a:gd name="T6" fmla="*/ 4 w 17"/>
                <a:gd name="T7" fmla="*/ 2 h 17"/>
                <a:gd name="T8" fmla="*/ 2 w 17"/>
                <a:gd name="T9" fmla="*/ 6 h 17"/>
                <a:gd name="T10" fmla="*/ 0 w 17"/>
                <a:gd name="T11" fmla="*/ 11 h 17"/>
                <a:gd name="T12" fmla="*/ 11 w 17"/>
                <a:gd name="T13" fmla="*/ 16 h 17"/>
                <a:gd name="T14" fmla="*/ 13 w 17"/>
                <a:gd name="T15" fmla="*/ 11 h 17"/>
                <a:gd name="T16" fmla="*/ 13 w 17"/>
                <a:gd name="T17" fmla="*/ 6 h 17"/>
                <a:gd name="T18" fmla="*/ 16 w 17"/>
                <a:gd name="T19" fmla="*/ 6 h 17"/>
                <a:gd name="T20" fmla="*/ 16 w 17"/>
                <a:gd name="T21" fmla="*/ 4 h 17"/>
                <a:gd name="T22" fmla="*/ 6 w 17"/>
                <a:gd name="T23" fmla="*/ 2 h 17"/>
                <a:gd name="T24" fmla="*/ 16 w 17"/>
                <a:gd name="T25" fmla="*/ 2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16" y="2"/>
                  </a:moveTo>
                  <a:lnTo>
                    <a:pt x="6" y="0"/>
                  </a:lnTo>
                  <a:lnTo>
                    <a:pt x="4" y="2"/>
                  </a:lnTo>
                  <a:lnTo>
                    <a:pt x="2" y="6"/>
                  </a:lnTo>
                  <a:lnTo>
                    <a:pt x="0" y="11"/>
                  </a:lnTo>
                  <a:lnTo>
                    <a:pt x="11" y="16"/>
                  </a:lnTo>
                  <a:lnTo>
                    <a:pt x="13" y="11"/>
                  </a:lnTo>
                  <a:lnTo>
                    <a:pt x="13" y="6"/>
                  </a:lnTo>
                  <a:lnTo>
                    <a:pt x="16" y="6"/>
                  </a:lnTo>
                  <a:lnTo>
                    <a:pt x="16" y="4"/>
                  </a:lnTo>
                  <a:lnTo>
                    <a:pt x="6" y="2"/>
                  </a:lnTo>
                  <a:lnTo>
                    <a:pt x="16" y="2"/>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74" name="Freeform 442"/>
            <p:cNvSpPr>
              <a:spLocks/>
            </p:cNvSpPr>
            <p:nvPr/>
          </p:nvSpPr>
          <p:spPr bwMode="auto">
            <a:xfrm>
              <a:off x="1902" y="1071"/>
              <a:ext cx="17" cy="17"/>
            </a:xfrm>
            <a:custGeom>
              <a:avLst/>
              <a:gdLst>
                <a:gd name="T0" fmla="*/ 8 w 17"/>
                <a:gd name="T1" fmla="*/ 16 h 17"/>
                <a:gd name="T2" fmla="*/ 8 w 17"/>
                <a:gd name="T3" fmla="*/ 16 h 17"/>
                <a:gd name="T4" fmla="*/ 12 w 17"/>
                <a:gd name="T5" fmla="*/ 10 h 17"/>
                <a:gd name="T6" fmla="*/ 16 w 17"/>
                <a:gd name="T7" fmla="*/ 6 h 17"/>
                <a:gd name="T8" fmla="*/ 16 w 17"/>
                <a:gd name="T9" fmla="*/ 1 h 17"/>
                <a:gd name="T10" fmla="*/ 16 w 17"/>
                <a:gd name="T11" fmla="*/ 0 h 17"/>
                <a:gd name="T12" fmla="*/ 8 w 17"/>
                <a:gd name="T13" fmla="*/ 0 h 17"/>
                <a:gd name="T14" fmla="*/ 8 w 17"/>
                <a:gd name="T15" fmla="*/ 0 h 17"/>
                <a:gd name="T16" fmla="*/ 6 w 17"/>
                <a:gd name="T17" fmla="*/ 4 h 17"/>
                <a:gd name="T18" fmla="*/ 4 w 17"/>
                <a:gd name="T19" fmla="*/ 8 h 17"/>
                <a:gd name="T20" fmla="*/ 0 w 17"/>
                <a:gd name="T21" fmla="*/ 10 h 17"/>
                <a:gd name="T22" fmla="*/ 2 w 17"/>
                <a:gd name="T23" fmla="*/ 10 h 17"/>
                <a:gd name="T24" fmla="*/ 8 w 17"/>
                <a:gd name="T25" fmla="*/ 1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8" y="16"/>
                  </a:moveTo>
                  <a:lnTo>
                    <a:pt x="8" y="16"/>
                  </a:lnTo>
                  <a:lnTo>
                    <a:pt x="12" y="10"/>
                  </a:lnTo>
                  <a:lnTo>
                    <a:pt x="16" y="6"/>
                  </a:lnTo>
                  <a:lnTo>
                    <a:pt x="16" y="1"/>
                  </a:lnTo>
                  <a:lnTo>
                    <a:pt x="16" y="0"/>
                  </a:lnTo>
                  <a:lnTo>
                    <a:pt x="8" y="0"/>
                  </a:lnTo>
                  <a:lnTo>
                    <a:pt x="6" y="4"/>
                  </a:lnTo>
                  <a:lnTo>
                    <a:pt x="4" y="8"/>
                  </a:lnTo>
                  <a:lnTo>
                    <a:pt x="0" y="10"/>
                  </a:lnTo>
                  <a:lnTo>
                    <a:pt x="2" y="10"/>
                  </a:lnTo>
                  <a:lnTo>
                    <a:pt x="8" y="16"/>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75" name="Freeform 443"/>
            <p:cNvSpPr>
              <a:spLocks/>
            </p:cNvSpPr>
            <p:nvPr/>
          </p:nvSpPr>
          <p:spPr bwMode="auto">
            <a:xfrm>
              <a:off x="1893" y="1079"/>
              <a:ext cx="17" cy="17"/>
            </a:xfrm>
            <a:custGeom>
              <a:avLst/>
              <a:gdLst>
                <a:gd name="T0" fmla="*/ 4 w 17"/>
                <a:gd name="T1" fmla="*/ 16 h 17"/>
                <a:gd name="T2" fmla="*/ 6 w 17"/>
                <a:gd name="T3" fmla="*/ 16 h 17"/>
                <a:gd name="T4" fmla="*/ 6 w 17"/>
                <a:gd name="T5" fmla="*/ 16 h 17"/>
                <a:gd name="T6" fmla="*/ 7 w 17"/>
                <a:gd name="T7" fmla="*/ 16 h 17"/>
                <a:gd name="T8" fmla="*/ 12 w 17"/>
                <a:gd name="T9" fmla="*/ 12 h 17"/>
                <a:gd name="T10" fmla="*/ 16 w 17"/>
                <a:gd name="T11" fmla="*/ 8 h 17"/>
                <a:gd name="T12" fmla="*/ 12 w 17"/>
                <a:gd name="T13" fmla="*/ 0 h 17"/>
                <a:gd name="T14" fmla="*/ 8 w 17"/>
                <a:gd name="T15" fmla="*/ 2 h 17"/>
                <a:gd name="T16" fmla="*/ 6 w 17"/>
                <a:gd name="T17" fmla="*/ 6 h 17"/>
                <a:gd name="T18" fmla="*/ 2 w 17"/>
                <a:gd name="T19" fmla="*/ 8 h 17"/>
                <a:gd name="T20" fmla="*/ 0 w 17"/>
                <a:gd name="T21" fmla="*/ 12 h 17"/>
                <a:gd name="T22" fmla="*/ 0 w 17"/>
                <a:gd name="T23" fmla="*/ 12 h 17"/>
                <a:gd name="T24" fmla="*/ 4 w 17"/>
                <a:gd name="T25" fmla="*/ 1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4" y="16"/>
                  </a:moveTo>
                  <a:lnTo>
                    <a:pt x="6" y="16"/>
                  </a:lnTo>
                  <a:lnTo>
                    <a:pt x="7" y="16"/>
                  </a:lnTo>
                  <a:lnTo>
                    <a:pt x="12" y="12"/>
                  </a:lnTo>
                  <a:lnTo>
                    <a:pt x="16" y="8"/>
                  </a:lnTo>
                  <a:lnTo>
                    <a:pt x="12" y="0"/>
                  </a:lnTo>
                  <a:lnTo>
                    <a:pt x="8" y="2"/>
                  </a:lnTo>
                  <a:lnTo>
                    <a:pt x="6" y="6"/>
                  </a:lnTo>
                  <a:lnTo>
                    <a:pt x="2" y="8"/>
                  </a:lnTo>
                  <a:lnTo>
                    <a:pt x="0" y="12"/>
                  </a:lnTo>
                  <a:lnTo>
                    <a:pt x="4" y="16"/>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76" name="Freeform 444"/>
            <p:cNvSpPr>
              <a:spLocks/>
            </p:cNvSpPr>
            <p:nvPr/>
          </p:nvSpPr>
          <p:spPr bwMode="auto">
            <a:xfrm>
              <a:off x="1886" y="1085"/>
              <a:ext cx="17" cy="17"/>
            </a:xfrm>
            <a:custGeom>
              <a:avLst/>
              <a:gdLst>
                <a:gd name="T0" fmla="*/ 0 w 17"/>
                <a:gd name="T1" fmla="*/ 13 h 17"/>
                <a:gd name="T2" fmla="*/ 0 w 17"/>
                <a:gd name="T3" fmla="*/ 13 h 17"/>
                <a:gd name="T4" fmla="*/ 4 w 17"/>
                <a:gd name="T5" fmla="*/ 16 h 17"/>
                <a:gd name="T6" fmla="*/ 10 w 17"/>
                <a:gd name="T7" fmla="*/ 13 h 17"/>
                <a:gd name="T8" fmla="*/ 13 w 17"/>
                <a:gd name="T9" fmla="*/ 9 h 17"/>
                <a:gd name="T10" fmla="*/ 16 w 17"/>
                <a:gd name="T11" fmla="*/ 4 h 17"/>
                <a:gd name="T12" fmla="*/ 10 w 17"/>
                <a:gd name="T13" fmla="*/ 0 h 17"/>
                <a:gd name="T14" fmla="*/ 8 w 17"/>
                <a:gd name="T15" fmla="*/ 2 h 17"/>
                <a:gd name="T16" fmla="*/ 7 w 17"/>
                <a:gd name="T17" fmla="*/ 2 h 17"/>
                <a:gd name="T18" fmla="*/ 4 w 17"/>
                <a:gd name="T19" fmla="*/ 2 h 17"/>
                <a:gd name="T20" fmla="*/ 2 w 17"/>
                <a:gd name="T21" fmla="*/ 2 h 17"/>
                <a:gd name="T22" fmla="*/ 1 w 17"/>
                <a:gd name="T23" fmla="*/ 2 h 17"/>
                <a:gd name="T24" fmla="*/ 0 w 17"/>
                <a:gd name="T25" fmla="*/ 13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0" y="13"/>
                  </a:moveTo>
                  <a:lnTo>
                    <a:pt x="0" y="13"/>
                  </a:lnTo>
                  <a:lnTo>
                    <a:pt x="4" y="16"/>
                  </a:lnTo>
                  <a:lnTo>
                    <a:pt x="10" y="13"/>
                  </a:lnTo>
                  <a:lnTo>
                    <a:pt x="13" y="9"/>
                  </a:lnTo>
                  <a:lnTo>
                    <a:pt x="16" y="4"/>
                  </a:lnTo>
                  <a:lnTo>
                    <a:pt x="10" y="0"/>
                  </a:lnTo>
                  <a:lnTo>
                    <a:pt x="8" y="2"/>
                  </a:lnTo>
                  <a:lnTo>
                    <a:pt x="7" y="2"/>
                  </a:lnTo>
                  <a:lnTo>
                    <a:pt x="4" y="2"/>
                  </a:lnTo>
                  <a:lnTo>
                    <a:pt x="2" y="2"/>
                  </a:lnTo>
                  <a:lnTo>
                    <a:pt x="1" y="2"/>
                  </a:lnTo>
                  <a:lnTo>
                    <a:pt x="0" y="13"/>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77" name="Freeform 445"/>
            <p:cNvSpPr>
              <a:spLocks/>
            </p:cNvSpPr>
            <p:nvPr/>
          </p:nvSpPr>
          <p:spPr bwMode="auto">
            <a:xfrm>
              <a:off x="1878" y="1085"/>
              <a:ext cx="17" cy="17"/>
            </a:xfrm>
            <a:custGeom>
              <a:avLst/>
              <a:gdLst>
                <a:gd name="T0" fmla="*/ 0 w 17"/>
                <a:gd name="T1" fmla="*/ 13 h 17"/>
                <a:gd name="T2" fmla="*/ 0 w 17"/>
                <a:gd name="T3" fmla="*/ 13 h 17"/>
                <a:gd name="T4" fmla="*/ 1 w 17"/>
                <a:gd name="T5" fmla="*/ 13 h 17"/>
                <a:gd name="T6" fmla="*/ 5 w 17"/>
                <a:gd name="T7" fmla="*/ 13 h 17"/>
                <a:gd name="T8" fmla="*/ 10 w 17"/>
                <a:gd name="T9" fmla="*/ 13 h 17"/>
                <a:gd name="T10" fmla="*/ 14 w 17"/>
                <a:gd name="T11" fmla="*/ 16 h 17"/>
                <a:gd name="T12" fmla="*/ 16 w 17"/>
                <a:gd name="T13" fmla="*/ 2 h 17"/>
                <a:gd name="T14" fmla="*/ 10 w 17"/>
                <a:gd name="T15" fmla="*/ 2 h 17"/>
                <a:gd name="T16" fmla="*/ 7 w 17"/>
                <a:gd name="T17" fmla="*/ 2 h 17"/>
                <a:gd name="T18" fmla="*/ 3 w 17"/>
                <a:gd name="T19" fmla="*/ 0 h 17"/>
                <a:gd name="T20" fmla="*/ 0 w 17"/>
                <a:gd name="T21" fmla="*/ 0 h 17"/>
                <a:gd name="T22" fmla="*/ 0 w 17"/>
                <a:gd name="T23" fmla="*/ 0 h 17"/>
                <a:gd name="T24" fmla="*/ 0 w 17"/>
                <a:gd name="T25" fmla="*/ 13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0" y="13"/>
                  </a:moveTo>
                  <a:lnTo>
                    <a:pt x="0" y="13"/>
                  </a:lnTo>
                  <a:lnTo>
                    <a:pt x="1" y="13"/>
                  </a:lnTo>
                  <a:lnTo>
                    <a:pt x="5" y="13"/>
                  </a:lnTo>
                  <a:lnTo>
                    <a:pt x="10" y="13"/>
                  </a:lnTo>
                  <a:lnTo>
                    <a:pt x="14" y="16"/>
                  </a:lnTo>
                  <a:lnTo>
                    <a:pt x="16" y="2"/>
                  </a:lnTo>
                  <a:lnTo>
                    <a:pt x="10" y="2"/>
                  </a:lnTo>
                  <a:lnTo>
                    <a:pt x="7" y="2"/>
                  </a:lnTo>
                  <a:lnTo>
                    <a:pt x="3" y="0"/>
                  </a:lnTo>
                  <a:lnTo>
                    <a:pt x="0" y="0"/>
                  </a:lnTo>
                  <a:lnTo>
                    <a:pt x="0" y="13"/>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78" name="Freeform 446"/>
            <p:cNvSpPr>
              <a:spLocks/>
            </p:cNvSpPr>
            <p:nvPr/>
          </p:nvSpPr>
          <p:spPr bwMode="auto">
            <a:xfrm>
              <a:off x="1872" y="1084"/>
              <a:ext cx="17" cy="17"/>
            </a:xfrm>
            <a:custGeom>
              <a:avLst/>
              <a:gdLst>
                <a:gd name="T0" fmla="*/ 5 w 17"/>
                <a:gd name="T1" fmla="*/ 0 h 17"/>
                <a:gd name="T2" fmla="*/ 8 w 17"/>
                <a:gd name="T3" fmla="*/ 0 h 17"/>
                <a:gd name="T4" fmla="*/ 0 w 17"/>
                <a:gd name="T5" fmla="*/ 5 h 17"/>
                <a:gd name="T6" fmla="*/ 8 w 17"/>
                <a:gd name="T7" fmla="*/ 16 h 17"/>
                <a:gd name="T8" fmla="*/ 13 w 17"/>
                <a:gd name="T9" fmla="*/ 16 h 17"/>
                <a:gd name="T10" fmla="*/ 16 w 17"/>
                <a:gd name="T11" fmla="*/ 16 h 17"/>
                <a:gd name="T12" fmla="*/ 16 w 17"/>
                <a:gd name="T13" fmla="*/ 2 h 17"/>
                <a:gd name="T14" fmla="*/ 13 w 17"/>
                <a:gd name="T15" fmla="*/ 2 h 17"/>
                <a:gd name="T16" fmla="*/ 10 w 17"/>
                <a:gd name="T17" fmla="*/ 2 h 17"/>
                <a:gd name="T18" fmla="*/ 13 w 17"/>
                <a:gd name="T19" fmla="*/ 10 h 17"/>
                <a:gd name="T20" fmla="*/ 13 w 17"/>
                <a:gd name="T21" fmla="*/ 10 h 17"/>
                <a:gd name="T22" fmla="*/ 13 w 17"/>
                <a:gd name="T23" fmla="*/ 10 h 17"/>
                <a:gd name="T24" fmla="*/ 5 w 17"/>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5" y="0"/>
                  </a:moveTo>
                  <a:lnTo>
                    <a:pt x="8" y="0"/>
                  </a:lnTo>
                  <a:lnTo>
                    <a:pt x="0" y="5"/>
                  </a:lnTo>
                  <a:lnTo>
                    <a:pt x="8" y="16"/>
                  </a:lnTo>
                  <a:lnTo>
                    <a:pt x="13" y="16"/>
                  </a:lnTo>
                  <a:lnTo>
                    <a:pt x="16" y="16"/>
                  </a:lnTo>
                  <a:lnTo>
                    <a:pt x="16" y="2"/>
                  </a:lnTo>
                  <a:lnTo>
                    <a:pt x="13" y="2"/>
                  </a:lnTo>
                  <a:lnTo>
                    <a:pt x="10" y="2"/>
                  </a:lnTo>
                  <a:lnTo>
                    <a:pt x="13" y="10"/>
                  </a:lnTo>
                  <a:lnTo>
                    <a:pt x="5" y="0"/>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79" name="Freeform 447"/>
            <p:cNvSpPr>
              <a:spLocks/>
            </p:cNvSpPr>
            <p:nvPr/>
          </p:nvSpPr>
          <p:spPr bwMode="auto">
            <a:xfrm>
              <a:off x="1874" y="1080"/>
              <a:ext cx="17" cy="17"/>
            </a:xfrm>
            <a:custGeom>
              <a:avLst/>
              <a:gdLst>
                <a:gd name="T0" fmla="*/ 12 w 17"/>
                <a:gd name="T1" fmla="*/ 0 h 17"/>
                <a:gd name="T2" fmla="*/ 12 w 17"/>
                <a:gd name="T3" fmla="*/ 0 h 17"/>
                <a:gd name="T4" fmla="*/ 6 w 17"/>
                <a:gd name="T5" fmla="*/ 2 h 17"/>
                <a:gd name="T6" fmla="*/ 4 w 17"/>
                <a:gd name="T7" fmla="*/ 6 h 17"/>
                <a:gd name="T8" fmla="*/ 4 w 17"/>
                <a:gd name="T9" fmla="*/ 6 h 17"/>
                <a:gd name="T10" fmla="*/ 0 w 17"/>
                <a:gd name="T11" fmla="*/ 8 h 17"/>
                <a:gd name="T12" fmla="*/ 6 w 17"/>
                <a:gd name="T13" fmla="*/ 16 h 17"/>
                <a:gd name="T14" fmla="*/ 10 w 17"/>
                <a:gd name="T15" fmla="*/ 14 h 17"/>
                <a:gd name="T16" fmla="*/ 12 w 17"/>
                <a:gd name="T17" fmla="*/ 12 h 17"/>
                <a:gd name="T18" fmla="*/ 12 w 17"/>
                <a:gd name="T19" fmla="*/ 12 h 17"/>
                <a:gd name="T20" fmla="*/ 16 w 17"/>
                <a:gd name="T21" fmla="*/ 10 h 17"/>
                <a:gd name="T22" fmla="*/ 16 w 17"/>
                <a:gd name="T23" fmla="*/ 10 h 17"/>
                <a:gd name="T24" fmla="*/ 12 w 17"/>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12" y="0"/>
                  </a:moveTo>
                  <a:lnTo>
                    <a:pt x="12" y="0"/>
                  </a:lnTo>
                  <a:lnTo>
                    <a:pt x="6" y="2"/>
                  </a:lnTo>
                  <a:lnTo>
                    <a:pt x="4" y="6"/>
                  </a:lnTo>
                  <a:lnTo>
                    <a:pt x="0" y="8"/>
                  </a:lnTo>
                  <a:lnTo>
                    <a:pt x="6" y="16"/>
                  </a:lnTo>
                  <a:lnTo>
                    <a:pt x="10" y="14"/>
                  </a:lnTo>
                  <a:lnTo>
                    <a:pt x="12" y="12"/>
                  </a:lnTo>
                  <a:lnTo>
                    <a:pt x="16" y="10"/>
                  </a:lnTo>
                  <a:lnTo>
                    <a:pt x="12" y="0"/>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80" name="Freeform 448"/>
            <p:cNvSpPr>
              <a:spLocks/>
            </p:cNvSpPr>
            <p:nvPr/>
          </p:nvSpPr>
          <p:spPr bwMode="auto">
            <a:xfrm>
              <a:off x="1880" y="1077"/>
              <a:ext cx="17" cy="17"/>
            </a:xfrm>
            <a:custGeom>
              <a:avLst/>
              <a:gdLst>
                <a:gd name="T0" fmla="*/ 12 w 17"/>
                <a:gd name="T1" fmla="*/ 0 h 17"/>
                <a:gd name="T2" fmla="*/ 12 w 17"/>
                <a:gd name="T3" fmla="*/ 0 h 17"/>
                <a:gd name="T4" fmla="*/ 9 w 17"/>
                <a:gd name="T5" fmla="*/ 4 h 17"/>
                <a:gd name="T6" fmla="*/ 7 w 17"/>
                <a:gd name="T7" fmla="*/ 4 h 17"/>
                <a:gd name="T8" fmla="*/ 3 w 17"/>
                <a:gd name="T9" fmla="*/ 4 h 17"/>
                <a:gd name="T10" fmla="*/ 0 w 17"/>
                <a:gd name="T11" fmla="*/ 6 h 17"/>
                <a:gd name="T12" fmla="*/ 2 w 17"/>
                <a:gd name="T13" fmla="*/ 16 h 17"/>
                <a:gd name="T14" fmla="*/ 4 w 17"/>
                <a:gd name="T15" fmla="*/ 14 h 17"/>
                <a:gd name="T16" fmla="*/ 8 w 17"/>
                <a:gd name="T17" fmla="*/ 14 h 17"/>
                <a:gd name="T18" fmla="*/ 12 w 17"/>
                <a:gd name="T19" fmla="*/ 12 h 17"/>
                <a:gd name="T20" fmla="*/ 16 w 17"/>
                <a:gd name="T21" fmla="*/ 10 h 17"/>
                <a:gd name="T22" fmla="*/ 16 w 17"/>
                <a:gd name="T23" fmla="*/ 10 h 17"/>
                <a:gd name="T24" fmla="*/ 12 w 17"/>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12" y="0"/>
                  </a:moveTo>
                  <a:lnTo>
                    <a:pt x="12" y="0"/>
                  </a:lnTo>
                  <a:lnTo>
                    <a:pt x="9" y="4"/>
                  </a:lnTo>
                  <a:lnTo>
                    <a:pt x="7" y="4"/>
                  </a:lnTo>
                  <a:lnTo>
                    <a:pt x="3" y="4"/>
                  </a:lnTo>
                  <a:lnTo>
                    <a:pt x="0" y="6"/>
                  </a:lnTo>
                  <a:lnTo>
                    <a:pt x="2" y="16"/>
                  </a:lnTo>
                  <a:lnTo>
                    <a:pt x="4" y="14"/>
                  </a:lnTo>
                  <a:lnTo>
                    <a:pt x="8" y="14"/>
                  </a:lnTo>
                  <a:lnTo>
                    <a:pt x="12" y="12"/>
                  </a:lnTo>
                  <a:lnTo>
                    <a:pt x="16" y="10"/>
                  </a:lnTo>
                  <a:lnTo>
                    <a:pt x="12" y="0"/>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81" name="Freeform 449"/>
            <p:cNvSpPr>
              <a:spLocks/>
            </p:cNvSpPr>
            <p:nvPr/>
          </p:nvSpPr>
          <p:spPr bwMode="auto">
            <a:xfrm>
              <a:off x="1890" y="1063"/>
              <a:ext cx="18" cy="20"/>
            </a:xfrm>
            <a:custGeom>
              <a:avLst/>
              <a:gdLst>
                <a:gd name="T0" fmla="*/ 12 w 18"/>
                <a:gd name="T1" fmla="*/ 1 h 20"/>
                <a:gd name="T2" fmla="*/ 12 w 18"/>
                <a:gd name="T3" fmla="*/ 1 h 20"/>
                <a:gd name="T4" fmla="*/ 12 w 18"/>
                <a:gd name="T5" fmla="*/ 2 h 20"/>
                <a:gd name="T6" fmla="*/ 11 w 18"/>
                <a:gd name="T7" fmla="*/ 4 h 20"/>
                <a:gd name="T8" fmla="*/ 10 w 18"/>
                <a:gd name="T9" fmla="*/ 6 h 20"/>
                <a:gd name="T10" fmla="*/ 8 w 18"/>
                <a:gd name="T11" fmla="*/ 7 h 20"/>
                <a:gd name="T12" fmla="*/ 6 w 18"/>
                <a:gd name="T13" fmla="*/ 10 h 20"/>
                <a:gd name="T14" fmla="*/ 4 w 18"/>
                <a:gd name="T15" fmla="*/ 12 h 20"/>
                <a:gd name="T16" fmla="*/ 2 w 18"/>
                <a:gd name="T17" fmla="*/ 13 h 20"/>
                <a:gd name="T18" fmla="*/ 0 w 18"/>
                <a:gd name="T19" fmla="*/ 14 h 20"/>
                <a:gd name="T20" fmla="*/ 3 w 18"/>
                <a:gd name="T21" fmla="*/ 19 h 20"/>
                <a:gd name="T22" fmla="*/ 5 w 18"/>
                <a:gd name="T23" fmla="*/ 17 h 20"/>
                <a:gd name="T24" fmla="*/ 8 w 18"/>
                <a:gd name="T25" fmla="*/ 16 h 20"/>
                <a:gd name="T26" fmla="*/ 9 w 18"/>
                <a:gd name="T27" fmla="*/ 14 h 20"/>
                <a:gd name="T28" fmla="*/ 12 w 18"/>
                <a:gd name="T29" fmla="*/ 11 h 20"/>
                <a:gd name="T30" fmla="*/ 14 w 18"/>
                <a:gd name="T31" fmla="*/ 9 h 20"/>
                <a:gd name="T32" fmla="*/ 16 w 18"/>
                <a:gd name="T33" fmla="*/ 6 h 20"/>
                <a:gd name="T34" fmla="*/ 17 w 18"/>
                <a:gd name="T35" fmla="*/ 4 h 20"/>
                <a:gd name="T36" fmla="*/ 17 w 18"/>
                <a:gd name="T37" fmla="*/ 1 h 20"/>
                <a:gd name="T38" fmla="*/ 17 w 18"/>
                <a:gd name="T39" fmla="*/ 0 h 20"/>
                <a:gd name="T40" fmla="*/ 12 w 18"/>
                <a:gd name="T41" fmla="*/ 1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
                <a:gd name="T64" fmla="*/ 0 h 20"/>
                <a:gd name="T65" fmla="*/ 18 w 18"/>
                <a:gd name="T66" fmla="*/ 20 h 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 h="20">
                  <a:moveTo>
                    <a:pt x="12" y="1"/>
                  </a:moveTo>
                  <a:lnTo>
                    <a:pt x="12" y="1"/>
                  </a:lnTo>
                  <a:lnTo>
                    <a:pt x="12" y="2"/>
                  </a:lnTo>
                  <a:lnTo>
                    <a:pt x="11" y="4"/>
                  </a:lnTo>
                  <a:lnTo>
                    <a:pt x="10" y="6"/>
                  </a:lnTo>
                  <a:lnTo>
                    <a:pt x="8" y="7"/>
                  </a:lnTo>
                  <a:lnTo>
                    <a:pt x="6" y="10"/>
                  </a:lnTo>
                  <a:lnTo>
                    <a:pt x="4" y="12"/>
                  </a:lnTo>
                  <a:lnTo>
                    <a:pt x="2" y="13"/>
                  </a:lnTo>
                  <a:lnTo>
                    <a:pt x="0" y="14"/>
                  </a:lnTo>
                  <a:lnTo>
                    <a:pt x="3" y="19"/>
                  </a:lnTo>
                  <a:lnTo>
                    <a:pt x="5" y="17"/>
                  </a:lnTo>
                  <a:lnTo>
                    <a:pt x="8" y="16"/>
                  </a:lnTo>
                  <a:lnTo>
                    <a:pt x="9" y="14"/>
                  </a:lnTo>
                  <a:lnTo>
                    <a:pt x="12" y="11"/>
                  </a:lnTo>
                  <a:lnTo>
                    <a:pt x="14" y="9"/>
                  </a:lnTo>
                  <a:lnTo>
                    <a:pt x="16" y="6"/>
                  </a:lnTo>
                  <a:lnTo>
                    <a:pt x="17" y="4"/>
                  </a:lnTo>
                  <a:lnTo>
                    <a:pt x="17" y="1"/>
                  </a:lnTo>
                  <a:lnTo>
                    <a:pt x="17" y="0"/>
                  </a:lnTo>
                  <a:lnTo>
                    <a:pt x="12" y="1"/>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82" name="Freeform 450"/>
            <p:cNvSpPr>
              <a:spLocks/>
            </p:cNvSpPr>
            <p:nvPr/>
          </p:nvSpPr>
          <p:spPr bwMode="auto">
            <a:xfrm>
              <a:off x="1996" y="1036"/>
              <a:ext cx="27" cy="43"/>
            </a:xfrm>
            <a:custGeom>
              <a:avLst/>
              <a:gdLst>
                <a:gd name="T0" fmla="*/ 13 w 27"/>
                <a:gd name="T1" fmla="*/ 0 h 43"/>
                <a:gd name="T2" fmla="*/ 15 w 27"/>
                <a:gd name="T3" fmla="*/ 3 h 43"/>
                <a:gd name="T4" fmla="*/ 15 w 27"/>
                <a:gd name="T5" fmla="*/ 5 h 43"/>
                <a:gd name="T6" fmla="*/ 16 w 27"/>
                <a:gd name="T7" fmla="*/ 8 h 43"/>
                <a:gd name="T8" fmla="*/ 16 w 27"/>
                <a:gd name="T9" fmla="*/ 10 h 43"/>
                <a:gd name="T10" fmla="*/ 15 w 27"/>
                <a:gd name="T11" fmla="*/ 13 h 43"/>
                <a:gd name="T12" fmla="*/ 13 w 27"/>
                <a:gd name="T13" fmla="*/ 16 h 43"/>
                <a:gd name="T14" fmla="*/ 11 w 27"/>
                <a:gd name="T15" fmla="*/ 19 h 43"/>
                <a:gd name="T16" fmla="*/ 9 w 27"/>
                <a:gd name="T17" fmla="*/ 22 h 43"/>
                <a:gd name="T18" fmla="*/ 9 w 27"/>
                <a:gd name="T19" fmla="*/ 23 h 43"/>
                <a:gd name="T20" fmla="*/ 8 w 27"/>
                <a:gd name="T21" fmla="*/ 24 h 43"/>
                <a:gd name="T22" fmla="*/ 7 w 27"/>
                <a:gd name="T23" fmla="*/ 26 h 43"/>
                <a:gd name="T24" fmla="*/ 6 w 27"/>
                <a:gd name="T25" fmla="*/ 29 h 43"/>
                <a:gd name="T26" fmla="*/ 5 w 27"/>
                <a:gd name="T27" fmla="*/ 32 h 43"/>
                <a:gd name="T28" fmla="*/ 4 w 27"/>
                <a:gd name="T29" fmla="*/ 35 h 43"/>
                <a:gd name="T30" fmla="*/ 2 w 27"/>
                <a:gd name="T31" fmla="*/ 39 h 43"/>
                <a:gd name="T32" fmla="*/ 0 w 27"/>
                <a:gd name="T33" fmla="*/ 42 h 43"/>
                <a:gd name="T34" fmla="*/ 0 w 27"/>
                <a:gd name="T35" fmla="*/ 41 h 43"/>
                <a:gd name="T36" fmla="*/ 2 w 27"/>
                <a:gd name="T37" fmla="*/ 40 h 43"/>
                <a:gd name="T38" fmla="*/ 5 w 27"/>
                <a:gd name="T39" fmla="*/ 38 h 43"/>
                <a:gd name="T40" fmla="*/ 8 w 27"/>
                <a:gd name="T41" fmla="*/ 36 h 43"/>
                <a:gd name="T42" fmla="*/ 9 w 27"/>
                <a:gd name="T43" fmla="*/ 34 h 43"/>
                <a:gd name="T44" fmla="*/ 10 w 27"/>
                <a:gd name="T45" fmla="*/ 31 h 43"/>
                <a:gd name="T46" fmla="*/ 11 w 27"/>
                <a:gd name="T47" fmla="*/ 29 h 43"/>
                <a:gd name="T48" fmla="*/ 12 w 27"/>
                <a:gd name="T49" fmla="*/ 27 h 43"/>
                <a:gd name="T50" fmla="*/ 14 w 27"/>
                <a:gd name="T51" fmla="*/ 26 h 43"/>
                <a:gd name="T52" fmla="*/ 18 w 27"/>
                <a:gd name="T53" fmla="*/ 25 h 43"/>
                <a:gd name="T54" fmla="*/ 20 w 27"/>
                <a:gd name="T55" fmla="*/ 24 h 43"/>
                <a:gd name="T56" fmla="*/ 22 w 27"/>
                <a:gd name="T57" fmla="*/ 22 h 43"/>
                <a:gd name="T58" fmla="*/ 23 w 27"/>
                <a:gd name="T59" fmla="*/ 20 h 43"/>
                <a:gd name="T60" fmla="*/ 25 w 27"/>
                <a:gd name="T61" fmla="*/ 17 h 43"/>
                <a:gd name="T62" fmla="*/ 25 w 27"/>
                <a:gd name="T63" fmla="*/ 15 h 43"/>
                <a:gd name="T64" fmla="*/ 26 w 27"/>
                <a:gd name="T65" fmla="*/ 14 h 43"/>
                <a:gd name="T66" fmla="*/ 25 w 27"/>
                <a:gd name="T67" fmla="*/ 15 h 43"/>
                <a:gd name="T68" fmla="*/ 23 w 27"/>
                <a:gd name="T69" fmla="*/ 17 h 43"/>
                <a:gd name="T70" fmla="*/ 21 w 27"/>
                <a:gd name="T71" fmla="*/ 19 h 43"/>
                <a:gd name="T72" fmla="*/ 18 w 27"/>
                <a:gd name="T73" fmla="*/ 21 h 43"/>
                <a:gd name="T74" fmla="*/ 17 w 27"/>
                <a:gd name="T75" fmla="*/ 21 h 43"/>
                <a:gd name="T76" fmla="*/ 15 w 27"/>
                <a:gd name="T77" fmla="*/ 22 h 43"/>
                <a:gd name="T78" fmla="*/ 15 w 27"/>
                <a:gd name="T79" fmla="*/ 21 h 43"/>
                <a:gd name="T80" fmla="*/ 15 w 27"/>
                <a:gd name="T81" fmla="*/ 19 h 43"/>
                <a:gd name="T82" fmla="*/ 17 w 27"/>
                <a:gd name="T83" fmla="*/ 16 h 43"/>
                <a:gd name="T84" fmla="*/ 18 w 27"/>
                <a:gd name="T85" fmla="*/ 13 h 43"/>
                <a:gd name="T86" fmla="*/ 19 w 27"/>
                <a:gd name="T87" fmla="*/ 10 h 43"/>
                <a:gd name="T88" fmla="*/ 18 w 27"/>
                <a:gd name="T89" fmla="*/ 9 h 43"/>
                <a:gd name="T90" fmla="*/ 17 w 27"/>
                <a:gd name="T91" fmla="*/ 6 h 43"/>
                <a:gd name="T92" fmla="*/ 15 w 27"/>
                <a:gd name="T93" fmla="*/ 3 h 43"/>
                <a:gd name="T94" fmla="*/ 14 w 27"/>
                <a:gd name="T95" fmla="*/ 1 h 43"/>
                <a:gd name="T96" fmla="*/ 13 w 27"/>
                <a:gd name="T97" fmla="*/ 0 h 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
                <a:gd name="T148" fmla="*/ 0 h 43"/>
                <a:gd name="T149" fmla="*/ 27 w 27"/>
                <a:gd name="T150" fmla="*/ 43 h 4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 h="43">
                  <a:moveTo>
                    <a:pt x="13" y="0"/>
                  </a:moveTo>
                  <a:lnTo>
                    <a:pt x="15" y="3"/>
                  </a:lnTo>
                  <a:lnTo>
                    <a:pt x="15" y="5"/>
                  </a:lnTo>
                  <a:lnTo>
                    <a:pt x="16" y="8"/>
                  </a:lnTo>
                  <a:lnTo>
                    <a:pt x="16" y="10"/>
                  </a:lnTo>
                  <a:lnTo>
                    <a:pt x="15" y="13"/>
                  </a:lnTo>
                  <a:lnTo>
                    <a:pt x="13" y="16"/>
                  </a:lnTo>
                  <a:lnTo>
                    <a:pt x="11" y="19"/>
                  </a:lnTo>
                  <a:lnTo>
                    <a:pt x="9" y="22"/>
                  </a:lnTo>
                  <a:lnTo>
                    <a:pt x="9" y="23"/>
                  </a:lnTo>
                  <a:lnTo>
                    <a:pt x="8" y="24"/>
                  </a:lnTo>
                  <a:lnTo>
                    <a:pt x="7" y="26"/>
                  </a:lnTo>
                  <a:lnTo>
                    <a:pt x="6" y="29"/>
                  </a:lnTo>
                  <a:lnTo>
                    <a:pt x="5" y="32"/>
                  </a:lnTo>
                  <a:lnTo>
                    <a:pt x="4" y="35"/>
                  </a:lnTo>
                  <a:lnTo>
                    <a:pt x="2" y="39"/>
                  </a:lnTo>
                  <a:lnTo>
                    <a:pt x="0" y="42"/>
                  </a:lnTo>
                  <a:lnTo>
                    <a:pt x="0" y="41"/>
                  </a:lnTo>
                  <a:lnTo>
                    <a:pt x="2" y="40"/>
                  </a:lnTo>
                  <a:lnTo>
                    <a:pt x="5" y="38"/>
                  </a:lnTo>
                  <a:lnTo>
                    <a:pt x="8" y="36"/>
                  </a:lnTo>
                  <a:lnTo>
                    <a:pt x="9" y="34"/>
                  </a:lnTo>
                  <a:lnTo>
                    <a:pt x="10" y="31"/>
                  </a:lnTo>
                  <a:lnTo>
                    <a:pt x="11" y="29"/>
                  </a:lnTo>
                  <a:lnTo>
                    <a:pt x="12" y="27"/>
                  </a:lnTo>
                  <a:lnTo>
                    <a:pt x="14" y="26"/>
                  </a:lnTo>
                  <a:lnTo>
                    <a:pt x="18" y="25"/>
                  </a:lnTo>
                  <a:lnTo>
                    <a:pt x="20" y="24"/>
                  </a:lnTo>
                  <a:lnTo>
                    <a:pt x="22" y="22"/>
                  </a:lnTo>
                  <a:lnTo>
                    <a:pt x="23" y="20"/>
                  </a:lnTo>
                  <a:lnTo>
                    <a:pt x="25" y="17"/>
                  </a:lnTo>
                  <a:lnTo>
                    <a:pt x="25" y="15"/>
                  </a:lnTo>
                  <a:lnTo>
                    <a:pt x="26" y="14"/>
                  </a:lnTo>
                  <a:lnTo>
                    <a:pt x="25" y="15"/>
                  </a:lnTo>
                  <a:lnTo>
                    <a:pt x="23" y="17"/>
                  </a:lnTo>
                  <a:lnTo>
                    <a:pt x="21" y="19"/>
                  </a:lnTo>
                  <a:lnTo>
                    <a:pt x="18" y="21"/>
                  </a:lnTo>
                  <a:lnTo>
                    <a:pt x="17" y="21"/>
                  </a:lnTo>
                  <a:lnTo>
                    <a:pt x="15" y="22"/>
                  </a:lnTo>
                  <a:lnTo>
                    <a:pt x="15" y="21"/>
                  </a:lnTo>
                  <a:lnTo>
                    <a:pt x="15" y="19"/>
                  </a:lnTo>
                  <a:lnTo>
                    <a:pt x="17" y="16"/>
                  </a:lnTo>
                  <a:lnTo>
                    <a:pt x="18" y="13"/>
                  </a:lnTo>
                  <a:lnTo>
                    <a:pt x="19" y="10"/>
                  </a:lnTo>
                  <a:lnTo>
                    <a:pt x="18" y="9"/>
                  </a:lnTo>
                  <a:lnTo>
                    <a:pt x="17" y="6"/>
                  </a:lnTo>
                  <a:lnTo>
                    <a:pt x="15" y="3"/>
                  </a:lnTo>
                  <a:lnTo>
                    <a:pt x="14" y="1"/>
                  </a:lnTo>
                  <a:lnTo>
                    <a:pt x="13" y="0"/>
                  </a:lnTo>
                </a:path>
              </a:pathLst>
            </a:custGeom>
            <a:solidFill>
              <a:srgbClr val="CC66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83" name="Freeform 451"/>
            <p:cNvSpPr>
              <a:spLocks/>
            </p:cNvSpPr>
            <p:nvPr/>
          </p:nvSpPr>
          <p:spPr bwMode="auto">
            <a:xfrm>
              <a:off x="2003" y="1035"/>
              <a:ext cx="17" cy="26"/>
            </a:xfrm>
            <a:custGeom>
              <a:avLst/>
              <a:gdLst>
                <a:gd name="T0" fmla="*/ 5 w 17"/>
                <a:gd name="T1" fmla="*/ 25 h 26"/>
                <a:gd name="T2" fmla="*/ 5 w 17"/>
                <a:gd name="T3" fmla="*/ 25 h 26"/>
                <a:gd name="T4" fmla="*/ 10 w 17"/>
                <a:gd name="T5" fmla="*/ 21 h 26"/>
                <a:gd name="T6" fmla="*/ 13 w 17"/>
                <a:gd name="T7" fmla="*/ 18 h 26"/>
                <a:gd name="T8" fmla="*/ 14 w 17"/>
                <a:gd name="T9" fmla="*/ 15 h 26"/>
                <a:gd name="T10" fmla="*/ 16 w 17"/>
                <a:gd name="T11" fmla="*/ 12 h 26"/>
                <a:gd name="T12" fmla="*/ 16 w 17"/>
                <a:gd name="T13" fmla="*/ 9 h 26"/>
                <a:gd name="T14" fmla="*/ 16 w 17"/>
                <a:gd name="T15" fmla="*/ 6 h 26"/>
                <a:gd name="T16" fmla="*/ 14 w 17"/>
                <a:gd name="T17" fmla="*/ 3 h 26"/>
                <a:gd name="T18" fmla="*/ 13 w 17"/>
                <a:gd name="T19" fmla="*/ 0 h 26"/>
                <a:gd name="T20" fmla="*/ 5 w 17"/>
                <a:gd name="T21" fmla="*/ 2 h 26"/>
                <a:gd name="T22" fmla="*/ 7 w 17"/>
                <a:gd name="T23" fmla="*/ 5 h 26"/>
                <a:gd name="T24" fmla="*/ 8 w 17"/>
                <a:gd name="T25" fmla="*/ 7 h 26"/>
                <a:gd name="T26" fmla="*/ 8 w 17"/>
                <a:gd name="T27" fmla="*/ 9 h 26"/>
                <a:gd name="T28" fmla="*/ 8 w 17"/>
                <a:gd name="T29" fmla="*/ 11 h 26"/>
                <a:gd name="T30" fmla="*/ 7 w 17"/>
                <a:gd name="T31" fmla="*/ 13 h 26"/>
                <a:gd name="T32" fmla="*/ 5 w 17"/>
                <a:gd name="T33" fmla="*/ 15 h 26"/>
                <a:gd name="T34" fmla="*/ 2 w 17"/>
                <a:gd name="T35" fmla="*/ 18 h 26"/>
                <a:gd name="T36" fmla="*/ 0 w 17"/>
                <a:gd name="T37" fmla="*/ 22 h 26"/>
                <a:gd name="T38" fmla="*/ 0 w 17"/>
                <a:gd name="T39" fmla="*/ 21 h 26"/>
                <a:gd name="T40" fmla="*/ 5 w 17"/>
                <a:gd name="T41" fmla="*/ 25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26"/>
                <a:gd name="T65" fmla="*/ 17 w 17"/>
                <a:gd name="T66" fmla="*/ 26 h 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26">
                  <a:moveTo>
                    <a:pt x="5" y="25"/>
                  </a:moveTo>
                  <a:lnTo>
                    <a:pt x="5" y="25"/>
                  </a:lnTo>
                  <a:lnTo>
                    <a:pt x="10" y="21"/>
                  </a:lnTo>
                  <a:lnTo>
                    <a:pt x="13" y="18"/>
                  </a:lnTo>
                  <a:lnTo>
                    <a:pt x="14" y="15"/>
                  </a:lnTo>
                  <a:lnTo>
                    <a:pt x="16" y="12"/>
                  </a:lnTo>
                  <a:lnTo>
                    <a:pt x="16" y="9"/>
                  </a:lnTo>
                  <a:lnTo>
                    <a:pt x="16" y="6"/>
                  </a:lnTo>
                  <a:lnTo>
                    <a:pt x="14" y="3"/>
                  </a:lnTo>
                  <a:lnTo>
                    <a:pt x="13" y="0"/>
                  </a:lnTo>
                  <a:lnTo>
                    <a:pt x="5" y="2"/>
                  </a:lnTo>
                  <a:lnTo>
                    <a:pt x="7" y="5"/>
                  </a:lnTo>
                  <a:lnTo>
                    <a:pt x="8" y="7"/>
                  </a:lnTo>
                  <a:lnTo>
                    <a:pt x="8" y="9"/>
                  </a:lnTo>
                  <a:lnTo>
                    <a:pt x="8" y="11"/>
                  </a:lnTo>
                  <a:lnTo>
                    <a:pt x="7" y="13"/>
                  </a:lnTo>
                  <a:lnTo>
                    <a:pt x="5" y="15"/>
                  </a:lnTo>
                  <a:lnTo>
                    <a:pt x="2" y="18"/>
                  </a:lnTo>
                  <a:lnTo>
                    <a:pt x="0" y="22"/>
                  </a:lnTo>
                  <a:lnTo>
                    <a:pt x="0" y="21"/>
                  </a:lnTo>
                  <a:lnTo>
                    <a:pt x="5" y="25"/>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84" name="Freeform 452"/>
            <p:cNvSpPr>
              <a:spLocks/>
            </p:cNvSpPr>
            <p:nvPr/>
          </p:nvSpPr>
          <p:spPr bwMode="auto">
            <a:xfrm>
              <a:off x="1999" y="1056"/>
              <a:ext cx="17" cy="17"/>
            </a:xfrm>
            <a:custGeom>
              <a:avLst/>
              <a:gdLst>
                <a:gd name="T0" fmla="*/ 10 w 17"/>
                <a:gd name="T1" fmla="*/ 16 h 17"/>
                <a:gd name="T2" fmla="*/ 10 w 17"/>
                <a:gd name="T3" fmla="*/ 16 h 17"/>
                <a:gd name="T4" fmla="*/ 12 w 17"/>
                <a:gd name="T5" fmla="*/ 12 h 17"/>
                <a:gd name="T6" fmla="*/ 14 w 17"/>
                <a:gd name="T7" fmla="*/ 10 h 17"/>
                <a:gd name="T8" fmla="*/ 14 w 17"/>
                <a:gd name="T9" fmla="*/ 7 h 17"/>
                <a:gd name="T10" fmla="*/ 16 w 17"/>
                <a:gd name="T11" fmla="*/ 7 h 17"/>
                <a:gd name="T12" fmla="*/ 8 w 17"/>
                <a:gd name="T13" fmla="*/ 0 h 17"/>
                <a:gd name="T14" fmla="*/ 8 w 17"/>
                <a:gd name="T15" fmla="*/ 1 h 17"/>
                <a:gd name="T16" fmla="*/ 4 w 17"/>
                <a:gd name="T17" fmla="*/ 5 h 17"/>
                <a:gd name="T18" fmla="*/ 2 w 17"/>
                <a:gd name="T19" fmla="*/ 8 h 17"/>
                <a:gd name="T20" fmla="*/ 0 w 17"/>
                <a:gd name="T21" fmla="*/ 14 h 17"/>
                <a:gd name="T22" fmla="*/ 0 w 17"/>
                <a:gd name="T23" fmla="*/ 14 h 17"/>
                <a:gd name="T24" fmla="*/ 10 w 17"/>
                <a:gd name="T25" fmla="*/ 1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10" y="16"/>
                  </a:moveTo>
                  <a:lnTo>
                    <a:pt x="10" y="16"/>
                  </a:lnTo>
                  <a:lnTo>
                    <a:pt x="12" y="12"/>
                  </a:lnTo>
                  <a:lnTo>
                    <a:pt x="14" y="10"/>
                  </a:lnTo>
                  <a:lnTo>
                    <a:pt x="14" y="7"/>
                  </a:lnTo>
                  <a:lnTo>
                    <a:pt x="16" y="7"/>
                  </a:lnTo>
                  <a:lnTo>
                    <a:pt x="8" y="0"/>
                  </a:lnTo>
                  <a:lnTo>
                    <a:pt x="8" y="1"/>
                  </a:lnTo>
                  <a:lnTo>
                    <a:pt x="4" y="5"/>
                  </a:lnTo>
                  <a:lnTo>
                    <a:pt x="2" y="8"/>
                  </a:lnTo>
                  <a:lnTo>
                    <a:pt x="0" y="14"/>
                  </a:lnTo>
                  <a:lnTo>
                    <a:pt x="10" y="16"/>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85" name="Freeform 453"/>
            <p:cNvSpPr>
              <a:spLocks/>
            </p:cNvSpPr>
            <p:nvPr/>
          </p:nvSpPr>
          <p:spPr bwMode="auto">
            <a:xfrm>
              <a:off x="1994" y="1064"/>
              <a:ext cx="17" cy="17"/>
            </a:xfrm>
            <a:custGeom>
              <a:avLst/>
              <a:gdLst>
                <a:gd name="T0" fmla="*/ 1 w 17"/>
                <a:gd name="T1" fmla="*/ 11 h 17"/>
                <a:gd name="T2" fmla="*/ 4 w 17"/>
                <a:gd name="T3" fmla="*/ 15 h 17"/>
                <a:gd name="T4" fmla="*/ 9 w 17"/>
                <a:gd name="T5" fmla="*/ 12 h 17"/>
                <a:gd name="T6" fmla="*/ 14 w 17"/>
                <a:gd name="T7" fmla="*/ 8 h 17"/>
                <a:gd name="T8" fmla="*/ 16 w 17"/>
                <a:gd name="T9" fmla="*/ 4 h 17"/>
                <a:gd name="T10" fmla="*/ 16 w 17"/>
                <a:gd name="T11" fmla="*/ 1 h 17"/>
                <a:gd name="T12" fmla="*/ 8 w 17"/>
                <a:gd name="T13" fmla="*/ 0 h 17"/>
                <a:gd name="T14" fmla="*/ 8 w 17"/>
                <a:gd name="T15" fmla="*/ 3 h 17"/>
                <a:gd name="T16" fmla="*/ 6 w 17"/>
                <a:gd name="T17" fmla="*/ 6 h 17"/>
                <a:gd name="T18" fmla="*/ 3 w 17"/>
                <a:gd name="T19" fmla="*/ 9 h 17"/>
                <a:gd name="T20" fmla="*/ 0 w 17"/>
                <a:gd name="T21" fmla="*/ 12 h 17"/>
                <a:gd name="T22" fmla="*/ 3 w 17"/>
                <a:gd name="T23" fmla="*/ 16 h 17"/>
                <a:gd name="T24" fmla="*/ 1 w 17"/>
                <a:gd name="T25" fmla="*/ 11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1" y="11"/>
                  </a:moveTo>
                  <a:lnTo>
                    <a:pt x="4" y="15"/>
                  </a:lnTo>
                  <a:lnTo>
                    <a:pt x="9" y="12"/>
                  </a:lnTo>
                  <a:lnTo>
                    <a:pt x="14" y="8"/>
                  </a:lnTo>
                  <a:lnTo>
                    <a:pt x="16" y="4"/>
                  </a:lnTo>
                  <a:lnTo>
                    <a:pt x="16" y="1"/>
                  </a:lnTo>
                  <a:lnTo>
                    <a:pt x="8" y="0"/>
                  </a:lnTo>
                  <a:lnTo>
                    <a:pt x="8" y="3"/>
                  </a:lnTo>
                  <a:lnTo>
                    <a:pt x="6" y="6"/>
                  </a:lnTo>
                  <a:lnTo>
                    <a:pt x="3" y="9"/>
                  </a:lnTo>
                  <a:lnTo>
                    <a:pt x="0" y="12"/>
                  </a:lnTo>
                  <a:lnTo>
                    <a:pt x="3" y="16"/>
                  </a:lnTo>
                  <a:lnTo>
                    <a:pt x="1" y="11"/>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86" name="Freeform 454"/>
            <p:cNvSpPr>
              <a:spLocks/>
            </p:cNvSpPr>
            <p:nvPr/>
          </p:nvSpPr>
          <p:spPr bwMode="auto">
            <a:xfrm>
              <a:off x="1995" y="1070"/>
              <a:ext cx="17" cy="17"/>
            </a:xfrm>
            <a:custGeom>
              <a:avLst/>
              <a:gdLst>
                <a:gd name="T0" fmla="*/ 11 w 17"/>
                <a:gd name="T1" fmla="*/ 0 h 17"/>
                <a:gd name="T2" fmla="*/ 11 w 17"/>
                <a:gd name="T3" fmla="*/ 0 h 17"/>
                <a:gd name="T4" fmla="*/ 8 w 17"/>
                <a:gd name="T5" fmla="*/ 3 h 17"/>
                <a:gd name="T6" fmla="*/ 3 w 17"/>
                <a:gd name="T7" fmla="*/ 6 h 17"/>
                <a:gd name="T8" fmla="*/ 1 w 17"/>
                <a:gd name="T9" fmla="*/ 8 h 17"/>
                <a:gd name="T10" fmla="*/ 0 w 17"/>
                <a:gd name="T11" fmla="*/ 8 h 17"/>
                <a:gd name="T12" fmla="*/ 1 w 17"/>
                <a:gd name="T13" fmla="*/ 16 h 17"/>
                <a:gd name="T14" fmla="*/ 3 w 17"/>
                <a:gd name="T15" fmla="*/ 14 h 17"/>
                <a:gd name="T16" fmla="*/ 8 w 17"/>
                <a:gd name="T17" fmla="*/ 14 h 17"/>
                <a:gd name="T18" fmla="*/ 12 w 17"/>
                <a:gd name="T19" fmla="*/ 9 h 17"/>
                <a:gd name="T20" fmla="*/ 16 w 17"/>
                <a:gd name="T21" fmla="*/ 6 h 17"/>
                <a:gd name="T22" fmla="*/ 16 w 17"/>
                <a:gd name="T23" fmla="*/ 4 h 17"/>
                <a:gd name="T24" fmla="*/ 11 w 17"/>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11" y="0"/>
                  </a:moveTo>
                  <a:lnTo>
                    <a:pt x="11" y="0"/>
                  </a:lnTo>
                  <a:lnTo>
                    <a:pt x="8" y="3"/>
                  </a:lnTo>
                  <a:lnTo>
                    <a:pt x="3" y="6"/>
                  </a:lnTo>
                  <a:lnTo>
                    <a:pt x="1" y="8"/>
                  </a:lnTo>
                  <a:lnTo>
                    <a:pt x="0" y="8"/>
                  </a:lnTo>
                  <a:lnTo>
                    <a:pt x="1" y="16"/>
                  </a:lnTo>
                  <a:lnTo>
                    <a:pt x="3" y="14"/>
                  </a:lnTo>
                  <a:lnTo>
                    <a:pt x="8" y="14"/>
                  </a:lnTo>
                  <a:lnTo>
                    <a:pt x="12" y="9"/>
                  </a:lnTo>
                  <a:lnTo>
                    <a:pt x="16" y="6"/>
                  </a:lnTo>
                  <a:lnTo>
                    <a:pt x="16" y="4"/>
                  </a:lnTo>
                  <a:lnTo>
                    <a:pt x="11" y="0"/>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87" name="Freeform 455"/>
            <p:cNvSpPr>
              <a:spLocks/>
            </p:cNvSpPr>
            <p:nvPr/>
          </p:nvSpPr>
          <p:spPr bwMode="auto">
            <a:xfrm>
              <a:off x="2002" y="1062"/>
              <a:ext cx="17" cy="17"/>
            </a:xfrm>
            <a:custGeom>
              <a:avLst/>
              <a:gdLst>
                <a:gd name="T0" fmla="*/ 9 w 17"/>
                <a:gd name="T1" fmla="*/ 0 h 17"/>
                <a:gd name="T2" fmla="*/ 9 w 17"/>
                <a:gd name="T3" fmla="*/ 0 h 17"/>
                <a:gd name="T4" fmla="*/ 6 w 17"/>
                <a:gd name="T5" fmla="*/ 1 h 17"/>
                <a:gd name="T6" fmla="*/ 4 w 17"/>
                <a:gd name="T7" fmla="*/ 5 h 17"/>
                <a:gd name="T8" fmla="*/ 2 w 17"/>
                <a:gd name="T9" fmla="*/ 10 h 17"/>
                <a:gd name="T10" fmla="*/ 0 w 17"/>
                <a:gd name="T11" fmla="*/ 11 h 17"/>
                <a:gd name="T12" fmla="*/ 6 w 17"/>
                <a:gd name="T13" fmla="*/ 16 h 17"/>
                <a:gd name="T14" fmla="*/ 11 w 17"/>
                <a:gd name="T15" fmla="*/ 11 h 17"/>
                <a:gd name="T16" fmla="*/ 13 w 17"/>
                <a:gd name="T17" fmla="*/ 8 h 17"/>
                <a:gd name="T18" fmla="*/ 16 w 17"/>
                <a:gd name="T19" fmla="*/ 5 h 17"/>
                <a:gd name="T20" fmla="*/ 16 w 17"/>
                <a:gd name="T21" fmla="*/ 4 h 17"/>
                <a:gd name="T22" fmla="*/ 16 w 17"/>
                <a:gd name="T23" fmla="*/ 4 h 17"/>
                <a:gd name="T24" fmla="*/ 9 w 17"/>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9" y="0"/>
                  </a:moveTo>
                  <a:lnTo>
                    <a:pt x="9" y="0"/>
                  </a:lnTo>
                  <a:lnTo>
                    <a:pt x="6" y="1"/>
                  </a:lnTo>
                  <a:lnTo>
                    <a:pt x="4" y="5"/>
                  </a:lnTo>
                  <a:lnTo>
                    <a:pt x="2" y="10"/>
                  </a:lnTo>
                  <a:lnTo>
                    <a:pt x="0" y="11"/>
                  </a:lnTo>
                  <a:lnTo>
                    <a:pt x="6" y="16"/>
                  </a:lnTo>
                  <a:lnTo>
                    <a:pt x="11" y="11"/>
                  </a:lnTo>
                  <a:lnTo>
                    <a:pt x="13" y="8"/>
                  </a:lnTo>
                  <a:lnTo>
                    <a:pt x="16" y="5"/>
                  </a:lnTo>
                  <a:lnTo>
                    <a:pt x="16" y="4"/>
                  </a:lnTo>
                  <a:lnTo>
                    <a:pt x="9" y="0"/>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88" name="Freeform 456"/>
            <p:cNvSpPr>
              <a:spLocks/>
            </p:cNvSpPr>
            <p:nvPr/>
          </p:nvSpPr>
          <p:spPr bwMode="auto">
            <a:xfrm>
              <a:off x="2006" y="1057"/>
              <a:ext cx="17" cy="17"/>
            </a:xfrm>
            <a:custGeom>
              <a:avLst/>
              <a:gdLst>
                <a:gd name="T0" fmla="*/ 10 w 17"/>
                <a:gd name="T1" fmla="*/ 0 h 17"/>
                <a:gd name="T2" fmla="*/ 10 w 17"/>
                <a:gd name="T3" fmla="*/ 0 h 17"/>
                <a:gd name="T4" fmla="*/ 9 w 17"/>
                <a:gd name="T5" fmla="*/ 0 h 17"/>
                <a:gd name="T6" fmla="*/ 7 w 17"/>
                <a:gd name="T7" fmla="*/ 4 h 17"/>
                <a:gd name="T8" fmla="*/ 3 w 17"/>
                <a:gd name="T9" fmla="*/ 6 h 17"/>
                <a:gd name="T10" fmla="*/ 0 w 17"/>
                <a:gd name="T11" fmla="*/ 10 h 17"/>
                <a:gd name="T12" fmla="*/ 3 w 17"/>
                <a:gd name="T13" fmla="*/ 16 h 17"/>
                <a:gd name="T14" fmla="*/ 5 w 17"/>
                <a:gd name="T15" fmla="*/ 16 h 17"/>
                <a:gd name="T16" fmla="*/ 8 w 17"/>
                <a:gd name="T17" fmla="*/ 12 h 17"/>
                <a:gd name="T18" fmla="*/ 12 w 17"/>
                <a:gd name="T19" fmla="*/ 10 h 17"/>
                <a:gd name="T20" fmla="*/ 16 w 17"/>
                <a:gd name="T21" fmla="*/ 4 h 17"/>
                <a:gd name="T22" fmla="*/ 16 w 17"/>
                <a:gd name="T23" fmla="*/ 4 h 17"/>
                <a:gd name="T24" fmla="*/ 10 w 17"/>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10" y="0"/>
                  </a:moveTo>
                  <a:lnTo>
                    <a:pt x="10" y="0"/>
                  </a:lnTo>
                  <a:lnTo>
                    <a:pt x="9" y="0"/>
                  </a:lnTo>
                  <a:lnTo>
                    <a:pt x="7" y="4"/>
                  </a:lnTo>
                  <a:lnTo>
                    <a:pt x="3" y="6"/>
                  </a:lnTo>
                  <a:lnTo>
                    <a:pt x="0" y="10"/>
                  </a:lnTo>
                  <a:lnTo>
                    <a:pt x="3" y="16"/>
                  </a:lnTo>
                  <a:lnTo>
                    <a:pt x="5" y="16"/>
                  </a:lnTo>
                  <a:lnTo>
                    <a:pt x="8" y="12"/>
                  </a:lnTo>
                  <a:lnTo>
                    <a:pt x="12" y="10"/>
                  </a:lnTo>
                  <a:lnTo>
                    <a:pt x="16" y="4"/>
                  </a:lnTo>
                  <a:lnTo>
                    <a:pt x="10" y="0"/>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89" name="Freeform 457"/>
            <p:cNvSpPr>
              <a:spLocks/>
            </p:cNvSpPr>
            <p:nvPr/>
          </p:nvSpPr>
          <p:spPr bwMode="auto">
            <a:xfrm>
              <a:off x="2016" y="1049"/>
              <a:ext cx="17" cy="17"/>
            </a:xfrm>
            <a:custGeom>
              <a:avLst/>
              <a:gdLst>
                <a:gd name="T0" fmla="*/ 16 w 17"/>
                <a:gd name="T1" fmla="*/ 4 h 17"/>
                <a:gd name="T2" fmla="*/ 6 w 17"/>
                <a:gd name="T3" fmla="*/ 0 h 17"/>
                <a:gd name="T4" fmla="*/ 6 w 17"/>
                <a:gd name="T5" fmla="*/ 1 h 17"/>
                <a:gd name="T6" fmla="*/ 4 w 17"/>
                <a:gd name="T7" fmla="*/ 4 h 17"/>
                <a:gd name="T8" fmla="*/ 2 w 17"/>
                <a:gd name="T9" fmla="*/ 9 h 17"/>
                <a:gd name="T10" fmla="*/ 0 w 17"/>
                <a:gd name="T11" fmla="*/ 12 h 17"/>
                <a:gd name="T12" fmla="*/ 10 w 17"/>
                <a:gd name="T13" fmla="*/ 16 h 17"/>
                <a:gd name="T14" fmla="*/ 12 w 17"/>
                <a:gd name="T15" fmla="*/ 12 h 17"/>
                <a:gd name="T16" fmla="*/ 14 w 17"/>
                <a:gd name="T17" fmla="*/ 8 h 17"/>
                <a:gd name="T18" fmla="*/ 14 w 17"/>
                <a:gd name="T19" fmla="*/ 4 h 17"/>
                <a:gd name="T20" fmla="*/ 16 w 17"/>
                <a:gd name="T21" fmla="*/ 3 h 17"/>
                <a:gd name="T22" fmla="*/ 6 w 17"/>
                <a:gd name="T23" fmla="*/ 0 h 17"/>
                <a:gd name="T24" fmla="*/ 16 w 17"/>
                <a:gd name="T25" fmla="*/ 4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16" y="4"/>
                  </a:moveTo>
                  <a:lnTo>
                    <a:pt x="6" y="0"/>
                  </a:lnTo>
                  <a:lnTo>
                    <a:pt x="6" y="1"/>
                  </a:lnTo>
                  <a:lnTo>
                    <a:pt x="4" y="4"/>
                  </a:lnTo>
                  <a:lnTo>
                    <a:pt x="2" y="9"/>
                  </a:lnTo>
                  <a:lnTo>
                    <a:pt x="0" y="12"/>
                  </a:lnTo>
                  <a:lnTo>
                    <a:pt x="10" y="16"/>
                  </a:lnTo>
                  <a:lnTo>
                    <a:pt x="12" y="12"/>
                  </a:lnTo>
                  <a:lnTo>
                    <a:pt x="14" y="8"/>
                  </a:lnTo>
                  <a:lnTo>
                    <a:pt x="14" y="4"/>
                  </a:lnTo>
                  <a:lnTo>
                    <a:pt x="16" y="3"/>
                  </a:lnTo>
                  <a:lnTo>
                    <a:pt x="6" y="0"/>
                  </a:lnTo>
                  <a:lnTo>
                    <a:pt x="16" y="4"/>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90" name="Freeform 458"/>
            <p:cNvSpPr>
              <a:spLocks/>
            </p:cNvSpPr>
            <p:nvPr/>
          </p:nvSpPr>
          <p:spPr bwMode="auto">
            <a:xfrm>
              <a:off x="2014" y="1049"/>
              <a:ext cx="17" cy="17"/>
            </a:xfrm>
            <a:custGeom>
              <a:avLst/>
              <a:gdLst>
                <a:gd name="T0" fmla="*/ 1 w 17"/>
                <a:gd name="T1" fmla="*/ 16 h 17"/>
                <a:gd name="T2" fmla="*/ 1 w 17"/>
                <a:gd name="T3" fmla="*/ 16 h 17"/>
                <a:gd name="T4" fmla="*/ 6 w 17"/>
                <a:gd name="T5" fmla="*/ 14 h 17"/>
                <a:gd name="T6" fmla="*/ 11 w 17"/>
                <a:gd name="T7" fmla="*/ 9 h 17"/>
                <a:gd name="T8" fmla="*/ 14 w 17"/>
                <a:gd name="T9" fmla="*/ 6 h 17"/>
                <a:gd name="T10" fmla="*/ 16 w 17"/>
                <a:gd name="T11" fmla="*/ 4 h 17"/>
                <a:gd name="T12" fmla="*/ 8 w 17"/>
                <a:gd name="T13" fmla="*/ 0 h 17"/>
                <a:gd name="T14" fmla="*/ 8 w 17"/>
                <a:gd name="T15" fmla="*/ 1 h 17"/>
                <a:gd name="T16" fmla="*/ 4 w 17"/>
                <a:gd name="T17" fmla="*/ 4 h 17"/>
                <a:gd name="T18" fmla="*/ 1 w 17"/>
                <a:gd name="T19" fmla="*/ 6 h 17"/>
                <a:gd name="T20" fmla="*/ 0 w 17"/>
                <a:gd name="T21" fmla="*/ 8 h 17"/>
                <a:gd name="T22" fmla="*/ 0 w 17"/>
                <a:gd name="T23" fmla="*/ 8 h 17"/>
                <a:gd name="T24" fmla="*/ 1 w 17"/>
                <a:gd name="T25" fmla="*/ 1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1" y="16"/>
                  </a:moveTo>
                  <a:lnTo>
                    <a:pt x="1" y="16"/>
                  </a:lnTo>
                  <a:lnTo>
                    <a:pt x="6" y="14"/>
                  </a:lnTo>
                  <a:lnTo>
                    <a:pt x="11" y="9"/>
                  </a:lnTo>
                  <a:lnTo>
                    <a:pt x="14" y="6"/>
                  </a:lnTo>
                  <a:lnTo>
                    <a:pt x="16" y="4"/>
                  </a:lnTo>
                  <a:lnTo>
                    <a:pt x="8" y="0"/>
                  </a:lnTo>
                  <a:lnTo>
                    <a:pt x="8" y="1"/>
                  </a:lnTo>
                  <a:lnTo>
                    <a:pt x="4" y="4"/>
                  </a:lnTo>
                  <a:lnTo>
                    <a:pt x="1" y="6"/>
                  </a:lnTo>
                  <a:lnTo>
                    <a:pt x="0" y="8"/>
                  </a:lnTo>
                  <a:lnTo>
                    <a:pt x="1" y="16"/>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91" name="Freeform 459"/>
            <p:cNvSpPr>
              <a:spLocks/>
            </p:cNvSpPr>
            <p:nvPr/>
          </p:nvSpPr>
          <p:spPr bwMode="auto">
            <a:xfrm>
              <a:off x="2008" y="1054"/>
              <a:ext cx="17" cy="17"/>
            </a:xfrm>
            <a:custGeom>
              <a:avLst/>
              <a:gdLst>
                <a:gd name="T0" fmla="*/ 2 w 17"/>
                <a:gd name="T1" fmla="*/ 0 h 17"/>
                <a:gd name="T2" fmla="*/ 2 w 17"/>
                <a:gd name="T3" fmla="*/ 0 h 17"/>
                <a:gd name="T4" fmla="*/ 0 w 17"/>
                <a:gd name="T5" fmla="*/ 6 h 17"/>
                <a:gd name="T6" fmla="*/ 6 w 17"/>
                <a:gd name="T7" fmla="*/ 16 h 17"/>
                <a:gd name="T8" fmla="*/ 13 w 17"/>
                <a:gd name="T9" fmla="*/ 13 h 17"/>
                <a:gd name="T10" fmla="*/ 16 w 17"/>
                <a:gd name="T11" fmla="*/ 11 h 17"/>
                <a:gd name="T12" fmla="*/ 13 w 17"/>
                <a:gd name="T13" fmla="*/ 0 h 17"/>
                <a:gd name="T14" fmla="*/ 9 w 17"/>
                <a:gd name="T15" fmla="*/ 2 h 17"/>
                <a:gd name="T16" fmla="*/ 6 w 17"/>
                <a:gd name="T17" fmla="*/ 2 h 17"/>
                <a:gd name="T18" fmla="*/ 13 w 17"/>
                <a:gd name="T19" fmla="*/ 6 h 17"/>
                <a:gd name="T20" fmla="*/ 13 w 17"/>
                <a:gd name="T21" fmla="*/ 4 h 17"/>
                <a:gd name="T22" fmla="*/ 13 w 17"/>
                <a:gd name="T23" fmla="*/ 4 h 17"/>
                <a:gd name="T24" fmla="*/ 2 w 17"/>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2" y="0"/>
                  </a:moveTo>
                  <a:lnTo>
                    <a:pt x="2" y="0"/>
                  </a:lnTo>
                  <a:lnTo>
                    <a:pt x="0" y="6"/>
                  </a:lnTo>
                  <a:lnTo>
                    <a:pt x="6" y="16"/>
                  </a:lnTo>
                  <a:lnTo>
                    <a:pt x="13" y="13"/>
                  </a:lnTo>
                  <a:lnTo>
                    <a:pt x="16" y="11"/>
                  </a:lnTo>
                  <a:lnTo>
                    <a:pt x="13" y="0"/>
                  </a:lnTo>
                  <a:lnTo>
                    <a:pt x="9" y="2"/>
                  </a:lnTo>
                  <a:lnTo>
                    <a:pt x="6" y="2"/>
                  </a:lnTo>
                  <a:lnTo>
                    <a:pt x="13" y="6"/>
                  </a:lnTo>
                  <a:lnTo>
                    <a:pt x="13" y="4"/>
                  </a:lnTo>
                  <a:lnTo>
                    <a:pt x="2" y="0"/>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92" name="Freeform 460"/>
            <p:cNvSpPr>
              <a:spLocks/>
            </p:cNvSpPr>
            <p:nvPr/>
          </p:nvSpPr>
          <p:spPr bwMode="auto">
            <a:xfrm>
              <a:off x="2009" y="1043"/>
              <a:ext cx="17" cy="17"/>
            </a:xfrm>
            <a:custGeom>
              <a:avLst/>
              <a:gdLst>
                <a:gd name="T0" fmla="*/ 6 w 17"/>
                <a:gd name="T1" fmla="*/ 2 h 17"/>
                <a:gd name="T2" fmla="*/ 6 w 17"/>
                <a:gd name="T3" fmla="*/ 3 h 17"/>
                <a:gd name="T4" fmla="*/ 8 w 17"/>
                <a:gd name="T5" fmla="*/ 3 h 17"/>
                <a:gd name="T6" fmla="*/ 6 w 17"/>
                <a:gd name="T7" fmla="*/ 6 h 17"/>
                <a:gd name="T8" fmla="*/ 2 w 17"/>
                <a:gd name="T9" fmla="*/ 9 h 17"/>
                <a:gd name="T10" fmla="*/ 0 w 17"/>
                <a:gd name="T11" fmla="*/ 13 h 17"/>
                <a:gd name="T12" fmla="*/ 10 w 17"/>
                <a:gd name="T13" fmla="*/ 16 h 17"/>
                <a:gd name="T14" fmla="*/ 12 w 17"/>
                <a:gd name="T15" fmla="*/ 12 h 17"/>
                <a:gd name="T16" fmla="*/ 14 w 17"/>
                <a:gd name="T17" fmla="*/ 8 h 17"/>
                <a:gd name="T18" fmla="*/ 16 w 17"/>
                <a:gd name="T19" fmla="*/ 4 h 17"/>
                <a:gd name="T20" fmla="*/ 16 w 17"/>
                <a:gd name="T21" fmla="*/ 0 h 17"/>
                <a:gd name="T22" fmla="*/ 16 w 17"/>
                <a:gd name="T23" fmla="*/ 1 h 17"/>
                <a:gd name="T24" fmla="*/ 6 w 17"/>
                <a:gd name="T25" fmla="*/ 2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6" y="2"/>
                  </a:moveTo>
                  <a:lnTo>
                    <a:pt x="6" y="3"/>
                  </a:lnTo>
                  <a:lnTo>
                    <a:pt x="8" y="3"/>
                  </a:lnTo>
                  <a:lnTo>
                    <a:pt x="6" y="6"/>
                  </a:lnTo>
                  <a:lnTo>
                    <a:pt x="2" y="9"/>
                  </a:lnTo>
                  <a:lnTo>
                    <a:pt x="0" y="13"/>
                  </a:lnTo>
                  <a:lnTo>
                    <a:pt x="10" y="16"/>
                  </a:lnTo>
                  <a:lnTo>
                    <a:pt x="12" y="12"/>
                  </a:lnTo>
                  <a:lnTo>
                    <a:pt x="14" y="8"/>
                  </a:lnTo>
                  <a:lnTo>
                    <a:pt x="16" y="4"/>
                  </a:lnTo>
                  <a:lnTo>
                    <a:pt x="16" y="0"/>
                  </a:lnTo>
                  <a:lnTo>
                    <a:pt x="16" y="1"/>
                  </a:lnTo>
                  <a:lnTo>
                    <a:pt x="6" y="2"/>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93" name="Freeform 461"/>
            <p:cNvSpPr>
              <a:spLocks/>
            </p:cNvSpPr>
            <p:nvPr/>
          </p:nvSpPr>
          <p:spPr bwMode="auto">
            <a:xfrm>
              <a:off x="2007" y="1035"/>
              <a:ext cx="17" cy="17"/>
            </a:xfrm>
            <a:custGeom>
              <a:avLst/>
              <a:gdLst>
                <a:gd name="T0" fmla="*/ 8 w 17"/>
                <a:gd name="T1" fmla="*/ 0 h 17"/>
                <a:gd name="T2" fmla="*/ 0 w 17"/>
                <a:gd name="T3" fmla="*/ 3 h 17"/>
                <a:gd name="T4" fmla="*/ 0 w 17"/>
                <a:gd name="T5" fmla="*/ 4 h 17"/>
                <a:gd name="T6" fmla="*/ 3 w 17"/>
                <a:gd name="T7" fmla="*/ 9 h 17"/>
                <a:gd name="T8" fmla="*/ 6 w 17"/>
                <a:gd name="T9" fmla="*/ 14 h 17"/>
                <a:gd name="T10" fmla="*/ 8 w 17"/>
                <a:gd name="T11" fmla="*/ 16 h 17"/>
                <a:gd name="T12" fmla="*/ 16 w 17"/>
                <a:gd name="T13" fmla="*/ 14 h 17"/>
                <a:gd name="T14" fmla="*/ 12 w 17"/>
                <a:gd name="T15" fmla="*/ 9 h 17"/>
                <a:gd name="T16" fmla="*/ 11 w 17"/>
                <a:gd name="T17" fmla="*/ 4 h 17"/>
                <a:gd name="T18" fmla="*/ 8 w 17"/>
                <a:gd name="T19" fmla="*/ 1 h 17"/>
                <a:gd name="T20" fmla="*/ 8 w 17"/>
                <a:gd name="T21" fmla="*/ 0 h 17"/>
                <a:gd name="T22" fmla="*/ 0 w 17"/>
                <a:gd name="T23" fmla="*/ 3 h 17"/>
                <a:gd name="T24" fmla="*/ 8 w 17"/>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8" y="0"/>
                  </a:moveTo>
                  <a:lnTo>
                    <a:pt x="0" y="3"/>
                  </a:lnTo>
                  <a:lnTo>
                    <a:pt x="0" y="4"/>
                  </a:lnTo>
                  <a:lnTo>
                    <a:pt x="3" y="9"/>
                  </a:lnTo>
                  <a:lnTo>
                    <a:pt x="6" y="14"/>
                  </a:lnTo>
                  <a:lnTo>
                    <a:pt x="8" y="16"/>
                  </a:lnTo>
                  <a:lnTo>
                    <a:pt x="16" y="14"/>
                  </a:lnTo>
                  <a:lnTo>
                    <a:pt x="12" y="9"/>
                  </a:lnTo>
                  <a:lnTo>
                    <a:pt x="11" y="4"/>
                  </a:lnTo>
                  <a:lnTo>
                    <a:pt x="8" y="1"/>
                  </a:lnTo>
                  <a:lnTo>
                    <a:pt x="8" y="0"/>
                  </a:lnTo>
                  <a:lnTo>
                    <a:pt x="0" y="3"/>
                  </a:lnTo>
                  <a:lnTo>
                    <a:pt x="8" y="0"/>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94" name="Freeform 462"/>
            <p:cNvSpPr>
              <a:spLocks/>
            </p:cNvSpPr>
            <p:nvPr/>
          </p:nvSpPr>
          <p:spPr bwMode="auto">
            <a:xfrm>
              <a:off x="1916" y="1003"/>
              <a:ext cx="27" cy="47"/>
            </a:xfrm>
            <a:custGeom>
              <a:avLst/>
              <a:gdLst>
                <a:gd name="T0" fmla="*/ 19 w 27"/>
                <a:gd name="T1" fmla="*/ 46 h 47"/>
                <a:gd name="T2" fmla="*/ 21 w 27"/>
                <a:gd name="T3" fmla="*/ 42 h 47"/>
                <a:gd name="T4" fmla="*/ 22 w 27"/>
                <a:gd name="T5" fmla="*/ 39 h 47"/>
                <a:gd name="T6" fmla="*/ 23 w 27"/>
                <a:gd name="T7" fmla="*/ 36 h 47"/>
                <a:gd name="T8" fmla="*/ 25 w 27"/>
                <a:gd name="T9" fmla="*/ 33 h 47"/>
                <a:gd name="T10" fmla="*/ 26 w 27"/>
                <a:gd name="T11" fmla="*/ 30 h 47"/>
                <a:gd name="T12" fmla="*/ 26 w 27"/>
                <a:gd name="T13" fmla="*/ 26 h 47"/>
                <a:gd name="T14" fmla="*/ 25 w 27"/>
                <a:gd name="T15" fmla="*/ 22 h 47"/>
                <a:gd name="T16" fmla="*/ 22 w 27"/>
                <a:gd name="T17" fmla="*/ 20 h 47"/>
                <a:gd name="T18" fmla="*/ 21 w 27"/>
                <a:gd name="T19" fmla="*/ 20 h 47"/>
                <a:gd name="T20" fmla="*/ 18 w 27"/>
                <a:gd name="T21" fmla="*/ 19 h 47"/>
                <a:gd name="T22" fmla="*/ 17 w 27"/>
                <a:gd name="T23" fmla="*/ 18 h 47"/>
                <a:gd name="T24" fmla="*/ 14 w 27"/>
                <a:gd name="T25" fmla="*/ 17 h 47"/>
                <a:gd name="T26" fmla="*/ 12 w 27"/>
                <a:gd name="T27" fmla="*/ 16 h 47"/>
                <a:gd name="T28" fmla="*/ 10 w 27"/>
                <a:gd name="T29" fmla="*/ 15 h 47"/>
                <a:gd name="T30" fmla="*/ 9 w 27"/>
                <a:gd name="T31" fmla="*/ 13 h 47"/>
                <a:gd name="T32" fmla="*/ 8 w 27"/>
                <a:gd name="T33" fmla="*/ 12 h 47"/>
                <a:gd name="T34" fmla="*/ 7 w 27"/>
                <a:gd name="T35" fmla="*/ 8 h 47"/>
                <a:gd name="T36" fmla="*/ 6 w 27"/>
                <a:gd name="T37" fmla="*/ 5 h 47"/>
                <a:gd name="T38" fmla="*/ 4 w 27"/>
                <a:gd name="T39" fmla="*/ 2 h 47"/>
                <a:gd name="T40" fmla="*/ 0 w 27"/>
                <a:gd name="T41" fmla="*/ 0 h 47"/>
                <a:gd name="T42" fmla="*/ 0 w 27"/>
                <a:gd name="T43" fmla="*/ 0 h 47"/>
                <a:gd name="T44" fmla="*/ 2 w 27"/>
                <a:gd name="T45" fmla="*/ 2 h 47"/>
                <a:gd name="T46" fmla="*/ 3 w 27"/>
                <a:gd name="T47" fmla="*/ 5 h 47"/>
                <a:gd name="T48" fmla="*/ 4 w 27"/>
                <a:gd name="T49" fmla="*/ 8 h 47"/>
                <a:gd name="T50" fmla="*/ 5 w 27"/>
                <a:gd name="T51" fmla="*/ 12 h 47"/>
                <a:gd name="T52" fmla="*/ 5 w 27"/>
                <a:gd name="T53" fmla="*/ 16 h 47"/>
                <a:gd name="T54" fmla="*/ 6 w 27"/>
                <a:gd name="T55" fmla="*/ 18 h 47"/>
                <a:gd name="T56" fmla="*/ 7 w 27"/>
                <a:gd name="T57" fmla="*/ 20 h 47"/>
                <a:gd name="T58" fmla="*/ 9 w 27"/>
                <a:gd name="T59" fmla="*/ 21 h 47"/>
                <a:gd name="T60" fmla="*/ 10 w 27"/>
                <a:gd name="T61" fmla="*/ 24 h 47"/>
                <a:gd name="T62" fmla="*/ 12 w 27"/>
                <a:gd name="T63" fmla="*/ 26 h 47"/>
                <a:gd name="T64" fmla="*/ 13 w 27"/>
                <a:gd name="T65" fmla="*/ 28 h 47"/>
                <a:gd name="T66" fmla="*/ 12 w 27"/>
                <a:gd name="T67" fmla="*/ 31 h 47"/>
                <a:gd name="T68" fmla="*/ 11 w 27"/>
                <a:gd name="T69" fmla="*/ 34 h 47"/>
                <a:gd name="T70" fmla="*/ 10 w 27"/>
                <a:gd name="T71" fmla="*/ 37 h 47"/>
                <a:gd name="T72" fmla="*/ 10 w 27"/>
                <a:gd name="T73" fmla="*/ 38 h 47"/>
                <a:gd name="T74" fmla="*/ 11 w 27"/>
                <a:gd name="T75" fmla="*/ 37 h 47"/>
                <a:gd name="T76" fmla="*/ 14 w 27"/>
                <a:gd name="T77" fmla="*/ 33 h 47"/>
                <a:gd name="T78" fmla="*/ 16 w 27"/>
                <a:gd name="T79" fmla="*/ 30 h 47"/>
                <a:gd name="T80" fmla="*/ 16 w 27"/>
                <a:gd name="T81" fmla="*/ 26 h 47"/>
                <a:gd name="T82" fmla="*/ 15 w 27"/>
                <a:gd name="T83" fmla="*/ 24 h 47"/>
                <a:gd name="T84" fmla="*/ 15 w 27"/>
                <a:gd name="T85" fmla="*/ 23 h 47"/>
                <a:gd name="T86" fmla="*/ 16 w 27"/>
                <a:gd name="T87" fmla="*/ 22 h 47"/>
                <a:gd name="T88" fmla="*/ 18 w 27"/>
                <a:gd name="T89" fmla="*/ 23 h 47"/>
                <a:gd name="T90" fmla="*/ 20 w 27"/>
                <a:gd name="T91" fmla="*/ 24 h 47"/>
                <a:gd name="T92" fmla="*/ 21 w 27"/>
                <a:gd name="T93" fmla="*/ 25 h 47"/>
                <a:gd name="T94" fmla="*/ 22 w 27"/>
                <a:gd name="T95" fmla="*/ 27 h 47"/>
                <a:gd name="T96" fmla="*/ 22 w 27"/>
                <a:gd name="T97" fmla="*/ 30 h 47"/>
                <a:gd name="T98" fmla="*/ 22 w 27"/>
                <a:gd name="T99" fmla="*/ 31 h 47"/>
                <a:gd name="T100" fmla="*/ 22 w 27"/>
                <a:gd name="T101" fmla="*/ 33 h 47"/>
                <a:gd name="T102" fmla="*/ 21 w 27"/>
                <a:gd name="T103" fmla="*/ 36 h 47"/>
                <a:gd name="T104" fmla="*/ 21 w 27"/>
                <a:gd name="T105" fmla="*/ 39 h 47"/>
                <a:gd name="T106" fmla="*/ 20 w 27"/>
                <a:gd name="T107" fmla="*/ 42 h 47"/>
                <a:gd name="T108" fmla="*/ 19 w 27"/>
                <a:gd name="T109" fmla="*/ 44 h 47"/>
                <a:gd name="T110" fmla="*/ 19 w 27"/>
                <a:gd name="T111" fmla="*/ 45 h 47"/>
                <a:gd name="T112" fmla="*/ 19 w 27"/>
                <a:gd name="T113" fmla="*/ 46 h 4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7"/>
                <a:gd name="T172" fmla="*/ 0 h 47"/>
                <a:gd name="T173" fmla="*/ 27 w 27"/>
                <a:gd name="T174" fmla="*/ 47 h 4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7" h="47">
                  <a:moveTo>
                    <a:pt x="19" y="46"/>
                  </a:moveTo>
                  <a:lnTo>
                    <a:pt x="21" y="42"/>
                  </a:lnTo>
                  <a:lnTo>
                    <a:pt x="22" y="39"/>
                  </a:lnTo>
                  <a:lnTo>
                    <a:pt x="23" y="36"/>
                  </a:lnTo>
                  <a:lnTo>
                    <a:pt x="25" y="33"/>
                  </a:lnTo>
                  <a:lnTo>
                    <a:pt x="26" y="30"/>
                  </a:lnTo>
                  <a:lnTo>
                    <a:pt x="26" y="26"/>
                  </a:lnTo>
                  <a:lnTo>
                    <a:pt x="25" y="22"/>
                  </a:lnTo>
                  <a:lnTo>
                    <a:pt x="22" y="20"/>
                  </a:lnTo>
                  <a:lnTo>
                    <a:pt x="21" y="20"/>
                  </a:lnTo>
                  <a:lnTo>
                    <a:pt x="18" y="19"/>
                  </a:lnTo>
                  <a:lnTo>
                    <a:pt x="17" y="18"/>
                  </a:lnTo>
                  <a:lnTo>
                    <a:pt x="14" y="17"/>
                  </a:lnTo>
                  <a:lnTo>
                    <a:pt x="12" y="16"/>
                  </a:lnTo>
                  <a:lnTo>
                    <a:pt x="10" y="15"/>
                  </a:lnTo>
                  <a:lnTo>
                    <a:pt x="9" y="13"/>
                  </a:lnTo>
                  <a:lnTo>
                    <a:pt x="8" y="12"/>
                  </a:lnTo>
                  <a:lnTo>
                    <a:pt x="7" y="8"/>
                  </a:lnTo>
                  <a:lnTo>
                    <a:pt x="6" y="5"/>
                  </a:lnTo>
                  <a:lnTo>
                    <a:pt x="4" y="2"/>
                  </a:lnTo>
                  <a:lnTo>
                    <a:pt x="0" y="0"/>
                  </a:lnTo>
                  <a:lnTo>
                    <a:pt x="2" y="2"/>
                  </a:lnTo>
                  <a:lnTo>
                    <a:pt x="3" y="5"/>
                  </a:lnTo>
                  <a:lnTo>
                    <a:pt x="4" y="8"/>
                  </a:lnTo>
                  <a:lnTo>
                    <a:pt x="5" y="12"/>
                  </a:lnTo>
                  <a:lnTo>
                    <a:pt x="5" y="16"/>
                  </a:lnTo>
                  <a:lnTo>
                    <a:pt x="6" y="18"/>
                  </a:lnTo>
                  <a:lnTo>
                    <a:pt x="7" y="20"/>
                  </a:lnTo>
                  <a:lnTo>
                    <a:pt x="9" y="21"/>
                  </a:lnTo>
                  <a:lnTo>
                    <a:pt x="10" y="24"/>
                  </a:lnTo>
                  <a:lnTo>
                    <a:pt x="12" y="26"/>
                  </a:lnTo>
                  <a:lnTo>
                    <a:pt x="13" y="28"/>
                  </a:lnTo>
                  <a:lnTo>
                    <a:pt x="12" y="31"/>
                  </a:lnTo>
                  <a:lnTo>
                    <a:pt x="11" y="34"/>
                  </a:lnTo>
                  <a:lnTo>
                    <a:pt x="10" y="37"/>
                  </a:lnTo>
                  <a:lnTo>
                    <a:pt x="10" y="38"/>
                  </a:lnTo>
                  <a:lnTo>
                    <a:pt x="11" y="37"/>
                  </a:lnTo>
                  <a:lnTo>
                    <a:pt x="14" y="33"/>
                  </a:lnTo>
                  <a:lnTo>
                    <a:pt x="16" y="30"/>
                  </a:lnTo>
                  <a:lnTo>
                    <a:pt x="16" y="26"/>
                  </a:lnTo>
                  <a:lnTo>
                    <a:pt x="15" y="24"/>
                  </a:lnTo>
                  <a:lnTo>
                    <a:pt x="15" y="23"/>
                  </a:lnTo>
                  <a:lnTo>
                    <a:pt x="16" y="22"/>
                  </a:lnTo>
                  <a:lnTo>
                    <a:pt x="18" y="23"/>
                  </a:lnTo>
                  <a:lnTo>
                    <a:pt x="20" y="24"/>
                  </a:lnTo>
                  <a:lnTo>
                    <a:pt x="21" y="25"/>
                  </a:lnTo>
                  <a:lnTo>
                    <a:pt x="22" y="27"/>
                  </a:lnTo>
                  <a:lnTo>
                    <a:pt x="22" y="30"/>
                  </a:lnTo>
                  <a:lnTo>
                    <a:pt x="22" y="31"/>
                  </a:lnTo>
                  <a:lnTo>
                    <a:pt x="22" y="33"/>
                  </a:lnTo>
                  <a:lnTo>
                    <a:pt x="21" y="36"/>
                  </a:lnTo>
                  <a:lnTo>
                    <a:pt x="21" y="39"/>
                  </a:lnTo>
                  <a:lnTo>
                    <a:pt x="20" y="42"/>
                  </a:lnTo>
                  <a:lnTo>
                    <a:pt x="19" y="44"/>
                  </a:lnTo>
                  <a:lnTo>
                    <a:pt x="19" y="45"/>
                  </a:lnTo>
                  <a:lnTo>
                    <a:pt x="19" y="46"/>
                  </a:lnTo>
                </a:path>
              </a:pathLst>
            </a:custGeom>
            <a:solidFill>
              <a:srgbClr val="CC59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95" name="Freeform 463"/>
            <p:cNvSpPr>
              <a:spLocks/>
            </p:cNvSpPr>
            <p:nvPr/>
          </p:nvSpPr>
          <p:spPr bwMode="auto">
            <a:xfrm>
              <a:off x="1952" y="990"/>
              <a:ext cx="33" cy="41"/>
            </a:xfrm>
            <a:custGeom>
              <a:avLst/>
              <a:gdLst>
                <a:gd name="T0" fmla="*/ 27 w 33"/>
                <a:gd name="T1" fmla="*/ 34 h 41"/>
                <a:gd name="T2" fmla="*/ 26 w 33"/>
                <a:gd name="T3" fmla="*/ 33 h 41"/>
                <a:gd name="T4" fmla="*/ 25 w 33"/>
                <a:gd name="T5" fmla="*/ 32 h 41"/>
                <a:gd name="T6" fmla="*/ 22 w 33"/>
                <a:gd name="T7" fmla="*/ 30 h 41"/>
                <a:gd name="T8" fmla="*/ 18 w 33"/>
                <a:gd name="T9" fmla="*/ 29 h 41"/>
                <a:gd name="T10" fmla="*/ 15 w 33"/>
                <a:gd name="T11" fmla="*/ 29 h 41"/>
                <a:gd name="T12" fmla="*/ 12 w 33"/>
                <a:gd name="T13" fmla="*/ 28 h 41"/>
                <a:gd name="T14" fmla="*/ 10 w 33"/>
                <a:gd name="T15" fmla="*/ 27 h 41"/>
                <a:gd name="T16" fmla="*/ 10 w 33"/>
                <a:gd name="T17" fmla="*/ 26 h 41"/>
                <a:gd name="T18" fmla="*/ 10 w 33"/>
                <a:gd name="T19" fmla="*/ 24 h 41"/>
                <a:gd name="T20" fmla="*/ 11 w 33"/>
                <a:gd name="T21" fmla="*/ 21 h 41"/>
                <a:gd name="T22" fmla="*/ 10 w 33"/>
                <a:gd name="T23" fmla="*/ 18 h 41"/>
                <a:gd name="T24" fmla="*/ 9 w 33"/>
                <a:gd name="T25" fmla="*/ 15 h 41"/>
                <a:gd name="T26" fmla="*/ 8 w 33"/>
                <a:gd name="T27" fmla="*/ 13 h 41"/>
                <a:gd name="T28" fmla="*/ 8 w 33"/>
                <a:gd name="T29" fmla="*/ 11 h 41"/>
                <a:gd name="T30" fmla="*/ 7 w 33"/>
                <a:gd name="T31" fmla="*/ 10 h 41"/>
                <a:gd name="T32" fmla="*/ 6 w 33"/>
                <a:gd name="T33" fmla="*/ 7 h 41"/>
                <a:gd name="T34" fmla="*/ 4 w 33"/>
                <a:gd name="T35" fmla="*/ 4 h 41"/>
                <a:gd name="T36" fmla="*/ 2 w 33"/>
                <a:gd name="T37" fmla="*/ 2 h 41"/>
                <a:gd name="T38" fmla="*/ 0 w 33"/>
                <a:gd name="T39" fmla="*/ 1 h 41"/>
                <a:gd name="T40" fmla="*/ 0 w 33"/>
                <a:gd name="T41" fmla="*/ 0 h 41"/>
                <a:gd name="T42" fmla="*/ 1 w 33"/>
                <a:gd name="T43" fmla="*/ 1 h 41"/>
                <a:gd name="T44" fmla="*/ 5 w 33"/>
                <a:gd name="T45" fmla="*/ 3 h 41"/>
                <a:gd name="T46" fmla="*/ 8 w 33"/>
                <a:gd name="T47" fmla="*/ 5 h 41"/>
                <a:gd name="T48" fmla="*/ 10 w 33"/>
                <a:gd name="T49" fmla="*/ 9 h 41"/>
                <a:gd name="T50" fmla="*/ 11 w 33"/>
                <a:gd name="T51" fmla="*/ 13 h 41"/>
                <a:gd name="T52" fmla="*/ 13 w 33"/>
                <a:gd name="T53" fmla="*/ 17 h 41"/>
                <a:gd name="T54" fmla="*/ 15 w 33"/>
                <a:gd name="T55" fmla="*/ 19 h 41"/>
                <a:gd name="T56" fmla="*/ 16 w 33"/>
                <a:gd name="T57" fmla="*/ 20 h 41"/>
                <a:gd name="T58" fmla="*/ 20 w 33"/>
                <a:gd name="T59" fmla="*/ 19 h 41"/>
                <a:gd name="T60" fmla="*/ 20 w 33"/>
                <a:gd name="T61" fmla="*/ 20 h 41"/>
                <a:gd name="T62" fmla="*/ 18 w 33"/>
                <a:gd name="T63" fmla="*/ 21 h 41"/>
                <a:gd name="T64" fmla="*/ 17 w 33"/>
                <a:gd name="T65" fmla="*/ 22 h 41"/>
                <a:gd name="T66" fmla="*/ 17 w 33"/>
                <a:gd name="T67" fmla="*/ 24 h 41"/>
                <a:gd name="T68" fmla="*/ 18 w 33"/>
                <a:gd name="T69" fmla="*/ 25 h 41"/>
                <a:gd name="T70" fmla="*/ 20 w 33"/>
                <a:gd name="T71" fmla="*/ 27 h 41"/>
                <a:gd name="T72" fmla="*/ 22 w 33"/>
                <a:gd name="T73" fmla="*/ 28 h 41"/>
                <a:gd name="T74" fmla="*/ 24 w 33"/>
                <a:gd name="T75" fmla="*/ 29 h 41"/>
                <a:gd name="T76" fmla="*/ 26 w 33"/>
                <a:gd name="T77" fmla="*/ 30 h 41"/>
                <a:gd name="T78" fmla="*/ 29 w 33"/>
                <a:gd name="T79" fmla="*/ 31 h 41"/>
                <a:gd name="T80" fmla="*/ 31 w 33"/>
                <a:gd name="T81" fmla="*/ 35 h 41"/>
                <a:gd name="T82" fmla="*/ 32 w 33"/>
                <a:gd name="T83" fmla="*/ 40 h 41"/>
                <a:gd name="T84" fmla="*/ 27 w 33"/>
                <a:gd name="T85" fmla="*/ 34 h 4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
                <a:gd name="T130" fmla="*/ 0 h 41"/>
                <a:gd name="T131" fmla="*/ 33 w 33"/>
                <a:gd name="T132" fmla="*/ 41 h 4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 h="41">
                  <a:moveTo>
                    <a:pt x="27" y="34"/>
                  </a:moveTo>
                  <a:lnTo>
                    <a:pt x="26" y="33"/>
                  </a:lnTo>
                  <a:lnTo>
                    <a:pt x="25" y="32"/>
                  </a:lnTo>
                  <a:lnTo>
                    <a:pt x="22" y="30"/>
                  </a:lnTo>
                  <a:lnTo>
                    <a:pt x="18" y="29"/>
                  </a:lnTo>
                  <a:lnTo>
                    <a:pt x="15" y="29"/>
                  </a:lnTo>
                  <a:lnTo>
                    <a:pt x="12" y="28"/>
                  </a:lnTo>
                  <a:lnTo>
                    <a:pt x="10" y="27"/>
                  </a:lnTo>
                  <a:lnTo>
                    <a:pt x="10" y="26"/>
                  </a:lnTo>
                  <a:lnTo>
                    <a:pt x="10" y="24"/>
                  </a:lnTo>
                  <a:lnTo>
                    <a:pt x="11" y="21"/>
                  </a:lnTo>
                  <a:lnTo>
                    <a:pt x="10" y="18"/>
                  </a:lnTo>
                  <a:lnTo>
                    <a:pt x="9" y="15"/>
                  </a:lnTo>
                  <a:lnTo>
                    <a:pt x="8" y="13"/>
                  </a:lnTo>
                  <a:lnTo>
                    <a:pt x="8" y="11"/>
                  </a:lnTo>
                  <a:lnTo>
                    <a:pt x="7" y="10"/>
                  </a:lnTo>
                  <a:lnTo>
                    <a:pt x="6" y="7"/>
                  </a:lnTo>
                  <a:lnTo>
                    <a:pt x="4" y="4"/>
                  </a:lnTo>
                  <a:lnTo>
                    <a:pt x="2" y="2"/>
                  </a:lnTo>
                  <a:lnTo>
                    <a:pt x="0" y="1"/>
                  </a:lnTo>
                  <a:lnTo>
                    <a:pt x="0" y="0"/>
                  </a:lnTo>
                  <a:lnTo>
                    <a:pt x="1" y="1"/>
                  </a:lnTo>
                  <a:lnTo>
                    <a:pt x="5" y="3"/>
                  </a:lnTo>
                  <a:lnTo>
                    <a:pt x="8" y="5"/>
                  </a:lnTo>
                  <a:lnTo>
                    <a:pt x="10" y="9"/>
                  </a:lnTo>
                  <a:lnTo>
                    <a:pt x="11" y="13"/>
                  </a:lnTo>
                  <a:lnTo>
                    <a:pt x="13" y="17"/>
                  </a:lnTo>
                  <a:lnTo>
                    <a:pt x="15" y="19"/>
                  </a:lnTo>
                  <a:lnTo>
                    <a:pt x="16" y="20"/>
                  </a:lnTo>
                  <a:lnTo>
                    <a:pt x="20" y="19"/>
                  </a:lnTo>
                  <a:lnTo>
                    <a:pt x="20" y="20"/>
                  </a:lnTo>
                  <a:lnTo>
                    <a:pt x="18" y="21"/>
                  </a:lnTo>
                  <a:lnTo>
                    <a:pt x="17" y="22"/>
                  </a:lnTo>
                  <a:lnTo>
                    <a:pt x="17" y="24"/>
                  </a:lnTo>
                  <a:lnTo>
                    <a:pt x="18" y="25"/>
                  </a:lnTo>
                  <a:lnTo>
                    <a:pt x="20" y="27"/>
                  </a:lnTo>
                  <a:lnTo>
                    <a:pt x="22" y="28"/>
                  </a:lnTo>
                  <a:lnTo>
                    <a:pt x="24" y="29"/>
                  </a:lnTo>
                  <a:lnTo>
                    <a:pt x="26" y="30"/>
                  </a:lnTo>
                  <a:lnTo>
                    <a:pt x="29" y="31"/>
                  </a:lnTo>
                  <a:lnTo>
                    <a:pt x="31" y="35"/>
                  </a:lnTo>
                  <a:lnTo>
                    <a:pt x="32" y="40"/>
                  </a:lnTo>
                  <a:lnTo>
                    <a:pt x="27" y="34"/>
                  </a:lnTo>
                </a:path>
              </a:pathLst>
            </a:custGeom>
            <a:solidFill>
              <a:srgbClr val="BF26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96" name="Freeform 464"/>
            <p:cNvSpPr>
              <a:spLocks/>
            </p:cNvSpPr>
            <p:nvPr/>
          </p:nvSpPr>
          <p:spPr bwMode="auto">
            <a:xfrm>
              <a:off x="2011" y="1067"/>
              <a:ext cx="20" cy="23"/>
            </a:xfrm>
            <a:custGeom>
              <a:avLst/>
              <a:gdLst>
                <a:gd name="T0" fmla="*/ 19 w 20"/>
                <a:gd name="T1" fmla="*/ 0 h 23"/>
                <a:gd name="T2" fmla="*/ 18 w 20"/>
                <a:gd name="T3" fmla="*/ 3 h 23"/>
                <a:gd name="T4" fmla="*/ 17 w 20"/>
                <a:gd name="T5" fmla="*/ 5 h 23"/>
                <a:gd name="T6" fmla="*/ 16 w 20"/>
                <a:gd name="T7" fmla="*/ 8 h 23"/>
                <a:gd name="T8" fmla="*/ 15 w 20"/>
                <a:gd name="T9" fmla="*/ 11 h 23"/>
                <a:gd name="T10" fmla="*/ 14 w 20"/>
                <a:gd name="T11" fmla="*/ 13 h 23"/>
                <a:gd name="T12" fmla="*/ 12 w 20"/>
                <a:gd name="T13" fmla="*/ 15 h 23"/>
                <a:gd name="T14" fmla="*/ 11 w 20"/>
                <a:gd name="T15" fmla="*/ 16 h 23"/>
                <a:gd name="T16" fmla="*/ 8 w 20"/>
                <a:gd name="T17" fmla="*/ 16 h 23"/>
                <a:gd name="T18" fmla="*/ 4 w 20"/>
                <a:gd name="T19" fmla="*/ 17 h 23"/>
                <a:gd name="T20" fmla="*/ 2 w 20"/>
                <a:gd name="T21" fmla="*/ 19 h 23"/>
                <a:gd name="T22" fmla="*/ 0 w 20"/>
                <a:gd name="T23" fmla="*/ 21 h 23"/>
                <a:gd name="T24" fmla="*/ 0 w 20"/>
                <a:gd name="T25" fmla="*/ 22 h 23"/>
                <a:gd name="T26" fmla="*/ 1 w 20"/>
                <a:gd name="T27" fmla="*/ 21 h 23"/>
                <a:gd name="T28" fmla="*/ 3 w 20"/>
                <a:gd name="T29" fmla="*/ 20 h 23"/>
                <a:gd name="T30" fmla="*/ 6 w 20"/>
                <a:gd name="T31" fmla="*/ 19 h 23"/>
                <a:gd name="T32" fmla="*/ 9 w 20"/>
                <a:gd name="T33" fmla="*/ 19 h 23"/>
                <a:gd name="T34" fmla="*/ 11 w 20"/>
                <a:gd name="T35" fmla="*/ 18 h 23"/>
                <a:gd name="T36" fmla="*/ 14 w 20"/>
                <a:gd name="T37" fmla="*/ 17 h 23"/>
                <a:gd name="T38" fmla="*/ 17 w 20"/>
                <a:gd name="T39" fmla="*/ 14 h 23"/>
                <a:gd name="T40" fmla="*/ 18 w 20"/>
                <a:gd name="T41" fmla="*/ 12 h 23"/>
                <a:gd name="T42" fmla="*/ 19 w 20"/>
                <a:gd name="T43" fmla="*/ 9 h 23"/>
                <a:gd name="T44" fmla="*/ 19 w 20"/>
                <a:gd name="T45" fmla="*/ 5 h 23"/>
                <a:gd name="T46" fmla="*/ 19 w 20"/>
                <a:gd name="T47" fmla="*/ 2 h 23"/>
                <a:gd name="T48" fmla="*/ 19 w 20"/>
                <a:gd name="T49" fmla="*/ 0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
                <a:gd name="T76" fmla="*/ 0 h 23"/>
                <a:gd name="T77" fmla="*/ 20 w 20"/>
                <a:gd name="T78" fmla="*/ 23 h 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 h="23">
                  <a:moveTo>
                    <a:pt x="19" y="0"/>
                  </a:moveTo>
                  <a:lnTo>
                    <a:pt x="18" y="3"/>
                  </a:lnTo>
                  <a:lnTo>
                    <a:pt x="17" y="5"/>
                  </a:lnTo>
                  <a:lnTo>
                    <a:pt x="16" y="8"/>
                  </a:lnTo>
                  <a:lnTo>
                    <a:pt x="15" y="11"/>
                  </a:lnTo>
                  <a:lnTo>
                    <a:pt x="14" y="13"/>
                  </a:lnTo>
                  <a:lnTo>
                    <a:pt x="12" y="15"/>
                  </a:lnTo>
                  <a:lnTo>
                    <a:pt x="11" y="16"/>
                  </a:lnTo>
                  <a:lnTo>
                    <a:pt x="8" y="16"/>
                  </a:lnTo>
                  <a:lnTo>
                    <a:pt x="4" y="17"/>
                  </a:lnTo>
                  <a:lnTo>
                    <a:pt x="2" y="19"/>
                  </a:lnTo>
                  <a:lnTo>
                    <a:pt x="0" y="21"/>
                  </a:lnTo>
                  <a:lnTo>
                    <a:pt x="0" y="22"/>
                  </a:lnTo>
                  <a:lnTo>
                    <a:pt x="1" y="21"/>
                  </a:lnTo>
                  <a:lnTo>
                    <a:pt x="3" y="20"/>
                  </a:lnTo>
                  <a:lnTo>
                    <a:pt x="6" y="19"/>
                  </a:lnTo>
                  <a:lnTo>
                    <a:pt x="9" y="19"/>
                  </a:lnTo>
                  <a:lnTo>
                    <a:pt x="11" y="18"/>
                  </a:lnTo>
                  <a:lnTo>
                    <a:pt x="14" y="17"/>
                  </a:lnTo>
                  <a:lnTo>
                    <a:pt x="17" y="14"/>
                  </a:lnTo>
                  <a:lnTo>
                    <a:pt x="18" y="12"/>
                  </a:lnTo>
                  <a:lnTo>
                    <a:pt x="19" y="9"/>
                  </a:lnTo>
                  <a:lnTo>
                    <a:pt x="19" y="5"/>
                  </a:lnTo>
                  <a:lnTo>
                    <a:pt x="19" y="2"/>
                  </a:lnTo>
                  <a:lnTo>
                    <a:pt x="19" y="0"/>
                  </a:lnTo>
                </a:path>
              </a:pathLst>
            </a:custGeom>
            <a:solidFill>
              <a:srgbClr val="CC66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97" name="Freeform 465"/>
            <p:cNvSpPr>
              <a:spLocks/>
            </p:cNvSpPr>
            <p:nvPr/>
          </p:nvSpPr>
          <p:spPr bwMode="auto">
            <a:xfrm>
              <a:off x="2019" y="1066"/>
              <a:ext cx="17" cy="21"/>
            </a:xfrm>
            <a:custGeom>
              <a:avLst/>
              <a:gdLst>
                <a:gd name="T0" fmla="*/ 0 w 17"/>
                <a:gd name="T1" fmla="*/ 20 h 21"/>
                <a:gd name="T2" fmla="*/ 0 w 17"/>
                <a:gd name="T3" fmla="*/ 20 h 21"/>
                <a:gd name="T4" fmla="*/ 3 w 17"/>
                <a:gd name="T5" fmla="*/ 19 h 21"/>
                <a:gd name="T6" fmla="*/ 7 w 17"/>
                <a:gd name="T7" fmla="*/ 18 h 21"/>
                <a:gd name="T8" fmla="*/ 9 w 17"/>
                <a:gd name="T9" fmla="*/ 15 h 21"/>
                <a:gd name="T10" fmla="*/ 11 w 17"/>
                <a:gd name="T11" fmla="*/ 13 h 21"/>
                <a:gd name="T12" fmla="*/ 13 w 17"/>
                <a:gd name="T13" fmla="*/ 10 h 21"/>
                <a:gd name="T14" fmla="*/ 14 w 17"/>
                <a:gd name="T15" fmla="*/ 7 h 21"/>
                <a:gd name="T16" fmla="*/ 14 w 17"/>
                <a:gd name="T17" fmla="*/ 4 h 21"/>
                <a:gd name="T18" fmla="*/ 16 w 17"/>
                <a:gd name="T19" fmla="*/ 2 h 21"/>
                <a:gd name="T20" fmla="*/ 9 w 17"/>
                <a:gd name="T21" fmla="*/ 0 h 21"/>
                <a:gd name="T22" fmla="*/ 8 w 17"/>
                <a:gd name="T23" fmla="*/ 3 h 21"/>
                <a:gd name="T24" fmla="*/ 8 w 17"/>
                <a:gd name="T25" fmla="*/ 6 h 21"/>
                <a:gd name="T26" fmla="*/ 7 w 17"/>
                <a:gd name="T27" fmla="*/ 8 h 21"/>
                <a:gd name="T28" fmla="*/ 4 w 17"/>
                <a:gd name="T29" fmla="*/ 11 h 21"/>
                <a:gd name="T30" fmla="*/ 3 w 17"/>
                <a:gd name="T31" fmla="*/ 13 h 21"/>
                <a:gd name="T32" fmla="*/ 2 w 17"/>
                <a:gd name="T33" fmla="*/ 14 h 21"/>
                <a:gd name="T34" fmla="*/ 2 w 17"/>
                <a:gd name="T35" fmla="*/ 14 h 21"/>
                <a:gd name="T36" fmla="*/ 0 w 17"/>
                <a:gd name="T37" fmla="*/ 14 h 21"/>
                <a:gd name="T38" fmla="*/ 0 w 17"/>
                <a:gd name="T39" fmla="*/ 14 h 21"/>
                <a:gd name="T40" fmla="*/ 0 w 17"/>
                <a:gd name="T41" fmla="*/ 20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21"/>
                <a:gd name="T65" fmla="*/ 17 w 17"/>
                <a:gd name="T66" fmla="*/ 21 h 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21">
                  <a:moveTo>
                    <a:pt x="0" y="20"/>
                  </a:moveTo>
                  <a:lnTo>
                    <a:pt x="0" y="20"/>
                  </a:lnTo>
                  <a:lnTo>
                    <a:pt x="3" y="19"/>
                  </a:lnTo>
                  <a:lnTo>
                    <a:pt x="7" y="18"/>
                  </a:lnTo>
                  <a:lnTo>
                    <a:pt x="9" y="15"/>
                  </a:lnTo>
                  <a:lnTo>
                    <a:pt x="11" y="13"/>
                  </a:lnTo>
                  <a:lnTo>
                    <a:pt x="13" y="10"/>
                  </a:lnTo>
                  <a:lnTo>
                    <a:pt x="14" y="7"/>
                  </a:lnTo>
                  <a:lnTo>
                    <a:pt x="14" y="4"/>
                  </a:lnTo>
                  <a:lnTo>
                    <a:pt x="16" y="2"/>
                  </a:lnTo>
                  <a:lnTo>
                    <a:pt x="9" y="0"/>
                  </a:lnTo>
                  <a:lnTo>
                    <a:pt x="8" y="3"/>
                  </a:lnTo>
                  <a:lnTo>
                    <a:pt x="8" y="6"/>
                  </a:lnTo>
                  <a:lnTo>
                    <a:pt x="7" y="8"/>
                  </a:lnTo>
                  <a:lnTo>
                    <a:pt x="4" y="11"/>
                  </a:lnTo>
                  <a:lnTo>
                    <a:pt x="3" y="13"/>
                  </a:lnTo>
                  <a:lnTo>
                    <a:pt x="2" y="14"/>
                  </a:lnTo>
                  <a:lnTo>
                    <a:pt x="0" y="14"/>
                  </a:lnTo>
                  <a:lnTo>
                    <a:pt x="0" y="20"/>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98" name="Freeform 466"/>
            <p:cNvSpPr>
              <a:spLocks/>
            </p:cNvSpPr>
            <p:nvPr/>
          </p:nvSpPr>
          <p:spPr bwMode="auto">
            <a:xfrm>
              <a:off x="2008" y="1080"/>
              <a:ext cx="17" cy="17"/>
            </a:xfrm>
            <a:custGeom>
              <a:avLst/>
              <a:gdLst>
                <a:gd name="T0" fmla="*/ 1 w 17"/>
                <a:gd name="T1" fmla="*/ 10 h 17"/>
                <a:gd name="T2" fmla="*/ 7 w 17"/>
                <a:gd name="T3" fmla="*/ 14 h 17"/>
                <a:gd name="T4" fmla="*/ 7 w 17"/>
                <a:gd name="T5" fmla="*/ 14 h 17"/>
                <a:gd name="T6" fmla="*/ 10 w 17"/>
                <a:gd name="T7" fmla="*/ 11 h 17"/>
                <a:gd name="T8" fmla="*/ 11 w 17"/>
                <a:gd name="T9" fmla="*/ 10 h 17"/>
                <a:gd name="T10" fmla="*/ 16 w 17"/>
                <a:gd name="T11" fmla="*/ 8 h 17"/>
                <a:gd name="T12" fmla="*/ 16 w 17"/>
                <a:gd name="T13" fmla="*/ 0 h 17"/>
                <a:gd name="T14" fmla="*/ 8 w 17"/>
                <a:gd name="T15" fmla="*/ 2 h 17"/>
                <a:gd name="T16" fmla="*/ 4 w 17"/>
                <a:gd name="T17" fmla="*/ 5 h 17"/>
                <a:gd name="T18" fmla="*/ 1 w 17"/>
                <a:gd name="T19" fmla="*/ 8 h 17"/>
                <a:gd name="T20" fmla="*/ 0 w 17"/>
                <a:gd name="T21" fmla="*/ 11 h 17"/>
                <a:gd name="T22" fmla="*/ 5 w 17"/>
                <a:gd name="T23" fmla="*/ 16 h 17"/>
                <a:gd name="T24" fmla="*/ 1 w 17"/>
                <a:gd name="T25" fmla="*/ 1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1" y="10"/>
                  </a:moveTo>
                  <a:lnTo>
                    <a:pt x="7" y="14"/>
                  </a:lnTo>
                  <a:lnTo>
                    <a:pt x="10" y="11"/>
                  </a:lnTo>
                  <a:lnTo>
                    <a:pt x="11" y="10"/>
                  </a:lnTo>
                  <a:lnTo>
                    <a:pt x="16" y="8"/>
                  </a:lnTo>
                  <a:lnTo>
                    <a:pt x="16" y="0"/>
                  </a:lnTo>
                  <a:lnTo>
                    <a:pt x="8" y="2"/>
                  </a:lnTo>
                  <a:lnTo>
                    <a:pt x="4" y="5"/>
                  </a:lnTo>
                  <a:lnTo>
                    <a:pt x="1" y="8"/>
                  </a:lnTo>
                  <a:lnTo>
                    <a:pt x="0" y="11"/>
                  </a:lnTo>
                  <a:lnTo>
                    <a:pt x="5" y="16"/>
                  </a:lnTo>
                  <a:lnTo>
                    <a:pt x="1" y="10"/>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499" name="Freeform 467"/>
            <p:cNvSpPr>
              <a:spLocks/>
            </p:cNvSpPr>
            <p:nvPr/>
          </p:nvSpPr>
          <p:spPr bwMode="auto">
            <a:xfrm>
              <a:off x="2009" y="1083"/>
              <a:ext cx="17" cy="17"/>
            </a:xfrm>
            <a:custGeom>
              <a:avLst/>
              <a:gdLst>
                <a:gd name="T0" fmla="*/ 16 w 17"/>
                <a:gd name="T1" fmla="*/ 0 h 17"/>
                <a:gd name="T2" fmla="*/ 16 w 17"/>
                <a:gd name="T3" fmla="*/ 0 h 17"/>
                <a:gd name="T4" fmla="*/ 10 w 17"/>
                <a:gd name="T5" fmla="*/ 2 h 17"/>
                <a:gd name="T6" fmla="*/ 5 w 17"/>
                <a:gd name="T7" fmla="*/ 4 h 17"/>
                <a:gd name="T8" fmla="*/ 1 w 17"/>
                <a:gd name="T9" fmla="*/ 6 h 17"/>
                <a:gd name="T10" fmla="*/ 0 w 17"/>
                <a:gd name="T11" fmla="*/ 8 h 17"/>
                <a:gd name="T12" fmla="*/ 4 w 17"/>
                <a:gd name="T13" fmla="*/ 16 h 17"/>
                <a:gd name="T14" fmla="*/ 5 w 17"/>
                <a:gd name="T15" fmla="*/ 16 h 17"/>
                <a:gd name="T16" fmla="*/ 8 w 17"/>
                <a:gd name="T17" fmla="*/ 12 h 17"/>
                <a:gd name="T18" fmla="*/ 11 w 17"/>
                <a:gd name="T19" fmla="*/ 10 h 17"/>
                <a:gd name="T20" fmla="*/ 16 w 17"/>
                <a:gd name="T21" fmla="*/ 10 h 17"/>
                <a:gd name="T22" fmla="*/ 16 w 17"/>
                <a:gd name="T23" fmla="*/ 10 h 17"/>
                <a:gd name="T24" fmla="*/ 16 w 17"/>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16" y="0"/>
                  </a:moveTo>
                  <a:lnTo>
                    <a:pt x="16" y="0"/>
                  </a:lnTo>
                  <a:lnTo>
                    <a:pt x="10" y="2"/>
                  </a:lnTo>
                  <a:lnTo>
                    <a:pt x="5" y="4"/>
                  </a:lnTo>
                  <a:lnTo>
                    <a:pt x="1" y="6"/>
                  </a:lnTo>
                  <a:lnTo>
                    <a:pt x="0" y="8"/>
                  </a:lnTo>
                  <a:lnTo>
                    <a:pt x="4" y="16"/>
                  </a:lnTo>
                  <a:lnTo>
                    <a:pt x="5" y="16"/>
                  </a:lnTo>
                  <a:lnTo>
                    <a:pt x="8" y="12"/>
                  </a:lnTo>
                  <a:lnTo>
                    <a:pt x="11" y="10"/>
                  </a:lnTo>
                  <a:lnTo>
                    <a:pt x="16" y="10"/>
                  </a:lnTo>
                  <a:lnTo>
                    <a:pt x="16" y="0"/>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00" name="Freeform 468"/>
            <p:cNvSpPr>
              <a:spLocks/>
            </p:cNvSpPr>
            <p:nvPr/>
          </p:nvSpPr>
          <p:spPr bwMode="auto">
            <a:xfrm>
              <a:off x="2020" y="1078"/>
              <a:ext cx="17" cy="17"/>
            </a:xfrm>
            <a:custGeom>
              <a:avLst/>
              <a:gdLst>
                <a:gd name="T0" fmla="*/ 10 w 17"/>
                <a:gd name="T1" fmla="*/ 0 h 17"/>
                <a:gd name="T2" fmla="*/ 10 w 17"/>
                <a:gd name="T3" fmla="*/ 0 h 17"/>
                <a:gd name="T4" fmla="*/ 8 w 17"/>
                <a:gd name="T5" fmla="*/ 3 h 17"/>
                <a:gd name="T6" fmla="*/ 5 w 17"/>
                <a:gd name="T7" fmla="*/ 6 h 17"/>
                <a:gd name="T8" fmla="*/ 2 w 17"/>
                <a:gd name="T9" fmla="*/ 8 h 17"/>
                <a:gd name="T10" fmla="*/ 0 w 17"/>
                <a:gd name="T11" fmla="*/ 8 h 17"/>
                <a:gd name="T12" fmla="*/ 0 w 17"/>
                <a:gd name="T13" fmla="*/ 16 h 17"/>
                <a:gd name="T14" fmla="*/ 4 w 17"/>
                <a:gd name="T15" fmla="*/ 14 h 17"/>
                <a:gd name="T16" fmla="*/ 10 w 17"/>
                <a:gd name="T17" fmla="*/ 12 h 17"/>
                <a:gd name="T18" fmla="*/ 14 w 17"/>
                <a:gd name="T19" fmla="*/ 8 h 17"/>
                <a:gd name="T20" fmla="*/ 16 w 17"/>
                <a:gd name="T21" fmla="*/ 3 h 17"/>
                <a:gd name="T22" fmla="*/ 16 w 17"/>
                <a:gd name="T23" fmla="*/ 3 h 17"/>
                <a:gd name="T24" fmla="*/ 10 w 17"/>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10" y="0"/>
                  </a:moveTo>
                  <a:lnTo>
                    <a:pt x="10" y="0"/>
                  </a:lnTo>
                  <a:lnTo>
                    <a:pt x="8" y="3"/>
                  </a:lnTo>
                  <a:lnTo>
                    <a:pt x="5" y="6"/>
                  </a:lnTo>
                  <a:lnTo>
                    <a:pt x="2" y="8"/>
                  </a:lnTo>
                  <a:lnTo>
                    <a:pt x="0" y="8"/>
                  </a:lnTo>
                  <a:lnTo>
                    <a:pt x="0" y="16"/>
                  </a:lnTo>
                  <a:lnTo>
                    <a:pt x="4" y="14"/>
                  </a:lnTo>
                  <a:lnTo>
                    <a:pt x="10" y="12"/>
                  </a:lnTo>
                  <a:lnTo>
                    <a:pt x="14" y="8"/>
                  </a:lnTo>
                  <a:lnTo>
                    <a:pt x="16" y="3"/>
                  </a:lnTo>
                  <a:lnTo>
                    <a:pt x="10" y="0"/>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01" name="Freeform 469"/>
            <p:cNvSpPr>
              <a:spLocks/>
            </p:cNvSpPr>
            <p:nvPr/>
          </p:nvSpPr>
          <p:spPr bwMode="auto">
            <a:xfrm>
              <a:off x="2027" y="1066"/>
              <a:ext cx="17" cy="17"/>
            </a:xfrm>
            <a:custGeom>
              <a:avLst/>
              <a:gdLst>
                <a:gd name="T0" fmla="*/ 16 w 17"/>
                <a:gd name="T1" fmla="*/ 2 h 17"/>
                <a:gd name="T2" fmla="*/ 0 w 17"/>
                <a:gd name="T3" fmla="*/ 1 h 17"/>
                <a:gd name="T4" fmla="*/ 0 w 17"/>
                <a:gd name="T5" fmla="*/ 3 h 17"/>
                <a:gd name="T6" fmla="*/ 0 w 17"/>
                <a:gd name="T7" fmla="*/ 6 h 17"/>
                <a:gd name="T8" fmla="*/ 0 w 17"/>
                <a:gd name="T9" fmla="*/ 11 h 17"/>
                <a:gd name="T10" fmla="*/ 0 w 17"/>
                <a:gd name="T11" fmla="*/ 13 h 17"/>
                <a:gd name="T12" fmla="*/ 12 w 17"/>
                <a:gd name="T13" fmla="*/ 16 h 17"/>
                <a:gd name="T14" fmla="*/ 16 w 17"/>
                <a:gd name="T15" fmla="*/ 11 h 17"/>
                <a:gd name="T16" fmla="*/ 16 w 17"/>
                <a:gd name="T17" fmla="*/ 6 h 17"/>
                <a:gd name="T18" fmla="*/ 16 w 17"/>
                <a:gd name="T19" fmla="*/ 3 h 17"/>
                <a:gd name="T20" fmla="*/ 16 w 17"/>
                <a:gd name="T21" fmla="*/ 1 h 17"/>
                <a:gd name="T22" fmla="*/ 0 w 17"/>
                <a:gd name="T23" fmla="*/ 0 h 17"/>
                <a:gd name="T24" fmla="*/ 16 w 17"/>
                <a:gd name="T25" fmla="*/ 2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16" y="2"/>
                  </a:moveTo>
                  <a:lnTo>
                    <a:pt x="0" y="1"/>
                  </a:lnTo>
                  <a:lnTo>
                    <a:pt x="0" y="3"/>
                  </a:lnTo>
                  <a:lnTo>
                    <a:pt x="0" y="6"/>
                  </a:lnTo>
                  <a:lnTo>
                    <a:pt x="0" y="11"/>
                  </a:lnTo>
                  <a:lnTo>
                    <a:pt x="0" y="13"/>
                  </a:lnTo>
                  <a:lnTo>
                    <a:pt x="12" y="16"/>
                  </a:lnTo>
                  <a:lnTo>
                    <a:pt x="16" y="11"/>
                  </a:lnTo>
                  <a:lnTo>
                    <a:pt x="16" y="6"/>
                  </a:lnTo>
                  <a:lnTo>
                    <a:pt x="16" y="3"/>
                  </a:lnTo>
                  <a:lnTo>
                    <a:pt x="16" y="1"/>
                  </a:lnTo>
                  <a:lnTo>
                    <a:pt x="0" y="0"/>
                  </a:lnTo>
                  <a:lnTo>
                    <a:pt x="16" y="2"/>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02" name="Freeform 470"/>
            <p:cNvSpPr>
              <a:spLocks/>
            </p:cNvSpPr>
            <p:nvPr/>
          </p:nvSpPr>
          <p:spPr bwMode="auto">
            <a:xfrm>
              <a:off x="1843" y="942"/>
              <a:ext cx="59" cy="46"/>
            </a:xfrm>
            <a:custGeom>
              <a:avLst/>
              <a:gdLst>
                <a:gd name="T0" fmla="*/ 26 w 59"/>
                <a:gd name="T1" fmla="*/ 1 h 46"/>
                <a:gd name="T2" fmla="*/ 28 w 59"/>
                <a:gd name="T3" fmla="*/ 10 h 46"/>
                <a:gd name="T4" fmla="*/ 23 w 59"/>
                <a:gd name="T5" fmla="*/ 18 h 46"/>
                <a:gd name="T6" fmla="*/ 20 w 59"/>
                <a:gd name="T7" fmla="*/ 23 h 46"/>
                <a:gd name="T8" fmla="*/ 19 w 59"/>
                <a:gd name="T9" fmla="*/ 23 h 46"/>
                <a:gd name="T10" fmla="*/ 15 w 59"/>
                <a:gd name="T11" fmla="*/ 18 h 46"/>
                <a:gd name="T12" fmla="*/ 9 w 59"/>
                <a:gd name="T13" fmla="*/ 15 h 46"/>
                <a:gd name="T14" fmla="*/ 1 w 59"/>
                <a:gd name="T15" fmla="*/ 13 h 46"/>
                <a:gd name="T16" fmla="*/ 1 w 59"/>
                <a:gd name="T17" fmla="*/ 13 h 46"/>
                <a:gd name="T18" fmla="*/ 9 w 59"/>
                <a:gd name="T19" fmla="*/ 18 h 46"/>
                <a:gd name="T20" fmla="*/ 13 w 59"/>
                <a:gd name="T21" fmla="*/ 25 h 46"/>
                <a:gd name="T22" fmla="*/ 16 w 59"/>
                <a:gd name="T23" fmla="*/ 30 h 46"/>
                <a:gd name="T24" fmla="*/ 19 w 59"/>
                <a:gd name="T25" fmla="*/ 34 h 46"/>
                <a:gd name="T26" fmla="*/ 21 w 59"/>
                <a:gd name="T27" fmla="*/ 36 h 46"/>
                <a:gd name="T28" fmla="*/ 23 w 59"/>
                <a:gd name="T29" fmla="*/ 37 h 46"/>
                <a:gd name="T30" fmla="*/ 26 w 59"/>
                <a:gd name="T31" fmla="*/ 36 h 46"/>
                <a:gd name="T32" fmla="*/ 30 w 59"/>
                <a:gd name="T33" fmla="*/ 35 h 46"/>
                <a:gd name="T34" fmla="*/ 34 w 59"/>
                <a:gd name="T35" fmla="*/ 36 h 46"/>
                <a:gd name="T36" fmla="*/ 39 w 59"/>
                <a:gd name="T37" fmla="*/ 41 h 46"/>
                <a:gd name="T38" fmla="*/ 44 w 59"/>
                <a:gd name="T39" fmla="*/ 45 h 46"/>
                <a:gd name="T40" fmla="*/ 44 w 59"/>
                <a:gd name="T41" fmla="*/ 44 h 46"/>
                <a:gd name="T42" fmla="*/ 39 w 59"/>
                <a:gd name="T43" fmla="*/ 35 h 46"/>
                <a:gd name="T44" fmla="*/ 30 w 59"/>
                <a:gd name="T45" fmla="*/ 32 h 46"/>
                <a:gd name="T46" fmla="*/ 24 w 59"/>
                <a:gd name="T47" fmla="*/ 31 h 46"/>
                <a:gd name="T48" fmla="*/ 24 w 59"/>
                <a:gd name="T49" fmla="*/ 27 h 46"/>
                <a:gd name="T50" fmla="*/ 25 w 59"/>
                <a:gd name="T51" fmla="*/ 23 h 46"/>
                <a:gd name="T52" fmla="*/ 28 w 59"/>
                <a:gd name="T53" fmla="*/ 20 h 46"/>
                <a:gd name="T54" fmla="*/ 33 w 59"/>
                <a:gd name="T55" fmla="*/ 17 h 46"/>
                <a:gd name="T56" fmla="*/ 40 w 59"/>
                <a:gd name="T57" fmla="*/ 23 h 46"/>
                <a:gd name="T58" fmla="*/ 44 w 59"/>
                <a:gd name="T59" fmla="*/ 27 h 46"/>
                <a:gd name="T60" fmla="*/ 49 w 59"/>
                <a:gd name="T61" fmla="*/ 28 h 46"/>
                <a:gd name="T62" fmla="*/ 56 w 59"/>
                <a:gd name="T63" fmla="*/ 30 h 46"/>
                <a:gd name="T64" fmla="*/ 58 w 59"/>
                <a:gd name="T65" fmla="*/ 31 h 46"/>
                <a:gd name="T66" fmla="*/ 52 w 59"/>
                <a:gd name="T67" fmla="*/ 26 h 46"/>
                <a:gd name="T68" fmla="*/ 43 w 59"/>
                <a:gd name="T69" fmla="*/ 23 h 46"/>
                <a:gd name="T70" fmla="*/ 39 w 59"/>
                <a:gd name="T71" fmla="*/ 18 h 46"/>
                <a:gd name="T72" fmla="*/ 33 w 59"/>
                <a:gd name="T73" fmla="*/ 12 h 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9"/>
                <a:gd name="T112" fmla="*/ 0 h 46"/>
                <a:gd name="T113" fmla="*/ 59 w 59"/>
                <a:gd name="T114" fmla="*/ 46 h 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9" h="46">
                  <a:moveTo>
                    <a:pt x="25" y="0"/>
                  </a:moveTo>
                  <a:lnTo>
                    <a:pt x="26" y="1"/>
                  </a:lnTo>
                  <a:lnTo>
                    <a:pt x="27" y="5"/>
                  </a:lnTo>
                  <a:lnTo>
                    <a:pt x="28" y="10"/>
                  </a:lnTo>
                  <a:lnTo>
                    <a:pt x="26" y="14"/>
                  </a:lnTo>
                  <a:lnTo>
                    <a:pt x="23" y="18"/>
                  </a:lnTo>
                  <a:lnTo>
                    <a:pt x="21" y="21"/>
                  </a:lnTo>
                  <a:lnTo>
                    <a:pt x="20" y="23"/>
                  </a:lnTo>
                  <a:lnTo>
                    <a:pt x="20" y="24"/>
                  </a:lnTo>
                  <a:lnTo>
                    <a:pt x="19" y="23"/>
                  </a:lnTo>
                  <a:lnTo>
                    <a:pt x="17" y="20"/>
                  </a:lnTo>
                  <a:lnTo>
                    <a:pt x="15" y="18"/>
                  </a:lnTo>
                  <a:lnTo>
                    <a:pt x="12" y="16"/>
                  </a:lnTo>
                  <a:lnTo>
                    <a:pt x="9" y="15"/>
                  </a:lnTo>
                  <a:lnTo>
                    <a:pt x="4" y="14"/>
                  </a:lnTo>
                  <a:lnTo>
                    <a:pt x="1" y="13"/>
                  </a:lnTo>
                  <a:lnTo>
                    <a:pt x="0" y="12"/>
                  </a:lnTo>
                  <a:lnTo>
                    <a:pt x="1" y="13"/>
                  </a:lnTo>
                  <a:lnTo>
                    <a:pt x="4" y="15"/>
                  </a:lnTo>
                  <a:lnTo>
                    <a:pt x="9" y="18"/>
                  </a:lnTo>
                  <a:lnTo>
                    <a:pt x="12" y="22"/>
                  </a:lnTo>
                  <a:lnTo>
                    <a:pt x="13" y="25"/>
                  </a:lnTo>
                  <a:lnTo>
                    <a:pt x="15" y="27"/>
                  </a:lnTo>
                  <a:lnTo>
                    <a:pt x="16" y="30"/>
                  </a:lnTo>
                  <a:lnTo>
                    <a:pt x="17" y="32"/>
                  </a:lnTo>
                  <a:lnTo>
                    <a:pt x="19" y="34"/>
                  </a:lnTo>
                  <a:lnTo>
                    <a:pt x="20" y="35"/>
                  </a:lnTo>
                  <a:lnTo>
                    <a:pt x="21" y="36"/>
                  </a:lnTo>
                  <a:lnTo>
                    <a:pt x="22" y="37"/>
                  </a:lnTo>
                  <a:lnTo>
                    <a:pt x="23" y="37"/>
                  </a:lnTo>
                  <a:lnTo>
                    <a:pt x="25" y="36"/>
                  </a:lnTo>
                  <a:lnTo>
                    <a:pt x="26" y="36"/>
                  </a:lnTo>
                  <a:lnTo>
                    <a:pt x="29" y="35"/>
                  </a:lnTo>
                  <a:lnTo>
                    <a:pt x="30" y="35"/>
                  </a:lnTo>
                  <a:lnTo>
                    <a:pt x="32" y="35"/>
                  </a:lnTo>
                  <a:lnTo>
                    <a:pt x="34" y="36"/>
                  </a:lnTo>
                  <a:lnTo>
                    <a:pt x="36" y="37"/>
                  </a:lnTo>
                  <a:lnTo>
                    <a:pt x="39" y="41"/>
                  </a:lnTo>
                  <a:lnTo>
                    <a:pt x="42" y="43"/>
                  </a:lnTo>
                  <a:lnTo>
                    <a:pt x="44" y="45"/>
                  </a:lnTo>
                  <a:lnTo>
                    <a:pt x="45" y="45"/>
                  </a:lnTo>
                  <a:lnTo>
                    <a:pt x="44" y="44"/>
                  </a:lnTo>
                  <a:lnTo>
                    <a:pt x="43" y="39"/>
                  </a:lnTo>
                  <a:lnTo>
                    <a:pt x="39" y="35"/>
                  </a:lnTo>
                  <a:lnTo>
                    <a:pt x="35" y="32"/>
                  </a:lnTo>
                  <a:lnTo>
                    <a:pt x="30" y="32"/>
                  </a:lnTo>
                  <a:lnTo>
                    <a:pt x="27" y="31"/>
                  </a:lnTo>
                  <a:lnTo>
                    <a:pt x="24" y="31"/>
                  </a:lnTo>
                  <a:lnTo>
                    <a:pt x="24" y="29"/>
                  </a:lnTo>
                  <a:lnTo>
                    <a:pt x="24" y="27"/>
                  </a:lnTo>
                  <a:lnTo>
                    <a:pt x="24" y="25"/>
                  </a:lnTo>
                  <a:lnTo>
                    <a:pt x="25" y="23"/>
                  </a:lnTo>
                  <a:lnTo>
                    <a:pt x="26" y="22"/>
                  </a:lnTo>
                  <a:lnTo>
                    <a:pt x="28" y="20"/>
                  </a:lnTo>
                  <a:lnTo>
                    <a:pt x="30" y="18"/>
                  </a:lnTo>
                  <a:lnTo>
                    <a:pt x="33" y="17"/>
                  </a:lnTo>
                  <a:lnTo>
                    <a:pt x="37" y="19"/>
                  </a:lnTo>
                  <a:lnTo>
                    <a:pt x="40" y="23"/>
                  </a:lnTo>
                  <a:lnTo>
                    <a:pt x="42" y="26"/>
                  </a:lnTo>
                  <a:lnTo>
                    <a:pt x="44" y="27"/>
                  </a:lnTo>
                  <a:lnTo>
                    <a:pt x="46" y="27"/>
                  </a:lnTo>
                  <a:lnTo>
                    <a:pt x="49" y="28"/>
                  </a:lnTo>
                  <a:lnTo>
                    <a:pt x="53" y="28"/>
                  </a:lnTo>
                  <a:lnTo>
                    <a:pt x="56" y="30"/>
                  </a:lnTo>
                  <a:lnTo>
                    <a:pt x="58" y="33"/>
                  </a:lnTo>
                  <a:lnTo>
                    <a:pt x="58" y="31"/>
                  </a:lnTo>
                  <a:lnTo>
                    <a:pt x="55" y="29"/>
                  </a:lnTo>
                  <a:lnTo>
                    <a:pt x="52" y="26"/>
                  </a:lnTo>
                  <a:lnTo>
                    <a:pt x="47" y="24"/>
                  </a:lnTo>
                  <a:lnTo>
                    <a:pt x="43" y="23"/>
                  </a:lnTo>
                  <a:lnTo>
                    <a:pt x="41" y="20"/>
                  </a:lnTo>
                  <a:lnTo>
                    <a:pt x="39" y="18"/>
                  </a:lnTo>
                  <a:lnTo>
                    <a:pt x="39" y="17"/>
                  </a:lnTo>
                  <a:lnTo>
                    <a:pt x="33" y="12"/>
                  </a:lnTo>
                  <a:lnTo>
                    <a:pt x="25" y="0"/>
                  </a:lnTo>
                </a:path>
              </a:pathLst>
            </a:custGeom>
            <a:solidFill>
              <a:srgbClr val="B20C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03" name="Freeform 471"/>
            <p:cNvSpPr>
              <a:spLocks/>
            </p:cNvSpPr>
            <p:nvPr/>
          </p:nvSpPr>
          <p:spPr bwMode="auto">
            <a:xfrm>
              <a:off x="1912" y="964"/>
              <a:ext cx="23" cy="35"/>
            </a:xfrm>
            <a:custGeom>
              <a:avLst/>
              <a:gdLst>
                <a:gd name="T0" fmla="*/ 0 w 23"/>
                <a:gd name="T1" fmla="*/ 0 h 35"/>
                <a:gd name="T2" fmla="*/ 4 w 23"/>
                <a:gd name="T3" fmla="*/ 1 h 35"/>
                <a:gd name="T4" fmla="*/ 8 w 23"/>
                <a:gd name="T5" fmla="*/ 3 h 35"/>
                <a:gd name="T6" fmla="*/ 12 w 23"/>
                <a:gd name="T7" fmla="*/ 6 h 35"/>
                <a:gd name="T8" fmla="*/ 14 w 23"/>
                <a:gd name="T9" fmla="*/ 10 h 35"/>
                <a:gd name="T10" fmla="*/ 14 w 23"/>
                <a:gd name="T11" fmla="*/ 13 h 35"/>
                <a:gd name="T12" fmla="*/ 14 w 23"/>
                <a:gd name="T13" fmla="*/ 17 h 35"/>
                <a:gd name="T14" fmla="*/ 14 w 23"/>
                <a:gd name="T15" fmla="*/ 19 h 35"/>
                <a:gd name="T16" fmla="*/ 14 w 23"/>
                <a:gd name="T17" fmla="*/ 20 h 35"/>
                <a:gd name="T18" fmla="*/ 14 w 23"/>
                <a:gd name="T19" fmla="*/ 21 h 35"/>
                <a:gd name="T20" fmla="*/ 14 w 23"/>
                <a:gd name="T21" fmla="*/ 23 h 35"/>
                <a:gd name="T22" fmla="*/ 15 w 23"/>
                <a:gd name="T23" fmla="*/ 27 h 35"/>
                <a:gd name="T24" fmla="*/ 17 w 23"/>
                <a:gd name="T25" fmla="*/ 29 h 35"/>
                <a:gd name="T26" fmla="*/ 19 w 23"/>
                <a:gd name="T27" fmla="*/ 31 h 35"/>
                <a:gd name="T28" fmla="*/ 21 w 23"/>
                <a:gd name="T29" fmla="*/ 32 h 35"/>
                <a:gd name="T30" fmla="*/ 22 w 23"/>
                <a:gd name="T31" fmla="*/ 34 h 35"/>
                <a:gd name="T32" fmla="*/ 22 w 23"/>
                <a:gd name="T33" fmla="*/ 34 h 35"/>
                <a:gd name="T34" fmla="*/ 22 w 23"/>
                <a:gd name="T35" fmla="*/ 34 h 35"/>
                <a:gd name="T36" fmla="*/ 22 w 23"/>
                <a:gd name="T37" fmla="*/ 32 h 35"/>
                <a:gd name="T38" fmla="*/ 21 w 23"/>
                <a:gd name="T39" fmla="*/ 30 h 35"/>
                <a:gd name="T40" fmla="*/ 21 w 23"/>
                <a:gd name="T41" fmla="*/ 28 h 35"/>
                <a:gd name="T42" fmla="*/ 20 w 23"/>
                <a:gd name="T43" fmla="*/ 26 h 35"/>
                <a:gd name="T44" fmla="*/ 19 w 23"/>
                <a:gd name="T45" fmla="*/ 24 h 35"/>
                <a:gd name="T46" fmla="*/ 18 w 23"/>
                <a:gd name="T47" fmla="*/ 21 h 35"/>
                <a:gd name="T48" fmla="*/ 18 w 23"/>
                <a:gd name="T49" fmla="*/ 18 h 35"/>
                <a:gd name="T50" fmla="*/ 19 w 23"/>
                <a:gd name="T51" fmla="*/ 15 h 35"/>
                <a:gd name="T52" fmla="*/ 19 w 23"/>
                <a:gd name="T53" fmla="*/ 11 h 35"/>
                <a:gd name="T54" fmla="*/ 17 w 23"/>
                <a:gd name="T55" fmla="*/ 8 h 35"/>
                <a:gd name="T56" fmla="*/ 16 w 23"/>
                <a:gd name="T57" fmla="*/ 5 h 35"/>
                <a:gd name="T58" fmla="*/ 14 w 23"/>
                <a:gd name="T59" fmla="*/ 5 h 35"/>
                <a:gd name="T60" fmla="*/ 12 w 23"/>
                <a:gd name="T61" fmla="*/ 4 h 35"/>
                <a:gd name="T62" fmla="*/ 10 w 23"/>
                <a:gd name="T63" fmla="*/ 3 h 35"/>
                <a:gd name="T64" fmla="*/ 7 w 23"/>
                <a:gd name="T65" fmla="*/ 2 h 35"/>
                <a:gd name="T66" fmla="*/ 4 w 23"/>
                <a:gd name="T67" fmla="*/ 1 h 35"/>
                <a:gd name="T68" fmla="*/ 2 w 23"/>
                <a:gd name="T69" fmla="*/ 1 h 35"/>
                <a:gd name="T70" fmla="*/ 1 w 23"/>
                <a:gd name="T71" fmla="*/ 0 h 35"/>
                <a:gd name="T72" fmla="*/ 0 w 23"/>
                <a:gd name="T73" fmla="*/ 0 h 3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
                <a:gd name="T112" fmla="*/ 0 h 35"/>
                <a:gd name="T113" fmla="*/ 23 w 23"/>
                <a:gd name="T114" fmla="*/ 35 h 3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 h="35">
                  <a:moveTo>
                    <a:pt x="0" y="0"/>
                  </a:moveTo>
                  <a:lnTo>
                    <a:pt x="4" y="1"/>
                  </a:lnTo>
                  <a:lnTo>
                    <a:pt x="8" y="3"/>
                  </a:lnTo>
                  <a:lnTo>
                    <a:pt x="12" y="6"/>
                  </a:lnTo>
                  <a:lnTo>
                    <a:pt x="14" y="10"/>
                  </a:lnTo>
                  <a:lnTo>
                    <a:pt x="14" y="13"/>
                  </a:lnTo>
                  <a:lnTo>
                    <a:pt x="14" y="17"/>
                  </a:lnTo>
                  <a:lnTo>
                    <a:pt x="14" y="19"/>
                  </a:lnTo>
                  <a:lnTo>
                    <a:pt x="14" y="20"/>
                  </a:lnTo>
                  <a:lnTo>
                    <a:pt x="14" y="21"/>
                  </a:lnTo>
                  <a:lnTo>
                    <a:pt x="14" y="23"/>
                  </a:lnTo>
                  <a:lnTo>
                    <a:pt x="15" y="27"/>
                  </a:lnTo>
                  <a:lnTo>
                    <a:pt x="17" y="29"/>
                  </a:lnTo>
                  <a:lnTo>
                    <a:pt x="19" y="31"/>
                  </a:lnTo>
                  <a:lnTo>
                    <a:pt x="21" y="32"/>
                  </a:lnTo>
                  <a:lnTo>
                    <a:pt x="22" y="34"/>
                  </a:lnTo>
                  <a:lnTo>
                    <a:pt x="22" y="32"/>
                  </a:lnTo>
                  <a:lnTo>
                    <a:pt x="21" y="30"/>
                  </a:lnTo>
                  <a:lnTo>
                    <a:pt x="21" y="28"/>
                  </a:lnTo>
                  <a:lnTo>
                    <a:pt x="20" y="26"/>
                  </a:lnTo>
                  <a:lnTo>
                    <a:pt x="19" y="24"/>
                  </a:lnTo>
                  <a:lnTo>
                    <a:pt x="18" y="21"/>
                  </a:lnTo>
                  <a:lnTo>
                    <a:pt x="18" y="18"/>
                  </a:lnTo>
                  <a:lnTo>
                    <a:pt x="19" y="15"/>
                  </a:lnTo>
                  <a:lnTo>
                    <a:pt x="19" y="11"/>
                  </a:lnTo>
                  <a:lnTo>
                    <a:pt x="17" y="8"/>
                  </a:lnTo>
                  <a:lnTo>
                    <a:pt x="16" y="5"/>
                  </a:lnTo>
                  <a:lnTo>
                    <a:pt x="14" y="5"/>
                  </a:lnTo>
                  <a:lnTo>
                    <a:pt x="12" y="4"/>
                  </a:lnTo>
                  <a:lnTo>
                    <a:pt x="10" y="3"/>
                  </a:lnTo>
                  <a:lnTo>
                    <a:pt x="7" y="2"/>
                  </a:lnTo>
                  <a:lnTo>
                    <a:pt x="4" y="1"/>
                  </a:lnTo>
                  <a:lnTo>
                    <a:pt x="2" y="1"/>
                  </a:lnTo>
                  <a:lnTo>
                    <a:pt x="1" y="0"/>
                  </a:lnTo>
                  <a:lnTo>
                    <a:pt x="0" y="0"/>
                  </a:lnTo>
                </a:path>
              </a:pathLst>
            </a:custGeom>
            <a:solidFill>
              <a:srgbClr val="B20C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04" name="Freeform 472"/>
            <p:cNvSpPr>
              <a:spLocks/>
            </p:cNvSpPr>
            <p:nvPr/>
          </p:nvSpPr>
          <p:spPr bwMode="auto">
            <a:xfrm>
              <a:off x="1878" y="1003"/>
              <a:ext cx="17" cy="47"/>
            </a:xfrm>
            <a:custGeom>
              <a:avLst/>
              <a:gdLst>
                <a:gd name="T0" fmla="*/ 2 w 17"/>
                <a:gd name="T1" fmla="*/ 6 h 47"/>
                <a:gd name="T2" fmla="*/ 3 w 17"/>
                <a:gd name="T3" fmla="*/ 8 h 47"/>
                <a:gd name="T4" fmla="*/ 3 w 17"/>
                <a:gd name="T5" fmla="*/ 10 h 47"/>
                <a:gd name="T6" fmla="*/ 2 w 17"/>
                <a:gd name="T7" fmla="*/ 12 h 47"/>
                <a:gd name="T8" fmla="*/ 1 w 17"/>
                <a:gd name="T9" fmla="*/ 13 h 47"/>
                <a:gd name="T10" fmla="*/ 1 w 17"/>
                <a:gd name="T11" fmla="*/ 15 h 47"/>
                <a:gd name="T12" fmla="*/ 0 w 17"/>
                <a:gd name="T13" fmla="*/ 17 h 47"/>
                <a:gd name="T14" fmla="*/ 1 w 17"/>
                <a:gd name="T15" fmla="*/ 18 h 47"/>
                <a:gd name="T16" fmla="*/ 2 w 17"/>
                <a:gd name="T17" fmla="*/ 21 h 47"/>
                <a:gd name="T18" fmla="*/ 3 w 17"/>
                <a:gd name="T19" fmla="*/ 23 h 47"/>
                <a:gd name="T20" fmla="*/ 6 w 17"/>
                <a:gd name="T21" fmla="*/ 25 h 47"/>
                <a:gd name="T22" fmla="*/ 7 w 17"/>
                <a:gd name="T23" fmla="*/ 27 h 47"/>
                <a:gd name="T24" fmla="*/ 8 w 17"/>
                <a:gd name="T25" fmla="*/ 29 h 47"/>
                <a:gd name="T26" fmla="*/ 8 w 17"/>
                <a:gd name="T27" fmla="*/ 30 h 47"/>
                <a:gd name="T28" fmla="*/ 9 w 17"/>
                <a:gd name="T29" fmla="*/ 32 h 47"/>
                <a:gd name="T30" fmla="*/ 9 w 17"/>
                <a:gd name="T31" fmla="*/ 33 h 47"/>
                <a:gd name="T32" fmla="*/ 9 w 17"/>
                <a:gd name="T33" fmla="*/ 35 h 47"/>
                <a:gd name="T34" fmla="*/ 9 w 17"/>
                <a:gd name="T35" fmla="*/ 38 h 47"/>
                <a:gd name="T36" fmla="*/ 7 w 17"/>
                <a:gd name="T37" fmla="*/ 42 h 47"/>
                <a:gd name="T38" fmla="*/ 6 w 17"/>
                <a:gd name="T39" fmla="*/ 45 h 47"/>
                <a:gd name="T40" fmla="*/ 4 w 17"/>
                <a:gd name="T41" fmla="*/ 46 h 47"/>
                <a:gd name="T42" fmla="*/ 6 w 17"/>
                <a:gd name="T43" fmla="*/ 45 h 47"/>
                <a:gd name="T44" fmla="*/ 9 w 17"/>
                <a:gd name="T45" fmla="*/ 42 h 47"/>
                <a:gd name="T46" fmla="*/ 13 w 17"/>
                <a:gd name="T47" fmla="*/ 38 h 47"/>
                <a:gd name="T48" fmla="*/ 14 w 17"/>
                <a:gd name="T49" fmla="*/ 33 h 47"/>
                <a:gd name="T50" fmla="*/ 14 w 17"/>
                <a:gd name="T51" fmla="*/ 29 h 47"/>
                <a:gd name="T52" fmla="*/ 12 w 17"/>
                <a:gd name="T53" fmla="*/ 26 h 47"/>
                <a:gd name="T54" fmla="*/ 9 w 17"/>
                <a:gd name="T55" fmla="*/ 24 h 47"/>
                <a:gd name="T56" fmla="*/ 8 w 17"/>
                <a:gd name="T57" fmla="*/ 22 h 47"/>
                <a:gd name="T58" fmla="*/ 9 w 17"/>
                <a:gd name="T59" fmla="*/ 19 h 47"/>
                <a:gd name="T60" fmla="*/ 13 w 17"/>
                <a:gd name="T61" fmla="*/ 17 h 47"/>
                <a:gd name="T62" fmla="*/ 14 w 17"/>
                <a:gd name="T63" fmla="*/ 16 h 47"/>
                <a:gd name="T64" fmla="*/ 16 w 17"/>
                <a:gd name="T65" fmla="*/ 13 h 47"/>
                <a:gd name="T66" fmla="*/ 16 w 17"/>
                <a:gd name="T67" fmla="*/ 14 h 47"/>
                <a:gd name="T68" fmla="*/ 14 w 17"/>
                <a:gd name="T69" fmla="*/ 14 h 47"/>
                <a:gd name="T70" fmla="*/ 12 w 17"/>
                <a:gd name="T71" fmla="*/ 15 h 47"/>
                <a:gd name="T72" fmla="*/ 9 w 17"/>
                <a:gd name="T73" fmla="*/ 16 h 47"/>
                <a:gd name="T74" fmla="*/ 7 w 17"/>
                <a:gd name="T75" fmla="*/ 16 h 47"/>
                <a:gd name="T76" fmla="*/ 7 w 17"/>
                <a:gd name="T77" fmla="*/ 15 h 47"/>
                <a:gd name="T78" fmla="*/ 6 w 17"/>
                <a:gd name="T79" fmla="*/ 14 h 47"/>
                <a:gd name="T80" fmla="*/ 7 w 17"/>
                <a:gd name="T81" fmla="*/ 11 h 47"/>
                <a:gd name="T82" fmla="*/ 6 w 17"/>
                <a:gd name="T83" fmla="*/ 8 h 47"/>
                <a:gd name="T84" fmla="*/ 3 w 17"/>
                <a:gd name="T85" fmla="*/ 4 h 47"/>
                <a:gd name="T86" fmla="*/ 2 w 17"/>
                <a:gd name="T87" fmla="*/ 1 h 47"/>
                <a:gd name="T88" fmla="*/ 1 w 17"/>
                <a:gd name="T89" fmla="*/ 0 h 47"/>
                <a:gd name="T90" fmla="*/ 2 w 17"/>
                <a:gd name="T91" fmla="*/ 6 h 4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7"/>
                <a:gd name="T139" fmla="*/ 0 h 47"/>
                <a:gd name="T140" fmla="*/ 17 w 17"/>
                <a:gd name="T141" fmla="*/ 47 h 4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7" h="47">
                  <a:moveTo>
                    <a:pt x="2" y="6"/>
                  </a:moveTo>
                  <a:lnTo>
                    <a:pt x="3" y="8"/>
                  </a:lnTo>
                  <a:lnTo>
                    <a:pt x="3" y="10"/>
                  </a:lnTo>
                  <a:lnTo>
                    <a:pt x="2" y="12"/>
                  </a:lnTo>
                  <a:lnTo>
                    <a:pt x="1" y="13"/>
                  </a:lnTo>
                  <a:lnTo>
                    <a:pt x="1" y="15"/>
                  </a:lnTo>
                  <a:lnTo>
                    <a:pt x="0" y="17"/>
                  </a:lnTo>
                  <a:lnTo>
                    <a:pt x="1" y="18"/>
                  </a:lnTo>
                  <a:lnTo>
                    <a:pt x="2" y="21"/>
                  </a:lnTo>
                  <a:lnTo>
                    <a:pt x="3" y="23"/>
                  </a:lnTo>
                  <a:lnTo>
                    <a:pt x="6" y="25"/>
                  </a:lnTo>
                  <a:lnTo>
                    <a:pt x="7" y="27"/>
                  </a:lnTo>
                  <a:lnTo>
                    <a:pt x="8" y="29"/>
                  </a:lnTo>
                  <a:lnTo>
                    <a:pt x="8" y="30"/>
                  </a:lnTo>
                  <a:lnTo>
                    <a:pt x="9" y="32"/>
                  </a:lnTo>
                  <a:lnTo>
                    <a:pt x="9" y="33"/>
                  </a:lnTo>
                  <a:lnTo>
                    <a:pt x="9" y="35"/>
                  </a:lnTo>
                  <a:lnTo>
                    <a:pt x="9" y="38"/>
                  </a:lnTo>
                  <a:lnTo>
                    <a:pt x="7" y="42"/>
                  </a:lnTo>
                  <a:lnTo>
                    <a:pt x="6" y="45"/>
                  </a:lnTo>
                  <a:lnTo>
                    <a:pt x="4" y="46"/>
                  </a:lnTo>
                  <a:lnTo>
                    <a:pt x="6" y="45"/>
                  </a:lnTo>
                  <a:lnTo>
                    <a:pt x="9" y="42"/>
                  </a:lnTo>
                  <a:lnTo>
                    <a:pt x="13" y="38"/>
                  </a:lnTo>
                  <a:lnTo>
                    <a:pt x="14" y="33"/>
                  </a:lnTo>
                  <a:lnTo>
                    <a:pt x="14" y="29"/>
                  </a:lnTo>
                  <a:lnTo>
                    <a:pt x="12" y="26"/>
                  </a:lnTo>
                  <a:lnTo>
                    <a:pt x="9" y="24"/>
                  </a:lnTo>
                  <a:lnTo>
                    <a:pt x="8" y="22"/>
                  </a:lnTo>
                  <a:lnTo>
                    <a:pt x="9" y="19"/>
                  </a:lnTo>
                  <a:lnTo>
                    <a:pt x="13" y="17"/>
                  </a:lnTo>
                  <a:lnTo>
                    <a:pt x="14" y="16"/>
                  </a:lnTo>
                  <a:lnTo>
                    <a:pt x="16" y="13"/>
                  </a:lnTo>
                  <a:lnTo>
                    <a:pt x="16" y="14"/>
                  </a:lnTo>
                  <a:lnTo>
                    <a:pt x="14" y="14"/>
                  </a:lnTo>
                  <a:lnTo>
                    <a:pt x="12" y="15"/>
                  </a:lnTo>
                  <a:lnTo>
                    <a:pt x="9" y="16"/>
                  </a:lnTo>
                  <a:lnTo>
                    <a:pt x="7" y="16"/>
                  </a:lnTo>
                  <a:lnTo>
                    <a:pt x="7" y="15"/>
                  </a:lnTo>
                  <a:lnTo>
                    <a:pt x="6" y="14"/>
                  </a:lnTo>
                  <a:lnTo>
                    <a:pt x="7" y="11"/>
                  </a:lnTo>
                  <a:lnTo>
                    <a:pt x="6" y="8"/>
                  </a:lnTo>
                  <a:lnTo>
                    <a:pt x="3" y="4"/>
                  </a:lnTo>
                  <a:lnTo>
                    <a:pt x="2" y="1"/>
                  </a:lnTo>
                  <a:lnTo>
                    <a:pt x="1" y="0"/>
                  </a:lnTo>
                  <a:lnTo>
                    <a:pt x="2" y="6"/>
                  </a:lnTo>
                </a:path>
              </a:pathLst>
            </a:custGeom>
            <a:solidFill>
              <a:srgbClr val="CC59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05" name="Freeform 473"/>
            <p:cNvSpPr>
              <a:spLocks/>
            </p:cNvSpPr>
            <p:nvPr/>
          </p:nvSpPr>
          <p:spPr bwMode="auto">
            <a:xfrm>
              <a:off x="1824" y="906"/>
              <a:ext cx="42" cy="30"/>
            </a:xfrm>
            <a:custGeom>
              <a:avLst/>
              <a:gdLst>
                <a:gd name="T0" fmla="*/ 41 w 42"/>
                <a:gd name="T1" fmla="*/ 17 h 30"/>
                <a:gd name="T2" fmla="*/ 40 w 42"/>
                <a:gd name="T3" fmla="*/ 17 h 30"/>
                <a:gd name="T4" fmla="*/ 39 w 42"/>
                <a:gd name="T5" fmla="*/ 17 h 30"/>
                <a:gd name="T6" fmla="*/ 38 w 42"/>
                <a:gd name="T7" fmla="*/ 17 h 30"/>
                <a:gd name="T8" fmla="*/ 35 w 42"/>
                <a:gd name="T9" fmla="*/ 17 h 30"/>
                <a:gd name="T10" fmla="*/ 33 w 42"/>
                <a:gd name="T11" fmla="*/ 16 h 30"/>
                <a:gd name="T12" fmla="*/ 30 w 42"/>
                <a:gd name="T13" fmla="*/ 17 h 30"/>
                <a:gd name="T14" fmla="*/ 28 w 42"/>
                <a:gd name="T15" fmla="*/ 17 h 30"/>
                <a:gd name="T16" fmla="*/ 26 w 42"/>
                <a:gd name="T17" fmla="*/ 18 h 30"/>
                <a:gd name="T18" fmla="*/ 26 w 42"/>
                <a:gd name="T19" fmla="*/ 18 h 30"/>
                <a:gd name="T20" fmla="*/ 26 w 42"/>
                <a:gd name="T21" fmla="*/ 20 h 30"/>
                <a:gd name="T22" fmla="*/ 27 w 42"/>
                <a:gd name="T23" fmla="*/ 21 h 30"/>
                <a:gd name="T24" fmla="*/ 29 w 42"/>
                <a:gd name="T25" fmla="*/ 22 h 30"/>
                <a:gd name="T26" fmla="*/ 32 w 42"/>
                <a:gd name="T27" fmla="*/ 24 h 30"/>
                <a:gd name="T28" fmla="*/ 35 w 42"/>
                <a:gd name="T29" fmla="*/ 26 h 30"/>
                <a:gd name="T30" fmla="*/ 38 w 42"/>
                <a:gd name="T31" fmla="*/ 28 h 30"/>
                <a:gd name="T32" fmla="*/ 39 w 42"/>
                <a:gd name="T33" fmla="*/ 29 h 30"/>
                <a:gd name="T34" fmla="*/ 39 w 42"/>
                <a:gd name="T35" fmla="*/ 29 h 30"/>
                <a:gd name="T36" fmla="*/ 38 w 42"/>
                <a:gd name="T37" fmla="*/ 28 h 30"/>
                <a:gd name="T38" fmla="*/ 36 w 42"/>
                <a:gd name="T39" fmla="*/ 28 h 30"/>
                <a:gd name="T40" fmla="*/ 33 w 42"/>
                <a:gd name="T41" fmla="*/ 27 h 30"/>
                <a:gd name="T42" fmla="*/ 31 w 42"/>
                <a:gd name="T43" fmla="*/ 25 h 30"/>
                <a:gd name="T44" fmla="*/ 29 w 42"/>
                <a:gd name="T45" fmla="*/ 24 h 30"/>
                <a:gd name="T46" fmla="*/ 26 w 42"/>
                <a:gd name="T47" fmla="*/ 23 h 30"/>
                <a:gd name="T48" fmla="*/ 24 w 42"/>
                <a:gd name="T49" fmla="*/ 23 h 30"/>
                <a:gd name="T50" fmla="*/ 21 w 42"/>
                <a:gd name="T51" fmla="*/ 22 h 30"/>
                <a:gd name="T52" fmla="*/ 19 w 42"/>
                <a:gd name="T53" fmla="*/ 21 h 30"/>
                <a:gd name="T54" fmla="*/ 17 w 42"/>
                <a:gd name="T55" fmla="*/ 20 h 30"/>
                <a:gd name="T56" fmla="*/ 15 w 42"/>
                <a:gd name="T57" fmla="*/ 18 h 30"/>
                <a:gd name="T58" fmla="*/ 14 w 42"/>
                <a:gd name="T59" fmla="*/ 15 h 30"/>
                <a:gd name="T60" fmla="*/ 12 w 42"/>
                <a:gd name="T61" fmla="*/ 12 h 30"/>
                <a:gd name="T62" fmla="*/ 10 w 42"/>
                <a:gd name="T63" fmla="*/ 8 h 30"/>
                <a:gd name="T64" fmla="*/ 7 w 42"/>
                <a:gd name="T65" fmla="*/ 5 h 30"/>
                <a:gd name="T66" fmla="*/ 4 w 42"/>
                <a:gd name="T67" fmla="*/ 3 h 30"/>
                <a:gd name="T68" fmla="*/ 2 w 42"/>
                <a:gd name="T69" fmla="*/ 1 h 30"/>
                <a:gd name="T70" fmla="*/ 1 w 42"/>
                <a:gd name="T71" fmla="*/ 0 h 30"/>
                <a:gd name="T72" fmla="*/ 0 w 42"/>
                <a:gd name="T73" fmla="*/ 0 h 30"/>
                <a:gd name="T74" fmla="*/ 2 w 42"/>
                <a:gd name="T75" fmla="*/ 0 h 30"/>
                <a:gd name="T76" fmla="*/ 5 w 42"/>
                <a:gd name="T77" fmla="*/ 2 h 30"/>
                <a:gd name="T78" fmla="*/ 9 w 42"/>
                <a:gd name="T79" fmla="*/ 3 h 30"/>
                <a:gd name="T80" fmla="*/ 12 w 42"/>
                <a:gd name="T81" fmla="*/ 4 h 30"/>
                <a:gd name="T82" fmla="*/ 13 w 42"/>
                <a:gd name="T83" fmla="*/ 5 h 30"/>
                <a:gd name="T84" fmla="*/ 16 w 42"/>
                <a:gd name="T85" fmla="*/ 8 h 30"/>
                <a:gd name="T86" fmla="*/ 18 w 42"/>
                <a:gd name="T87" fmla="*/ 11 h 30"/>
                <a:gd name="T88" fmla="*/ 21 w 42"/>
                <a:gd name="T89" fmla="*/ 12 h 30"/>
                <a:gd name="T90" fmla="*/ 22 w 42"/>
                <a:gd name="T91" fmla="*/ 12 h 30"/>
                <a:gd name="T92" fmla="*/ 24 w 42"/>
                <a:gd name="T93" fmla="*/ 12 h 30"/>
                <a:gd name="T94" fmla="*/ 27 w 42"/>
                <a:gd name="T95" fmla="*/ 12 h 30"/>
                <a:gd name="T96" fmla="*/ 30 w 42"/>
                <a:gd name="T97" fmla="*/ 13 h 30"/>
                <a:gd name="T98" fmla="*/ 32 w 42"/>
                <a:gd name="T99" fmla="*/ 13 h 30"/>
                <a:gd name="T100" fmla="*/ 35 w 42"/>
                <a:gd name="T101" fmla="*/ 14 h 30"/>
                <a:gd name="T102" fmla="*/ 38 w 42"/>
                <a:gd name="T103" fmla="*/ 15 h 30"/>
                <a:gd name="T104" fmla="*/ 41 w 42"/>
                <a:gd name="T105" fmla="*/ 17 h 3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2"/>
                <a:gd name="T160" fmla="*/ 0 h 30"/>
                <a:gd name="T161" fmla="*/ 42 w 42"/>
                <a:gd name="T162" fmla="*/ 30 h 3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2" h="30">
                  <a:moveTo>
                    <a:pt x="41" y="17"/>
                  </a:moveTo>
                  <a:lnTo>
                    <a:pt x="40" y="17"/>
                  </a:lnTo>
                  <a:lnTo>
                    <a:pt x="39" y="17"/>
                  </a:lnTo>
                  <a:lnTo>
                    <a:pt x="38" y="17"/>
                  </a:lnTo>
                  <a:lnTo>
                    <a:pt x="35" y="17"/>
                  </a:lnTo>
                  <a:lnTo>
                    <a:pt x="33" y="16"/>
                  </a:lnTo>
                  <a:lnTo>
                    <a:pt x="30" y="17"/>
                  </a:lnTo>
                  <a:lnTo>
                    <a:pt x="28" y="17"/>
                  </a:lnTo>
                  <a:lnTo>
                    <a:pt x="26" y="18"/>
                  </a:lnTo>
                  <a:lnTo>
                    <a:pt x="26" y="20"/>
                  </a:lnTo>
                  <a:lnTo>
                    <a:pt x="27" y="21"/>
                  </a:lnTo>
                  <a:lnTo>
                    <a:pt x="29" y="22"/>
                  </a:lnTo>
                  <a:lnTo>
                    <a:pt x="32" y="24"/>
                  </a:lnTo>
                  <a:lnTo>
                    <a:pt x="35" y="26"/>
                  </a:lnTo>
                  <a:lnTo>
                    <a:pt x="38" y="28"/>
                  </a:lnTo>
                  <a:lnTo>
                    <a:pt x="39" y="29"/>
                  </a:lnTo>
                  <a:lnTo>
                    <a:pt x="38" y="28"/>
                  </a:lnTo>
                  <a:lnTo>
                    <a:pt x="36" y="28"/>
                  </a:lnTo>
                  <a:lnTo>
                    <a:pt x="33" y="27"/>
                  </a:lnTo>
                  <a:lnTo>
                    <a:pt x="31" y="25"/>
                  </a:lnTo>
                  <a:lnTo>
                    <a:pt x="29" y="24"/>
                  </a:lnTo>
                  <a:lnTo>
                    <a:pt x="26" y="23"/>
                  </a:lnTo>
                  <a:lnTo>
                    <a:pt x="24" y="23"/>
                  </a:lnTo>
                  <a:lnTo>
                    <a:pt x="21" y="22"/>
                  </a:lnTo>
                  <a:lnTo>
                    <a:pt x="19" y="21"/>
                  </a:lnTo>
                  <a:lnTo>
                    <a:pt x="17" y="20"/>
                  </a:lnTo>
                  <a:lnTo>
                    <a:pt x="15" y="18"/>
                  </a:lnTo>
                  <a:lnTo>
                    <a:pt x="14" y="15"/>
                  </a:lnTo>
                  <a:lnTo>
                    <a:pt x="12" y="12"/>
                  </a:lnTo>
                  <a:lnTo>
                    <a:pt x="10" y="8"/>
                  </a:lnTo>
                  <a:lnTo>
                    <a:pt x="7" y="5"/>
                  </a:lnTo>
                  <a:lnTo>
                    <a:pt x="4" y="3"/>
                  </a:lnTo>
                  <a:lnTo>
                    <a:pt x="2" y="1"/>
                  </a:lnTo>
                  <a:lnTo>
                    <a:pt x="1" y="0"/>
                  </a:lnTo>
                  <a:lnTo>
                    <a:pt x="0" y="0"/>
                  </a:lnTo>
                  <a:lnTo>
                    <a:pt x="2" y="0"/>
                  </a:lnTo>
                  <a:lnTo>
                    <a:pt x="5" y="2"/>
                  </a:lnTo>
                  <a:lnTo>
                    <a:pt x="9" y="3"/>
                  </a:lnTo>
                  <a:lnTo>
                    <a:pt x="12" y="4"/>
                  </a:lnTo>
                  <a:lnTo>
                    <a:pt x="13" y="5"/>
                  </a:lnTo>
                  <a:lnTo>
                    <a:pt x="16" y="8"/>
                  </a:lnTo>
                  <a:lnTo>
                    <a:pt x="18" y="11"/>
                  </a:lnTo>
                  <a:lnTo>
                    <a:pt x="21" y="12"/>
                  </a:lnTo>
                  <a:lnTo>
                    <a:pt x="22" y="12"/>
                  </a:lnTo>
                  <a:lnTo>
                    <a:pt x="24" y="12"/>
                  </a:lnTo>
                  <a:lnTo>
                    <a:pt x="27" y="12"/>
                  </a:lnTo>
                  <a:lnTo>
                    <a:pt x="30" y="13"/>
                  </a:lnTo>
                  <a:lnTo>
                    <a:pt x="32" y="13"/>
                  </a:lnTo>
                  <a:lnTo>
                    <a:pt x="35" y="14"/>
                  </a:lnTo>
                  <a:lnTo>
                    <a:pt x="38" y="15"/>
                  </a:lnTo>
                  <a:lnTo>
                    <a:pt x="41" y="17"/>
                  </a:lnTo>
                </a:path>
              </a:pathLst>
            </a:custGeom>
            <a:solidFill>
              <a:srgbClr val="B2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06" name="Freeform 474"/>
            <p:cNvSpPr>
              <a:spLocks/>
            </p:cNvSpPr>
            <p:nvPr/>
          </p:nvSpPr>
          <p:spPr bwMode="auto">
            <a:xfrm>
              <a:off x="1794" y="882"/>
              <a:ext cx="25" cy="23"/>
            </a:xfrm>
            <a:custGeom>
              <a:avLst/>
              <a:gdLst>
                <a:gd name="T0" fmla="*/ 0 w 25"/>
                <a:gd name="T1" fmla="*/ 0 h 23"/>
                <a:gd name="T2" fmla="*/ 2 w 25"/>
                <a:gd name="T3" fmla="*/ 0 h 23"/>
                <a:gd name="T4" fmla="*/ 7 w 25"/>
                <a:gd name="T5" fmla="*/ 2 h 23"/>
                <a:gd name="T6" fmla="*/ 11 w 25"/>
                <a:gd name="T7" fmla="*/ 5 h 23"/>
                <a:gd name="T8" fmla="*/ 14 w 25"/>
                <a:gd name="T9" fmla="*/ 8 h 23"/>
                <a:gd name="T10" fmla="*/ 15 w 25"/>
                <a:gd name="T11" fmla="*/ 12 h 23"/>
                <a:gd name="T12" fmla="*/ 16 w 25"/>
                <a:gd name="T13" fmla="*/ 16 h 23"/>
                <a:gd name="T14" fmla="*/ 17 w 25"/>
                <a:gd name="T15" fmla="*/ 18 h 23"/>
                <a:gd name="T16" fmla="*/ 17 w 25"/>
                <a:gd name="T17" fmla="*/ 19 h 23"/>
                <a:gd name="T18" fmla="*/ 24 w 25"/>
                <a:gd name="T19" fmla="*/ 22 h 23"/>
                <a:gd name="T20" fmla="*/ 24 w 25"/>
                <a:gd name="T21" fmla="*/ 21 h 23"/>
                <a:gd name="T22" fmla="*/ 22 w 25"/>
                <a:gd name="T23" fmla="*/ 20 h 23"/>
                <a:gd name="T24" fmla="*/ 21 w 25"/>
                <a:gd name="T25" fmla="*/ 18 h 23"/>
                <a:gd name="T26" fmla="*/ 20 w 25"/>
                <a:gd name="T27" fmla="*/ 16 h 23"/>
                <a:gd name="T28" fmla="*/ 19 w 25"/>
                <a:gd name="T29" fmla="*/ 13 h 23"/>
                <a:gd name="T30" fmla="*/ 18 w 25"/>
                <a:gd name="T31" fmla="*/ 11 h 23"/>
                <a:gd name="T32" fmla="*/ 17 w 25"/>
                <a:gd name="T33" fmla="*/ 8 h 23"/>
                <a:gd name="T34" fmla="*/ 15 w 25"/>
                <a:gd name="T35" fmla="*/ 6 h 23"/>
                <a:gd name="T36" fmla="*/ 14 w 25"/>
                <a:gd name="T37" fmla="*/ 5 h 23"/>
                <a:gd name="T38" fmla="*/ 13 w 25"/>
                <a:gd name="T39" fmla="*/ 4 h 23"/>
                <a:gd name="T40" fmla="*/ 11 w 25"/>
                <a:gd name="T41" fmla="*/ 3 h 23"/>
                <a:gd name="T42" fmla="*/ 9 w 25"/>
                <a:gd name="T43" fmla="*/ 2 h 23"/>
                <a:gd name="T44" fmla="*/ 7 w 25"/>
                <a:gd name="T45" fmla="*/ 1 h 23"/>
                <a:gd name="T46" fmla="*/ 6 w 25"/>
                <a:gd name="T47" fmla="*/ 1 h 23"/>
                <a:gd name="T48" fmla="*/ 3 w 25"/>
                <a:gd name="T49" fmla="*/ 0 h 23"/>
                <a:gd name="T50" fmla="*/ 0 w 25"/>
                <a:gd name="T51" fmla="*/ 0 h 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
                <a:gd name="T79" fmla="*/ 0 h 23"/>
                <a:gd name="T80" fmla="*/ 25 w 25"/>
                <a:gd name="T81" fmla="*/ 23 h 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 h="23">
                  <a:moveTo>
                    <a:pt x="0" y="0"/>
                  </a:moveTo>
                  <a:lnTo>
                    <a:pt x="2" y="0"/>
                  </a:lnTo>
                  <a:lnTo>
                    <a:pt x="7" y="2"/>
                  </a:lnTo>
                  <a:lnTo>
                    <a:pt x="11" y="5"/>
                  </a:lnTo>
                  <a:lnTo>
                    <a:pt x="14" y="8"/>
                  </a:lnTo>
                  <a:lnTo>
                    <a:pt x="15" y="12"/>
                  </a:lnTo>
                  <a:lnTo>
                    <a:pt x="16" y="16"/>
                  </a:lnTo>
                  <a:lnTo>
                    <a:pt x="17" y="18"/>
                  </a:lnTo>
                  <a:lnTo>
                    <a:pt x="17" y="19"/>
                  </a:lnTo>
                  <a:lnTo>
                    <a:pt x="24" y="22"/>
                  </a:lnTo>
                  <a:lnTo>
                    <a:pt x="24" y="21"/>
                  </a:lnTo>
                  <a:lnTo>
                    <a:pt x="22" y="20"/>
                  </a:lnTo>
                  <a:lnTo>
                    <a:pt x="21" y="18"/>
                  </a:lnTo>
                  <a:lnTo>
                    <a:pt x="20" y="16"/>
                  </a:lnTo>
                  <a:lnTo>
                    <a:pt x="19" y="13"/>
                  </a:lnTo>
                  <a:lnTo>
                    <a:pt x="18" y="11"/>
                  </a:lnTo>
                  <a:lnTo>
                    <a:pt x="17" y="8"/>
                  </a:lnTo>
                  <a:lnTo>
                    <a:pt x="15" y="6"/>
                  </a:lnTo>
                  <a:lnTo>
                    <a:pt x="14" y="5"/>
                  </a:lnTo>
                  <a:lnTo>
                    <a:pt x="13" y="4"/>
                  </a:lnTo>
                  <a:lnTo>
                    <a:pt x="11" y="3"/>
                  </a:lnTo>
                  <a:lnTo>
                    <a:pt x="9" y="2"/>
                  </a:lnTo>
                  <a:lnTo>
                    <a:pt x="7" y="1"/>
                  </a:lnTo>
                  <a:lnTo>
                    <a:pt x="6" y="1"/>
                  </a:lnTo>
                  <a:lnTo>
                    <a:pt x="3" y="0"/>
                  </a:lnTo>
                  <a:lnTo>
                    <a:pt x="0" y="0"/>
                  </a:lnTo>
                </a:path>
              </a:pathLst>
            </a:custGeom>
            <a:solidFill>
              <a:srgbClr val="A6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07" name="Freeform 475"/>
            <p:cNvSpPr>
              <a:spLocks/>
            </p:cNvSpPr>
            <p:nvPr/>
          </p:nvSpPr>
          <p:spPr bwMode="auto">
            <a:xfrm>
              <a:off x="1647" y="1073"/>
              <a:ext cx="246" cy="27"/>
            </a:xfrm>
            <a:custGeom>
              <a:avLst/>
              <a:gdLst>
                <a:gd name="T0" fmla="*/ 239 w 246"/>
                <a:gd name="T1" fmla="*/ 22 h 27"/>
                <a:gd name="T2" fmla="*/ 224 w 246"/>
                <a:gd name="T3" fmla="*/ 18 h 27"/>
                <a:gd name="T4" fmla="*/ 209 w 246"/>
                <a:gd name="T5" fmla="*/ 20 h 27"/>
                <a:gd name="T6" fmla="*/ 193 w 246"/>
                <a:gd name="T7" fmla="*/ 21 h 27"/>
                <a:gd name="T8" fmla="*/ 206 w 246"/>
                <a:gd name="T9" fmla="*/ 12 h 27"/>
                <a:gd name="T10" fmla="*/ 207 w 246"/>
                <a:gd name="T11" fmla="*/ 5 h 27"/>
                <a:gd name="T12" fmla="*/ 194 w 246"/>
                <a:gd name="T13" fmla="*/ 16 h 27"/>
                <a:gd name="T14" fmla="*/ 181 w 246"/>
                <a:gd name="T15" fmla="*/ 18 h 27"/>
                <a:gd name="T16" fmla="*/ 172 w 246"/>
                <a:gd name="T17" fmla="*/ 14 h 27"/>
                <a:gd name="T18" fmla="*/ 172 w 246"/>
                <a:gd name="T19" fmla="*/ 7 h 27"/>
                <a:gd name="T20" fmla="*/ 165 w 246"/>
                <a:gd name="T21" fmla="*/ 12 h 27"/>
                <a:gd name="T22" fmla="*/ 151 w 246"/>
                <a:gd name="T23" fmla="*/ 15 h 27"/>
                <a:gd name="T24" fmla="*/ 140 w 246"/>
                <a:gd name="T25" fmla="*/ 17 h 27"/>
                <a:gd name="T26" fmla="*/ 132 w 246"/>
                <a:gd name="T27" fmla="*/ 17 h 27"/>
                <a:gd name="T28" fmla="*/ 119 w 246"/>
                <a:gd name="T29" fmla="*/ 17 h 27"/>
                <a:gd name="T30" fmla="*/ 105 w 246"/>
                <a:gd name="T31" fmla="*/ 14 h 27"/>
                <a:gd name="T32" fmla="*/ 89 w 246"/>
                <a:gd name="T33" fmla="*/ 6 h 27"/>
                <a:gd name="T34" fmla="*/ 100 w 246"/>
                <a:gd name="T35" fmla="*/ 16 h 27"/>
                <a:gd name="T36" fmla="*/ 94 w 246"/>
                <a:gd name="T37" fmla="*/ 20 h 27"/>
                <a:gd name="T38" fmla="*/ 84 w 246"/>
                <a:gd name="T39" fmla="*/ 19 h 27"/>
                <a:gd name="T40" fmla="*/ 69 w 246"/>
                <a:gd name="T41" fmla="*/ 11 h 27"/>
                <a:gd name="T42" fmla="*/ 79 w 246"/>
                <a:gd name="T43" fmla="*/ 21 h 27"/>
                <a:gd name="T44" fmla="*/ 62 w 246"/>
                <a:gd name="T45" fmla="*/ 17 h 27"/>
                <a:gd name="T46" fmla="*/ 54 w 246"/>
                <a:gd name="T47" fmla="*/ 11 h 27"/>
                <a:gd name="T48" fmla="*/ 43 w 246"/>
                <a:gd name="T49" fmla="*/ 7 h 27"/>
                <a:gd name="T50" fmla="*/ 30 w 246"/>
                <a:gd name="T51" fmla="*/ 4 h 27"/>
                <a:gd name="T52" fmla="*/ 22 w 246"/>
                <a:gd name="T53" fmla="*/ 0 h 27"/>
                <a:gd name="T54" fmla="*/ 29 w 246"/>
                <a:gd name="T55" fmla="*/ 5 h 27"/>
                <a:gd name="T56" fmla="*/ 46 w 246"/>
                <a:gd name="T57" fmla="*/ 13 h 27"/>
                <a:gd name="T58" fmla="*/ 40 w 246"/>
                <a:gd name="T59" fmla="*/ 13 h 27"/>
                <a:gd name="T60" fmla="*/ 29 w 246"/>
                <a:gd name="T61" fmla="*/ 11 h 27"/>
                <a:gd name="T62" fmla="*/ 11 w 246"/>
                <a:gd name="T63" fmla="*/ 13 h 27"/>
                <a:gd name="T64" fmla="*/ 3 w 246"/>
                <a:gd name="T65" fmla="*/ 14 h 27"/>
                <a:gd name="T66" fmla="*/ 24 w 246"/>
                <a:gd name="T67" fmla="*/ 14 h 27"/>
                <a:gd name="T68" fmla="*/ 38 w 246"/>
                <a:gd name="T69" fmla="*/ 15 h 27"/>
                <a:gd name="T70" fmla="*/ 51 w 246"/>
                <a:gd name="T71" fmla="*/ 19 h 27"/>
                <a:gd name="T72" fmla="*/ 65 w 246"/>
                <a:gd name="T73" fmla="*/ 23 h 27"/>
                <a:gd name="T74" fmla="*/ 81 w 246"/>
                <a:gd name="T75" fmla="*/ 26 h 27"/>
                <a:gd name="T76" fmla="*/ 92 w 246"/>
                <a:gd name="T77" fmla="*/ 25 h 27"/>
                <a:gd name="T78" fmla="*/ 103 w 246"/>
                <a:gd name="T79" fmla="*/ 22 h 27"/>
                <a:gd name="T80" fmla="*/ 114 w 246"/>
                <a:gd name="T81" fmla="*/ 24 h 27"/>
                <a:gd name="T82" fmla="*/ 127 w 246"/>
                <a:gd name="T83" fmla="*/ 23 h 27"/>
                <a:gd name="T84" fmla="*/ 142 w 246"/>
                <a:gd name="T85" fmla="*/ 23 h 27"/>
                <a:gd name="T86" fmla="*/ 155 w 246"/>
                <a:gd name="T87" fmla="*/ 19 h 27"/>
                <a:gd name="T88" fmla="*/ 164 w 246"/>
                <a:gd name="T89" fmla="*/ 20 h 27"/>
                <a:gd name="T90" fmla="*/ 178 w 246"/>
                <a:gd name="T91" fmla="*/ 23 h 27"/>
                <a:gd name="T92" fmla="*/ 190 w 246"/>
                <a:gd name="T93" fmla="*/ 24 h 27"/>
                <a:gd name="T94" fmla="*/ 199 w 246"/>
                <a:gd name="T95" fmla="*/ 25 h 27"/>
                <a:gd name="T96" fmla="*/ 211 w 246"/>
                <a:gd name="T97" fmla="*/ 23 h 27"/>
                <a:gd name="T98" fmla="*/ 222 w 246"/>
                <a:gd name="T99" fmla="*/ 21 h 27"/>
                <a:gd name="T100" fmla="*/ 231 w 246"/>
                <a:gd name="T101" fmla="*/ 23 h 2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46"/>
                <a:gd name="T154" fmla="*/ 0 h 27"/>
                <a:gd name="T155" fmla="*/ 246 w 246"/>
                <a:gd name="T156" fmla="*/ 27 h 2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46" h="27">
                  <a:moveTo>
                    <a:pt x="245" y="23"/>
                  </a:moveTo>
                  <a:lnTo>
                    <a:pt x="245" y="23"/>
                  </a:lnTo>
                  <a:lnTo>
                    <a:pt x="243" y="23"/>
                  </a:lnTo>
                  <a:lnTo>
                    <a:pt x="242" y="23"/>
                  </a:lnTo>
                  <a:lnTo>
                    <a:pt x="239" y="22"/>
                  </a:lnTo>
                  <a:lnTo>
                    <a:pt x="236" y="22"/>
                  </a:lnTo>
                  <a:lnTo>
                    <a:pt x="233" y="22"/>
                  </a:lnTo>
                  <a:lnTo>
                    <a:pt x="231" y="21"/>
                  </a:lnTo>
                  <a:lnTo>
                    <a:pt x="228" y="20"/>
                  </a:lnTo>
                  <a:lnTo>
                    <a:pt x="224" y="18"/>
                  </a:lnTo>
                  <a:lnTo>
                    <a:pt x="220" y="17"/>
                  </a:lnTo>
                  <a:lnTo>
                    <a:pt x="217" y="16"/>
                  </a:lnTo>
                  <a:lnTo>
                    <a:pt x="215" y="17"/>
                  </a:lnTo>
                  <a:lnTo>
                    <a:pt x="212" y="18"/>
                  </a:lnTo>
                  <a:lnTo>
                    <a:pt x="209" y="20"/>
                  </a:lnTo>
                  <a:lnTo>
                    <a:pt x="206" y="21"/>
                  </a:lnTo>
                  <a:lnTo>
                    <a:pt x="203" y="21"/>
                  </a:lnTo>
                  <a:lnTo>
                    <a:pt x="199" y="21"/>
                  </a:lnTo>
                  <a:lnTo>
                    <a:pt x="196" y="21"/>
                  </a:lnTo>
                  <a:lnTo>
                    <a:pt x="193" y="21"/>
                  </a:lnTo>
                  <a:lnTo>
                    <a:pt x="194" y="20"/>
                  </a:lnTo>
                  <a:lnTo>
                    <a:pt x="197" y="18"/>
                  </a:lnTo>
                  <a:lnTo>
                    <a:pt x="201" y="16"/>
                  </a:lnTo>
                  <a:lnTo>
                    <a:pt x="204" y="14"/>
                  </a:lnTo>
                  <a:lnTo>
                    <a:pt x="206" y="12"/>
                  </a:lnTo>
                  <a:lnTo>
                    <a:pt x="207" y="8"/>
                  </a:lnTo>
                  <a:lnTo>
                    <a:pt x="208" y="6"/>
                  </a:lnTo>
                  <a:lnTo>
                    <a:pt x="208" y="4"/>
                  </a:lnTo>
                  <a:lnTo>
                    <a:pt x="208" y="3"/>
                  </a:lnTo>
                  <a:lnTo>
                    <a:pt x="207" y="5"/>
                  </a:lnTo>
                  <a:lnTo>
                    <a:pt x="205" y="8"/>
                  </a:lnTo>
                  <a:lnTo>
                    <a:pt x="202" y="11"/>
                  </a:lnTo>
                  <a:lnTo>
                    <a:pt x="198" y="14"/>
                  </a:lnTo>
                  <a:lnTo>
                    <a:pt x="196" y="15"/>
                  </a:lnTo>
                  <a:lnTo>
                    <a:pt x="194" y="16"/>
                  </a:lnTo>
                  <a:lnTo>
                    <a:pt x="191" y="17"/>
                  </a:lnTo>
                  <a:lnTo>
                    <a:pt x="189" y="18"/>
                  </a:lnTo>
                  <a:lnTo>
                    <a:pt x="186" y="18"/>
                  </a:lnTo>
                  <a:lnTo>
                    <a:pt x="183" y="18"/>
                  </a:lnTo>
                  <a:lnTo>
                    <a:pt x="181" y="18"/>
                  </a:lnTo>
                  <a:lnTo>
                    <a:pt x="179" y="17"/>
                  </a:lnTo>
                  <a:lnTo>
                    <a:pt x="176" y="16"/>
                  </a:lnTo>
                  <a:lnTo>
                    <a:pt x="175" y="14"/>
                  </a:lnTo>
                  <a:lnTo>
                    <a:pt x="174" y="14"/>
                  </a:lnTo>
                  <a:lnTo>
                    <a:pt x="172" y="14"/>
                  </a:lnTo>
                  <a:lnTo>
                    <a:pt x="172" y="12"/>
                  </a:lnTo>
                  <a:lnTo>
                    <a:pt x="175" y="9"/>
                  </a:lnTo>
                  <a:lnTo>
                    <a:pt x="177" y="6"/>
                  </a:lnTo>
                  <a:lnTo>
                    <a:pt x="174" y="6"/>
                  </a:lnTo>
                  <a:lnTo>
                    <a:pt x="172" y="7"/>
                  </a:lnTo>
                  <a:lnTo>
                    <a:pt x="170" y="8"/>
                  </a:lnTo>
                  <a:lnTo>
                    <a:pt x="169" y="9"/>
                  </a:lnTo>
                  <a:lnTo>
                    <a:pt x="168" y="10"/>
                  </a:lnTo>
                  <a:lnTo>
                    <a:pt x="166" y="11"/>
                  </a:lnTo>
                  <a:lnTo>
                    <a:pt x="165" y="12"/>
                  </a:lnTo>
                  <a:lnTo>
                    <a:pt x="163" y="13"/>
                  </a:lnTo>
                  <a:lnTo>
                    <a:pt x="159" y="14"/>
                  </a:lnTo>
                  <a:lnTo>
                    <a:pt x="156" y="14"/>
                  </a:lnTo>
                  <a:lnTo>
                    <a:pt x="153" y="14"/>
                  </a:lnTo>
                  <a:lnTo>
                    <a:pt x="151" y="15"/>
                  </a:lnTo>
                  <a:lnTo>
                    <a:pt x="148" y="16"/>
                  </a:lnTo>
                  <a:lnTo>
                    <a:pt x="146" y="17"/>
                  </a:lnTo>
                  <a:lnTo>
                    <a:pt x="145" y="17"/>
                  </a:lnTo>
                  <a:lnTo>
                    <a:pt x="143" y="17"/>
                  </a:lnTo>
                  <a:lnTo>
                    <a:pt x="140" y="17"/>
                  </a:lnTo>
                  <a:lnTo>
                    <a:pt x="136" y="14"/>
                  </a:lnTo>
                  <a:lnTo>
                    <a:pt x="132" y="13"/>
                  </a:lnTo>
                  <a:lnTo>
                    <a:pt x="130" y="11"/>
                  </a:lnTo>
                  <a:lnTo>
                    <a:pt x="129" y="10"/>
                  </a:lnTo>
                  <a:lnTo>
                    <a:pt x="132" y="17"/>
                  </a:lnTo>
                  <a:lnTo>
                    <a:pt x="132" y="18"/>
                  </a:lnTo>
                  <a:lnTo>
                    <a:pt x="130" y="19"/>
                  </a:lnTo>
                  <a:lnTo>
                    <a:pt x="127" y="19"/>
                  </a:lnTo>
                  <a:lnTo>
                    <a:pt x="123" y="19"/>
                  </a:lnTo>
                  <a:lnTo>
                    <a:pt x="119" y="17"/>
                  </a:lnTo>
                  <a:lnTo>
                    <a:pt x="117" y="15"/>
                  </a:lnTo>
                  <a:lnTo>
                    <a:pt x="114" y="14"/>
                  </a:lnTo>
                  <a:lnTo>
                    <a:pt x="111" y="14"/>
                  </a:lnTo>
                  <a:lnTo>
                    <a:pt x="108" y="14"/>
                  </a:lnTo>
                  <a:lnTo>
                    <a:pt x="105" y="14"/>
                  </a:lnTo>
                  <a:lnTo>
                    <a:pt x="101" y="14"/>
                  </a:lnTo>
                  <a:lnTo>
                    <a:pt x="98" y="12"/>
                  </a:lnTo>
                  <a:lnTo>
                    <a:pt x="94" y="9"/>
                  </a:lnTo>
                  <a:lnTo>
                    <a:pt x="91" y="7"/>
                  </a:lnTo>
                  <a:lnTo>
                    <a:pt x="89" y="6"/>
                  </a:lnTo>
                  <a:lnTo>
                    <a:pt x="90" y="7"/>
                  </a:lnTo>
                  <a:lnTo>
                    <a:pt x="92" y="10"/>
                  </a:lnTo>
                  <a:lnTo>
                    <a:pt x="93" y="13"/>
                  </a:lnTo>
                  <a:lnTo>
                    <a:pt x="96" y="15"/>
                  </a:lnTo>
                  <a:lnTo>
                    <a:pt x="100" y="16"/>
                  </a:lnTo>
                  <a:lnTo>
                    <a:pt x="103" y="17"/>
                  </a:lnTo>
                  <a:lnTo>
                    <a:pt x="105" y="18"/>
                  </a:lnTo>
                  <a:lnTo>
                    <a:pt x="104" y="20"/>
                  </a:lnTo>
                  <a:lnTo>
                    <a:pt x="98" y="20"/>
                  </a:lnTo>
                  <a:lnTo>
                    <a:pt x="94" y="20"/>
                  </a:lnTo>
                  <a:lnTo>
                    <a:pt x="92" y="20"/>
                  </a:lnTo>
                  <a:lnTo>
                    <a:pt x="89" y="20"/>
                  </a:lnTo>
                  <a:lnTo>
                    <a:pt x="87" y="20"/>
                  </a:lnTo>
                  <a:lnTo>
                    <a:pt x="86" y="19"/>
                  </a:lnTo>
                  <a:lnTo>
                    <a:pt x="84" y="19"/>
                  </a:lnTo>
                  <a:lnTo>
                    <a:pt x="83" y="18"/>
                  </a:lnTo>
                  <a:lnTo>
                    <a:pt x="81" y="17"/>
                  </a:lnTo>
                  <a:lnTo>
                    <a:pt x="77" y="14"/>
                  </a:lnTo>
                  <a:lnTo>
                    <a:pt x="73" y="13"/>
                  </a:lnTo>
                  <a:lnTo>
                    <a:pt x="69" y="11"/>
                  </a:lnTo>
                  <a:lnTo>
                    <a:pt x="68" y="11"/>
                  </a:lnTo>
                  <a:lnTo>
                    <a:pt x="76" y="17"/>
                  </a:lnTo>
                  <a:lnTo>
                    <a:pt x="77" y="18"/>
                  </a:lnTo>
                  <a:lnTo>
                    <a:pt x="79" y="19"/>
                  </a:lnTo>
                  <a:lnTo>
                    <a:pt x="79" y="21"/>
                  </a:lnTo>
                  <a:lnTo>
                    <a:pt x="74" y="21"/>
                  </a:lnTo>
                  <a:lnTo>
                    <a:pt x="71" y="20"/>
                  </a:lnTo>
                  <a:lnTo>
                    <a:pt x="67" y="19"/>
                  </a:lnTo>
                  <a:lnTo>
                    <a:pt x="64" y="18"/>
                  </a:lnTo>
                  <a:lnTo>
                    <a:pt x="62" y="17"/>
                  </a:lnTo>
                  <a:lnTo>
                    <a:pt x="59" y="15"/>
                  </a:lnTo>
                  <a:lnTo>
                    <a:pt x="57" y="14"/>
                  </a:lnTo>
                  <a:lnTo>
                    <a:pt x="56" y="13"/>
                  </a:lnTo>
                  <a:lnTo>
                    <a:pt x="55" y="12"/>
                  </a:lnTo>
                  <a:lnTo>
                    <a:pt x="54" y="11"/>
                  </a:lnTo>
                  <a:lnTo>
                    <a:pt x="52" y="9"/>
                  </a:lnTo>
                  <a:lnTo>
                    <a:pt x="50" y="9"/>
                  </a:lnTo>
                  <a:lnTo>
                    <a:pt x="48" y="8"/>
                  </a:lnTo>
                  <a:lnTo>
                    <a:pt x="46" y="7"/>
                  </a:lnTo>
                  <a:lnTo>
                    <a:pt x="43" y="7"/>
                  </a:lnTo>
                  <a:lnTo>
                    <a:pt x="40" y="6"/>
                  </a:lnTo>
                  <a:lnTo>
                    <a:pt x="38" y="6"/>
                  </a:lnTo>
                  <a:lnTo>
                    <a:pt x="35" y="6"/>
                  </a:lnTo>
                  <a:lnTo>
                    <a:pt x="32" y="5"/>
                  </a:lnTo>
                  <a:lnTo>
                    <a:pt x="30" y="4"/>
                  </a:lnTo>
                  <a:lnTo>
                    <a:pt x="27" y="3"/>
                  </a:lnTo>
                  <a:lnTo>
                    <a:pt x="25" y="2"/>
                  </a:lnTo>
                  <a:lnTo>
                    <a:pt x="23" y="1"/>
                  </a:lnTo>
                  <a:lnTo>
                    <a:pt x="22" y="0"/>
                  </a:lnTo>
                  <a:lnTo>
                    <a:pt x="23" y="1"/>
                  </a:lnTo>
                  <a:lnTo>
                    <a:pt x="24" y="2"/>
                  </a:lnTo>
                  <a:lnTo>
                    <a:pt x="26" y="4"/>
                  </a:lnTo>
                  <a:lnTo>
                    <a:pt x="29" y="5"/>
                  </a:lnTo>
                  <a:lnTo>
                    <a:pt x="31" y="6"/>
                  </a:lnTo>
                  <a:lnTo>
                    <a:pt x="34" y="8"/>
                  </a:lnTo>
                  <a:lnTo>
                    <a:pt x="37" y="9"/>
                  </a:lnTo>
                  <a:lnTo>
                    <a:pt x="43" y="11"/>
                  </a:lnTo>
                  <a:lnTo>
                    <a:pt x="46" y="13"/>
                  </a:lnTo>
                  <a:lnTo>
                    <a:pt x="47" y="14"/>
                  </a:lnTo>
                  <a:lnTo>
                    <a:pt x="45" y="14"/>
                  </a:lnTo>
                  <a:lnTo>
                    <a:pt x="43" y="13"/>
                  </a:lnTo>
                  <a:lnTo>
                    <a:pt x="42" y="13"/>
                  </a:lnTo>
                  <a:lnTo>
                    <a:pt x="40" y="13"/>
                  </a:lnTo>
                  <a:lnTo>
                    <a:pt x="38" y="12"/>
                  </a:lnTo>
                  <a:lnTo>
                    <a:pt x="36" y="12"/>
                  </a:lnTo>
                  <a:lnTo>
                    <a:pt x="34" y="11"/>
                  </a:lnTo>
                  <a:lnTo>
                    <a:pt x="31" y="11"/>
                  </a:lnTo>
                  <a:lnTo>
                    <a:pt x="29" y="11"/>
                  </a:lnTo>
                  <a:lnTo>
                    <a:pt x="25" y="11"/>
                  </a:lnTo>
                  <a:lnTo>
                    <a:pt x="22" y="11"/>
                  </a:lnTo>
                  <a:lnTo>
                    <a:pt x="19" y="12"/>
                  </a:lnTo>
                  <a:lnTo>
                    <a:pt x="15" y="12"/>
                  </a:lnTo>
                  <a:lnTo>
                    <a:pt x="11" y="13"/>
                  </a:lnTo>
                  <a:lnTo>
                    <a:pt x="7" y="13"/>
                  </a:lnTo>
                  <a:lnTo>
                    <a:pt x="4" y="14"/>
                  </a:lnTo>
                  <a:lnTo>
                    <a:pt x="0" y="14"/>
                  </a:lnTo>
                  <a:lnTo>
                    <a:pt x="1" y="14"/>
                  </a:lnTo>
                  <a:lnTo>
                    <a:pt x="3" y="14"/>
                  </a:lnTo>
                  <a:lnTo>
                    <a:pt x="7" y="14"/>
                  </a:lnTo>
                  <a:lnTo>
                    <a:pt x="12" y="14"/>
                  </a:lnTo>
                  <a:lnTo>
                    <a:pt x="16" y="14"/>
                  </a:lnTo>
                  <a:lnTo>
                    <a:pt x="21" y="14"/>
                  </a:lnTo>
                  <a:lnTo>
                    <a:pt x="24" y="14"/>
                  </a:lnTo>
                  <a:lnTo>
                    <a:pt x="27" y="14"/>
                  </a:lnTo>
                  <a:lnTo>
                    <a:pt x="30" y="14"/>
                  </a:lnTo>
                  <a:lnTo>
                    <a:pt x="32" y="14"/>
                  </a:lnTo>
                  <a:lnTo>
                    <a:pt x="35" y="14"/>
                  </a:lnTo>
                  <a:lnTo>
                    <a:pt x="38" y="15"/>
                  </a:lnTo>
                  <a:lnTo>
                    <a:pt x="41" y="16"/>
                  </a:lnTo>
                  <a:lnTo>
                    <a:pt x="44" y="16"/>
                  </a:lnTo>
                  <a:lnTo>
                    <a:pt x="47" y="17"/>
                  </a:lnTo>
                  <a:lnTo>
                    <a:pt x="49" y="18"/>
                  </a:lnTo>
                  <a:lnTo>
                    <a:pt x="51" y="19"/>
                  </a:lnTo>
                  <a:lnTo>
                    <a:pt x="53" y="20"/>
                  </a:lnTo>
                  <a:lnTo>
                    <a:pt x="56" y="21"/>
                  </a:lnTo>
                  <a:lnTo>
                    <a:pt x="58" y="21"/>
                  </a:lnTo>
                  <a:lnTo>
                    <a:pt x="61" y="22"/>
                  </a:lnTo>
                  <a:lnTo>
                    <a:pt x="65" y="23"/>
                  </a:lnTo>
                  <a:lnTo>
                    <a:pt x="68" y="23"/>
                  </a:lnTo>
                  <a:lnTo>
                    <a:pt x="71" y="24"/>
                  </a:lnTo>
                  <a:lnTo>
                    <a:pt x="74" y="24"/>
                  </a:lnTo>
                  <a:lnTo>
                    <a:pt x="78" y="25"/>
                  </a:lnTo>
                  <a:lnTo>
                    <a:pt x="81" y="26"/>
                  </a:lnTo>
                  <a:lnTo>
                    <a:pt x="83" y="26"/>
                  </a:lnTo>
                  <a:lnTo>
                    <a:pt x="85" y="26"/>
                  </a:lnTo>
                  <a:lnTo>
                    <a:pt x="88" y="26"/>
                  </a:lnTo>
                  <a:lnTo>
                    <a:pt x="90" y="26"/>
                  </a:lnTo>
                  <a:lnTo>
                    <a:pt x="92" y="25"/>
                  </a:lnTo>
                  <a:lnTo>
                    <a:pt x="95" y="24"/>
                  </a:lnTo>
                  <a:lnTo>
                    <a:pt x="97" y="23"/>
                  </a:lnTo>
                  <a:lnTo>
                    <a:pt x="99" y="23"/>
                  </a:lnTo>
                  <a:lnTo>
                    <a:pt x="101" y="23"/>
                  </a:lnTo>
                  <a:lnTo>
                    <a:pt x="103" y="22"/>
                  </a:lnTo>
                  <a:lnTo>
                    <a:pt x="105" y="22"/>
                  </a:lnTo>
                  <a:lnTo>
                    <a:pt x="106" y="22"/>
                  </a:lnTo>
                  <a:lnTo>
                    <a:pt x="108" y="23"/>
                  </a:lnTo>
                  <a:lnTo>
                    <a:pt x="110" y="23"/>
                  </a:lnTo>
                  <a:lnTo>
                    <a:pt x="114" y="24"/>
                  </a:lnTo>
                  <a:lnTo>
                    <a:pt x="117" y="24"/>
                  </a:lnTo>
                  <a:lnTo>
                    <a:pt x="119" y="24"/>
                  </a:lnTo>
                  <a:lnTo>
                    <a:pt x="122" y="23"/>
                  </a:lnTo>
                  <a:lnTo>
                    <a:pt x="125" y="23"/>
                  </a:lnTo>
                  <a:lnTo>
                    <a:pt x="127" y="23"/>
                  </a:lnTo>
                  <a:lnTo>
                    <a:pt x="130" y="23"/>
                  </a:lnTo>
                  <a:lnTo>
                    <a:pt x="133" y="23"/>
                  </a:lnTo>
                  <a:lnTo>
                    <a:pt x="136" y="23"/>
                  </a:lnTo>
                  <a:lnTo>
                    <a:pt x="138" y="23"/>
                  </a:lnTo>
                  <a:lnTo>
                    <a:pt x="142" y="23"/>
                  </a:lnTo>
                  <a:lnTo>
                    <a:pt x="145" y="22"/>
                  </a:lnTo>
                  <a:lnTo>
                    <a:pt x="147" y="21"/>
                  </a:lnTo>
                  <a:lnTo>
                    <a:pt x="150" y="20"/>
                  </a:lnTo>
                  <a:lnTo>
                    <a:pt x="153" y="20"/>
                  </a:lnTo>
                  <a:lnTo>
                    <a:pt x="155" y="19"/>
                  </a:lnTo>
                  <a:lnTo>
                    <a:pt x="158" y="19"/>
                  </a:lnTo>
                  <a:lnTo>
                    <a:pt x="160" y="19"/>
                  </a:lnTo>
                  <a:lnTo>
                    <a:pt x="161" y="19"/>
                  </a:lnTo>
                  <a:lnTo>
                    <a:pt x="163" y="19"/>
                  </a:lnTo>
                  <a:lnTo>
                    <a:pt x="164" y="20"/>
                  </a:lnTo>
                  <a:lnTo>
                    <a:pt x="167" y="21"/>
                  </a:lnTo>
                  <a:lnTo>
                    <a:pt x="170" y="22"/>
                  </a:lnTo>
                  <a:lnTo>
                    <a:pt x="172" y="23"/>
                  </a:lnTo>
                  <a:lnTo>
                    <a:pt x="175" y="23"/>
                  </a:lnTo>
                  <a:lnTo>
                    <a:pt x="178" y="23"/>
                  </a:lnTo>
                  <a:lnTo>
                    <a:pt x="181" y="23"/>
                  </a:lnTo>
                  <a:lnTo>
                    <a:pt x="183" y="23"/>
                  </a:lnTo>
                  <a:lnTo>
                    <a:pt x="186" y="23"/>
                  </a:lnTo>
                  <a:lnTo>
                    <a:pt x="188" y="23"/>
                  </a:lnTo>
                  <a:lnTo>
                    <a:pt x="190" y="24"/>
                  </a:lnTo>
                  <a:lnTo>
                    <a:pt x="193" y="24"/>
                  </a:lnTo>
                  <a:lnTo>
                    <a:pt x="195" y="25"/>
                  </a:lnTo>
                  <a:lnTo>
                    <a:pt x="197" y="25"/>
                  </a:lnTo>
                  <a:lnTo>
                    <a:pt x="198" y="25"/>
                  </a:lnTo>
                  <a:lnTo>
                    <a:pt x="199" y="25"/>
                  </a:lnTo>
                  <a:lnTo>
                    <a:pt x="201" y="25"/>
                  </a:lnTo>
                  <a:lnTo>
                    <a:pt x="204" y="24"/>
                  </a:lnTo>
                  <a:lnTo>
                    <a:pt x="206" y="24"/>
                  </a:lnTo>
                  <a:lnTo>
                    <a:pt x="209" y="23"/>
                  </a:lnTo>
                  <a:lnTo>
                    <a:pt x="211" y="23"/>
                  </a:lnTo>
                  <a:lnTo>
                    <a:pt x="213" y="22"/>
                  </a:lnTo>
                  <a:lnTo>
                    <a:pt x="215" y="21"/>
                  </a:lnTo>
                  <a:lnTo>
                    <a:pt x="216" y="21"/>
                  </a:lnTo>
                  <a:lnTo>
                    <a:pt x="219" y="21"/>
                  </a:lnTo>
                  <a:lnTo>
                    <a:pt x="222" y="21"/>
                  </a:lnTo>
                  <a:lnTo>
                    <a:pt x="224" y="21"/>
                  </a:lnTo>
                  <a:lnTo>
                    <a:pt x="225" y="21"/>
                  </a:lnTo>
                  <a:lnTo>
                    <a:pt x="226" y="22"/>
                  </a:lnTo>
                  <a:lnTo>
                    <a:pt x="228" y="22"/>
                  </a:lnTo>
                  <a:lnTo>
                    <a:pt x="231" y="23"/>
                  </a:lnTo>
                  <a:lnTo>
                    <a:pt x="234" y="23"/>
                  </a:lnTo>
                  <a:lnTo>
                    <a:pt x="237" y="23"/>
                  </a:lnTo>
                  <a:lnTo>
                    <a:pt x="241" y="23"/>
                  </a:lnTo>
                  <a:lnTo>
                    <a:pt x="245" y="23"/>
                  </a:lnTo>
                </a:path>
              </a:pathLst>
            </a:custGeom>
            <a:solidFill>
              <a:srgbClr val="CC66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08" name="Freeform 476"/>
            <p:cNvSpPr>
              <a:spLocks/>
            </p:cNvSpPr>
            <p:nvPr/>
          </p:nvSpPr>
          <p:spPr bwMode="auto">
            <a:xfrm>
              <a:off x="1874" y="1091"/>
              <a:ext cx="19" cy="17"/>
            </a:xfrm>
            <a:custGeom>
              <a:avLst/>
              <a:gdLst>
                <a:gd name="T0" fmla="*/ 0 w 19"/>
                <a:gd name="T1" fmla="*/ 11 h 17"/>
                <a:gd name="T2" fmla="*/ 0 w 19"/>
                <a:gd name="T3" fmla="*/ 11 h 17"/>
                <a:gd name="T4" fmla="*/ 3 w 19"/>
                <a:gd name="T5" fmla="*/ 11 h 17"/>
                <a:gd name="T6" fmla="*/ 6 w 19"/>
                <a:gd name="T7" fmla="*/ 13 h 17"/>
                <a:gd name="T8" fmla="*/ 9 w 19"/>
                <a:gd name="T9" fmla="*/ 13 h 17"/>
                <a:gd name="T10" fmla="*/ 12 w 19"/>
                <a:gd name="T11" fmla="*/ 13 h 17"/>
                <a:gd name="T12" fmla="*/ 14 w 19"/>
                <a:gd name="T13" fmla="*/ 16 h 17"/>
                <a:gd name="T14" fmla="*/ 16 w 19"/>
                <a:gd name="T15" fmla="*/ 16 h 17"/>
                <a:gd name="T16" fmla="*/ 18 w 19"/>
                <a:gd name="T17" fmla="*/ 16 h 17"/>
                <a:gd name="T18" fmla="*/ 18 w 19"/>
                <a:gd name="T19" fmla="*/ 16 h 17"/>
                <a:gd name="T20" fmla="*/ 18 w 19"/>
                <a:gd name="T21" fmla="*/ 4 h 17"/>
                <a:gd name="T22" fmla="*/ 18 w 19"/>
                <a:gd name="T23" fmla="*/ 4 h 17"/>
                <a:gd name="T24" fmla="*/ 16 w 19"/>
                <a:gd name="T25" fmla="*/ 4 h 17"/>
                <a:gd name="T26" fmla="*/ 15 w 19"/>
                <a:gd name="T27" fmla="*/ 4 h 17"/>
                <a:gd name="T28" fmla="*/ 12 w 19"/>
                <a:gd name="T29" fmla="*/ 4 h 17"/>
                <a:gd name="T30" fmla="*/ 9 w 19"/>
                <a:gd name="T31" fmla="*/ 4 h 17"/>
                <a:gd name="T32" fmla="*/ 7 w 19"/>
                <a:gd name="T33" fmla="*/ 2 h 17"/>
                <a:gd name="T34" fmla="*/ 5 w 19"/>
                <a:gd name="T35" fmla="*/ 2 h 17"/>
                <a:gd name="T36" fmla="*/ 2 w 19"/>
                <a:gd name="T37" fmla="*/ 0 h 17"/>
                <a:gd name="T38" fmla="*/ 3 w 19"/>
                <a:gd name="T39" fmla="*/ 0 h 17"/>
                <a:gd name="T40" fmla="*/ 0 w 19"/>
                <a:gd name="T41" fmla="*/ 11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17"/>
                <a:gd name="T65" fmla="*/ 19 w 19"/>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17">
                  <a:moveTo>
                    <a:pt x="0" y="11"/>
                  </a:moveTo>
                  <a:lnTo>
                    <a:pt x="0" y="11"/>
                  </a:lnTo>
                  <a:lnTo>
                    <a:pt x="3" y="11"/>
                  </a:lnTo>
                  <a:lnTo>
                    <a:pt x="6" y="13"/>
                  </a:lnTo>
                  <a:lnTo>
                    <a:pt x="9" y="13"/>
                  </a:lnTo>
                  <a:lnTo>
                    <a:pt x="12" y="13"/>
                  </a:lnTo>
                  <a:lnTo>
                    <a:pt x="14" y="16"/>
                  </a:lnTo>
                  <a:lnTo>
                    <a:pt x="16" y="16"/>
                  </a:lnTo>
                  <a:lnTo>
                    <a:pt x="18" y="16"/>
                  </a:lnTo>
                  <a:lnTo>
                    <a:pt x="18" y="4"/>
                  </a:lnTo>
                  <a:lnTo>
                    <a:pt x="16" y="4"/>
                  </a:lnTo>
                  <a:lnTo>
                    <a:pt x="15" y="4"/>
                  </a:lnTo>
                  <a:lnTo>
                    <a:pt x="12" y="4"/>
                  </a:lnTo>
                  <a:lnTo>
                    <a:pt x="9" y="4"/>
                  </a:lnTo>
                  <a:lnTo>
                    <a:pt x="7" y="2"/>
                  </a:lnTo>
                  <a:lnTo>
                    <a:pt x="5" y="2"/>
                  </a:lnTo>
                  <a:lnTo>
                    <a:pt x="2" y="0"/>
                  </a:lnTo>
                  <a:lnTo>
                    <a:pt x="3" y="0"/>
                  </a:lnTo>
                  <a:lnTo>
                    <a:pt x="0" y="11"/>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09" name="Freeform 477"/>
            <p:cNvSpPr>
              <a:spLocks/>
            </p:cNvSpPr>
            <p:nvPr/>
          </p:nvSpPr>
          <p:spPr bwMode="auto">
            <a:xfrm>
              <a:off x="1861" y="1087"/>
              <a:ext cx="17" cy="17"/>
            </a:xfrm>
            <a:custGeom>
              <a:avLst/>
              <a:gdLst>
                <a:gd name="T0" fmla="*/ 1 w 17"/>
                <a:gd name="T1" fmla="*/ 8 h 17"/>
                <a:gd name="T2" fmla="*/ 2 w 17"/>
                <a:gd name="T3" fmla="*/ 8 h 17"/>
                <a:gd name="T4" fmla="*/ 3 w 17"/>
                <a:gd name="T5" fmla="*/ 8 h 17"/>
                <a:gd name="T6" fmla="*/ 6 w 17"/>
                <a:gd name="T7" fmla="*/ 8 h 17"/>
                <a:gd name="T8" fmla="*/ 9 w 17"/>
                <a:gd name="T9" fmla="*/ 12 h 17"/>
                <a:gd name="T10" fmla="*/ 13 w 17"/>
                <a:gd name="T11" fmla="*/ 16 h 17"/>
                <a:gd name="T12" fmla="*/ 16 w 17"/>
                <a:gd name="T13" fmla="*/ 7 h 17"/>
                <a:gd name="T14" fmla="*/ 11 w 17"/>
                <a:gd name="T15" fmla="*/ 3 h 17"/>
                <a:gd name="T16" fmla="*/ 7 w 17"/>
                <a:gd name="T17" fmla="*/ 0 h 17"/>
                <a:gd name="T18" fmla="*/ 3 w 17"/>
                <a:gd name="T19" fmla="*/ 0 h 17"/>
                <a:gd name="T20" fmla="*/ 0 w 17"/>
                <a:gd name="T21" fmla="*/ 0 h 17"/>
                <a:gd name="T22" fmla="*/ 0 w 17"/>
                <a:gd name="T23" fmla="*/ 0 h 17"/>
                <a:gd name="T24" fmla="*/ 1 w 17"/>
                <a:gd name="T25" fmla="*/ 8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1" y="8"/>
                  </a:moveTo>
                  <a:lnTo>
                    <a:pt x="2" y="8"/>
                  </a:lnTo>
                  <a:lnTo>
                    <a:pt x="3" y="8"/>
                  </a:lnTo>
                  <a:lnTo>
                    <a:pt x="6" y="8"/>
                  </a:lnTo>
                  <a:lnTo>
                    <a:pt x="9" y="12"/>
                  </a:lnTo>
                  <a:lnTo>
                    <a:pt x="13" y="16"/>
                  </a:lnTo>
                  <a:lnTo>
                    <a:pt x="16" y="7"/>
                  </a:lnTo>
                  <a:lnTo>
                    <a:pt x="11" y="3"/>
                  </a:lnTo>
                  <a:lnTo>
                    <a:pt x="7" y="0"/>
                  </a:lnTo>
                  <a:lnTo>
                    <a:pt x="3" y="0"/>
                  </a:lnTo>
                  <a:lnTo>
                    <a:pt x="0" y="0"/>
                  </a:lnTo>
                  <a:lnTo>
                    <a:pt x="1" y="8"/>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10" name="Freeform 478"/>
            <p:cNvSpPr>
              <a:spLocks/>
            </p:cNvSpPr>
            <p:nvPr/>
          </p:nvSpPr>
          <p:spPr bwMode="auto">
            <a:xfrm>
              <a:off x="1849" y="1087"/>
              <a:ext cx="17" cy="17"/>
            </a:xfrm>
            <a:custGeom>
              <a:avLst/>
              <a:gdLst>
                <a:gd name="T0" fmla="*/ 0 w 17"/>
                <a:gd name="T1" fmla="*/ 16 h 17"/>
                <a:gd name="T2" fmla="*/ 0 w 17"/>
                <a:gd name="T3" fmla="*/ 16 h 17"/>
                <a:gd name="T4" fmla="*/ 4 w 17"/>
                <a:gd name="T5" fmla="*/ 16 h 17"/>
                <a:gd name="T6" fmla="*/ 9 w 17"/>
                <a:gd name="T7" fmla="*/ 14 h 17"/>
                <a:gd name="T8" fmla="*/ 14 w 17"/>
                <a:gd name="T9" fmla="*/ 10 h 17"/>
                <a:gd name="T10" fmla="*/ 16 w 17"/>
                <a:gd name="T11" fmla="*/ 8 h 17"/>
                <a:gd name="T12" fmla="*/ 14 w 17"/>
                <a:gd name="T13" fmla="*/ 0 h 17"/>
                <a:gd name="T14" fmla="*/ 11 w 17"/>
                <a:gd name="T15" fmla="*/ 1 h 17"/>
                <a:gd name="T16" fmla="*/ 7 w 17"/>
                <a:gd name="T17" fmla="*/ 5 h 17"/>
                <a:gd name="T18" fmla="*/ 3 w 17"/>
                <a:gd name="T19" fmla="*/ 8 h 17"/>
                <a:gd name="T20" fmla="*/ 2 w 17"/>
                <a:gd name="T21" fmla="*/ 8 h 17"/>
                <a:gd name="T22" fmla="*/ 2 w 17"/>
                <a:gd name="T23" fmla="*/ 8 h 17"/>
                <a:gd name="T24" fmla="*/ 0 w 17"/>
                <a:gd name="T25" fmla="*/ 1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0" y="16"/>
                  </a:moveTo>
                  <a:lnTo>
                    <a:pt x="0" y="16"/>
                  </a:lnTo>
                  <a:lnTo>
                    <a:pt x="4" y="16"/>
                  </a:lnTo>
                  <a:lnTo>
                    <a:pt x="9" y="14"/>
                  </a:lnTo>
                  <a:lnTo>
                    <a:pt x="14" y="10"/>
                  </a:lnTo>
                  <a:lnTo>
                    <a:pt x="16" y="8"/>
                  </a:lnTo>
                  <a:lnTo>
                    <a:pt x="14" y="0"/>
                  </a:lnTo>
                  <a:lnTo>
                    <a:pt x="11" y="1"/>
                  </a:lnTo>
                  <a:lnTo>
                    <a:pt x="7" y="5"/>
                  </a:lnTo>
                  <a:lnTo>
                    <a:pt x="3" y="8"/>
                  </a:lnTo>
                  <a:lnTo>
                    <a:pt x="2" y="8"/>
                  </a:lnTo>
                  <a:lnTo>
                    <a:pt x="0" y="16"/>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11" name="Freeform 479"/>
            <p:cNvSpPr>
              <a:spLocks/>
            </p:cNvSpPr>
            <p:nvPr/>
          </p:nvSpPr>
          <p:spPr bwMode="auto">
            <a:xfrm>
              <a:off x="1839" y="1091"/>
              <a:ext cx="17" cy="17"/>
            </a:xfrm>
            <a:custGeom>
              <a:avLst/>
              <a:gdLst>
                <a:gd name="T0" fmla="*/ 0 w 17"/>
                <a:gd name="T1" fmla="*/ 0 h 17"/>
                <a:gd name="T2" fmla="*/ 0 w 17"/>
                <a:gd name="T3" fmla="*/ 0 h 17"/>
                <a:gd name="T4" fmla="*/ 0 w 17"/>
                <a:gd name="T5" fmla="*/ 13 h 17"/>
                <a:gd name="T6" fmla="*/ 5 w 17"/>
                <a:gd name="T7" fmla="*/ 16 h 17"/>
                <a:gd name="T8" fmla="*/ 9 w 17"/>
                <a:gd name="T9" fmla="*/ 16 h 17"/>
                <a:gd name="T10" fmla="*/ 13 w 17"/>
                <a:gd name="T11" fmla="*/ 13 h 17"/>
                <a:gd name="T12" fmla="*/ 16 w 17"/>
                <a:gd name="T13" fmla="*/ 2 h 17"/>
                <a:gd name="T14" fmla="*/ 9 w 17"/>
                <a:gd name="T15" fmla="*/ 0 h 17"/>
                <a:gd name="T16" fmla="*/ 5 w 17"/>
                <a:gd name="T17" fmla="*/ 0 h 17"/>
                <a:gd name="T18" fmla="*/ 2 w 17"/>
                <a:gd name="T19" fmla="*/ 2 h 17"/>
                <a:gd name="T20" fmla="*/ 4 w 17"/>
                <a:gd name="T21" fmla="*/ 13 h 17"/>
                <a:gd name="T22" fmla="*/ 4 w 17"/>
                <a:gd name="T23" fmla="*/ 10 h 17"/>
                <a:gd name="T24" fmla="*/ 0 w 17"/>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0" y="0"/>
                  </a:moveTo>
                  <a:lnTo>
                    <a:pt x="0" y="0"/>
                  </a:lnTo>
                  <a:lnTo>
                    <a:pt x="0" y="13"/>
                  </a:lnTo>
                  <a:lnTo>
                    <a:pt x="5" y="16"/>
                  </a:lnTo>
                  <a:lnTo>
                    <a:pt x="9" y="16"/>
                  </a:lnTo>
                  <a:lnTo>
                    <a:pt x="13" y="13"/>
                  </a:lnTo>
                  <a:lnTo>
                    <a:pt x="16" y="2"/>
                  </a:lnTo>
                  <a:lnTo>
                    <a:pt x="9" y="0"/>
                  </a:lnTo>
                  <a:lnTo>
                    <a:pt x="5" y="0"/>
                  </a:lnTo>
                  <a:lnTo>
                    <a:pt x="2" y="2"/>
                  </a:lnTo>
                  <a:lnTo>
                    <a:pt x="4" y="13"/>
                  </a:lnTo>
                  <a:lnTo>
                    <a:pt x="4" y="10"/>
                  </a:lnTo>
                  <a:lnTo>
                    <a:pt x="0" y="0"/>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12" name="Freeform 480"/>
            <p:cNvSpPr>
              <a:spLocks/>
            </p:cNvSpPr>
            <p:nvPr/>
          </p:nvSpPr>
          <p:spPr bwMode="auto">
            <a:xfrm>
              <a:off x="1839" y="1084"/>
              <a:ext cx="17" cy="17"/>
            </a:xfrm>
            <a:custGeom>
              <a:avLst/>
              <a:gdLst>
                <a:gd name="T0" fmla="*/ 12 w 17"/>
                <a:gd name="T1" fmla="*/ 0 h 17"/>
                <a:gd name="T2" fmla="*/ 12 w 17"/>
                <a:gd name="T3" fmla="*/ 0 h 17"/>
                <a:gd name="T4" fmla="*/ 10 w 17"/>
                <a:gd name="T5" fmla="*/ 2 h 17"/>
                <a:gd name="T6" fmla="*/ 7 w 17"/>
                <a:gd name="T7" fmla="*/ 4 h 17"/>
                <a:gd name="T8" fmla="*/ 4 w 17"/>
                <a:gd name="T9" fmla="*/ 7 h 17"/>
                <a:gd name="T10" fmla="*/ 0 w 17"/>
                <a:gd name="T11" fmla="*/ 10 h 17"/>
                <a:gd name="T12" fmla="*/ 3 w 17"/>
                <a:gd name="T13" fmla="*/ 16 h 17"/>
                <a:gd name="T14" fmla="*/ 6 w 17"/>
                <a:gd name="T15" fmla="*/ 14 h 17"/>
                <a:gd name="T16" fmla="*/ 10 w 17"/>
                <a:gd name="T17" fmla="*/ 11 h 17"/>
                <a:gd name="T18" fmla="*/ 14 w 17"/>
                <a:gd name="T19" fmla="*/ 7 h 17"/>
                <a:gd name="T20" fmla="*/ 16 w 17"/>
                <a:gd name="T21" fmla="*/ 2 h 17"/>
                <a:gd name="T22" fmla="*/ 16 w 17"/>
                <a:gd name="T23" fmla="*/ 2 h 17"/>
                <a:gd name="T24" fmla="*/ 12 w 17"/>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12" y="0"/>
                  </a:moveTo>
                  <a:lnTo>
                    <a:pt x="12" y="0"/>
                  </a:lnTo>
                  <a:lnTo>
                    <a:pt x="10" y="2"/>
                  </a:lnTo>
                  <a:lnTo>
                    <a:pt x="7" y="4"/>
                  </a:lnTo>
                  <a:lnTo>
                    <a:pt x="4" y="7"/>
                  </a:lnTo>
                  <a:lnTo>
                    <a:pt x="0" y="10"/>
                  </a:lnTo>
                  <a:lnTo>
                    <a:pt x="3" y="16"/>
                  </a:lnTo>
                  <a:lnTo>
                    <a:pt x="6" y="14"/>
                  </a:lnTo>
                  <a:lnTo>
                    <a:pt x="10" y="11"/>
                  </a:lnTo>
                  <a:lnTo>
                    <a:pt x="14" y="7"/>
                  </a:lnTo>
                  <a:lnTo>
                    <a:pt x="16" y="2"/>
                  </a:lnTo>
                  <a:lnTo>
                    <a:pt x="12" y="0"/>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13" name="Freeform 481"/>
            <p:cNvSpPr>
              <a:spLocks/>
            </p:cNvSpPr>
            <p:nvPr/>
          </p:nvSpPr>
          <p:spPr bwMode="auto">
            <a:xfrm>
              <a:off x="1851" y="1075"/>
              <a:ext cx="17" cy="17"/>
            </a:xfrm>
            <a:custGeom>
              <a:avLst/>
              <a:gdLst>
                <a:gd name="T0" fmla="*/ 16 w 17"/>
                <a:gd name="T1" fmla="*/ 4 h 17"/>
                <a:gd name="T2" fmla="*/ 4 w 17"/>
                <a:gd name="T3" fmla="*/ 1 h 17"/>
                <a:gd name="T4" fmla="*/ 4 w 17"/>
                <a:gd name="T5" fmla="*/ 1 h 17"/>
                <a:gd name="T6" fmla="*/ 4 w 17"/>
                <a:gd name="T7" fmla="*/ 4 h 17"/>
                <a:gd name="T8" fmla="*/ 2 w 17"/>
                <a:gd name="T9" fmla="*/ 7 h 17"/>
                <a:gd name="T10" fmla="*/ 0 w 17"/>
                <a:gd name="T11" fmla="*/ 13 h 17"/>
                <a:gd name="T12" fmla="*/ 9 w 17"/>
                <a:gd name="T13" fmla="*/ 16 h 17"/>
                <a:gd name="T14" fmla="*/ 11 w 17"/>
                <a:gd name="T15" fmla="*/ 10 h 17"/>
                <a:gd name="T16" fmla="*/ 13 w 17"/>
                <a:gd name="T17" fmla="*/ 5 h 17"/>
                <a:gd name="T18" fmla="*/ 16 w 17"/>
                <a:gd name="T19" fmla="*/ 2 h 17"/>
                <a:gd name="T20" fmla="*/ 16 w 17"/>
                <a:gd name="T21" fmla="*/ 2 h 17"/>
                <a:gd name="T22" fmla="*/ 4 w 17"/>
                <a:gd name="T23" fmla="*/ 0 h 17"/>
                <a:gd name="T24" fmla="*/ 16 w 17"/>
                <a:gd name="T25" fmla="*/ 4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16" y="4"/>
                  </a:moveTo>
                  <a:lnTo>
                    <a:pt x="4" y="1"/>
                  </a:lnTo>
                  <a:lnTo>
                    <a:pt x="4" y="4"/>
                  </a:lnTo>
                  <a:lnTo>
                    <a:pt x="2" y="7"/>
                  </a:lnTo>
                  <a:lnTo>
                    <a:pt x="0" y="13"/>
                  </a:lnTo>
                  <a:lnTo>
                    <a:pt x="9" y="16"/>
                  </a:lnTo>
                  <a:lnTo>
                    <a:pt x="11" y="10"/>
                  </a:lnTo>
                  <a:lnTo>
                    <a:pt x="13" y="5"/>
                  </a:lnTo>
                  <a:lnTo>
                    <a:pt x="16" y="2"/>
                  </a:lnTo>
                  <a:lnTo>
                    <a:pt x="4" y="0"/>
                  </a:lnTo>
                  <a:lnTo>
                    <a:pt x="16" y="4"/>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14" name="Freeform 482"/>
            <p:cNvSpPr>
              <a:spLocks/>
            </p:cNvSpPr>
            <p:nvPr/>
          </p:nvSpPr>
          <p:spPr bwMode="auto">
            <a:xfrm>
              <a:off x="1844" y="1075"/>
              <a:ext cx="17" cy="17"/>
            </a:xfrm>
            <a:custGeom>
              <a:avLst/>
              <a:gdLst>
                <a:gd name="T0" fmla="*/ 2 w 17"/>
                <a:gd name="T1" fmla="*/ 16 h 17"/>
                <a:gd name="T2" fmla="*/ 2 w 17"/>
                <a:gd name="T3" fmla="*/ 16 h 17"/>
                <a:gd name="T4" fmla="*/ 8 w 17"/>
                <a:gd name="T5" fmla="*/ 12 h 17"/>
                <a:gd name="T6" fmla="*/ 11 w 17"/>
                <a:gd name="T7" fmla="*/ 9 h 17"/>
                <a:gd name="T8" fmla="*/ 14 w 17"/>
                <a:gd name="T9" fmla="*/ 4 h 17"/>
                <a:gd name="T10" fmla="*/ 16 w 17"/>
                <a:gd name="T11" fmla="*/ 3 h 17"/>
                <a:gd name="T12" fmla="*/ 10 w 17"/>
                <a:gd name="T13" fmla="*/ 0 h 17"/>
                <a:gd name="T14" fmla="*/ 9 w 17"/>
                <a:gd name="T15" fmla="*/ 1 h 17"/>
                <a:gd name="T16" fmla="*/ 6 w 17"/>
                <a:gd name="T17" fmla="*/ 4 h 17"/>
                <a:gd name="T18" fmla="*/ 3 w 17"/>
                <a:gd name="T19" fmla="*/ 8 h 17"/>
                <a:gd name="T20" fmla="*/ 0 w 17"/>
                <a:gd name="T21" fmla="*/ 11 h 17"/>
                <a:gd name="T22" fmla="*/ 0 w 17"/>
                <a:gd name="T23" fmla="*/ 11 h 17"/>
                <a:gd name="T24" fmla="*/ 2 w 17"/>
                <a:gd name="T25" fmla="*/ 1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2" y="16"/>
                  </a:moveTo>
                  <a:lnTo>
                    <a:pt x="2" y="16"/>
                  </a:lnTo>
                  <a:lnTo>
                    <a:pt x="8" y="12"/>
                  </a:lnTo>
                  <a:lnTo>
                    <a:pt x="11" y="9"/>
                  </a:lnTo>
                  <a:lnTo>
                    <a:pt x="14" y="4"/>
                  </a:lnTo>
                  <a:lnTo>
                    <a:pt x="16" y="3"/>
                  </a:lnTo>
                  <a:lnTo>
                    <a:pt x="10" y="0"/>
                  </a:lnTo>
                  <a:lnTo>
                    <a:pt x="9" y="1"/>
                  </a:lnTo>
                  <a:lnTo>
                    <a:pt x="6" y="4"/>
                  </a:lnTo>
                  <a:lnTo>
                    <a:pt x="3" y="8"/>
                  </a:lnTo>
                  <a:lnTo>
                    <a:pt x="0" y="11"/>
                  </a:lnTo>
                  <a:lnTo>
                    <a:pt x="2" y="16"/>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15" name="Freeform 483"/>
            <p:cNvSpPr>
              <a:spLocks/>
            </p:cNvSpPr>
            <p:nvPr/>
          </p:nvSpPr>
          <p:spPr bwMode="auto">
            <a:xfrm>
              <a:off x="1825" y="1085"/>
              <a:ext cx="22" cy="17"/>
            </a:xfrm>
            <a:custGeom>
              <a:avLst/>
              <a:gdLst>
                <a:gd name="T0" fmla="*/ 0 w 22"/>
                <a:gd name="T1" fmla="*/ 14 h 17"/>
                <a:gd name="T2" fmla="*/ 0 w 22"/>
                <a:gd name="T3" fmla="*/ 14 h 17"/>
                <a:gd name="T4" fmla="*/ 3 w 22"/>
                <a:gd name="T5" fmla="*/ 16 h 17"/>
                <a:gd name="T6" fmla="*/ 5 w 22"/>
                <a:gd name="T7" fmla="*/ 16 h 17"/>
                <a:gd name="T8" fmla="*/ 8 w 22"/>
                <a:gd name="T9" fmla="*/ 16 h 17"/>
                <a:gd name="T10" fmla="*/ 11 w 22"/>
                <a:gd name="T11" fmla="*/ 14 h 17"/>
                <a:gd name="T12" fmla="*/ 14 w 22"/>
                <a:gd name="T13" fmla="*/ 12 h 17"/>
                <a:gd name="T14" fmla="*/ 17 w 22"/>
                <a:gd name="T15" fmla="*/ 10 h 17"/>
                <a:gd name="T16" fmla="*/ 19 w 22"/>
                <a:gd name="T17" fmla="*/ 8 h 17"/>
                <a:gd name="T18" fmla="*/ 21 w 22"/>
                <a:gd name="T19" fmla="*/ 7 h 17"/>
                <a:gd name="T20" fmla="*/ 19 w 22"/>
                <a:gd name="T21" fmla="*/ 0 h 17"/>
                <a:gd name="T22" fmla="*/ 17 w 22"/>
                <a:gd name="T23" fmla="*/ 1 h 17"/>
                <a:gd name="T24" fmla="*/ 15 w 22"/>
                <a:gd name="T25" fmla="*/ 3 h 17"/>
                <a:gd name="T26" fmla="*/ 12 w 22"/>
                <a:gd name="T27" fmla="*/ 3 h 17"/>
                <a:gd name="T28" fmla="*/ 10 w 22"/>
                <a:gd name="T29" fmla="*/ 5 h 17"/>
                <a:gd name="T30" fmla="*/ 8 w 22"/>
                <a:gd name="T31" fmla="*/ 7 h 17"/>
                <a:gd name="T32" fmla="*/ 5 w 22"/>
                <a:gd name="T33" fmla="*/ 5 h 17"/>
                <a:gd name="T34" fmla="*/ 3 w 22"/>
                <a:gd name="T35" fmla="*/ 7 h 17"/>
                <a:gd name="T36" fmla="*/ 3 w 22"/>
                <a:gd name="T37" fmla="*/ 5 h 17"/>
                <a:gd name="T38" fmla="*/ 2 w 22"/>
                <a:gd name="T39" fmla="*/ 5 h 17"/>
                <a:gd name="T40" fmla="*/ 0 w 22"/>
                <a:gd name="T41" fmla="*/ 14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
                <a:gd name="T64" fmla="*/ 0 h 17"/>
                <a:gd name="T65" fmla="*/ 22 w 22"/>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 h="17">
                  <a:moveTo>
                    <a:pt x="0" y="14"/>
                  </a:moveTo>
                  <a:lnTo>
                    <a:pt x="0" y="14"/>
                  </a:lnTo>
                  <a:lnTo>
                    <a:pt x="3" y="16"/>
                  </a:lnTo>
                  <a:lnTo>
                    <a:pt x="5" y="16"/>
                  </a:lnTo>
                  <a:lnTo>
                    <a:pt x="8" y="16"/>
                  </a:lnTo>
                  <a:lnTo>
                    <a:pt x="11" y="14"/>
                  </a:lnTo>
                  <a:lnTo>
                    <a:pt x="14" y="12"/>
                  </a:lnTo>
                  <a:lnTo>
                    <a:pt x="17" y="10"/>
                  </a:lnTo>
                  <a:lnTo>
                    <a:pt x="19" y="8"/>
                  </a:lnTo>
                  <a:lnTo>
                    <a:pt x="21" y="7"/>
                  </a:lnTo>
                  <a:lnTo>
                    <a:pt x="19" y="0"/>
                  </a:lnTo>
                  <a:lnTo>
                    <a:pt x="17" y="1"/>
                  </a:lnTo>
                  <a:lnTo>
                    <a:pt x="15" y="3"/>
                  </a:lnTo>
                  <a:lnTo>
                    <a:pt x="12" y="3"/>
                  </a:lnTo>
                  <a:lnTo>
                    <a:pt x="10" y="5"/>
                  </a:lnTo>
                  <a:lnTo>
                    <a:pt x="8" y="7"/>
                  </a:lnTo>
                  <a:lnTo>
                    <a:pt x="5" y="5"/>
                  </a:lnTo>
                  <a:lnTo>
                    <a:pt x="3" y="7"/>
                  </a:lnTo>
                  <a:lnTo>
                    <a:pt x="3" y="5"/>
                  </a:lnTo>
                  <a:lnTo>
                    <a:pt x="2" y="5"/>
                  </a:lnTo>
                  <a:lnTo>
                    <a:pt x="0" y="14"/>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16" name="Freeform 484"/>
            <p:cNvSpPr>
              <a:spLocks/>
            </p:cNvSpPr>
            <p:nvPr/>
          </p:nvSpPr>
          <p:spPr bwMode="auto">
            <a:xfrm>
              <a:off x="1819" y="1084"/>
              <a:ext cx="17" cy="17"/>
            </a:xfrm>
            <a:custGeom>
              <a:avLst/>
              <a:gdLst>
                <a:gd name="T0" fmla="*/ 0 w 17"/>
                <a:gd name="T1" fmla="*/ 8 h 17"/>
                <a:gd name="T2" fmla="*/ 0 w 17"/>
                <a:gd name="T3" fmla="*/ 8 h 17"/>
                <a:gd name="T4" fmla="*/ 2 w 17"/>
                <a:gd name="T5" fmla="*/ 8 h 17"/>
                <a:gd name="T6" fmla="*/ 2 w 17"/>
                <a:gd name="T7" fmla="*/ 8 h 17"/>
                <a:gd name="T8" fmla="*/ 6 w 17"/>
                <a:gd name="T9" fmla="*/ 12 h 17"/>
                <a:gd name="T10" fmla="*/ 12 w 17"/>
                <a:gd name="T11" fmla="*/ 16 h 17"/>
                <a:gd name="T12" fmla="*/ 16 w 17"/>
                <a:gd name="T13" fmla="*/ 7 h 17"/>
                <a:gd name="T14" fmla="*/ 12 w 17"/>
                <a:gd name="T15" fmla="*/ 5 h 17"/>
                <a:gd name="T16" fmla="*/ 10 w 17"/>
                <a:gd name="T17" fmla="*/ 3 h 17"/>
                <a:gd name="T18" fmla="*/ 6 w 17"/>
                <a:gd name="T19" fmla="*/ 1 h 17"/>
                <a:gd name="T20" fmla="*/ 2 w 17"/>
                <a:gd name="T21" fmla="*/ 0 h 17"/>
                <a:gd name="T22" fmla="*/ 2 w 17"/>
                <a:gd name="T23" fmla="*/ 0 h 17"/>
                <a:gd name="T24" fmla="*/ 0 w 17"/>
                <a:gd name="T25" fmla="*/ 8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0" y="8"/>
                  </a:moveTo>
                  <a:lnTo>
                    <a:pt x="0" y="8"/>
                  </a:lnTo>
                  <a:lnTo>
                    <a:pt x="2" y="8"/>
                  </a:lnTo>
                  <a:lnTo>
                    <a:pt x="6" y="12"/>
                  </a:lnTo>
                  <a:lnTo>
                    <a:pt x="12" y="16"/>
                  </a:lnTo>
                  <a:lnTo>
                    <a:pt x="16" y="7"/>
                  </a:lnTo>
                  <a:lnTo>
                    <a:pt x="12" y="5"/>
                  </a:lnTo>
                  <a:lnTo>
                    <a:pt x="10" y="3"/>
                  </a:lnTo>
                  <a:lnTo>
                    <a:pt x="6" y="1"/>
                  </a:lnTo>
                  <a:lnTo>
                    <a:pt x="2" y="0"/>
                  </a:lnTo>
                  <a:lnTo>
                    <a:pt x="0" y="8"/>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17" name="Freeform 485"/>
            <p:cNvSpPr>
              <a:spLocks/>
            </p:cNvSpPr>
            <p:nvPr/>
          </p:nvSpPr>
          <p:spPr bwMode="auto">
            <a:xfrm>
              <a:off x="1817" y="1077"/>
              <a:ext cx="17" cy="17"/>
            </a:xfrm>
            <a:custGeom>
              <a:avLst/>
              <a:gdLst>
                <a:gd name="T0" fmla="*/ 7 w 17"/>
                <a:gd name="T1" fmla="*/ 6 h 17"/>
                <a:gd name="T2" fmla="*/ 8 w 17"/>
                <a:gd name="T3" fmla="*/ 6 h 17"/>
                <a:gd name="T4" fmla="*/ 7 w 17"/>
                <a:gd name="T5" fmla="*/ 4 h 17"/>
                <a:gd name="T6" fmla="*/ 5 w 17"/>
                <a:gd name="T7" fmla="*/ 4 h 17"/>
                <a:gd name="T8" fmla="*/ 0 w 17"/>
                <a:gd name="T9" fmla="*/ 9 h 17"/>
                <a:gd name="T10" fmla="*/ 3 w 17"/>
                <a:gd name="T11" fmla="*/ 16 h 17"/>
                <a:gd name="T12" fmla="*/ 5 w 17"/>
                <a:gd name="T13" fmla="*/ 9 h 17"/>
                <a:gd name="T14" fmla="*/ 7 w 17"/>
                <a:gd name="T15" fmla="*/ 12 h 17"/>
                <a:gd name="T16" fmla="*/ 12 w 17"/>
                <a:gd name="T17" fmla="*/ 9 h 17"/>
                <a:gd name="T18" fmla="*/ 16 w 17"/>
                <a:gd name="T19" fmla="*/ 2 h 17"/>
                <a:gd name="T20" fmla="*/ 5 w 17"/>
                <a:gd name="T21" fmla="*/ 0 h 17"/>
                <a:gd name="T22" fmla="*/ 5 w 17"/>
                <a:gd name="T23" fmla="*/ 0 h 17"/>
                <a:gd name="T24" fmla="*/ 7 w 17"/>
                <a:gd name="T25" fmla="*/ 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7" y="6"/>
                  </a:moveTo>
                  <a:lnTo>
                    <a:pt x="8" y="6"/>
                  </a:lnTo>
                  <a:lnTo>
                    <a:pt x="7" y="4"/>
                  </a:lnTo>
                  <a:lnTo>
                    <a:pt x="5" y="4"/>
                  </a:lnTo>
                  <a:lnTo>
                    <a:pt x="0" y="9"/>
                  </a:lnTo>
                  <a:lnTo>
                    <a:pt x="3" y="16"/>
                  </a:lnTo>
                  <a:lnTo>
                    <a:pt x="5" y="9"/>
                  </a:lnTo>
                  <a:lnTo>
                    <a:pt x="7" y="12"/>
                  </a:lnTo>
                  <a:lnTo>
                    <a:pt x="12" y="9"/>
                  </a:lnTo>
                  <a:lnTo>
                    <a:pt x="16" y="2"/>
                  </a:lnTo>
                  <a:lnTo>
                    <a:pt x="5" y="0"/>
                  </a:lnTo>
                  <a:lnTo>
                    <a:pt x="7" y="6"/>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18" name="Freeform 486"/>
            <p:cNvSpPr>
              <a:spLocks/>
            </p:cNvSpPr>
            <p:nvPr/>
          </p:nvSpPr>
          <p:spPr bwMode="auto">
            <a:xfrm>
              <a:off x="1806" y="1077"/>
              <a:ext cx="17" cy="17"/>
            </a:xfrm>
            <a:custGeom>
              <a:avLst/>
              <a:gdLst>
                <a:gd name="T0" fmla="*/ 0 w 17"/>
                <a:gd name="T1" fmla="*/ 16 h 17"/>
                <a:gd name="T2" fmla="*/ 0 w 17"/>
                <a:gd name="T3" fmla="*/ 16 h 17"/>
                <a:gd name="T4" fmla="*/ 4 w 17"/>
                <a:gd name="T5" fmla="*/ 14 h 17"/>
                <a:gd name="T6" fmla="*/ 7 w 17"/>
                <a:gd name="T7" fmla="*/ 13 h 17"/>
                <a:gd name="T8" fmla="*/ 9 w 17"/>
                <a:gd name="T9" fmla="*/ 13 h 17"/>
                <a:gd name="T10" fmla="*/ 10 w 17"/>
                <a:gd name="T11" fmla="*/ 10 h 17"/>
                <a:gd name="T12" fmla="*/ 12 w 17"/>
                <a:gd name="T13" fmla="*/ 9 h 17"/>
                <a:gd name="T14" fmla="*/ 12 w 17"/>
                <a:gd name="T15" fmla="*/ 9 h 17"/>
                <a:gd name="T16" fmla="*/ 13 w 17"/>
                <a:gd name="T17" fmla="*/ 8 h 17"/>
                <a:gd name="T18" fmla="*/ 16 w 17"/>
                <a:gd name="T19" fmla="*/ 6 h 17"/>
                <a:gd name="T20" fmla="*/ 14 w 17"/>
                <a:gd name="T21" fmla="*/ 0 h 17"/>
                <a:gd name="T22" fmla="*/ 12 w 17"/>
                <a:gd name="T23" fmla="*/ 1 h 17"/>
                <a:gd name="T24" fmla="*/ 9 w 17"/>
                <a:gd name="T25" fmla="*/ 2 h 17"/>
                <a:gd name="T26" fmla="*/ 8 w 17"/>
                <a:gd name="T27" fmla="*/ 4 h 17"/>
                <a:gd name="T28" fmla="*/ 7 w 17"/>
                <a:gd name="T29" fmla="*/ 5 h 17"/>
                <a:gd name="T30" fmla="*/ 6 w 17"/>
                <a:gd name="T31" fmla="*/ 6 h 17"/>
                <a:gd name="T32" fmla="*/ 5 w 17"/>
                <a:gd name="T33" fmla="*/ 8 h 17"/>
                <a:gd name="T34" fmla="*/ 3 w 17"/>
                <a:gd name="T35" fmla="*/ 9 h 17"/>
                <a:gd name="T36" fmla="*/ 0 w 17"/>
                <a:gd name="T37" fmla="*/ 9 h 17"/>
                <a:gd name="T38" fmla="*/ 0 w 17"/>
                <a:gd name="T39" fmla="*/ 9 h 17"/>
                <a:gd name="T40" fmla="*/ 0 w 17"/>
                <a:gd name="T41" fmla="*/ 16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17"/>
                <a:gd name="T65" fmla="*/ 17 w 17"/>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17">
                  <a:moveTo>
                    <a:pt x="0" y="16"/>
                  </a:moveTo>
                  <a:lnTo>
                    <a:pt x="0" y="16"/>
                  </a:lnTo>
                  <a:lnTo>
                    <a:pt x="4" y="14"/>
                  </a:lnTo>
                  <a:lnTo>
                    <a:pt x="7" y="13"/>
                  </a:lnTo>
                  <a:lnTo>
                    <a:pt x="9" y="13"/>
                  </a:lnTo>
                  <a:lnTo>
                    <a:pt x="10" y="10"/>
                  </a:lnTo>
                  <a:lnTo>
                    <a:pt x="12" y="9"/>
                  </a:lnTo>
                  <a:lnTo>
                    <a:pt x="13" y="8"/>
                  </a:lnTo>
                  <a:lnTo>
                    <a:pt x="16" y="6"/>
                  </a:lnTo>
                  <a:lnTo>
                    <a:pt x="14" y="0"/>
                  </a:lnTo>
                  <a:lnTo>
                    <a:pt x="12" y="1"/>
                  </a:lnTo>
                  <a:lnTo>
                    <a:pt x="9" y="2"/>
                  </a:lnTo>
                  <a:lnTo>
                    <a:pt x="8" y="4"/>
                  </a:lnTo>
                  <a:lnTo>
                    <a:pt x="7" y="5"/>
                  </a:lnTo>
                  <a:lnTo>
                    <a:pt x="6" y="6"/>
                  </a:lnTo>
                  <a:lnTo>
                    <a:pt x="5" y="8"/>
                  </a:lnTo>
                  <a:lnTo>
                    <a:pt x="3" y="9"/>
                  </a:lnTo>
                  <a:lnTo>
                    <a:pt x="0" y="9"/>
                  </a:lnTo>
                  <a:lnTo>
                    <a:pt x="0" y="16"/>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19" name="Freeform 487"/>
            <p:cNvSpPr>
              <a:spLocks/>
            </p:cNvSpPr>
            <p:nvPr/>
          </p:nvSpPr>
          <p:spPr bwMode="auto">
            <a:xfrm>
              <a:off x="1786" y="1084"/>
              <a:ext cx="21" cy="17"/>
            </a:xfrm>
            <a:custGeom>
              <a:avLst/>
              <a:gdLst>
                <a:gd name="T0" fmla="*/ 0 w 21"/>
                <a:gd name="T1" fmla="*/ 14 h 17"/>
                <a:gd name="T2" fmla="*/ 0 w 21"/>
                <a:gd name="T3" fmla="*/ 14 h 17"/>
                <a:gd name="T4" fmla="*/ 3 w 21"/>
                <a:gd name="T5" fmla="*/ 16 h 17"/>
                <a:gd name="T6" fmla="*/ 6 w 21"/>
                <a:gd name="T7" fmla="*/ 16 h 17"/>
                <a:gd name="T8" fmla="*/ 8 w 21"/>
                <a:gd name="T9" fmla="*/ 14 h 17"/>
                <a:gd name="T10" fmla="*/ 10 w 21"/>
                <a:gd name="T11" fmla="*/ 14 h 17"/>
                <a:gd name="T12" fmla="*/ 13 w 21"/>
                <a:gd name="T13" fmla="*/ 12 h 17"/>
                <a:gd name="T14" fmla="*/ 15 w 21"/>
                <a:gd name="T15" fmla="*/ 10 h 17"/>
                <a:gd name="T16" fmla="*/ 17 w 21"/>
                <a:gd name="T17" fmla="*/ 8 h 17"/>
                <a:gd name="T18" fmla="*/ 20 w 21"/>
                <a:gd name="T19" fmla="*/ 8 h 17"/>
                <a:gd name="T20" fmla="*/ 20 w 21"/>
                <a:gd name="T21" fmla="*/ 0 h 17"/>
                <a:gd name="T22" fmla="*/ 16 w 21"/>
                <a:gd name="T23" fmla="*/ 1 h 17"/>
                <a:gd name="T24" fmla="*/ 14 w 21"/>
                <a:gd name="T25" fmla="*/ 1 h 17"/>
                <a:gd name="T26" fmla="*/ 11 w 21"/>
                <a:gd name="T27" fmla="*/ 3 h 17"/>
                <a:gd name="T28" fmla="*/ 8 w 21"/>
                <a:gd name="T29" fmla="*/ 5 h 17"/>
                <a:gd name="T30" fmla="*/ 7 w 21"/>
                <a:gd name="T31" fmla="*/ 5 h 17"/>
                <a:gd name="T32" fmla="*/ 5 w 21"/>
                <a:gd name="T33" fmla="*/ 7 h 17"/>
                <a:gd name="T34" fmla="*/ 4 w 21"/>
                <a:gd name="T35" fmla="*/ 7 h 17"/>
                <a:gd name="T36" fmla="*/ 2 w 21"/>
                <a:gd name="T37" fmla="*/ 5 h 17"/>
                <a:gd name="T38" fmla="*/ 2 w 21"/>
                <a:gd name="T39" fmla="*/ 5 h 17"/>
                <a:gd name="T40" fmla="*/ 0 w 21"/>
                <a:gd name="T41" fmla="*/ 14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17"/>
                <a:gd name="T65" fmla="*/ 21 w 21"/>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17">
                  <a:moveTo>
                    <a:pt x="0" y="14"/>
                  </a:moveTo>
                  <a:lnTo>
                    <a:pt x="0" y="14"/>
                  </a:lnTo>
                  <a:lnTo>
                    <a:pt x="3" y="16"/>
                  </a:lnTo>
                  <a:lnTo>
                    <a:pt x="6" y="16"/>
                  </a:lnTo>
                  <a:lnTo>
                    <a:pt x="8" y="14"/>
                  </a:lnTo>
                  <a:lnTo>
                    <a:pt x="10" y="14"/>
                  </a:lnTo>
                  <a:lnTo>
                    <a:pt x="13" y="12"/>
                  </a:lnTo>
                  <a:lnTo>
                    <a:pt x="15" y="10"/>
                  </a:lnTo>
                  <a:lnTo>
                    <a:pt x="17" y="8"/>
                  </a:lnTo>
                  <a:lnTo>
                    <a:pt x="20" y="8"/>
                  </a:lnTo>
                  <a:lnTo>
                    <a:pt x="20" y="0"/>
                  </a:lnTo>
                  <a:lnTo>
                    <a:pt x="16" y="1"/>
                  </a:lnTo>
                  <a:lnTo>
                    <a:pt x="14" y="1"/>
                  </a:lnTo>
                  <a:lnTo>
                    <a:pt x="11" y="3"/>
                  </a:lnTo>
                  <a:lnTo>
                    <a:pt x="8" y="5"/>
                  </a:lnTo>
                  <a:lnTo>
                    <a:pt x="7" y="5"/>
                  </a:lnTo>
                  <a:lnTo>
                    <a:pt x="5" y="7"/>
                  </a:lnTo>
                  <a:lnTo>
                    <a:pt x="4" y="7"/>
                  </a:lnTo>
                  <a:lnTo>
                    <a:pt x="2" y="5"/>
                  </a:lnTo>
                  <a:lnTo>
                    <a:pt x="0" y="14"/>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20" name="Freeform 488"/>
            <p:cNvSpPr>
              <a:spLocks/>
            </p:cNvSpPr>
            <p:nvPr/>
          </p:nvSpPr>
          <p:spPr bwMode="auto">
            <a:xfrm>
              <a:off x="1774" y="1081"/>
              <a:ext cx="17" cy="17"/>
            </a:xfrm>
            <a:custGeom>
              <a:avLst/>
              <a:gdLst>
                <a:gd name="T0" fmla="*/ 4 w 17"/>
                <a:gd name="T1" fmla="*/ 1 h 17"/>
                <a:gd name="T2" fmla="*/ 0 w 17"/>
                <a:gd name="T3" fmla="*/ 5 h 17"/>
                <a:gd name="T4" fmla="*/ 1 w 17"/>
                <a:gd name="T5" fmla="*/ 7 h 17"/>
                <a:gd name="T6" fmla="*/ 3 w 17"/>
                <a:gd name="T7" fmla="*/ 10 h 17"/>
                <a:gd name="T8" fmla="*/ 9 w 17"/>
                <a:gd name="T9" fmla="*/ 13 h 17"/>
                <a:gd name="T10" fmla="*/ 13 w 17"/>
                <a:gd name="T11" fmla="*/ 16 h 17"/>
                <a:gd name="T12" fmla="*/ 16 w 17"/>
                <a:gd name="T13" fmla="*/ 8 h 17"/>
                <a:gd name="T14" fmla="*/ 10 w 17"/>
                <a:gd name="T15" fmla="*/ 5 h 17"/>
                <a:gd name="T16" fmla="*/ 6 w 17"/>
                <a:gd name="T17" fmla="*/ 2 h 17"/>
                <a:gd name="T18" fmla="*/ 5 w 17"/>
                <a:gd name="T19" fmla="*/ 1 h 17"/>
                <a:gd name="T20" fmla="*/ 4 w 17"/>
                <a:gd name="T21" fmla="*/ 0 h 17"/>
                <a:gd name="T22" fmla="*/ 0 w 17"/>
                <a:gd name="T23" fmla="*/ 4 h 17"/>
                <a:gd name="T24" fmla="*/ 4 w 17"/>
                <a:gd name="T25" fmla="*/ 1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4" y="1"/>
                  </a:moveTo>
                  <a:lnTo>
                    <a:pt x="0" y="5"/>
                  </a:lnTo>
                  <a:lnTo>
                    <a:pt x="1" y="7"/>
                  </a:lnTo>
                  <a:lnTo>
                    <a:pt x="3" y="10"/>
                  </a:lnTo>
                  <a:lnTo>
                    <a:pt x="9" y="13"/>
                  </a:lnTo>
                  <a:lnTo>
                    <a:pt x="13" y="16"/>
                  </a:lnTo>
                  <a:lnTo>
                    <a:pt x="16" y="8"/>
                  </a:lnTo>
                  <a:lnTo>
                    <a:pt x="10" y="5"/>
                  </a:lnTo>
                  <a:lnTo>
                    <a:pt x="6" y="2"/>
                  </a:lnTo>
                  <a:lnTo>
                    <a:pt x="5" y="1"/>
                  </a:lnTo>
                  <a:lnTo>
                    <a:pt x="4" y="0"/>
                  </a:lnTo>
                  <a:lnTo>
                    <a:pt x="0" y="4"/>
                  </a:lnTo>
                  <a:lnTo>
                    <a:pt x="4" y="1"/>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21" name="Freeform 489"/>
            <p:cNvSpPr>
              <a:spLocks/>
            </p:cNvSpPr>
            <p:nvPr/>
          </p:nvSpPr>
          <p:spPr bwMode="auto">
            <a:xfrm>
              <a:off x="1774" y="1082"/>
              <a:ext cx="17" cy="17"/>
            </a:xfrm>
            <a:custGeom>
              <a:avLst/>
              <a:gdLst>
                <a:gd name="T0" fmla="*/ 14 w 17"/>
                <a:gd name="T1" fmla="*/ 16 h 17"/>
                <a:gd name="T2" fmla="*/ 16 w 17"/>
                <a:gd name="T3" fmla="*/ 11 h 17"/>
                <a:gd name="T4" fmla="*/ 8 w 17"/>
                <a:gd name="T5" fmla="*/ 0 h 17"/>
                <a:gd name="T6" fmla="*/ 0 w 17"/>
                <a:gd name="T7" fmla="*/ 3 h 17"/>
                <a:gd name="T8" fmla="*/ 6 w 17"/>
                <a:gd name="T9" fmla="*/ 14 h 17"/>
                <a:gd name="T10" fmla="*/ 6 w 17"/>
                <a:gd name="T11" fmla="*/ 9 h 17"/>
                <a:gd name="T12" fmla="*/ 14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4" y="16"/>
                  </a:moveTo>
                  <a:lnTo>
                    <a:pt x="16" y="11"/>
                  </a:lnTo>
                  <a:lnTo>
                    <a:pt x="8" y="0"/>
                  </a:lnTo>
                  <a:lnTo>
                    <a:pt x="0" y="3"/>
                  </a:lnTo>
                  <a:lnTo>
                    <a:pt x="6" y="14"/>
                  </a:lnTo>
                  <a:lnTo>
                    <a:pt x="6" y="9"/>
                  </a:lnTo>
                  <a:lnTo>
                    <a:pt x="14" y="16"/>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22" name="Freeform 490"/>
            <p:cNvSpPr>
              <a:spLocks/>
            </p:cNvSpPr>
            <p:nvPr/>
          </p:nvSpPr>
          <p:spPr bwMode="auto">
            <a:xfrm>
              <a:off x="1769" y="1088"/>
              <a:ext cx="17" cy="17"/>
            </a:xfrm>
            <a:custGeom>
              <a:avLst/>
              <a:gdLst>
                <a:gd name="T0" fmla="*/ 0 w 17"/>
                <a:gd name="T1" fmla="*/ 13 h 17"/>
                <a:gd name="T2" fmla="*/ 0 w 17"/>
                <a:gd name="T3" fmla="*/ 13 h 17"/>
                <a:gd name="T4" fmla="*/ 6 w 17"/>
                <a:gd name="T5" fmla="*/ 16 h 17"/>
                <a:gd name="T6" fmla="*/ 12 w 17"/>
                <a:gd name="T7" fmla="*/ 13 h 17"/>
                <a:gd name="T8" fmla="*/ 14 w 17"/>
                <a:gd name="T9" fmla="*/ 11 h 17"/>
                <a:gd name="T10" fmla="*/ 16 w 17"/>
                <a:gd name="T11" fmla="*/ 9 h 17"/>
                <a:gd name="T12" fmla="*/ 10 w 17"/>
                <a:gd name="T13" fmla="*/ 0 h 17"/>
                <a:gd name="T14" fmla="*/ 10 w 17"/>
                <a:gd name="T15" fmla="*/ 0 h 17"/>
                <a:gd name="T16" fmla="*/ 9 w 17"/>
                <a:gd name="T17" fmla="*/ 2 h 17"/>
                <a:gd name="T18" fmla="*/ 6 w 17"/>
                <a:gd name="T19" fmla="*/ 2 h 17"/>
                <a:gd name="T20" fmla="*/ 2 w 17"/>
                <a:gd name="T21" fmla="*/ 2 h 17"/>
                <a:gd name="T22" fmla="*/ 2 w 17"/>
                <a:gd name="T23" fmla="*/ 2 h 17"/>
                <a:gd name="T24" fmla="*/ 0 w 17"/>
                <a:gd name="T25" fmla="*/ 13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0" y="13"/>
                  </a:moveTo>
                  <a:lnTo>
                    <a:pt x="0" y="13"/>
                  </a:lnTo>
                  <a:lnTo>
                    <a:pt x="6" y="16"/>
                  </a:lnTo>
                  <a:lnTo>
                    <a:pt x="12" y="13"/>
                  </a:lnTo>
                  <a:lnTo>
                    <a:pt x="14" y="11"/>
                  </a:lnTo>
                  <a:lnTo>
                    <a:pt x="16" y="9"/>
                  </a:lnTo>
                  <a:lnTo>
                    <a:pt x="10" y="0"/>
                  </a:lnTo>
                  <a:lnTo>
                    <a:pt x="9" y="2"/>
                  </a:lnTo>
                  <a:lnTo>
                    <a:pt x="6" y="2"/>
                  </a:lnTo>
                  <a:lnTo>
                    <a:pt x="2" y="2"/>
                  </a:lnTo>
                  <a:lnTo>
                    <a:pt x="0" y="13"/>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23" name="Freeform 491"/>
            <p:cNvSpPr>
              <a:spLocks/>
            </p:cNvSpPr>
            <p:nvPr/>
          </p:nvSpPr>
          <p:spPr bwMode="auto">
            <a:xfrm>
              <a:off x="1758" y="1084"/>
              <a:ext cx="17" cy="17"/>
            </a:xfrm>
            <a:custGeom>
              <a:avLst/>
              <a:gdLst>
                <a:gd name="T0" fmla="*/ 0 w 17"/>
                <a:gd name="T1" fmla="*/ 9 h 17"/>
                <a:gd name="T2" fmla="*/ 0 w 17"/>
                <a:gd name="T3" fmla="*/ 9 h 17"/>
                <a:gd name="T4" fmla="*/ 2 w 17"/>
                <a:gd name="T5" fmla="*/ 9 h 17"/>
                <a:gd name="T6" fmla="*/ 6 w 17"/>
                <a:gd name="T7" fmla="*/ 11 h 17"/>
                <a:gd name="T8" fmla="*/ 8 w 17"/>
                <a:gd name="T9" fmla="*/ 14 h 17"/>
                <a:gd name="T10" fmla="*/ 13 w 17"/>
                <a:gd name="T11" fmla="*/ 16 h 17"/>
                <a:gd name="T12" fmla="*/ 16 w 17"/>
                <a:gd name="T13" fmla="*/ 8 h 17"/>
                <a:gd name="T14" fmla="*/ 11 w 17"/>
                <a:gd name="T15" fmla="*/ 6 h 17"/>
                <a:gd name="T16" fmla="*/ 8 w 17"/>
                <a:gd name="T17" fmla="*/ 3 h 17"/>
                <a:gd name="T18" fmla="*/ 3 w 17"/>
                <a:gd name="T19" fmla="*/ 1 h 17"/>
                <a:gd name="T20" fmla="*/ 0 w 17"/>
                <a:gd name="T21" fmla="*/ 0 h 17"/>
                <a:gd name="T22" fmla="*/ 0 w 17"/>
                <a:gd name="T23" fmla="*/ 0 h 17"/>
                <a:gd name="T24" fmla="*/ 0 w 17"/>
                <a:gd name="T25" fmla="*/ 9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0" y="9"/>
                  </a:moveTo>
                  <a:lnTo>
                    <a:pt x="0" y="9"/>
                  </a:lnTo>
                  <a:lnTo>
                    <a:pt x="2" y="9"/>
                  </a:lnTo>
                  <a:lnTo>
                    <a:pt x="6" y="11"/>
                  </a:lnTo>
                  <a:lnTo>
                    <a:pt x="8" y="14"/>
                  </a:lnTo>
                  <a:lnTo>
                    <a:pt x="13" y="16"/>
                  </a:lnTo>
                  <a:lnTo>
                    <a:pt x="16" y="8"/>
                  </a:lnTo>
                  <a:lnTo>
                    <a:pt x="11" y="6"/>
                  </a:lnTo>
                  <a:lnTo>
                    <a:pt x="8" y="3"/>
                  </a:lnTo>
                  <a:lnTo>
                    <a:pt x="3" y="1"/>
                  </a:lnTo>
                  <a:lnTo>
                    <a:pt x="0" y="0"/>
                  </a:lnTo>
                  <a:lnTo>
                    <a:pt x="0" y="9"/>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24" name="Freeform 492"/>
            <p:cNvSpPr>
              <a:spLocks/>
            </p:cNvSpPr>
            <p:nvPr/>
          </p:nvSpPr>
          <p:spPr bwMode="auto">
            <a:xfrm>
              <a:off x="1743" y="1083"/>
              <a:ext cx="17" cy="17"/>
            </a:xfrm>
            <a:custGeom>
              <a:avLst/>
              <a:gdLst>
                <a:gd name="T0" fmla="*/ 0 w 17"/>
                <a:gd name="T1" fmla="*/ 9 h 17"/>
                <a:gd name="T2" fmla="*/ 0 w 17"/>
                <a:gd name="T3" fmla="*/ 9 h 17"/>
                <a:gd name="T4" fmla="*/ 5 w 17"/>
                <a:gd name="T5" fmla="*/ 13 h 17"/>
                <a:gd name="T6" fmla="*/ 9 w 17"/>
                <a:gd name="T7" fmla="*/ 13 h 17"/>
                <a:gd name="T8" fmla="*/ 12 w 17"/>
                <a:gd name="T9" fmla="*/ 16 h 17"/>
                <a:gd name="T10" fmla="*/ 16 w 17"/>
                <a:gd name="T11" fmla="*/ 16 h 17"/>
                <a:gd name="T12" fmla="*/ 16 w 17"/>
                <a:gd name="T13" fmla="*/ 2 h 17"/>
                <a:gd name="T14" fmla="*/ 12 w 17"/>
                <a:gd name="T15" fmla="*/ 2 h 17"/>
                <a:gd name="T16" fmla="*/ 9 w 17"/>
                <a:gd name="T17" fmla="*/ 4 h 17"/>
                <a:gd name="T18" fmla="*/ 6 w 17"/>
                <a:gd name="T19" fmla="*/ 2 h 17"/>
                <a:gd name="T20" fmla="*/ 3 w 17"/>
                <a:gd name="T21" fmla="*/ 0 h 17"/>
                <a:gd name="T22" fmla="*/ 3 w 17"/>
                <a:gd name="T23" fmla="*/ 0 h 17"/>
                <a:gd name="T24" fmla="*/ 0 w 17"/>
                <a:gd name="T25" fmla="*/ 9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0" y="9"/>
                  </a:moveTo>
                  <a:lnTo>
                    <a:pt x="0" y="9"/>
                  </a:lnTo>
                  <a:lnTo>
                    <a:pt x="5" y="13"/>
                  </a:lnTo>
                  <a:lnTo>
                    <a:pt x="9" y="13"/>
                  </a:lnTo>
                  <a:lnTo>
                    <a:pt x="12" y="16"/>
                  </a:lnTo>
                  <a:lnTo>
                    <a:pt x="16" y="16"/>
                  </a:lnTo>
                  <a:lnTo>
                    <a:pt x="16" y="2"/>
                  </a:lnTo>
                  <a:lnTo>
                    <a:pt x="12" y="2"/>
                  </a:lnTo>
                  <a:lnTo>
                    <a:pt x="9" y="4"/>
                  </a:lnTo>
                  <a:lnTo>
                    <a:pt x="6" y="2"/>
                  </a:lnTo>
                  <a:lnTo>
                    <a:pt x="3" y="0"/>
                  </a:lnTo>
                  <a:lnTo>
                    <a:pt x="0" y="9"/>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25" name="Freeform 493"/>
            <p:cNvSpPr>
              <a:spLocks/>
            </p:cNvSpPr>
            <p:nvPr/>
          </p:nvSpPr>
          <p:spPr bwMode="auto">
            <a:xfrm>
              <a:off x="1734" y="1077"/>
              <a:ext cx="17" cy="17"/>
            </a:xfrm>
            <a:custGeom>
              <a:avLst/>
              <a:gdLst>
                <a:gd name="T0" fmla="*/ 6 w 17"/>
                <a:gd name="T1" fmla="*/ 3 h 17"/>
                <a:gd name="T2" fmla="*/ 6 w 17"/>
                <a:gd name="T3" fmla="*/ 3 h 17"/>
                <a:gd name="T4" fmla="*/ 4 w 17"/>
                <a:gd name="T5" fmla="*/ 8 h 17"/>
                <a:gd name="T6" fmla="*/ 4 w 17"/>
                <a:gd name="T7" fmla="*/ 8 h 17"/>
                <a:gd name="T8" fmla="*/ 6 w 17"/>
                <a:gd name="T9" fmla="*/ 11 h 17"/>
                <a:gd name="T10" fmla="*/ 12 w 17"/>
                <a:gd name="T11" fmla="*/ 16 h 17"/>
                <a:gd name="T12" fmla="*/ 16 w 17"/>
                <a:gd name="T13" fmla="*/ 9 h 17"/>
                <a:gd name="T14" fmla="*/ 10 w 17"/>
                <a:gd name="T15" fmla="*/ 4 h 17"/>
                <a:gd name="T16" fmla="*/ 6 w 17"/>
                <a:gd name="T17" fmla="*/ 1 h 17"/>
                <a:gd name="T18" fmla="*/ 1 w 17"/>
                <a:gd name="T19" fmla="*/ 0 h 17"/>
                <a:gd name="T20" fmla="*/ 1 w 17"/>
                <a:gd name="T21" fmla="*/ 8 h 17"/>
                <a:gd name="T22" fmla="*/ 0 w 17"/>
                <a:gd name="T23" fmla="*/ 8 h 17"/>
                <a:gd name="T24" fmla="*/ 6 w 17"/>
                <a:gd name="T25" fmla="*/ 3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6" y="3"/>
                  </a:moveTo>
                  <a:lnTo>
                    <a:pt x="6" y="3"/>
                  </a:lnTo>
                  <a:lnTo>
                    <a:pt x="4" y="8"/>
                  </a:lnTo>
                  <a:lnTo>
                    <a:pt x="6" y="11"/>
                  </a:lnTo>
                  <a:lnTo>
                    <a:pt x="12" y="16"/>
                  </a:lnTo>
                  <a:lnTo>
                    <a:pt x="16" y="9"/>
                  </a:lnTo>
                  <a:lnTo>
                    <a:pt x="10" y="4"/>
                  </a:lnTo>
                  <a:lnTo>
                    <a:pt x="6" y="1"/>
                  </a:lnTo>
                  <a:lnTo>
                    <a:pt x="1" y="0"/>
                  </a:lnTo>
                  <a:lnTo>
                    <a:pt x="1" y="8"/>
                  </a:lnTo>
                  <a:lnTo>
                    <a:pt x="0" y="8"/>
                  </a:lnTo>
                  <a:lnTo>
                    <a:pt x="6" y="3"/>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26" name="Freeform 494"/>
            <p:cNvSpPr>
              <a:spLocks/>
            </p:cNvSpPr>
            <p:nvPr/>
          </p:nvSpPr>
          <p:spPr bwMode="auto">
            <a:xfrm>
              <a:off x="1734" y="1079"/>
              <a:ext cx="17" cy="17"/>
            </a:xfrm>
            <a:custGeom>
              <a:avLst/>
              <a:gdLst>
                <a:gd name="T0" fmla="*/ 16 w 17"/>
                <a:gd name="T1" fmla="*/ 10 h 17"/>
                <a:gd name="T2" fmla="*/ 16 w 17"/>
                <a:gd name="T3" fmla="*/ 10 h 17"/>
                <a:gd name="T4" fmla="*/ 13 w 17"/>
                <a:gd name="T5" fmla="*/ 9 h 17"/>
                <a:gd name="T6" fmla="*/ 9 w 17"/>
                <a:gd name="T7" fmla="*/ 6 h 17"/>
                <a:gd name="T8" fmla="*/ 7 w 17"/>
                <a:gd name="T9" fmla="*/ 2 h 17"/>
                <a:gd name="T10" fmla="*/ 6 w 17"/>
                <a:gd name="T11" fmla="*/ 0 h 17"/>
                <a:gd name="T12" fmla="*/ 0 w 17"/>
                <a:gd name="T13" fmla="*/ 4 h 17"/>
                <a:gd name="T14" fmla="*/ 3 w 17"/>
                <a:gd name="T15" fmla="*/ 6 h 17"/>
                <a:gd name="T16" fmla="*/ 6 w 17"/>
                <a:gd name="T17" fmla="*/ 10 h 17"/>
                <a:gd name="T18" fmla="*/ 9 w 17"/>
                <a:gd name="T19" fmla="*/ 14 h 17"/>
                <a:gd name="T20" fmla="*/ 14 w 17"/>
                <a:gd name="T21" fmla="*/ 16 h 17"/>
                <a:gd name="T22" fmla="*/ 14 w 17"/>
                <a:gd name="T23" fmla="*/ 16 h 17"/>
                <a:gd name="T24" fmla="*/ 16 w 17"/>
                <a:gd name="T25" fmla="*/ 1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16" y="10"/>
                  </a:moveTo>
                  <a:lnTo>
                    <a:pt x="16" y="10"/>
                  </a:lnTo>
                  <a:lnTo>
                    <a:pt x="13" y="9"/>
                  </a:lnTo>
                  <a:lnTo>
                    <a:pt x="9" y="6"/>
                  </a:lnTo>
                  <a:lnTo>
                    <a:pt x="7" y="2"/>
                  </a:lnTo>
                  <a:lnTo>
                    <a:pt x="6" y="0"/>
                  </a:lnTo>
                  <a:lnTo>
                    <a:pt x="0" y="4"/>
                  </a:lnTo>
                  <a:lnTo>
                    <a:pt x="3" y="6"/>
                  </a:lnTo>
                  <a:lnTo>
                    <a:pt x="6" y="10"/>
                  </a:lnTo>
                  <a:lnTo>
                    <a:pt x="9" y="14"/>
                  </a:lnTo>
                  <a:lnTo>
                    <a:pt x="14" y="16"/>
                  </a:lnTo>
                  <a:lnTo>
                    <a:pt x="16" y="10"/>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27" name="Freeform 495"/>
            <p:cNvSpPr>
              <a:spLocks/>
            </p:cNvSpPr>
            <p:nvPr/>
          </p:nvSpPr>
          <p:spPr bwMode="auto">
            <a:xfrm>
              <a:off x="1745" y="1087"/>
              <a:ext cx="17" cy="17"/>
            </a:xfrm>
            <a:custGeom>
              <a:avLst/>
              <a:gdLst>
                <a:gd name="T0" fmla="*/ 0 w 17"/>
                <a:gd name="T1" fmla="*/ 16 h 17"/>
                <a:gd name="T2" fmla="*/ 0 w 17"/>
                <a:gd name="T3" fmla="*/ 16 h 17"/>
                <a:gd name="T4" fmla="*/ 12 w 17"/>
                <a:gd name="T5" fmla="*/ 14 h 17"/>
                <a:gd name="T6" fmla="*/ 16 w 17"/>
                <a:gd name="T7" fmla="*/ 5 h 17"/>
                <a:gd name="T8" fmla="*/ 10 w 17"/>
                <a:gd name="T9" fmla="*/ 0 h 17"/>
                <a:gd name="T10" fmla="*/ 3 w 17"/>
                <a:gd name="T11" fmla="*/ 0 h 17"/>
                <a:gd name="T12" fmla="*/ 1 w 17"/>
                <a:gd name="T13" fmla="*/ 7 h 17"/>
                <a:gd name="T14" fmla="*/ 7 w 17"/>
                <a:gd name="T15" fmla="*/ 8 h 17"/>
                <a:gd name="T16" fmla="*/ 7 w 17"/>
                <a:gd name="T17" fmla="*/ 8 h 17"/>
                <a:gd name="T18" fmla="*/ 8 w 17"/>
                <a:gd name="T19" fmla="*/ 5 h 17"/>
                <a:gd name="T20" fmla="*/ 0 w 17"/>
                <a:gd name="T21" fmla="*/ 5 h 17"/>
                <a:gd name="T22" fmla="*/ 0 w 17"/>
                <a:gd name="T23" fmla="*/ 5 h 17"/>
                <a:gd name="T24" fmla="*/ 0 w 17"/>
                <a:gd name="T25" fmla="*/ 1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0" y="16"/>
                  </a:moveTo>
                  <a:lnTo>
                    <a:pt x="0" y="16"/>
                  </a:lnTo>
                  <a:lnTo>
                    <a:pt x="12" y="14"/>
                  </a:lnTo>
                  <a:lnTo>
                    <a:pt x="16" y="5"/>
                  </a:lnTo>
                  <a:lnTo>
                    <a:pt x="10" y="0"/>
                  </a:lnTo>
                  <a:lnTo>
                    <a:pt x="3" y="0"/>
                  </a:lnTo>
                  <a:lnTo>
                    <a:pt x="1" y="7"/>
                  </a:lnTo>
                  <a:lnTo>
                    <a:pt x="7" y="8"/>
                  </a:lnTo>
                  <a:lnTo>
                    <a:pt x="8" y="5"/>
                  </a:lnTo>
                  <a:lnTo>
                    <a:pt x="0" y="5"/>
                  </a:lnTo>
                  <a:lnTo>
                    <a:pt x="0" y="16"/>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28" name="Freeform 496"/>
            <p:cNvSpPr>
              <a:spLocks/>
            </p:cNvSpPr>
            <p:nvPr/>
          </p:nvSpPr>
          <p:spPr bwMode="auto">
            <a:xfrm>
              <a:off x="1727" y="1088"/>
              <a:ext cx="19" cy="17"/>
            </a:xfrm>
            <a:custGeom>
              <a:avLst/>
              <a:gdLst>
                <a:gd name="T0" fmla="*/ 0 w 19"/>
                <a:gd name="T1" fmla="*/ 8 h 17"/>
                <a:gd name="T2" fmla="*/ 0 w 19"/>
                <a:gd name="T3" fmla="*/ 8 h 17"/>
                <a:gd name="T4" fmla="*/ 1 w 19"/>
                <a:gd name="T5" fmla="*/ 10 h 17"/>
                <a:gd name="T6" fmla="*/ 3 w 19"/>
                <a:gd name="T7" fmla="*/ 12 h 17"/>
                <a:gd name="T8" fmla="*/ 5 w 19"/>
                <a:gd name="T9" fmla="*/ 14 h 17"/>
                <a:gd name="T10" fmla="*/ 6 w 19"/>
                <a:gd name="T11" fmla="*/ 14 h 17"/>
                <a:gd name="T12" fmla="*/ 9 w 19"/>
                <a:gd name="T13" fmla="*/ 16 h 17"/>
                <a:gd name="T14" fmla="*/ 12 w 19"/>
                <a:gd name="T15" fmla="*/ 16 h 17"/>
                <a:gd name="T16" fmla="*/ 14 w 19"/>
                <a:gd name="T17" fmla="*/ 16 h 17"/>
                <a:gd name="T18" fmla="*/ 18 w 19"/>
                <a:gd name="T19" fmla="*/ 16 h 17"/>
                <a:gd name="T20" fmla="*/ 18 w 19"/>
                <a:gd name="T21" fmla="*/ 4 h 17"/>
                <a:gd name="T22" fmla="*/ 14 w 19"/>
                <a:gd name="T23" fmla="*/ 4 h 17"/>
                <a:gd name="T24" fmla="*/ 12 w 19"/>
                <a:gd name="T25" fmla="*/ 4 h 17"/>
                <a:gd name="T26" fmla="*/ 10 w 19"/>
                <a:gd name="T27" fmla="*/ 6 h 17"/>
                <a:gd name="T28" fmla="*/ 8 w 19"/>
                <a:gd name="T29" fmla="*/ 4 h 17"/>
                <a:gd name="T30" fmla="*/ 7 w 19"/>
                <a:gd name="T31" fmla="*/ 4 h 17"/>
                <a:gd name="T32" fmla="*/ 5 w 19"/>
                <a:gd name="T33" fmla="*/ 2 h 17"/>
                <a:gd name="T34" fmla="*/ 4 w 19"/>
                <a:gd name="T35" fmla="*/ 0 h 17"/>
                <a:gd name="T36" fmla="*/ 3 w 19"/>
                <a:gd name="T37" fmla="*/ 0 h 17"/>
                <a:gd name="T38" fmla="*/ 3 w 19"/>
                <a:gd name="T39" fmla="*/ 0 h 17"/>
                <a:gd name="T40" fmla="*/ 0 w 19"/>
                <a:gd name="T41" fmla="*/ 8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17"/>
                <a:gd name="T65" fmla="*/ 19 w 19"/>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17">
                  <a:moveTo>
                    <a:pt x="0" y="8"/>
                  </a:moveTo>
                  <a:lnTo>
                    <a:pt x="0" y="8"/>
                  </a:lnTo>
                  <a:lnTo>
                    <a:pt x="1" y="10"/>
                  </a:lnTo>
                  <a:lnTo>
                    <a:pt x="3" y="12"/>
                  </a:lnTo>
                  <a:lnTo>
                    <a:pt x="5" y="14"/>
                  </a:lnTo>
                  <a:lnTo>
                    <a:pt x="6" y="14"/>
                  </a:lnTo>
                  <a:lnTo>
                    <a:pt x="9" y="16"/>
                  </a:lnTo>
                  <a:lnTo>
                    <a:pt x="12" y="16"/>
                  </a:lnTo>
                  <a:lnTo>
                    <a:pt x="14" y="16"/>
                  </a:lnTo>
                  <a:lnTo>
                    <a:pt x="18" y="16"/>
                  </a:lnTo>
                  <a:lnTo>
                    <a:pt x="18" y="4"/>
                  </a:lnTo>
                  <a:lnTo>
                    <a:pt x="14" y="4"/>
                  </a:lnTo>
                  <a:lnTo>
                    <a:pt x="12" y="4"/>
                  </a:lnTo>
                  <a:lnTo>
                    <a:pt x="10" y="6"/>
                  </a:lnTo>
                  <a:lnTo>
                    <a:pt x="8" y="4"/>
                  </a:lnTo>
                  <a:lnTo>
                    <a:pt x="7" y="4"/>
                  </a:lnTo>
                  <a:lnTo>
                    <a:pt x="5" y="2"/>
                  </a:lnTo>
                  <a:lnTo>
                    <a:pt x="4" y="0"/>
                  </a:lnTo>
                  <a:lnTo>
                    <a:pt x="3" y="0"/>
                  </a:lnTo>
                  <a:lnTo>
                    <a:pt x="0" y="8"/>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29" name="Freeform 497"/>
            <p:cNvSpPr>
              <a:spLocks/>
            </p:cNvSpPr>
            <p:nvPr/>
          </p:nvSpPr>
          <p:spPr bwMode="auto">
            <a:xfrm>
              <a:off x="1713" y="1081"/>
              <a:ext cx="18" cy="17"/>
            </a:xfrm>
            <a:custGeom>
              <a:avLst/>
              <a:gdLst>
                <a:gd name="T0" fmla="*/ 3 w 18"/>
                <a:gd name="T1" fmla="*/ 1 h 17"/>
                <a:gd name="T2" fmla="*/ 1 w 18"/>
                <a:gd name="T3" fmla="*/ 7 h 17"/>
                <a:gd name="T4" fmla="*/ 2 w 18"/>
                <a:gd name="T5" fmla="*/ 8 h 17"/>
                <a:gd name="T6" fmla="*/ 6 w 18"/>
                <a:gd name="T7" fmla="*/ 10 h 17"/>
                <a:gd name="T8" fmla="*/ 10 w 18"/>
                <a:gd name="T9" fmla="*/ 13 h 17"/>
                <a:gd name="T10" fmla="*/ 14 w 18"/>
                <a:gd name="T11" fmla="*/ 16 h 17"/>
                <a:gd name="T12" fmla="*/ 17 w 18"/>
                <a:gd name="T13" fmla="*/ 10 h 17"/>
                <a:gd name="T14" fmla="*/ 12 w 18"/>
                <a:gd name="T15" fmla="*/ 5 h 17"/>
                <a:gd name="T16" fmla="*/ 8 w 18"/>
                <a:gd name="T17" fmla="*/ 2 h 17"/>
                <a:gd name="T18" fmla="*/ 4 w 18"/>
                <a:gd name="T19" fmla="*/ 1 h 17"/>
                <a:gd name="T20" fmla="*/ 3 w 18"/>
                <a:gd name="T21" fmla="*/ 0 h 17"/>
                <a:gd name="T22" fmla="*/ 0 w 18"/>
                <a:gd name="T23" fmla="*/ 7 h 17"/>
                <a:gd name="T24" fmla="*/ 3 w 18"/>
                <a:gd name="T25" fmla="*/ 1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7"/>
                <a:gd name="T41" fmla="*/ 18 w 18"/>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7">
                  <a:moveTo>
                    <a:pt x="3" y="1"/>
                  </a:moveTo>
                  <a:lnTo>
                    <a:pt x="1" y="7"/>
                  </a:lnTo>
                  <a:lnTo>
                    <a:pt x="2" y="8"/>
                  </a:lnTo>
                  <a:lnTo>
                    <a:pt x="6" y="10"/>
                  </a:lnTo>
                  <a:lnTo>
                    <a:pt x="10" y="13"/>
                  </a:lnTo>
                  <a:lnTo>
                    <a:pt x="14" y="16"/>
                  </a:lnTo>
                  <a:lnTo>
                    <a:pt x="17" y="10"/>
                  </a:lnTo>
                  <a:lnTo>
                    <a:pt x="12" y="5"/>
                  </a:lnTo>
                  <a:lnTo>
                    <a:pt x="8" y="2"/>
                  </a:lnTo>
                  <a:lnTo>
                    <a:pt x="4" y="1"/>
                  </a:lnTo>
                  <a:lnTo>
                    <a:pt x="3" y="0"/>
                  </a:lnTo>
                  <a:lnTo>
                    <a:pt x="0" y="7"/>
                  </a:lnTo>
                  <a:lnTo>
                    <a:pt x="3" y="1"/>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30" name="Freeform 498"/>
            <p:cNvSpPr>
              <a:spLocks/>
            </p:cNvSpPr>
            <p:nvPr/>
          </p:nvSpPr>
          <p:spPr bwMode="auto">
            <a:xfrm>
              <a:off x="1713" y="1082"/>
              <a:ext cx="17" cy="17"/>
            </a:xfrm>
            <a:custGeom>
              <a:avLst/>
              <a:gdLst>
                <a:gd name="T0" fmla="*/ 16 w 17"/>
                <a:gd name="T1" fmla="*/ 8 h 17"/>
                <a:gd name="T2" fmla="*/ 16 w 17"/>
                <a:gd name="T3" fmla="*/ 9 h 17"/>
                <a:gd name="T4" fmla="*/ 4 w 17"/>
                <a:gd name="T5" fmla="*/ 0 h 17"/>
                <a:gd name="T6" fmla="*/ 0 w 17"/>
                <a:gd name="T7" fmla="*/ 6 h 17"/>
                <a:gd name="T8" fmla="*/ 11 w 17"/>
                <a:gd name="T9" fmla="*/ 16 h 17"/>
                <a:gd name="T10" fmla="*/ 11 w 17"/>
                <a:gd name="T11" fmla="*/ 16 h 17"/>
                <a:gd name="T12" fmla="*/ 16 w 17"/>
                <a:gd name="T13" fmla="*/ 8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8"/>
                  </a:moveTo>
                  <a:lnTo>
                    <a:pt x="16" y="9"/>
                  </a:lnTo>
                  <a:lnTo>
                    <a:pt x="4" y="0"/>
                  </a:lnTo>
                  <a:lnTo>
                    <a:pt x="0" y="6"/>
                  </a:lnTo>
                  <a:lnTo>
                    <a:pt x="11" y="16"/>
                  </a:lnTo>
                  <a:lnTo>
                    <a:pt x="16" y="8"/>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31" name="Freeform 499"/>
            <p:cNvSpPr>
              <a:spLocks/>
            </p:cNvSpPr>
            <p:nvPr/>
          </p:nvSpPr>
          <p:spPr bwMode="auto">
            <a:xfrm>
              <a:off x="1721" y="1087"/>
              <a:ext cx="17" cy="17"/>
            </a:xfrm>
            <a:custGeom>
              <a:avLst/>
              <a:gdLst>
                <a:gd name="T0" fmla="*/ 0 w 17"/>
                <a:gd name="T1" fmla="*/ 16 h 17"/>
                <a:gd name="T2" fmla="*/ 0 w 17"/>
                <a:gd name="T3" fmla="*/ 16 h 17"/>
                <a:gd name="T4" fmla="*/ 12 w 17"/>
                <a:gd name="T5" fmla="*/ 16 h 17"/>
                <a:gd name="T6" fmla="*/ 16 w 17"/>
                <a:gd name="T7" fmla="*/ 7 h 17"/>
                <a:gd name="T8" fmla="*/ 10 w 17"/>
                <a:gd name="T9" fmla="*/ 3 h 17"/>
                <a:gd name="T10" fmla="*/ 6 w 17"/>
                <a:gd name="T11" fmla="*/ 0 h 17"/>
                <a:gd name="T12" fmla="*/ 0 w 17"/>
                <a:gd name="T13" fmla="*/ 8 h 17"/>
                <a:gd name="T14" fmla="*/ 4 w 17"/>
                <a:gd name="T15" fmla="*/ 10 h 17"/>
                <a:gd name="T16" fmla="*/ 6 w 17"/>
                <a:gd name="T17" fmla="*/ 12 h 17"/>
                <a:gd name="T18" fmla="*/ 8 w 17"/>
                <a:gd name="T19" fmla="*/ 7 h 17"/>
                <a:gd name="T20" fmla="*/ 2 w 17"/>
                <a:gd name="T21" fmla="*/ 7 h 17"/>
                <a:gd name="T22" fmla="*/ 2 w 17"/>
                <a:gd name="T23" fmla="*/ 7 h 17"/>
                <a:gd name="T24" fmla="*/ 0 w 17"/>
                <a:gd name="T25" fmla="*/ 1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0" y="16"/>
                  </a:moveTo>
                  <a:lnTo>
                    <a:pt x="0" y="16"/>
                  </a:lnTo>
                  <a:lnTo>
                    <a:pt x="12" y="16"/>
                  </a:lnTo>
                  <a:lnTo>
                    <a:pt x="16" y="7"/>
                  </a:lnTo>
                  <a:lnTo>
                    <a:pt x="10" y="3"/>
                  </a:lnTo>
                  <a:lnTo>
                    <a:pt x="6" y="0"/>
                  </a:lnTo>
                  <a:lnTo>
                    <a:pt x="0" y="8"/>
                  </a:lnTo>
                  <a:lnTo>
                    <a:pt x="4" y="10"/>
                  </a:lnTo>
                  <a:lnTo>
                    <a:pt x="6" y="12"/>
                  </a:lnTo>
                  <a:lnTo>
                    <a:pt x="8" y="7"/>
                  </a:lnTo>
                  <a:lnTo>
                    <a:pt x="2" y="7"/>
                  </a:lnTo>
                  <a:lnTo>
                    <a:pt x="0" y="16"/>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32" name="Freeform 500"/>
            <p:cNvSpPr>
              <a:spLocks/>
            </p:cNvSpPr>
            <p:nvPr/>
          </p:nvSpPr>
          <p:spPr bwMode="auto">
            <a:xfrm>
              <a:off x="1699" y="1083"/>
              <a:ext cx="24" cy="17"/>
            </a:xfrm>
            <a:custGeom>
              <a:avLst/>
              <a:gdLst>
                <a:gd name="T0" fmla="*/ 0 w 24"/>
                <a:gd name="T1" fmla="*/ 3 h 17"/>
                <a:gd name="T2" fmla="*/ 1 w 24"/>
                <a:gd name="T3" fmla="*/ 3 h 17"/>
                <a:gd name="T4" fmla="*/ 2 w 24"/>
                <a:gd name="T5" fmla="*/ 6 h 17"/>
                <a:gd name="T6" fmla="*/ 4 w 24"/>
                <a:gd name="T7" fmla="*/ 7 h 17"/>
                <a:gd name="T8" fmla="*/ 6 w 24"/>
                <a:gd name="T9" fmla="*/ 9 h 17"/>
                <a:gd name="T10" fmla="*/ 9 w 24"/>
                <a:gd name="T11" fmla="*/ 11 h 17"/>
                <a:gd name="T12" fmla="*/ 11 w 24"/>
                <a:gd name="T13" fmla="*/ 12 h 17"/>
                <a:gd name="T14" fmla="*/ 14 w 24"/>
                <a:gd name="T15" fmla="*/ 13 h 17"/>
                <a:gd name="T16" fmla="*/ 18 w 24"/>
                <a:gd name="T17" fmla="*/ 14 h 17"/>
                <a:gd name="T18" fmla="*/ 22 w 24"/>
                <a:gd name="T19" fmla="*/ 16 h 17"/>
                <a:gd name="T20" fmla="*/ 23 w 24"/>
                <a:gd name="T21" fmla="*/ 9 h 17"/>
                <a:gd name="T22" fmla="*/ 19 w 24"/>
                <a:gd name="T23" fmla="*/ 8 h 17"/>
                <a:gd name="T24" fmla="*/ 16 w 24"/>
                <a:gd name="T25" fmla="*/ 7 h 17"/>
                <a:gd name="T26" fmla="*/ 13 w 24"/>
                <a:gd name="T27" fmla="*/ 6 h 17"/>
                <a:gd name="T28" fmla="*/ 11 w 24"/>
                <a:gd name="T29" fmla="*/ 4 h 17"/>
                <a:gd name="T30" fmla="*/ 9 w 24"/>
                <a:gd name="T31" fmla="*/ 3 h 17"/>
                <a:gd name="T32" fmla="*/ 7 w 24"/>
                <a:gd name="T33" fmla="*/ 2 h 17"/>
                <a:gd name="T34" fmla="*/ 5 w 24"/>
                <a:gd name="T35" fmla="*/ 1 h 17"/>
                <a:gd name="T36" fmla="*/ 4 w 24"/>
                <a:gd name="T37" fmla="*/ 0 h 17"/>
                <a:gd name="T38" fmla="*/ 5 w 24"/>
                <a:gd name="T39" fmla="*/ 0 h 17"/>
                <a:gd name="T40" fmla="*/ 0 w 24"/>
                <a:gd name="T41" fmla="*/ 3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17"/>
                <a:gd name="T65" fmla="*/ 24 w 24"/>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17">
                  <a:moveTo>
                    <a:pt x="0" y="3"/>
                  </a:moveTo>
                  <a:lnTo>
                    <a:pt x="1" y="3"/>
                  </a:lnTo>
                  <a:lnTo>
                    <a:pt x="2" y="6"/>
                  </a:lnTo>
                  <a:lnTo>
                    <a:pt x="4" y="7"/>
                  </a:lnTo>
                  <a:lnTo>
                    <a:pt x="6" y="9"/>
                  </a:lnTo>
                  <a:lnTo>
                    <a:pt x="9" y="11"/>
                  </a:lnTo>
                  <a:lnTo>
                    <a:pt x="11" y="12"/>
                  </a:lnTo>
                  <a:lnTo>
                    <a:pt x="14" y="13"/>
                  </a:lnTo>
                  <a:lnTo>
                    <a:pt x="18" y="14"/>
                  </a:lnTo>
                  <a:lnTo>
                    <a:pt x="22" y="16"/>
                  </a:lnTo>
                  <a:lnTo>
                    <a:pt x="23" y="9"/>
                  </a:lnTo>
                  <a:lnTo>
                    <a:pt x="19" y="8"/>
                  </a:lnTo>
                  <a:lnTo>
                    <a:pt x="16" y="7"/>
                  </a:lnTo>
                  <a:lnTo>
                    <a:pt x="13" y="6"/>
                  </a:lnTo>
                  <a:lnTo>
                    <a:pt x="11" y="4"/>
                  </a:lnTo>
                  <a:lnTo>
                    <a:pt x="9" y="3"/>
                  </a:lnTo>
                  <a:lnTo>
                    <a:pt x="7" y="2"/>
                  </a:lnTo>
                  <a:lnTo>
                    <a:pt x="5" y="1"/>
                  </a:lnTo>
                  <a:lnTo>
                    <a:pt x="4" y="0"/>
                  </a:lnTo>
                  <a:lnTo>
                    <a:pt x="5" y="0"/>
                  </a:lnTo>
                  <a:lnTo>
                    <a:pt x="0" y="3"/>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33" name="Freeform 501"/>
            <p:cNvSpPr>
              <a:spLocks/>
            </p:cNvSpPr>
            <p:nvPr/>
          </p:nvSpPr>
          <p:spPr bwMode="auto">
            <a:xfrm>
              <a:off x="1684" y="1077"/>
              <a:ext cx="21" cy="17"/>
            </a:xfrm>
            <a:custGeom>
              <a:avLst/>
              <a:gdLst>
                <a:gd name="T0" fmla="*/ 0 w 21"/>
                <a:gd name="T1" fmla="*/ 8 h 17"/>
                <a:gd name="T2" fmla="*/ 1 w 21"/>
                <a:gd name="T3" fmla="*/ 8 h 17"/>
                <a:gd name="T4" fmla="*/ 3 w 21"/>
                <a:gd name="T5" fmla="*/ 8 h 17"/>
                <a:gd name="T6" fmla="*/ 6 w 21"/>
                <a:gd name="T7" fmla="*/ 8 h 17"/>
                <a:gd name="T8" fmla="*/ 9 w 21"/>
                <a:gd name="T9" fmla="*/ 10 h 17"/>
                <a:gd name="T10" fmla="*/ 11 w 21"/>
                <a:gd name="T11" fmla="*/ 10 h 17"/>
                <a:gd name="T12" fmla="*/ 12 w 21"/>
                <a:gd name="T13" fmla="*/ 12 h 17"/>
                <a:gd name="T14" fmla="*/ 14 w 21"/>
                <a:gd name="T15" fmla="*/ 14 h 17"/>
                <a:gd name="T16" fmla="*/ 15 w 21"/>
                <a:gd name="T17" fmla="*/ 16 h 17"/>
                <a:gd name="T18" fmla="*/ 15 w 21"/>
                <a:gd name="T19" fmla="*/ 16 h 17"/>
                <a:gd name="T20" fmla="*/ 20 w 21"/>
                <a:gd name="T21" fmla="*/ 10 h 17"/>
                <a:gd name="T22" fmla="*/ 19 w 21"/>
                <a:gd name="T23" fmla="*/ 8 h 17"/>
                <a:gd name="T24" fmla="*/ 17 w 21"/>
                <a:gd name="T25" fmla="*/ 5 h 17"/>
                <a:gd name="T26" fmla="*/ 14 w 21"/>
                <a:gd name="T27" fmla="*/ 3 h 17"/>
                <a:gd name="T28" fmla="*/ 12 w 21"/>
                <a:gd name="T29" fmla="*/ 3 h 17"/>
                <a:gd name="T30" fmla="*/ 10 w 21"/>
                <a:gd name="T31" fmla="*/ 1 h 17"/>
                <a:gd name="T32" fmla="*/ 7 w 21"/>
                <a:gd name="T33" fmla="*/ 1 h 17"/>
                <a:gd name="T34" fmla="*/ 3 w 21"/>
                <a:gd name="T35" fmla="*/ 0 h 17"/>
                <a:gd name="T36" fmla="*/ 1 w 21"/>
                <a:gd name="T37" fmla="*/ 0 h 17"/>
                <a:gd name="T38" fmla="*/ 1 w 21"/>
                <a:gd name="T39" fmla="*/ 0 h 17"/>
                <a:gd name="T40" fmla="*/ 0 w 21"/>
                <a:gd name="T41" fmla="*/ 8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17"/>
                <a:gd name="T65" fmla="*/ 21 w 21"/>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17">
                  <a:moveTo>
                    <a:pt x="0" y="8"/>
                  </a:moveTo>
                  <a:lnTo>
                    <a:pt x="1" y="8"/>
                  </a:lnTo>
                  <a:lnTo>
                    <a:pt x="3" y="8"/>
                  </a:lnTo>
                  <a:lnTo>
                    <a:pt x="6" y="8"/>
                  </a:lnTo>
                  <a:lnTo>
                    <a:pt x="9" y="10"/>
                  </a:lnTo>
                  <a:lnTo>
                    <a:pt x="11" y="10"/>
                  </a:lnTo>
                  <a:lnTo>
                    <a:pt x="12" y="12"/>
                  </a:lnTo>
                  <a:lnTo>
                    <a:pt x="14" y="14"/>
                  </a:lnTo>
                  <a:lnTo>
                    <a:pt x="15" y="16"/>
                  </a:lnTo>
                  <a:lnTo>
                    <a:pt x="20" y="10"/>
                  </a:lnTo>
                  <a:lnTo>
                    <a:pt x="19" y="8"/>
                  </a:lnTo>
                  <a:lnTo>
                    <a:pt x="17" y="5"/>
                  </a:lnTo>
                  <a:lnTo>
                    <a:pt x="14" y="3"/>
                  </a:lnTo>
                  <a:lnTo>
                    <a:pt x="12" y="3"/>
                  </a:lnTo>
                  <a:lnTo>
                    <a:pt x="10" y="1"/>
                  </a:lnTo>
                  <a:lnTo>
                    <a:pt x="7" y="1"/>
                  </a:lnTo>
                  <a:lnTo>
                    <a:pt x="3" y="0"/>
                  </a:lnTo>
                  <a:lnTo>
                    <a:pt x="1" y="0"/>
                  </a:lnTo>
                  <a:lnTo>
                    <a:pt x="0" y="8"/>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34" name="Freeform 502"/>
            <p:cNvSpPr>
              <a:spLocks/>
            </p:cNvSpPr>
            <p:nvPr/>
          </p:nvSpPr>
          <p:spPr bwMode="auto">
            <a:xfrm>
              <a:off x="1667" y="1071"/>
              <a:ext cx="19" cy="17"/>
            </a:xfrm>
            <a:custGeom>
              <a:avLst/>
              <a:gdLst>
                <a:gd name="T0" fmla="*/ 4 w 19"/>
                <a:gd name="T1" fmla="*/ 0 h 17"/>
                <a:gd name="T2" fmla="*/ 1 w 19"/>
                <a:gd name="T3" fmla="*/ 5 h 17"/>
                <a:gd name="T4" fmla="*/ 1 w 19"/>
                <a:gd name="T5" fmla="*/ 7 h 17"/>
                <a:gd name="T6" fmla="*/ 2 w 19"/>
                <a:gd name="T7" fmla="*/ 7 h 17"/>
                <a:gd name="T8" fmla="*/ 4 w 19"/>
                <a:gd name="T9" fmla="*/ 8 h 17"/>
                <a:gd name="T10" fmla="*/ 6 w 19"/>
                <a:gd name="T11" fmla="*/ 10 h 17"/>
                <a:gd name="T12" fmla="*/ 9 w 19"/>
                <a:gd name="T13" fmla="*/ 11 h 17"/>
                <a:gd name="T14" fmla="*/ 11 w 19"/>
                <a:gd name="T15" fmla="*/ 13 h 17"/>
                <a:gd name="T16" fmla="*/ 14 w 19"/>
                <a:gd name="T17" fmla="*/ 14 h 17"/>
                <a:gd name="T18" fmla="*/ 17 w 19"/>
                <a:gd name="T19" fmla="*/ 16 h 17"/>
                <a:gd name="T20" fmla="*/ 18 w 19"/>
                <a:gd name="T21" fmla="*/ 8 h 17"/>
                <a:gd name="T22" fmla="*/ 15 w 19"/>
                <a:gd name="T23" fmla="*/ 8 h 17"/>
                <a:gd name="T24" fmla="*/ 13 w 19"/>
                <a:gd name="T25" fmla="*/ 7 h 17"/>
                <a:gd name="T26" fmla="*/ 10 w 19"/>
                <a:gd name="T27" fmla="*/ 5 h 17"/>
                <a:gd name="T28" fmla="*/ 8 w 19"/>
                <a:gd name="T29" fmla="*/ 2 h 17"/>
                <a:gd name="T30" fmla="*/ 6 w 19"/>
                <a:gd name="T31" fmla="*/ 1 h 17"/>
                <a:gd name="T32" fmla="*/ 5 w 19"/>
                <a:gd name="T33" fmla="*/ 0 h 17"/>
                <a:gd name="T34" fmla="*/ 4 w 19"/>
                <a:gd name="T35" fmla="*/ 0 h 17"/>
                <a:gd name="T36" fmla="*/ 3 w 19"/>
                <a:gd name="T37" fmla="*/ 0 h 17"/>
                <a:gd name="T38" fmla="*/ 0 w 19"/>
                <a:gd name="T39" fmla="*/ 5 h 17"/>
                <a:gd name="T40" fmla="*/ 4 w 19"/>
                <a:gd name="T41" fmla="*/ 0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17"/>
                <a:gd name="T65" fmla="*/ 19 w 19"/>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17">
                  <a:moveTo>
                    <a:pt x="4" y="0"/>
                  </a:moveTo>
                  <a:lnTo>
                    <a:pt x="1" y="5"/>
                  </a:lnTo>
                  <a:lnTo>
                    <a:pt x="1" y="7"/>
                  </a:lnTo>
                  <a:lnTo>
                    <a:pt x="2" y="7"/>
                  </a:lnTo>
                  <a:lnTo>
                    <a:pt x="4" y="8"/>
                  </a:lnTo>
                  <a:lnTo>
                    <a:pt x="6" y="10"/>
                  </a:lnTo>
                  <a:lnTo>
                    <a:pt x="9" y="11"/>
                  </a:lnTo>
                  <a:lnTo>
                    <a:pt x="11" y="13"/>
                  </a:lnTo>
                  <a:lnTo>
                    <a:pt x="14" y="14"/>
                  </a:lnTo>
                  <a:lnTo>
                    <a:pt x="17" y="16"/>
                  </a:lnTo>
                  <a:lnTo>
                    <a:pt x="18" y="8"/>
                  </a:lnTo>
                  <a:lnTo>
                    <a:pt x="15" y="8"/>
                  </a:lnTo>
                  <a:lnTo>
                    <a:pt x="13" y="7"/>
                  </a:lnTo>
                  <a:lnTo>
                    <a:pt x="10" y="5"/>
                  </a:lnTo>
                  <a:lnTo>
                    <a:pt x="8" y="2"/>
                  </a:lnTo>
                  <a:lnTo>
                    <a:pt x="6" y="1"/>
                  </a:lnTo>
                  <a:lnTo>
                    <a:pt x="5" y="0"/>
                  </a:lnTo>
                  <a:lnTo>
                    <a:pt x="4" y="0"/>
                  </a:lnTo>
                  <a:lnTo>
                    <a:pt x="3" y="0"/>
                  </a:lnTo>
                  <a:lnTo>
                    <a:pt x="0" y="5"/>
                  </a:lnTo>
                  <a:lnTo>
                    <a:pt x="4" y="0"/>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35" name="Freeform 503"/>
            <p:cNvSpPr>
              <a:spLocks/>
            </p:cNvSpPr>
            <p:nvPr/>
          </p:nvSpPr>
          <p:spPr bwMode="auto">
            <a:xfrm>
              <a:off x="1667" y="1071"/>
              <a:ext cx="19" cy="17"/>
            </a:xfrm>
            <a:custGeom>
              <a:avLst/>
              <a:gdLst>
                <a:gd name="T0" fmla="*/ 18 w 19"/>
                <a:gd name="T1" fmla="*/ 9 h 17"/>
                <a:gd name="T2" fmla="*/ 18 w 19"/>
                <a:gd name="T3" fmla="*/ 9 h 17"/>
                <a:gd name="T4" fmla="*/ 15 w 19"/>
                <a:gd name="T5" fmla="*/ 9 h 17"/>
                <a:gd name="T6" fmla="*/ 12 w 19"/>
                <a:gd name="T7" fmla="*/ 7 h 17"/>
                <a:gd name="T8" fmla="*/ 10 w 19"/>
                <a:gd name="T9" fmla="*/ 6 h 17"/>
                <a:gd name="T10" fmla="*/ 8 w 19"/>
                <a:gd name="T11" fmla="*/ 3 h 17"/>
                <a:gd name="T12" fmla="*/ 6 w 19"/>
                <a:gd name="T13" fmla="*/ 2 h 17"/>
                <a:gd name="T14" fmla="*/ 5 w 19"/>
                <a:gd name="T15" fmla="*/ 1 h 17"/>
                <a:gd name="T16" fmla="*/ 4 w 19"/>
                <a:gd name="T17" fmla="*/ 0 h 17"/>
                <a:gd name="T18" fmla="*/ 4 w 19"/>
                <a:gd name="T19" fmla="*/ 0 h 17"/>
                <a:gd name="T20" fmla="*/ 0 w 19"/>
                <a:gd name="T21" fmla="*/ 4 h 17"/>
                <a:gd name="T22" fmla="*/ 1 w 19"/>
                <a:gd name="T23" fmla="*/ 4 h 17"/>
                <a:gd name="T24" fmla="*/ 1 w 19"/>
                <a:gd name="T25" fmla="*/ 6 h 17"/>
                <a:gd name="T26" fmla="*/ 2 w 19"/>
                <a:gd name="T27" fmla="*/ 7 h 17"/>
                <a:gd name="T28" fmla="*/ 5 w 19"/>
                <a:gd name="T29" fmla="*/ 9 h 17"/>
                <a:gd name="T30" fmla="*/ 7 w 19"/>
                <a:gd name="T31" fmla="*/ 11 h 17"/>
                <a:gd name="T32" fmla="*/ 10 w 19"/>
                <a:gd name="T33" fmla="*/ 13 h 17"/>
                <a:gd name="T34" fmla="*/ 13 w 19"/>
                <a:gd name="T35" fmla="*/ 14 h 17"/>
                <a:gd name="T36" fmla="*/ 17 w 19"/>
                <a:gd name="T37" fmla="*/ 16 h 17"/>
                <a:gd name="T38" fmla="*/ 16 w 19"/>
                <a:gd name="T39" fmla="*/ 16 h 17"/>
                <a:gd name="T40" fmla="*/ 18 w 19"/>
                <a:gd name="T41" fmla="*/ 9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17"/>
                <a:gd name="T65" fmla="*/ 19 w 19"/>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17">
                  <a:moveTo>
                    <a:pt x="18" y="9"/>
                  </a:moveTo>
                  <a:lnTo>
                    <a:pt x="18" y="9"/>
                  </a:lnTo>
                  <a:lnTo>
                    <a:pt x="15" y="9"/>
                  </a:lnTo>
                  <a:lnTo>
                    <a:pt x="12" y="7"/>
                  </a:lnTo>
                  <a:lnTo>
                    <a:pt x="10" y="6"/>
                  </a:lnTo>
                  <a:lnTo>
                    <a:pt x="8" y="3"/>
                  </a:lnTo>
                  <a:lnTo>
                    <a:pt x="6" y="2"/>
                  </a:lnTo>
                  <a:lnTo>
                    <a:pt x="5" y="1"/>
                  </a:lnTo>
                  <a:lnTo>
                    <a:pt x="4" y="0"/>
                  </a:lnTo>
                  <a:lnTo>
                    <a:pt x="0" y="4"/>
                  </a:lnTo>
                  <a:lnTo>
                    <a:pt x="1" y="4"/>
                  </a:lnTo>
                  <a:lnTo>
                    <a:pt x="1" y="6"/>
                  </a:lnTo>
                  <a:lnTo>
                    <a:pt x="2" y="7"/>
                  </a:lnTo>
                  <a:lnTo>
                    <a:pt x="5" y="9"/>
                  </a:lnTo>
                  <a:lnTo>
                    <a:pt x="7" y="11"/>
                  </a:lnTo>
                  <a:lnTo>
                    <a:pt x="10" y="13"/>
                  </a:lnTo>
                  <a:lnTo>
                    <a:pt x="13" y="14"/>
                  </a:lnTo>
                  <a:lnTo>
                    <a:pt x="17" y="16"/>
                  </a:lnTo>
                  <a:lnTo>
                    <a:pt x="16" y="16"/>
                  </a:lnTo>
                  <a:lnTo>
                    <a:pt x="18" y="9"/>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36" name="Freeform 504"/>
            <p:cNvSpPr>
              <a:spLocks/>
            </p:cNvSpPr>
            <p:nvPr/>
          </p:nvSpPr>
          <p:spPr bwMode="auto">
            <a:xfrm>
              <a:off x="1683" y="1079"/>
              <a:ext cx="17" cy="17"/>
            </a:xfrm>
            <a:custGeom>
              <a:avLst/>
              <a:gdLst>
                <a:gd name="T0" fmla="*/ 11 w 17"/>
                <a:gd name="T1" fmla="*/ 16 h 17"/>
                <a:gd name="T2" fmla="*/ 11 w 17"/>
                <a:gd name="T3" fmla="*/ 16 h 17"/>
                <a:gd name="T4" fmla="*/ 16 w 17"/>
                <a:gd name="T5" fmla="*/ 14 h 17"/>
                <a:gd name="T6" fmla="*/ 14 w 17"/>
                <a:gd name="T7" fmla="*/ 6 h 17"/>
                <a:gd name="T8" fmla="*/ 9 w 17"/>
                <a:gd name="T9" fmla="*/ 3 h 17"/>
                <a:gd name="T10" fmla="*/ 2 w 17"/>
                <a:gd name="T11" fmla="*/ 0 h 17"/>
                <a:gd name="T12" fmla="*/ 0 w 17"/>
                <a:gd name="T13" fmla="*/ 8 h 17"/>
                <a:gd name="T14" fmla="*/ 7 w 17"/>
                <a:gd name="T15" fmla="*/ 11 h 17"/>
                <a:gd name="T16" fmla="*/ 11 w 17"/>
                <a:gd name="T17" fmla="*/ 14 h 17"/>
                <a:gd name="T18" fmla="*/ 11 w 17"/>
                <a:gd name="T19" fmla="*/ 9 h 17"/>
                <a:gd name="T20" fmla="*/ 12 w 17"/>
                <a:gd name="T21" fmla="*/ 8 h 17"/>
                <a:gd name="T22" fmla="*/ 12 w 17"/>
                <a:gd name="T23" fmla="*/ 8 h 17"/>
                <a:gd name="T24" fmla="*/ 11 w 17"/>
                <a:gd name="T25" fmla="*/ 1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11" y="16"/>
                  </a:moveTo>
                  <a:lnTo>
                    <a:pt x="11" y="16"/>
                  </a:lnTo>
                  <a:lnTo>
                    <a:pt x="16" y="14"/>
                  </a:lnTo>
                  <a:lnTo>
                    <a:pt x="14" y="6"/>
                  </a:lnTo>
                  <a:lnTo>
                    <a:pt x="9" y="3"/>
                  </a:lnTo>
                  <a:lnTo>
                    <a:pt x="2" y="0"/>
                  </a:lnTo>
                  <a:lnTo>
                    <a:pt x="0" y="8"/>
                  </a:lnTo>
                  <a:lnTo>
                    <a:pt x="7" y="11"/>
                  </a:lnTo>
                  <a:lnTo>
                    <a:pt x="11" y="14"/>
                  </a:lnTo>
                  <a:lnTo>
                    <a:pt x="11" y="9"/>
                  </a:lnTo>
                  <a:lnTo>
                    <a:pt x="12" y="8"/>
                  </a:lnTo>
                  <a:lnTo>
                    <a:pt x="11" y="16"/>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37" name="Freeform 505"/>
            <p:cNvSpPr>
              <a:spLocks/>
            </p:cNvSpPr>
            <p:nvPr/>
          </p:nvSpPr>
          <p:spPr bwMode="auto">
            <a:xfrm>
              <a:off x="1675" y="1081"/>
              <a:ext cx="19" cy="17"/>
            </a:xfrm>
            <a:custGeom>
              <a:avLst/>
              <a:gdLst>
                <a:gd name="T0" fmla="*/ 1 w 19"/>
                <a:gd name="T1" fmla="*/ 10 h 17"/>
                <a:gd name="T2" fmla="*/ 0 w 19"/>
                <a:gd name="T3" fmla="*/ 10 h 17"/>
                <a:gd name="T4" fmla="*/ 3 w 19"/>
                <a:gd name="T5" fmla="*/ 12 h 17"/>
                <a:gd name="T6" fmla="*/ 5 w 19"/>
                <a:gd name="T7" fmla="*/ 12 h 17"/>
                <a:gd name="T8" fmla="*/ 8 w 19"/>
                <a:gd name="T9" fmla="*/ 12 h 17"/>
                <a:gd name="T10" fmla="*/ 10 w 19"/>
                <a:gd name="T11" fmla="*/ 12 h 17"/>
                <a:gd name="T12" fmla="*/ 11 w 19"/>
                <a:gd name="T13" fmla="*/ 14 h 17"/>
                <a:gd name="T14" fmla="*/ 13 w 19"/>
                <a:gd name="T15" fmla="*/ 14 h 17"/>
                <a:gd name="T16" fmla="*/ 14 w 19"/>
                <a:gd name="T17" fmla="*/ 14 h 17"/>
                <a:gd name="T18" fmla="*/ 17 w 19"/>
                <a:gd name="T19" fmla="*/ 16 h 17"/>
                <a:gd name="T20" fmla="*/ 18 w 19"/>
                <a:gd name="T21" fmla="*/ 6 h 17"/>
                <a:gd name="T22" fmla="*/ 16 w 19"/>
                <a:gd name="T23" fmla="*/ 6 h 17"/>
                <a:gd name="T24" fmla="*/ 14 w 19"/>
                <a:gd name="T25" fmla="*/ 4 h 17"/>
                <a:gd name="T26" fmla="*/ 12 w 19"/>
                <a:gd name="T27" fmla="*/ 4 h 17"/>
                <a:gd name="T28" fmla="*/ 11 w 19"/>
                <a:gd name="T29" fmla="*/ 4 h 17"/>
                <a:gd name="T30" fmla="*/ 9 w 19"/>
                <a:gd name="T31" fmla="*/ 2 h 17"/>
                <a:gd name="T32" fmla="*/ 6 w 19"/>
                <a:gd name="T33" fmla="*/ 2 h 17"/>
                <a:gd name="T34" fmla="*/ 3 w 19"/>
                <a:gd name="T35" fmla="*/ 2 h 17"/>
                <a:gd name="T36" fmla="*/ 1 w 19"/>
                <a:gd name="T37" fmla="*/ 0 h 17"/>
                <a:gd name="T38" fmla="*/ 1 w 19"/>
                <a:gd name="T39" fmla="*/ 0 h 17"/>
                <a:gd name="T40" fmla="*/ 1 w 19"/>
                <a:gd name="T41" fmla="*/ 10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17"/>
                <a:gd name="T65" fmla="*/ 19 w 19"/>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17">
                  <a:moveTo>
                    <a:pt x="1" y="10"/>
                  </a:moveTo>
                  <a:lnTo>
                    <a:pt x="0" y="10"/>
                  </a:lnTo>
                  <a:lnTo>
                    <a:pt x="3" y="12"/>
                  </a:lnTo>
                  <a:lnTo>
                    <a:pt x="5" y="12"/>
                  </a:lnTo>
                  <a:lnTo>
                    <a:pt x="8" y="12"/>
                  </a:lnTo>
                  <a:lnTo>
                    <a:pt x="10" y="12"/>
                  </a:lnTo>
                  <a:lnTo>
                    <a:pt x="11" y="14"/>
                  </a:lnTo>
                  <a:lnTo>
                    <a:pt x="13" y="14"/>
                  </a:lnTo>
                  <a:lnTo>
                    <a:pt x="14" y="14"/>
                  </a:lnTo>
                  <a:lnTo>
                    <a:pt x="17" y="16"/>
                  </a:lnTo>
                  <a:lnTo>
                    <a:pt x="18" y="6"/>
                  </a:lnTo>
                  <a:lnTo>
                    <a:pt x="16" y="6"/>
                  </a:lnTo>
                  <a:lnTo>
                    <a:pt x="14" y="4"/>
                  </a:lnTo>
                  <a:lnTo>
                    <a:pt x="12" y="4"/>
                  </a:lnTo>
                  <a:lnTo>
                    <a:pt x="11" y="4"/>
                  </a:lnTo>
                  <a:lnTo>
                    <a:pt x="9" y="2"/>
                  </a:lnTo>
                  <a:lnTo>
                    <a:pt x="6" y="2"/>
                  </a:lnTo>
                  <a:lnTo>
                    <a:pt x="3" y="2"/>
                  </a:lnTo>
                  <a:lnTo>
                    <a:pt x="1" y="0"/>
                  </a:lnTo>
                  <a:lnTo>
                    <a:pt x="1" y="10"/>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38" name="Freeform 506"/>
            <p:cNvSpPr>
              <a:spLocks/>
            </p:cNvSpPr>
            <p:nvPr/>
          </p:nvSpPr>
          <p:spPr bwMode="auto">
            <a:xfrm>
              <a:off x="1647" y="1081"/>
              <a:ext cx="30" cy="17"/>
            </a:xfrm>
            <a:custGeom>
              <a:avLst/>
              <a:gdLst>
                <a:gd name="T0" fmla="*/ 0 w 30"/>
                <a:gd name="T1" fmla="*/ 8 h 17"/>
                <a:gd name="T2" fmla="*/ 0 w 30"/>
                <a:gd name="T3" fmla="*/ 16 h 17"/>
                <a:gd name="T4" fmla="*/ 4 w 30"/>
                <a:gd name="T5" fmla="*/ 16 h 17"/>
                <a:gd name="T6" fmla="*/ 8 w 30"/>
                <a:gd name="T7" fmla="*/ 14 h 17"/>
                <a:gd name="T8" fmla="*/ 12 w 30"/>
                <a:gd name="T9" fmla="*/ 14 h 17"/>
                <a:gd name="T10" fmla="*/ 15 w 30"/>
                <a:gd name="T11" fmla="*/ 12 h 17"/>
                <a:gd name="T12" fmla="*/ 19 w 30"/>
                <a:gd name="T13" fmla="*/ 12 h 17"/>
                <a:gd name="T14" fmla="*/ 22 w 30"/>
                <a:gd name="T15" fmla="*/ 12 h 17"/>
                <a:gd name="T16" fmla="*/ 25 w 30"/>
                <a:gd name="T17" fmla="*/ 10 h 17"/>
                <a:gd name="T18" fmla="*/ 29 w 30"/>
                <a:gd name="T19" fmla="*/ 10 h 17"/>
                <a:gd name="T20" fmla="*/ 29 w 30"/>
                <a:gd name="T21" fmla="*/ 0 h 17"/>
                <a:gd name="T22" fmla="*/ 25 w 30"/>
                <a:gd name="T23" fmla="*/ 0 h 17"/>
                <a:gd name="T24" fmla="*/ 21 w 30"/>
                <a:gd name="T25" fmla="*/ 2 h 17"/>
                <a:gd name="T26" fmla="*/ 18 w 30"/>
                <a:gd name="T27" fmla="*/ 2 h 17"/>
                <a:gd name="T28" fmla="*/ 14 w 30"/>
                <a:gd name="T29" fmla="*/ 4 h 17"/>
                <a:gd name="T30" fmla="*/ 11 w 30"/>
                <a:gd name="T31" fmla="*/ 4 h 17"/>
                <a:gd name="T32" fmla="*/ 7 w 30"/>
                <a:gd name="T33" fmla="*/ 6 h 17"/>
                <a:gd name="T34" fmla="*/ 3 w 30"/>
                <a:gd name="T35" fmla="*/ 6 h 17"/>
                <a:gd name="T36" fmla="*/ 0 w 30"/>
                <a:gd name="T37" fmla="*/ 8 h 17"/>
                <a:gd name="T38" fmla="*/ 0 w 30"/>
                <a:gd name="T39" fmla="*/ 16 h 17"/>
                <a:gd name="T40" fmla="*/ 0 w 30"/>
                <a:gd name="T41" fmla="*/ 8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
                <a:gd name="T64" fmla="*/ 0 h 17"/>
                <a:gd name="T65" fmla="*/ 30 w 30"/>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 h="17">
                  <a:moveTo>
                    <a:pt x="0" y="8"/>
                  </a:moveTo>
                  <a:lnTo>
                    <a:pt x="0" y="16"/>
                  </a:lnTo>
                  <a:lnTo>
                    <a:pt x="4" y="16"/>
                  </a:lnTo>
                  <a:lnTo>
                    <a:pt x="8" y="14"/>
                  </a:lnTo>
                  <a:lnTo>
                    <a:pt x="12" y="14"/>
                  </a:lnTo>
                  <a:lnTo>
                    <a:pt x="15" y="12"/>
                  </a:lnTo>
                  <a:lnTo>
                    <a:pt x="19" y="12"/>
                  </a:lnTo>
                  <a:lnTo>
                    <a:pt x="22" y="12"/>
                  </a:lnTo>
                  <a:lnTo>
                    <a:pt x="25" y="10"/>
                  </a:lnTo>
                  <a:lnTo>
                    <a:pt x="29" y="10"/>
                  </a:lnTo>
                  <a:lnTo>
                    <a:pt x="29" y="0"/>
                  </a:lnTo>
                  <a:lnTo>
                    <a:pt x="25" y="0"/>
                  </a:lnTo>
                  <a:lnTo>
                    <a:pt x="21" y="2"/>
                  </a:lnTo>
                  <a:lnTo>
                    <a:pt x="18" y="2"/>
                  </a:lnTo>
                  <a:lnTo>
                    <a:pt x="14" y="4"/>
                  </a:lnTo>
                  <a:lnTo>
                    <a:pt x="11" y="4"/>
                  </a:lnTo>
                  <a:lnTo>
                    <a:pt x="7" y="6"/>
                  </a:lnTo>
                  <a:lnTo>
                    <a:pt x="3" y="6"/>
                  </a:lnTo>
                  <a:lnTo>
                    <a:pt x="0" y="8"/>
                  </a:lnTo>
                  <a:lnTo>
                    <a:pt x="0" y="16"/>
                  </a:lnTo>
                  <a:lnTo>
                    <a:pt x="0" y="8"/>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39" name="Freeform 507"/>
            <p:cNvSpPr>
              <a:spLocks/>
            </p:cNvSpPr>
            <p:nvPr/>
          </p:nvSpPr>
          <p:spPr bwMode="auto">
            <a:xfrm>
              <a:off x="1647" y="1084"/>
              <a:ext cx="28" cy="17"/>
            </a:xfrm>
            <a:custGeom>
              <a:avLst/>
              <a:gdLst>
                <a:gd name="T0" fmla="*/ 27 w 28"/>
                <a:gd name="T1" fmla="*/ 0 h 17"/>
                <a:gd name="T2" fmla="*/ 27 w 28"/>
                <a:gd name="T3" fmla="*/ 0 h 17"/>
                <a:gd name="T4" fmla="*/ 24 w 28"/>
                <a:gd name="T5" fmla="*/ 0 h 17"/>
                <a:gd name="T6" fmla="*/ 21 w 28"/>
                <a:gd name="T7" fmla="*/ 0 h 17"/>
                <a:gd name="T8" fmla="*/ 16 w 28"/>
                <a:gd name="T9" fmla="*/ 0 h 17"/>
                <a:gd name="T10" fmla="*/ 12 w 28"/>
                <a:gd name="T11" fmla="*/ 0 h 17"/>
                <a:gd name="T12" fmla="*/ 7 w 28"/>
                <a:gd name="T13" fmla="*/ 0 h 17"/>
                <a:gd name="T14" fmla="*/ 3 w 28"/>
                <a:gd name="T15" fmla="*/ 0 h 17"/>
                <a:gd name="T16" fmla="*/ 1 w 28"/>
                <a:gd name="T17" fmla="*/ 0 h 17"/>
                <a:gd name="T18" fmla="*/ 0 w 28"/>
                <a:gd name="T19" fmla="*/ 2 h 17"/>
                <a:gd name="T20" fmla="*/ 0 w 28"/>
                <a:gd name="T21" fmla="*/ 13 h 17"/>
                <a:gd name="T22" fmla="*/ 1 w 28"/>
                <a:gd name="T23" fmla="*/ 16 h 17"/>
                <a:gd name="T24" fmla="*/ 3 w 28"/>
                <a:gd name="T25" fmla="*/ 16 h 17"/>
                <a:gd name="T26" fmla="*/ 7 w 28"/>
                <a:gd name="T27" fmla="*/ 16 h 17"/>
                <a:gd name="T28" fmla="*/ 12 w 28"/>
                <a:gd name="T29" fmla="*/ 13 h 17"/>
                <a:gd name="T30" fmla="*/ 16 w 28"/>
                <a:gd name="T31" fmla="*/ 13 h 17"/>
                <a:gd name="T32" fmla="*/ 21 w 28"/>
                <a:gd name="T33" fmla="*/ 13 h 17"/>
                <a:gd name="T34" fmla="*/ 24 w 28"/>
                <a:gd name="T35" fmla="*/ 13 h 17"/>
                <a:gd name="T36" fmla="*/ 27 w 28"/>
                <a:gd name="T37" fmla="*/ 13 h 17"/>
                <a:gd name="T38" fmla="*/ 27 w 28"/>
                <a:gd name="T39" fmla="*/ 13 h 17"/>
                <a:gd name="T40" fmla="*/ 27 w 28"/>
                <a:gd name="T41" fmla="*/ 0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17"/>
                <a:gd name="T65" fmla="*/ 28 w 28"/>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17">
                  <a:moveTo>
                    <a:pt x="27" y="0"/>
                  </a:moveTo>
                  <a:lnTo>
                    <a:pt x="27" y="0"/>
                  </a:lnTo>
                  <a:lnTo>
                    <a:pt x="24" y="0"/>
                  </a:lnTo>
                  <a:lnTo>
                    <a:pt x="21" y="0"/>
                  </a:lnTo>
                  <a:lnTo>
                    <a:pt x="16" y="0"/>
                  </a:lnTo>
                  <a:lnTo>
                    <a:pt x="12" y="0"/>
                  </a:lnTo>
                  <a:lnTo>
                    <a:pt x="7" y="0"/>
                  </a:lnTo>
                  <a:lnTo>
                    <a:pt x="3" y="0"/>
                  </a:lnTo>
                  <a:lnTo>
                    <a:pt x="1" y="0"/>
                  </a:lnTo>
                  <a:lnTo>
                    <a:pt x="0" y="2"/>
                  </a:lnTo>
                  <a:lnTo>
                    <a:pt x="0" y="13"/>
                  </a:lnTo>
                  <a:lnTo>
                    <a:pt x="1" y="16"/>
                  </a:lnTo>
                  <a:lnTo>
                    <a:pt x="3" y="16"/>
                  </a:lnTo>
                  <a:lnTo>
                    <a:pt x="7" y="16"/>
                  </a:lnTo>
                  <a:lnTo>
                    <a:pt x="12" y="13"/>
                  </a:lnTo>
                  <a:lnTo>
                    <a:pt x="16" y="13"/>
                  </a:lnTo>
                  <a:lnTo>
                    <a:pt x="21" y="13"/>
                  </a:lnTo>
                  <a:lnTo>
                    <a:pt x="24" y="13"/>
                  </a:lnTo>
                  <a:lnTo>
                    <a:pt x="27" y="13"/>
                  </a:lnTo>
                  <a:lnTo>
                    <a:pt x="27" y="0"/>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40" name="Freeform 508"/>
            <p:cNvSpPr>
              <a:spLocks/>
            </p:cNvSpPr>
            <p:nvPr/>
          </p:nvSpPr>
          <p:spPr bwMode="auto">
            <a:xfrm>
              <a:off x="1674" y="1084"/>
              <a:ext cx="24" cy="17"/>
            </a:xfrm>
            <a:custGeom>
              <a:avLst/>
              <a:gdLst>
                <a:gd name="T0" fmla="*/ 23 w 24"/>
                <a:gd name="T1" fmla="*/ 8 h 17"/>
                <a:gd name="T2" fmla="*/ 23 w 24"/>
                <a:gd name="T3" fmla="*/ 8 h 17"/>
                <a:gd name="T4" fmla="*/ 21 w 24"/>
                <a:gd name="T5" fmla="*/ 6 h 17"/>
                <a:gd name="T6" fmla="*/ 18 w 24"/>
                <a:gd name="T7" fmla="*/ 4 h 17"/>
                <a:gd name="T8" fmla="*/ 15 w 24"/>
                <a:gd name="T9" fmla="*/ 4 h 17"/>
                <a:gd name="T10" fmla="*/ 12 w 24"/>
                <a:gd name="T11" fmla="*/ 3 h 17"/>
                <a:gd name="T12" fmla="*/ 9 w 24"/>
                <a:gd name="T13" fmla="*/ 1 h 17"/>
                <a:gd name="T14" fmla="*/ 5 w 24"/>
                <a:gd name="T15" fmla="*/ 1 h 17"/>
                <a:gd name="T16" fmla="*/ 3 w 24"/>
                <a:gd name="T17" fmla="*/ 0 h 17"/>
                <a:gd name="T18" fmla="*/ 0 w 24"/>
                <a:gd name="T19" fmla="*/ 0 h 17"/>
                <a:gd name="T20" fmla="*/ 0 w 24"/>
                <a:gd name="T21" fmla="*/ 8 h 17"/>
                <a:gd name="T22" fmla="*/ 2 w 24"/>
                <a:gd name="T23" fmla="*/ 8 h 17"/>
                <a:gd name="T24" fmla="*/ 4 w 24"/>
                <a:gd name="T25" fmla="*/ 8 h 17"/>
                <a:gd name="T26" fmla="*/ 8 w 24"/>
                <a:gd name="T27" fmla="*/ 9 h 17"/>
                <a:gd name="T28" fmla="*/ 11 w 24"/>
                <a:gd name="T29" fmla="*/ 9 h 17"/>
                <a:gd name="T30" fmla="*/ 14 w 24"/>
                <a:gd name="T31" fmla="*/ 11 h 17"/>
                <a:gd name="T32" fmla="*/ 17 w 24"/>
                <a:gd name="T33" fmla="*/ 12 h 17"/>
                <a:gd name="T34" fmla="*/ 19 w 24"/>
                <a:gd name="T35" fmla="*/ 14 h 17"/>
                <a:gd name="T36" fmla="*/ 21 w 24"/>
                <a:gd name="T37" fmla="*/ 16 h 17"/>
                <a:gd name="T38" fmla="*/ 21 w 24"/>
                <a:gd name="T39" fmla="*/ 16 h 17"/>
                <a:gd name="T40" fmla="*/ 23 w 24"/>
                <a:gd name="T41" fmla="*/ 8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17"/>
                <a:gd name="T65" fmla="*/ 24 w 24"/>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17">
                  <a:moveTo>
                    <a:pt x="23" y="8"/>
                  </a:moveTo>
                  <a:lnTo>
                    <a:pt x="23" y="8"/>
                  </a:lnTo>
                  <a:lnTo>
                    <a:pt x="21" y="6"/>
                  </a:lnTo>
                  <a:lnTo>
                    <a:pt x="18" y="4"/>
                  </a:lnTo>
                  <a:lnTo>
                    <a:pt x="15" y="4"/>
                  </a:lnTo>
                  <a:lnTo>
                    <a:pt x="12" y="3"/>
                  </a:lnTo>
                  <a:lnTo>
                    <a:pt x="9" y="1"/>
                  </a:lnTo>
                  <a:lnTo>
                    <a:pt x="5" y="1"/>
                  </a:lnTo>
                  <a:lnTo>
                    <a:pt x="3" y="0"/>
                  </a:lnTo>
                  <a:lnTo>
                    <a:pt x="0" y="0"/>
                  </a:lnTo>
                  <a:lnTo>
                    <a:pt x="0" y="8"/>
                  </a:lnTo>
                  <a:lnTo>
                    <a:pt x="2" y="8"/>
                  </a:lnTo>
                  <a:lnTo>
                    <a:pt x="4" y="8"/>
                  </a:lnTo>
                  <a:lnTo>
                    <a:pt x="8" y="9"/>
                  </a:lnTo>
                  <a:lnTo>
                    <a:pt x="11" y="9"/>
                  </a:lnTo>
                  <a:lnTo>
                    <a:pt x="14" y="11"/>
                  </a:lnTo>
                  <a:lnTo>
                    <a:pt x="17" y="12"/>
                  </a:lnTo>
                  <a:lnTo>
                    <a:pt x="19" y="14"/>
                  </a:lnTo>
                  <a:lnTo>
                    <a:pt x="21" y="16"/>
                  </a:lnTo>
                  <a:lnTo>
                    <a:pt x="23" y="8"/>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41" name="Freeform 509"/>
            <p:cNvSpPr>
              <a:spLocks/>
            </p:cNvSpPr>
            <p:nvPr/>
          </p:nvSpPr>
          <p:spPr bwMode="auto">
            <a:xfrm>
              <a:off x="1695" y="1089"/>
              <a:ext cx="25" cy="17"/>
            </a:xfrm>
            <a:custGeom>
              <a:avLst/>
              <a:gdLst>
                <a:gd name="T0" fmla="*/ 24 w 25"/>
                <a:gd name="T1" fmla="*/ 9 h 17"/>
                <a:gd name="T2" fmla="*/ 24 w 25"/>
                <a:gd name="T3" fmla="*/ 9 h 17"/>
                <a:gd name="T4" fmla="*/ 20 w 25"/>
                <a:gd name="T5" fmla="*/ 8 h 17"/>
                <a:gd name="T6" fmla="*/ 17 w 25"/>
                <a:gd name="T7" fmla="*/ 6 h 17"/>
                <a:gd name="T8" fmla="*/ 14 w 25"/>
                <a:gd name="T9" fmla="*/ 6 h 17"/>
                <a:gd name="T10" fmla="*/ 11 w 25"/>
                <a:gd name="T11" fmla="*/ 4 h 17"/>
                <a:gd name="T12" fmla="*/ 8 w 25"/>
                <a:gd name="T13" fmla="*/ 3 h 17"/>
                <a:gd name="T14" fmla="*/ 6 w 25"/>
                <a:gd name="T15" fmla="*/ 1 h 17"/>
                <a:gd name="T16" fmla="*/ 4 w 25"/>
                <a:gd name="T17" fmla="*/ 1 h 17"/>
                <a:gd name="T18" fmla="*/ 2 w 25"/>
                <a:gd name="T19" fmla="*/ 0 h 17"/>
                <a:gd name="T20" fmla="*/ 0 w 25"/>
                <a:gd name="T21" fmla="*/ 8 h 17"/>
                <a:gd name="T22" fmla="*/ 2 w 25"/>
                <a:gd name="T23" fmla="*/ 9 h 17"/>
                <a:gd name="T24" fmla="*/ 4 w 25"/>
                <a:gd name="T25" fmla="*/ 9 h 17"/>
                <a:gd name="T26" fmla="*/ 7 w 25"/>
                <a:gd name="T27" fmla="*/ 11 h 17"/>
                <a:gd name="T28" fmla="*/ 10 w 25"/>
                <a:gd name="T29" fmla="*/ 11 h 17"/>
                <a:gd name="T30" fmla="*/ 13 w 25"/>
                <a:gd name="T31" fmla="*/ 12 h 17"/>
                <a:gd name="T32" fmla="*/ 16 w 25"/>
                <a:gd name="T33" fmla="*/ 14 h 17"/>
                <a:gd name="T34" fmla="*/ 19 w 25"/>
                <a:gd name="T35" fmla="*/ 16 h 17"/>
                <a:gd name="T36" fmla="*/ 23 w 25"/>
                <a:gd name="T37" fmla="*/ 16 h 17"/>
                <a:gd name="T38" fmla="*/ 23 w 25"/>
                <a:gd name="T39" fmla="*/ 16 h 17"/>
                <a:gd name="T40" fmla="*/ 24 w 25"/>
                <a:gd name="T41" fmla="*/ 9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17"/>
                <a:gd name="T65" fmla="*/ 25 w 25"/>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17">
                  <a:moveTo>
                    <a:pt x="24" y="9"/>
                  </a:moveTo>
                  <a:lnTo>
                    <a:pt x="24" y="9"/>
                  </a:lnTo>
                  <a:lnTo>
                    <a:pt x="20" y="8"/>
                  </a:lnTo>
                  <a:lnTo>
                    <a:pt x="17" y="6"/>
                  </a:lnTo>
                  <a:lnTo>
                    <a:pt x="14" y="6"/>
                  </a:lnTo>
                  <a:lnTo>
                    <a:pt x="11" y="4"/>
                  </a:lnTo>
                  <a:lnTo>
                    <a:pt x="8" y="3"/>
                  </a:lnTo>
                  <a:lnTo>
                    <a:pt x="6" y="1"/>
                  </a:lnTo>
                  <a:lnTo>
                    <a:pt x="4" y="1"/>
                  </a:lnTo>
                  <a:lnTo>
                    <a:pt x="2" y="0"/>
                  </a:lnTo>
                  <a:lnTo>
                    <a:pt x="0" y="8"/>
                  </a:lnTo>
                  <a:lnTo>
                    <a:pt x="2" y="9"/>
                  </a:lnTo>
                  <a:lnTo>
                    <a:pt x="4" y="9"/>
                  </a:lnTo>
                  <a:lnTo>
                    <a:pt x="7" y="11"/>
                  </a:lnTo>
                  <a:lnTo>
                    <a:pt x="10" y="11"/>
                  </a:lnTo>
                  <a:lnTo>
                    <a:pt x="13" y="12"/>
                  </a:lnTo>
                  <a:lnTo>
                    <a:pt x="16" y="14"/>
                  </a:lnTo>
                  <a:lnTo>
                    <a:pt x="19" y="16"/>
                  </a:lnTo>
                  <a:lnTo>
                    <a:pt x="23" y="16"/>
                  </a:lnTo>
                  <a:lnTo>
                    <a:pt x="24" y="9"/>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42" name="Freeform 510"/>
            <p:cNvSpPr>
              <a:spLocks/>
            </p:cNvSpPr>
            <p:nvPr/>
          </p:nvSpPr>
          <p:spPr bwMode="auto">
            <a:xfrm>
              <a:off x="1718" y="1095"/>
              <a:ext cx="23" cy="17"/>
            </a:xfrm>
            <a:custGeom>
              <a:avLst/>
              <a:gdLst>
                <a:gd name="T0" fmla="*/ 21 w 23"/>
                <a:gd name="T1" fmla="*/ 2 h 17"/>
                <a:gd name="T2" fmla="*/ 21 w 23"/>
                <a:gd name="T3" fmla="*/ 2 h 17"/>
                <a:gd name="T4" fmla="*/ 19 w 23"/>
                <a:gd name="T5" fmla="*/ 2 h 17"/>
                <a:gd name="T6" fmla="*/ 16 w 23"/>
                <a:gd name="T7" fmla="*/ 4 h 17"/>
                <a:gd name="T8" fmla="*/ 15 w 23"/>
                <a:gd name="T9" fmla="*/ 4 h 17"/>
                <a:gd name="T10" fmla="*/ 12 w 23"/>
                <a:gd name="T11" fmla="*/ 2 h 17"/>
                <a:gd name="T12" fmla="*/ 10 w 23"/>
                <a:gd name="T13" fmla="*/ 2 h 17"/>
                <a:gd name="T14" fmla="*/ 7 w 23"/>
                <a:gd name="T15" fmla="*/ 2 h 17"/>
                <a:gd name="T16" fmla="*/ 4 w 23"/>
                <a:gd name="T17" fmla="*/ 0 h 17"/>
                <a:gd name="T18" fmla="*/ 1 w 23"/>
                <a:gd name="T19" fmla="*/ 0 h 17"/>
                <a:gd name="T20" fmla="*/ 0 w 23"/>
                <a:gd name="T21" fmla="*/ 9 h 17"/>
                <a:gd name="T22" fmla="*/ 3 w 23"/>
                <a:gd name="T23" fmla="*/ 11 h 17"/>
                <a:gd name="T24" fmla="*/ 6 w 23"/>
                <a:gd name="T25" fmla="*/ 11 h 17"/>
                <a:gd name="T26" fmla="*/ 9 w 23"/>
                <a:gd name="T27" fmla="*/ 13 h 17"/>
                <a:gd name="T28" fmla="*/ 12 w 23"/>
                <a:gd name="T29" fmla="*/ 13 h 17"/>
                <a:gd name="T30" fmla="*/ 14 w 23"/>
                <a:gd name="T31" fmla="*/ 16 h 17"/>
                <a:gd name="T32" fmla="*/ 17 w 23"/>
                <a:gd name="T33" fmla="*/ 16 h 17"/>
                <a:gd name="T34" fmla="*/ 20 w 23"/>
                <a:gd name="T35" fmla="*/ 13 h 17"/>
                <a:gd name="T36" fmla="*/ 22 w 23"/>
                <a:gd name="T37" fmla="*/ 13 h 17"/>
                <a:gd name="T38" fmla="*/ 22 w 23"/>
                <a:gd name="T39" fmla="*/ 13 h 17"/>
                <a:gd name="T40" fmla="*/ 21 w 23"/>
                <a:gd name="T41" fmla="*/ 2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
                <a:gd name="T64" fmla="*/ 0 h 17"/>
                <a:gd name="T65" fmla="*/ 23 w 23"/>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 h="17">
                  <a:moveTo>
                    <a:pt x="21" y="2"/>
                  </a:moveTo>
                  <a:lnTo>
                    <a:pt x="21" y="2"/>
                  </a:lnTo>
                  <a:lnTo>
                    <a:pt x="19" y="2"/>
                  </a:lnTo>
                  <a:lnTo>
                    <a:pt x="16" y="4"/>
                  </a:lnTo>
                  <a:lnTo>
                    <a:pt x="15" y="4"/>
                  </a:lnTo>
                  <a:lnTo>
                    <a:pt x="12" y="2"/>
                  </a:lnTo>
                  <a:lnTo>
                    <a:pt x="10" y="2"/>
                  </a:lnTo>
                  <a:lnTo>
                    <a:pt x="7" y="2"/>
                  </a:lnTo>
                  <a:lnTo>
                    <a:pt x="4" y="0"/>
                  </a:lnTo>
                  <a:lnTo>
                    <a:pt x="1" y="0"/>
                  </a:lnTo>
                  <a:lnTo>
                    <a:pt x="0" y="9"/>
                  </a:lnTo>
                  <a:lnTo>
                    <a:pt x="3" y="11"/>
                  </a:lnTo>
                  <a:lnTo>
                    <a:pt x="6" y="11"/>
                  </a:lnTo>
                  <a:lnTo>
                    <a:pt x="9" y="13"/>
                  </a:lnTo>
                  <a:lnTo>
                    <a:pt x="12" y="13"/>
                  </a:lnTo>
                  <a:lnTo>
                    <a:pt x="14" y="16"/>
                  </a:lnTo>
                  <a:lnTo>
                    <a:pt x="17" y="16"/>
                  </a:lnTo>
                  <a:lnTo>
                    <a:pt x="20" y="13"/>
                  </a:lnTo>
                  <a:lnTo>
                    <a:pt x="22" y="13"/>
                  </a:lnTo>
                  <a:lnTo>
                    <a:pt x="21" y="2"/>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43" name="Freeform 511"/>
            <p:cNvSpPr>
              <a:spLocks/>
            </p:cNvSpPr>
            <p:nvPr/>
          </p:nvSpPr>
          <p:spPr bwMode="auto">
            <a:xfrm>
              <a:off x="1739" y="1092"/>
              <a:ext cx="18" cy="17"/>
            </a:xfrm>
            <a:custGeom>
              <a:avLst/>
              <a:gdLst>
                <a:gd name="T0" fmla="*/ 17 w 18"/>
                <a:gd name="T1" fmla="*/ 1 h 17"/>
                <a:gd name="T2" fmla="*/ 17 w 18"/>
                <a:gd name="T3" fmla="*/ 1 h 17"/>
                <a:gd name="T4" fmla="*/ 15 w 18"/>
                <a:gd name="T5" fmla="*/ 1 h 17"/>
                <a:gd name="T6" fmla="*/ 13 w 18"/>
                <a:gd name="T7" fmla="*/ 0 h 17"/>
                <a:gd name="T8" fmla="*/ 10 w 18"/>
                <a:gd name="T9" fmla="*/ 1 h 17"/>
                <a:gd name="T10" fmla="*/ 9 w 18"/>
                <a:gd name="T11" fmla="*/ 1 h 17"/>
                <a:gd name="T12" fmla="*/ 7 w 18"/>
                <a:gd name="T13" fmla="*/ 3 h 17"/>
                <a:gd name="T14" fmla="*/ 4 w 18"/>
                <a:gd name="T15" fmla="*/ 3 h 17"/>
                <a:gd name="T16" fmla="*/ 2 w 18"/>
                <a:gd name="T17" fmla="*/ 5 h 17"/>
                <a:gd name="T18" fmla="*/ 0 w 18"/>
                <a:gd name="T19" fmla="*/ 7 h 17"/>
                <a:gd name="T20" fmla="*/ 1 w 18"/>
                <a:gd name="T21" fmla="*/ 16 h 17"/>
                <a:gd name="T22" fmla="*/ 4 w 18"/>
                <a:gd name="T23" fmla="*/ 14 h 17"/>
                <a:gd name="T24" fmla="*/ 6 w 18"/>
                <a:gd name="T25" fmla="*/ 12 h 17"/>
                <a:gd name="T26" fmla="*/ 8 w 18"/>
                <a:gd name="T27" fmla="*/ 10 h 17"/>
                <a:gd name="T28" fmla="*/ 9 w 18"/>
                <a:gd name="T29" fmla="*/ 10 h 17"/>
                <a:gd name="T30" fmla="*/ 11 w 18"/>
                <a:gd name="T31" fmla="*/ 8 h 17"/>
                <a:gd name="T32" fmla="*/ 13 w 18"/>
                <a:gd name="T33" fmla="*/ 10 h 17"/>
                <a:gd name="T34" fmla="*/ 14 w 18"/>
                <a:gd name="T35" fmla="*/ 8 h 17"/>
                <a:gd name="T36" fmla="*/ 15 w 18"/>
                <a:gd name="T37" fmla="*/ 10 h 17"/>
                <a:gd name="T38" fmla="*/ 15 w 18"/>
                <a:gd name="T39" fmla="*/ 10 h 17"/>
                <a:gd name="T40" fmla="*/ 17 w 18"/>
                <a:gd name="T41" fmla="*/ 1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
                <a:gd name="T64" fmla="*/ 0 h 17"/>
                <a:gd name="T65" fmla="*/ 18 w 18"/>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 h="17">
                  <a:moveTo>
                    <a:pt x="17" y="1"/>
                  </a:moveTo>
                  <a:lnTo>
                    <a:pt x="17" y="1"/>
                  </a:lnTo>
                  <a:lnTo>
                    <a:pt x="15" y="1"/>
                  </a:lnTo>
                  <a:lnTo>
                    <a:pt x="13" y="0"/>
                  </a:lnTo>
                  <a:lnTo>
                    <a:pt x="10" y="1"/>
                  </a:lnTo>
                  <a:lnTo>
                    <a:pt x="9" y="1"/>
                  </a:lnTo>
                  <a:lnTo>
                    <a:pt x="7" y="3"/>
                  </a:lnTo>
                  <a:lnTo>
                    <a:pt x="4" y="3"/>
                  </a:lnTo>
                  <a:lnTo>
                    <a:pt x="2" y="5"/>
                  </a:lnTo>
                  <a:lnTo>
                    <a:pt x="0" y="7"/>
                  </a:lnTo>
                  <a:lnTo>
                    <a:pt x="1" y="16"/>
                  </a:lnTo>
                  <a:lnTo>
                    <a:pt x="4" y="14"/>
                  </a:lnTo>
                  <a:lnTo>
                    <a:pt x="6" y="12"/>
                  </a:lnTo>
                  <a:lnTo>
                    <a:pt x="8" y="10"/>
                  </a:lnTo>
                  <a:lnTo>
                    <a:pt x="9" y="10"/>
                  </a:lnTo>
                  <a:lnTo>
                    <a:pt x="11" y="8"/>
                  </a:lnTo>
                  <a:lnTo>
                    <a:pt x="13" y="10"/>
                  </a:lnTo>
                  <a:lnTo>
                    <a:pt x="14" y="8"/>
                  </a:lnTo>
                  <a:lnTo>
                    <a:pt x="15" y="10"/>
                  </a:lnTo>
                  <a:lnTo>
                    <a:pt x="17" y="1"/>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44" name="Freeform 512"/>
            <p:cNvSpPr>
              <a:spLocks/>
            </p:cNvSpPr>
            <p:nvPr/>
          </p:nvSpPr>
          <p:spPr bwMode="auto">
            <a:xfrm>
              <a:off x="1754" y="1093"/>
              <a:ext cx="17" cy="17"/>
            </a:xfrm>
            <a:custGeom>
              <a:avLst/>
              <a:gdLst>
                <a:gd name="T0" fmla="*/ 12 w 17"/>
                <a:gd name="T1" fmla="*/ 4 h 17"/>
                <a:gd name="T2" fmla="*/ 12 w 17"/>
                <a:gd name="T3" fmla="*/ 4 h 17"/>
                <a:gd name="T4" fmla="*/ 11 w 17"/>
                <a:gd name="T5" fmla="*/ 4 h 17"/>
                <a:gd name="T6" fmla="*/ 8 w 17"/>
                <a:gd name="T7" fmla="*/ 4 h 17"/>
                <a:gd name="T8" fmla="*/ 4 w 17"/>
                <a:gd name="T9" fmla="*/ 2 h 17"/>
                <a:gd name="T10" fmla="*/ 2 w 17"/>
                <a:gd name="T11" fmla="*/ 0 h 17"/>
                <a:gd name="T12" fmla="*/ 0 w 17"/>
                <a:gd name="T13" fmla="*/ 11 h 17"/>
                <a:gd name="T14" fmla="*/ 3 w 17"/>
                <a:gd name="T15" fmla="*/ 13 h 17"/>
                <a:gd name="T16" fmla="*/ 6 w 17"/>
                <a:gd name="T17" fmla="*/ 16 h 17"/>
                <a:gd name="T18" fmla="*/ 11 w 17"/>
                <a:gd name="T19" fmla="*/ 16 h 17"/>
                <a:gd name="T20" fmla="*/ 14 w 17"/>
                <a:gd name="T21" fmla="*/ 13 h 17"/>
                <a:gd name="T22" fmla="*/ 16 w 17"/>
                <a:gd name="T23" fmla="*/ 13 h 17"/>
                <a:gd name="T24" fmla="*/ 12 w 17"/>
                <a:gd name="T25" fmla="*/ 4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12" y="4"/>
                  </a:moveTo>
                  <a:lnTo>
                    <a:pt x="12" y="4"/>
                  </a:lnTo>
                  <a:lnTo>
                    <a:pt x="11" y="4"/>
                  </a:lnTo>
                  <a:lnTo>
                    <a:pt x="8" y="4"/>
                  </a:lnTo>
                  <a:lnTo>
                    <a:pt x="4" y="2"/>
                  </a:lnTo>
                  <a:lnTo>
                    <a:pt x="2" y="0"/>
                  </a:lnTo>
                  <a:lnTo>
                    <a:pt x="0" y="11"/>
                  </a:lnTo>
                  <a:lnTo>
                    <a:pt x="3" y="13"/>
                  </a:lnTo>
                  <a:lnTo>
                    <a:pt x="6" y="16"/>
                  </a:lnTo>
                  <a:lnTo>
                    <a:pt x="11" y="16"/>
                  </a:lnTo>
                  <a:lnTo>
                    <a:pt x="14" y="13"/>
                  </a:lnTo>
                  <a:lnTo>
                    <a:pt x="16" y="13"/>
                  </a:lnTo>
                  <a:lnTo>
                    <a:pt x="12" y="4"/>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45" name="Freeform 513"/>
            <p:cNvSpPr>
              <a:spLocks/>
            </p:cNvSpPr>
            <p:nvPr/>
          </p:nvSpPr>
          <p:spPr bwMode="auto">
            <a:xfrm>
              <a:off x="1765" y="1093"/>
              <a:ext cx="17" cy="17"/>
            </a:xfrm>
            <a:custGeom>
              <a:avLst/>
              <a:gdLst>
                <a:gd name="T0" fmla="*/ 16 w 17"/>
                <a:gd name="T1" fmla="*/ 0 h 17"/>
                <a:gd name="T2" fmla="*/ 16 w 17"/>
                <a:gd name="T3" fmla="*/ 0 h 17"/>
                <a:gd name="T4" fmla="*/ 11 w 17"/>
                <a:gd name="T5" fmla="*/ 0 h 17"/>
                <a:gd name="T6" fmla="*/ 8 w 17"/>
                <a:gd name="T7" fmla="*/ 0 h 17"/>
                <a:gd name="T8" fmla="*/ 3 w 17"/>
                <a:gd name="T9" fmla="*/ 2 h 17"/>
                <a:gd name="T10" fmla="*/ 0 w 17"/>
                <a:gd name="T11" fmla="*/ 5 h 17"/>
                <a:gd name="T12" fmla="*/ 3 w 17"/>
                <a:gd name="T13" fmla="*/ 16 h 17"/>
                <a:gd name="T14" fmla="*/ 4 w 17"/>
                <a:gd name="T15" fmla="*/ 13 h 17"/>
                <a:gd name="T16" fmla="*/ 8 w 17"/>
                <a:gd name="T17" fmla="*/ 13 h 17"/>
                <a:gd name="T18" fmla="*/ 11 w 17"/>
                <a:gd name="T19" fmla="*/ 13 h 17"/>
                <a:gd name="T20" fmla="*/ 14 w 17"/>
                <a:gd name="T21" fmla="*/ 13 h 17"/>
                <a:gd name="T22" fmla="*/ 14 w 17"/>
                <a:gd name="T23" fmla="*/ 13 h 17"/>
                <a:gd name="T24" fmla="*/ 16 w 17"/>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16" y="0"/>
                  </a:moveTo>
                  <a:lnTo>
                    <a:pt x="16" y="0"/>
                  </a:lnTo>
                  <a:lnTo>
                    <a:pt x="11" y="0"/>
                  </a:lnTo>
                  <a:lnTo>
                    <a:pt x="8" y="0"/>
                  </a:lnTo>
                  <a:lnTo>
                    <a:pt x="3" y="2"/>
                  </a:lnTo>
                  <a:lnTo>
                    <a:pt x="0" y="5"/>
                  </a:lnTo>
                  <a:lnTo>
                    <a:pt x="3" y="16"/>
                  </a:lnTo>
                  <a:lnTo>
                    <a:pt x="4" y="13"/>
                  </a:lnTo>
                  <a:lnTo>
                    <a:pt x="8" y="13"/>
                  </a:lnTo>
                  <a:lnTo>
                    <a:pt x="11" y="13"/>
                  </a:lnTo>
                  <a:lnTo>
                    <a:pt x="14" y="13"/>
                  </a:lnTo>
                  <a:lnTo>
                    <a:pt x="16" y="0"/>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46" name="Freeform 514"/>
            <p:cNvSpPr>
              <a:spLocks/>
            </p:cNvSpPr>
            <p:nvPr/>
          </p:nvSpPr>
          <p:spPr bwMode="auto">
            <a:xfrm>
              <a:off x="1777" y="1093"/>
              <a:ext cx="17" cy="17"/>
            </a:xfrm>
            <a:custGeom>
              <a:avLst/>
              <a:gdLst>
                <a:gd name="T0" fmla="*/ 13 w 17"/>
                <a:gd name="T1" fmla="*/ 0 h 17"/>
                <a:gd name="T2" fmla="*/ 13 w 17"/>
                <a:gd name="T3" fmla="*/ 0 h 17"/>
                <a:gd name="T4" fmla="*/ 9 w 17"/>
                <a:gd name="T5" fmla="*/ 2 h 17"/>
                <a:gd name="T6" fmla="*/ 7 w 17"/>
                <a:gd name="T7" fmla="*/ 2 h 17"/>
                <a:gd name="T8" fmla="*/ 3 w 17"/>
                <a:gd name="T9" fmla="*/ 2 h 17"/>
                <a:gd name="T10" fmla="*/ 1 w 17"/>
                <a:gd name="T11" fmla="*/ 0 h 17"/>
                <a:gd name="T12" fmla="*/ 0 w 17"/>
                <a:gd name="T13" fmla="*/ 13 h 17"/>
                <a:gd name="T14" fmla="*/ 2 w 17"/>
                <a:gd name="T15" fmla="*/ 13 h 17"/>
                <a:gd name="T16" fmla="*/ 7 w 17"/>
                <a:gd name="T17" fmla="*/ 16 h 17"/>
                <a:gd name="T18" fmla="*/ 11 w 17"/>
                <a:gd name="T19" fmla="*/ 16 h 17"/>
                <a:gd name="T20" fmla="*/ 16 w 17"/>
                <a:gd name="T21" fmla="*/ 13 h 17"/>
                <a:gd name="T22" fmla="*/ 16 w 17"/>
                <a:gd name="T23" fmla="*/ 13 h 17"/>
                <a:gd name="T24" fmla="*/ 13 w 17"/>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13" y="0"/>
                  </a:moveTo>
                  <a:lnTo>
                    <a:pt x="13" y="0"/>
                  </a:lnTo>
                  <a:lnTo>
                    <a:pt x="9" y="2"/>
                  </a:lnTo>
                  <a:lnTo>
                    <a:pt x="7" y="2"/>
                  </a:lnTo>
                  <a:lnTo>
                    <a:pt x="3" y="2"/>
                  </a:lnTo>
                  <a:lnTo>
                    <a:pt x="1" y="0"/>
                  </a:lnTo>
                  <a:lnTo>
                    <a:pt x="0" y="13"/>
                  </a:lnTo>
                  <a:lnTo>
                    <a:pt x="2" y="13"/>
                  </a:lnTo>
                  <a:lnTo>
                    <a:pt x="7" y="16"/>
                  </a:lnTo>
                  <a:lnTo>
                    <a:pt x="11" y="16"/>
                  </a:lnTo>
                  <a:lnTo>
                    <a:pt x="16" y="13"/>
                  </a:lnTo>
                  <a:lnTo>
                    <a:pt x="13" y="0"/>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47" name="Freeform 515"/>
            <p:cNvSpPr>
              <a:spLocks/>
            </p:cNvSpPr>
            <p:nvPr/>
          </p:nvSpPr>
          <p:spPr bwMode="auto">
            <a:xfrm>
              <a:off x="1788" y="1089"/>
              <a:ext cx="22" cy="17"/>
            </a:xfrm>
            <a:custGeom>
              <a:avLst/>
              <a:gdLst>
                <a:gd name="T0" fmla="*/ 21 w 22"/>
                <a:gd name="T1" fmla="*/ 0 h 17"/>
                <a:gd name="T2" fmla="*/ 21 w 22"/>
                <a:gd name="T3" fmla="*/ 0 h 17"/>
                <a:gd name="T4" fmla="*/ 19 w 22"/>
                <a:gd name="T5" fmla="*/ 0 h 17"/>
                <a:gd name="T6" fmla="*/ 16 w 22"/>
                <a:gd name="T7" fmla="*/ 0 h 17"/>
                <a:gd name="T8" fmla="*/ 14 w 22"/>
                <a:gd name="T9" fmla="*/ 1 h 17"/>
                <a:gd name="T10" fmla="*/ 11 w 22"/>
                <a:gd name="T11" fmla="*/ 1 h 17"/>
                <a:gd name="T12" fmla="*/ 8 w 22"/>
                <a:gd name="T13" fmla="*/ 3 h 17"/>
                <a:gd name="T14" fmla="*/ 5 w 22"/>
                <a:gd name="T15" fmla="*/ 5 h 17"/>
                <a:gd name="T16" fmla="*/ 3 w 22"/>
                <a:gd name="T17" fmla="*/ 5 h 17"/>
                <a:gd name="T18" fmla="*/ 0 w 22"/>
                <a:gd name="T19" fmla="*/ 7 h 17"/>
                <a:gd name="T20" fmla="*/ 2 w 22"/>
                <a:gd name="T21" fmla="*/ 16 h 17"/>
                <a:gd name="T22" fmla="*/ 4 w 22"/>
                <a:gd name="T23" fmla="*/ 14 h 17"/>
                <a:gd name="T24" fmla="*/ 6 w 22"/>
                <a:gd name="T25" fmla="*/ 12 h 17"/>
                <a:gd name="T26" fmla="*/ 9 w 22"/>
                <a:gd name="T27" fmla="*/ 12 h 17"/>
                <a:gd name="T28" fmla="*/ 12 w 22"/>
                <a:gd name="T29" fmla="*/ 10 h 17"/>
                <a:gd name="T30" fmla="*/ 15 w 22"/>
                <a:gd name="T31" fmla="*/ 10 h 17"/>
                <a:gd name="T32" fmla="*/ 17 w 22"/>
                <a:gd name="T33" fmla="*/ 8 h 17"/>
                <a:gd name="T34" fmla="*/ 19 w 22"/>
                <a:gd name="T35" fmla="*/ 10 h 17"/>
                <a:gd name="T36" fmla="*/ 20 w 22"/>
                <a:gd name="T37" fmla="*/ 8 h 17"/>
                <a:gd name="T38" fmla="*/ 20 w 22"/>
                <a:gd name="T39" fmla="*/ 8 h 17"/>
                <a:gd name="T40" fmla="*/ 21 w 22"/>
                <a:gd name="T41" fmla="*/ 0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
                <a:gd name="T64" fmla="*/ 0 h 17"/>
                <a:gd name="T65" fmla="*/ 22 w 22"/>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 h="17">
                  <a:moveTo>
                    <a:pt x="21" y="0"/>
                  </a:moveTo>
                  <a:lnTo>
                    <a:pt x="21" y="0"/>
                  </a:lnTo>
                  <a:lnTo>
                    <a:pt x="19" y="0"/>
                  </a:lnTo>
                  <a:lnTo>
                    <a:pt x="16" y="0"/>
                  </a:lnTo>
                  <a:lnTo>
                    <a:pt x="14" y="1"/>
                  </a:lnTo>
                  <a:lnTo>
                    <a:pt x="11" y="1"/>
                  </a:lnTo>
                  <a:lnTo>
                    <a:pt x="8" y="3"/>
                  </a:lnTo>
                  <a:lnTo>
                    <a:pt x="5" y="5"/>
                  </a:lnTo>
                  <a:lnTo>
                    <a:pt x="3" y="5"/>
                  </a:lnTo>
                  <a:lnTo>
                    <a:pt x="0" y="7"/>
                  </a:lnTo>
                  <a:lnTo>
                    <a:pt x="2" y="16"/>
                  </a:lnTo>
                  <a:lnTo>
                    <a:pt x="4" y="14"/>
                  </a:lnTo>
                  <a:lnTo>
                    <a:pt x="6" y="12"/>
                  </a:lnTo>
                  <a:lnTo>
                    <a:pt x="9" y="12"/>
                  </a:lnTo>
                  <a:lnTo>
                    <a:pt x="12" y="10"/>
                  </a:lnTo>
                  <a:lnTo>
                    <a:pt x="15" y="10"/>
                  </a:lnTo>
                  <a:lnTo>
                    <a:pt x="17" y="8"/>
                  </a:lnTo>
                  <a:lnTo>
                    <a:pt x="19" y="10"/>
                  </a:lnTo>
                  <a:lnTo>
                    <a:pt x="20" y="8"/>
                  </a:lnTo>
                  <a:lnTo>
                    <a:pt x="21" y="0"/>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48" name="Freeform 516"/>
            <p:cNvSpPr>
              <a:spLocks/>
            </p:cNvSpPr>
            <p:nvPr/>
          </p:nvSpPr>
          <p:spPr bwMode="auto">
            <a:xfrm>
              <a:off x="1808" y="1089"/>
              <a:ext cx="21" cy="17"/>
            </a:xfrm>
            <a:custGeom>
              <a:avLst/>
              <a:gdLst>
                <a:gd name="T0" fmla="*/ 19 w 21"/>
                <a:gd name="T1" fmla="*/ 8 h 17"/>
                <a:gd name="T2" fmla="*/ 19 w 21"/>
                <a:gd name="T3" fmla="*/ 8 h 17"/>
                <a:gd name="T4" fmla="*/ 17 w 21"/>
                <a:gd name="T5" fmla="*/ 8 h 17"/>
                <a:gd name="T6" fmla="*/ 15 w 21"/>
                <a:gd name="T7" fmla="*/ 8 h 17"/>
                <a:gd name="T8" fmla="*/ 11 w 21"/>
                <a:gd name="T9" fmla="*/ 6 h 17"/>
                <a:gd name="T10" fmla="*/ 10 w 21"/>
                <a:gd name="T11" fmla="*/ 4 h 17"/>
                <a:gd name="T12" fmla="*/ 7 w 21"/>
                <a:gd name="T13" fmla="*/ 3 h 17"/>
                <a:gd name="T14" fmla="*/ 4 w 21"/>
                <a:gd name="T15" fmla="*/ 1 h 17"/>
                <a:gd name="T16" fmla="*/ 2 w 21"/>
                <a:gd name="T17" fmla="*/ 1 h 17"/>
                <a:gd name="T18" fmla="*/ 1 w 21"/>
                <a:gd name="T19" fmla="*/ 0 h 17"/>
                <a:gd name="T20" fmla="*/ 0 w 21"/>
                <a:gd name="T21" fmla="*/ 8 h 17"/>
                <a:gd name="T22" fmla="*/ 1 w 21"/>
                <a:gd name="T23" fmla="*/ 9 h 17"/>
                <a:gd name="T24" fmla="*/ 2 w 21"/>
                <a:gd name="T25" fmla="*/ 9 h 17"/>
                <a:gd name="T26" fmla="*/ 5 w 21"/>
                <a:gd name="T27" fmla="*/ 11 h 17"/>
                <a:gd name="T28" fmla="*/ 8 w 21"/>
                <a:gd name="T29" fmla="*/ 12 h 17"/>
                <a:gd name="T30" fmla="*/ 11 w 21"/>
                <a:gd name="T31" fmla="*/ 14 h 17"/>
                <a:gd name="T32" fmla="*/ 14 w 21"/>
                <a:gd name="T33" fmla="*/ 14 h 17"/>
                <a:gd name="T34" fmla="*/ 17 w 21"/>
                <a:gd name="T35" fmla="*/ 16 h 17"/>
                <a:gd name="T36" fmla="*/ 20 w 21"/>
                <a:gd name="T37" fmla="*/ 14 h 17"/>
                <a:gd name="T38" fmla="*/ 20 w 21"/>
                <a:gd name="T39" fmla="*/ 14 h 17"/>
                <a:gd name="T40" fmla="*/ 19 w 21"/>
                <a:gd name="T41" fmla="*/ 8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17"/>
                <a:gd name="T65" fmla="*/ 21 w 21"/>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17">
                  <a:moveTo>
                    <a:pt x="19" y="8"/>
                  </a:moveTo>
                  <a:lnTo>
                    <a:pt x="19" y="8"/>
                  </a:lnTo>
                  <a:lnTo>
                    <a:pt x="17" y="8"/>
                  </a:lnTo>
                  <a:lnTo>
                    <a:pt x="15" y="8"/>
                  </a:lnTo>
                  <a:lnTo>
                    <a:pt x="11" y="6"/>
                  </a:lnTo>
                  <a:lnTo>
                    <a:pt x="10" y="4"/>
                  </a:lnTo>
                  <a:lnTo>
                    <a:pt x="7" y="3"/>
                  </a:lnTo>
                  <a:lnTo>
                    <a:pt x="4" y="1"/>
                  </a:lnTo>
                  <a:lnTo>
                    <a:pt x="2" y="1"/>
                  </a:lnTo>
                  <a:lnTo>
                    <a:pt x="1" y="0"/>
                  </a:lnTo>
                  <a:lnTo>
                    <a:pt x="0" y="8"/>
                  </a:lnTo>
                  <a:lnTo>
                    <a:pt x="1" y="9"/>
                  </a:lnTo>
                  <a:lnTo>
                    <a:pt x="2" y="9"/>
                  </a:lnTo>
                  <a:lnTo>
                    <a:pt x="5" y="11"/>
                  </a:lnTo>
                  <a:lnTo>
                    <a:pt x="8" y="12"/>
                  </a:lnTo>
                  <a:lnTo>
                    <a:pt x="11" y="14"/>
                  </a:lnTo>
                  <a:lnTo>
                    <a:pt x="14" y="14"/>
                  </a:lnTo>
                  <a:lnTo>
                    <a:pt x="17" y="16"/>
                  </a:lnTo>
                  <a:lnTo>
                    <a:pt x="20" y="14"/>
                  </a:lnTo>
                  <a:lnTo>
                    <a:pt x="19" y="8"/>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49" name="Freeform 517"/>
            <p:cNvSpPr>
              <a:spLocks/>
            </p:cNvSpPr>
            <p:nvPr/>
          </p:nvSpPr>
          <p:spPr bwMode="auto">
            <a:xfrm>
              <a:off x="1827" y="1093"/>
              <a:ext cx="19" cy="17"/>
            </a:xfrm>
            <a:custGeom>
              <a:avLst/>
              <a:gdLst>
                <a:gd name="T0" fmla="*/ 18 w 19"/>
                <a:gd name="T1" fmla="*/ 6 h 17"/>
                <a:gd name="T2" fmla="*/ 18 w 19"/>
                <a:gd name="T3" fmla="*/ 6 h 17"/>
                <a:gd name="T4" fmla="*/ 17 w 19"/>
                <a:gd name="T5" fmla="*/ 6 h 17"/>
                <a:gd name="T6" fmla="*/ 15 w 19"/>
                <a:gd name="T7" fmla="*/ 6 h 17"/>
                <a:gd name="T8" fmla="*/ 13 w 19"/>
                <a:gd name="T9" fmla="*/ 4 h 17"/>
                <a:gd name="T10" fmla="*/ 11 w 19"/>
                <a:gd name="T11" fmla="*/ 4 h 17"/>
                <a:gd name="T12" fmla="*/ 9 w 19"/>
                <a:gd name="T13" fmla="*/ 2 h 17"/>
                <a:gd name="T14" fmla="*/ 6 w 19"/>
                <a:gd name="T15" fmla="*/ 2 h 17"/>
                <a:gd name="T16" fmla="*/ 3 w 19"/>
                <a:gd name="T17" fmla="*/ 0 h 17"/>
                <a:gd name="T18" fmla="*/ 0 w 19"/>
                <a:gd name="T19" fmla="*/ 2 h 17"/>
                <a:gd name="T20" fmla="*/ 1 w 19"/>
                <a:gd name="T21" fmla="*/ 10 h 17"/>
                <a:gd name="T22" fmla="*/ 3 w 19"/>
                <a:gd name="T23" fmla="*/ 12 h 17"/>
                <a:gd name="T24" fmla="*/ 6 w 19"/>
                <a:gd name="T25" fmla="*/ 10 h 17"/>
                <a:gd name="T26" fmla="*/ 8 w 19"/>
                <a:gd name="T27" fmla="*/ 12 h 17"/>
                <a:gd name="T28" fmla="*/ 10 w 19"/>
                <a:gd name="T29" fmla="*/ 12 h 17"/>
                <a:gd name="T30" fmla="*/ 12 w 19"/>
                <a:gd name="T31" fmla="*/ 14 h 17"/>
                <a:gd name="T32" fmla="*/ 14 w 19"/>
                <a:gd name="T33" fmla="*/ 14 h 17"/>
                <a:gd name="T34" fmla="*/ 16 w 19"/>
                <a:gd name="T35" fmla="*/ 16 h 17"/>
                <a:gd name="T36" fmla="*/ 18 w 19"/>
                <a:gd name="T37" fmla="*/ 16 h 17"/>
                <a:gd name="T38" fmla="*/ 18 w 19"/>
                <a:gd name="T39" fmla="*/ 16 h 17"/>
                <a:gd name="T40" fmla="*/ 18 w 19"/>
                <a:gd name="T41" fmla="*/ 6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17"/>
                <a:gd name="T65" fmla="*/ 19 w 19"/>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17">
                  <a:moveTo>
                    <a:pt x="18" y="6"/>
                  </a:moveTo>
                  <a:lnTo>
                    <a:pt x="18" y="6"/>
                  </a:lnTo>
                  <a:lnTo>
                    <a:pt x="17" y="6"/>
                  </a:lnTo>
                  <a:lnTo>
                    <a:pt x="15" y="6"/>
                  </a:lnTo>
                  <a:lnTo>
                    <a:pt x="13" y="4"/>
                  </a:lnTo>
                  <a:lnTo>
                    <a:pt x="11" y="4"/>
                  </a:lnTo>
                  <a:lnTo>
                    <a:pt x="9" y="2"/>
                  </a:lnTo>
                  <a:lnTo>
                    <a:pt x="6" y="2"/>
                  </a:lnTo>
                  <a:lnTo>
                    <a:pt x="3" y="0"/>
                  </a:lnTo>
                  <a:lnTo>
                    <a:pt x="0" y="2"/>
                  </a:lnTo>
                  <a:lnTo>
                    <a:pt x="1" y="10"/>
                  </a:lnTo>
                  <a:lnTo>
                    <a:pt x="3" y="12"/>
                  </a:lnTo>
                  <a:lnTo>
                    <a:pt x="6" y="10"/>
                  </a:lnTo>
                  <a:lnTo>
                    <a:pt x="8" y="12"/>
                  </a:lnTo>
                  <a:lnTo>
                    <a:pt x="10" y="12"/>
                  </a:lnTo>
                  <a:lnTo>
                    <a:pt x="12" y="14"/>
                  </a:lnTo>
                  <a:lnTo>
                    <a:pt x="14" y="14"/>
                  </a:lnTo>
                  <a:lnTo>
                    <a:pt x="16" y="16"/>
                  </a:lnTo>
                  <a:lnTo>
                    <a:pt x="18" y="16"/>
                  </a:lnTo>
                  <a:lnTo>
                    <a:pt x="18" y="6"/>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50" name="Freeform 518"/>
            <p:cNvSpPr>
              <a:spLocks/>
            </p:cNvSpPr>
            <p:nvPr/>
          </p:nvSpPr>
          <p:spPr bwMode="auto">
            <a:xfrm>
              <a:off x="1845" y="1092"/>
              <a:ext cx="19" cy="17"/>
            </a:xfrm>
            <a:custGeom>
              <a:avLst/>
              <a:gdLst>
                <a:gd name="T0" fmla="*/ 17 w 19"/>
                <a:gd name="T1" fmla="*/ 0 h 17"/>
                <a:gd name="T2" fmla="*/ 16 w 19"/>
                <a:gd name="T3" fmla="*/ 0 h 17"/>
                <a:gd name="T4" fmla="*/ 14 w 19"/>
                <a:gd name="T5" fmla="*/ 0 h 17"/>
                <a:gd name="T6" fmla="*/ 12 w 19"/>
                <a:gd name="T7" fmla="*/ 1 h 17"/>
                <a:gd name="T8" fmla="*/ 10 w 19"/>
                <a:gd name="T9" fmla="*/ 3 h 17"/>
                <a:gd name="T10" fmla="*/ 8 w 19"/>
                <a:gd name="T11" fmla="*/ 5 h 17"/>
                <a:gd name="T12" fmla="*/ 5 w 19"/>
                <a:gd name="T13" fmla="*/ 5 h 17"/>
                <a:gd name="T14" fmla="*/ 3 w 19"/>
                <a:gd name="T15" fmla="*/ 7 h 17"/>
                <a:gd name="T16" fmla="*/ 1 w 19"/>
                <a:gd name="T17" fmla="*/ 7 h 17"/>
                <a:gd name="T18" fmla="*/ 0 w 19"/>
                <a:gd name="T19" fmla="*/ 7 h 17"/>
                <a:gd name="T20" fmla="*/ 0 w 19"/>
                <a:gd name="T21" fmla="*/ 16 h 17"/>
                <a:gd name="T22" fmla="*/ 2 w 19"/>
                <a:gd name="T23" fmla="*/ 16 h 17"/>
                <a:gd name="T24" fmla="*/ 4 w 19"/>
                <a:gd name="T25" fmla="*/ 14 h 17"/>
                <a:gd name="T26" fmla="*/ 6 w 19"/>
                <a:gd name="T27" fmla="*/ 14 h 17"/>
                <a:gd name="T28" fmla="*/ 9 w 19"/>
                <a:gd name="T29" fmla="*/ 12 h 17"/>
                <a:gd name="T30" fmla="*/ 11 w 19"/>
                <a:gd name="T31" fmla="*/ 10 h 17"/>
                <a:gd name="T32" fmla="*/ 14 w 19"/>
                <a:gd name="T33" fmla="*/ 10 h 17"/>
                <a:gd name="T34" fmla="*/ 16 w 19"/>
                <a:gd name="T35" fmla="*/ 8 h 17"/>
                <a:gd name="T36" fmla="*/ 18 w 19"/>
                <a:gd name="T37" fmla="*/ 7 h 17"/>
                <a:gd name="T38" fmla="*/ 18 w 19"/>
                <a:gd name="T39" fmla="*/ 7 h 17"/>
                <a:gd name="T40" fmla="*/ 17 w 19"/>
                <a:gd name="T41" fmla="*/ 0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17"/>
                <a:gd name="T65" fmla="*/ 19 w 19"/>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17">
                  <a:moveTo>
                    <a:pt x="17" y="0"/>
                  </a:moveTo>
                  <a:lnTo>
                    <a:pt x="16" y="0"/>
                  </a:lnTo>
                  <a:lnTo>
                    <a:pt x="14" y="0"/>
                  </a:lnTo>
                  <a:lnTo>
                    <a:pt x="12" y="1"/>
                  </a:lnTo>
                  <a:lnTo>
                    <a:pt x="10" y="3"/>
                  </a:lnTo>
                  <a:lnTo>
                    <a:pt x="8" y="5"/>
                  </a:lnTo>
                  <a:lnTo>
                    <a:pt x="5" y="5"/>
                  </a:lnTo>
                  <a:lnTo>
                    <a:pt x="3" y="7"/>
                  </a:lnTo>
                  <a:lnTo>
                    <a:pt x="1" y="7"/>
                  </a:lnTo>
                  <a:lnTo>
                    <a:pt x="0" y="7"/>
                  </a:lnTo>
                  <a:lnTo>
                    <a:pt x="0" y="16"/>
                  </a:lnTo>
                  <a:lnTo>
                    <a:pt x="2" y="16"/>
                  </a:lnTo>
                  <a:lnTo>
                    <a:pt x="4" y="14"/>
                  </a:lnTo>
                  <a:lnTo>
                    <a:pt x="6" y="14"/>
                  </a:lnTo>
                  <a:lnTo>
                    <a:pt x="9" y="12"/>
                  </a:lnTo>
                  <a:lnTo>
                    <a:pt x="11" y="10"/>
                  </a:lnTo>
                  <a:lnTo>
                    <a:pt x="14" y="10"/>
                  </a:lnTo>
                  <a:lnTo>
                    <a:pt x="16" y="8"/>
                  </a:lnTo>
                  <a:lnTo>
                    <a:pt x="18" y="7"/>
                  </a:lnTo>
                  <a:lnTo>
                    <a:pt x="17" y="0"/>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51" name="Freeform 519"/>
            <p:cNvSpPr>
              <a:spLocks/>
            </p:cNvSpPr>
            <p:nvPr/>
          </p:nvSpPr>
          <p:spPr bwMode="auto">
            <a:xfrm>
              <a:off x="1862" y="1091"/>
              <a:ext cx="17" cy="17"/>
            </a:xfrm>
            <a:custGeom>
              <a:avLst/>
              <a:gdLst>
                <a:gd name="T0" fmla="*/ 16 w 17"/>
                <a:gd name="T1" fmla="*/ 0 h 17"/>
                <a:gd name="T2" fmla="*/ 16 w 17"/>
                <a:gd name="T3" fmla="*/ 0 h 17"/>
                <a:gd name="T4" fmla="*/ 12 w 17"/>
                <a:gd name="T5" fmla="*/ 0 h 17"/>
                <a:gd name="T6" fmla="*/ 7 w 17"/>
                <a:gd name="T7" fmla="*/ 0 h 17"/>
                <a:gd name="T8" fmla="*/ 1 w 17"/>
                <a:gd name="T9" fmla="*/ 3 h 17"/>
                <a:gd name="T10" fmla="*/ 0 w 17"/>
                <a:gd name="T11" fmla="*/ 3 h 17"/>
                <a:gd name="T12" fmla="*/ 1 w 17"/>
                <a:gd name="T13" fmla="*/ 16 h 17"/>
                <a:gd name="T14" fmla="*/ 1 w 17"/>
                <a:gd name="T15" fmla="*/ 16 h 17"/>
                <a:gd name="T16" fmla="*/ 7 w 17"/>
                <a:gd name="T17" fmla="*/ 16 h 17"/>
                <a:gd name="T18" fmla="*/ 12 w 17"/>
                <a:gd name="T19" fmla="*/ 16 h 17"/>
                <a:gd name="T20" fmla="*/ 14 w 17"/>
                <a:gd name="T21" fmla="*/ 16 h 17"/>
                <a:gd name="T22" fmla="*/ 14 w 17"/>
                <a:gd name="T23" fmla="*/ 16 h 17"/>
                <a:gd name="T24" fmla="*/ 16 w 17"/>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16" y="0"/>
                  </a:moveTo>
                  <a:lnTo>
                    <a:pt x="16" y="0"/>
                  </a:lnTo>
                  <a:lnTo>
                    <a:pt x="12" y="0"/>
                  </a:lnTo>
                  <a:lnTo>
                    <a:pt x="7" y="0"/>
                  </a:lnTo>
                  <a:lnTo>
                    <a:pt x="1" y="3"/>
                  </a:lnTo>
                  <a:lnTo>
                    <a:pt x="0" y="3"/>
                  </a:lnTo>
                  <a:lnTo>
                    <a:pt x="1" y="16"/>
                  </a:lnTo>
                  <a:lnTo>
                    <a:pt x="7" y="16"/>
                  </a:lnTo>
                  <a:lnTo>
                    <a:pt x="12" y="16"/>
                  </a:lnTo>
                  <a:lnTo>
                    <a:pt x="14" y="16"/>
                  </a:lnTo>
                  <a:lnTo>
                    <a:pt x="16" y="0"/>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52" name="Freeform 520"/>
            <p:cNvSpPr>
              <a:spLocks/>
            </p:cNvSpPr>
            <p:nvPr/>
          </p:nvSpPr>
          <p:spPr bwMode="auto">
            <a:xfrm>
              <a:off x="1870" y="1091"/>
              <a:ext cx="24" cy="17"/>
            </a:xfrm>
            <a:custGeom>
              <a:avLst/>
              <a:gdLst>
                <a:gd name="T0" fmla="*/ 22 w 24"/>
                <a:gd name="T1" fmla="*/ 14 h 17"/>
                <a:gd name="T2" fmla="*/ 22 w 24"/>
                <a:gd name="T3" fmla="*/ 4 h 17"/>
                <a:gd name="T4" fmla="*/ 18 w 24"/>
                <a:gd name="T5" fmla="*/ 6 h 17"/>
                <a:gd name="T6" fmla="*/ 14 w 24"/>
                <a:gd name="T7" fmla="*/ 6 h 17"/>
                <a:gd name="T8" fmla="*/ 11 w 24"/>
                <a:gd name="T9" fmla="*/ 6 h 17"/>
                <a:gd name="T10" fmla="*/ 8 w 24"/>
                <a:gd name="T11" fmla="*/ 4 h 17"/>
                <a:gd name="T12" fmla="*/ 5 w 24"/>
                <a:gd name="T13" fmla="*/ 4 h 17"/>
                <a:gd name="T14" fmla="*/ 4 w 24"/>
                <a:gd name="T15" fmla="*/ 2 h 17"/>
                <a:gd name="T16" fmla="*/ 2 w 24"/>
                <a:gd name="T17" fmla="*/ 2 h 17"/>
                <a:gd name="T18" fmla="*/ 1 w 24"/>
                <a:gd name="T19" fmla="*/ 0 h 17"/>
                <a:gd name="T20" fmla="*/ 0 w 24"/>
                <a:gd name="T21" fmla="*/ 10 h 17"/>
                <a:gd name="T22" fmla="*/ 1 w 24"/>
                <a:gd name="T23" fmla="*/ 10 h 17"/>
                <a:gd name="T24" fmla="*/ 2 w 24"/>
                <a:gd name="T25" fmla="*/ 12 h 17"/>
                <a:gd name="T26" fmla="*/ 4 w 24"/>
                <a:gd name="T27" fmla="*/ 12 h 17"/>
                <a:gd name="T28" fmla="*/ 7 w 24"/>
                <a:gd name="T29" fmla="*/ 14 h 17"/>
                <a:gd name="T30" fmla="*/ 10 w 24"/>
                <a:gd name="T31" fmla="*/ 14 h 17"/>
                <a:gd name="T32" fmla="*/ 14 w 24"/>
                <a:gd name="T33" fmla="*/ 16 h 17"/>
                <a:gd name="T34" fmla="*/ 19 w 24"/>
                <a:gd name="T35" fmla="*/ 14 h 17"/>
                <a:gd name="T36" fmla="*/ 23 w 24"/>
                <a:gd name="T37" fmla="*/ 14 h 17"/>
                <a:gd name="T38" fmla="*/ 22 w 24"/>
                <a:gd name="T39" fmla="*/ 4 h 17"/>
                <a:gd name="T40" fmla="*/ 22 w 24"/>
                <a:gd name="T41" fmla="*/ 14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17"/>
                <a:gd name="T65" fmla="*/ 24 w 24"/>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17">
                  <a:moveTo>
                    <a:pt x="22" y="14"/>
                  </a:moveTo>
                  <a:lnTo>
                    <a:pt x="22" y="4"/>
                  </a:lnTo>
                  <a:lnTo>
                    <a:pt x="18" y="6"/>
                  </a:lnTo>
                  <a:lnTo>
                    <a:pt x="14" y="6"/>
                  </a:lnTo>
                  <a:lnTo>
                    <a:pt x="11" y="6"/>
                  </a:lnTo>
                  <a:lnTo>
                    <a:pt x="8" y="4"/>
                  </a:lnTo>
                  <a:lnTo>
                    <a:pt x="5" y="4"/>
                  </a:lnTo>
                  <a:lnTo>
                    <a:pt x="4" y="2"/>
                  </a:lnTo>
                  <a:lnTo>
                    <a:pt x="2" y="2"/>
                  </a:lnTo>
                  <a:lnTo>
                    <a:pt x="1" y="0"/>
                  </a:lnTo>
                  <a:lnTo>
                    <a:pt x="0" y="10"/>
                  </a:lnTo>
                  <a:lnTo>
                    <a:pt x="1" y="10"/>
                  </a:lnTo>
                  <a:lnTo>
                    <a:pt x="2" y="12"/>
                  </a:lnTo>
                  <a:lnTo>
                    <a:pt x="4" y="12"/>
                  </a:lnTo>
                  <a:lnTo>
                    <a:pt x="7" y="14"/>
                  </a:lnTo>
                  <a:lnTo>
                    <a:pt x="10" y="14"/>
                  </a:lnTo>
                  <a:lnTo>
                    <a:pt x="14" y="16"/>
                  </a:lnTo>
                  <a:lnTo>
                    <a:pt x="19" y="14"/>
                  </a:lnTo>
                  <a:lnTo>
                    <a:pt x="23" y="14"/>
                  </a:lnTo>
                  <a:lnTo>
                    <a:pt x="22" y="4"/>
                  </a:lnTo>
                  <a:lnTo>
                    <a:pt x="22" y="14"/>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53" name="Freeform 521"/>
            <p:cNvSpPr>
              <a:spLocks/>
            </p:cNvSpPr>
            <p:nvPr/>
          </p:nvSpPr>
          <p:spPr bwMode="auto">
            <a:xfrm>
              <a:off x="1590" y="1065"/>
              <a:ext cx="54" cy="26"/>
            </a:xfrm>
            <a:custGeom>
              <a:avLst/>
              <a:gdLst>
                <a:gd name="T0" fmla="*/ 53 w 54"/>
                <a:gd name="T1" fmla="*/ 25 h 26"/>
                <a:gd name="T2" fmla="*/ 53 w 54"/>
                <a:gd name="T3" fmla="*/ 25 h 26"/>
                <a:gd name="T4" fmla="*/ 51 w 54"/>
                <a:gd name="T5" fmla="*/ 24 h 26"/>
                <a:gd name="T6" fmla="*/ 50 w 54"/>
                <a:gd name="T7" fmla="*/ 24 h 26"/>
                <a:gd name="T8" fmla="*/ 47 w 54"/>
                <a:gd name="T9" fmla="*/ 23 h 26"/>
                <a:gd name="T10" fmla="*/ 44 w 54"/>
                <a:gd name="T11" fmla="*/ 23 h 26"/>
                <a:gd name="T12" fmla="*/ 42 w 54"/>
                <a:gd name="T13" fmla="*/ 22 h 26"/>
                <a:gd name="T14" fmla="*/ 39 w 54"/>
                <a:gd name="T15" fmla="*/ 20 h 26"/>
                <a:gd name="T16" fmla="*/ 36 w 54"/>
                <a:gd name="T17" fmla="*/ 19 h 26"/>
                <a:gd name="T18" fmla="*/ 34 w 54"/>
                <a:gd name="T19" fmla="*/ 17 h 26"/>
                <a:gd name="T20" fmla="*/ 31 w 54"/>
                <a:gd name="T21" fmla="*/ 17 h 26"/>
                <a:gd name="T22" fmla="*/ 29 w 54"/>
                <a:gd name="T23" fmla="*/ 16 h 26"/>
                <a:gd name="T24" fmla="*/ 27 w 54"/>
                <a:gd name="T25" fmla="*/ 16 h 26"/>
                <a:gd name="T26" fmla="*/ 25 w 54"/>
                <a:gd name="T27" fmla="*/ 15 h 26"/>
                <a:gd name="T28" fmla="*/ 24 w 54"/>
                <a:gd name="T29" fmla="*/ 15 h 26"/>
                <a:gd name="T30" fmla="*/ 22 w 54"/>
                <a:gd name="T31" fmla="*/ 14 h 26"/>
                <a:gd name="T32" fmla="*/ 21 w 54"/>
                <a:gd name="T33" fmla="*/ 11 h 26"/>
                <a:gd name="T34" fmla="*/ 20 w 54"/>
                <a:gd name="T35" fmla="*/ 6 h 26"/>
                <a:gd name="T36" fmla="*/ 21 w 54"/>
                <a:gd name="T37" fmla="*/ 3 h 26"/>
                <a:gd name="T38" fmla="*/ 21 w 54"/>
                <a:gd name="T39" fmla="*/ 0 h 26"/>
                <a:gd name="T40" fmla="*/ 21 w 54"/>
                <a:gd name="T41" fmla="*/ 0 h 26"/>
                <a:gd name="T42" fmla="*/ 21 w 54"/>
                <a:gd name="T43" fmla="*/ 1 h 26"/>
                <a:gd name="T44" fmla="*/ 19 w 54"/>
                <a:gd name="T45" fmla="*/ 3 h 26"/>
                <a:gd name="T46" fmla="*/ 18 w 54"/>
                <a:gd name="T47" fmla="*/ 7 h 26"/>
                <a:gd name="T48" fmla="*/ 19 w 54"/>
                <a:gd name="T49" fmla="*/ 11 h 26"/>
                <a:gd name="T50" fmla="*/ 20 w 54"/>
                <a:gd name="T51" fmla="*/ 15 h 26"/>
                <a:gd name="T52" fmla="*/ 21 w 54"/>
                <a:gd name="T53" fmla="*/ 17 h 26"/>
                <a:gd name="T54" fmla="*/ 20 w 54"/>
                <a:gd name="T55" fmla="*/ 19 h 26"/>
                <a:gd name="T56" fmla="*/ 18 w 54"/>
                <a:gd name="T57" fmla="*/ 19 h 26"/>
                <a:gd name="T58" fmla="*/ 16 w 54"/>
                <a:gd name="T59" fmla="*/ 18 h 26"/>
                <a:gd name="T60" fmla="*/ 14 w 54"/>
                <a:gd name="T61" fmla="*/ 18 h 26"/>
                <a:gd name="T62" fmla="*/ 13 w 54"/>
                <a:gd name="T63" fmla="*/ 18 h 26"/>
                <a:gd name="T64" fmla="*/ 10 w 54"/>
                <a:gd name="T65" fmla="*/ 16 h 26"/>
                <a:gd name="T66" fmla="*/ 7 w 54"/>
                <a:gd name="T67" fmla="*/ 14 h 26"/>
                <a:gd name="T68" fmla="*/ 4 w 54"/>
                <a:gd name="T69" fmla="*/ 13 h 26"/>
                <a:gd name="T70" fmla="*/ 1 w 54"/>
                <a:gd name="T71" fmla="*/ 12 h 26"/>
                <a:gd name="T72" fmla="*/ 0 w 54"/>
                <a:gd name="T73" fmla="*/ 10 h 26"/>
                <a:gd name="T74" fmla="*/ 0 w 54"/>
                <a:gd name="T75" fmla="*/ 10 h 26"/>
                <a:gd name="T76" fmla="*/ 0 w 54"/>
                <a:gd name="T77" fmla="*/ 11 h 26"/>
                <a:gd name="T78" fmla="*/ 2 w 54"/>
                <a:gd name="T79" fmla="*/ 14 h 26"/>
                <a:gd name="T80" fmla="*/ 4 w 54"/>
                <a:gd name="T81" fmla="*/ 16 h 26"/>
                <a:gd name="T82" fmla="*/ 6 w 54"/>
                <a:gd name="T83" fmla="*/ 18 h 26"/>
                <a:gd name="T84" fmla="*/ 7 w 54"/>
                <a:gd name="T85" fmla="*/ 19 h 26"/>
                <a:gd name="T86" fmla="*/ 9 w 54"/>
                <a:gd name="T87" fmla="*/ 20 h 26"/>
                <a:gd name="T88" fmla="*/ 12 w 54"/>
                <a:gd name="T89" fmla="*/ 21 h 26"/>
                <a:gd name="T90" fmla="*/ 14 w 54"/>
                <a:gd name="T91" fmla="*/ 22 h 26"/>
                <a:gd name="T92" fmla="*/ 17 w 54"/>
                <a:gd name="T93" fmla="*/ 22 h 26"/>
                <a:gd name="T94" fmla="*/ 20 w 54"/>
                <a:gd name="T95" fmla="*/ 23 h 26"/>
                <a:gd name="T96" fmla="*/ 23 w 54"/>
                <a:gd name="T97" fmla="*/ 23 h 26"/>
                <a:gd name="T98" fmla="*/ 26 w 54"/>
                <a:gd name="T99" fmla="*/ 23 h 26"/>
                <a:gd name="T100" fmla="*/ 31 w 54"/>
                <a:gd name="T101" fmla="*/ 23 h 26"/>
                <a:gd name="T102" fmla="*/ 36 w 54"/>
                <a:gd name="T103" fmla="*/ 23 h 26"/>
                <a:gd name="T104" fmla="*/ 41 w 54"/>
                <a:gd name="T105" fmla="*/ 24 h 26"/>
                <a:gd name="T106" fmla="*/ 46 w 54"/>
                <a:gd name="T107" fmla="*/ 24 h 26"/>
                <a:gd name="T108" fmla="*/ 50 w 54"/>
                <a:gd name="T109" fmla="*/ 24 h 26"/>
                <a:gd name="T110" fmla="*/ 52 w 54"/>
                <a:gd name="T111" fmla="*/ 25 h 26"/>
                <a:gd name="T112" fmla="*/ 53 w 54"/>
                <a:gd name="T113" fmla="*/ 25 h 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4"/>
                <a:gd name="T172" fmla="*/ 0 h 26"/>
                <a:gd name="T173" fmla="*/ 54 w 54"/>
                <a:gd name="T174" fmla="*/ 26 h 2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4" h="26">
                  <a:moveTo>
                    <a:pt x="53" y="25"/>
                  </a:moveTo>
                  <a:lnTo>
                    <a:pt x="53" y="25"/>
                  </a:lnTo>
                  <a:lnTo>
                    <a:pt x="51" y="24"/>
                  </a:lnTo>
                  <a:lnTo>
                    <a:pt x="50" y="24"/>
                  </a:lnTo>
                  <a:lnTo>
                    <a:pt x="47" y="23"/>
                  </a:lnTo>
                  <a:lnTo>
                    <a:pt x="44" y="23"/>
                  </a:lnTo>
                  <a:lnTo>
                    <a:pt x="42" y="22"/>
                  </a:lnTo>
                  <a:lnTo>
                    <a:pt x="39" y="20"/>
                  </a:lnTo>
                  <a:lnTo>
                    <a:pt x="36" y="19"/>
                  </a:lnTo>
                  <a:lnTo>
                    <a:pt x="34" y="17"/>
                  </a:lnTo>
                  <a:lnTo>
                    <a:pt x="31" y="17"/>
                  </a:lnTo>
                  <a:lnTo>
                    <a:pt x="29" y="16"/>
                  </a:lnTo>
                  <a:lnTo>
                    <a:pt x="27" y="16"/>
                  </a:lnTo>
                  <a:lnTo>
                    <a:pt x="25" y="15"/>
                  </a:lnTo>
                  <a:lnTo>
                    <a:pt x="24" y="15"/>
                  </a:lnTo>
                  <a:lnTo>
                    <a:pt x="22" y="14"/>
                  </a:lnTo>
                  <a:lnTo>
                    <a:pt x="21" y="11"/>
                  </a:lnTo>
                  <a:lnTo>
                    <a:pt x="20" y="6"/>
                  </a:lnTo>
                  <a:lnTo>
                    <a:pt x="21" y="3"/>
                  </a:lnTo>
                  <a:lnTo>
                    <a:pt x="21" y="0"/>
                  </a:lnTo>
                  <a:lnTo>
                    <a:pt x="21" y="1"/>
                  </a:lnTo>
                  <a:lnTo>
                    <a:pt x="19" y="3"/>
                  </a:lnTo>
                  <a:lnTo>
                    <a:pt x="18" y="7"/>
                  </a:lnTo>
                  <a:lnTo>
                    <a:pt x="19" y="11"/>
                  </a:lnTo>
                  <a:lnTo>
                    <a:pt x="20" y="15"/>
                  </a:lnTo>
                  <a:lnTo>
                    <a:pt x="21" y="17"/>
                  </a:lnTo>
                  <a:lnTo>
                    <a:pt x="20" y="19"/>
                  </a:lnTo>
                  <a:lnTo>
                    <a:pt x="18" y="19"/>
                  </a:lnTo>
                  <a:lnTo>
                    <a:pt x="16" y="18"/>
                  </a:lnTo>
                  <a:lnTo>
                    <a:pt x="14" y="18"/>
                  </a:lnTo>
                  <a:lnTo>
                    <a:pt x="13" y="18"/>
                  </a:lnTo>
                  <a:lnTo>
                    <a:pt x="10" y="16"/>
                  </a:lnTo>
                  <a:lnTo>
                    <a:pt x="7" y="14"/>
                  </a:lnTo>
                  <a:lnTo>
                    <a:pt x="4" y="13"/>
                  </a:lnTo>
                  <a:lnTo>
                    <a:pt x="1" y="12"/>
                  </a:lnTo>
                  <a:lnTo>
                    <a:pt x="0" y="10"/>
                  </a:lnTo>
                  <a:lnTo>
                    <a:pt x="0" y="11"/>
                  </a:lnTo>
                  <a:lnTo>
                    <a:pt x="2" y="14"/>
                  </a:lnTo>
                  <a:lnTo>
                    <a:pt x="4" y="16"/>
                  </a:lnTo>
                  <a:lnTo>
                    <a:pt x="6" y="18"/>
                  </a:lnTo>
                  <a:lnTo>
                    <a:pt x="7" y="19"/>
                  </a:lnTo>
                  <a:lnTo>
                    <a:pt x="9" y="20"/>
                  </a:lnTo>
                  <a:lnTo>
                    <a:pt x="12" y="21"/>
                  </a:lnTo>
                  <a:lnTo>
                    <a:pt x="14" y="22"/>
                  </a:lnTo>
                  <a:lnTo>
                    <a:pt x="17" y="22"/>
                  </a:lnTo>
                  <a:lnTo>
                    <a:pt x="20" y="23"/>
                  </a:lnTo>
                  <a:lnTo>
                    <a:pt x="23" y="23"/>
                  </a:lnTo>
                  <a:lnTo>
                    <a:pt x="26" y="23"/>
                  </a:lnTo>
                  <a:lnTo>
                    <a:pt x="31" y="23"/>
                  </a:lnTo>
                  <a:lnTo>
                    <a:pt x="36" y="23"/>
                  </a:lnTo>
                  <a:lnTo>
                    <a:pt x="41" y="24"/>
                  </a:lnTo>
                  <a:lnTo>
                    <a:pt x="46" y="24"/>
                  </a:lnTo>
                  <a:lnTo>
                    <a:pt x="50" y="24"/>
                  </a:lnTo>
                  <a:lnTo>
                    <a:pt x="52" y="25"/>
                  </a:lnTo>
                  <a:lnTo>
                    <a:pt x="53" y="25"/>
                  </a:lnTo>
                </a:path>
              </a:pathLst>
            </a:custGeom>
            <a:solidFill>
              <a:srgbClr val="CC66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54" name="Freeform 522"/>
            <p:cNvSpPr>
              <a:spLocks/>
            </p:cNvSpPr>
            <p:nvPr/>
          </p:nvSpPr>
          <p:spPr bwMode="auto">
            <a:xfrm>
              <a:off x="1624" y="1081"/>
              <a:ext cx="21" cy="17"/>
            </a:xfrm>
            <a:custGeom>
              <a:avLst/>
              <a:gdLst>
                <a:gd name="T0" fmla="*/ 0 w 21"/>
                <a:gd name="T1" fmla="*/ 7 h 17"/>
                <a:gd name="T2" fmla="*/ 0 w 21"/>
                <a:gd name="T3" fmla="*/ 7 h 17"/>
                <a:gd name="T4" fmla="*/ 4 w 21"/>
                <a:gd name="T5" fmla="*/ 8 h 17"/>
                <a:gd name="T6" fmla="*/ 7 w 21"/>
                <a:gd name="T7" fmla="*/ 11 h 17"/>
                <a:gd name="T8" fmla="*/ 9 w 21"/>
                <a:gd name="T9" fmla="*/ 13 h 17"/>
                <a:gd name="T10" fmla="*/ 13 w 21"/>
                <a:gd name="T11" fmla="*/ 14 h 17"/>
                <a:gd name="T12" fmla="*/ 15 w 21"/>
                <a:gd name="T13" fmla="*/ 16 h 17"/>
                <a:gd name="T14" fmla="*/ 17 w 21"/>
                <a:gd name="T15" fmla="*/ 16 h 17"/>
                <a:gd name="T16" fmla="*/ 18 w 21"/>
                <a:gd name="T17" fmla="*/ 16 h 17"/>
                <a:gd name="T18" fmla="*/ 19 w 21"/>
                <a:gd name="T19" fmla="*/ 16 h 17"/>
                <a:gd name="T20" fmla="*/ 20 w 21"/>
                <a:gd name="T21" fmla="*/ 8 h 17"/>
                <a:gd name="T22" fmla="*/ 19 w 21"/>
                <a:gd name="T23" fmla="*/ 8 h 17"/>
                <a:gd name="T24" fmla="*/ 18 w 21"/>
                <a:gd name="T25" fmla="*/ 8 h 17"/>
                <a:gd name="T26" fmla="*/ 16 w 21"/>
                <a:gd name="T27" fmla="*/ 8 h 17"/>
                <a:gd name="T28" fmla="*/ 14 w 21"/>
                <a:gd name="T29" fmla="*/ 7 h 17"/>
                <a:gd name="T30" fmla="*/ 11 w 21"/>
                <a:gd name="T31" fmla="*/ 7 h 17"/>
                <a:gd name="T32" fmla="*/ 9 w 21"/>
                <a:gd name="T33" fmla="*/ 4 h 17"/>
                <a:gd name="T34" fmla="*/ 6 w 21"/>
                <a:gd name="T35" fmla="*/ 2 h 17"/>
                <a:gd name="T36" fmla="*/ 3 w 21"/>
                <a:gd name="T37" fmla="*/ 1 h 17"/>
                <a:gd name="T38" fmla="*/ 3 w 21"/>
                <a:gd name="T39" fmla="*/ 0 h 17"/>
                <a:gd name="T40" fmla="*/ 0 w 21"/>
                <a:gd name="T41" fmla="*/ 7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17"/>
                <a:gd name="T65" fmla="*/ 21 w 21"/>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17">
                  <a:moveTo>
                    <a:pt x="0" y="7"/>
                  </a:moveTo>
                  <a:lnTo>
                    <a:pt x="0" y="7"/>
                  </a:lnTo>
                  <a:lnTo>
                    <a:pt x="4" y="8"/>
                  </a:lnTo>
                  <a:lnTo>
                    <a:pt x="7" y="11"/>
                  </a:lnTo>
                  <a:lnTo>
                    <a:pt x="9" y="13"/>
                  </a:lnTo>
                  <a:lnTo>
                    <a:pt x="13" y="14"/>
                  </a:lnTo>
                  <a:lnTo>
                    <a:pt x="15" y="16"/>
                  </a:lnTo>
                  <a:lnTo>
                    <a:pt x="17" y="16"/>
                  </a:lnTo>
                  <a:lnTo>
                    <a:pt x="18" y="16"/>
                  </a:lnTo>
                  <a:lnTo>
                    <a:pt x="19" y="16"/>
                  </a:lnTo>
                  <a:lnTo>
                    <a:pt x="20" y="8"/>
                  </a:lnTo>
                  <a:lnTo>
                    <a:pt x="19" y="8"/>
                  </a:lnTo>
                  <a:lnTo>
                    <a:pt x="18" y="8"/>
                  </a:lnTo>
                  <a:lnTo>
                    <a:pt x="16" y="8"/>
                  </a:lnTo>
                  <a:lnTo>
                    <a:pt x="14" y="7"/>
                  </a:lnTo>
                  <a:lnTo>
                    <a:pt x="11" y="7"/>
                  </a:lnTo>
                  <a:lnTo>
                    <a:pt x="9" y="4"/>
                  </a:lnTo>
                  <a:lnTo>
                    <a:pt x="6" y="2"/>
                  </a:lnTo>
                  <a:lnTo>
                    <a:pt x="3" y="1"/>
                  </a:lnTo>
                  <a:lnTo>
                    <a:pt x="3" y="0"/>
                  </a:lnTo>
                  <a:lnTo>
                    <a:pt x="0" y="7"/>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55" name="Freeform 523"/>
            <p:cNvSpPr>
              <a:spLocks/>
            </p:cNvSpPr>
            <p:nvPr/>
          </p:nvSpPr>
          <p:spPr bwMode="auto">
            <a:xfrm>
              <a:off x="1609" y="1076"/>
              <a:ext cx="19" cy="17"/>
            </a:xfrm>
            <a:custGeom>
              <a:avLst/>
              <a:gdLst>
                <a:gd name="T0" fmla="*/ 0 w 19"/>
                <a:gd name="T1" fmla="*/ 1 h 17"/>
                <a:gd name="T2" fmla="*/ 0 w 19"/>
                <a:gd name="T3" fmla="*/ 1 h 17"/>
                <a:gd name="T4" fmla="*/ 1 w 19"/>
                <a:gd name="T5" fmla="*/ 6 h 17"/>
                <a:gd name="T6" fmla="*/ 3 w 19"/>
                <a:gd name="T7" fmla="*/ 9 h 17"/>
                <a:gd name="T8" fmla="*/ 5 w 19"/>
                <a:gd name="T9" fmla="*/ 11 h 17"/>
                <a:gd name="T10" fmla="*/ 7 w 19"/>
                <a:gd name="T11" fmla="*/ 11 h 17"/>
                <a:gd name="T12" fmla="*/ 9 w 19"/>
                <a:gd name="T13" fmla="*/ 12 h 17"/>
                <a:gd name="T14" fmla="*/ 12 w 19"/>
                <a:gd name="T15" fmla="*/ 12 h 17"/>
                <a:gd name="T16" fmla="*/ 14 w 19"/>
                <a:gd name="T17" fmla="*/ 14 h 17"/>
                <a:gd name="T18" fmla="*/ 15 w 19"/>
                <a:gd name="T19" fmla="*/ 16 h 17"/>
                <a:gd name="T20" fmla="*/ 18 w 19"/>
                <a:gd name="T21" fmla="*/ 8 h 17"/>
                <a:gd name="T22" fmla="*/ 15 w 19"/>
                <a:gd name="T23" fmla="*/ 6 h 17"/>
                <a:gd name="T24" fmla="*/ 13 w 19"/>
                <a:gd name="T25" fmla="*/ 4 h 17"/>
                <a:gd name="T26" fmla="*/ 10 w 19"/>
                <a:gd name="T27" fmla="*/ 4 h 17"/>
                <a:gd name="T28" fmla="*/ 8 w 19"/>
                <a:gd name="T29" fmla="*/ 4 h 17"/>
                <a:gd name="T30" fmla="*/ 7 w 19"/>
                <a:gd name="T31" fmla="*/ 3 h 17"/>
                <a:gd name="T32" fmla="*/ 6 w 19"/>
                <a:gd name="T33" fmla="*/ 3 h 17"/>
                <a:gd name="T34" fmla="*/ 6 w 19"/>
                <a:gd name="T35" fmla="*/ 1 h 17"/>
                <a:gd name="T36" fmla="*/ 5 w 19"/>
                <a:gd name="T37" fmla="*/ 0 h 17"/>
                <a:gd name="T38" fmla="*/ 5 w 19"/>
                <a:gd name="T39" fmla="*/ 0 h 17"/>
                <a:gd name="T40" fmla="*/ 0 w 19"/>
                <a:gd name="T41" fmla="*/ 1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17"/>
                <a:gd name="T65" fmla="*/ 19 w 19"/>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17">
                  <a:moveTo>
                    <a:pt x="0" y="1"/>
                  </a:moveTo>
                  <a:lnTo>
                    <a:pt x="0" y="1"/>
                  </a:lnTo>
                  <a:lnTo>
                    <a:pt x="1" y="6"/>
                  </a:lnTo>
                  <a:lnTo>
                    <a:pt x="3" y="9"/>
                  </a:lnTo>
                  <a:lnTo>
                    <a:pt x="5" y="11"/>
                  </a:lnTo>
                  <a:lnTo>
                    <a:pt x="7" y="11"/>
                  </a:lnTo>
                  <a:lnTo>
                    <a:pt x="9" y="12"/>
                  </a:lnTo>
                  <a:lnTo>
                    <a:pt x="12" y="12"/>
                  </a:lnTo>
                  <a:lnTo>
                    <a:pt x="14" y="14"/>
                  </a:lnTo>
                  <a:lnTo>
                    <a:pt x="15" y="16"/>
                  </a:lnTo>
                  <a:lnTo>
                    <a:pt x="18" y="8"/>
                  </a:lnTo>
                  <a:lnTo>
                    <a:pt x="15" y="6"/>
                  </a:lnTo>
                  <a:lnTo>
                    <a:pt x="13" y="4"/>
                  </a:lnTo>
                  <a:lnTo>
                    <a:pt x="10" y="4"/>
                  </a:lnTo>
                  <a:lnTo>
                    <a:pt x="8" y="4"/>
                  </a:lnTo>
                  <a:lnTo>
                    <a:pt x="7" y="3"/>
                  </a:lnTo>
                  <a:lnTo>
                    <a:pt x="6" y="3"/>
                  </a:lnTo>
                  <a:lnTo>
                    <a:pt x="6" y="1"/>
                  </a:lnTo>
                  <a:lnTo>
                    <a:pt x="5" y="0"/>
                  </a:lnTo>
                  <a:lnTo>
                    <a:pt x="0" y="1"/>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56" name="Freeform 524"/>
            <p:cNvSpPr>
              <a:spLocks/>
            </p:cNvSpPr>
            <p:nvPr/>
          </p:nvSpPr>
          <p:spPr bwMode="auto">
            <a:xfrm>
              <a:off x="1607" y="1063"/>
              <a:ext cx="17" cy="17"/>
            </a:xfrm>
            <a:custGeom>
              <a:avLst/>
              <a:gdLst>
                <a:gd name="T0" fmla="*/ 13 w 17"/>
                <a:gd name="T1" fmla="*/ 4 h 17"/>
                <a:gd name="T2" fmla="*/ 4 w 17"/>
                <a:gd name="T3" fmla="*/ 1 h 17"/>
                <a:gd name="T4" fmla="*/ 2 w 17"/>
                <a:gd name="T5" fmla="*/ 2 h 17"/>
                <a:gd name="T6" fmla="*/ 2 w 17"/>
                <a:gd name="T7" fmla="*/ 5 h 17"/>
                <a:gd name="T8" fmla="*/ 0 w 17"/>
                <a:gd name="T9" fmla="*/ 9 h 17"/>
                <a:gd name="T10" fmla="*/ 4 w 17"/>
                <a:gd name="T11" fmla="*/ 16 h 17"/>
                <a:gd name="T12" fmla="*/ 16 w 17"/>
                <a:gd name="T13" fmla="*/ 14 h 17"/>
                <a:gd name="T14" fmla="*/ 13 w 17"/>
                <a:gd name="T15" fmla="*/ 9 h 17"/>
                <a:gd name="T16" fmla="*/ 13 w 17"/>
                <a:gd name="T17" fmla="*/ 5 h 17"/>
                <a:gd name="T18" fmla="*/ 13 w 17"/>
                <a:gd name="T19" fmla="*/ 3 h 17"/>
                <a:gd name="T20" fmla="*/ 16 w 17"/>
                <a:gd name="T21" fmla="*/ 3 h 17"/>
                <a:gd name="T22" fmla="*/ 4 w 17"/>
                <a:gd name="T23" fmla="*/ 0 h 17"/>
                <a:gd name="T24" fmla="*/ 13 w 17"/>
                <a:gd name="T25" fmla="*/ 4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13" y="4"/>
                  </a:moveTo>
                  <a:lnTo>
                    <a:pt x="4" y="1"/>
                  </a:lnTo>
                  <a:lnTo>
                    <a:pt x="2" y="2"/>
                  </a:lnTo>
                  <a:lnTo>
                    <a:pt x="2" y="5"/>
                  </a:lnTo>
                  <a:lnTo>
                    <a:pt x="0" y="9"/>
                  </a:lnTo>
                  <a:lnTo>
                    <a:pt x="4" y="16"/>
                  </a:lnTo>
                  <a:lnTo>
                    <a:pt x="16" y="14"/>
                  </a:lnTo>
                  <a:lnTo>
                    <a:pt x="13" y="9"/>
                  </a:lnTo>
                  <a:lnTo>
                    <a:pt x="13" y="5"/>
                  </a:lnTo>
                  <a:lnTo>
                    <a:pt x="13" y="3"/>
                  </a:lnTo>
                  <a:lnTo>
                    <a:pt x="16" y="3"/>
                  </a:lnTo>
                  <a:lnTo>
                    <a:pt x="4" y="0"/>
                  </a:lnTo>
                  <a:lnTo>
                    <a:pt x="13" y="4"/>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57" name="Freeform 525"/>
            <p:cNvSpPr>
              <a:spLocks/>
            </p:cNvSpPr>
            <p:nvPr/>
          </p:nvSpPr>
          <p:spPr bwMode="auto">
            <a:xfrm>
              <a:off x="1606" y="1063"/>
              <a:ext cx="17" cy="17"/>
            </a:xfrm>
            <a:custGeom>
              <a:avLst/>
              <a:gdLst>
                <a:gd name="T0" fmla="*/ 11 w 17"/>
                <a:gd name="T1" fmla="*/ 13 h 17"/>
                <a:gd name="T2" fmla="*/ 11 w 17"/>
                <a:gd name="T3" fmla="*/ 13 h 17"/>
                <a:gd name="T4" fmla="*/ 11 w 17"/>
                <a:gd name="T5" fmla="*/ 10 h 17"/>
                <a:gd name="T6" fmla="*/ 13 w 17"/>
                <a:gd name="T7" fmla="*/ 6 h 17"/>
                <a:gd name="T8" fmla="*/ 16 w 17"/>
                <a:gd name="T9" fmla="*/ 4 h 17"/>
                <a:gd name="T10" fmla="*/ 16 w 17"/>
                <a:gd name="T11" fmla="*/ 4 h 17"/>
                <a:gd name="T12" fmla="*/ 6 w 17"/>
                <a:gd name="T13" fmla="*/ 0 h 17"/>
                <a:gd name="T14" fmla="*/ 4 w 17"/>
                <a:gd name="T15" fmla="*/ 1 h 17"/>
                <a:gd name="T16" fmla="*/ 2 w 17"/>
                <a:gd name="T17" fmla="*/ 4 h 17"/>
                <a:gd name="T18" fmla="*/ 0 w 17"/>
                <a:gd name="T19" fmla="*/ 10 h 17"/>
                <a:gd name="T20" fmla="*/ 0 w 17"/>
                <a:gd name="T21" fmla="*/ 16 h 17"/>
                <a:gd name="T22" fmla="*/ 0 w 17"/>
                <a:gd name="T23" fmla="*/ 16 h 17"/>
                <a:gd name="T24" fmla="*/ 11 w 17"/>
                <a:gd name="T25" fmla="*/ 13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11" y="13"/>
                  </a:moveTo>
                  <a:lnTo>
                    <a:pt x="11" y="13"/>
                  </a:lnTo>
                  <a:lnTo>
                    <a:pt x="11" y="10"/>
                  </a:lnTo>
                  <a:lnTo>
                    <a:pt x="13" y="6"/>
                  </a:lnTo>
                  <a:lnTo>
                    <a:pt x="16" y="4"/>
                  </a:lnTo>
                  <a:lnTo>
                    <a:pt x="6" y="0"/>
                  </a:lnTo>
                  <a:lnTo>
                    <a:pt x="4" y="1"/>
                  </a:lnTo>
                  <a:lnTo>
                    <a:pt x="2" y="4"/>
                  </a:lnTo>
                  <a:lnTo>
                    <a:pt x="0" y="10"/>
                  </a:lnTo>
                  <a:lnTo>
                    <a:pt x="0" y="16"/>
                  </a:lnTo>
                  <a:lnTo>
                    <a:pt x="11" y="13"/>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58" name="Freeform 526"/>
            <p:cNvSpPr>
              <a:spLocks/>
            </p:cNvSpPr>
            <p:nvPr/>
          </p:nvSpPr>
          <p:spPr bwMode="auto">
            <a:xfrm>
              <a:off x="1606" y="1075"/>
              <a:ext cx="17" cy="17"/>
            </a:xfrm>
            <a:custGeom>
              <a:avLst/>
              <a:gdLst>
                <a:gd name="T0" fmla="*/ 2 w 17"/>
                <a:gd name="T1" fmla="*/ 16 h 17"/>
                <a:gd name="T2" fmla="*/ 2 w 17"/>
                <a:gd name="T3" fmla="*/ 16 h 17"/>
                <a:gd name="T4" fmla="*/ 10 w 17"/>
                <a:gd name="T5" fmla="*/ 16 h 17"/>
                <a:gd name="T6" fmla="*/ 16 w 17"/>
                <a:gd name="T7" fmla="*/ 10 h 17"/>
                <a:gd name="T8" fmla="*/ 14 w 17"/>
                <a:gd name="T9" fmla="*/ 5 h 17"/>
                <a:gd name="T10" fmla="*/ 10 w 17"/>
                <a:gd name="T11" fmla="*/ 0 h 17"/>
                <a:gd name="T12" fmla="*/ 0 w 17"/>
                <a:gd name="T13" fmla="*/ 2 h 17"/>
                <a:gd name="T14" fmla="*/ 4 w 17"/>
                <a:gd name="T15" fmla="*/ 8 h 17"/>
                <a:gd name="T16" fmla="*/ 4 w 17"/>
                <a:gd name="T17" fmla="*/ 10 h 17"/>
                <a:gd name="T18" fmla="*/ 6 w 17"/>
                <a:gd name="T19" fmla="*/ 8 h 17"/>
                <a:gd name="T20" fmla="*/ 4 w 17"/>
                <a:gd name="T21" fmla="*/ 8 h 17"/>
                <a:gd name="T22" fmla="*/ 4 w 17"/>
                <a:gd name="T23" fmla="*/ 8 h 17"/>
                <a:gd name="T24" fmla="*/ 2 w 17"/>
                <a:gd name="T25" fmla="*/ 1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2" y="16"/>
                  </a:moveTo>
                  <a:lnTo>
                    <a:pt x="2" y="16"/>
                  </a:lnTo>
                  <a:lnTo>
                    <a:pt x="10" y="16"/>
                  </a:lnTo>
                  <a:lnTo>
                    <a:pt x="16" y="10"/>
                  </a:lnTo>
                  <a:lnTo>
                    <a:pt x="14" y="5"/>
                  </a:lnTo>
                  <a:lnTo>
                    <a:pt x="10" y="0"/>
                  </a:lnTo>
                  <a:lnTo>
                    <a:pt x="0" y="2"/>
                  </a:lnTo>
                  <a:lnTo>
                    <a:pt x="4" y="8"/>
                  </a:lnTo>
                  <a:lnTo>
                    <a:pt x="4" y="10"/>
                  </a:lnTo>
                  <a:lnTo>
                    <a:pt x="6" y="8"/>
                  </a:lnTo>
                  <a:lnTo>
                    <a:pt x="4" y="8"/>
                  </a:lnTo>
                  <a:lnTo>
                    <a:pt x="2" y="16"/>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59" name="Freeform 527"/>
            <p:cNvSpPr>
              <a:spLocks/>
            </p:cNvSpPr>
            <p:nvPr/>
          </p:nvSpPr>
          <p:spPr bwMode="auto">
            <a:xfrm>
              <a:off x="1599" y="1079"/>
              <a:ext cx="17" cy="17"/>
            </a:xfrm>
            <a:custGeom>
              <a:avLst/>
              <a:gdLst>
                <a:gd name="T0" fmla="*/ 0 w 17"/>
                <a:gd name="T1" fmla="*/ 11 h 17"/>
                <a:gd name="T2" fmla="*/ 0 w 17"/>
                <a:gd name="T3" fmla="*/ 11 h 17"/>
                <a:gd name="T4" fmla="*/ 5 w 17"/>
                <a:gd name="T5" fmla="*/ 13 h 17"/>
                <a:gd name="T6" fmla="*/ 8 w 17"/>
                <a:gd name="T7" fmla="*/ 16 h 17"/>
                <a:gd name="T8" fmla="*/ 10 w 17"/>
                <a:gd name="T9" fmla="*/ 16 h 17"/>
                <a:gd name="T10" fmla="*/ 14 w 17"/>
                <a:gd name="T11" fmla="*/ 16 h 17"/>
                <a:gd name="T12" fmla="*/ 16 w 17"/>
                <a:gd name="T13" fmla="*/ 4 h 17"/>
                <a:gd name="T14" fmla="*/ 12 w 17"/>
                <a:gd name="T15" fmla="*/ 4 h 17"/>
                <a:gd name="T16" fmla="*/ 10 w 17"/>
                <a:gd name="T17" fmla="*/ 4 h 17"/>
                <a:gd name="T18" fmla="*/ 8 w 17"/>
                <a:gd name="T19" fmla="*/ 2 h 17"/>
                <a:gd name="T20" fmla="*/ 5 w 17"/>
                <a:gd name="T21" fmla="*/ 0 h 17"/>
                <a:gd name="T22" fmla="*/ 5 w 17"/>
                <a:gd name="T23" fmla="*/ 0 h 17"/>
                <a:gd name="T24" fmla="*/ 0 w 17"/>
                <a:gd name="T25" fmla="*/ 11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0" y="11"/>
                  </a:moveTo>
                  <a:lnTo>
                    <a:pt x="0" y="11"/>
                  </a:lnTo>
                  <a:lnTo>
                    <a:pt x="5" y="13"/>
                  </a:lnTo>
                  <a:lnTo>
                    <a:pt x="8" y="16"/>
                  </a:lnTo>
                  <a:lnTo>
                    <a:pt x="10" y="16"/>
                  </a:lnTo>
                  <a:lnTo>
                    <a:pt x="14" y="16"/>
                  </a:lnTo>
                  <a:lnTo>
                    <a:pt x="16" y="4"/>
                  </a:lnTo>
                  <a:lnTo>
                    <a:pt x="12" y="4"/>
                  </a:lnTo>
                  <a:lnTo>
                    <a:pt x="10" y="4"/>
                  </a:lnTo>
                  <a:lnTo>
                    <a:pt x="8" y="2"/>
                  </a:lnTo>
                  <a:lnTo>
                    <a:pt x="5" y="0"/>
                  </a:lnTo>
                  <a:lnTo>
                    <a:pt x="0" y="11"/>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60" name="Freeform 528"/>
            <p:cNvSpPr>
              <a:spLocks/>
            </p:cNvSpPr>
            <p:nvPr/>
          </p:nvSpPr>
          <p:spPr bwMode="auto">
            <a:xfrm>
              <a:off x="1588" y="1074"/>
              <a:ext cx="17" cy="17"/>
            </a:xfrm>
            <a:custGeom>
              <a:avLst/>
              <a:gdLst>
                <a:gd name="T0" fmla="*/ 0 w 17"/>
                <a:gd name="T1" fmla="*/ 3 h 17"/>
                <a:gd name="T2" fmla="*/ 0 w 17"/>
                <a:gd name="T3" fmla="*/ 3 h 17"/>
                <a:gd name="T4" fmla="*/ 1 w 17"/>
                <a:gd name="T5" fmla="*/ 8 h 17"/>
                <a:gd name="T6" fmla="*/ 5 w 17"/>
                <a:gd name="T7" fmla="*/ 9 h 17"/>
                <a:gd name="T8" fmla="*/ 9 w 17"/>
                <a:gd name="T9" fmla="*/ 12 h 17"/>
                <a:gd name="T10" fmla="*/ 12 w 17"/>
                <a:gd name="T11" fmla="*/ 16 h 17"/>
                <a:gd name="T12" fmla="*/ 16 w 17"/>
                <a:gd name="T13" fmla="*/ 8 h 17"/>
                <a:gd name="T14" fmla="*/ 11 w 17"/>
                <a:gd name="T15" fmla="*/ 4 h 17"/>
                <a:gd name="T16" fmla="*/ 8 w 17"/>
                <a:gd name="T17" fmla="*/ 3 h 17"/>
                <a:gd name="T18" fmla="*/ 5 w 17"/>
                <a:gd name="T19" fmla="*/ 1 h 17"/>
                <a:gd name="T20" fmla="*/ 5 w 17"/>
                <a:gd name="T21" fmla="*/ 1 h 17"/>
                <a:gd name="T22" fmla="*/ 5 w 17"/>
                <a:gd name="T23" fmla="*/ 0 h 17"/>
                <a:gd name="T24" fmla="*/ 0 w 17"/>
                <a:gd name="T25" fmla="*/ 3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0" y="3"/>
                  </a:moveTo>
                  <a:lnTo>
                    <a:pt x="0" y="3"/>
                  </a:lnTo>
                  <a:lnTo>
                    <a:pt x="1" y="8"/>
                  </a:lnTo>
                  <a:lnTo>
                    <a:pt x="5" y="9"/>
                  </a:lnTo>
                  <a:lnTo>
                    <a:pt x="9" y="12"/>
                  </a:lnTo>
                  <a:lnTo>
                    <a:pt x="12" y="16"/>
                  </a:lnTo>
                  <a:lnTo>
                    <a:pt x="16" y="8"/>
                  </a:lnTo>
                  <a:lnTo>
                    <a:pt x="11" y="4"/>
                  </a:lnTo>
                  <a:lnTo>
                    <a:pt x="8" y="3"/>
                  </a:lnTo>
                  <a:lnTo>
                    <a:pt x="5" y="1"/>
                  </a:lnTo>
                  <a:lnTo>
                    <a:pt x="5" y="0"/>
                  </a:lnTo>
                  <a:lnTo>
                    <a:pt x="0" y="3"/>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61" name="Freeform 529"/>
            <p:cNvSpPr>
              <a:spLocks/>
            </p:cNvSpPr>
            <p:nvPr/>
          </p:nvSpPr>
          <p:spPr bwMode="auto">
            <a:xfrm>
              <a:off x="1587" y="1074"/>
              <a:ext cx="17" cy="17"/>
            </a:xfrm>
            <a:custGeom>
              <a:avLst/>
              <a:gdLst>
                <a:gd name="T0" fmla="*/ 16 w 17"/>
                <a:gd name="T1" fmla="*/ 8 h 17"/>
                <a:gd name="T2" fmla="*/ 16 w 17"/>
                <a:gd name="T3" fmla="*/ 8 h 17"/>
                <a:gd name="T4" fmla="*/ 12 w 17"/>
                <a:gd name="T5" fmla="*/ 5 h 17"/>
                <a:gd name="T6" fmla="*/ 10 w 17"/>
                <a:gd name="T7" fmla="*/ 1 h 17"/>
                <a:gd name="T8" fmla="*/ 10 w 17"/>
                <a:gd name="T9" fmla="*/ 1 h 17"/>
                <a:gd name="T10" fmla="*/ 1 w 17"/>
                <a:gd name="T11" fmla="*/ 3 h 17"/>
                <a:gd name="T12" fmla="*/ 10 w 17"/>
                <a:gd name="T13" fmla="*/ 0 h 17"/>
                <a:gd name="T14" fmla="*/ 0 w 17"/>
                <a:gd name="T15" fmla="*/ 1 h 17"/>
                <a:gd name="T16" fmla="*/ 1 w 17"/>
                <a:gd name="T17" fmla="*/ 5 h 17"/>
                <a:gd name="T18" fmla="*/ 5 w 17"/>
                <a:gd name="T19" fmla="*/ 10 h 17"/>
                <a:gd name="T20" fmla="*/ 8 w 17"/>
                <a:gd name="T21" fmla="*/ 16 h 17"/>
                <a:gd name="T22" fmla="*/ 8 w 17"/>
                <a:gd name="T23" fmla="*/ 16 h 17"/>
                <a:gd name="T24" fmla="*/ 16 w 17"/>
                <a:gd name="T25" fmla="*/ 8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16" y="8"/>
                  </a:moveTo>
                  <a:lnTo>
                    <a:pt x="16" y="8"/>
                  </a:lnTo>
                  <a:lnTo>
                    <a:pt x="12" y="5"/>
                  </a:lnTo>
                  <a:lnTo>
                    <a:pt x="10" y="1"/>
                  </a:lnTo>
                  <a:lnTo>
                    <a:pt x="1" y="3"/>
                  </a:lnTo>
                  <a:lnTo>
                    <a:pt x="10" y="0"/>
                  </a:lnTo>
                  <a:lnTo>
                    <a:pt x="0" y="1"/>
                  </a:lnTo>
                  <a:lnTo>
                    <a:pt x="1" y="5"/>
                  </a:lnTo>
                  <a:lnTo>
                    <a:pt x="5" y="10"/>
                  </a:lnTo>
                  <a:lnTo>
                    <a:pt x="8" y="16"/>
                  </a:lnTo>
                  <a:lnTo>
                    <a:pt x="16" y="8"/>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62" name="Freeform 530"/>
            <p:cNvSpPr>
              <a:spLocks/>
            </p:cNvSpPr>
            <p:nvPr/>
          </p:nvSpPr>
          <p:spPr bwMode="auto">
            <a:xfrm>
              <a:off x="1592" y="1079"/>
              <a:ext cx="22" cy="17"/>
            </a:xfrm>
            <a:custGeom>
              <a:avLst/>
              <a:gdLst>
                <a:gd name="T0" fmla="*/ 21 w 22"/>
                <a:gd name="T1" fmla="*/ 8 h 17"/>
                <a:gd name="T2" fmla="*/ 21 w 22"/>
                <a:gd name="T3" fmla="*/ 8 h 17"/>
                <a:gd name="T4" fmla="*/ 18 w 22"/>
                <a:gd name="T5" fmla="*/ 9 h 17"/>
                <a:gd name="T6" fmla="*/ 15 w 22"/>
                <a:gd name="T7" fmla="*/ 8 h 17"/>
                <a:gd name="T8" fmla="*/ 13 w 22"/>
                <a:gd name="T9" fmla="*/ 6 h 17"/>
                <a:gd name="T10" fmla="*/ 11 w 22"/>
                <a:gd name="T11" fmla="*/ 6 h 17"/>
                <a:gd name="T12" fmla="*/ 9 w 22"/>
                <a:gd name="T13" fmla="*/ 5 h 17"/>
                <a:gd name="T14" fmla="*/ 7 w 22"/>
                <a:gd name="T15" fmla="*/ 2 h 17"/>
                <a:gd name="T16" fmla="*/ 5 w 22"/>
                <a:gd name="T17" fmla="*/ 2 h 17"/>
                <a:gd name="T18" fmla="*/ 4 w 22"/>
                <a:gd name="T19" fmla="*/ 0 h 17"/>
                <a:gd name="T20" fmla="*/ 0 w 22"/>
                <a:gd name="T21" fmla="*/ 5 h 17"/>
                <a:gd name="T22" fmla="*/ 2 w 22"/>
                <a:gd name="T23" fmla="*/ 8 h 17"/>
                <a:gd name="T24" fmla="*/ 4 w 22"/>
                <a:gd name="T25" fmla="*/ 9 h 17"/>
                <a:gd name="T26" fmla="*/ 6 w 22"/>
                <a:gd name="T27" fmla="*/ 10 h 17"/>
                <a:gd name="T28" fmla="*/ 9 w 22"/>
                <a:gd name="T29" fmla="*/ 12 h 17"/>
                <a:gd name="T30" fmla="*/ 12 w 22"/>
                <a:gd name="T31" fmla="*/ 13 h 17"/>
                <a:gd name="T32" fmla="*/ 14 w 22"/>
                <a:gd name="T33" fmla="*/ 14 h 17"/>
                <a:gd name="T34" fmla="*/ 18 w 22"/>
                <a:gd name="T35" fmla="*/ 14 h 17"/>
                <a:gd name="T36" fmla="*/ 21 w 22"/>
                <a:gd name="T37" fmla="*/ 16 h 17"/>
                <a:gd name="T38" fmla="*/ 21 w 22"/>
                <a:gd name="T39" fmla="*/ 16 h 17"/>
                <a:gd name="T40" fmla="*/ 21 w 22"/>
                <a:gd name="T41" fmla="*/ 8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
                <a:gd name="T64" fmla="*/ 0 h 17"/>
                <a:gd name="T65" fmla="*/ 22 w 22"/>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 h="17">
                  <a:moveTo>
                    <a:pt x="21" y="8"/>
                  </a:moveTo>
                  <a:lnTo>
                    <a:pt x="21" y="8"/>
                  </a:lnTo>
                  <a:lnTo>
                    <a:pt x="18" y="9"/>
                  </a:lnTo>
                  <a:lnTo>
                    <a:pt x="15" y="8"/>
                  </a:lnTo>
                  <a:lnTo>
                    <a:pt x="13" y="6"/>
                  </a:lnTo>
                  <a:lnTo>
                    <a:pt x="11" y="6"/>
                  </a:lnTo>
                  <a:lnTo>
                    <a:pt x="9" y="5"/>
                  </a:lnTo>
                  <a:lnTo>
                    <a:pt x="7" y="2"/>
                  </a:lnTo>
                  <a:lnTo>
                    <a:pt x="5" y="2"/>
                  </a:lnTo>
                  <a:lnTo>
                    <a:pt x="4" y="0"/>
                  </a:lnTo>
                  <a:lnTo>
                    <a:pt x="0" y="5"/>
                  </a:lnTo>
                  <a:lnTo>
                    <a:pt x="2" y="8"/>
                  </a:lnTo>
                  <a:lnTo>
                    <a:pt x="4" y="9"/>
                  </a:lnTo>
                  <a:lnTo>
                    <a:pt x="6" y="10"/>
                  </a:lnTo>
                  <a:lnTo>
                    <a:pt x="9" y="12"/>
                  </a:lnTo>
                  <a:lnTo>
                    <a:pt x="12" y="13"/>
                  </a:lnTo>
                  <a:lnTo>
                    <a:pt x="14" y="14"/>
                  </a:lnTo>
                  <a:lnTo>
                    <a:pt x="18" y="14"/>
                  </a:lnTo>
                  <a:lnTo>
                    <a:pt x="21" y="16"/>
                  </a:lnTo>
                  <a:lnTo>
                    <a:pt x="21" y="8"/>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63" name="Freeform 531"/>
            <p:cNvSpPr>
              <a:spLocks/>
            </p:cNvSpPr>
            <p:nvPr/>
          </p:nvSpPr>
          <p:spPr bwMode="auto">
            <a:xfrm>
              <a:off x="1613" y="1085"/>
              <a:ext cx="32" cy="17"/>
            </a:xfrm>
            <a:custGeom>
              <a:avLst/>
              <a:gdLst>
                <a:gd name="T0" fmla="*/ 30 w 32"/>
                <a:gd name="T1" fmla="*/ 16 h 17"/>
                <a:gd name="T2" fmla="*/ 30 w 32"/>
                <a:gd name="T3" fmla="*/ 4 h 17"/>
                <a:gd name="T4" fmla="*/ 30 w 32"/>
                <a:gd name="T5" fmla="*/ 4 h 17"/>
                <a:gd name="T6" fmla="*/ 27 w 32"/>
                <a:gd name="T7" fmla="*/ 4 h 17"/>
                <a:gd name="T8" fmla="*/ 23 w 32"/>
                <a:gd name="T9" fmla="*/ 4 h 17"/>
                <a:gd name="T10" fmla="*/ 19 w 32"/>
                <a:gd name="T11" fmla="*/ 4 h 17"/>
                <a:gd name="T12" fmla="*/ 13 w 32"/>
                <a:gd name="T13" fmla="*/ 2 h 17"/>
                <a:gd name="T14" fmla="*/ 8 w 32"/>
                <a:gd name="T15" fmla="*/ 2 h 17"/>
                <a:gd name="T16" fmla="*/ 3 w 32"/>
                <a:gd name="T17" fmla="*/ 0 h 17"/>
                <a:gd name="T18" fmla="*/ 0 w 32"/>
                <a:gd name="T19" fmla="*/ 0 h 17"/>
                <a:gd name="T20" fmla="*/ 0 w 32"/>
                <a:gd name="T21" fmla="*/ 13 h 17"/>
                <a:gd name="T22" fmla="*/ 3 w 32"/>
                <a:gd name="T23" fmla="*/ 13 h 17"/>
                <a:gd name="T24" fmla="*/ 8 w 32"/>
                <a:gd name="T25" fmla="*/ 13 h 17"/>
                <a:gd name="T26" fmla="*/ 13 w 32"/>
                <a:gd name="T27" fmla="*/ 13 h 17"/>
                <a:gd name="T28" fmla="*/ 18 w 32"/>
                <a:gd name="T29" fmla="*/ 13 h 17"/>
                <a:gd name="T30" fmla="*/ 23 w 32"/>
                <a:gd name="T31" fmla="*/ 16 h 17"/>
                <a:gd name="T32" fmla="*/ 27 w 32"/>
                <a:gd name="T33" fmla="*/ 16 h 17"/>
                <a:gd name="T34" fmla="*/ 29 w 32"/>
                <a:gd name="T35" fmla="*/ 16 h 17"/>
                <a:gd name="T36" fmla="*/ 30 w 32"/>
                <a:gd name="T37" fmla="*/ 16 h 17"/>
                <a:gd name="T38" fmla="*/ 31 w 32"/>
                <a:gd name="T39" fmla="*/ 4 h 17"/>
                <a:gd name="T40" fmla="*/ 30 w 32"/>
                <a:gd name="T41" fmla="*/ 16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
                <a:gd name="T64" fmla="*/ 0 h 17"/>
                <a:gd name="T65" fmla="*/ 32 w 32"/>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 h="17">
                  <a:moveTo>
                    <a:pt x="30" y="16"/>
                  </a:moveTo>
                  <a:lnTo>
                    <a:pt x="30" y="4"/>
                  </a:lnTo>
                  <a:lnTo>
                    <a:pt x="27" y="4"/>
                  </a:lnTo>
                  <a:lnTo>
                    <a:pt x="23" y="4"/>
                  </a:lnTo>
                  <a:lnTo>
                    <a:pt x="19" y="4"/>
                  </a:lnTo>
                  <a:lnTo>
                    <a:pt x="13" y="2"/>
                  </a:lnTo>
                  <a:lnTo>
                    <a:pt x="8" y="2"/>
                  </a:lnTo>
                  <a:lnTo>
                    <a:pt x="3" y="0"/>
                  </a:lnTo>
                  <a:lnTo>
                    <a:pt x="0" y="0"/>
                  </a:lnTo>
                  <a:lnTo>
                    <a:pt x="0" y="13"/>
                  </a:lnTo>
                  <a:lnTo>
                    <a:pt x="3" y="13"/>
                  </a:lnTo>
                  <a:lnTo>
                    <a:pt x="8" y="13"/>
                  </a:lnTo>
                  <a:lnTo>
                    <a:pt x="13" y="13"/>
                  </a:lnTo>
                  <a:lnTo>
                    <a:pt x="18" y="13"/>
                  </a:lnTo>
                  <a:lnTo>
                    <a:pt x="23" y="16"/>
                  </a:lnTo>
                  <a:lnTo>
                    <a:pt x="27" y="16"/>
                  </a:lnTo>
                  <a:lnTo>
                    <a:pt x="29" y="16"/>
                  </a:lnTo>
                  <a:lnTo>
                    <a:pt x="30" y="16"/>
                  </a:lnTo>
                  <a:lnTo>
                    <a:pt x="31" y="4"/>
                  </a:lnTo>
                  <a:lnTo>
                    <a:pt x="30" y="16"/>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64" name="Freeform 532"/>
            <p:cNvSpPr>
              <a:spLocks/>
            </p:cNvSpPr>
            <p:nvPr/>
          </p:nvSpPr>
          <p:spPr bwMode="auto">
            <a:xfrm>
              <a:off x="1670" y="1035"/>
              <a:ext cx="76" cy="36"/>
            </a:xfrm>
            <a:custGeom>
              <a:avLst/>
              <a:gdLst>
                <a:gd name="T0" fmla="*/ 75 w 76"/>
                <a:gd name="T1" fmla="*/ 35 h 36"/>
                <a:gd name="T2" fmla="*/ 71 w 76"/>
                <a:gd name="T3" fmla="*/ 32 h 36"/>
                <a:gd name="T4" fmla="*/ 66 w 76"/>
                <a:gd name="T5" fmla="*/ 28 h 36"/>
                <a:gd name="T6" fmla="*/ 59 w 76"/>
                <a:gd name="T7" fmla="*/ 25 h 36"/>
                <a:gd name="T8" fmla="*/ 52 w 76"/>
                <a:gd name="T9" fmla="*/ 24 h 36"/>
                <a:gd name="T10" fmla="*/ 45 w 76"/>
                <a:gd name="T11" fmla="*/ 22 h 36"/>
                <a:gd name="T12" fmla="*/ 40 w 76"/>
                <a:gd name="T13" fmla="*/ 19 h 36"/>
                <a:gd name="T14" fmla="*/ 35 w 76"/>
                <a:gd name="T15" fmla="*/ 16 h 36"/>
                <a:gd name="T16" fmla="*/ 31 w 76"/>
                <a:gd name="T17" fmla="*/ 12 h 36"/>
                <a:gd name="T18" fmla="*/ 28 w 76"/>
                <a:gd name="T19" fmla="*/ 7 h 36"/>
                <a:gd name="T20" fmla="*/ 26 w 76"/>
                <a:gd name="T21" fmla="*/ 3 h 36"/>
                <a:gd name="T22" fmla="*/ 25 w 76"/>
                <a:gd name="T23" fmla="*/ 1 h 36"/>
                <a:gd name="T24" fmla="*/ 25 w 76"/>
                <a:gd name="T25" fmla="*/ 1 h 36"/>
                <a:gd name="T26" fmla="*/ 26 w 76"/>
                <a:gd name="T27" fmla="*/ 5 h 36"/>
                <a:gd name="T28" fmla="*/ 27 w 76"/>
                <a:gd name="T29" fmla="*/ 11 h 36"/>
                <a:gd name="T30" fmla="*/ 30 w 76"/>
                <a:gd name="T31" fmla="*/ 16 h 36"/>
                <a:gd name="T32" fmla="*/ 39 w 76"/>
                <a:gd name="T33" fmla="*/ 22 h 36"/>
                <a:gd name="T34" fmla="*/ 40 w 76"/>
                <a:gd name="T35" fmla="*/ 27 h 36"/>
                <a:gd name="T36" fmla="*/ 29 w 76"/>
                <a:gd name="T37" fmla="*/ 26 h 36"/>
                <a:gd name="T38" fmla="*/ 24 w 76"/>
                <a:gd name="T39" fmla="*/ 25 h 36"/>
                <a:gd name="T40" fmla="*/ 20 w 76"/>
                <a:gd name="T41" fmla="*/ 22 h 36"/>
                <a:gd name="T42" fmla="*/ 17 w 76"/>
                <a:gd name="T43" fmla="*/ 18 h 36"/>
                <a:gd name="T44" fmla="*/ 15 w 76"/>
                <a:gd name="T45" fmla="*/ 14 h 36"/>
                <a:gd name="T46" fmla="*/ 10 w 76"/>
                <a:gd name="T47" fmla="*/ 10 h 36"/>
                <a:gd name="T48" fmla="*/ 5 w 76"/>
                <a:gd name="T49" fmla="*/ 8 h 36"/>
                <a:gd name="T50" fmla="*/ 1 w 76"/>
                <a:gd name="T51" fmla="*/ 7 h 36"/>
                <a:gd name="T52" fmla="*/ 1 w 76"/>
                <a:gd name="T53" fmla="*/ 7 h 36"/>
                <a:gd name="T54" fmla="*/ 8 w 76"/>
                <a:gd name="T55" fmla="*/ 12 h 36"/>
                <a:gd name="T56" fmla="*/ 13 w 76"/>
                <a:gd name="T57" fmla="*/ 17 h 36"/>
                <a:gd name="T58" fmla="*/ 16 w 76"/>
                <a:gd name="T59" fmla="*/ 21 h 36"/>
                <a:gd name="T60" fmla="*/ 19 w 76"/>
                <a:gd name="T61" fmla="*/ 25 h 36"/>
                <a:gd name="T62" fmla="*/ 25 w 76"/>
                <a:gd name="T63" fmla="*/ 28 h 36"/>
                <a:gd name="T64" fmla="*/ 33 w 76"/>
                <a:gd name="T65" fmla="*/ 29 h 36"/>
                <a:gd name="T66" fmla="*/ 39 w 76"/>
                <a:gd name="T67" fmla="*/ 29 h 36"/>
                <a:gd name="T68" fmla="*/ 46 w 76"/>
                <a:gd name="T69" fmla="*/ 28 h 36"/>
                <a:gd name="T70" fmla="*/ 55 w 76"/>
                <a:gd name="T71" fmla="*/ 28 h 36"/>
                <a:gd name="T72" fmla="*/ 61 w 76"/>
                <a:gd name="T73" fmla="*/ 30 h 36"/>
                <a:gd name="T74" fmla="*/ 67 w 76"/>
                <a:gd name="T75" fmla="*/ 32 h 36"/>
                <a:gd name="T76" fmla="*/ 71 w 76"/>
                <a:gd name="T77" fmla="*/ 34 h 36"/>
                <a:gd name="T78" fmla="*/ 75 w 76"/>
                <a:gd name="T79" fmla="*/ 35 h 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
                <a:gd name="T121" fmla="*/ 0 h 36"/>
                <a:gd name="T122" fmla="*/ 76 w 76"/>
                <a:gd name="T123" fmla="*/ 36 h 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 h="36">
                  <a:moveTo>
                    <a:pt x="75" y="35"/>
                  </a:moveTo>
                  <a:lnTo>
                    <a:pt x="75" y="35"/>
                  </a:lnTo>
                  <a:lnTo>
                    <a:pt x="73" y="34"/>
                  </a:lnTo>
                  <a:lnTo>
                    <a:pt x="71" y="32"/>
                  </a:lnTo>
                  <a:lnTo>
                    <a:pt x="69" y="30"/>
                  </a:lnTo>
                  <a:lnTo>
                    <a:pt x="66" y="28"/>
                  </a:lnTo>
                  <a:lnTo>
                    <a:pt x="62" y="26"/>
                  </a:lnTo>
                  <a:lnTo>
                    <a:pt x="59" y="25"/>
                  </a:lnTo>
                  <a:lnTo>
                    <a:pt x="56" y="25"/>
                  </a:lnTo>
                  <a:lnTo>
                    <a:pt x="52" y="24"/>
                  </a:lnTo>
                  <a:lnTo>
                    <a:pt x="49" y="24"/>
                  </a:lnTo>
                  <a:lnTo>
                    <a:pt x="45" y="22"/>
                  </a:lnTo>
                  <a:lnTo>
                    <a:pt x="42" y="21"/>
                  </a:lnTo>
                  <a:lnTo>
                    <a:pt x="40" y="19"/>
                  </a:lnTo>
                  <a:lnTo>
                    <a:pt x="37" y="18"/>
                  </a:lnTo>
                  <a:lnTo>
                    <a:pt x="35" y="16"/>
                  </a:lnTo>
                  <a:lnTo>
                    <a:pt x="33" y="15"/>
                  </a:lnTo>
                  <a:lnTo>
                    <a:pt x="31" y="12"/>
                  </a:lnTo>
                  <a:lnTo>
                    <a:pt x="29" y="10"/>
                  </a:lnTo>
                  <a:lnTo>
                    <a:pt x="28" y="7"/>
                  </a:lnTo>
                  <a:lnTo>
                    <a:pt x="27" y="5"/>
                  </a:lnTo>
                  <a:lnTo>
                    <a:pt x="26" y="3"/>
                  </a:lnTo>
                  <a:lnTo>
                    <a:pt x="26" y="1"/>
                  </a:lnTo>
                  <a:lnTo>
                    <a:pt x="25" y="1"/>
                  </a:lnTo>
                  <a:lnTo>
                    <a:pt x="25" y="0"/>
                  </a:lnTo>
                  <a:lnTo>
                    <a:pt x="25" y="1"/>
                  </a:lnTo>
                  <a:lnTo>
                    <a:pt x="25" y="2"/>
                  </a:lnTo>
                  <a:lnTo>
                    <a:pt x="26" y="5"/>
                  </a:lnTo>
                  <a:lnTo>
                    <a:pt x="26" y="8"/>
                  </a:lnTo>
                  <a:lnTo>
                    <a:pt x="27" y="11"/>
                  </a:lnTo>
                  <a:lnTo>
                    <a:pt x="28" y="14"/>
                  </a:lnTo>
                  <a:lnTo>
                    <a:pt x="30" y="16"/>
                  </a:lnTo>
                  <a:lnTo>
                    <a:pt x="32" y="18"/>
                  </a:lnTo>
                  <a:lnTo>
                    <a:pt x="39" y="22"/>
                  </a:lnTo>
                  <a:lnTo>
                    <a:pt x="42" y="25"/>
                  </a:lnTo>
                  <a:lnTo>
                    <a:pt x="40" y="27"/>
                  </a:lnTo>
                  <a:lnTo>
                    <a:pt x="32" y="27"/>
                  </a:lnTo>
                  <a:lnTo>
                    <a:pt x="29" y="26"/>
                  </a:lnTo>
                  <a:lnTo>
                    <a:pt x="26" y="26"/>
                  </a:lnTo>
                  <a:lnTo>
                    <a:pt x="24" y="25"/>
                  </a:lnTo>
                  <a:lnTo>
                    <a:pt x="22" y="24"/>
                  </a:lnTo>
                  <a:lnTo>
                    <a:pt x="20" y="22"/>
                  </a:lnTo>
                  <a:lnTo>
                    <a:pt x="18" y="21"/>
                  </a:lnTo>
                  <a:lnTo>
                    <a:pt x="17" y="18"/>
                  </a:lnTo>
                  <a:lnTo>
                    <a:pt x="16" y="16"/>
                  </a:lnTo>
                  <a:lnTo>
                    <a:pt x="15" y="14"/>
                  </a:lnTo>
                  <a:lnTo>
                    <a:pt x="12" y="11"/>
                  </a:lnTo>
                  <a:lnTo>
                    <a:pt x="10" y="10"/>
                  </a:lnTo>
                  <a:lnTo>
                    <a:pt x="7" y="9"/>
                  </a:lnTo>
                  <a:lnTo>
                    <a:pt x="5" y="8"/>
                  </a:lnTo>
                  <a:lnTo>
                    <a:pt x="2" y="7"/>
                  </a:lnTo>
                  <a:lnTo>
                    <a:pt x="1" y="7"/>
                  </a:lnTo>
                  <a:lnTo>
                    <a:pt x="0" y="7"/>
                  </a:lnTo>
                  <a:lnTo>
                    <a:pt x="1" y="7"/>
                  </a:lnTo>
                  <a:lnTo>
                    <a:pt x="4" y="9"/>
                  </a:lnTo>
                  <a:lnTo>
                    <a:pt x="8" y="12"/>
                  </a:lnTo>
                  <a:lnTo>
                    <a:pt x="12" y="15"/>
                  </a:lnTo>
                  <a:lnTo>
                    <a:pt x="13" y="17"/>
                  </a:lnTo>
                  <a:lnTo>
                    <a:pt x="15" y="19"/>
                  </a:lnTo>
                  <a:lnTo>
                    <a:pt x="16" y="21"/>
                  </a:lnTo>
                  <a:lnTo>
                    <a:pt x="17" y="23"/>
                  </a:lnTo>
                  <a:lnTo>
                    <a:pt x="19" y="25"/>
                  </a:lnTo>
                  <a:lnTo>
                    <a:pt x="22" y="27"/>
                  </a:lnTo>
                  <a:lnTo>
                    <a:pt x="25" y="28"/>
                  </a:lnTo>
                  <a:lnTo>
                    <a:pt x="30" y="29"/>
                  </a:lnTo>
                  <a:lnTo>
                    <a:pt x="33" y="29"/>
                  </a:lnTo>
                  <a:lnTo>
                    <a:pt x="36" y="29"/>
                  </a:lnTo>
                  <a:lnTo>
                    <a:pt x="39" y="29"/>
                  </a:lnTo>
                  <a:lnTo>
                    <a:pt x="43" y="28"/>
                  </a:lnTo>
                  <a:lnTo>
                    <a:pt x="46" y="28"/>
                  </a:lnTo>
                  <a:lnTo>
                    <a:pt x="51" y="28"/>
                  </a:lnTo>
                  <a:lnTo>
                    <a:pt x="55" y="28"/>
                  </a:lnTo>
                  <a:lnTo>
                    <a:pt x="60" y="30"/>
                  </a:lnTo>
                  <a:lnTo>
                    <a:pt x="61" y="30"/>
                  </a:lnTo>
                  <a:lnTo>
                    <a:pt x="64" y="31"/>
                  </a:lnTo>
                  <a:lnTo>
                    <a:pt x="67" y="32"/>
                  </a:lnTo>
                  <a:lnTo>
                    <a:pt x="69" y="33"/>
                  </a:lnTo>
                  <a:lnTo>
                    <a:pt x="71" y="34"/>
                  </a:lnTo>
                  <a:lnTo>
                    <a:pt x="73" y="35"/>
                  </a:lnTo>
                  <a:lnTo>
                    <a:pt x="75" y="35"/>
                  </a:lnTo>
                </a:path>
              </a:pathLst>
            </a:custGeom>
            <a:solidFill>
              <a:srgbClr val="CC66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65" name="Freeform 533"/>
            <p:cNvSpPr>
              <a:spLocks/>
            </p:cNvSpPr>
            <p:nvPr/>
          </p:nvSpPr>
          <p:spPr bwMode="auto">
            <a:xfrm>
              <a:off x="1726" y="1057"/>
              <a:ext cx="22" cy="17"/>
            </a:xfrm>
            <a:custGeom>
              <a:avLst/>
              <a:gdLst>
                <a:gd name="T0" fmla="*/ 0 w 22"/>
                <a:gd name="T1" fmla="*/ 5 h 17"/>
                <a:gd name="T2" fmla="*/ 0 w 22"/>
                <a:gd name="T3" fmla="*/ 5 h 17"/>
                <a:gd name="T4" fmla="*/ 3 w 22"/>
                <a:gd name="T5" fmla="*/ 5 h 17"/>
                <a:gd name="T6" fmla="*/ 5 w 22"/>
                <a:gd name="T7" fmla="*/ 6 h 17"/>
                <a:gd name="T8" fmla="*/ 8 w 22"/>
                <a:gd name="T9" fmla="*/ 8 h 17"/>
                <a:gd name="T10" fmla="*/ 12 w 22"/>
                <a:gd name="T11" fmla="*/ 10 h 17"/>
                <a:gd name="T12" fmla="*/ 13 w 22"/>
                <a:gd name="T13" fmla="*/ 12 h 17"/>
                <a:gd name="T14" fmla="*/ 15 w 22"/>
                <a:gd name="T15" fmla="*/ 13 h 17"/>
                <a:gd name="T16" fmla="*/ 17 w 22"/>
                <a:gd name="T17" fmla="*/ 14 h 17"/>
                <a:gd name="T18" fmla="*/ 17 w 22"/>
                <a:gd name="T19" fmla="*/ 16 h 17"/>
                <a:gd name="T20" fmla="*/ 21 w 22"/>
                <a:gd name="T21" fmla="*/ 11 h 17"/>
                <a:gd name="T22" fmla="*/ 20 w 22"/>
                <a:gd name="T23" fmla="*/ 11 h 17"/>
                <a:gd name="T24" fmla="*/ 19 w 22"/>
                <a:gd name="T25" fmla="*/ 10 h 17"/>
                <a:gd name="T26" fmla="*/ 17 w 22"/>
                <a:gd name="T27" fmla="*/ 8 h 17"/>
                <a:gd name="T28" fmla="*/ 14 w 22"/>
                <a:gd name="T29" fmla="*/ 5 h 17"/>
                <a:gd name="T30" fmla="*/ 11 w 22"/>
                <a:gd name="T31" fmla="*/ 4 h 17"/>
                <a:gd name="T32" fmla="*/ 7 w 22"/>
                <a:gd name="T33" fmla="*/ 2 h 17"/>
                <a:gd name="T34" fmla="*/ 4 w 22"/>
                <a:gd name="T35" fmla="*/ 1 h 17"/>
                <a:gd name="T36" fmla="*/ 0 w 22"/>
                <a:gd name="T37" fmla="*/ 0 h 17"/>
                <a:gd name="T38" fmla="*/ 0 w 22"/>
                <a:gd name="T39" fmla="*/ 0 h 17"/>
                <a:gd name="T40" fmla="*/ 0 w 22"/>
                <a:gd name="T41" fmla="*/ 5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
                <a:gd name="T64" fmla="*/ 0 h 17"/>
                <a:gd name="T65" fmla="*/ 22 w 22"/>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 h="17">
                  <a:moveTo>
                    <a:pt x="0" y="5"/>
                  </a:moveTo>
                  <a:lnTo>
                    <a:pt x="0" y="5"/>
                  </a:lnTo>
                  <a:lnTo>
                    <a:pt x="3" y="5"/>
                  </a:lnTo>
                  <a:lnTo>
                    <a:pt x="5" y="6"/>
                  </a:lnTo>
                  <a:lnTo>
                    <a:pt x="8" y="8"/>
                  </a:lnTo>
                  <a:lnTo>
                    <a:pt x="12" y="10"/>
                  </a:lnTo>
                  <a:lnTo>
                    <a:pt x="13" y="12"/>
                  </a:lnTo>
                  <a:lnTo>
                    <a:pt x="15" y="13"/>
                  </a:lnTo>
                  <a:lnTo>
                    <a:pt x="17" y="14"/>
                  </a:lnTo>
                  <a:lnTo>
                    <a:pt x="17" y="16"/>
                  </a:lnTo>
                  <a:lnTo>
                    <a:pt x="21" y="11"/>
                  </a:lnTo>
                  <a:lnTo>
                    <a:pt x="20" y="11"/>
                  </a:lnTo>
                  <a:lnTo>
                    <a:pt x="19" y="10"/>
                  </a:lnTo>
                  <a:lnTo>
                    <a:pt x="17" y="8"/>
                  </a:lnTo>
                  <a:lnTo>
                    <a:pt x="14" y="5"/>
                  </a:lnTo>
                  <a:lnTo>
                    <a:pt x="11" y="4"/>
                  </a:lnTo>
                  <a:lnTo>
                    <a:pt x="7" y="2"/>
                  </a:lnTo>
                  <a:lnTo>
                    <a:pt x="4" y="1"/>
                  </a:lnTo>
                  <a:lnTo>
                    <a:pt x="0" y="0"/>
                  </a:lnTo>
                  <a:lnTo>
                    <a:pt x="0" y="5"/>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66" name="Freeform 534"/>
            <p:cNvSpPr>
              <a:spLocks/>
            </p:cNvSpPr>
            <p:nvPr/>
          </p:nvSpPr>
          <p:spPr bwMode="auto">
            <a:xfrm>
              <a:off x="1702" y="1048"/>
              <a:ext cx="25" cy="17"/>
            </a:xfrm>
            <a:custGeom>
              <a:avLst/>
              <a:gdLst>
                <a:gd name="T0" fmla="*/ 0 w 25"/>
                <a:gd name="T1" fmla="*/ 4 h 17"/>
                <a:gd name="T2" fmla="*/ 0 w 25"/>
                <a:gd name="T3" fmla="*/ 4 h 17"/>
                <a:gd name="T4" fmla="*/ 1 w 25"/>
                <a:gd name="T5" fmla="*/ 5 h 17"/>
                <a:gd name="T6" fmla="*/ 4 w 25"/>
                <a:gd name="T7" fmla="*/ 8 h 17"/>
                <a:gd name="T8" fmla="*/ 6 w 25"/>
                <a:gd name="T9" fmla="*/ 10 h 17"/>
                <a:gd name="T10" fmla="*/ 10 w 25"/>
                <a:gd name="T11" fmla="*/ 11 h 17"/>
                <a:gd name="T12" fmla="*/ 12 w 25"/>
                <a:gd name="T13" fmla="*/ 13 h 17"/>
                <a:gd name="T14" fmla="*/ 16 w 25"/>
                <a:gd name="T15" fmla="*/ 14 h 17"/>
                <a:gd name="T16" fmla="*/ 20 w 25"/>
                <a:gd name="T17" fmla="*/ 16 h 17"/>
                <a:gd name="T18" fmla="*/ 24 w 25"/>
                <a:gd name="T19" fmla="*/ 16 h 17"/>
                <a:gd name="T20" fmla="*/ 24 w 25"/>
                <a:gd name="T21" fmla="*/ 10 h 17"/>
                <a:gd name="T22" fmla="*/ 21 w 25"/>
                <a:gd name="T23" fmla="*/ 10 h 17"/>
                <a:gd name="T24" fmla="*/ 17 w 25"/>
                <a:gd name="T25" fmla="*/ 9 h 17"/>
                <a:gd name="T26" fmla="*/ 14 w 25"/>
                <a:gd name="T27" fmla="*/ 8 h 17"/>
                <a:gd name="T28" fmla="*/ 11 w 25"/>
                <a:gd name="T29" fmla="*/ 5 h 17"/>
                <a:gd name="T30" fmla="*/ 9 w 25"/>
                <a:gd name="T31" fmla="*/ 4 h 17"/>
                <a:gd name="T32" fmla="*/ 7 w 25"/>
                <a:gd name="T33" fmla="*/ 3 h 17"/>
                <a:gd name="T34" fmla="*/ 5 w 25"/>
                <a:gd name="T35" fmla="*/ 1 h 17"/>
                <a:gd name="T36" fmla="*/ 3 w 25"/>
                <a:gd name="T37" fmla="*/ 0 h 17"/>
                <a:gd name="T38" fmla="*/ 3 w 25"/>
                <a:gd name="T39" fmla="*/ 0 h 17"/>
                <a:gd name="T40" fmla="*/ 0 w 25"/>
                <a:gd name="T41" fmla="*/ 4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17"/>
                <a:gd name="T65" fmla="*/ 25 w 25"/>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17">
                  <a:moveTo>
                    <a:pt x="0" y="4"/>
                  </a:moveTo>
                  <a:lnTo>
                    <a:pt x="0" y="4"/>
                  </a:lnTo>
                  <a:lnTo>
                    <a:pt x="1" y="5"/>
                  </a:lnTo>
                  <a:lnTo>
                    <a:pt x="4" y="8"/>
                  </a:lnTo>
                  <a:lnTo>
                    <a:pt x="6" y="10"/>
                  </a:lnTo>
                  <a:lnTo>
                    <a:pt x="10" y="11"/>
                  </a:lnTo>
                  <a:lnTo>
                    <a:pt x="12" y="13"/>
                  </a:lnTo>
                  <a:lnTo>
                    <a:pt x="16" y="14"/>
                  </a:lnTo>
                  <a:lnTo>
                    <a:pt x="20" y="16"/>
                  </a:lnTo>
                  <a:lnTo>
                    <a:pt x="24" y="16"/>
                  </a:lnTo>
                  <a:lnTo>
                    <a:pt x="24" y="10"/>
                  </a:lnTo>
                  <a:lnTo>
                    <a:pt x="21" y="10"/>
                  </a:lnTo>
                  <a:lnTo>
                    <a:pt x="17" y="9"/>
                  </a:lnTo>
                  <a:lnTo>
                    <a:pt x="14" y="8"/>
                  </a:lnTo>
                  <a:lnTo>
                    <a:pt x="11" y="5"/>
                  </a:lnTo>
                  <a:lnTo>
                    <a:pt x="9" y="4"/>
                  </a:lnTo>
                  <a:lnTo>
                    <a:pt x="7" y="3"/>
                  </a:lnTo>
                  <a:lnTo>
                    <a:pt x="5" y="1"/>
                  </a:lnTo>
                  <a:lnTo>
                    <a:pt x="3" y="0"/>
                  </a:lnTo>
                  <a:lnTo>
                    <a:pt x="0" y="4"/>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67" name="Freeform 535"/>
            <p:cNvSpPr>
              <a:spLocks/>
            </p:cNvSpPr>
            <p:nvPr/>
          </p:nvSpPr>
          <p:spPr bwMode="auto">
            <a:xfrm>
              <a:off x="1693" y="1035"/>
              <a:ext cx="17" cy="18"/>
            </a:xfrm>
            <a:custGeom>
              <a:avLst/>
              <a:gdLst>
                <a:gd name="T0" fmla="*/ 6 w 17"/>
                <a:gd name="T1" fmla="*/ 0 h 18"/>
                <a:gd name="T2" fmla="*/ 0 w 17"/>
                <a:gd name="T3" fmla="*/ 1 h 18"/>
                <a:gd name="T4" fmla="*/ 0 w 17"/>
                <a:gd name="T5" fmla="*/ 1 h 18"/>
                <a:gd name="T6" fmla="*/ 1 w 17"/>
                <a:gd name="T7" fmla="*/ 2 h 18"/>
                <a:gd name="T8" fmla="*/ 1 w 17"/>
                <a:gd name="T9" fmla="*/ 3 h 18"/>
                <a:gd name="T10" fmla="*/ 2 w 17"/>
                <a:gd name="T11" fmla="*/ 6 h 18"/>
                <a:gd name="T12" fmla="*/ 2 w 17"/>
                <a:gd name="T13" fmla="*/ 8 h 18"/>
                <a:gd name="T14" fmla="*/ 5 w 17"/>
                <a:gd name="T15" fmla="*/ 11 h 18"/>
                <a:gd name="T16" fmla="*/ 8 w 17"/>
                <a:gd name="T17" fmla="*/ 14 h 18"/>
                <a:gd name="T18" fmla="*/ 12 w 17"/>
                <a:gd name="T19" fmla="*/ 17 h 18"/>
                <a:gd name="T20" fmla="*/ 16 w 17"/>
                <a:gd name="T21" fmla="*/ 13 h 18"/>
                <a:gd name="T22" fmla="*/ 13 w 17"/>
                <a:gd name="T23" fmla="*/ 10 h 18"/>
                <a:gd name="T24" fmla="*/ 12 w 17"/>
                <a:gd name="T25" fmla="*/ 9 h 18"/>
                <a:gd name="T26" fmla="*/ 9 w 17"/>
                <a:gd name="T27" fmla="*/ 6 h 18"/>
                <a:gd name="T28" fmla="*/ 8 w 17"/>
                <a:gd name="T29" fmla="*/ 4 h 18"/>
                <a:gd name="T30" fmla="*/ 8 w 17"/>
                <a:gd name="T31" fmla="*/ 2 h 18"/>
                <a:gd name="T32" fmla="*/ 6 w 17"/>
                <a:gd name="T33" fmla="*/ 1 h 18"/>
                <a:gd name="T34" fmla="*/ 6 w 17"/>
                <a:gd name="T35" fmla="*/ 0 h 18"/>
                <a:gd name="T36" fmla="*/ 6 w 17"/>
                <a:gd name="T37" fmla="*/ 0 h 18"/>
                <a:gd name="T38" fmla="*/ 0 w 17"/>
                <a:gd name="T39" fmla="*/ 0 h 18"/>
                <a:gd name="T40" fmla="*/ 6 w 17"/>
                <a:gd name="T41" fmla="*/ 0 h 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18"/>
                <a:gd name="T65" fmla="*/ 17 w 17"/>
                <a:gd name="T66" fmla="*/ 18 h 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18">
                  <a:moveTo>
                    <a:pt x="6" y="0"/>
                  </a:moveTo>
                  <a:lnTo>
                    <a:pt x="0" y="1"/>
                  </a:lnTo>
                  <a:lnTo>
                    <a:pt x="1" y="2"/>
                  </a:lnTo>
                  <a:lnTo>
                    <a:pt x="1" y="3"/>
                  </a:lnTo>
                  <a:lnTo>
                    <a:pt x="2" y="6"/>
                  </a:lnTo>
                  <a:lnTo>
                    <a:pt x="2" y="8"/>
                  </a:lnTo>
                  <a:lnTo>
                    <a:pt x="5" y="11"/>
                  </a:lnTo>
                  <a:lnTo>
                    <a:pt x="8" y="14"/>
                  </a:lnTo>
                  <a:lnTo>
                    <a:pt x="12" y="17"/>
                  </a:lnTo>
                  <a:lnTo>
                    <a:pt x="16" y="13"/>
                  </a:lnTo>
                  <a:lnTo>
                    <a:pt x="13" y="10"/>
                  </a:lnTo>
                  <a:lnTo>
                    <a:pt x="12" y="9"/>
                  </a:lnTo>
                  <a:lnTo>
                    <a:pt x="9" y="6"/>
                  </a:lnTo>
                  <a:lnTo>
                    <a:pt x="8" y="4"/>
                  </a:lnTo>
                  <a:lnTo>
                    <a:pt x="8" y="2"/>
                  </a:lnTo>
                  <a:lnTo>
                    <a:pt x="6" y="1"/>
                  </a:lnTo>
                  <a:lnTo>
                    <a:pt x="6" y="0"/>
                  </a:lnTo>
                  <a:lnTo>
                    <a:pt x="0" y="0"/>
                  </a:lnTo>
                  <a:lnTo>
                    <a:pt x="6" y="0"/>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68" name="Freeform 536"/>
            <p:cNvSpPr>
              <a:spLocks/>
            </p:cNvSpPr>
            <p:nvPr/>
          </p:nvSpPr>
          <p:spPr bwMode="auto">
            <a:xfrm>
              <a:off x="1693" y="1035"/>
              <a:ext cx="17" cy="21"/>
            </a:xfrm>
            <a:custGeom>
              <a:avLst/>
              <a:gdLst>
                <a:gd name="T0" fmla="*/ 16 w 17"/>
                <a:gd name="T1" fmla="*/ 16 h 21"/>
                <a:gd name="T2" fmla="*/ 16 w 17"/>
                <a:gd name="T3" fmla="*/ 16 h 21"/>
                <a:gd name="T4" fmla="*/ 14 w 17"/>
                <a:gd name="T5" fmla="*/ 14 h 21"/>
                <a:gd name="T6" fmla="*/ 12 w 17"/>
                <a:gd name="T7" fmla="*/ 12 h 21"/>
                <a:gd name="T8" fmla="*/ 9 w 17"/>
                <a:gd name="T9" fmla="*/ 10 h 21"/>
                <a:gd name="T10" fmla="*/ 9 w 17"/>
                <a:gd name="T11" fmla="*/ 7 h 21"/>
                <a:gd name="T12" fmla="*/ 8 w 17"/>
                <a:gd name="T13" fmla="*/ 4 h 21"/>
                <a:gd name="T14" fmla="*/ 8 w 17"/>
                <a:gd name="T15" fmla="*/ 2 h 21"/>
                <a:gd name="T16" fmla="*/ 8 w 17"/>
                <a:gd name="T17" fmla="*/ 1 h 21"/>
                <a:gd name="T18" fmla="*/ 8 w 17"/>
                <a:gd name="T19" fmla="*/ 0 h 21"/>
                <a:gd name="T20" fmla="*/ 0 w 17"/>
                <a:gd name="T21" fmla="*/ 0 h 21"/>
                <a:gd name="T22" fmla="*/ 0 w 17"/>
                <a:gd name="T23" fmla="*/ 1 h 21"/>
                <a:gd name="T24" fmla="*/ 0 w 17"/>
                <a:gd name="T25" fmla="*/ 3 h 21"/>
                <a:gd name="T26" fmla="*/ 1 w 17"/>
                <a:gd name="T27" fmla="*/ 5 h 21"/>
                <a:gd name="T28" fmla="*/ 1 w 17"/>
                <a:gd name="T29" fmla="*/ 8 h 21"/>
                <a:gd name="T30" fmla="*/ 3 w 17"/>
                <a:gd name="T31" fmla="*/ 12 h 21"/>
                <a:gd name="T32" fmla="*/ 4 w 17"/>
                <a:gd name="T33" fmla="*/ 15 h 21"/>
                <a:gd name="T34" fmla="*/ 8 w 17"/>
                <a:gd name="T35" fmla="*/ 18 h 21"/>
                <a:gd name="T36" fmla="*/ 12 w 17"/>
                <a:gd name="T37" fmla="*/ 20 h 21"/>
                <a:gd name="T38" fmla="*/ 12 w 17"/>
                <a:gd name="T39" fmla="*/ 20 h 21"/>
                <a:gd name="T40" fmla="*/ 16 w 17"/>
                <a:gd name="T41" fmla="*/ 16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21"/>
                <a:gd name="T65" fmla="*/ 17 w 17"/>
                <a:gd name="T66" fmla="*/ 21 h 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21">
                  <a:moveTo>
                    <a:pt x="16" y="16"/>
                  </a:moveTo>
                  <a:lnTo>
                    <a:pt x="16" y="16"/>
                  </a:lnTo>
                  <a:lnTo>
                    <a:pt x="14" y="14"/>
                  </a:lnTo>
                  <a:lnTo>
                    <a:pt x="12" y="12"/>
                  </a:lnTo>
                  <a:lnTo>
                    <a:pt x="9" y="10"/>
                  </a:lnTo>
                  <a:lnTo>
                    <a:pt x="9" y="7"/>
                  </a:lnTo>
                  <a:lnTo>
                    <a:pt x="8" y="4"/>
                  </a:lnTo>
                  <a:lnTo>
                    <a:pt x="8" y="2"/>
                  </a:lnTo>
                  <a:lnTo>
                    <a:pt x="8" y="1"/>
                  </a:lnTo>
                  <a:lnTo>
                    <a:pt x="8" y="0"/>
                  </a:lnTo>
                  <a:lnTo>
                    <a:pt x="0" y="0"/>
                  </a:lnTo>
                  <a:lnTo>
                    <a:pt x="0" y="1"/>
                  </a:lnTo>
                  <a:lnTo>
                    <a:pt x="0" y="3"/>
                  </a:lnTo>
                  <a:lnTo>
                    <a:pt x="1" y="5"/>
                  </a:lnTo>
                  <a:lnTo>
                    <a:pt x="1" y="8"/>
                  </a:lnTo>
                  <a:lnTo>
                    <a:pt x="3" y="12"/>
                  </a:lnTo>
                  <a:lnTo>
                    <a:pt x="4" y="15"/>
                  </a:lnTo>
                  <a:lnTo>
                    <a:pt x="8" y="18"/>
                  </a:lnTo>
                  <a:lnTo>
                    <a:pt x="12" y="20"/>
                  </a:lnTo>
                  <a:lnTo>
                    <a:pt x="16" y="16"/>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69" name="Freeform 537"/>
            <p:cNvSpPr>
              <a:spLocks/>
            </p:cNvSpPr>
            <p:nvPr/>
          </p:nvSpPr>
          <p:spPr bwMode="auto">
            <a:xfrm>
              <a:off x="1701" y="1051"/>
              <a:ext cx="17" cy="17"/>
            </a:xfrm>
            <a:custGeom>
              <a:avLst/>
              <a:gdLst>
                <a:gd name="T0" fmla="*/ 1 w 17"/>
                <a:gd name="T1" fmla="*/ 16 h 17"/>
                <a:gd name="T2" fmla="*/ 1 w 17"/>
                <a:gd name="T3" fmla="*/ 16 h 17"/>
                <a:gd name="T4" fmla="*/ 11 w 17"/>
                <a:gd name="T5" fmla="*/ 16 h 17"/>
                <a:gd name="T6" fmla="*/ 16 w 17"/>
                <a:gd name="T7" fmla="*/ 11 h 17"/>
                <a:gd name="T8" fmla="*/ 12 w 17"/>
                <a:gd name="T9" fmla="*/ 4 h 17"/>
                <a:gd name="T10" fmla="*/ 2 w 17"/>
                <a:gd name="T11" fmla="*/ 0 h 17"/>
                <a:gd name="T12" fmla="*/ 0 w 17"/>
                <a:gd name="T13" fmla="*/ 4 h 17"/>
                <a:gd name="T14" fmla="*/ 8 w 17"/>
                <a:gd name="T15" fmla="*/ 9 h 17"/>
                <a:gd name="T16" fmla="*/ 9 w 17"/>
                <a:gd name="T17" fmla="*/ 12 h 17"/>
                <a:gd name="T18" fmla="*/ 9 w 17"/>
                <a:gd name="T19" fmla="*/ 9 h 17"/>
                <a:gd name="T20" fmla="*/ 2 w 17"/>
                <a:gd name="T21" fmla="*/ 9 h 17"/>
                <a:gd name="T22" fmla="*/ 2 w 17"/>
                <a:gd name="T23" fmla="*/ 9 h 17"/>
                <a:gd name="T24" fmla="*/ 1 w 17"/>
                <a:gd name="T25" fmla="*/ 1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1" y="16"/>
                  </a:moveTo>
                  <a:lnTo>
                    <a:pt x="1" y="16"/>
                  </a:lnTo>
                  <a:lnTo>
                    <a:pt x="11" y="16"/>
                  </a:lnTo>
                  <a:lnTo>
                    <a:pt x="16" y="11"/>
                  </a:lnTo>
                  <a:lnTo>
                    <a:pt x="12" y="4"/>
                  </a:lnTo>
                  <a:lnTo>
                    <a:pt x="2" y="0"/>
                  </a:lnTo>
                  <a:lnTo>
                    <a:pt x="0" y="4"/>
                  </a:lnTo>
                  <a:lnTo>
                    <a:pt x="8" y="9"/>
                  </a:lnTo>
                  <a:lnTo>
                    <a:pt x="9" y="12"/>
                  </a:lnTo>
                  <a:lnTo>
                    <a:pt x="9" y="9"/>
                  </a:lnTo>
                  <a:lnTo>
                    <a:pt x="2" y="9"/>
                  </a:lnTo>
                  <a:lnTo>
                    <a:pt x="1" y="16"/>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70" name="Freeform 538"/>
            <p:cNvSpPr>
              <a:spLocks/>
            </p:cNvSpPr>
            <p:nvPr/>
          </p:nvSpPr>
          <p:spPr bwMode="auto">
            <a:xfrm>
              <a:off x="1684" y="1050"/>
              <a:ext cx="20" cy="17"/>
            </a:xfrm>
            <a:custGeom>
              <a:avLst/>
              <a:gdLst>
                <a:gd name="T0" fmla="*/ 0 w 20"/>
                <a:gd name="T1" fmla="*/ 2 h 17"/>
                <a:gd name="T2" fmla="*/ 0 w 20"/>
                <a:gd name="T3" fmla="*/ 2 h 17"/>
                <a:gd name="T4" fmla="*/ 1 w 20"/>
                <a:gd name="T5" fmla="*/ 4 h 17"/>
                <a:gd name="T6" fmla="*/ 2 w 20"/>
                <a:gd name="T7" fmla="*/ 9 h 17"/>
                <a:gd name="T8" fmla="*/ 5 w 20"/>
                <a:gd name="T9" fmla="*/ 10 h 17"/>
                <a:gd name="T10" fmla="*/ 7 w 20"/>
                <a:gd name="T11" fmla="*/ 12 h 17"/>
                <a:gd name="T12" fmla="*/ 9 w 20"/>
                <a:gd name="T13" fmla="*/ 13 h 17"/>
                <a:gd name="T14" fmla="*/ 12 w 20"/>
                <a:gd name="T15" fmla="*/ 14 h 17"/>
                <a:gd name="T16" fmla="*/ 15 w 20"/>
                <a:gd name="T17" fmla="*/ 14 h 17"/>
                <a:gd name="T18" fmla="*/ 18 w 20"/>
                <a:gd name="T19" fmla="*/ 16 h 17"/>
                <a:gd name="T20" fmla="*/ 19 w 20"/>
                <a:gd name="T21" fmla="*/ 10 h 17"/>
                <a:gd name="T22" fmla="*/ 16 w 20"/>
                <a:gd name="T23" fmla="*/ 10 h 17"/>
                <a:gd name="T24" fmla="*/ 13 w 20"/>
                <a:gd name="T25" fmla="*/ 9 h 17"/>
                <a:gd name="T26" fmla="*/ 11 w 20"/>
                <a:gd name="T27" fmla="*/ 8 h 17"/>
                <a:gd name="T28" fmla="*/ 10 w 20"/>
                <a:gd name="T29" fmla="*/ 6 h 17"/>
                <a:gd name="T30" fmla="*/ 8 w 20"/>
                <a:gd name="T31" fmla="*/ 5 h 17"/>
                <a:gd name="T32" fmla="*/ 6 w 20"/>
                <a:gd name="T33" fmla="*/ 4 h 17"/>
                <a:gd name="T34" fmla="*/ 5 w 20"/>
                <a:gd name="T35" fmla="*/ 3 h 17"/>
                <a:gd name="T36" fmla="*/ 4 w 20"/>
                <a:gd name="T37" fmla="*/ 0 h 17"/>
                <a:gd name="T38" fmla="*/ 4 w 20"/>
                <a:gd name="T39" fmla="*/ 0 h 17"/>
                <a:gd name="T40" fmla="*/ 0 w 20"/>
                <a:gd name="T41" fmla="*/ 2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
                <a:gd name="T64" fmla="*/ 0 h 17"/>
                <a:gd name="T65" fmla="*/ 20 w 20"/>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 h="17">
                  <a:moveTo>
                    <a:pt x="0" y="2"/>
                  </a:moveTo>
                  <a:lnTo>
                    <a:pt x="0" y="2"/>
                  </a:lnTo>
                  <a:lnTo>
                    <a:pt x="1" y="4"/>
                  </a:lnTo>
                  <a:lnTo>
                    <a:pt x="2" y="9"/>
                  </a:lnTo>
                  <a:lnTo>
                    <a:pt x="5" y="10"/>
                  </a:lnTo>
                  <a:lnTo>
                    <a:pt x="7" y="12"/>
                  </a:lnTo>
                  <a:lnTo>
                    <a:pt x="9" y="13"/>
                  </a:lnTo>
                  <a:lnTo>
                    <a:pt x="12" y="14"/>
                  </a:lnTo>
                  <a:lnTo>
                    <a:pt x="15" y="14"/>
                  </a:lnTo>
                  <a:lnTo>
                    <a:pt x="18" y="16"/>
                  </a:lnTo>
                  <a:lnTo>
                    <a:pt x="19" y="10"/>
                  </a:lnTo>
                  <a:lnTo>
                    <a:pt x="16" y="10"/>
                  </a:lnTo>
                  <a:lnTo>
                    <a:pt x="13" y="9"/>
                  </a:lnTo>
                  <a:lnTo>
                    <a:pt x="11" y="8"/>
                  </a:lnTo>
                  <a:lnTo>
                    <a:pt x="10" y="6"/>
                  </a:lnTo>
                  <a:lnTo>
                    <a:pt x="8" y="5"/>
                  </a:lnTo>
                  <a:lnTo>
                    <a:pt x="6" y="4"/>
                  </a:lnTo>
                  <a:lnTo>
                    <a:pt x="5" y="3"/>
                  </a:lnTo>
                  <a:lnTo>
                    <a:pt x="4" y="0"/>
                  </a:lnTo>
                  <a:lnTo>
                    <a:pt x="0" y="2"/>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71" name="Freeform 539"/>
            <p:cNvSpPr>
              <a:spLocks/>
            </p:cNvSpPr>
            <p:nvPr/>
          </p:nvSpPr>
          <p:spPr bwMode="auto">
            <a:xfrm>
              <a:off x="1669" y="1039"/>
              <a:ext cx="20" cy="17"/>
            </a:xfrm>
            <a:custGeom>
              <a:avLst/>
              <a:gdLst>
                <a:gd name="T0" fmla="*/ 3 w 20"/>
                <a:gd name="T1" fmla="*/ 0 h 17"/>
                <a:gd name="T2" fmla="*/ 1 w 20"/>
                <a:gd name="T3" fmla="*/ 6 h 17"/>
                <a:gd name="T4" fmla="*/ 1 w 20"/>
                <a:gd name="T5" fmla="*/ 6 h 17"/>
                <a:gd name="T6" fmla="*/ 3 w 20"/>
                <a:gd name="T7" fmla="*/ 7 h 17"/>
                <a:gd name="T8" fmla="*/ 5 w 20"/>
                <a:gd name="T9" fmla="*/ 7 h 17"/>
                <a:gd name="T10" fmla="*/ 7 w 20"/>
                <a:gd name="T11" fmla="*/ 8 h 17"/>
                <a:gd name="T12" fmla="*/ 9 w 20"/>
                <a:gd name="T13" fmla="*/ 9 h 17"/>
                <a:gd name="T14" fmla="*/ 12 w 20"/>
                <a:gd name="T15" fmla="*/ 11 h 17"/>
                <a:gd name="T16" fmla="*/ 14 w 20"/>
                <a:gd name="T17" fmla="*/ 13 h 17"/>
                <a:gd name="T18" fmla="*/ 15 w 20"/>
                <a:gd name="T19" fmla="*/ 16 h 17"/>
                <a:gd name="T20" fmla="*/ 19 w 20"/>
                <a:gd name="T21" fmla="*/ 13 h 17"/>
                <a:gd name="T22" fmla="*/ 17 w 20"/>
                <a:gd name="T23" fmla="*/ 9 h 17"/>
                <a:gd name="T24" fmla="*/ 15 w 20"/>
                <a:gd name="T25" fmla="*/ 7 h 17"/>
                <a:gd name="T26" fmla="*/ 12 w 20"/>
                <a:gd name="T27" fmla="*/ 4 h 17"/>
                <a:gd name="T28" fmla="*/ 9 w 20"/>
                <a:gd name="T29" fmla="*/ 2 h 17"/>
                <a:gd name="T30" fmla="*/ 7 w 20"/>
                <a:gd name="T31" fmla="*/ 1 h 17"/>
                <a:gd name="T32" fmla="*/ 4 w 20"/>
                <a:gd name="T33" fmla="*/ 1 h 17"/>
                <a:gd name="T34" fmla="*/ 2 w 20"/>
                <a:gd name="T35" fmla="*/ 0 h 17"/>
                <a:gd name="T36" fmla="*/ 2 w 20"/>
                <a:gd name="T37" fmla="*/ 0 h 17"/>
                <a:gd name="T38" fmla="*/ 0 w 20"/>
                <a:gd name="T39" fmla="*/ 6 h 17"/>
                <a:gd name="T40" fmla="*/ 3 w 20"/>
                <a:gd name="T41" fmla="*/ 0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
                <a:gd name="T64" fmla="*/ 0 h 17"/>
                <a:gd name="T65" fmla="*/ 20 w 20"/>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 h="17">
                  <a:moveTo>
                    <a:pt x="3" y="0"/>
                  </a:moveTo>
                  <a:lnTo>
                    <a:pt x="1" y="6"/>
                  </a:lnTo>
                  <a:lnTo>
                    <a:pt x="3" y="7"/>
                  </a:lnTo>
                  <a:lnTo>
                    <a:pt x="5" y="7"/>
                  </a:lnTo>
                  <a:lnTo>
                    <a:pt x="7" y="8"/>
                  </a:lnTo>
                  <a:lnTo>
                    <a:pt x="9" y="9"/>
                  </a:lnTo>
                  <a:lnTo>
                    <a:pt x="12" y="11"/>
                  </a:lnTo>
                  <a:lnTo>
                    <a:pt x="14" y="13"/>
                  </a:lnTo>
                  <a:lnTo>
                    <a:pt x="15" y="16"/>
                  </a:lnTo>
                  <a:lnTo>
                    <a:pt x="19" y="13"/>
                  </a:lnTo>
                  <a:lnTo>
                    <a:pt x="17" y="9"/>
                  </a:lnTo>
                  <a:lnTo>
                    <a:pt x="15" y="7"/>
                  </a:lnTo>
                  <a:lnTo>
                    <a:pt x="12" y="4"/>
                  </a:lnTo>
                  <a:lnTo>
                    <a:pt x="9" y="2"/>
                  </a:lnTo>
                  <a:lnTo>
                    <a:pt x="7" y="1"/>
                  </a:lnTo>
                  <a:lnTo>
                    <a:pt x="4" y="1"/>
                  </a:lnTo>
                  <a:lnTo>
                    <a:pt x="2" y="0"/>
                  </a:lnTo>
                  <a:lnTo>
                    <a:pt x="0" y="6"/>
                  </a:lnTo>
                  <a:lnTo>
                    <a:pt x="3" y="0"/>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72" name="Freeform 540"/>
            <p:cNvSpPr>
              <a:spLocks/>
            </p:cNvSpPr>
            <p:nvPr/>
          </p:nvSpPr>
          <p:spPr bwMode="auto">
            <a:xfrm>
              <a:off x="1669" y="1039"/>
              <a:ext cx="17" cy="17"/>
            </a:xfrm>
            <a:custGeom>
              <a:avLst/>
              <a:gdLst>
                <a:gd name="T0" fmla="*/ 16 w 17"/>
                <a:gd name="T1" fmla="*/ 11 h 17"/>
                <a:gd name="T2" fmla="*/ 16 w 17"/>
                <a:gd name="T3" fmla="*/ 11 h 17"/>
                <a:gd name="T4" fmla="*/ 10 w 17"/>
                <a:gd name="T5" fmla="*/ 7 h 17"/>
                <a:gd name="T6" fmla="*/ 7 w 17"/>
                <a:gd name="T7" fmla="*/ 3 h 17"/>
                <a:gd name="T8" fmla="*/ 4 w 17"/>
                <a:gd name="T9" fmla="*/ 1 h 17"/>
                <a:gd name="T10" fmla="*/ 3 w 17"/>
                <a:gd name="T11" fmla="*/ 0 h 17"/>
                <a:gd name="T12" fmla="*/ 0 w 17"/>
                <a:gd name="T13" fmla="*/ 6 h 17"/>
                <a:gd name="T14" fmla="*/ 1 w 17"/>
                <a:gd name="T15" fmla="*/ 7 h 17"/>
                <a:gd name="T16" fmla="*/ 4 w 17"/>
                <a:gd name="T17" fmla="*/ 8 h 17"/>
                <a:gd name="T18" fmla="*/ 8 w 17"/>
                <a:gd name="T19" fmla="*/ 12 h 17"/>
                <a:gd name="T20" fmla="*/ 11 w 17"/>
                <a:gd name="T21" fmla="*/ 16 h 17"/>
                <a:gd name="T22" fmla="*/ 11 w 17"/>
                <a:gd name="T23" fmla="*/ 16 h 17"/>
                <a:gd name="T24" fmla="*/ 16 w 17"/>
                <a:gd name="T25" fmla="*/ 11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16" y="11"/>
                  </a:moveTo>
                  <a:lnTo>
                    <a:pt x="16" y="11"/>
                  </a:lnTo>
                  <a:lnTo>
                    <a:pt x="10" y="7"/>
                  </a:lnTo>
                  <a:lnTo>
                    <a:pt x="7" y="3"/>
                  </a:lnTo>
                  <a:lnTo>
                    <a:pt x="4" y="1"/>
                  </a:lnTo>
                  <a:lnTo>
                    <a:pt x="3" y="0"/>
                  </a:lnTo>
                  <a:lnTo>
                    <a:pt x="0" y="6"/>
                  </a:lnTo>
                  <a:lnTo>
                    <a:pt x="1" y="7"/>
                  </a:lnTo>
                  <a:lnTo>
                    <a:pt x="4" y="8"/>
                  </a:lnTo>
                  <a:lnTo>
                    <a:pt x="8" y="12"/>
                  </a:lnTo>
                  <a:lnTo>
                    <a:pt x="11" y="16"/>
                  </a:lnTo>
                  <a:lnTo>
                    <a:pt x="16" y="11"/>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73" name="Freeform 541"/>
            <p:cNvSpPr>
              <a:spLocks/>
            </p:cNvSpPr>
            <p:nvPr/>
          </p:nvSpPr>
          <p:spPr bwMode="auto">
            <a:xfrm>
              <a:off x="1680" y="1048"/>
              <a:ext cx="22" cy="20"/>
            </a:xfrm>
            <a:custGeom>
              <a:avLst/>
              <a:gdLst>
                <a:gd name="T0" fmla="*/ 21 w 22"/>
                <a:gd name="T1" fmla="*/ 14 h 20"/>
                <a:gd name="T2" fmla="*/ 21 w 22"/>
                <a:gd name="T3" fmla="*/ 14 h 20"/>
                <a:gd name="T4" fmla="*/ 16 w 22"/>
                <a:gd name="T5" fmla="*/ 13 h 20"/>
                <a:gd name="T6" fmla="*/ 13 w 22"/>
                <a:gd name="T7" fmla="*/ 11 h 20"/>
                <a:gd name="T8" fmla="*/ 10 w 22"/>
                <a:gd name="T9" fmla="*/ 10 h 20"/>
                <a:gd name="T10" fmla="*/ 9 w 22"/>
                <a:gd name="T11" fmla="*/ 8 h 20"/>
                <a:gd name="T12" fmla="*/ 8 w 22"/>
                <a:gd name="T13" fmla="*/ 6 h 20"/>
                <a:gd name="T14" fmla="*/ 7 w 22"/>
                <a:gd name="T15" fmla="*/ 5 h 20"/>
                <a:gd name="T16" fmla="*/ 5 w 22"/>
                <a:gd name="T17" fmla="*/ 3 h 20"/>
                <a:gd name="T18" fmla="*/ 4 w 22"/>
                <a:gd name="T19" fmla="*/ 0 h 20"/>
                <a:gd name="T20" fmla="*/ 0 w 22"/>
                <a:gd name="T21" fmla="*/ 4 h 20"/>
                <a:gd name="T22" fmla="*/ 1 w 22"/>
                <a:gd name="T23" fmla="*/ 5 h 20"/>
                <a:gd name="T24" fmla="*/ 2 w 22"/>
                <a:gd name="T25" fmla="*/ 7 h 20"/>
                <a:gd name="T26" fmla="*/ 3 w 22"/>
                <a:gd name="T27" fmla="*/ 9 h 20"/>
                <a:gd name="T28" fmla="*/ 5 w 22"/>
                <a:gd name="T29" fmla="*/ 11 h 20"/>
                <a:gd name="T30" fmla="*/ 7 w 22"/>
                <a:gd name="T31" fmla="*/ 14 h 20"/>
                <a:gd name="T32" fmla="*/ 11 w 22"/>
                <a:gd name="T33" fmla="*/ 16 h 20"/>
                <a:gd name="T34" fmla="*/ 15 w 22"/>
                <a:gd name="T35" fmla="*/ 18 h 20"/>
                <a:gd name="T36" fmla="*/ 20 w 22"/>
                <a:gd name="T37" fmla="*/ 19 h 20"/>
                <a:gd name="T38" fmla="*/ 20 w 22"/>
                <a:gd name="T39" fmla="*/ 19 h 20"/>
                <a:gd name="T40" fmla="*/ 21 w 22"/>
                <a:gd name="T41" fmla="*/ 14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
                <a:gd name="T64" fmla="*/ 0 h 20"/>
                <a:gd name="T65" fmla="*/ 22 w 22"/>
                <a:gd name="T66" fmla="*/ 20 h 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 h="20">
                  <a:moveTo>
                    <a:pt x="21" y="14"/>
                  </a:moveTo>
                  <a:lnTo>
                    <a:pt x="21" y="14"/>
                  </a:lnTo>
                  <a:lnTo>
                    <a:pt x="16" y="13"/>
                  </a:lnTo>
                  <a:lnTo>
                    <a:pt x="13" y="11"/>
                  </a:lnTo>
                  <a:lnTo>
                    <a:pt x="10" y="10"/>
                  </a:lnTo>
                  <a:lnTo>
                    <a:pt x="9" y="8"/>
                  </a:lnTo>
                  <a:lnTo>
                    <a:pt x="8" y="6"/>
                  </a:lnTo>
                  <a:lnTo>
                    <a:pt x="7" y="5"/>
                  </a:lnTo>
                  <a:lnTo>
                    <a:pt x="5" y="3"/>
                  </a:lnTo>
                  <a:lnTo>
                    <a:pt x="4" y="0"/>
                  </a:lnTo>
                  <a:lnTo>
                    <a:pt x="0" y="4"/>
                  </a:lnTo>
                  <a:lnTo>
                    <a:pt x="1" y="5"/>
                  </a:lnTo>
                  <a:lnTo>
                    <a:pt x="2" y="7"/>
                  </a:lnTo>
                  <a:lnTo>
                    <a:pt x="3" y="9"/>
                  </a:lnTo>
                  <a:lnTo>
                    <a:pt x="5" y="11"/>
                  </a:lnTo>
                  <a:lnTo>
                    <a:pt x="7" y="14"/>
                  </a:lnTo>
                  <a:lnTo>
                    <a:pt x="11" y="16"/>
                  </a:lnTo>
                  <a:lnTo>
                    <a:pt x="15" y="18"/>
                  </a:lnTo>
                  <a:lnTo>
                    <a:pt x="20" y="19"/>
                  </a:lnTo>
                  <a:lnTo>
                    <a:pt x="21" y="14"/>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74" name="Freeform 542"/>
            <p:cNvSpPr>
              <a:spLocks/>
            </p:cNvSpPr>
            <p:nvPr/>
          </p:nvSpPr>
          <p:spPr bwMode="auto">
            <a:xfrm>
              <a:off x="1700" y="1060"/>
              <a:ext cx="31" cy="17"/>
            </a:xfrm>
            <a:custGeom>
              <a:avLst/>
              <a:gdLst>
                <a:gd name="T0" fmla="*/ 30 w 31"/>
                <a:gd name="T1" fmla="*/ 4 h 17"/>
                <a:gd name="T2" fmla="*/ 30 w 31"/>
                <a:gd name="T3" fmla="*/ 4 h 17"/>
                <a:gd name="T4" fmla="*/ 25 w 31"/>
                <a:gd name="T5" fmla="*/ 2 h 17"/>
                <a:gd name="T6" fmla="*/ 21 w 31"/>
                <a:gd name="T7" fmla="*/ 0 h 17"/>
                <a:gd name="T8" fmla="*/ 16 w 31"/>
                <a:gd name="T9" fmla="*/ 0 h 17"/>
                <a:gd name="T10" fmla="*/ 12 w 31"/>
                <a:gd name="T11" fmla="*/ 2 h 17"/>
                <a:gd name="T12" fmla="*/ 9 w 31"/>
                <a:gd name="T13" fmla="*/ 4 h 17"/>
                <a:gd name="T14" fmla="*/ 6 w 31"/>
                <a:gd name="T15" fmla="*/ 4 h 17"/>
                <a:gd name="T16" fmla="*/ 3 w 31"/>
                <a:gd name="T17" fmla="*/ 4 h 17"/>
                <a:gd name="T18" fmla="*/ 1 w 31"/>
                <a:gd name="T19" fmla="*/ 4 h 17"/>
                <a:gd name="T20" fmla="*/ 0 w 31"/>
                <a:gd name="T21" fmla="*/ 16 h 17"/>
                <a:gd name="T22" fmla="*/ 3 w 31"/>
                <a:gd name="T23" fmla="*/ 16 h 17"/>
                <a:gd name="T24" fmla="*/ 6 w 31"/>
                <a:gd name="T25" fmla="*/ 16 h 17"/>
                <a:gd name="T26" fmla="*/ 10 w 31"/>
                <a:gd name="T27" fmla="*/ 13 h 17"/>
                <a:gd name="T28" fmla="*/ 13 w 31"/>
                <a:gd name="T29" fmla="*/ 11 h 17"/>
                <a:gd name="T30" fmla="*/ 16 w 31"/>
                <a:gd name="T31" fmla="*/ 13 h 17"/>
                <a:gd name="T32" fmla="*/ 21 w 31"/>
                <a:gd name="T33" fmla="*/ 13 h 17"/>
                <a:gd name="T34" fmla="*/ 24 w 31"/>
                <a:gd name="T35" fmla="*/ 13 h 17"/>
                <a:gd name="T36" fmla="*/ 29 w 31"/>
                <a:gd name="T37" fmla="*/ 16 h 17"/>
                <a:gd name="T38" fmla="*/ 29 w 31"/>
                <a:gd name="T39" fmla="*/ 16 h 17"/>
                <a:gd name="T40" fmla="*/ 30 w 31"/>
                <a:gd name="T41" fmla="*/ 4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
                <a:gd name="T64" fmla="*/ 0 h 17"/>
                <a:gd name="T65" fmla="*/ 31 w 31"/>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 h="17">
                  <a:moveTo>
                    <a:pt x="30" y="4"/>
                  </a:moveTo>
                  <a:lnTo>
                    <a:pt x="30" y="4"/>
                  </a:lnTo>
                  <a:lnTo>
                    <a:pt x="25" y="2"/>
                  </a:lnTo>
                  <a:lnTo>
                    <a:pt x="21" y="0"/>
                  </a:lnTo>
                  <a:lnTo>
                    <a:pt x="16" y="0"/>
                  </a:lnTo>
                  <a:lnTo>
                    <a:pt x="12" y="2"/>
                  </a:lnTo>
                  <a:lnTo>
                    <a:pt x="9" y="4"/>
                  </a:lnTo>
                  <a:lnTo>
                    <a:pt x="6" y="4"/>
                  </a:lnTo>
                  <a:lnTo>
                    <a:pt x="3" y="4"/>
                  </a:lnTo>
                  <a:lnTo>
                    <a:pt x="1" y="4"/>
                  </a:lnTo>
                  <a:lnTo>
                    <a:pt x="0" y="16"/>
                  </a:lnTo>
                  <a:lnTo>
                    <a:pt x="3" y="16"/>
                  </a:lnTo>
                  <a:lnTo>
                    <a:pt x="6" y="16"/>
                  </a:lnTo>
                  <a:lnTo>
                    <a:pt x="10" y="13"/>
                  </a:lnTo>
                  <a:lnTo>
                    <a:pt x="13" y="11"/>
                  </a:lnTo>
                  <a:lnTo>
                    <a:pt x="16" y="13"/>
                  </a:lnTo>
                  <a:lnTo>
                    <a:pt x="21" y="13"/>
                  </a:lnTo>
                  <a:lnTo>
                    <a:pt x="24" y="13"/>
                  </a:lnTo>
                  <a:lnTo>
                    <a:pt x="29" y="16"/>
                  </a:lnTo>
                  <a:lnTo>
                    <a:pt x="30" y="4"/>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75" name="Freeform 543"/>
            <p:cNvSpPr>
              <a:spLocks/>
            </p:cNvSpPr>
            <p:nvPr/>
          </p:nvSpPr>
          <p:spPr bwMode="auto">
            <a:xfrm>
              <a:off x="1729" y="1062"/>
              <a:ext cx="19" cy="17"/>
            </a:xfrm>
            <a:custGeom>
              <a:avLst/>
              <a:gdLst>
                <a:gd name="T0" fmla="*/ 14 w 19"/>
                <a:gd name="T1" fmla="*/ 16 h 17"/>
                <a:gd name="T2" fmla="*/ 17 w 19"/>
                <a:gd name="T3" fmla="*/ 9 h 17"/>
                <a:gd name="T4" fmla="*/ 16 w 19"/>
                <a:gd name="T5" fmla="*/ 9 h 17"/>
                <a:gd name="T6" fmla="*/ 15 w 19"/>
                <a:gd name="T7" fmla="*/ 8 h 17"/>
                <a:gd name="T8" fmla="*/ 13 w 19"/>
                <a:gd name="T9" fmla="*/ 6 h 17"/>
                <a:gd name="T10" fmla="*/ 11 w 19"/>
                <a:gd name="T11" fmla="*/ 6 h 17"/>
                <a:gd name="T12" fmla="*/ 9 w 19"/>
                <a:gd name="T13" fmla="*/ 4 h 17"/>
                <a:gd name="T14" fmla="*/ 6 w 19"/>
                <a:gd name="T15" fmla="*/ 3 h 17"/>
                <a:gd name="T16" fmla="*/ 3 w 19"/>
                <a:gd name="T17" fmla="*/ 1 h 17"/>
                <a:gd name="T18" fmla="*/ 1 w 19"/>
                <a:gd name="T19" fmla="*/ 0 h 17"/>
                <a:gd name="T20" fmla="*/ 0 w 19"/>
                <a:gd name="T21" fmla="*/ 8 h 17"/>
                <a:gd name="T22" fmla="*/ 1 w 19"/>
                <a:gd name="T23" fmla="*/ 9 h 17"/>
                <a:gd name="T24" fmla="*/ 4 w 19"/>
                <a:gd name="T25" fmla="*/ 11 h 17"/>
                <a:gd name="T26" fmla="*/ 7 w 19"/>
                <a:gd name="T27" fmla="*/ 12 h 17"/>
                <a:gd name="T28" fmla="*/ 9 w 19"/>
                <a:gd name="T29" fmla="*/ 12 h 17"/>
                <a:gd name="T30" fmla="*/ 11 w 19"/>
                <a:gd name="T31" fmla="*/ 14 h 17"/>
                <a:gd name="T32" fmla="*/ 13 w 19"/>
                <a:gd name="T33" fmla="*/ 16 h 17"/>
                <a:gd name="T34" fmla="*/ 15 w 19"/>
                <a:gd name="T35" fmla="*/ 16 h 17"/>
                <a:gd name="T36" fmla="*/ 15 w 19"/>
                <a:gd name="T37" fmla="*/ 16 h 17"/>
                <a:gd name="T38" fmla="*/ 18 w 19"/>
                <a:gd name="T39" fmla="*/ 9 h 17"/>
                <a:gd name="T40" fmla="*/ 14 w 19"/>
                <a:gd name="T41" fmla="*/ 16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17"/>
                <a:gd name="T65" fmla="*/ 19 w 19"/>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17">
                  <a:moveTo>
                    <a:pt x="14" y="16"/>
                  </a:moveTo>
                  <a:lnTo>
                    <a:pt x="17" y="9"/>
                  </a:lnTo>
                  <a:lnTo>
                    <a:pt x="16" y="9"/>
                  </a:lnTo>
                  <a:lnTo>
                    <a:pt x="15" y="8"/>
                  </a:lnTo>
                  <a:lnTo>
                    <a:pt x="13" y="6"/>
                  </a:lnTo>
                  <a:lnTo>
                    <a:pt x="11" y="6"/>
                  </a:lnTo>
                  <a:lnTo>
                    <a:pt x="9" y="4"/>
                  </a:lnTo>
                  <a:lnTo>
                    <a:pt x="6" y="3"/>
                  </a:lnTo>
                  <a:lnTo>
                    <a:pt x="3" y="1"/>
                  </a:lnTo>
                  <a:lnTo>
                    <a:pt x="1" y="0"/>
                  </a:lnTo>
                  <a:lnTo>
                    <a:pt x="0" y="8"/>
                  </a:lnTo>
                  <a:lnTo>
                    <a:pt x="1" y="9"/>
                  </a:lnTo>
                  <a:lnTo>
                    <a:pt x="4" y="11"/>
                  </a:lnTo>
                  <a:lnTo>
                    <a:pt x="7" y="12"/>
                  </a:lnTo>
                  <a:lnTo>
                    <a:pt x="9" y="12"/>
                  </a:lnTo>
                  <a:lnTo>
                    <a:pt x="11" y="14"/>
                  </a:lnTo>
                  <a:lnTo>
                    <a:pt x="13" y="16"/>
                  </a:lnTo>
                  <a:lnTo>
                    <a:pt x="15" y="16"/>
                  </a:lnTo>
                  <a:lnTo>
                    <a:pt x="18" y="9"/>
                  </a:lnTo>
                  <a:lnTo>
                    <a:pt x="14" y="16"/>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76" name="Freeform 544"/>
            <p:cNvSpPr>
              <a:spLocks/>
            </p:cNvSpPr>
            <p:nvPr/>
          </p:nvSpPr>
          <p:spPr bwMode="auto">
            <a:xfrm>
              <a:off x="1611" y="1025"/>
              <a:ext cx="50" cy="34"/>
            </a:xfrm>
            <a:custGeom>
              <a:avLst/>
              <a:gdLst>
                <a:gd name="T0" fmla="*/ 32 w 50"/>
                <a:gd name="T1" fmla="*/ 20 h 34"/>
                <a:gd name="T2" fmla="*/ 26 w 50"/>
                <a:gd name="T3" fmla="*/ 17 h 34"/>
                <a:gd name="T4" fmla="*/ 23 w 50"/>
                <a:gd name="T5" fmla="*/ 10 h 34"/>
                <a:gd name="T6" fmla="*/ 22 w 50"/>
                <a:gd name="T7" fmla="*/ 5 h 34"/>
                <a:gd name="T8" fmla="*/ 22 w 50"/>
                <a:gd name="T9" fmla="*/ 5 h 34"/>
                <a:gd name="T10" fmla="*/ 21 w 50"/>
                <a:gd name="T11" fmla="*/ 9 h 34"/>
                <a:gd name="T12" fmla="*/ 21 w 50"/>
                <a:gd name="T13" fmla="*/ 13 h 34"/>
                <a:gd name="T14" fmla="*/ 21 w 50"/>
                <a:gd name="T15" fmla="*/ 16 h 34"/>
                <a:gd name="T16" fmla="*/ 15 w 50"/>
                <a:gd name="T17" fmla="*/ 16 h 34"/>
                <a:gd name="T18" fmla="*/ 9 w 50"/>
                <a:gd name="T19" fmla="*/ 17 h 34"/>
                <a:gd name="T20" fmla="*/ 5 w 50"/>
                <a:gd name="T21" fmla="*/ 13 h 34"/>
                <a:gd name="T22" fmla="*/ 3 w 50"/>
                <a:gd name="T23" fmla="*/ 11 h 34"/>
                <a:gd name="T24" fmla="*/ 2 w 50"/>
                <a:gd name="T25" fmla="*/ 7 h 34"/>
                <a:gd name="T26" fmla="*/ 1 w 50"/>
                <a:gd name="T27" fmla="*/ 3 h 34"/>
                <a:gd name="T28" fmla="*/ 1 w 50"/>
                <a:gd name="T29" fmla="*/ 1 h 34"/>
                <a:gd name="T30" fmla="*/ 0 w 50"/>
                <a:gd name="T31" fmla="*/ 8 h 34"/>
                <a:gd name="T32" fmla="*/ 3 w 50"/>
                <a:gd name="T33" fmla="*/ 16 h 34"/>
                <a:gd name="T34" fmla="*/ 4 w 50"/>
                <a:gd name="T35" fmla="*/ 20 h 34"/>
                <a:gd name="T36" fmla="*/ 9 w 50"/>
                <a:gd name="T37" fmla="*/ 21 h 34"/>
                <a:gd name="T38" fmla="*/ 16 w 50"/>
                <a:gd name="T39" fmla="*/ 20 h 34"/>
                <a:gd name="T40" fmla="*/ 22 w 50"/>
                <a:gd name="T41" fmla="*/ 21 h 34"/>
                <a:gd name="T42" fmla="*/ 27 w 50"/>
                <a:gd name="T43" fmla="*/ 23 h 34"/>
                <a:gd name="T44" fmla="*/ 30 w 50"/>
                <a:gd name="T45" fmla="*/ 28 h 34"/>
                <a:gd name="T46" fmla="*/ 33 w 50"/>
                <a:gd name="T47" fmla="*/ 33 h 34"/>
                <a:gd name="T48" fmla="*/ 32 w 50"/>
                <a:gd name="T49" fmla="*/ 27 h 34"/>
                <a:gd name="T50" fmla="*/ 34 w 50"/>
                <a:gd name="T51" fmla="*/ 26 h 34"/>
                <a:gd name="T52" fmla="*/ 39 w 50"/>
                <a:gd name="T53" fmla="*/ 28 h 34"/>
                <a:gd name="T54" fmla="*/ 44 w 50"/>
                <a:gd name="T55" fmla="*/ 31 h 34"/>
                <a:gd name="T56" fmla="*/ 49 w 50"/>
                <a:gd name="T57" fmla="*/ 32 h 34"/>
                <a:gd name="T58" fmla="*/ 48 w 50"/>
                <a:gd name="T59" fmla="*/ 32 h 34"/>
                <a:gd name="T60" fmla="*/ 43 w 50"/>
                <a:gd name="T61" fmla="*/ 28 h 34"/>
                <a:gd name="T62" fmla="*/ 39 w 50"/>
                <a:gd name="T63" fmla="*/ 24 h 34"/>
                <a:gd name="T64" fmla="*/ 36 w 50"/>
                <a:gd name="T65" fmla="*/ 22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
                <a:gd name="T100" fmla="*/ 0 h 34"/>
                <a:gd name="T101" fmla="*/ 50 w 50"/>
                <a:gd name="T102" fmla="*/ 34 h 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 h="34">
                  <a:moveTo>
                    <a:pt x="36" y="22"/>
                  </a:moveTo>
                  <a:lnTo>
                    <a:pt x="32" y="20"/>
                  </a:lnTo>
                  <a:lnTo>
                    <a:pt x="29" y="18"/>
                  </a:lnTo>
                  <a:lnTo>
                    <a:pt x="26" y="17"/>
                  </a:lnTo>
                  <a:lnTo>
                    <a:pt x="24" y="13"/>
                  </a:lnTo>
                  <a:lnTo>
                    <a:pt x="23" y="10"/>
                  </a:lnTo>
                  <a:lnTo>
                    <a:pt x="22" y="7"/>
                  </a:lnTo>
                  <a:lnTo>
                    <a:pt x="22" y="5"/>
                  </a:lnTo>
                  <a:lnTo>
                    <a:pt x="22" y="4"/>
                  </a:lnTo>
                  <a:lnTo>
                    <a:pt x="22" y="5"/>
                  </a:lnTo>
                  <a:lnTo>
                    <a:pt x="22" y="7"/>
                  </a:lnTo>
                  <a:lnTo>
                    <a:pt x="21" y="9"/>
                  </a:lnTo>
                  <a:lnTo>
                    <a:pt x="21" y="11"/>
                  </a:lnTo>
                  <a:lnTo>
                    <a:pt x="21" y="13"/>
                  </a:lnTo>
                  <a:lnTo>
                    <a:pt x="21" y="14"/>
                  </a:lnTo>
                  <a:lnTo>
                    <a:pt x="21" y="16"/>
                  </a:lnTo>
                  <a:lnTo>
                    <a:pt x="18" y="16"/>
                  </a:lnTo>
                  <a:lnTo>
                    <a:pt x="15" y="16"/>
                  </a:lnTo>
                  <a:lnTo>
                    <a:pt x="12" y="16"/>
                  </a:lnTo>
                  <a:lnTo>
                    <a:pt x="9" y="17"/>
                  </a:lnTo>
                  <a:lnTo>
                    <a:pt x="7" y="15"/>
                  </a:lnTo>
                  <a:lnTo>
                    <a:pt x="5" y="13"/>
                  </a:lnTo>
                  <a:lnTo>
                    <a:pt x="4" y="12"/>
                  </a:lnTo>
                  <a:lnTo>
                    <a:pt x="3" y="11"/>
                  </a:lnTo>
                  <a:lnTo>
                    <a:pt x="2" y="9"/>
                  </a:lnTo>
                  <a:lnTo>
                    <a:pt x="2" y="7"/>
                  </a:lnTo>
                  <a:lnTo>
                    <a:pt x="1" y="5"/>
                  </a:lnTo>
                  <a:lnTo>
                    <a:pt x="1" y="3"/>
                  </a:lnTo>
                  <a:lnTo>
                    <a:pt x="1" y="0"/>
                  </a:lnTo>
                  <a:lnTo>
                    <a:pt x="1" y="1"/>
                  </a:lnTo>
                  <a:lnTo>
                    <a:pt x="0" y="4"/>
                  </a:lnTo>
                  <a:lnTo>
                    <a:pt x="0" y="8"/>
                  </a:lnTo>
                  <a:lnTo>
                    <a:pt x="2" y="12"/>
                  </a:lnTo>
                  <a:lnTo>
                    <a:pt x="3" y="16"/>
                  </a:lnTo>
                  <a:lnTo>
                    <a:pt x="4" y="19"/>
                  </a:lnTo>
                  <a:lnTo>
                    <a:pt x="4" y="20"/>
                  </a:lnTo>
                  <a:lnTo>
                    <a:pt x="6" y="21"/>
                  </a:lnTo>
                  <a:lnTo>
                    <a:pt x="9" y="21"/>
                  </a:lnTo>
                  <a:lnTo>
                    <a:pt x="13" y="21"/>
                  </a:lnTo>
                  <a:lnTo>
                    <a:pt x="16" y="20"/>
                  </a:lnTo>
                  <a:lnTo>
                    <a:pt x="19" y="21"/>
                  </a:lnTo>
                  <a:lnTo>
                    <a:pt x="22" y="21"/>
                  </a:lnTo>
                  <a:lnTo>
                    <a:pt x="25" y="22"/>
                  </a:lnTo>
                  <a:lnTo>
                    <a:pt x="27" y="23"/>
                  </a:lnTo>
                  <a:lnTo>
                    <a:pt x="29" y="25"/>
                  </a:lnTo>
                  <a:lnTo>
                    <a:pt x="30" y="28"/>
                  </a:lnTo>
                  <a:lnTo>
                    <a:pt x="31" y="31"/>
                  </a:lnTo>
                  <a:lnTo>
                    <a:pt x="33" y="33"/>
                  </a:lnTo>
                  <a:lnTo>
                    <a:pt x="34" y="33"/>
                  </a:lnTo>
                  <a:lnTo>
                    <a:pt x="32" y="27"/>
                  </a:lnTo>
                  <a:lnTo>
                    <a:pt x="33" y="26"/>
                  </a:lnTo>
                  <a:lnTo>
                    <a:pt x="34" y="26"/>
                  </a:lnTo>
                  <a:lnTo>
                    <a:pt x="37" y="27"/>
                  </a:lnTo>
                  <a:lnTo>
                    <a:pt x="39" y="28"/>
                  </a:lnTo>
                  <a:lnTo>
                    <a:pt x="41" y="30"/>
                  </a:lnTo>
                  <a:lnTo>
                    <a:pt x="44" y="31"/>
                  </a:lnTo>
                  <a:lnTo>
                    <a:pt x="47" y="31"/>
                  </a:lnTo>
                  <a:lnTo>
                    <a:pt x="49" y="32"/>
                  </a:lnTo>
                  <a:lnTo>
                    <a:pt x="48" y="32"/>
                  </a:lnTo>
                  <a:lnTo>
                    <a:pt x="46" y="30"/>
                  </a:lnTo>
                  <a:lnTo>
                    <a:pt x="43" y="28"/>
                  </a:lnTo>
                  <a:lnTo>
                    <a:pt x="41" y="26"/>
                  </a:lnTo>
                  <a:lnTo>
                    <a:pt x="39" y="24"/>
                  </a:lnTo>
                  <a:lnTo>
                    <a:pt x="37" y="22"/>
                  </a:lnTo>
                  <a:lnTo>
                    <a:pt x="36" y="22"/>
                  </a:lnTo>
                </a:path>
              </a:pathLst>
            </a:custGeom>
            <a:solidFill>
              <a:srgbClr val="CC66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77" name="Freeform 545"/>
            <p:cNvSpPr>
              <a:spLocks/>
            </p:cNvSpPr>
            <p:nvPr/>
          </p:nvSpPr>
          <p:spPr bwMode="auto">
            <a:xfrm>
              <a:off x="1633" y="1037"/>
              <a:ext cx="17" cy="17"/>
            </a:xfrm>
            <a:custGeom>
              <a:avLst/>
              <a:gdLst>
                <a:gd name="T0" fmla="*/ 0 w 17"/>
                <a:gd name="T1" fmla="*/ 2 h 17"/>
                <a:gd name="T2" fmla="*/ 0 w 17"/>
                <a:gd name="T3" fmla="*/ 2 h 17"/>
                <a:gd name="T4" fmla="*/ 2 w 17"/>
                <a:gd name="T5" fmla="*/ 9 h 17"/>
                <a:gd name="T6" fmla="*/ 6 w 17"/>
                <a:gd name="T7" fmla="*/ 10 h 17"/>
                <a:gd name="T8" fmla="*/ 9 w 17"/>
                <a:gd name="T9" fmla="*/ 13 h 17"/>
                <a:gd name="T10" fmla="*/ 13 w 17"/>
                <a:gd name="T11" fmla="*/ 16 h 17"/>
                <a:gd name="T12" fmla="*/ 16 w 17"/>
                <a:gd name="T13" fmla="*/ 10 h 17"/>
                <a:gd name="T14" fmla="*/ 11 w 17"/>
                <a:gd name="T15" fmla="*/ 6 h 17"/>
                <a:gd name="T16" fmla="*/ 8 w 17"/>
                <a:gd name="T17" fmla="*/ 5 h 17"/>
                <a:gd name="T18" fmla="*/ 6 w 17"/>
                <a:gd name="T19" fmla="*/ 4 h 17"/>
                <a:gd name="T20" fmla="*/ 4 w 17"/>
                <a:gd name="T21" fmla="*/ 0 h 17"/>
                <a:gd name="T22" fmla="*/ 4 w 17"/>
                <a:gd name="T23" fmla="*/ 0 h 17"/>
                <a:gd name="T24" fmla="*/ 0 w 17"/>
                <a:gd name="T25" fmla="*/ 2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0" y="2"/>
                  </a:moveTo>
                  <a:lnTo>
                    <a:pt x="0" y="2"/>
                  </a:lnTo>
                  <a:lnTo>
                    <a:pt x="2" y="9"/>
                  </a:lnTo>
                  <a:lnTo>
                    <a:pt x="6" y="10"/>
                  </a:lnTo>
                  <a:lnTo>
                    <a:pt x="9" y="13"/>
                  </a:lnTo>
                  <a:lnTo>
                    <a:pt x="13" y="16"/>
                  </a:lnTo>
                  <a:lnTo>
                    <a:pt x="16" y="10"/>
                  </a:lnTo>
                  <a:lnTo>
                    <a:pt x="11" y="6"/>
                  </a:lnTo>
                  <a:lnTo>
                    <a:pt x="8" y="5"/>
                  </a:lnTo>
                  <a:lnTo>
                    <a:pt x="6" y="4"/>
                  </a:lnTo>
                  <a:lnTo>
                    <a:pt x="4" y="0"/>
                  </a:lnTo>
                  <a:lnTo>
                    <a:pt x="0" y="2"/>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78" name="Freeform 546"/>
            <p:cNvSpPr>
              <a:spLocks/>
            </p:cNvSpPr>
            <p:nvPr/>
          </p:nvSpPr>
          <p:spPr bwMode="auto">
            <a:xfrm>
              <a:off x="1631" y="1028"/>
              <a:ext cx="17" cy="17"/>
            </a:xfrm>
            <a:custGeom>
              <a:avLst/>
              <a:gdLst>
                <a:gd name="T0" fmla="*/ 13 w 17"/>
                <a:gd name="T1" fmla="*/ 2 h 17"/>
                <a:gd name="T2" fmla="*/ 0 w 17"/>
                <a:gd name="T3" fmla="*/ 1 h 17"/>
                <a:gd name="T4" fmla="*/ 0 w 17"/>
                <a:gd name="T5" fmla="*/ 2 h 17"/>
                <a:gd name="T6" fmla="*/ 0 w 17"/>
                <a:gd name="T7" fmla="*/ 5 h 17"/>
                <a:gd name="T8" fmla="*/ 2 w 17"/>
                <a:gd name="T9" fmla="*/ 10 h 17"/>
                <a:gd name="T10" fmla="*/ 5 w 17"/>
                <a:gd name="T11" fmla="*/ 16 h 17"/>
                <a:gd name="T12" fmla="*/ 16 w 17"/>
                <a:gd name="T13" fmla="*/ 13 h 17"/>
                <a:gd name="T14" fmla="*/ 13 w 17"/>
                <a:gd name="T15" fmla="*/ 8 h 17"/>
                <a:gd name="T16" fmla="*/ 13 w 17"/>
                <a:gd name="T17" fmla="*/ 4 h 17"/>
                <a:gd name="T18" fmla="*/ 13 w 17"/>
                <a:gd name="T19" fmla="*/ 2 h 17"/>
                <a:gd name="T20" fmla="*/ 13 w 17"/>
                <a:gd name="T21" fmla="*/ 2 h 17"/>
                <a:gd name="T22" fmla="*/ 0 w 17"/>
                <a:gd name="T23" fmla="*/ 0 h 17"/>
                <a:gd name="T24" fmla="*/ 13 w 17"/>
                <a:gd name="T25" fmla="*/ 2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13" y="2"/>
                  </a:moveTo>
                  <a:lnTo>
                    <a:pt x="0" y="1"/>
                  </a:lnTo>
                  <a:lnTo>
                    <a:pt x="0" y="2"/>
                  </a:lnTo>
                  <a:lnTo>
                    <a:pt x="0" y="5"/>
                  </a:lnTo>
                  <a:lnTo>
                    <a:pt x="2" y="10"/>
                  </a:lnTo>
                  <a:lnTo>
                    <a:pt x="5" y="16"/>
                  </a:lnTo>
                  <a:lnTo>
                    <a:pt x="16" y="13"/>
                  </a:lnTo>
                  <a:lnTo>
                    <a:pt x="13" y="8"/>
                  </a:lnTo>
                  <a:lnTo>
                    <a:pt x="13" y="4"/>
                  </a:lnTo>
                  <a:lnTo>
                    <a:pt x="13" y="2"/>
                  </a:lnTo>
                  <a:lnTo>
                    <a:pt x="0" y="0"/>
                  </a:lnTo>
                  <a:lnTo>
                    <a:pt x="13" y="2"/>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79" name="Freeform 547"/>
            <p:cNvSpPr>
              <a:spLocks/>
            </p:cNvSpPr>
            <p:nvPr/>
          </p:nvSpPr>
          <p:spPr bwMode="auto">
            <a:xfrm>
              <a:off x="1629" y="1028"/>
              <a:ext cx="17" cy="17"/>
            </a:xfrm>
            <a:custGeom>
              <a:avLst/>
              <a:gdLst>
                <a:gd name="T0" fmla="*/ 11 w 17"/>
                <a:gd name="T1" fmla="*/ 16 h 17"/>
                <a:gd name="T2" fmla="*/ 11 w 17"/>
                <a:gd name="T3" fmla="*/ 16 h 17"/>
                <a:gd name="T4" fmla="*/ 11 w 17"/>
                <a:gd name="T5" fmla="*/ 14 h 17"/>
                <a:gd name="T6" fmla="*/ 13 w 17"/>
                <a:gd name="T7" fmla="*/ 8 h 17"/>
                <a:gd name="T8" fmla="*/ 13 w 17"/>
                <a:gd name="T9" fmla="*/ 6 h 17"/>
                <a:gd name="T10" fmla="*/ 16 w 17"/>
                <a:gd name="T11" fmla="*/ 4 h 17"/>
                <a:gd name="T12" fmla="*/ 4 w 17"/>
                <a:gd name="T13" fmla="*/ 0 h 17"/>
                <a:gd name="T14" fmla="*/ 4 w 17"/>
                <a:gd name="T15" fmla="*/ 2 h 17"/>
                <a:gd name="T16" fmla="*/ 2 w 17"/>
                <a:gd name="T17" fmla="*/ 6 h 17"/>
                <a:gd name="T18" fmla="*/ 2 w 17"/>
                <a:gd name="T19" fmla="*/ 12 h 17"/>
                <a:gd name="T20" fmla="*/ 0 w 17"/>
                <a:gd name="T21" fmla="*/ 16 h 17"/>
                <a:gd name="T22" fmla="*/ 0 w 17"/>
                <a:gd name="T23" fmla="*/ 16 h 17"/>
                <a:gd name="T24" fmla="*/ 11 w 17"/>
                <a:gd name="T25" fmla="*/ 1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11" y="16"/>
                  </a:moveTo>
                  <a:lnTo>
                    <a:pt x="11" y="16"/>
                  </a:lnTo>
                  <a:lnTo>
                    <a:pt x="11" y="14"/>
                  </a:lnTo>
                  <a:lnTo>
                    <a:pt x="13" y="8"/>
                  </a:lnTo>
                  <a:lnTo>
                    <a:pt x="13" y="6"/>
                  </a:lnTo>
                  <a:lnTo>
                    <a:pt x="16" y="4"/>
                  </a:lnTo>
                  <a:lnTo>
                    <a:pt x="4" y="0"/>
                  </a:lnTo>
                  <a:lnTo>
                    <a:pt x="4" y="2"/>
                  </a:lnTo>
                  <a:lnTo>
                    <a:pt x="2" y="6"/>
                  </a:lnTo>
                  <a:lnTo>
                    <a:pt x="2" y="12"/>
                  </a:lnTo>
                  <a:lnTo>
                    <a:pt x="0" y="16"/>
                  </a:lnTo>
                  <a:lnTo>
                    <a:pt x="11" y="16"/>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80" name="Freeform 548"/>
            <p:cNvSpPr>
              <a:spLocks/>
            </p:cNvSpPr>
            <p:nvPr/>
          </p:nvSpPr>
          <p:spPr bwMode="auto">
            <a:xfrm>
              <a:off x="1628" y="1036"/>
              <a:ext cx="17" cy="17"/>
            </a:xfrm>
            <a:custGeom>
              <a:avLst/>
              <a:gdLst>
                <a:gd name="T0" fmla="*/ 0 w 17"/>
                <a:gd name="T1" fmla="*/ 16 h 17"/>
                <a:gd name="T2" fmla="*/ 2 w 17"/>
                <a:gd name="T3" fmla="*/ 16 h 17"/>
                <a:gd name="T4" fmla="*/ 11 w 17"/>
                <a:gd name="T5" fmla="*/ 16 h 17"/>
                <a:gd name="T6" fmla="*/ 16 w 17"/>
                <a:gd name="T7" fmla="*/ 6 h 17"/>
                <a:gd name="T8" fmla="*/ 13 w 17"/>
                <a:gd name="T9" fmla="*/ 2 h 17"/>
                <a:gd name="T10" fmla="*/ 13 w 17"/>
                <a:gd name="T11" fmla="*/ 0 h 17"/>
                <a:gd name="T12" fmla="*/ 2 w 17"/>
                <a:gd name="T13" fmla="*/ 0 h 17"/>
                <a:gd name="T14" fmla="*/ 2 w 17"/>
                <a:gd name="T15" fmla="*/ 4 h 17"/>
                <a:gd name="T16" fmla="*/ 2 w 17"/>
                <a:gd name="T17" fmla="*/ 6 h 17"/>
                <a:gd name="T18" fmla="*/ 6 w 17"/>
                <a:gd name="T19" fmla="*/ 4 h 17"/>
                <a:gd name="T20" fmla="*/ 4 w 17"/>
                <a:gd name="T21" fmla="*/ 4 h 17"/>
                <a:gd name="T22" fmla="*/ 4 w 17"/>
                <a:gd name="T23" fmla="*/ 4 h 17"/>
                <a:gd name="T24" fmla="*/ 0 w 17"/>
                <a:gd name="T25" fmla="*/ 1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0" y="16"/>
                  </a:moveTo>
                  <a:lnTo>
                    <a:pt x="2" y="16"/>
                  </a:lnTo>
                  <a:lnTo>
                    <a:pt x="11" y="16"/>
                  </a:lnTo>
                  <a:lnTo>
                    <a:pt x="16" y="6"/>
                  </a:lnTo>
                  <a:lnTo>
                    <a:pt x="13" y="2"/>
                  </a:lnTo>
                  <a:lnTo>
                    <a:pt x="13" y="0"/>
                  </a:lnTo>
                  <a:lnTo>
                    <a:pt x="2" y="0"/>
                  </a:lnTo>
                  <a:lnTo>
                    <a:pt x="2" y="4"/>
                  </a:lnTo>
                  <a:lnTo>
                    <a:pt x="2" y="6"/>
                  </a:lnTo>
                  <a:lnTo>
                    <a:pt x="6" y="4"/>
                  </a:lnTo>
                  <a:lnTo>
                    <a:pt x="4" y="4"/>
                  </a:lnTo>
                  <a:lnTo>
                    <a:pt x="0" y="16"/>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81" name="Freeform 549"/>
            <p:cNvSpPr>
              <a:spLocks/>
            </p:cNvSpPr>
            <p:nvPr/>
          </p:nvSpPr>
          <p:spPr bwMode="auto">
            <a:xfrm>
              <a:off x="1616" y="1038"/>
              <a:ext cx="17" cy="17"/>
            </a:xfrm>
            <a:custGeom>
              <a:avLst/>
              <a:gdLst>
                <a:gd name="T0" fmla="*/ 0 w 17"/>
                <a:gd name="T1" fmla="*/ 10 h 17"/>
                <a:gd name="T2" fmla="*/ 0 w 17"/>
                <a:gd name="T3" fmla="*/ 8 h 17"/>
                <a:gd name="T4" fmla="*/ 4 w 17"/>
                <a:gd name="T5" fmla="*/ 16 h 17"/>
                <a:gd name="T6" fmla="*/ 9 w 17"/>
                <a:gd name="T7" fmla="*/ 16 h 17"/>
                <a:gd name="T8" fmla="*/ 11 w 17"/>
                <a:gd name="T9" fmla="*/ 13 h 17"/>
                <a:gd name="T10" fmla="*/ 13 w 17"/>
                <a:gd name="T11" fmla="*/ 13 h 17"/>
                <a:gd name="T12" fmla="*/ 16 w 17"/>
                <a:gd name="T13" fmla="*/ 0 h 17"/>
                <a:gd name="T14" fmla="*/ 11 w 17"/>
                <a:gd name="T15" fmla="*/ 0 h 17"/>
                <a:gd name="T16" fmla="*/ 8 w 17"/>
                <a:gd name="T17" fmla="*/ 2 h 17"/>
                <a:gd name="T18" fmla="*/ 5 w 17"/>
                <a:gd name="T19" fmla="*/ 2 h 17"/>
                <a:gd name="T20" fmla="*/ 4 w 17"/>
                <a:gd name="T21" fmla="*/ 0 h 17"/>
                <a:gd name="T22" fmla="*/ 4 w 17"/>
                <a:gd name="T23" fmla="*/ 0 h 17"/>
                <a:gd name="T24" fmla="*/ 0 w 17"/>
                <a:gd name="T25" fmla="*/ 1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0" y="10"/>
                  </a:moveTo>
                  <a:lnTo>
                    <a:pt x="0" y="8"/>
                  </a:lnTo>
                  <a:lnTo>
                    <a:pt x="4" y="16"/>
                  </a:lnTo>
                  <a:lnTo>
                    <a:pt x="9" y="16"/>
                  </a:lnTo>
                  <a:lnTo>
                    <a:pt x="11" y="13"/>
                  </a:lnTo>
                  <a:lnTo>
                    <a:pt x="13" y="13"/>
                  </a:lnTo>
                  <a:lnTo>
                    <a:pt x="16" y="0"/>
                  </a:lnTo>
                  <a:lnTo>
                    <a:pt x="11" y="0"/>
                  </a:lnTo>
                  <a:lnTo>
                    <a:pt x="8" y="2"/>
                  </a:lnTo>
                  <a:lnTo>
                    <a:pt x="5" y="2"/>
                  </a:lnTo>
                  <a:lnTo>
                    <a:pt x="4" y="0"/>
                  </a:lnTo>
                  <a:lnTo>
                    <a:pt x="0" y="10"/>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82" name="Freeform 550"/>
            <p:cNvSpPr>
              <a:spLocks/>
            </p:cNvSpPr>
            <p:nvPr/>
          </p:nvSpPr>
          <p:spPr bwMode="auto">
            <a:xfrm>
              <a:off x="1609" y="1024"/>
              <a:ext cx="17" cy="19"/>
            </a:xfrm>
            <a:custGeom>
              <a:avLst/>
              <a:gdLst>
                <a:gd name="T0" fmla="*/ 8 w 17"/>
                <a:gd name="T1" fmla="*/ 2 h 19"/>
                <a:gd name="T2" fmla="*/ 1 w 17"/>
                <a:gd name="T3" fmla="*/ 0 h 19"/>
                <a:gd name="T4" fmla="*/ 0 w 17"/>
                <a:gd name="T5" fmla="*/ 4 h 19"/>
                <a:gd name="T6" fmla="*/ 1 w 17"/>
                <a:gd name="T7" fmla="*/ 6 h 19"/>
                <a:gd name="T8" fmla="*/ 1 w 17"/>
                <a:gd name="T9" fmla="*/ 8 h 19"/>
                <a:gd name="T10" fmla="*/ 2 w 17"/>
                <a:gd name="T11" fmla="*/ 11 h 19"/>
                <a:gd name="T12" fmla="*/ 4 w 17"/>
                <a:gd name="T13" fmla="*/ 13 h 19"/>
                <a:gd name="T14" fmla="*/ 7 w 17"/>
                <a:gd name="T15" fmla="*/ 15 h 19"/>
                <a:gd name="T16" fmla="*/ 8 w 17"/>
                <a:gd name="T17" fmla="*/ 16 h 19"/>
                <a:gd name="T18" fmla="*/ 10 w 17"/>
                <a:gd name="T19" fmla="*/ 18 h 19"/>
                <a:gd name="T20" fmla="*/ 16 w 17"/>
                <a:gd name="T21" fmla="*/ 14 h 19"/>
                <a:gd name="T22" fmla="*/ 13 w 17"/>
                <a:gd name="T23" fmla="*/ 12 h 19"/>
                <a:gd name="T24" fmla="*/ 11 w 17"/>
                <a:gd name="T25" fmla="*/ 11 h 19"/>
                <a:gd name="T26" fmla="*/ 10 w 17"/>
                <a:gd name="T27" fmla="*/ 10 h 19"/>
                <a:gd name="T28" fmla="*/ 8 w 17"/>
                <a:gd name="T29" fmla="*/ 9 h 19"/>
                <a:gd name="T30" fmla="*/ 8 w 17"/>
                <a:gd name="T31" fmla="*/ 7 h 19"/>
                <a:gd name="T32" fmla="*/ 8 w 17"/>
                <a:gd name="T33" fmla="*/ 5 h 19"/>
                <a:gd name="T34" fmla="*/ 8 w 17"/>
                <a:gd name="T35" fmla="*/ 4 h 19"/>
                <a:gd name="T36" fmla="*/ 8 w 17"/>
                <a:gd name="T37" fmla="*/ 1 h 19"/>
                <a:gd name="T38" fmla="*/ 1 w 17"/>
                <a:gd name="T39" fmla="*/ 0 h 19"/>
                <a:gd name="T40" fmla="*/ 8 w 17"/>
                <a:gd name="T41" fmla="*/ 2 h 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19"/>
                <a:gd name="T65" fmla="*/ 17 w 17"/>
                <a:gd name="T66" fmla="*/ 19 h 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19">
                  <a:moveTo>
                    <a:pt x="8" y="2"/>
                  </a:moveTo>
                  <a:lnTo>
                    <a:pt x="1" y="0"/>
                  </a:lnTo>
                  <a:lnTo>
                    <a:pt x="0" y="4"/>
                  </a:lnTo>
                  <a:lnTo>
                    <a:pt x="1" y="6"/>
                  </a:lnTo>
                  <a:lnTo>
                    <a:pt x="1" y="8"/>
                  </a:lnTo>
                  <a:lnTo>
                    <a:pt x="2" y="11"/>
                  </a:lnTo>
                  <a:lnTo>
                    <a:pt x="4" y="13"/>
                  </a:lnTo>
                  <a:lnTo>
                    <a:pt x="7" y="15"/>
                  </a:lnTo>
                  <a:lnTo>
                    <a:pt x="8" y="16"/>
                  </a:lnTo>
                  <a:lnTo>
                    <a:pt x="10" y="18"/>
                  </a:lnTo>
                  <a:lnTo>
                    <a:pt x="16" y="14"/>
                  </a:lnTo>
                  <a:lnTo>
                    <a:pt x="13" y="12"/>
                  </a:lnTo>
                  <a:lnTo>
                    <a:pt x="11" y="11"/>
                  </a:lnTo>
                  <a:lnTo>
                    <a:pt x="10" y="10"/>
                  </a:lnTo>
                  <a:lnTo>
                    <a:pt x="8" y="9"/>
                  </a:lnTo>
                  <a:lnTo>
                    <a:pt x="8" y="7"/>
                  </a:lnTo>
                  <a:lnTo>
                    <a:pt x="8" y="5"/>
                  </a:lnTo>
                  <a:lnTo>
                    <a:pt x="8" y="4"/>
                  </a:lnTo>
                  <a:lnTo>
                    <a:pt x="8" y="1"/>
                  </a:lnTo>
                  <a:lnTo>
                    <a:pt x="1" y="0"/>
                  </a:lnTo>
                  <a:lnTo>
                    <a:pt x="8" y="2"/>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83" name="Freeform 551"/>
            <p:cNvSpPr>
              <a:spLocks/>
            </p:cNvSpPr>
            <p:nvPr/>
          </p:nvSpPr>
          <p:spPr bwMode="auto">
            <a:xfrm>
              <a:off x="1609" y="1024"/>
              <a:ext cx="17" cy="17"/>
            </a:xfrm>
            <a:custGeom>
              <a:avLst/>
              <a:gdLst>
                <a:gd name="T0" fmla="*/ 16 w 17"/>
                <a:gd name="T1" fmla="*/ 12 h 17"/>
                <a:gd name="T2" fmla="*/ 16 w 17"/>
                <a:gd name="T3" fmla="*/ 12 h 17"/>
                <a:gd name="T4" fmla="*/ 13 w 17"/>
                <a:gd name="T5" fmla="*/ 9 h 17"/>
                <a:gd name="T6" fmla="*/ 13 w 17"/>
                <a:gd name="T7" fmla="*/ 5 h 17"/>
                <a:gd name="T8" fmla="*/ 13 w 17"/>
                <a:gd name="T9" fmla="*/ 3 h 17"/>
                <a:gd name="T10" fmla="*/ 16 w 17"/>
                <a:gd name="T11" fmla="*/ 2 h 17"/>
                <a:gd name="T12" fmla="*/ 2 w 17"/>
                <a:gd name="T13" fmla="*/ 0 h 17"/>
                <a:gd name="T14" fmla="*/ 0 w 17"/>
                <a:gd name="T15" fmla="*/ 2 h 17"/>
                <a:gd name="T16" fmla="*/ 0 w 17"/>
                <a:gd name="T17" fmla="*/ 5 h 17"/>
                <a:gd name="T18" fmla="*/ 0 w 17"/>
                <a:gd name="T19" fmla="*/ 10 h 17"/>
                <a:gd name="T20" fmla="*/ 2 w 17"/>
                <a:gd name="T21" fmla="*/ 16 h 17"/>
                <a:gd name="T22" fmla="*/ 2 w 17"/>
                <a:gd name="T23" fmla="*/ 14 h 17"/>
                <a:gd name="T24" fmla="*/ 16 w 17"/>
                <a:gd name="T25" fmla="*/ 12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16" y="12"/>
                  </a:moveTo>
                  <a:lnTo>
                    <a:pt x="16" y="12"/>
                  </a:lnTo>
                  <a:lnTo>
                    <a:pt x="13" y="9"/>
                  </a:lnTo>
                  <a:lnTo>
                    <a:pt x="13" y="5"/>
                  </a:lnTo>
                  <a:lnTo>
                    <a:pt x="13" y="3"/>
                  </a:lnTo>
                  <a:lnTo>
                    <a:pt x="16" y="2"/>
                  </a:lnTo>
                  <a:lnTo>
                    <a:pt x="2" y="0"/>
                  </a:lnTo>
                  <a:lnTo>
                    <a:pt x="0" y="2"/>
                  </a:lnTo>
                  <a:lnTo>
                    <a:pt x="0" y="5"/>
                  </a:lnTo>
                  <a:lnTo>
                    <a:pt x="0" y="10"/>
                  </a:lnTo>
                  <a:lnTo>
                    <a:pt x="2" y="16"/>
                  </a:lnTo>
                  <a:lnTo>
                    <a:pt x="2" y="14"/>
                  </a:lnTo>
                  <a:lnTo>
                    <a:pt x="16" y="12"/>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84" name="Freeform 552"/>
            <p:cNvSpPr>
              <a:spLocks/>
            </p:cNvSpPr>
            <p:nvPr/>
          </p:nvSpPr>
          <p:spPr bwMode="auto">
            <a:xfrm>
              <a:off x="1610" y="1036"/>
              <a:ext cx="17" cy="17"/>
            </a:xfrm>
            <a:custGeom>
              <a:avLst/>
              <a:gdLst>
                <a:gd name="T0" fmla="*/ 16 w 17"/>
                <a:gd name="T1" fmla="*/ 9 h 17"/>
                <a:gd name="T2" fmla="*/ 16 w 17"/>
                <a:gd name="T3" fmla="*/ 9 h 17"/>
                <a:gd name="T4" fmla="*/ 14 w 17"/>
                <a:gd name="T5" fmla="*/ 9 h 17"/>
                <a:gd name="T6" fmla="*/ 14 w 17"/>
                <a:gd name="T7" fmla="*/ 8 h 17"/>
                <a:gd name="T8" fmla="*/ 12 w 17"/>
                <a:gd name="T9" fmla="*/ 4 h 17"/>
                <a:gd name="T10" fmla="*/ 10 w 17"/>
                <a:gd name="T11" fmla="*/ 0 h 17"/>
                <a:gd name="T12" fmla="*/ 0 w 17"/>
                <a:gd name="T13" fmla="*/ 2 h 17"/>
                <a:gd name="T14" fmla="*/ 4 w 17"/>
                <a:gd name="T15" fmla="*/ 7 h 17"/>
                <a:gd name="T16" fmla="*/ 4 w 17"/>
                <a:gd name="T17" fmla="*/ 11 h 17"/>
                <a:gd name="T18" fmla="*/ 8 w 17"/>
                <a:gd name="T19" fmla="*/ 13 h 17"/>
                <a:gd name="T20" fmla="*/ 14 w 17"/>
                <a:gd name="T21" fmla="*/ 16 h 17"/>
                <a:gd name="T22" fmla="*/ 14 w 17"/>
                <a:gd name="T23" fmla="*/ 16 h 17"/>
                <a:gd name="T24" fmla="*/ 16 w 17"/>
                <a:gd name="T25" fmla="*/ 9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16" y="9"/>
                  </a:moveTo>
                  <a:lnTo>
                    <a:pt x="16" y="9"/>
                  </a:lnTo>
                  <a:lnTo>
                    <a:pt x="14" y="9"/>
                  </a:lnTo>
                  <a:lnTo>
                    <a:pt x="14" y="8"/>
                  </a:lnTo>
                  <a:lnTo>
                    <a:pt x="12" y="4"/>
                  </a:lnTo>
                  <a:lnTo>
                    <a:pt x="10" y="0"/>
                  </a:lnTo>
                  <a:lnTo>
                    <a:pt x="0" y="2"/>
                  </a:lnTo>
                  <a:lnTo>
                    <a:pt x="4" y="7"/>
                  </a:lnTo>
                  <a:lnTo>
                    <a:pt x="4" y="11"/>
                  </a:lnTo>
                  <a:lnTo>
                    <a:pt x="8" y="13"/>
                  </a:lnTo>
                  <a:lnTo>
                    <a:pt x="14" y="16"/>
                  </a:lnTo>
                  <a:lnTo>
                    <a:pt x="16" y="9"/>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85" name="Freeform 553"/>
            <p:cNvSpPr>
              <a:spLocks/>
            </p:cNvSpPr>
            <p:nvPr/>
          </p:nvSpPr>
          <p:spPr bwMode="auto">
            <a:xfrm>
              <a:off x="1617" y="1043"/>
              <a:ext cx="17" cy="17"/>
            </a:xfrm>
            <a:custGeom>
              <a:avLst/>
              <a:gdLst>
                <a:gd name="T0" fmla="*/ 16 w 17"/>
                <a:gd name="T1" fmla="*/ 2 h 17"/>
                <a:gd name="T2" fmla="*/ 16 w 17"/>
                <a:gd name="T3" fmla="*/ 2 h 17"/>
                <a:gd name="T4" fmla="*/ 11 w 17"/>
                <a:gd name="T5" fmla="*/ 0 h 17"/>
                <a:gd name="T6" fmla="*/ 6 w 17"/>
                <a:gd name="T7" fmla="*/ 2 h 17"/>
                <a:gd name="T8" fmla="*/ 3 w 17"/>
                <a:gd name="T9" fmla="*/ 2 h 17"/>
                <a:gd name="T10" fmla="*/ 1 w 17"/>
                <a:gd name="T11" fmla="*/ 2 h 17"/>
                <a:gd name="T12" fmla="*/ 0 w 17"/>
                <a:gd name="T13" fmla="*/ 16 h 17"/>
                <a:gd name="T14" fmla="*/ 3 w 17"/>
                <a:gd name="T15" fmla="*/ 16 h 17"/>
                <a:gd name="T16" fmla="*/ 8 w 17"/>
                <a:gd name="T17" fmla="*/ 13 h 17"/>
                <a:gd name="T18" fmla="*/ 11 w 17"/>
                <a:gd name="T19" fmla="*/ 13 h 17"/>
                <a:gd name="T20" fmla="*/ 13 w 17"/>
                <a:gd name="T21" fmla="*/ 13 h 17"/>
                <a:gd name="T22" fmla="*/ 14 w 17"/>
                <a:gd name="T23" fmla="*/ 13 h 17"/>
                <a:gd name="T24" fmla="*/ 16 w 17"/>
                <a:gd name="T25" fmla="*/ 2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16" y="2"/>
                  </a:moveTo>
                  <a:lnTo>
                    <a:pt x="16" y="2"/>
                  </a:lnTo>
                  <a:lnTo>
                    <a:pt x="11" y="0"/>
                  </a:lnTo>
                  <a:lnTo>
                    <a:pt x="6" y="2"/>
                  </a:lnTo>
                  <a:lnTo>
                    <a:pt x="3" y="2"/>
                  </a:lnTo>
                  <a:lnTo>
                    <a:pt x="1" y="2"/>
                  </a:lnTo>
                  <a:lnTo>
                    <a:pt x="0" y="16"/>
                  </a:lnTo>
                  <a:lnTo>
                    <a:pt x="3" y="16"/>
                  </a:lnTo>
                  <a:lnTo>
                    <a:pt x="8" y="13"/>
                  </a:lnTo>
                  <a:lnTo>
                    <a:pt x="11" y="13"/>
                  </a:lnTo>
                  <a:lnTo>
                    <a:pt x="13" y="13"/>
                  </a:lnTo>
                  <a:lnTo>
                    <a:pt x="14" y="13"/>
                  </a:lnTo>
                  <a:lnTo>
                    <a:pt x="16" y="2"/>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86" name="Freeform 554"/>
            <p:cNvSpPr>
              <a:spLocks/>
            </p:cNvSpPr>
            <p:nvPr/>
          </p:nvSpPr>
          <p:spPr bwMode="auto">
            <a:xfrm>
              <a:off x="1630" y="1044"/>
              <a:ext cx="17" cy="17"/>
            </a:xfrm>
            <a:custGeom>
              <a:avLst/>
              <a:gdLst>
                <a:gd name="T0" fmla="*/ 16 w 17"/>
                <a:gd name="T1" fmla="*/ 13 h 17"/>
                <a:gd name="T2" fmla="*/ 16 w 17"/>
                <a:gd name="T3" fmla="*/ 13 h 17"/>
                <a:gd name="T4" fmla="*/ 13 w 17"/>
                <a:gd name="T5" fmla="*/ 4 h 17"/>
                <a:gd name="T6" fmla="*/ 9 w 17"/>
                <a:gd name="T7" fmla="*/ 2 h 17"/>
                <a:gd name="T8" fmla="*/ 5 w 17"/>
                <a:gd name="T9" fmla="*/ 0 h 17"/>
                <a:gd name="T10" fmla="*/ 1 w 17"/>
                <a:gd name="T11" fmla="*/ 0 h 17"/>
                <a:gd name="T12" fmla="*/ 0 w 17"/>
                <a:gd name="T13" fmla="*/ 9 h 17"/>
                <a:gd name="T14" fmla="*/ 4 w 17"/>
                <a:gd name="T15" fmla="*/ 11 h 17"/>
                <a:gd name="T16" fmla="*/ 6 w 17"/>
                <a:gd name="T17" fmla="*/ 11 h 17"/>
                <a:gd name="T18" fmla="*/ 8 w 17"/>
                <a:gd name="T19" fmla="*/ 13 h 17"/>
                <a:gd name="T20" fmla="*/ 9 w 17"/>
                <a:gd name="T21" fmla="*/ 16 h 17"/>
                <a:gd name="T22" fmla="*/ 9 w 17"/>
                <a:gd name="T23" fmla="*/ 16 h 17"/>
                <a:gd name="T24" fmla="*/ 16 w 17"/>
                <a:gd name="T25" fmla="*/ 13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16" y="13"/>
                  </a:moveTo>
                  <a:lnTo>
                    <a:pt x="16" y="13"/>
                  </a:lnTo>
                  <a:lnTo>
                    <a:pt x="13" y="4"/>
                  </a:lnTo>
                  <a:lnTo>
                    <a:pt x="9" y="2"/>
                  </a:lnTo>
                  <a:lnTo>
                    <a:pt x="5" y="0"/>
                  </a:lnTo>
                  <a:lnTo>
                    <a:pt x="1" y="0"/>
                  </a:lnTo>
                  <a:lnTo>
                    <a:pt x="0" y="9"/>
                  </a:lnTo>
                  <a:lnTo>
                    <a:pt x="4" y="11"/>
                  </a:lnTo>
                  <a:lnTo>
                    <a:pt x="6" y="11"/>
                  </a:lnTo>
                  <a:lnTo>
                    <a:pt x="8" y="13"/>
                  </a:lnTo>
                  <a:lnTo>
                    <a:pt x="9" y="16"/>
                  </a:lnTo>
                  <a:lnTo>
                    <a:pt x="16" y="13"/>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87" name="Freeform 555"/>
            <p:cNvSpPr>
              <a:spLocks/>
            </p:cNvSpPr>
            <p:nvPr/>
          </p:nvSpPr>
          <p:spPr bwMode="auto">
            <a:xfrm>
              <a:off x="1637" y="1050"/>
              <a:ext cx="17" cy="17"/>
            </a:xfrm>
            <a:custGeom>
              <a:avLst/>
              <a:gdLst>
                <a:gd name="T0" fmla="*/ 8 w 17"/>
                <a:gd name="T1" fmla="*/ 14 h 17"/>
                <a:gd name="T2" fmla="*/ 14 w 17"/>
                <a:gd name="T3" fmla="*/ 9 h 17"/>
                <a:gd name="T4" fmla="*/ 14 w 17"/>
                <a:gd name="T5" fmla="*/ 9 h 17"/>
                <a:gd name="T6" fmla="*/ 12 w 17"/>
                <a:gd name="T7" fmla="*/ 6 h 17"/>
                <a:gd name="T8" fmla="*/ 9 w 17"/>
                <a:gd name="T9" fmla="*/ 3 h 17"/>
                <a:gd name="T10" fmla="*/ 8 w 17"/>
                <a:gd name="T11" fmla="*/ 0 h 17"/>
                <a:gd name="T12" fmla="*/ 0 w 17"/>
                <a:gd name="T13" fmla="*/ 1 h 17"/>
                <a:gd name="T14" fmla="*/ 1 w 17"/>
                <a:gd name="T15" fmla="*/ 6 h 17"/>
                <a:gd name="T16" fmla="*/ 4 w 17"/>
                <a:gd name="T17" fmla="*/ 11 h 17"/>
                <a:gd name="T18" fmla="*/ 8 w 17"/>
                <a:gd name="T19" fmla="*/ 16 h 17"/>
                <a:gd name="T20" fmla="*/ 9 w 17"/>
                <a:gd name="T21" fmla="*/ 16 h 17"/>
                <a:gd name="T22" fmla="*/ 16 w 17"/>
                <a:gd name="T23" fmla="*/ 12 h 17"/>
                <a:gd name="T24" fmla="*/ 8 w 17"/>
                <a:gd name="T25" fmla="*/ 14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8" y="14"/>
                  </a:moveTo>
                  <a:lnTo>
                    <a:pt x="14" y="9"/>
                  </a:lnTo>
                  <a:lnTo>
                    <a:pt x="12" y="6"/>
                  </a:lnTo>
                  <a:lnTo>
                    <a:pt x="9" y="3"/>
                  </a:lnTo>
                  <a:lnTo>
                    <a:pt x="8" y="0"/>
                  </a:lnTo>
                  <a:lnTo>
                    <a:pt x="0" y="1"/>
                  </a:lnTo>
                  <a:lnTo>
                    <a:pt x="1" y="6"/>
                  </a:lnTo>
                  <a:lnTo>
                    <a:pt x="4" y="11"/>
                  </a:lnTo>
                  <a:lnTo>
                    <a:pt x="8" y="16"/>
                  </a:lnTo>
                  <a:lnTo>
                    <a:pt x="9" y="16"/>
                  </a:lnTo>
                  <a:lnTo>
                    <a:pt x="16" y="12"/>
                  </a:lnTo>
                  <a:lnTo>
                    <a:pt x="8" y="14"/>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88" name="Freeform 556"/>
            <p:cNvSpPr>
              <a:spLocks/>
            </p:cNvSpPr>
            <p:nvPr/>
          </p:nvSpPr>
          <p:spPr bwMode="auto">
            <a:xfrm>
              <a:off x="1641" y="1049"/>
              <a:ext cx="17" cy="17"/>
            </a:xfrm>
            <a:custGeom>
              <a:avLst/>
              <a:gdLst>
                <a:gd name="T0" fmla="*/ 2 w 17"/>
                <a:gd name="T1" fmla="*/ 0 h 17"/>
                <a:gd name="T2" fmla="*/ 0 w 17"/>
                <a:gd name="T3" fmla="*/ 4 h 17"/>
                <a:gd name="T4" fmla="*/ 2 w 17"/>
                <a:gd name="T5" fmla="*/ 16 h 17"/>
                <a:gd name="T6" fmla="*/ 16 w 17"/>
                <a:gd name="T7" fmla="*/ 14 h 17"/>
                <a:gd name="T8" fmla="*/ 13 w 17"/>
                <a:gd name="T9" fmla="*/ 3 h 17"/>
                <a:gd name="T10" fmla="*/ 10 w 17"/>
                <a:gd name="T11" fmla="*/ 8 h 17"/>
                <a:gd name="T12" fmla="*/ 2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2" y="0"/>
                  </a:moveTo>
                  <a:lnTo>
                    <a:pt x="0" y="4"/>
                  </a:lnTo>
                  <a:lnTo>
                    <a:pt x="2" y="16"/>
                  </a:lnTo>
                  <a:lnTo>
                    <a:pt x="16" y="14"/>
                  </a:lnTo>
                  <a:lnTo>
                    <a:pt x="13" y="3"/>
                  </a:lnTo>
                  <a:lnTo>
                    <a:pt x="10" y="8"/>
                  </a:lnTo>
                  <a:lnTo>
                    <a:pt x="2" y="0"/>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89" name="Freeform 557"/>
            <p:cNvSpPr>
              <a:spLocks/>
            </p:cNvSpPr>
            <p:nvPr/>
          </p:nvSpPr>
          <p:spPr bwMode="auto">
            <a:xfrm>
              <a:off x="1642" y="1049"/>
              <a:ext cx="17" cy="17"/>
            </a:xfrm>
            <a:custGeom>
              <a:avLst/>
              <a:gdLst>
                <a:gd name="T0" fmla="*/ 16 w 17"/>
                <a:gd name="T1" fmla="*/ 5 h 17"/>
                <a:gd name="T2" fmla="*/ 16 w 17"/>
                <a:gd name="T3" fmla="*/ 5 h 17"/>
                <a:gd name="T4" fmla="*/ 11 w 17"/>
                <a:gd name="T5" fmla="*/ 0 h 17"/>
                <a:gd name="T6" fmla="*/ 6 w 17"/>
                <a:gd name="T7" fmla="*/ 0 h 17"/>
                <a:gd name="T8" fmla="*/ 1 w 17"/>
                <a:gd name="T9" fmla="*/ 0 h 17"/>
                <a:gd name="T10" fmla="*/ 0 w 17"/>
                <a:gd name="T11" fmla="*/ 0 h 17"/>
                <a:gd name="T12" fmla="*/ 4 w 17"/>
                <a:gd name="T13" fmla="*/ 13 h 17"/>
                <a:gd name="T14" fmla="*/ 3 w 17"/>
                <a:gd name="T15" fmla="*/ 10 h 17"/>
                <a:gd name="T16" fmla="*/ 4 w 17"/>
                <a:gd name="T17" fmla="*/ 10 h 17"/>
                <a:gd name="T18" fmla="*/ 8 w 17"/>
                <a:gd name="T19" fmla="*/ 13 h 17"/>
                <a:gd name="T20" fmla="*/ 9 w 17"/>
                <a:gd name="T21" fmla="*/ 16 h 17"/>
                <a:gd name="T22" fmla="*/ 9 w 17"/>
                <a:gd name="T23" fmla="*/ 16 h 17"/>
                <a:gd name="T24" fmla="*/ 16 w 17"/>
                <a:gd name="T25" fmla="*/ 5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16" y="5"/>
                  </a:moveTo>
                  <a:lnTo>
                    <a:pt x="16" y="5"/>
                  </a:lnTo>
                  <a:lnTo>
                    <a:pt x="11" y="0"/>
                  </a:lnTo>
                  <a:lnTo>
                    <a:pt x="6" y="0"/>
                  </a:lnTo>
                  <a:lnTo>
                    <a:pt x="1" y="0"/>
                  </a:lnTo>
                  <a:lnTo>
                    <a:pt x="0" y="0"/>
                  </a:lnTo>
                  <a:lnTo>
                    <a:pt x="4" y="13"/>
                  </a:lnTo>
                  <a:lnTo>
                    <a:pt x="3" y="10"/>
                  </a:lnTo>
                  <a:lnTo>
                    <a:pt x="4" y="10"/>
                  </a:lnTo>
                  <a:lnTo>
                    <a:pt x="8" y="13"/>
                  </a:lnTo>
                  <a:lnTo>
                    <a:pt x="9" y="16"/>
                  </a:lnTo>
                  <a:lnTo>
                    <a:pt x="16" y="5"/>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90" name="Freeform 558"/>
            <p:cNvSpPr>
              <a:spLocks/>
            </p:cNvSpPr>
            <p:nvPr/>
          </p:nvSpPr>
          <p:spPr bwMode="auto">
            <a:xfrm>
              <a:off x="1648" y="1051"/>
              <a:ext cx="17" cy="17"/>
            </a:xfrm>
            <a:custGeom>
              <a:avLst/>
              <a:gdLst>
                <a:gd name="T0" fmla="*/ 16 w 17"/>
                <a:gd name="T1" fmla="*/ 7 h 17"/>
                <a:gd name="T2" fmla="*/ 14 w 17"/>
                <a:gd name="T3" fmla="*/ 7 h 17"/>
                <a:gd name="T4" fmla="*/ 12 w 17"/>
                <a:gd name="T5" fmla="*/ 5 h 17"/>
                <a:gd name="T6" fmla="*/ 9 w 17"/>
                <a:gd name="T7" fmla="*/ 3 h 17"/>
                <a:gd name="T8" fmla="*/ 6 w 17"/>
                <a:gd name="T9" fmla="*/ 3 h 17"/>
                <a:gd name="T10" fmla="*/ 4 w 17"/>
                <a:gd name="T11" fmla="*/ 0 h 17"/>
                <a:gd name="T12" fmla="*/ 0 w 17"/>
                <a:gd name="T13" fmla="*/ 7 h 17"/>
                <a:gd name="T14" fmla="*/ 3 w 17"/>
                <a:gd name="T15" fmla="*/ 10 h 17"/>
                <a:gd name="T16" fmla="*/ 8 w 17"/>
                <a:gd name="T17" fmla="*/ 12 h 17"/>
                <a:gd name="T18" fmla="*/ 10 w 17"/>
                <a:gd name="T19" fmla="*/ 14 h 17"/>
                <a:gd name="T20" fmla="*/ 12 w 17"/>
                <a:gd name="T21" fmla="*/ 16 h 17"/>
                <a:gd name="T22" fmla="*/ 11 w 17"/>
                <a:gd name="T23" fmla="*/ 14 h 17"/>
                <a:gd name="T24" fmla="*/ 16 w 17"/>
                <a:gd name="T25" fmla="*/ 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16" y="7"/>
                  </a:moveTo>
                  <a:lnTo>
                    <a:pt x="14" y="7"/>
                  </a:lnTo>
                  <a:lnTo>
                    <a:pt x="12" y="5"/>
                  </a:lnTo>
                  <a:lnTo>
                    <a:pt x="9" y="3"/>
                  </a:lnTo>
                  <a:lnTo>
                    <a:pt x="6" y="3"/>
                  </a:lnTo>
                  <a:lnTo>
                    <a:pt x="4" y="0"/>
                  </a:lnTo>
                  <a:lnTo>
                    <a:pt x="0" y="7"/>
                  </a:lnTo>
                  <a:lnTo>
                    <a:pt x="3" y="10"/>
                  </a:lnTo>
                  <a:lnTo>
                    <a:pt x="8" y="12"/>
                  </a:lnTo>
                  <a:lnTo>
                    <a:pt x="10" y="14"/>
                  </a:lnTo>
                  <a:lnTo>
                    <a:pt x="12" y="16"/>
                  </a:lnTo>
                  <a:lnTo>
                    <a:pt x="11" y="14"/>
                  </a:lnTo>
                  <a:lnTo>
                    <a:pt x="16" y="7"/>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91" name="Freeform 559"/>
            <p:cNvSpPr>
              <a:spLocks/>
            </p:cNvSpPr>
            <p:nvPr/>
          </p:nvSpPr>
          <p:spPr bwMode="auto">
            <a:xfrm>
              <a:off x="1645" y="1045"/>
              <a:ext cx="18" cy="17"/>
            </a:xfrm>
            <a:custGeom>
              <a:avLst/>
              <a:gdLst>
                <a:gd name="T0" fmla="*/ 1 w 18"/>
                <a:gd name="T1" fmla="*/ 4 h 17"/>
                <a:gd name="T2" fmla="*/ 0 w 18"/>
                <a:gd name="T3" fmla="*/ 4 h 17"/>
                <a:gd name="T4" fmla="*/ 1 w 18"/>
                <a:gd name="T5" fmla="*/ 4 h 17"/>
                <a:gd name="T6" fmla="*/ 3 w 18"/>
                <a:gd name="T7" fmla="*/ 6 h 17"/>
                <a:gd name="T8" fmla="*/ 5 w 18"/>
                <a:gd name="T9" fmla="*/ 8 h 17"/>
                <a:gd name="T10" fmla="*/ 8 w 18"/>
                <a:gd name="T11" fmla="*/ 10 h 17"/>
                <a:gd name="T12" fmla="*/ 11 w 18"/>
                <a:gd name="T13" fmla="*/ 12 h 17"/>
                <a:gd name="T14" fmla="*/ 12 w 18"/>
                <a:gd name="T15" fmla="*/ 14 h 17"/>
                <a:gd name="T16" fmla="*/ 14 w 18"/>
                <a:gd name="T17" fmla="*/ 16 h 17"/>
                <a:gd name="T18" fmla="*/ 17 w 18"/>
                <a:gd name="T19" fmla="*/ 10 h 17"/>
                <a:gd name="T20" fmla="*/ 13 w 18"/>
                <a:gd name="T21" fmla="*/ 14 h 17"/>
                <a:gd name="T22" fmla="*/ 16 w 18"/>
                <a:gd name="T23" fmla="*/ 10 h 17"/>
                <a:gd name="T24" fmla="*/ 16 w 18"/>
                <a:gd name="T25" fmla="*/ 10 h 17"/>
                <a:gd name="T26" fmla="*/ 14 w 18"/>
                <a:gd name="T27" fmla="*/ 8 h 17"/>
                <a:gd name="T28" fmla="*/ 11 w 18"/>
                <a:gd name="T29" fmla="*/ 6 h 17"/>
                <a:gd name="T30" fmla="*/ 9 w 18"/>
                <a:gd name="T31" fmla="*/ 4 h 17"/>
                <a:gd name="T32" fmla="*/ 6 w 18"/>
                <a:gd name="T33" fmla="*/ 2 h 17"/>
                <a:gd name="T34" fmla="*/ 4 w 18"/>
                <a:gd name="T35" fmla="*/ 0 h 17"/>
                <a:gd name="T36" fmla="*/ 4 w 18"/>
                <a:gd name="T37" fmla="*/ 0 h 17"/>
                <a:gd name="T38" fmla="*/ 4 w 18"/>
                <a:gd name="T39" fmla="*/ 0 h 17"/>
                <a:gd name="T40" fmla="*/ 1 w 18"/>
                <a:gd name="T41" fmla="*/ 4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
                <a:gd name="T64" fmla="*/ 0 h 17"/>
                <a:gd name="T65" fmla="*/ 18 w 18"/>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 h="17">
                  <a:moveTo>
                    <a:pt x="1" y="4"/>
                  </a:moveTo>
                  <a:lnTo>
                    <a:pt x="0" y="4"/>
                  </a:lnTo>
                  <a:lnTo>
                    <a:pt x="1" y="4"/>
                  </a:lnTo>
                  <a:lnTo>
                    <a:pt x="3" y="6"/>
                  </a:lnTo>
                  <a:lnTo>
                    <a:pt x="5" y="8"/>
                  </a:lnTo>
                  <a:lnTo>
                    <a:pt x="8" y="10"/>
                  </a:lnTo>
                  <a:lnTo>
                    <a:pt x="11" y="12"/>
                  </a:lnTo>
                  <a:lnTo>
                    <a:pt x="12" y="14"/>
                  </a:lnTo>
                  <a:lnTo>
                    <a:pt x="14" y="16"/>
                  </a:lnTo>
                  <a:lnTo>
                    <a:pt x="17" y="10"/>
                  </a:lnTo>
                  <a:lnTo>
                    <a:pt x="13" y="14"/>
                  </a:lnTo>
                  <a:lnTo>
                    <a:pt x="16" y="10"/>
                  </a:lnTo>
                  <a:lnTo>
                    <a:pt x="14" y="8"/>
                  </a:lnTo>
                  <a:lnTo>
                    <a:pt x="11" y="6"/>
                  </a:lnTo>
                  <a:lnTo>
                    <a:pt x="9" y="4"/>
                  </a:lnTo>
                  <a:lnTo>
                    <a:pt x="6" y="2"/>
                  </a:lnTo>
                  <a:lnTo>
                    <a:pt x="4" y="0"/>
                  </a:lnTo>
                  <a:lnTo>
                    <a:pt x="1" y="4"/>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92" name="Freeform 560"/>
            <p:cNvSpPr>
              <a:spLocks/>
            </p:cNvSpPr>
            <p:nvPr/>
          </p:nvSpPr>
          <p:spPr bwMode="auto">
            <a:xfrm>
              <a:off x="1548" y="1013"/>
              <a:ext cx="35" cy="53"/>
            </a:xfrm>
            <a:custGeom>
              <a:avLst/>
              <a:gdLst>
                <a:gd name="T0" fmla="*/ 34 w 35"/>
                <a:gd name="T1" fmla="*/ 1 h 53"/>
                <a:gd name="T2" fmla="*/ 32 w 35"/>
                <a:gd name="T3" fmla="*/ 4 h 53"/>
                <a:gd name="T4" fmla="*/ 29 w 35"/>
                <a:gd name="T5" fmla="*/ 9 h 53"/>
                <a:gd name="T6" fmla="*/ 28 w 35"/>
                <a:gd name="T7" fmla="*/ 15 h 53"/>
                <a:gd name="T8" fmla="*/ 30 w 35"/>
                <a:gd name="T9" fmla="*/ 18 h 53"/>
                <a:gd name="T10" fmla="*/ 33 w 35"/>
                <a:gd name="T11" fmla="*/ 22 h 53"/>
                <a:gd name="T12" fmla="*/ 30 w 35"/>
                <a:gd name="T13" fmla="*/ 26 h 53"/>
                <a:gd name="T14" fmla="*/ 25 w 35"/>
                <a:gd name="T15" fmla="*/ 29 h 53"/>
                <a:gd name="T16" fmla="*/ 23 w 35"/>
                <a:gd name="T17" fmla="*/ 35 h 53"/>
                <a:gd name="T18" fmla="*/ 20 w 35"/>
                <a:gd name="T19" fmla="*/ 39 h 53"/>
                <a:gd name="T20" fmla="*/ 21 w 35"/>
                <a:gd name="T21" fmla="*/ 46 h 53"/>
                <a:gd name="T22" fmla="*/ 23 w 35"/>
                <a:gd name="T23" fmla="*/ 51 h 53"/>
                <a:gd name="T24" fmla="*/ 22 w 35"/>
                <a:gd name="T25" fmla="*/ 51 h 53"/>
                <a:gd name="T26" fmla="*/ 16 w 35"/>
                <a:gd name="T27" fmla="*/ 45 h 53"/>
                <a:gd name="T28" fmla="*/ 17 w 35"/>
                <a:gd name="T29" fmla="*/ 35 h 53"/>
                <a:gd name="T30" fmla="*/ 19 w 35"/>
                <a:gd name="T31" fmla="*/ 31 h 53"/>
                <a:gd name="T32" fmla="*/ 18 w 35"/>
                <a:gd name="T33" fmla="*/ 28 h 53"/>
                <a:gd name="T34" fmla="*/ 14 w 35"/>
                <a:gd name="T35" fmla="*/ 28 h 53"/>
                <a:gd name="T36" fmla="*/ 10 w 35"/>
                <a:gd name="T37" fmla="*/ 28 h 53"/>
                <a:gd name="T38" fmla="*/ 6 w 35"/>
                <a:gd name="T39" fmla="*/ 30 h 53"/>
                <a:gd name="T40" fmla="*/ 3 w 35"/>
                <a:gd name="T41" fmla="*/ 34 h 53"/>
                <a:gd name="T42" fmla="*/ 1 w 35"/>
                <a:gd name="T43" fmla="*/ 38 h 53"/>
                <a:gd name="T44" fmla="*/ 0 w 35"/>
                <a:gd name="T45" fmla="*/ 38 h 53"/>
                <a:gd name="T46" fmla="*/ 2 w 35"/>
                <a:gd name="T47" fmla="*/ 32 h 53"/>
                <a:gd name="T48" fmla="*/ 6 w 35"/>
                <a:gd name="T49" fmla="*/ 27 h 53"/>
                <a:gd name="T50" fmla="*/ 11 w 35"/>
                <a:gd name="T51" fmla="*/ 26 h 53"/>
                <a:gd name="T52" fmla="*/ 16 w 35"/>
                <a:gd name="T53" fmla="*/ 25 h 53"/>
                <a:gd name="T54" fmla="*/ 20 w 35"/>
                <a:gd name="T55" fmla="*/ 23 h 53"/>
                <a:gd name="T56" fmla="*/ 23 w 35"/>
                <a:gd name="T57" fmla="*/ 18 h 53"/>
                <a:gd name="T58" fmla="*/ 24 w 35"/>
                <a:gd name="T59" fmla="*/ 13 h 53"/>
                <a:gd name="T60" fmla="*/ 26 w 35"/>
                <a:gd name="T61" fmla="*/ 8 h 53"/>
                <a:gd name="T62" fmla="*/ 31 w 35"/>
                <a:gd name="T63" fmla="*/ 3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
                <a:gd name="T97" fmla="*/ 0 h 53"/>
                <a:gd name="T98" fmla="*/ 35 w 35"/>
                <a:gd name="T99" fmla="*/ 53 h 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 h="53">
                  <a:moveTo>
                    <a:pt x="34" y="0"/>
                  </a:moveTo>
                  <a:lnTo>
                    <a:pt x="34" y="1"/>
                  </a:lnTo>
                  <a:lnTo>
                    <a:pt x="33" y="2"/>
                  </a:lnTo>
                  <a:lnTo>
                    <a:pt x="32" y="4"/>
                  </a:lnTo>
                  <a:lnTo>
                    <a:pt x="31" y="7"/>
                  </a:lnTo>
                  <a:lnTo>
                    <a:pt x="29" y="9"/>
                  </a:lnTo>
                  <a:lnTo>
                    <a:pt x="28" y="12"/>
                  </a:lnTo>
                  <a:lnTo>
                    <a:pt x="28" y="15"/>
                  </a:lnTo>
                  <a:lnTo>
                    <a:pt x="28" y="17"/>
                  </a:lnTo>
                  <a:lnTo>
                    <a:pt x="30" y="18"/>
                  </a:lnTo>
                  <a:lnTo>
                    <a:pt x="32" y="20"/>
                  </a:lnTo>
                  <a:lnTo>
                    <a:pt x="33" y="22"/>
                  </a:lnTo>
                  <a:lnTo>
                    <a:pt x="33" y="24"/>
                  </a:lnTo>
                  <a:lnTo>
                    <a:pt x="30" y="26"/>
                  </a:lnTo>
                  <a:lnTo>
                    <a:pt x="27" y="27"/>
                  </a:lnTo>
                  <a:lnTo>
                    <a:pt x="25" y="29"/>
                  </a:lnTo>
                  <a:lnTo>
                    <a:pt x="24" y="32"/>
                  </a:lnTo>
                  <a:lnTo>
                    <a:pt x="23" y="35"/>
                  </a:lnTo>
                  <a:lnTo>
                    <a:pt x="22" y="37"/>
                  </a:lnTo>
                  <a:lnTo>
                    <a:pt x="20" y="39"/>
                  </a:lnTo>
                  <a:lnTo>
                    <a:pt x="20" y="42"/>
                  </a:lnTo>
                  <a:lnTo>
                    <a:pt x="21" y="46"/>
                  </a:lnTo>
                  <a:lnTo>
                    <a:pt x="22" y="49"/>
                  </a:lnTo>
                  <a:lnTo>
                    <a:pt x="23" y="51"/>
                  </a:lnTo>
                  <a:lnTo>
                    <a:pt x="23" y="52"/>
                  </a:lnTo>
                  <a:lnTo>
                    <a:pt x="22" y="51"/>
                  </a:lnTo>
                  <a:lnTo>
                    <a:pt x="19" y="49"/>
                  </a:lnTo>
                  <a:lnTo>
                    <a:pt x="16" y="45"/>
                  </a:lnTo>
                  <a:lnTo>
                    <a:pt x="15" y="40"/>
                  </a:lnTo>
                  <a:lnTo>
                    <a:pt x="17" y="35"/>
                  </a:lnTo>
                  <a:lnTo>
                    <a:pt x="18" y="33"/>
                  </a:lnTo>
                  <a:lnTo>
                    <a:pt x="19" y="31"/>
                  </a:lnTo>
                  <a:lnTo>
                    <a:pt x="19" y="29"/>
                  </a:lnTo>
                  <a:lnTo>
                    <a:pt x="18" y="28"/>
                  </a:lnTo>
                  <a:lnTo>
                    <a:pt x="17" y="28"/>
                  </a:lnTo>
                  <a:lnTo>
                    <a:pt x="14" y="28"/>
                  </a:lnTo>
                  <a:lnTo>
                    <a:pt x="12" y="28"/>
                  </a:lnTo>
                  <a:lnTo>
                    <a:pt x="10" y="28"/>
                  </a:lnTo>
                  <a:lnTo>
                    <a:pt x="8" y="29"/>
                  </a:lnTo>
                  <a:lnTo>
                    <a:pt x="6" y="30"/>
                  </a:lnTo>
                  <a:lnTo>
                    <a:pt x="5" y="32"/>
                  </a:lnTo>
                  <a:lnTo>
                    <a:pt x="3" y="34"/>
                  </a:lnTo>
                  <a:lnTo>
                    <a:pt x="1" y="36"/>
                  </a:lnTo>
                  <a:lnTo>
                    <a:pt x="1" y="38"/>
                  </a:lnTo>
                  <a:lnTo>
                    <a:pt x="0" y="39"/>
                  </a:lnTo>
                  <a:lnTo>
                    <a:pt x="0" y="38"/>
                  </a:lnTo>
                  <a:lnTo>
                    <a:pt x="1" y="35"/>
                  </a:lnTo>
                  <a:lnTo>
                    <a:pt x="2" y="32"/>
                  </a:lnTo>
                  <a:lnTo>
                    <a:pt x="5" y="28"/>
                  </a:lnTo>
                  <a:lnTo>
                    <a:pt x="6" y="27"/>
                  </a:lnTo>
                  <a:lnTo>
                    <a:pt x="8" y="26"/>
                  </a:lnTo>
                  <a:lnTo>
                    <a:pt x="11" y="26"/>
                  </a:lnTo>
                  <a:lnTo>
                    <a:pt x="14" y="25"/>
                  </a:lnTo>
                  <a:lnTo>
                    <a:pt x="16" y="25"/>
                  </a:lnTo>
                  <a:lnTo>
                    <a:pt x="18" y="24"/>
                  </a:lnTo>
                  <a:lnTo>
                    <a:pt x="20" y="23"/>
                  </a:lnTo>
                  <a:lnTo>
                    <a:pt x="21" y="22"/>
                  </a:lnTo>
                  <a:lnTo>
                    <a:pt x="23" y="18"/>
                  </a:lnTo>
                  <a:lnTo>
                    <a:pt x="23" y="15"/>
                  </a:lnTo>
                  <a:lnTo>
                    <a:pt x="24" y="13"/>
                  </a:lnTo>
                  <a:lnTo>
                    <a:pt x="25" y="11"/>
                  </a:lnTo>
                  <a:lnTo>
                    <a:pt x="26" y="8"/>
                  </a:lnTo>
                  <a:lnTo>
                    <a:pt x="28" y="6"/>
                  </a:lnTo>
                  <a:lnTo>
                    <a:pt x="31" y="3"/>
                  </a:lnTo>
                  <a:lnTo>
                    <a:pt x="34" y="0"/>
                  </a:lnTo>
                </a:path>
              </a:pathLst>
            </a:custGeom>
            <a:solidFill>
              <a:srgbClr val="CC66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93" name="Freeform 561"/>
            <p:cNvSpPr>
              <a:spLocks/>
            </p:cNvSpPr>
            <p:nvPr/>
          </p:nvSpPr>
          <p:spPr bwMode="auto">
            <a:xfrm>
              <a:off x="1573" y="1012"/>
              <a:ext cx="17" cy="22"/>
            </a:xfrm>
            <a:custGeom>
              <a:avLst/>
              <a:gdLst>
                <a:gd name="T0" fmla="*/ 7 w 17"/>
                <a:gd name="T1" fmla="*/ 16 h 22"/>
                <a:gd name="T2" fmla="*/ 8 w 17"/>
                <a:gd name="T3" fmla="*/ 17 h 22"/>
                <a:gd name="T4" fmla="*/ 8 w 17"/>
                <a:gd name="T5" fmla="*/ 16 h 22"/>
                <a:gd name="T6" fmla="*/ 8 w 17"/>
                <a:gd name="T7" fmla="*/ 13 h 22"/>
                <a:gd name="T8" fmla="*/ 8 w 17"/>
                <a:gd name="T9" fmla="*/ 11 h 22"/>
                <a:gd name="T10" fmla="*/ 11 w 17"/>
                <a:gd name="T11" fmla="*/ 9 h 22"/>
                <a:gd name="T12" fmla="*/ 13 w 17"/>
                <a:gd name="T13" fmla="*/ 7 h 22"/>
                <a:gd name="T14" fmla="*/ 14 w 17"/>
                <a:gd name="T15" fmla="*/ 5 h 22"/>
                <a:gd name="T16" fmla="*/ 16 w 17"/>
                <a:gd name="T17" fmla="*/ 3 h 22"/>
                <a:gd name="T18" fmla="*/ 16 w 17"/>
                <a:gd name="T19" fmla="*/ 3 h 22"/>
                <a:gd name="T20" fmla="*/ 10 w 17"/>
                <a:gd name="T21" fmla="*/ 0 h 22"/>
                <a:gd name="T22" fmla="*/ 10 w 17"/>
                <a:gd name="T23" fmla="*/ 0 h 22"/>
                <a:gd name="T24" fmla="*/ 8 w 17"/>
                <a:gd name="T25" fmla="*/ 2 h 22"/>
                <a:gd name="T26" fmla="*/ 7 w 17"/>
                <a:gd name="T27" fmla="*/ 4 h 22"/>
                <a:gd name="T28" fmla="*/ 4 w 17"/>
                <a:gd name="T29" fmla="*/ 6 h 22"/>
                <a:gd name="T30" fmla="*/ 2 w 17"/>
                <a:gd name="T31" fmla="*/ 9 h 22"/>
                <a:gd name="T32" fmla="*/ 1 w 17"/>
                <a:gd name="T33" fmla="*/ 12 h 22"/>
                <a:gd name="T34" fmla="*/ 0 w 17"/>
                <a:gd name="T35" fmla="*/ 16 h 22"/>
                <a:gd name="T36" fmla="*/ 1 w 17"/>
                <a:gd name="T37" fmla="*/ 19 h 22"/>
                <a:gd name="T38" fmla="*/ 2 w 17"/>
                <a:gd name="T39" fmla="*/ 21 h 22"/>
                <a:gd name="T40" fmla="*/ 7 w 17"/>
                <a:gd name="T41" fmla="*/ 16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22"/>
                <a:gd name="T65" fmla="*/ 17 w 17"/>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22">
                  <a:moveTo>
                    <a:pt x="7" y="16"/>
                  </a:moveTo>
                  <a:lnTo>
                    <a:pt x="8" y="17"/>
                  </a:lnTo>
                  <a:lnTo>
                    <a:pt x="8" y="16"/>
                  </a:lnTo>
                  <a:lnTo>
                    <a:pt x="8" y="13"/>
                  </a:lnTo>
                  <a:lnTo>
                    <a:pt x="8" y="11"/>
                  </a:lnTo>
                  <a:lnTo>
                    <a:pt x="11" y="9"/>
                  </a:lnTo>
                  <a:lnTo>
                    <a:pt x="13" y="7"/>
                  </a:lnTo>
                  <a:lnTo>
                    <a:pt x="14" y="5"/>
                  </a:lnTo>
                  <a:lnTo>
                    <a:pt x="16" y="3"/>
                  </a:lnTo>
                  <a:lnTo>
                    <a:pt x="10" y="0"/>
                  </a:lnTo>
                  <a:lnTo>
                    <a:pt x="8" y="2"/>
                  </a:lnTo>
                  <a:lnTo>
                    <a:pt x="7" y="4"/>
                  </a:lnTo>
                  <a:lnTo>
                    <a:pt x="4" y="6"/>
                  </a:lnTo>
                  <a:lnTo>
                    <a:pt x="2" y="9"/>
                  </a:lnTo>
                  <a:lnTo>
                    <a:pt x="1" y="12"/>
                  </a:lnTo>
                  <a:lnTo>
                    <a:pt x="0" y="16"/>
                  </a:lnTo>
                  <a:lnTo>
                    <a:pt x="1" y="19"/>
                  </a:lnTo>
                  <a:lnTo>
                    <a:pt x="2" y="21"/>
                  </a:lnTo>
                  <a:lnTo>
                    <a:pt x="7" y="16"/>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94" name="Freeform 562"/>
            <p:cNvSpPr>
              <a:spLocks/>
            </p:cNvSpPr>
            <p:nvPr/>
          </p:nvSpPr>
          <p:spPr bwMode="auto">
            <a:xfrm>
              <a:off x="1575" y="1028"/>
              <a:ext cx="17" cy="17"/>
            </a:xfrm>
            <a:custGeom>
              <a:avLst/>
              <a:gdLst>
                <a:gd name="T0" fmla="*/ 14 w 17"/>
                <a:gd name="T1" fmla="*/ 16 h 17"/>
                <a:gd name="T2" fmla="*/ 12 w 17"/>
                <a:gd name="T3" fmla="*/ 16 h 17"/>
                <a:gd name="T4" fmla="*/ 16 w 17"/>
                <a:gd name="T5" fmla="*/ 10 h 17"/>
                <a:gd name="T6" fmla="*/ 12 w 17"/>
                <a:gd name="T7" fmla="*/ 4 h 17"/>
                <a:gd name="T8" fmla="*/ 7 w 17"/>
                <a:gd name="T9" fmla="*/ 0 h 17"/>
                <a:gd name="T10" fmla="*/ 5 w 17"/>
                <a:gd name="T11" fmla="*/ 0 h 17"/>
                <a:gd name="T12" fmla="*/ 0 w 17"/>
                <a:gd name="T13" fmla="*/ 7 h 17"/>
                <a:gd name="T14" fmla="*/ 1 w 17"/>
                <a:gd name="T15" fmla="*/ 7 h 17"/>
                <a:gd name="T16" fmla="*/ 5 w 17"/>
                <a:gd name="T17" fmla="*/ 10 h 17"/>
                <a:gd name="T18" fmla="*/ 7 w 17"/>
                <a:gd name="T19" fmla="*/ 11 h 17"/>
                <a:gd name="T20" fmla="*/ 7 w 17"/>
                <a:gd name="T21" fmla="*/ 10 h 17"/>
                <a:gd name="T22" fmla="*/ 7 w 17"/>
                <a:gd name="T23" fmla="*/ 10 h 17"/>
                <a:gd name="T24" fmla="*/ 14 w 17"/>
                <a:gd name="T25" fmla="*/ 1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14" y="16"/>
                  </a:moveTo>
                  <a:lnTo>
                    <a:pt x="12" y="16"/>
                  </a:lnTo>
                  <a:lnTo>
                    <a:pt x="16" y="10"/>
                  </a:lnTo>
                  <a:lnTo>
                    <a:pt x="12" y="4"/>
                  </a:lnTo>
                  <a:lnTo>
                    <a:pt x="7" y="0"/>
                  </a:lnTo>
                  <a:lnTo>
                    <a:pt x="5" y="0"/>
                  </a:lnTo>
                  <a:lnTo>
                    <a:pt x="0" y="7"/>
                  </a:lnTo>
                  <a:lnTo>
                    <a:pt x="1" y="7"/>
                  </a:lnTo>
                  <a:lnTo>
                    <a:pt x="5" y="10"/>
                  </a:lnTo>
                  <a:lnTo>
                    <a:pt x="7" y="11"/>
                  </a:lnTo>
                  <a:lnTo>
                    <a:pt x="7" y="10"/>
                  </a:lnTo>
                  <a:lnTo>
                    <a:pt x="14" y="16"/>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95" name="Freeform 563"/>
            <p:cNvSpPr>
              <a:spLocks/>
            </p:cNvSpPr>
            <p:nvPr/>
          </p:nvSpPr>
          <p:spPr bwMode="auto">
            <a:xfrm>
              <a:off x="1570" y="1035"/>
              <a:ext cx="17" cy="17"/>
            </a:xfrm>
            <a:custGeom>
              <a:avLst/>
              <a:gdLst>
                <a:gd name="T0" fmla="*/ 6 w 17"/>
                <a:gd name="T1" fmla="*/ 16 h 17"/>
                <a:gd name="T2" fmla="*/ 6 w 17"/>
                <a:gd name="T3" fmla="*/ 16 h 17"/>
                <a:gd name="T4" fmla="*/ 7 w 17"/>
                <a:gd name="T5" fmla="*/ 14 h 17"/>
                <a:gd name="T6" fmla="*/ 8 w 17"/>
                <a:gd name="T7" fmla="*/ 12 h 17"/>
                <a:gd name="T8" fmla="*/ 11 w 17"/>
                <a:gd name="T9" fmla="*/ 9 h 17"/>
                <a:gd name="T10" fmla="*/ 16 w 17"/>
                <a:gd name="T11" fmla="*/ 6 h 17"/>
                <a:gd name="T12" fmla="*/ 11 w 17"/>
                <a:gd name="T13" fmla="*/ 0 h 17"/>
                <a:gd name="T14" fmla="*/ 8 w 17"/>
                <a:gd name="T15" fmla="*/ 1 h 17"/>
                <a:gd name="T16" fmla="*/ 4 w 17"/>
                <a:gd name="T17" fmla="*/ 4 h 17"/>
                <a:gd name="T18" fmla="*/ 1 w 17"/>
                <a:gd name="T19" fmla="*/ 9 h 17"/>
                <a:gd name="T20" fmla="*/ 0 w 17"/>
                <a:gd name="T21" fmla="*/ 16 h 17"/>
                <a:gd name="T22" fmla="*/ 0 w 17"/>
                <a:gd name="T23" fmla="*/ 16 h 17"/>
                <a:gd name="T24" fmla="*/ 6 w 17"/>
                <a:gd name="T25" fmla="*/ 1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6" y="16"/>
                  </a:moveTo>
                  <a:lnTo>
                    <a:pt x="6" y="16"/>
                  </a:lnTo>
                  <a:lnTo>
                    <a:pt x="7" y="14"/>
                  </a:lnTo>
                  <a:lnTo>
                    <a:pt x="8" y="12"/>
                  </a:lnTo>
                  <a:lnTo>
                    <a:pt x="11" y="9"/>
                  </a:lnTo>
                  <a:lnTo>
                    <a:pt x="16" y="6"/>
                  </a:lnTo>
                  <a:lnTo>
                    <a:pt x="11" y="0"/>
                  </a:lnTo>
                  <a:lnTo>
                    <a:pt x="8" y="1"/>
                  </a:lnTo>
                  <a:lnTo>
                    <a:pt x="4" y="4"/>
                  </a:lnTo>
                  <a:lnTo>
                    <a:pt x="1" y="9"/>
                  </a:lnTo>
                  <a:lnTo>
                    <a:pt x="0" y="16"/>
                  </a:lnTo>
                  <a:lnTo>
                    <a:pt x="6" y="16"/>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96" name="Freeform 564"/>
            <p:cNvSpPr>
              <a:spLocks/>
            </p:cNvSpPr>
            <p:nvPr/>
          </p:nvSpPr>
          <p:spPr bwMode="auto">
            <a:xfrm>
              <a:off x="1565" y="1045"/>
              <a:ext cx="17" cy="17"/>
            </a:xfrm>
            <a:custGeom>
              <a:avLst/>
              <a:gdLst>
                <a:gd name="T0" fmla="*/ 8 w 17"/>
                <a:gd name="T1" fmla="*/ 14 h 17"/>
                <a:gd name="T2" fmla="*/ 8 w 17"/>
                <a:gd name="T3" fmla="*/ 14 h 17"/>
                <a:gd name="T4" fmla="*/ 9 w 17"/>
                <a:gd name="T5" fmla="*/ 11 h 17"/>
                <a:gd name="T6" fmla="*/ 11 w 17"/>
                <a:gd name="T7" fmla="*/ 10 h 17"/>
                <a:gd name="T8" fmla="*/ 14 w 17"/>
                <a:gd name="T9" fmla="*/ 5 h 17"/>
                <a:gd name="T10" fmla="*/ 16 w 17"/>
                <a:gd name="T11" fmla="*/ 0 h 17"/>
                <a:gd name="T12" fmla="*/ 8 w 17"/>
                <a:gd name="T13" fmla="*/ 0 h 17"/>
                <a:gd name="T14" fmla="*/ 6 w 17"/>
                <a:gd name="T15" fmla="*/ 2 h 17"/>
                <a:gd name="T16" fmla="*/ 4 w 17"/>
                <a:gd name="T17" fmla="*/ 5 h 17"/>
                <a:gd name="T18" fmla="*/ 1 w 17"/>
                <a:gd name="T19" fmla="*/ 8 h 17"/>
                <a:gd name="T20" fmla="*/ 0 w 17"/>
                <a:gd name="T21" fmla="*/ 14 h 17"/>
                <a:gd name="T22" fmla="*/ 0 w 17"/>
                <a:gd name="T23" fmla="*/ 16 h 17"/>
                <a:gd name="T24" fmla="*/ 8 w 17"/>
                <a:gd name="T25" fmla="*/ 14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8" y="14"/>
                  </a:moveTo>
                  <a:lnTo>
                    <a:pt x="8" y="14"/>
                  </a:lnTo>
                  <a:lnTo>
                    <a:pt x="9" y="11"/>
                  </a:lnTo>
                  <a:lnTo>
                    <a:pt x="11" y="10"/>
                  </a:lnTo>
                  <a:lnTo>
                    <a:pt x="14" y="5"/>
                  </a:lnTo>
                  <a:lnTo>
                    <a:pt x="16" y="0"/>
                  </a:lnTo>
                  <a:lnTo>
                    <a:pt x="8" y="0"/>
                  </a:lnTo>
                  <a:lnTo>
                    <a:pt x="6" y="2"/>
                  </a:lnTo>
                  <a:lnTo>
                    <a:pt x="4" y="5"/>
                  </a:lnTo>
                  <a:lnTo>
                    <a:pt x="1" y="8"/>
                  </a:lnTo>
                  <a:lnTo>
                    <a:pt x="0" y="14"/>
                  </a:lnTo>
                  <a:lnTo>
                    <a:pt x="0" y="16"/>
                  </a:lnTo>
                  <a:lnTo>
                    <a:pt x="8" y="14"/>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97" name="Freeform 565"/>
            <p:cNvSpPr>
              <a:spLocks/>
            </p:cNvSpPr>
            <p:nvPr/>
          </p:nvSpPr>
          <p:spPr bwMode="auto">
            <a:xfrm>
              <a:off x="1565" y="1055"/>
              <a:ext cx="17" cy="17"/>
            </a:xfrm>
            <a:custGeom>
              <a:avLst/>
              <a:gdLst>
                <a:gd name="T0" fmla="*/ 10 w 17"/>
                <a:gd name="T1" fmla="*/ 16 h 17"/>
                <a:gd name="T2" fmla="*/ 16 w 17"/>
                <a:gd name="T3" fmla="*/ 11 h 17"/>
                <a:gd name="T4" fmla="*/ 16 w 17"/>
                <a:gd name="T5" fmla="*/ 9 h 17"/>
                <a:gd name="T6" fmla="*/ 14 w 17"/>
                <a:gd name="T7" fmla="*/ 8 h 17"/>
                <a:gd name="T8" fmla="*/ 12 w 17"/>
                <a:gd name="T9" fmla="*/ 4 h 17"/>
                <a:gd name="T10" fmla="*/ 10 w 17"/>
                <a:gd name="T11" fmla="*/ 0 h 17"/>
                <a:gd name="T12" fmla="*/ 0 w 17"/>
                <a:gd name="T13" fmla="*/ 1 h 17"/>
                <a:gd name="T14" fmla="*/ 2 w 17"/>
                <a:gd name="T15" fmla="*/ 6 h 17"/>
                <a:gd name="T16" fmla="*/ 4 w 17"/>
                <a:gd name="T17" fmla="*/ 9 h 17"/>
                <a:gd name="T18" fmla="*/ 6 w 17"/>
                <a:gd name="T19" fmla="*/ 12 h 17"/>
                <a:gd name="T20" fmla="*/ 8 w 17"/>
                <a:gd name="T21" fmla="*/ 13 h 17"/>
                <a:gd name="T22" fmla="*/ 14 w 17"/>
                <a:gd name="T23" fmla="*/ 9 h 17"/>
                <a:gd name="T24" fmla="*/ 10 w 17"/>
                <a:gd name="T25" fmla="*/ 1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10" y="16"/>
                  </a:moveTo>
                  <a:lnTo>
                    <a:pt x="16" y="11"/>
                  </a:lnTo>
                  <a:lnTo>
                    <a:pt x="16" y="9"/>
                  </a:lnTo>
                  <a:lnTo>
                    <a:pt x="14" y="8"/>
                  </a:lnTo>
                  <a:lnTo>
                    <a:pt x="12" y="4"/>
                  </a:lnTo>
                  <a:lnTo>
                    <a:pt x="10" y="0"/>
                  </a:lnTo>
                  <a:lnTo>
                    <a:pt x="0" y="1"/>
                  </a:lnTo>
                  <a:lnTo>
                    <a:pt x="2" y="6"/>
                  </a:lnTo>
                  <a:lnTo>
                    <a:pt x="4" y="9"/>
                  </a:lnTo>
                  <a:lnTo>
                    <a:pt x="6" y="12"/>
                  </a:lnTo>
                  <a:lnTo>
                    <a:pt x="8" y="13"/>
                  </a:lnTo>
                  <a:lnTo>
                    <a:pt x="14" y="9"/>
                  </a:lnTo>
                  <a:lnTo>
                    <a:pt x="10" y="16"/>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98" name="Freeform 566"/>
            <p:cNvSpPr>
              <a:spLocks/>
            </p:cNvSpPr>
            <p:nvPr/>
          </p:nvSpPr>
          <p:spPr bwMode="auto">
            <a:xfrm>
              <a:off x="1561" y="1053"/>
              <a:ext cx="17" cy="17"/>
            </a:xfrm>
            <a:custGeom>
              <a:avLst/>
              <a:gdLst>
                <a:gd name="T0" fmla="*/ 0 w 17"/>
                <a:gd name="T1" fmla="*/ 0 h 17"/>
                <a:gd name="T2" fmla="*/ 0 w 17"/>
                <a:gd name="T3" fmla="*/ 0 h 17"/>
                <a:gd name="T4" fmla="*/ 1 w 17"/>
                <a:gd name="T5" fmla="*/ 6 h 17"/>
                <a:gd name="T6" fmla="*/ 5 w 17"/>
                <a:gd name="T7" fmla="*/ 11 h 17"/>
                <a:gd name="T8" fmla="*/ 10 w 17"/>
                <a:gd name="T9" fmla="*/ 13 h 17"/>
                <a:gd name="T10" fmla="*/ 13 w 17"/>
                <a:gd name="T11" fmla="*/ 16 h 17"/>
                <a:gd name="T12" fmla="*/ 16 w 17"/>
                <a:gd name="T13" fmla="*/ 10 h 17"/>
                <a:gd name="T14" fmla="*/ 14 w 17"/>
                <a:gd name="T15" fmla="*/ 9 h 17"/>
                <a:gd name="T16" fmla="*/ 11 w 17"/>
                <a:gd name="T17" fmla="*/ 7 h 17"/>
                <a:gd name="T18" fmla="*/ 7 w 17"/>
                <a:gd name="T19" fmla="*/ 4 h 17"/>
                <a:gd name="T20" fmla="*/ 7 w 17"/>
                <a:gd name="T21" fmla="*/ 0 h 17"/>
                <a:gd name="T22" fmla="*/ 7 w 17"/>
                <a:gd name="T23" fmla="*/ 0 h 17"/>
                <a:gd name="T24" fmla="*/ 0 w 17"/>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0" y="0"/>
                  </a:moveTo>
                  <a:lnTo>
                    <a:pt x="0" y="0"/>
                  </a:lnTo>
                  <a:lnTo>
                    <a:pt x="1" y="6"/>
                  </a:lnTo>
                  <a:lnTo>
                    <a:pt x="5" y="11"/>
                  </a:lnTo>
                  <a:lnTo>
                    <a:pt x="10" y="13"/>
                  </a:lnTo>
                  <a:lnTo>
                    <a:pt x="13" y="16"/>
                  </a:lnTo>
                  <a:lnTo>
                    <a:pt x="16" y="10"/>
                  </a:lnTo>
                  <a:lnTo>
                    <a:pt x="14" y="9"/>
                  </a:lnTo>
                  <a:lnTo>
                    <a:pt x="11" y="7"/>
                  </a:lnTo>
                  <a:lnTo>
                    <a:pt x="7" y="4"/>
                  </a:lnTo>
                  <a:lnTo>
                    <a:pt x="7" y="0"/>
                  </a:lnTo>
                  <a:lnTo>
                    <a:pt x="0" y="0"/>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599" name="Freeform 567"/>
            <p:cNvSpPr>
              <a:spLocks/>
            </p:cNvSpPr>
            <p:nvPr/>
          </p:nvSpPr>
          <p:spPr bwMode="auto">
            <a:xfrm>
              <a:off x="1561" y="1041"/>
              <a:ext cx="17" cy="17"/>
            </a:xfrm>
            <a:custGeom>
              <a:avLst/>
              <a:gdLst>
                <a:gd name="T0" fmla="*/ 7 w 17"/>
                <a:gd name="T1" fmla="*/ 2 h 17"/>
                <a:gd name="T2" fmla="*/ 7 w 17"/>
                <a:gd name="T3" fmla="*/ 2 h 17"/>
                <a:gd name="T4" fmla="*/ 7 w 17"/>
                <a:gd name="T5" fmla="*/ 4 h 17"/>
                <a:gd name="T6" fmla="*/ 5 w 17"/>
                <a:gd name="T7" fmla="*/ 5 h 17"/>
                <a:gd name="T8" fmla="*/ 1 w 17"/>
                <a:gd name="T9" fmla="*/ 8 h 17"/>
                <a:gd name="T10" fmla="*/ 0 w 17"/>
                <a:gd name="T11" fmla="*/ 16 h 17"/>
                <a:gd name="T12" fmla="*/ 8 w 17"/>
                <a:gd name="T13" fmla="*/ 16 h 17"/>
                <a:gd name="T14" fmla="*/ 10 w 17"/>
                <a:gd name="T15" fmla="*/ 10 h 17"/>
                <a:gd name="T16" fmla="*/ 14 w 17"/>
                <a:gd name="T17" fmla="*/ 8 h 17"/>
                <a:gd name="T18" fmla="*/ 16 w 17"/>
                <a:gd name="T19" fmla="*/ 5 h 17"/>
                <a:gd name="T20" fmla="*/ 16 w 17"/>
                <a:gd name="T21" fmla="*/ 0 h 17"/>
                <a:gd name="T22" fmla="*/ 16 w 17"/>
                <a:gd name="T23" fmla="*/ 0 h 17"/>
                <a:gd name="T24" fmla="*/ 7 w 17"/>
                <a:gd name="T25" fmla="*/ 2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7" y="2"/>
                  </a:moveTo>
                  <a:lnTo>
                    <a:pt x="7" y="2"/>
                  </a:lnTo>
                  <a:lnTo>
                    <a:pt x="7" y="4"/>
                  </a:lnTo>
                  <a:lnTo>
                    <a:pt x="5" y="5"/>
                  </a:lnTo>
                  <a:lnTo>
                    <a:pt x="1" y="8"/>
                  </a:lnTo>
                  <a:lnTo>
                    <a:pt x="0" y="16"/>
                  </a:lnTo>
                  <a:lnTo>
                    <a:pt x="8" y="16"/>
                  </a:lnTo>
                  <a:lnTo>
                    <a:pt x="10" y="10"/>
                  </a:lnTo>
                  <a:lnTo>
                    <a:pt x="14" y="8"/>
                  </a:lnTo>
                  <a:lnTo>
                    <a:pt x="16" y="5"/>
                  </a:lnTo>
                  <a:lnTo>
                    <a:pt x="16" y="0"/>
                  </a:lnTo>
                  <a:lnTo>
                    <a:pt x="7" y="2"/>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00" name="Freeform 568"/>
            <p:cNvSpPr>
              <a:spLocks/>
            </p:cNvSpPr>
            <p:nvPr/>
          </p:nvSpPr>
          <p:spPr bwMode="auto">
            <a:xfrm>
              <a:off x="1551" y="1038"/>
              <a:ext cx="20" cy="17"/>
            </a:xfrm>
            <a:custGeom>
              <a:avLst/>
              <a:gdLst>
                <a:gd name="T0" fmla="*/ 3 w 20"/>
                <a:gd name="T1" fmla="*/ 16 h 17"/>
                <a:gd name="T2" fmla="*/ 3 w 20"/>
                <a:gd name="T3" fmla="*/ 16 h 17"/>
                <a:gd name="T4" fmla="*/ 4 w 20"/>
                <a:gd name="T5" fmla="*/ 14 h 17"/>
                <a:gd name="T6" fmla="*/ 6 w 20"/>
                <a:gd name="T7" fmla="*/ 14 h 17"/>
                <a:gd name="T8" fmla="*/ 8 w 20"/>
                <a:gd name="T9" fmla="*/ 12 h 17"/>
                <a:gd name="T10" fmla="*/ 10 w 20"/>
                <a:gd name="T11" fmla="*/ 10 h 17"/>
                <a:gd name="T12" fmla="*/ 11 w 20"/>
                <a:gd name="T13" fmla="*/ 12 h 17"/>
                <a:gd name="T14" fmla="*/ 13 w 20"/>
                <a:gd name="T15" fmla="*/ 10 h 17"/>
                <a:gd name="T16" fmla="*/ 14 w 20"/>
                <a:gd name="T17" fmla="*/ 12 h 17"/>
                <a:gd name="T18" fmla="*/ 14 w 20"/>
                <a:gd name="T19" fmla="*/ 10 h 17"/>
                <a:gd name="T20" fmla="*/ 19 w 20"/>
                <a:gd name="T21" fmla="*/ 6 h 17"/>
                <a:gd name="T22" fmla="*/ 17 w 20"/>
                <a:gd name="T23" fmla="*/ 2 h 17"/>
                <a:gd name="T24" fmla="*/ 14 w 20"/>
                <a:gd name="T25" fmla="*/ 0 h 17"/>
                <a:gd name="T26" fmla="*/ 11 w 20"/>
                <a:gd name="T27" fmla="*/ 0 h 17"/>
                <a:gd name="T28" fmla="*/ 9 w 20"/>
                <a:gd name="T29" fmla="*/ 0 h 17"/>
                <a:gd name="T30" fmla="*/ 6 w 20"/>
                <a:gd name="T31" fmla="*/ 2 h 17"/>
                <a:gd name="T32" fmla="*/ 4 w 20"/>
                <a:gd name="T33" fmla="*/ 4 h 17"/>
                <a:gd name="T34" fmla="*/ 2 w 20"/>
                <a:gd name="T35" fmla="*/ 6 h 17"/>
                <a:gd name="T36" fmla="*/ 0 w 20"/>
                <a:gd name="T37" fmla="*/ 10 h 17"/>
                <a:gd name="T38" fmla="*/ 0 w 20"/>
                <a:gd name="T39" fmla="*/ 10 h 17"/>
                <a:gd name="T40" fmla="*/ 3 w 20"/>
                <a:gd name="T41" fmla="*/ 16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
                <a:gd name="T64" fmla="*/ 0 h 17"/>
                <a:gd name="T65" fmla="*/ 20 w 20"/>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 h="17">
                  <a:moveTo>
                    <a:pt x="3" y="16"/>
                  </a:moveTo>
                  <a:lnTo>
                    <a:pt x="3" y="16"/>
                  </a:lnTo>
                  <a:lnTo>
                    <a:pt x="4" y="14"/>
                  </a:lnTo>
                  <a:lnTo>
                    <a:pt x="6" y="14"/>
                  </a:lnTo>
                  <a:lnTo>
                    <a:pt x="8" y="12"/>
                  </a:lnTo>
                  <a:lnTo>
                    <a:pt x="10" y="10"/>
                  </a:lnTo>
                  <a:lnTo>
                    <a:pt x="11" y="12"/>
                  </a:lnTo>
                  <a:lnTo>
                    <a:pt x="13" y="10"/>
                  </a:lnTo>
                  <a:lnTo>
                    <a:pt x="14" y="12"/>
                  </a:lnTo>
                  <a:lnTo>
                    <a:pt x="14" y="10"/>
                  </a:lnTo>
                  <a:lnTo>
                    <a:pt x="19" y="6"/>
                  </a:lnTo>
                  <a:lnTo>
                    <a:pt x="17" y="2"/>
                  </a:lnTo>
                  <a:lnTo>
                    <a:pt x="14" y="0"/>
                  </a:lnTo>
                  <a:lnTo>
                    <a:pt x="11" y="0"/>
                  </a:lnTo>
                  <a:lnTo>
                    <a:pt x="9" y="0"/>
                  </a:lnTo>
                  <a:lnTo>
                    <a:pt x="6" y="2"/>
                  </a:lnTo>
                  <a:lnTo>
                    <a:pt x="4" y="4"/>
                  </a:lnTo>
                  <a:lnTo>
                    <a:pt x="2" y="6"/>
                  </a:lnTo>
                  <a:lnTo>
                    <a:pt x="0" y="10"/>
                  </a:lnTo>
                  <a:lnTo>
                    <a:pt x="3" y="16"/>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01" name="Freeform 569"/>
            <p:cNvSpPr>
              <a:spLocks/>
            </p:cNvSpPr>
            <p:nvPr/>
          </p:nvSpPr>
          <p:spPr bwMode="auto">
            <a:xfrm>
              <a:off x="1545" y="1043"/>
              <a:ext cx="17" cy="17"/>
            </a:xfrm>
            <a:custGeom>
              <a:avLst/>
              <a:gdLst>
                <a:gd name="T0" fmla="*/ 0 w 17"/>
                <a:gd name="T1" fmla="*/ 14 h 17"/>
                <a:gd name="T2" fmla="*/ 10 w 17"/>
                <a:gd name="T3" fmla="*/ 16 h 17"/>
                <a:gd name="T4" fmla="*/ 10 w 17"/>
                <a:gd name="T5" fmla="*/ 14 h 17"/>
                <a:gd name="T6" fmla="*/ 12 w 17"/>
                <a:gd name="T7" fmla="*/ 11 h 17"/>
                <a:gd name="T8" fmla="*/ 14 w 17"/>
                <a:gd name="T9" fmla="*/ 8 h 17"/>
                <a:gd name="T10" fmla="*/ 16 w 17"/>
                <a:gd name="T11" fmla="*/ 4 h 17"/>
                <a:gd name="T12" fmla="*/ 10 w 17"/>
                <a:gd name="T13" fmla="*/ 0 h 17"/>
                <a:gd name="T14" fmla="*/ 5 w 17"/>
                <a:gd name="T15" fmla="*/ 3 h 17"/>
                <a:gd name="T16" fmla="*/ 3 w 17"/>
                <a:gd name="T17" fmla="*/ 8 h 17"/>
                <a:gd name="T18" fmla="*/ 1 w 17"/>
                <a:gd name="T19" fmla="*/ 11 h 17"/>
                <a:gd name="T20" fmla="*/ 1 w 17"/>
                <a:gd name="T21" fmla="*/ 12 h 17"/>
                <a:gd name="T22" fmla="*/ 10 w 17"/>
                <a:gd name="T23" fmla="*/ 14 h 17"/>
                <a:gd name="T24" fmla="*/ 0 w 17"/>
                <a:gd name="T25" fmla="*/ 14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0" y="14"/>
                  </a:moveTo>
                  <a:lnTo>
                    <a:pt x="10" y="16"/>
                  </a:lnTo>
                  <a:lnTo>
                    <a:pt x="10" y="14"/>
                  </a:lnTo>
                  <a:lnTo>
                    <a:pt x="12" y="11"/>
                  </a:lnTo>
                  <a:lnTo>
                    <a:pt x="14" y="8"/>
                  </a:lnTo>
                  <a:lnTo>
                    <a:pt x="16" y="4"/>
                  </a:lnTo>
                  <a:lnTo>
                    <a:pt x="10" y="0"/>
                  </a:lnTo>
                  <a:lnTo>
                    <a:pt x="5" y="3"/>
                  </a:lnTo>
                  <a:lnTo>
                    <a:pt x="3" y="8"/>
                  </a:lnTo>
                  <a:lnTo>
                    <a:pt x="1" y="11"/>
                  </a:lnTo>
                  <a:lnTo>
                    <a:pt x="1" y="12"/>
                  </a:lnTo>
                  <a:lnTo>
                    <a:pt x="10" y="14"/>
                  </a:lnTo>
                  <a:lnTo>
                    <a:pt x="0" y="14"/>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02" name="Freeform 570"/>
            <p:cNvSpPr>
              <a:spLocks/>
            </p:cNvSpPr>
            <p:nvPr/>
          </p:nvSpPr>
          <p:spPr bwMode="auto">
            <a:xfrm>
              <a:off x="1545" y="1039"/>
              <a:ext cx="17" cy="17"/>
            </a:xfrm>
            <a:custGeom>
              <a:avLst/>
              <a:gdLst>
                <a:gd name="T0" fmla="*/ 10 w 17"/>
                <a:gd name="T1" fmla="*/ 0 h 17"/>
                <a:gd name="T2" fmla="*/ 10 w 17"/>
                <a:gd name="T3" fmla="*/ 0 h 17"/>
                <a:gd name="T4" fmla="*/ 5 w 17"/>
                <a:gd name="T5" fmla="*/ 4 h 17"/>
                <a:gd name="T6" fmla="*/ 1 w 17"/>
                <a:gd name="T7" fmla="*/ 9 h 17"/>
                <a:gd name="T8" fmla="*/ 1 w 17"/>
                <a:gd name="T9" fmla="*/ 13 h 17"/>
                <a:gd name="T10" fmla="*/ 0 w 17"/>
                <a:gd name="T11" fmla="*/ 16 h 17"/>
                <a:gd name="T12" fmla="*/ 10 w 17"/>
                <a:gd name="T13" fmla="*/ 16 h 17"/>
                <a:gd name="T14" fmla="*/ 10 w 17"/>
                <a:gd name="T15" fmla="*/ 14 h 17"/>
                <a:gd name="T16" fmla="*/ 10 w 17"/>
                <a:gd name="T17" fmla="*/ 12 h 17"/>
                <a:gd name="T18" fmla="*/ 14 w 17"/>
                <a:gd name="T19" fmla="*/ 8 h 17"/>
                <a:gd name="T20" fmla="*/ 16 w 17"/>
                <a:gd name="T21" fmla="*/ 4 h 17"/>
                <a:gd name="T22" fmla="*/ 16 w 17"/>
                <a:gd name="T23" fmla="*/ 4 h 17"/>
                <a:gd name="T24" fmla="*/ 10 w 17"/>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10" y="0"/>
                  </a:moveTo>
                  <a:lnTo>
                    <a:pt x="10" y="0"/>
                  </a:lnTo>
                  <a:lnTo>
                    <a:pt x="5" y="4"/>
                  </a:lnTo>
                  <a:lnTo>
                    <a:pt x="1" y="9"/>
                  </a:lnTo>
                  <a:lnTo>
                    <a:pt x="1" y="13"/>
                  </a:lnTo>
                  <a:lnTo>
                    <a:pt x="0" y="16"/>
                  </a:lnTo>
                  <a:lnTo>
                    <a:pt x="10" y="16"/>
                  </a:lnTo>
                  <a:lnTo>
                    <a:pt x="10" y="14"/>
                  </a:lnTo>
                  <a:lnTo>
                    <a:pt x="10" y="12"/>
                  </a:lnTo>
                  <a:lnTo>
                    <a:pt x="14" y="8"/>
                  </a:lnTo>
                  <a:lnTo>
                    <a:pt x="16" y="4"/>
                  </a:lnTo>
                  <a:lnTo>
                    <a:pt x="10" y="0"/>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03" name="Freeform 571"/>
            <p:cNvSpPr>
              <a:spLocks/>
            </p:cNvSpPr>
            <p:nvPr/>
          </p:nvSpPr>
          <p:spPr bwMode="auto">
            <a:xfrm>
              <a:off x="1551" y="1034"/>
              <a:ext cx="21" cy="17"/>
            </a:xfrm>
            <a:custGeom>
              <a:avLst/>
              <a:gdLst>
                <a:gd name="T0" fmla="*/ 16 w 21"/>
                <a:gd name="T1" fmla="*/ 0 h 17"/>
                <a:gd name="T2" fmla="*/ 16 w 21"/>
                <a:gd name="T3" fmla="*/ 0 h 17"/>
                <a:gd name="T4" fmla="*/ 15 w 21"/>
                <a:gd name="T5" fmla="*/ 0 h 17"/>
                <a:gd name="T6" fmla="*/ 14 w 21"/>
                <a:gd name="T7" fmla="*/ 1 h 17"/>
                <a:gd name="T8" fmla="*/ 12 w 21"/>
                <a:gd name="T9" fmla="*/ 3 h 17"/>
                <a:gd name="T10" fmla="*/ 10 w 21"/>
                <a:gd name="T11" fmla="*/ 3 h 17"/>
                <a:gd name="T12" fmla="*/ 8 w 21"/>
                <a:gd name="T13" fmla="*/ 3 h 17"/>
                <a:gd name="T14" fmla="*/ 4 w 21"/>
                <a:gd name="T15" fmla="*/ 5 h 17"/>
                <a:gd name="T16" fmla="*/ 2 w 21"/>
                <a:gd name="T17" fmla="*/ 7 h 17"/>
                <a:gd name="T18" fmla="*/ 0 w 21"/>
                <a:gd name="T19" fmla="*/ 8 h 17"/>
                <a:gd name="T20" fmla="*/ 3 w 21"/>
                <a:gd name="T21" fmla="*/ 16 h 17"/>
                <a:gd name="T22" fmla="*/ 4 w 21"/>
                <a:gd name="T23" fmla="*/ 16 h 17"/>
                <a:gd name="T24" fmla="*/ 6 w 21"/>
                <a:gd name="T25" fmla="*/ 14 h 17"/>
                <a:gd name="T26" fmla="*/ 9 w 21"/>
                <a:gd name="T27" fmla="*/ 12 h 17"/>
                <a:gd name="T28" fmla="*/ 11 w 21"/>
                <a:gd name="T29" fmla="*/ 12 h 17"/>
                <a:gd name="T30" fmla="*/ 14 w 21"/>
                <a:gd name="T31" fmla="*/ 10 h 17"/>
                <a:gd name="T32" fmla="*/ 16 w 21"/>
                <a:gd name="T33" fmla="*/ 8 h 17"/>
                <a:gd name="T34" fmla="*/ 19 w 21"/>
                <a:gd name="T35" fmla="*/ 7 h 17"/>
                <a:gd name="T36" fmla="*/ 20 w 21"/>
                <a:gd name="T37" fmla="*/ 3 h 17"/>
                <a:gd name="T38" fmla="*/ 20 w 21"/>
                <a:gd name="T39" fmla="*/ 3 h 17"/>
                <a:gd name="T40" fmla="*/ 16 w 21"/>
                <a:gd name="T41" fmla="*/ 0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17"/>
                <a:gd name="T65" fmla="*/ 21 w 21"/>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17">
                  <a:moveTo>
                    <a:pt x="16" y="0"/>
                  </a:moveTo>
                  <a:lnTo>
                    <a:pt x="16" y="0"/>
                  </a:lnTo>
                  <a:lnTo>
                    <a:pt x="15" y="0"/>
                  </a:lnTo>
                  <a:lnTo>
                    <a:pt x="14" y="1"/>
                  </a:lnTo>
                  <a:lnTo>
                    <a:pt x="12" y="3"/>
                  </a:lnTo>
                  <a:lnTo>
                    <a:pt x="10" y="3"/>
                  </a:lnTo>
                  <a:lnTo>
                    <a:pt x="8" y="3"/>
                  </a:lnTo>
                  <a:lnTo>
                    <a:pt x="4" y="5"/>
                  </a:lnTo>
                  <a:lnTo>
                    <a:pt x="2" y="7"/>
                  </a:lnTo>
                  <a:lnTo>
                    <a:pt x="0" y="8"/>
                  </a:lnTo>
                  <a:lnTo>
                    <a:pt x="3" y="16"/>
                  </a:lnTo>
                  <a:lnTo>
                    <a:pt x="4" y="16"/>
                  </a:lnTo>
                  <a:lnTo>
                    <a:pt x="6" y="14"/>
                  </a:lnTo>
                  <a:lnTo>
                    <a:pt x="9" y="12"/>
                  </a:lnTo>
                  <a:lnTo>
                    <a:pt x="11" y="12"/>
                  </a:lnTo>
                  <a:lnTo>
                    <a:pt x="14" y="10"/>
                  </a:lnTo>
                  <a:lnTo>
                    <a:pt x="16" y="8"/>
                  </a:lnTo>
                  <a:lnTo>
                    <a:pt x="19" y="7"/>
                  </a:lnTo>
                  <a:lnTo>
                    <a:pt x="20" y="3"/>
                  </a:lnTo>
                  <a:lnTo>
                    <a:pt x="16" y="0"/>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04" name="Freeform 572"/>
            <p:cNvSpPr>
              <a:spLocks/>
            </p:cNvSpPr>
            <p:nvPr/>
          </p:nvSpPr>
          <p:spPr bwMode="auto">
            <a:xfrm>
              <a:off x="1567" y="1023"/>
              <a:ext cx="17" cy="17"/>
            </a:xfrm>
            <a:custGeom>
              <a:avLst/>
              <a:gdLst>
                <a:gd name="T0" fmla="*/ 7 w 17"/>
                <a:gd name="T1" fmla="*/ 0 h 17"/>
                <a:gd name="T2" fmla="*/ 7 w 17"/>
                <a:gd name="T3" fmla="*/ 0 h 17"/>
                <a:gd name="T4" fmla="*/ 5 w 17"/>
                <a:gd name="T5" fmla="*/ 2 h 17"/>
                <a:gd name="T6" fmla="*/ 3 w 17"/>
                <a:gd name="T7" fmla="*/ 6 h 17"/>
                <a:gd name="T8" fmla="*/ 1 w 17"/>
                <a:gd name="T9" fmla="*/ 8 h 17"/>
                <a:gd name="T10" fmla="*/ 0 w 17"/>
                <a:gd name="T11" fmla="*/ 13 h 17"/>
                <a:gd name="T12" fmla="*/ 7 w 17"/>
                <a:gd name="T13" fmla="*/ 16 h 17"/>
                <a:gd name="T14" fmla="*/ 10 w 17"/>
                <a:gd name="T15" fmla="*/ 11 h 17"/>
                <a:gd name="T16" fmla="*/ 12 w 17"/>
                <a:gd name="T17" fmla="*/ 7 h 17"/>
                <a:gd name="T18" fmla="*/ 14 w 17"/>
                <a:gd name="T19" fmla="*/ 4 h 17"/>
                <a:gd name="T20" fmla="*/ 16 w 17"/>
                <a:gd name="T21" fmla="*/ 2 h 17"/>
                <a:gd name="T22" fmla="*/ 16 w 17"/>
                <a:gd name="T23" fmla="*/ 2 h 17"/>
                <a:gd name="T24" fmla="*/ 7 w 17"/>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7" y="0"/>
                  </a:moveTo>
                  <a:lnTo>
                    <a:pt x="7" y="0"/>
                  </a:lnTo>
                  <a:lnTo>
                    <a:pt x="5" y="2"/>
                  </a:lnTo>
                  <a:lnTo>
                    <a:pt x="3" y="6"/>
                  </a:lnTo>
                  <a:lnTo>
                    <a:pt x="1" y="8"/>
                  </a:lnTo>
                  <a:lnTo>
                    <a:pt x="0" y="13"/>
                  </a:lnTo>
                  <a:lnTo>
                    <a:pt x="7" y="16"/>
                  </a:lnTo>
                  <a:lnTo>
                    <a:pt x="10" y="11"/>
                  </a:lnTo>
                  <a:lnTo>
                    <a:pt x="12" y="7"/>
                  </a:lnTo>
                  <a:lnTo>
                    <a:pt x="14" y="4"/>
                  </a:lnTo>
                  <a:lnTo>
                    <a:pt x="16" y="2"/>
                  </a:lnTo>
                  <a:lnTo>
                    <a:pt x="7" y="0"/>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05" name="Freeform 573"/>
            <p:cNvSpPr>
              <a:spLocks/>
            </p:cNvSpPr>
            <p:nvPr/>
          </p:nvSpPr>
          <p:spPr bwMode="auto">
            <a:xfrm>
              <a:off x="1571" y="1011"/>
              <a:ext cx="17" cy="17"/>
            </a:xfrm>
            <a:custGeom>
              <a:avLst/>
              <a:gdLst>
                <a:gd name="T0" fmla="*/ 16 w 17"/>
                <a:gd name="T1" fmla="*/ 4 h 17"/>
                <a:gd name="T2" fmla="*/ 12 w 17"/>
                <a:gd name="T3" fmla="*/ 0 h 17"/>
                <a:gd name="T4" fmla="*/ 7 w 17"/>
                <a:gd name="T5" fmla="*/ 3 h 17"/>
                <a:gd name="T6" fmla="*/ 3 w 17"/>
                <a:gd name="T7" fmla="*/ 8 h 17"/>
                <a:gd name="T8" fmla="*/ 1 w 17"/>
                <a:gd name="T9" fmla="*/ 10 h 17"/>
                <a:gd name="T10" fmla="*/ 0 w 17"/>
                <a:gd name="T11" fmla="*/ 13 h 17"/>
                <a:gd name="T12" fmla="*/ 6 w 17"/>
                <a:gd name="T13" fmla="*/ 16 h 17"/>
                <a:gd name="T14" fmla="*/ 7 w 17"/>
                <a:gd name="T15" fmla="*/ 13 h 17"/>
                <a:gd name="T16" fmla="*/ 8 w 17"/>
                <a:gd name="T17" fmla="*/ 10 h 17"/>
                <a:gd name="T18" fmla="*/ 11 w 17"/>
                <a:gd name="T19" fmla="*/ 8 h 17"/>
                <a:gd name="T20" fmla="*/ 16 w 17"/>
                <a:gd name="T21" fmla="*/ 5 h 17"/>
                <a:gd name="T22" fmla="*/ 11 w 17"/>
                <a:gd name="T23" fmla="*/ 1 h 17"/>
                <a:gd name="T24" fmla="*/ 16 w 17"/>
                <a:gd name="T25" fmla="*/ 4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16" y="4"/>
                  </a:moveTo>
                  <a:lnTo>
                    <a:pt x="12" y="0"/>
                  </a:lnTo>
                  <a:lnTo>
                    <a:pt x="7" y="3"/>
                  </a:lnTo>
                  <a:lnTo>
                    <a:pt x="3" y="8"/>
                  </a:lnTo>
                  <a:lnTo>
                    <a:pt x="1" y="10"/>
                  </a:lnTo>
                  <a:lnTo>
                    <a:pt x="0" y="13"/>
                  </a:lnTo>
                  <a:lnTo>
                    <a:pt x="6" y="16"/>
                  </a:lnTo>
                  <a:lnTo>
                    <a:pt x="7" y="13"/>
                  </a:lnTo>
                  <a:lnTo>
                    <a:pt x="8" y="10"/>
                  </a:lnTo>
                  <a:lnTo>
                    <a:pt x="11" y="8"/>
                  </a:lnTo>
                  <a:lnTo>
                    <a:pt x="16" y="5"/>
                  </a:lnTo>
                  <a:lnTo>
                    <a:pt x="11" y="1"/>
                  </a:lnTo>
                  <a:lnTo>
                    <a:pt x="16" y="4"/>
                  </a:lnTo>
                </a:path>
              </a:pathLst>
            </a:custGeom>
            <a:solidFill>
              <a:srgbClr val="E58C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06" name="Freeform 574"/>
            <p:cNvSpPr>
              <a:spLocks/>
            </p:cNvSpPr>
            <p:nvPr/>
          </p:nvSpPr>
          <p:spPr bwMode="auto">
            <a:xfrm>
              <a:off x="1695" y="1279"/>
              <a:ext cx="152" cy="139"/>
            </a:xfrm>
            <a:custGeom>
              <a:avLst/>
              <a:gdLst>
                <a:gd name="T0" fmla="*/ 140 w 152"/>
                <a:gd name="T1" fmla="*/ 126 h 139"/>
                <a:gd name="T2" fmla="*/ 133 w 152"/>
                <a:gd name="T3" fmla="*/ 125 h 139"/>
                <a:gd name="T4" fmla="*/ 127 w 152"/>
                <a:gd name="T5" fmla="*/ 125 h 139"/>
                <a:gd name="T6" fmla="*/ 120 w 152"/>
                <a:gd name="T7" fmla="*/ 124 h 139"/>
                <a:gd name="T8" fmla="*/ 115 w 152"/>
                <a:gd name="T9" fmla="*/ 124 h 139"/>
                <a:gd name="T10" fmla="*/ 105 w 152"/>
                <a:gd name="T11" fmla="*/ 123 h 139"/>
                <a:gd name="T12" fmla="*/ 92 w 152"/>
                <a:gd name="T13" fmla="*/ 120 h 139"/>
                <a:gd name="T14" fmla="*/ 79 w 152"/>
                <a:gd name="T15" fmla="*/ 113 h 139"/>
                <a:gd name="T16" fmla="*/ 71 w 152"/>
                <a:gd name="T17" fmla="*/ 101 h 139"/>
                <a:gd name="T18" fmla="*/ 66 w 152"/>
                <a:gd name="T19" fmla="*/ 89 h 139"/>
                <a:gd name="T20" fmla="*/ 63 w 152"/>
                <a:gd name="T21" fmla="*/ 78 h 139"/>
                <a:gd name="T22" fmla="*/ 62 w 152"/>
                <a:gd name="T23" fmla="*/ 66 h 139"/>
                <a:gd name="T24" fmla="*/ 60 w 152"/>
                <a:gd name="T25" fmla="*/ 56 h 139"/>
                <a:gd name="T26" fmla="*/ 59 w 152"/>
                <a:gd name="T27" fmla="*/ 45 h 139"/>
                <a:gd name="T28" fmla="*/ 57 w 152"/>
                <a:gd name="T29" fmla="*/ 32 h 139"/>
                <a:gd name="T30" fmla="*/ 55 w 152"/>
                <a:gd name="T31" fmla="*/ 18 h 139"/>
                <a:gd name="T32" fmla="*/ 54 w 152"/>
                <a:gd name="T33" fmla="*/ 6 h 139"/>
                <a:gd name="T34" fmla="*/ 53 w 152"/>
                <a:gd name="T35" fmla="*/ 0 h 139"/>
                <a:gd name="T36" fmla="*/ 52 w 152"/>
                <a:gd name="T37" fmla="*/ 2 h 139"/>
                <a:gd name="T38" fmla="*/ 51 w 152"/>
                <a:gd name="T39" fmla="*/ 13 h 139"/>
                <a:gd name="T40" fmla="*/ 51 w 152"/>
                <a:gd name="T41" fmla="*/ 27 h 139"/>
                <a:gd name="T42" fmla="*/ 52 w 152"/>
                <a:gd name="T43" fmla="*/ 43 h 139"/>
                <a:gd name="T44" fmla="*/ 51 w 152"/>
                <a:gd name="T45" fmla="*/ 67 h 139"/>
                <a:gd name="T46" fmla="*/ 49 w 152"/>
                <a:gd name="T47" fmla="*/ 90 h 139"/>
                <a:gd name="T48" fmla="*/ 46 w 152"/>
                <a:gd name="T49" fmla="*/ 99 h 139"/>
                <a:gd name="T50" fmla="*/ 43 w 152"/>
                <a:gd name="T51" fmla="*/ 105 h 139"/>
                <a:gd name="T52" fmla="*/ 38 w 152"/>
                <a:gd name="T53" fmla="*/ 114 h 139"/>
                <a:gd name="T54" fmla="*/ 35 w 152"/>
                <a:gd name="T55" fmla="*/ 121 h 139"/>
                <a:gd name="T56" fmla="*/ 29 w 152"/>
                <a:gd name="T57" fmla="*/ 124 h 139"/>
                <a:gd name="T58" fmla="*/ 17 w 152"/>
                <a:gd name="T59" fmla="*/ 128 h 139"/>
                <a:gd name="T60" fmla="*/ 5 w 152"/>
                <a:gd name="T61" fmla="*/ 130 h 139"/>
                <a:gd name="T62" fmla="*/ 0 w 152"/>
                <a:gd name="T63" fmla="*/ 131 h 139"/>
                <a:gd name="T64" fmla="*/ 7 w 152"/>
                <a:gd name="T65" fmla="*/ 131 h 139"/>
                <a:gd name="T66" fmla="*/ 17 w 152"/>
                <a:gd name="T67" fmla="*/ 131 h 139"/>
                <a:gd name="T68" fmla="*/ 29 w 152"/>
                <a:gd name="T69" fmla="*/ 131 h 139"/>
                <a:gd name="T70" fmla="*/ 40 w 152"/>
                <a:gd name="T71" fmla="*/ 133 h 139"/>
                <a:gd name="T72" fmla="*/ 49 w 152"/>
                <a:gd name="T73" fmla="*/ 136 h 139"/>
                <a:gd name="T74" fmla="*/ 60 w 152"/>
                <a:gd name="T75" fmla="*/ 138 h 139"/>
                <a:gd name="T76" fmla="*/ 72 w 152"/>
                <a:gd name="T77" fmla="*/ 138 h 139"/>
                <a:gd name="T78" fmla="*/ 82 w 152"/>
                <a:gd name="T79" fmla="*/ 137 h 139"/>
                <a:gd name="T80" fmla="*/ 90 w 152"/>
                <a:gd name="T81" fmla="*/ 135 h 139"/>
                <a:gd name="T82" fmla="*/ 99 w 152"/>
                <a:gd name="T83" fmla="*/ 133 h 139"/>
                <a:gd name="T84" fmla="*/ 108 w 152"/>
                <a:gd name="T85" fmla="*/ 132 h 139"/>
                <a:gd name="T86" fmla="*/ 117 w 152"/>
                <a:gd name="T87" fmla="*/ 132 h 139"/>
                <a:gd name="T88" fmla="*/ 126 w 152"/>
                <a:gd name="T89" fmla="*/ 131 h 139"/>
                <a:gd name="T90" fmla="*/ 140 w 152"/>
                <a:gd name="T91" fmla="*/ 130 h 139"/>
                <a:gd name="T92" fmla="*/ 150 w 152"/>
                <a:gd name="T93" fmla="*/ 128 h 139"/>
                <a:gd name="T94" fmla="*/ 149 w 152"/>
                <a:gd name="T95" fmla="*/ 127 h 13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52"/>
                <a:gd name="T145" fmla="*/ 0 h 139"/>
                <a:gd name="T146" fmla="*/ 152 w 152"/>
                <a:gd name="T147" fmla="*/ 139 h 13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52" h="139">
                  <a:moveTo>
                    <a:pt x="141" y="126"/>
                  </a:moveTo>
                  <a:lnTo>
                    <a:pt x="140" y="126"/>
                  </a:lnTo>
                  <a:lnTo>
                    <a:pt x="137" y="126"/>
                  </a:lnTo>
                  <a:lnTo>
                    <a:pt x="133" y="125"/>
                  </a:lnTo>
                  <a:lnTo>
                    <a:pt x="130" y="125"/>
                  </a:lnTo>
                  <a:lnTo>
                    <a:pt x="127" y="125"/>
                  </a:lnTo>
                  <a:lnTo>
                    <a:pt x="124" y="124"/>
                  </a:lnTo>
                  <a:lnTo>
                    <a:pt x="120" y="124"/>
                  </a:lnTo>
                  <a:lnTo>
                    <a:pt x="118" y="124"/>
                  </a:lnTo>
                  <a:lnTo>
                    <a:pt x="115" y="124"/>
                  </a:lnTo>
                  <a:lnTo>
                    <a:pt x="110" y="124"/>
                  </a:lnTo>
                  <a:lnTo>
                    <a:pt x="105" y="123"/>
                  </a:lnTo>
                  <a:lnTo>
                    <a:pt x="98" y="122"/>
                  </a:lnTo>
                  <a:lnTo>
                    <a:pt x="92" y="120"/>
                  </a:lnTo>
                  <a:lnTo>
                    <a:pt x="85" y="117"/>
                  </a:lnTo>
                  <a:lnTo>
                    <a:pt x="79" y="113"/>
                  </a:lnTo>
                  <a:lnTo>
                    <a:pt x="75" y="107"/>
                  </a:lnTo>
                  <a:lnTo>
                    <a:pt x="71" y="101"/>
                  </a:lnTo>
                  <a:lnTo>
                    <a:pt x="68" y="95"/>
                  </a:lnTo>
                  <a:lnTo>
                    <a:pt x="66" y="89"/>
                  </a:lnTo>
                  <a:lnTo>
                    <a:pt x="65" y="83"/>
                  </a:lnTo>
                  <a:lnTo>
                    <a:pt x="63" y="78"/>
                  </a:lnTo>
                  <a:lnTo>
                    <a:pt x="62" y="72"/>
                  </a:lnTo>
                  <a:lnTo>
                    <a:pt x="62" y="66"/>
                  </a:lnTo>
                  <a:lnTo>
                    <a:pt x="61" y="60"/>
                  </a:lnTo>
                  <a:lnTo>
                    <a:pt x="60" y="56"/>
                  </a:lnTo>
                  <a:lnTo>
                    <a:pt x="59" y="52"/>
                  </a:lnTo>
                  <a:lnTo>
                    <a:pt x="59" y="45"/>
                  </a:lnTo>
                  <a:lnTo>
                    <a:pt x="58" y="39"/>
                  </a:lnTo>
                  <a:lnTo>
                    <a:pt x="57" y="32"/>
                  </a:lnTo>
                  <a:lnTo>
                    <a:pt x="56" y="25"/>
                  </a:lnTo>
                  <a:lnTo>
                    <a:pt x="55" y="18"/>
                  </a:lnTo>
                  <a:lnTo>
                    <a:pt x="55" y="11"/>
                  </a:lnTo>
                  <a:lnTo>
                    <a:pt x="54" y="6"/>
                  </a:lnTo>
                  <a:lnTo>
                    <a:pt x="53" y="3"/>
                  </a:lnTo>
                  <a:lnTo>
                    <a:pt x="53" y="0"/>
                  </a:lnTo>
                  <a:lnTo>
                    <a:pt x="52" y="2"/>
                  </a:lnTo>
                  <a:lnTo>
                    <a:pt x="52" y="6"/>
                  </a:lnTo>
                  <a:lnTo>
                    <a:pt x="51" y="13"/>
                  </a:lnTo>
                  <a:lnTo>
                    <a:pt x="51" y="24"/>
                  </a:lnTo>
                  <a:lnTo>
                    <a:pt x="51" y="27"/>
                  </a:lnTo>
                  <a:lnTo>
                    <a:pt x="52" y="33"/>
                  </a:lnTo>
                  <a:lnTo>
                    <a:pt x="52" y="43"/>
                  </a:lnTo>
                  <a:lnTo>
                    <a:pt x="52" y="54"/>
                  </a:lnTo>
                  <a:lnTo>
                    <a:pt x="51" y="67"/>
                  </a:lnTo>
                  <a:lnTo>
                    <a:pt x="50" y="79"/>
                  </a:lnTo>
                  <a:lnTo>
                    <a:pt x="49" y="90"/>
                  </a:lnTo>
                  <a:lnTo>
                    <a:pt x="47" y="98"/>
                  </a:lnTo>
                  <a:lnTo>
                    <a:pt x="46" y="99"/>
                  </a:lnTo>
                  <a:lnTo>
                    <a:pt x="45" y="102"/>
                  </a:lnTo>
                  <a:lnTo>
                    <a:pt x="43" y="105"/>
                  </a:lnTo>
                  <a:lnTo>
                    <a:pt x="41" y="110"/>
                  </a:lnTo>
                  <a:lnTo>
                    <a:pt x="38" y="114"/>
                  </a:lnTo>
                  <a:lnTo>
                    <a:pt x="36" y="118"/>
                  </a:lnTo>
                  <a:lnTo>
                    <a:pt x="35" y="121"/>
                  </a:lnTo>
                  <a:lnTo>
                    <a:pt x="33" y="122"/>
                  </a:lnTo>
                  <a:lnTo>
                    <a:pt x="29" y="124"/>
                  </a:lnTo>
                  <a:lnTo>
                    <a:pt x="24" y="126"/>
                  </a:lnTo>
                  <a:lnTo>
                    <a:pt x="17" y="128"/>
                  </a:lnTo>
                  <a:lnTo>
                    <a:pt x="11" y="129"/>
                  </a:lnTo>
                  <a:lnTo>
                    <a:pt x="5" y="130"/>
                  </a:lnTo>
                  <a:lnTo>
                    <a:pt x="1" y="130"/>
                  </a:lnTo>
                  <a:lnTo>
                    <a:pt x="0" y="131"/>
                  </a:lnTo>
                  <a:lnTo>
                    <a:pt x="2" y="131"/>
                  </a:lnTo>
                  <a:lnTo>
                    <a:pt x="7" y="131"/>
                  </a:lnTo>
                  <a:lnTo>
                    <a:pt x="12" y="131"/>
                  </a:lnTo>
                  <a:lnTo>
                    <a:pt x="17" y="131"/>
                  </a:lnTo>
                  <a:lnTo>
                    <a:pt x="23" y="131"/>
                  </a:lnTo>
                  <a:lnTo>
                    <a:pt x="29" y="131"/>
                  </a:lnTo>
                  <a:lnTo>
                    <a:pt x="35" y="132"/>
                  </a:lnTo>
                  <a:lnTo>
                    <a:pt x="40" y="133"/>
                  </a:lnTo>
                  <a:lnTo>
                    <a:pt x="45" y="134"/>
                  </a:lnTo>
                  <a:lnTo>
                    <a:pt x="49" y="136"/>
                  </a:lnTo>
                  <a:lnTo>
                    <a:pt x="54" y="137"/>
                  </a:lnTo>
                  <a:lnTo>
                    <a:pt x="60" y="138"/>
                  </a:lnTo>
                  <a:lnTo>
                    <a:pt x="66" y="138"/>
                  </a:lnTo>
                  <a:lnTo>
                    <a:pt x="72" y="138"/>
                  </a:lnTo>
                  <a:lnTo>
                    <a:pt x="78" y="138"/>
                  </a:lnTo>
                  <a:lnTo>
                    <a:pt x="82" y="137"/>
                  </a:lnTo>
                  <a:lnTo>
                    <a:pt x="87" y="136"/>
                  </a:lnTo>
                  <a:lnTo>
                    <a:pt x="90" y="135"/>
                  </a:lnTo>
                  <a:lnTo>
                    <a:pt x="94" y="134"/>
                  </a:lnTo>
                  <a:lnTo>
                    <a:pt x="99" y="133"/>
                  </a:lnTo>
                  <a:lnTo>
                    <a:pt x="103" y="133"/>
                  </a:lnTo>
                  <a:lnTo>
                    <a:pt x="108" y="132"/>
                  </a:lnTo>
                  <a:lnTo>
                    <a:pt x="113" y="132"/>
                  </a:lnTo>
                  <a:lnTo>
                    <a:pt x="117" y="132"/>
                  </a:lnTo>
                  <a:lnTo>
                    <a:pt x="121" y="131"/>
                  </a:lnTo>
                  <a:lnTo>
                    <a:pt x="126" y="131"/>
                  </a:lnTo>
                  <a:lnTo>
                    <a:pt x="133" y="130"/>
                  </a:lnTo>
                  <a:lnTo>
                    <a:pt x="140" y="130"/>
                  </a:lnTo>
                  <a:lnTo>
                    <a:pt x="146" y="129"/>
                  </a:lnTo>
                  <a:lnTo>
                    <a:pt x="150" y="128"/>
                  </a:lnTo>
                  <a:lnTo>
                    <a:pt x="151" y="127"/>
                  </a:lnTo>
                  <a:lnTo>
                    <a:pt x="149" y="127"/>
                  </a:lnTo>
                  <a:lnTo>
                    <a:pt x="141" y="126"/>
                  </a:lnTo>
                </a:path>
              </a:pathLst>
            </a:custGeom>
            <a:solidFill>
              <a:srgbClr val="FFBF2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07" name="Freeform 575"/>
            <p:cNvSpPr>
              <a:spLocks/>
            </p:cNvSpPr>
            <p:nvPr/>
          </p:nvSpPr>
          <p:spPr bwMode="auto">
            <a:xfrm>
              <a:off x="1700" y="1288"/>
              <a:ext cx="143" cy="130"/>
            </a:xfrm>
            <a:custGeom>
              <a:avLst/>
              <a:gdLst>
                <a:gd name="T0" fmla="*/ 57 w 143"/>
                <a:gd name="T1" fmla="*/ 59 h 130"/>
                <a:gd name="T2" fmla="*/ 58 w 143"/>
                <a:gd name="T3" fmla="*/ 70 h 130"/>
                <a:gd name="T4" fmla="*/ 60 w 143"/>
                <a:gd name="T5" fmla="*/ 81 h 130"/>
                <a:gd name="T6" fmla="*/ 65 w 143"/>
                <a:gd name="T7" fmla="*/ 92 h 130"/>
                <a:gd name="T8" fmla="*/ 74 w 143"/>
                <a:gd name="T9" fmla="*/ 104 h 130"/>
                <a:gd name="T10" fmla="*/ 85 w 143"/>
                <a:gd name="T11" fmla="*/ 111 h 130"/>
                <a:gd name="T12" fmla="*/ 97 w 143"/>
                <a:gd name="T13" fmla="*/ 114 h 130"/>
                <a:gd name="T14" fmla="*/ 107 w 143"/>
                <a:gd name="T15" fmla="*/ 116 h 130"/>
                <a:gd name="T16" fmla="*/ 112 w 143"/>
                <a:gd name="T17" fmla="*/ 116 h 130"/>
                <a:gd name="T18" fmla="*/ 119 w 143"/>
                <a:gd name="T19" fmla="*/ 116 h 130"/>
                <a:gd name="T20" fmla="*/ 125 w 143"/>
                <a:gd name="T21" fmla="*/ 117 h 130"/>
                <a:gd name="T22" fmla="*/ 131 w 143"/>
                <a:gd name="T23" fmla="*/ 117 h 130"/>
                <a:gd name="T24" fmla="*/ 140 w 143"/>
                <a:gd name="T25" fmla="*/ 118 h 130"/>
                <a:gd name="T26" fmla="*/ 141 w 143"/>
                <a:gd name="T27" fmla="*/ 120 h 130"/>
                <a:gd name="T28" fmla="*/ 132 w 143"/>
                <a:gd name="T29" fmla="*/ 121 h 130"/>
                <a:gd name="T30" fmla="*/ 119 w 143"/>
                <a:gd name="T31" fmla="*/ 122 h 130"/>
                <a:gd name="T32" fmla="*/ 110 w 143"/>
                <a:gd name="T33" fmla="*/ 122 h 130"/>
                <a:gd name="T34" fmla="*/ 101 w 143"/>
                <a:gd name="T35" fmla="*/ 123 h 130"/>
                <a:gd name="T36" fmla="*/ 93 w 143"/>
                <a:gd name="T37" fmla="*/ 124 h 130"/>
                <a:gd name="T38" fmla="*/ 84 w 143"/>
                <a:gd name="T39" fmla="*/ 126 h 130"/>
                <a:gd name="T40" fmla="*/ 77 w 143"/>
                <a:gd name="T41" fmla="*/ 128 h 130"/>
                <a:gd name="T42" fmla="*/ 67 w 143"/>
                <a:gd name="T43" fmla="*/ 129 h 130"/>
                <a:gd name="T44" fmla="*/ 56 w 143"/>
                <a:gd name="T45" fmla="*/ 128 h 130"/>
                <a:gd name="T46" fmla="*/ 45 w 143"/>
                <a:gd name="T47" fmla="*/ 126 h 130"/>
                <a:gd name="T48" fmla="*/ 36 w 143"/>
                <a:gd name="T49" fmla="*/ 123 h 130"/>
                <a:gd name="T50" fmla="*/ 26 w 143"/>
                <a:gd name="T51" fmla="*/ 122 h 130"/>
                <a:gd name="T52" fmla="*/ 15 w 143"/>
                <a:gd name="T53" fmla="*/ 121 h 130"/>
                <a:gd name="T54" fmla="*/ 6 w 143"/>
                <a:gd name="T55" fmla="*/ 121 h 130"/>
                <a:gd name="T56" fmla="*/ 0 w 143"/>
                <a:gd name="T57" fmla="*/ 121 h 130"/>
                <a:gd name="T58" fmla="*/ 4 w 143"/>
                <a:gd name="T59" fmla="*/ 121 h 130"/>
                <a:gd name="T60" fmla="*/ 14 w 143"/>
                <a:gd name="T61" fmla="*/ 118 h 130"/>
                <a:gd name="T62" fmla="*/ 26 w 143"/>
                <a:gd name="T63" fmla="*/ 115 h 130"/>
                <a:gd name="T64" fmla="*/ 31 w 143"/>
                <a:gd name="T65" fmla="*/ 112 h 130"/>
                <a:gd name="T66" fmla="*/ 35 w 143"/>
                <a:gd name="T67" fmla="*/ 105 h 130"/>
                <a:gd name="T68" fmla="*/ 39 w 143"/>
                <a:gd name="T69" fmla="*/ 97 h 130"/>
                <a:gd name="T70" fmla="*/ 42 w 143"/>
                <a:gd name="T71" fmla="*/ 91 h 130"/>
                <a:gd name="T72" fmla="*/ 45 w 143"/>
                <a:gd name="T73" fmla="*/ 81 h 130"/>
                <a:gd name="T74" fmla="*/ 47 w 143"/>
                <a:gd name="T75" fmla="*/ 61 h 130"/>
                <a:gd name="T76" fmla="*/ 48 w 143"/>
                <a:gd name="T77" fmla="*/ 40 h 130"/>
                <a:gd name="T78" fmla="*/ 47 w 143"/>
                <a:gd name="T79" fmla="*/ 26 h 130"/>
                <a:gd name="T80" fmla="*/ 47 w 143"/>
                <a:gd name="T81" fmla="*/ 14 h 130"/>
                <a:gd name="T82" fmla="*/ 48 w 143"/>
                <a:gd name="T83" fmla="*/ 2 h 130"/>
                <a:gd name="T84" fmla="*/ 48 w 143"/>
                <a:gd name="T85" fmla="*/ 0 h 130"/>
                <a:gd name="T86" fmla="*/ 49 w 143"/>
                <a:gd name="T87" fmla="*/ 5 h 130"/>
                <a:gd name="T88" fmla="*/ 51 w 143"/>
                <a:gd name="T89" fmla="*/ 15 h 130"/>
                <a:gd name="T90" fmla="*/ 52 w 143"/>
                <a:gd name="T91" fmla="*/ 27 h 130"/>
                <a:gd name="T92" fmla="*/ 54 w 143"/>
                <a:gd name="T93" fmla="*/ 39 h 130"/>
                <a:gd name="T94" fmla="*/ 55 w 143"/>
                <a:gd name="T95" fmla="*/ 49 h 13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3"/>
                <a:gd name="T145" fmla="*/ 0 h 130"/>
                <a:gd name="T146" fmla="*/ 143 w 143"/>
                <a:gd name="T147" fmla="*/ 130 h 13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3" h="130">
                  <a:moveTo>
                    <a:pt x="56" y="53"/>
                  </a:moveTo>
                  <a:lnTo>
                    <a:pt x="57" y="59"/>
                  </a:lnTo>
                  <a:lnTo>
                    <a:pt x="57" y="64"/>
                  </a:lnTo>
                  <a:lnTo>
                    <a:pt x="58" y="70"/>
                  </a:lnTo>
                  <a:lnTo>
                    <a:pt x="59" y="75"/>
                  </a:lnTo>
                  <a:lnTo>
                    <a:pt x="60" y="81"/>
                  </a:lnTo>
                  <a:lnTo>
                    <a:pt x="62" y="86"/>
                  </a:lnTo>
                  <a:lnTo>
                    <a:pt x="65" y="92"/>
                  </a:lnTo>
                  <a:lnTo>
                    <a:pt x="69" y="98"/>
                  </a:lnTo>
                  <a:lnTo>
                    <a:pt x="74" y="104"/>
                  </a:lnTo>
                  <a:lnTo>
                    <a:pt x="79" y="108"/>
                  </a:lnTo>
                  <a:lnTo>
                    <a:pt x="85" y="111"/>
                  </a:lnTo>
                  <a:lnTo>
                    <a:pt x="91" y="113"/>
                  </a:lnTo>
                  <a:lnTo>
                    <a:pt x="97" y="114"/>
                  </a:lnTo>
                  <a:lnTo>
                    <a:pt x="102" y="115"/>
                  </a:lnTo>
                  <a:lnTo>
                    <a:pt x="107" y="116"/>
                  </a:lnTo>
                  <a:lnTo>
                    <a:pt x="110" y="116"/>
                  </a:lnTo>
                  <a:lnTo>
                    <a:pt x="112" y="116"/>
                  </a:lnTo>
                  <a:lnTo>
                    <a:pt x="115" y="116"/>
                  </a:lnTo>
                  <a:lnTo>
                    <a:pt x="119" y="116"/>
                  </a:lnTo>
                  <a:lnTo>
                    <a:pt x="122" y="116"/>
                  </a:lnTo>
                  <a:lnTo>
                    <a:pt x="125" y="117"/>
                  </a:lnTo>
                  <a:lnTo>
                    <a:pt x="128" y="117"/>
                  </a:lnTo>
                  <a:lnTo>
                    <a:pt x="131" y="117"/>
                  </a:lnTo>
                  <a:lnTo>
                    <a:pt x="133" y="117"/>
                  </a:lnTo>
                  <a:lnTo>
                    <a:pt x="140" y="118"/>
                  </a:lnTo>
                  <a:lnTo>
                    <a:pt x="142" y="119"/>
                  </a:lnTo>
                  <a:lnTo>
                    <a:pt x="141" y="120"/>
                  </a:lnTo>
                  <a:lnTo>
                    <a:pt x="137" y="120"/>
                  </a:lnTo>
                  <a:lnTo>
                    <a:pt x="132" y="121"/>
                  </a:lnTo>
                  <a:lnTo>
                    <a:pt x="126" y="121"/>
                  </a:lnTo>
                  <a:lnTo>
                    <a:pt x="119" y="122"/>
                  </a:lnTo>
                  <a:lnTo>
                    <a:pt x="115" y="122"/>
                  </a:lnTo>
                  <a:lnTo>
                    <a:pt x="110" y="122"/>
                  </a:lnTo>
                  <a:lnTo>
                    <a:pt x="106" y="123"/>
                  </a:lnTo>
                  <a:lnTo>
                    <a:pt x="101" y="123"/>
                  </a:lnTo>
                  <a:lnTo>
                    <a:pt x="97" y="123"/>
                  </a:lnTo>
                  <a:lnTo>
                    <a:pt x="93" y="124"/>
                  </a:lnTo>
                  <a:lnTo>
                    <a:pt x="88" y="125"/>
                  </a:lnTo>
                  <a:lnTo>
                    <a:pt x="84" y="126"/>
                  </a:lnTo>
                  <a:lnTo>
                    <a:pt x="81" y="127"/>
                  </a:lnTo>
                  <a:lnTo>
                    <a:pt x="77" y="128"/>
                  </a:lnTo>
                  <a:lnTo>
                    <a:pt x="72" y="129"/>
                  </a:lnTo>
                  <a:lnTo>
                    <a:pt x="67" y="129"/>
                  </a:lnTo>
                  <a:lnTo>
                    <a:pt x="61" y="129"/>
                  </a:lnTo>
                  <a:lnTo>
                    <a:pt x="56" y="128"/>
                  </a:lnTo>
                  <a:lnTo>
                    <a:pt x="50" y="127"/>
                  </a:lnTo>
                  <a:lnTo>
                    <a:pt x="45" y="126"/>
                  </a:lnTo>
                  <a:lnTo>
                    <a:pt x="41" y="125"/>
                  </a:lnTo>
                  <a:lnTo>
                    <a:pt x="36" y="123"/>
                  </a:lnTo>
                  <a:lnTo>
                    <a:pt x="31" y="122"/>
                  </a:lnTo>
                  <a:lnTo>
                    <a:pt x="26" y="122"/>
                  </a:lnTo>
                  <a:lnTo>
                    <a:pt x="21" y="121"/>
                  </a:lnTo>
                  <a:lnTo>
                    <a:pt x="15" y="121"/>
                  </a:lnTo>
                  <a:lnTo>
                    <a:pt x="11" y="121"/>
                  </a:lnTo>
                  <a:lnTo>
                    <a:pt x="6" y="121"/>
                  </a:lnTo>
                  <a:lnTo>
                    <a:pt x="2" y="121"/>
                  </a:lnTo>
                  <a:lnTo>
                    <a:pt x="0" y="121"/>
                  </a:lnTo>
                  <a:lnTo>
                    <a:pt x="1" y="121"/>
                  </a:lnTo>
                  <a:lnTo>
                    <a:pt x="4" y="121"/>
                  </a:lnTo>
                  <a:lnTo>
                    <a:pt x="9" y="120"/>
                  </a:lnTo>
                  <a:lnTo>
                    <a:pt x="14" y="118"/>
                  </a:lnTo>
                  <a:lnTo>
                    <a:pt x="21" y="117"/>
                  </a:lnTo>
                  <a:lnTo>
                    <a:pt x="26" y="115"/>
                  </a:lnTo>
                  <a:lnTo>
                    <a:pt x="30" y="113"/>
                  </a:lnTo>
                  <a:lnTo>
                    <a:pt x="31" y="112"/>
                  </a:lnTo>
                  <a:lnTo>
                    <a:pt x="33" y="109"/>
                  </a:lnTo>
                  <a:lnTo>
                    <a:pt x="35" y="105"/>
                  </a:lnTo>
                  <a:lnTo>
                    <a:pt x="37" y="101"/>
                  </a:lnTo>
                  <a:lnTo>
                    <a:pt x="39" y="97"/>
                  </a:lnTo>
                  <a:lnTo>
                    <a:pt x="41" y="93"/>
                  </a:lnTo>
                  <a:lnTo>
                    <a:pt x="42" y="91"/>
                  </a:lnTo>
                  <a:lnTo>
                    <a:pt x="43" y="90"/>
                  </a:lnTo>
                  <a:lnTo>
                    <a:pt x="45" y="81"/>
                  </a:lnTo>
                  <a:lnTo>
                    <a:pt x="46" y="71"/>
                  </a:lnTo>
                  <a:lnTo>
                    <a:pt x="47" y="61"/>
                  </a:lnTo>
                  <a:lnTo>
                    <a:pt x="48" y="50"/>
                  </a:lnTo>
                  <a:lnTo>
                    <a:pt x="48" y="40"/>
                  </a:lnTo>
                  <a:lnTo>
                    <a:pt x="48" y="31"/>
                  </a:lnTo>
                  <a:lnTo>
                    <a:pt x="47" y="26"/>
                  </a:lnTo>
                  <a:lnTo>
                    <a:pt x="47" y="24"/>
                  </a:lnTo>
                  <a:lnTo>
                    <a:pt x="47" y="14"/>
                  </a:lnTo>
                  <a:lnTo>
                    <a:pt x="47" y="7"/>
                  </a:lnTo>
                  <a:lnTo>
                    <a:pt x="48" y="2"/>
                  </a:lnTo>
                  <a:lnTo>
                    <a:pt x="48" y="0"/>
                  </a:lnTo>
                  <a:lnTo>
                    <a:pt x="49" y="2"/>
                  </a:lnTo>
                  <a:lnTo>
                    <a:pt x="49" y="5"/>
                  </a:lnTo>
                  <a:lnTo>
                    <a:pt x="50" y="10"/>
                  </a:lnTo>
                  <a:lnTo>
                    <a:pt x="51" y="15"/>
                  </a:lnTo>
                  <a:lnTo>
                    <a:pt x="51" y="21"/>
                  </a:lnTo>
                  <a:lnTo>
                    <a:pt x="52" y="27"/>
                  </a:lnTo>
                  <a:lnTo>
                    <a:pt x="53" y="33"/>
                  </a:lnTo>
                  <a:lnTo>
                    <a:pt x="54" y="39"/>
                  </a:lnTo>
                  <a:lnTo>
                    <a:pt x="54" y="45"/>
                  </a:lnTo>
                  <a:lnTo>
                    <a:pt x="55" y="49"/>
                  </a:lnTo>
                  <a:lnTo>
                    <a:pt x="56" y="53"/>
                  </a:lnTo>
                </a:path>
              </a:pathLst>
            </a:custGeom>
            <a:solidFill>
              <a:srgbClr val="FFC73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08" name="Freeform 576"/>
            <p:cNvSpPr>
              <a:spLocks/>
            </p:cNvSpPr>
            <p:nvPr/>
          </p:nvSpPr>
          <p:spPr bwMode="auto">
            <a:xfrm>
              <a:off x="1703" y="1297"/>
              <a:ext cx="135" cy="120"/>
            </a:xfrm>
            <a:custGeom>
              <a:avLst/>
              <a:gdLst>
                <a:gd name="T0" fmla="*/ 53 w 135"/>
                <a:gd name="T1" fmla="*/ 52 h 120"/>
                <a:gd name="T2" fmla="*/ 54 w 135"/>
                <a:gd name="T3" fmla="*/ 62 h 120"/>
                <a:gd name="T4" fmla="*/ 56 w 135"/>
                <a:gd name="T5" fmla="*/ 72 h 120"/>
                <a:gd name="T6" fmla="*/ 61 w 135"/>
                <a:gd name="T7" fmla="*/ 83 h 120"/>
                <a:gd name="T8" fmla="*/ 70 w 135"/>
                <a:gd name="T9" fmla="*/ 95 h 120"/>
                <a:gd name="T10" fmla="*/ 80 w 135"/>
                <a:gd name="T11" fmla="*/ 102 h 120"/>
                <a:gd name="T12" fmla="*/ 92 w 135"/>
                <a:gd name="T13" fmla="*/ 105 h 120"/>
                <a:gd name="T14" fmla="*/ 101 w 135"/>
                <a:gd name="T15" fmla="*/ 107 h 120"/>
                <a:gd name="T16" fmla="*/ 106 w 135"/>
                <a:gd name="T17" fmla="*/ 107 h 120"/>
                <a:gd name="T18" fmla="*/ 112 w 135"/>
                <a:gd name="T19" fmla="*/ 107 h 120"/>
                <a:gd name="T20" fmla="*/ 118 w 135"/>
                <a:gd name="T21" fmla="*/ 108 h 120"/>
                <a:gd name="T22" fmla="*/ 124 w 135"/>
                <a:gd name="T23" fmla="*/ 108 h 120"/>
                <a:gd name="T24" fmla="*/ 132 w 135"/>
                <a:gd name="T25" fmla="*/ 109 h 120"/>
                <a:gd name="T26" fmla="*/ 134 w 135"/>
                <a:gd name="T27" fmla="*/ 111 h 120"/>
                <a:gd name="T28" fmla="*/ 126 w 135"/>
                <a:gd name="T29" fmla="*/ 112 h 120"/>
                <a:gd name="T30" fmla="*/ 115 w 135"/>
                <a:gd name="T31" fmla="*/ 112 h 120"/>
                <a:gd name="T32" fmla="*/ 106 w 135"/>
                <a:gd name="T33" fmla="*/ 113 h 120"/>
                <a:gd name="T34" fmla="*/ 98 w 135"/>
                <a:gd name="T35" fmla="*/ 113 h 120"/>
                <a:gd name="T36" fmla="*/ 89 w 135"/>
                <a:gd name="T37" fmla="*/ 114 h 120"/>
                <a:gd name="T38" fmla="*/ 81 w 135"/>
                <a:gd name="T39" fmla="*/ 116 h 120"/>
                <a:gd name="T40" fmla="*/ 73 w 135"/>
                <a:gd name="T41" fmla="*/ 118 h 120"/>
                <a:gd name="T42" fmla="*/ 63 w 135"/>
                <a:gd name="T43" fmla="*/ 119 h 120"/>
                <a:gd name="T44" fmla="*/ 53 w 135"/>
                <a:gd name="T45" fmla="*/ 119 h 120"/>
                <a:gd name="T46" fmla="*/ 43 w 135"/>
                <a:gd name="T47" fmla="*/ 117 h 120"/>
                <a:gd name="T48" fmla="*/ 34 w 135"/>
                <a:gd name="T49" fmla="*/ 114 h 120"/>
                <a:gd name="T50" fmla="*/ 25 w 135"/>
                <a:gd name="T51" fmla="*/ 112 h 120"/>
                <a:gd name="T52" fmla="*/ 16 w 135"/>
                <a:gd name="T53" fmla="*/ 112 h 120"/>
                <a:gd name="T54" fmla="*/ 7 w 135"/>
                <a:gd name="T55" fmla="*/ 112 h 120"/>
                <a:gd name="T56" fmla="*/ 0 w 135"/>
                <a:gd name="T57" fmla="*/ 112 h 120"/>
                <a:gd name="T58" fmla="*/ 4 w 135"/>
                <a:gd name="T59" fmla="*/ 111 h 120"/>
                <a:gd name="T60" fmla="*/ 13 w 135"/>
                <a:gd name="T61" fmla="*/ 109 h 120"/>
                <a:gd name="T62" fmla="*/ 24 w 135"/>
                <a:gd name="T63" fmla="*/ 107 h 120"/>
                <a:gd name="T64" fmla="*/ 29 w 135"/>
                <a:gd name="T65" fmla="*/ 103 h 120"/>
                <a:gd name="T66" fmla="*/ 33 w 135"/>
                <a:gd name="T67" fmla="*/ 96 h 120"/>
                <a:gd name="T68" fmla="*/ 37 w 135"/>
                <a:gd name="T69" fmla="*/ 88 h 120"/>
                <a:gd name="T70" fmla="*/ 40 w 135"/>
                <a:gd name="T71" fmla="*/ 83 h 120"/>
                <a:gd name="T72" fmla="*/ 42 w 135"/>
                <a:gd name="T73" fmla="*/ 74 h 120"/>
                <a:gd name="T74" fmla="*/ 45 w 135"/>
                <a:gd name="T75" fmla="*/ 55 h 120"/>
                <a:gd name="T76" fmla="*/ 45 w 135"/>
                <a:gd name="T77" fmla="*/ 37 h 120"/>
                <a:gd name="T78" fmla="*/ 45 w 135"/>
                <a:gd name="T79" fmla="*/ 25 h 120"/>
                <a:gd name="T80" fmla="*/ 45 w 135"/>
                <a:gd name="T81" fmla="*/ 14 h 120"/>
                <a:gd name="T82" fmla="*/ 45 w 135"/>
                <a:gd name="T83" fmla="*/ 3 h 120"/>
                <a:gd name="T84" fmla="*/ 46 w 135"/>
                <a:gd name="T85" fmla="*/ 0 h 120"/>
                <a:gd name="T86" fmla="*/ 47 w 135"/>
                <a:gd name="T87" fmla="*/ 4 h 120"/>
                <a:gd name="T88" fmla="*/ 48 w 135"/>
                <a:gd name="T89" fmla="*/ 12 h 120"/>
                <a:gd name="T90" fmla="*/ 49 w 135"/>
                <a:gd name="T91" fmla="*/ 22 h 120"/>
                <a:gd name="T92" fmla="*/ 50 w 135"/>
                <a:gd name="T93" fmla="*/ 33 h 120"/>
                <a:gd name="T94" fmla="*/ 52 w 135"/>
                <a:gd name="T95" fmla="*/ 43 h 1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5"/>
                <a:gd name="T145" fmla="*/ 0 h 120"/>
                <a:gd name="T146" fmla="*/ 135 w 135"/>
                <a:gd name="T147" fmla="*/ 120 h 12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5" h="120">
                  <a:moveTo>
                    <a:pt x="52" y="46"/>
                  </a:moveTo>
                  <a:lnTo>
                    <a:pt x="53" y="52"/>
                  </a:lnTo>
                  <a:lnTo>
                    <a:pt x="54" y="57"/>
                  </a:lnTo>
                  <a:lnTo>
                    <a:pt x="54" y="62"/>
                  </a:lnTo>
                  <a:lnTo>
                    <a:pt x="55" y="67"/>
                  </a:lnTo>
                  <a:lnTo>
                    <a:pt x="56" y="72"/>
                  </a:lnTo>
                  <a:lnTo>
                    <a:pt x="59" y="78"/>
                  </a:lnTo>
                  <a:lnTo>
                    <a:pt x="61" y="83"/>
                  </a:lnTo>
                  <a:lnTo>
                    <a:pt x="65" y="89"/>
                  </a:lnTo>
                  <a:lnTo>
                    <a:pt x="70" y="95"/>
                  </a:lnTo>
                  <a:lnTo>
                    <a:pt x="75" y="99"/>
                  </a:lnTo>
                  <a:lnTo>
                    <a:pt x="80" y="102"/>
                  </a:lnTo>
                  <a:lnTo>
                    <a:pt x="86" y="104"/>
                  </a:lnTo>
                  <a:lnTo>
                    <a:pt x="92" y="105"/>
                  </a:lnTo>
                  <a:lnTo>
                    <a:pt x="97" y="106"/>
                  </a:lnTo>
                  <a:lnTo>
                    <a:pt x="101" y="107"/>
                  </a:lnTo>
                  <a:lnTo>
                    <a:pt x="104" y="107"/>
                  </a:lnTo>
                  <a:lnTo>
                    <a:pt x="106" y="107"/>
                  </a:lnTo>
                  <a:lnTo>
                    <a:pt x="109" y="107"/>
                  </a:lnTo>
                  <a:lnTo>
                    <a:pt x="112" y="107"/>
                  </a:lnTo>
                  <a:lnTo>
                    <a:pt x="115" y="107"/>
                  </a:lnTo>
                  <a:lnTo>
                    <a:pt x="118" y="108"/>
                  </a:lnTo>
                  <a:lnTo>
                    <a:pt x="121" y="108"/>
                  </a:lnTo>
                  <a:lnTo>
                    <a:pt x="124" y="108"/>
                  </a:lnTo>
                  <a:lnTo>
                    <a:pt x="125" y="108"/>
                  </a:lnTo>
                  <a:lnTo>
                    <a:pt x="132" y="109"/>
                  </a:lnTo>
                  <a:lnTo>
                    <a:pt x="134" y="110"/>
                  </a:lnTo>
                  <a:lnTo>
                    <a:pt x="134" y="111"/>
                  </a:lnTo>
                  <a:lnTo>
                    <a:pt x="131" y="111"/>
                  </a:lnTo>
                  <a:lnTo>
                    <a:pt x="126" y="112"/>
                  </a:lnTo>
                  <a:lnTo>
                    <a:pt x="120" y="112"/>
                  </a:lnTo>
                  <a:lnTo>
                    <a:pt x="115" y="112"/>
                  </a:lnTo>
                  <a:lnTo>
                    <a:pt x="110" y="113"/>
                  </a:lnTo>
                  <a:lnTo>
                    <a:pt x="106" y="113"/>
                  </a:lnTo>
                  <a:lnTo>
                    <a:pt x="102" y="113"/>
                  </a:lnTo>
                  <a:lnTo>
                    <a:pt x="98" y="113"/>
                  </a:lnTo>
                  <a:lnTo>
                    <a:pt x="93" y="114"/>
                  </a:lnTo>
                  <a:lnTo>
                    <a:pt x="89" y="114"/>
                  </a:lnTo>
                  <a:lnTo>
                    <a:pt x="85" y="115"/>
                  </a:lnTo>
                  <a:lnTo>
                    <a:pt x="81" y="116"/>
                  </a:lnTo>
                  <a:lnTo>
                    <a:pt x="77" y="117"/>
                  </a:lnTo>
                  <a:lnTo>
                    <a:pt x="73" y="118"/>
                  </a:lnTo>
                  <a:lnTo>
                    <a:pt x="69" y="119"/>
                  </a:lnTo>
                  <a:lnTo>
                    <a:pt x="63" y="119"/>
                  </a:lnTo>
                  <a:lnTo>
                    <a:pt x="58" y="119"/>
                  </a:lnTo>
                  <a:lnTo>
                    <a:pt x="53" y="119"/>
                  </a:lnTo>
                  <a:lnTo>
                    <a:pt x="47" y="118"/>
                  </a:lnTo>
                  <a:lnTo>
                    <a:pt x="43" y="117"/>
                  </a:lnTo>
                  <a:lnTo>
                    <a:pt x="38" y="116"/>
                  </a:lnTo>
                  <a:lnTo>
                    <a:pt x="34" y="114"/>
                  </a:lnTo>
                  <a:lnTo>
                    <a:pt x="29" y="113"/>
                  </a:lnTo>
                  <a:lnTo>
                    <a:pt x="25" y="112"/>
                  </a:lnTo>
                  <a:lnTo>
                    <a:pt x="20" y="112"/>
                  </a:lnTo>
                  <a:lnTo>
                    <a:pt x="16" y="112"/>
                  </a:lnTo>
                  <a:lnTo>
                    <a:pt x="11" y="112"/>
                  </a:lnTo>
                  <a:lnTo>
                    <a:pt x="7" y="112"/>
                  </a:lnTo>
                  <a:lnTo>
                    <a:pt x="3" y="112"/>
                  </a:lnTo>
                  <a:lnTo>
                    <a:pt x="0" y="112"/>
                  </a:lnTo>
                  <a:lnTo>
                    <a:pt x="1" y="112"/>
                  </a:lnTo>
                  <a:lnTo>
                    <a:pt x="4" y="111"/>
                  </a:lnTo>
                  <a:lnTo>
                    <a:pt x="8" y="110"/>
                  </a:lnTo>
                  <a:lnTo>
                    <a:pt x="13" y="109"/>
                  </a:lnTo>
                  <a:lnTo>
                    <a:pt x="19" y="108"/>
                  </a:lnTo>
                  <a:lnTo>
                    <a:pt x="24" y="107"/>
                  </a:lnTo>
                  <a:lnTo>
                    <a:pt x="27" y="105"/>
                  </a:lnTo>
                  <a:lnTo>
                    <a:pt x="29" y="103"/>
                  </a:lnTo>
                  <a:lnTo>
                    <a:pt x="31" y="100"/>
                  </a:lnTo>
                  <a:lnTo>
                    <a:pt x="33" y="96"/>
                  </a:lnTo>
                  <a:lnTo>
                    <a:pt x="36" y="93"/>
                  </a:lnTo>
                  <a:lnTo>
                    <a:pt x="37" y="88"/>
                  </a:lnTo>
                  <a:lnTo>
                    <a:pt x="39" y="85"/>
                  </a:lnTo>
                  <a:lnTo>
                    <a:pt x="40" y="83"/>
                  </a:lnTo>
                  <a:lnTo>
                    <a:pt x="40" y="82"/>
                  </a:lnTo>
                  <a:lnTo>
                    <a:pt x="42" y="74"/>
                  </a:lnTo>
                  <a:lnTo>
                    <a:pt x="44" y="65"/>
                  </a:lnTo>
                  <a:lnTo>
                    <a:pt x="45" y="55"/>
                  </a:lnTo>
                  <a:lnTo>
                    <a:pt x="45" y="45"/>
                  </a:lnTo>
                  <a:lnTo>
                    <a:pt x="45" y="37"/>
                  </a:lnTo>
                  <a:lnTo>
                    <a:pt x="45" y="30"/>
                  </a:lnTo>
                  <a:lnTo>
                    <a:pt x="45" y="25"/>
                  </a:lnTo>
                  <a:lnTo>
                    <a:pt x="45" y="23"/>
                  </a:lnTo>
                  <a:lnTo>
                    <a:pt x="45" y="14"/>
                  </a:lnTo>
                  <a:lnTo>
                    <a:pt x="45" y="7"/>
                  </a:lnTo>
                  <a:lnTo>
                    <a:pt x="45" y="3"/>
                  </a:lnTo>
                  <a:lnTo>
                    <a:pt x="45" y="1"/>
                  </a:lnTo>
                  <a:lnTo>
                    <a:pt x="46" y="0"/>
                  </a:lnTo>
                  <a:lnTo>
                    <a:pt x="46" y="2"/>
                  </a:lnTo>
                  <a:lnTo>
                    <a:pt x="47" y="4"/>
                  </a:lnTo>
                  <a:lnTo>
                    <a:pt x="47" y="8"/>
                  </a:lnTo>
                  <a:lnTo>
                    <a:pt x="48" y="12"/>
                  </a:lnTo>
                  <a:lnTo>
                    <a:pt x="48" y="17"/>
                  </a:lnTo>
                  <a:lnTo>
                    <a:pt x="49" y="22"/>
                  </a:lnTo>
                  <a:lnTo>
                    <a:pt x="50" y="28"/>
                  </a:lnTo>
                  <a:lnTo>
                    <a:pt x="50" y="33"/>
                  </a:lnTo>
                  <a:lnTo>
                    <a:pt x="51" y="38"/>
                  </a:lnTo>
                  <a:lnTo>
                    <a:pt x="52" y="43"/>
                  </a:lnTo>
                  <a:lnTo>
                    <a:pt x="52" y="46"/>
                  </a:lnTo>
                </a:path>
              </a:pathLst>
            </a:custGeom>
            <a:solidFill>
              <a:srgbClr val="FFD14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09" name="Freeform 577"/>
            <p:cNvSpPr>
              <a:spLocks/>
            </p:cNvSpPr>
            <p:nvPr/>
          </p:nvSpPr>
          <p:spPr bwMode="auto">
            <a:xfrm>
              <a:off x="1708" y="1307"/>
              <a:ext cx="126" cy="110"/>
            </a:xfrm>
            <a:custGeom>
              <a:avLst/>
              <a:gdLst>
                <a:gd name="T0" fmla="*/ 48 w 126"/>
                <a:gd name="T1" fmla="*/ 43 h 110"/>
                <a:gd name="T2" fmla="*/ 49 w 126"/>
                <a:gd name="T3" fmla="*/ 53 h 110"/>
                <a:gd name="T4" fmla="*/ 51 w 126"/>
                <a:gd name="T5" fmla="*/ 63 h 110"/>
                <a:gd name="T6" fmla="*/ 56 w 126"/>
                <a:gd name="T7" fmla="*/ 73 h 110"/>
                <a:gd name="T8" fmla="*/ 64 w 126"/>
                <a:gd name="T9" fmla="*/ 85 h 110"/>
                <a:gd name="T10" fmla="*/ 74 w 126"/>
                <a:gd name="T11" fmla="*/ 92 h 110"/>
                <a:gd name="T12" fmla="*/ 84 w 126"/>
                <a:gd name="T13" fmla="*/ 96 h 110"/>
                <a:gd name="T14" fmla="*/ 93 w 126"/>
                <a:gd name="T15" fmla="*/ 97 h 110"/>
                <a:gd name="T16" fmla="*/ 98 w 126"/>
                <a:gd name="T17" fmla="*/ 97 h 110"/>
                <a:gd name="T18" fmla="*/ 104 w 126"/>
                <a:gd name="T19" fmla="*/ 98 h 110"/>
                <a:gd name="T20" fmla="*/ 110 w 126"/>
                <a:gd name="T21" fmla="*/ 98 h 110"/>
                <a:gd name="T22" fmla="*/ 115 w 126"/>
                <a:gd name="T23" fmla="*/ 99 h 110"/>
                <a:gd name="T24" fmla="*/ 123 w 126"/>
                <a:gd name="T25" fmla="*/ 99 h 110"/>
                <a:gd name="T26" fmla="*/ 125 w 126"/>
                <a:gd name="T27" fmla="*/ 101 h 110"/>
                <a:gd name="T28" fmla="*/ 118 w 126"/>
                <a:gd name="T29" fmla="*/ 102 h 110"/>
                <a:gd name="T30" fmla="*/ 108 w 126"/>
                <a:gd name="T31" fmla="*/ 102 h 110"/>
                <a:gd name="T32" fmla="*/ 99 w 126"/>
                <a:gd name="T33" fmla="*/ 102 h 110"/>
                <a:gd name="T34" fmla="*/ 91 w 126"/>
                <a:gd name="T35" fmla="*/ 103 h 110"/>
                <a:gd name="T36" fmla="*/ 83 w 126"/>
                <a:gd name="T37" fmla="*/ 104 h 110"/>
                <a:gd name="T38" fmla="*/ 75 w 126"/>
                <a:gd name="T39" fmla="*/ 105 h 110"/>
                <a:gd name="T40" fmla="*/ 68 w 126"/>
                <a:gd name="T41" fmla="*/ 107 h 110"/>
                <a:gd name="T42" fmla="*/ 58 w 126"/>
                <a:gd name="T43" fmla="*/ 109 h 110"/>
                <a:gd name="T44" fmla="*/ 48 w 126"/>
                <a:gd name="T45" fmla="*/ 108 h 110"/>
                <a:gd name="T46" fmla="*/ 39 w 126"/>
                <a:gd name="T47" fmla="*/ 107 h 110"/>
                <a:gd name="T48" fmla="*/ 30 w 126"/>
                <a:gd name="T49" fmla="*/ 104 h 110"/>
                <a:gd name="T50" fmla="*/ 22 w 126"/>
                <a:gd name="T51" fmla="*/ 102 h 110"/>
                <a:gd name="T52" fmla="*/ 14 w 126"/>
                <a:gd name="T53" fmla="*/ 102 h 110"/>
                <a:gd name="T54" fmla="*/ 6 w 126"/>
                <a:gd name="T55" fmla="*/ 102 h 110"/>
                <a:gd name="T56" fmla="*/ 0 w 126"/>
                <a:gd name="T57" fmla="*/ 102 h 110"/>
                <a:gd name="T58" fmla="*/ 2 w 126"/>
                <a:gd name="T59" fmla="*/ 101 h 110"/>
                <a:gd name="T60" fmla="*/ 11 w 126"/>
                <a:gd name="T61" fmla="*/ 99 h 110"/>
                <a:gd name="T62" fmla="*/ 20 w 126"/>
                <a:gd name="T63" fmla="*/ 97 h 110"/>
                <a:gd name="T64" fmla="*/ 26 w 126"/>
                <a:gd name="T65" fmla="*/ 93 h 110"/>
                <a:gd name="T66" fmla="*/ 30 w 126"/>
                <a:gd name="T67" fmla="*/ 87 h 110"/>
                <a:gd name="T68" fmla="*/ 33 w 126"/>
                <a:gd name="T69" fmla="*/ 79 h 110"/>
                <a:gd name="T70" fmla="*/ 36 w 126"/>
                <a:gd name="T71" fmla="*/ 73 h 110"/>
                <a:gd name="T72" fmla="*/ 38 w 126"/>
                <a:gd name="T73" fmla="*/ 65 h 110"/>
                <a:gd name="T74" fmla="*/ 40 w 126"/>
                <a:gd name="T75" fmla="*/ 48 h 110"/>
                <a:gd name="T76" fmla="*/ 41 w 126"/>
                <a:gd name="T77" fmla="*/ 33 h 110"/>
                <a:gd name="T78" fmla="*/ 40 w 126"/>
                <a:gd name="T79" fmla="*/ 23 h 110"/>
                <a:gd name="T80" fmla="*/ 40 w 126"/>
                <a:gd name="T81" fmla="*/ 7 h 110"/>
                <a:gd name="T82" fmla="*/ 42 w 126"/>
                <a:gd name="T83" fmla="*/ 0 h 110"/>
                <a:gd name="T84" fmla="*/ 43 w 126"/>
                <a:gd name="T85" fmla="*/ 12 h 110"/>
                <a:gd name="T86" fmla="*/ 46 w 126"/>
                <a:gd name="T87" fmla="*/ 30 h 11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
                <a:gd name="T133" fmla="*/ 0 h 110"/>
                <a:gd name="T134" fmla="*/ 126 w 126"/>
                <a:gd name="T135" fmla="*/ 110 h 11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 h="110">
                  <a:moveTo>
                    <a:pt x="47" y="38"/>
                  </a:moveTo>
                  <a:lnTo>
                    <a:pt x="48" y="43"/>
                  </a:lnTo>
                  <a:lnTo>
                    <a:pt x="48" y="49"/>
                  </a:lnTo>
                  <a:lnTo>
                    <a:pt x="49" y="53"/>
                  </a:lnTo>
                  <a:lnTo>
                    <a:pt x="50" y="58"/>
                  </a:lnTo>
                  <a:lnTo>
                    <a:pt x="51" y="63"/>
                  </a:lnTo>
                  <a:lnTo>
                    <a:pt x="53" y="68"/>
                  </a:lnTo>
                  <a:lnTo>
                    <a:pt x="56" y="73"/>
                  </a:lnTo>
                  <a:lnTo>
                    <a:pt x="59" y="79"/>
                  </a:lnTo>
                  <a:lnTo>
                    <a:pt x="64" y="85"/>
                  </a:lnTo>
                  <a:lnTo>
                    <a:pt x="68" y="89"/>
                  </a:lnTo>
                  <a:lnTo>
                    <a:pt x="74" y="92"/>
                  </a:lnTo>
                  <a:lnTo>
                    <a:pt x="79" y="94"/>
                  </a:lnTo>
                  <a:lnTo>
                    <a:pt x="84" y="96"/>
                  </a:lnTo>
                  <a:lnTo>
                    <a:pt x="89" y="97"/>
                  </a:lnTo>
                  <a:lnTo>
                    <a:pt x="93" y="97"/>
                  </a:lnTo>
                  <a:lnTo>
                    <a:pt x="96" y="97"/>
                  </a:lnTo>
                  <a:lnTo>
                    <a:pt x="98" y="97"/>
                  </a:lnTo>
                  <a:lnTo>
                    <a:pt x="101" y="97"/>
                  </a:lnTo>
                  <a:lnTo>
                    <a:pt x="104" y="98"/>
                  </a:lnTo>
                  <a:lnTo>
                    <a:pt x="107" y="98"/>
                  </a:lnTo>
                  <a:lnTo>
                    <a:pt x="110" y="98"/>
                  </a:lnTo>
                  <a:lnTo>
                    <a:pt x="112" y="98"/>
                  </a:lnTo>
                  <a:lnTo>
                    <a:pt x="115" y="99"/>
                  </a:lnTo>
                  <a:lnTo>
                    <a:pt x="117" y="99"/>
                  </a:lnTo>
                  <a:lnTo>
                    <a:pt x="123" y="99"/>
                  </a:lnTo>
                  <a:lnTo>
                    <a:pt x="125" y="100"/>
                  </a:lnTo>
                  <a:lnTo>
                    <a:pt x="125" y="101"/>
                  </a:lnTo>
                  <a:lnTo>
                    <a:pt x="122" y="101"/>
                  </a:lnTo>
                  <a:lnTo>
                    <a:pt x="118" y="102"/>
                  </a:lnTo>
                  <a:lnTo>
                    <a:pt x="113" y="102"/>
                  </a:lnTo>
                  <a:lnTo>
                    <a:pt x="108" y="102"/>
                  </a:lnTo>
                  <a:lnTo>
                    <a:pt x="103" y="102"/>
                  </a:lnTo>
                  <a:lnTo>
                    <a:pt x="99" y="102"/>
                  </a:lnTo>
                  <a:lnTo>
                    <a:pt x="95" y="103"/>
                  </a:lnTo>
                  <a:lnTo>
                    <a:pt x="91" y="103"/>
                  </a:lnTo>
                  <a:lnTo>
                    <a:pt x="87" y="103"/>
                  </a:lnTo>
                  <a:lnTo>
                    <a:pt x="83" y="104"/>
                  </a:lnTo>
                  <a:lnTo>
                    <a:pt x="79" y="104"/>
                  </a:lnTo>
                  <a:lnTo>
                    <a:pt x="75" y="105"/>
                  </a:lnTo>
                  <a:lnTo>
                    <a:pt x="72" y="106"/>
                  </a:lnTo>
                  <a:lnTo>
                    <a:pt x="68" y="107"/>
                  </a:lnTo>
                  <a:lnTo>
                    <a:pt x="63" y="108"/>
                  </a:lnTo>
                  <a:lnTo>
                    <a:pt x="58" y="109"/>
                  </a:lnTo>
                  <a:lnTo>
                    <a:pt x="53" y="109"/>
                  </a:lnTo>
                  <a:lnTo>
                    <a:pt x="48" y="108"/>
                  </a:lnTo>
                  <a:lnTo>
                    <a:pt x="43" y="108"/>
                  </a:lnTo>
                  <a:lnTo>
                    <a:pt x="39" y="107"/>
                  </a:lnTo>
                  <a:lnTo>
                    <a:pt x="34" y="105"/>
                  </a:lnTo>
                  <a:lnTo>
                    <a:pt x="30" y="104"/>
                  </a:lnTo>
                  <a:lnTo>
                    <a:pt x="26" y="103"/>
                  </a:lnTo>
                  <a:lnTo>
                    <a:pt x="22" y="102"/>
                  </a:lnTo>
                  <a:lnTo>
                    <a:pt x="18" y="102"/>
                  </a:lnTo>
                  <a:lnTo>
                    <a:pt x="14" y="102"/>
                  </a:lnTo>
                  <a:lnTo>
                    <a:pt x="10" y="102"/>
                  </a:lnTo>
                  <a:lnTo>
                    <a:pt x="6" y="102"/>
                  </a:lnTo>
                  <a:lnTo>
                    <a:pt x="2" y="102"/>
                  </a:lnTo>
                  <a:lnTo>
                    <a:pt x="0" y="102"/>
                  </a:lnTo>
                  <a:lnTo>
                    <a:pt x="2" y="101"/>
                  </a:lnTo>
                  <a:lnTo>
                    <a:pt x="6" y="100"/>
                  </a:lnTo>
                  <a:lnTo>
                    <a:pt x="11" y="99"/>
                  </a:lnTo>
                  <a:lnTo>
                    <a:pt x="15" y="98"/>
                  </a:lnTo>
                  <a:lnTo>
                    <a:pt x="20" y="97"/>
                  </a:lnTo>
                  <a:lnTo>
                    <a:pt x="24" y="95"/>
                  </a:lnTo>
                  <a:lnTo>
                    <a:pt x="26" y="93"/>
                  </a:lnTo>
                  <a:lnTo>
                    <a:pt x="28" y="90"/>
                  </a:lnTo>
                  <a:lnTo>
                    <a:pt x="30" y="87"/>
                  </a:lnTo>
                  <a:lnTo>
                    <a:pt x="31" y="83"/>
                  </a:lnTo>
                  <a:lnTo>
                    <a:pt x="33" y="79"/>
                  </a:lnTo>
                  <a:lnTo>
                    <a:pt x="35" y="76"/>
                  </a:lnTo>
                  <a:lnTo>
                    <a:pt x="36" y="73"/>
                  </a:lnTo>
                  <a:lnTo>
                    <a:pt x="36" y="72"/>
                  </a:lnTo>
                  <a:lnTo>
                    <a:pt x="38" y="65"/>
                  </a:lnTo>
                  <a:lnTo>
                    <a:pt x="40" y="57"/>
                  </a:lnTo>
                  <a:lnTo>
                    <a:pt x="40" y="48"/>
                  </a:lnTo>
                  <a:lnTo>
                    <a:pt x="40" y="40"/>
                  </a:lnTo>
                  <a:lnTo>
                    <a:pt x="41" y="33"/>
                  </a:lnTo>
                  <a:lnTo>
                    <a:pt x="40" y="27"/>
                  </a:lnTo>
                  <a:lnTo>
                    <a:pt x="40" y="23"/>
                  </a:lnTo>
                  <a:lnTo>
                    <a:pt x="40" y="22"/>
                  </a:lnTo>
                  <a:lnTo>
                    <a:pt x="40" y="7"/>
                  </a:lnTo>
                  <a:lnTo>
                    <a:pt x="41" y="0"/>
                  </a:lnTo>
                  <a:lnTo>
                    <a:pt x="42" y="0"/>
                  </a:lnTo>
                  <a:lnTo>
                    <a:pt x="42" y="4"/>
                  </a:lnTo>
                  <a:lnTo>
                    <a:pt x="43" y="12"/>
                  </a:lnTo>
                  <a:lnTo>
                    <a:pt x="44" y="21"/>
                  </a:lnTo>
                  <a:lnTo>
                    <a:pt x="46" y="30"/>
                  </a:lnTo>
                  <a:lnTo>
                    <a:pt x="47" y="38"/>
                  </a:lnTo>
                </a:path>
              </a:pathLst>
            </a:custGeom>
            <a:solidFill>
              <a:srgbClr val="FFD95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10" name="Freeform 578"/>
            <p:cNvSpPr>
              <a:spLocks/>
            </p:cNvSpPr>
            <p:nvPr/>
          </p:nvSpPr>
          <p:spPr bwMode="auto">
            <a:xfrm>
              <a:off x="1712" y="1315"/>
              <a:ext cx="117" cy="101"/>
            </a:xfrm>
            <a:custGeom>
              <a:avLst/>
              <a:gdLst>
                <a:gd name="T0" fmla="*/ 43 w 117"/>
                <a:gd name="T1" fmla="*/ 37 h 101"/>
                <a:gd name="T2" fmla="*/ 44 w 117"/>
                <a:gd name="T3" fmla="*/ 47 h 101"/>
                <a:gd name="T4" fmla="*/ 46 w 117"/>
                <a:gd name="T5" fmla="*/ 56 h 101"/>
                <a:gd name="T6" fmla="*/ 51 w 117"/>
                <a:gd name="T7" fmla="*/ 65 h 101"/>
                <a:gd name="T8" fmla="*/ 59 w 117"/>
                <a:gd name="T9" fmla="*/ 77 h 101"/>
                <a:gd name="T10" fmla="*/ 68 w 117"/>
                <a:gd name="T11" fmla="*/ 84 h 101"/>
                <a:gd name="T12" fmla="*/ 78 w 117"/>
                <a:gd name="T13" fmla="*/ 88 h 101"/>
                <a:gd name="T14" fmla="*/ 86 w 117"/>
                <a:gd name="T15" fmla="*/ 89 h 101"/>
                <a:gd name="T16" fmla="*/ 91 w 117"/>
                <a:gd name="T17" fmla="*/ 89 h 101"/>
                <a:gd name="T18" fmla="*/ 96 w 117"/>
                <a:gd name="T19" fmla="*/ 90 h 101"/>
                <a:gd name="T20" fmla="*/ 102 w 117"/>
                <a:gd name="T21" fmla="*/ 90 h 101"/>
                <a:gd name="T22" fmla="*/ 107 w 117"/>
                <a:gd name="T23" fmla="*/ 91 h 101"/>
                <a:gd name="T24" fmla="*/ 114 w 117"/>
                <a:gd name="T25" fmla="*/ 92 h 101"/>
                <a:gd name="T26" fmla="*/ 116 w 117"/>
                <a:gd name="T27" fmla="*/ 93 h 101"/>
                <a:gd name="T28" fmla="*/ 111 w 117"/>
                <a:gd name="T29" fmla="*/ 94 h 101"/>
                <a:gd name="T30" fmla="*/ 102 w 117"/>
                <a:gd name="T31" fmla="*/ 94 h 101"/>
                <a:gd name="T32" fmla="*/ 94 w 117"/>
                <a:gd name="T33" fmla="*/ 94 h 101"/>
                <a:gd name="T34" fmla="*/ 86 w 117"/>
                <a:gd name="T35" fmla="*/ 94 h 101"/>
                <a:gd name="T36" fmla="*/ 78 w 117"/>
                <a:gd name="T37" fmla="*/ 95 h 101"/>
                <a:gd name="T38" fmla="*/ 71 w 117"/>
                <a:gd name="T39" fmla="*/ 96 h 101"/>
                <a:gd name="T40" fmla="*/ 63 w 117"/>
                <a:gd name="T41" fmla="*/ 98 h 101"/>
                <a:gd name="T42" fmla="*/ 54 w 117"/>
                <a:gd name="T43" fmla="*/ 100 h 101"/>
                <a:gd name="T44" fmla="*/ 45 w 117"/>
                <a:gd name="T45" fmla="*/ 100 h 101"/>
                <a:gd name="T46" fmla="*/ 35 w 117"/>
                <a:gd name="T47" fmla="*/ 98 h 101"/>
                <a:gd name="T48" fmla="*/ 27 w 117"/>
                <a:gd name="T49" fmla="*/ 95 h 101"/>
                <a:gd name="T50" fmla="*/ 19 w 117"/>
                <a:gd name="T51" fmla="*/ 94 h 101"/>
                <a:gd name="T52" fmla="*/ 13 w 117"/>
                <a:gd name="T53" fmla="*/ 94 h 101"/>
                <a:gd name="T54" fmla="*/ 6 w 117"/>
                <a:gd name="T55" fmla="*/ 94 h 101"/>
                <a:gd name="T56" fmla="*/ 0 w 117"/>
                <a:gd name="T57" fmla="*/ 94 h 101"/>
                <a:gd name="T58" fmla="*/ 1 w 117"/>
                <a:gd name="T59" fmla="*/ 93 h 101"/>
                <a:gd name="T60" fmla="*/ 9 w 117"/>
                <a:gd name="T61" fmla="*/ 91 h 101"/>
                <a:gd name="T62" fmla="*/ 18 w 117"/>
                <a:gd name="T63" fmla="*/ 88 h 101"/>
                <a:gd name="T64" fmla="*/ 23 w 117"/>
                <a:gd name="T65" fmla="*/ 85 h 101"/>
                <a:gd name="T66" fmla="*/ 27 w 117"/>
                <a:gd name="T67" fmla="*/ 79 h 101"/>
                <a:gd name="T68" fmla="*/ 30 w 117"/>
                <a:gd name="T69" fmla="*/ 71 h 101"/>
                <a:gd name="T70" fmla="*/ 33 w 117"/>
                <a:gd name="T71" fmla="*/ 66 h 101"/>
                <a:gd name="T72" fmla="*/ 35 w 117"/>
                <a:gd name="T73" fmla="*/ 58 h 101"/>
                <a:gd name="T74" fmla="*/ 37 w 117"/>
                <a:gd name="T75" fmla="*/ 43 h 101"/>
                <a:gd name="T76" fmla="*/ 38 w 117"/>
                <a:gd name="T77" fmla="*/ 31 h 101"/>
                <a:gd name="T78" fmla="*/ 37 w 117"/>
                <a:gd name="T79" fmla="*/ 24 h 101"/>
                <a:gd name="T80" fmla="*/ 37 w 117"/>
                <a:gd name="T81" fmla="*/ 9 h 101"/>
                <a:gd name="T82" fmla="*/ 38 w 117"/>
                <a:gd name="T83" fmla="*/ 0 h 101"/>
                <a:gd name="T84" fmla="*/ 39 w 117"/>
                <a:gd name="T85" fmla="*/ 9 h 101"/>
                <a:gd name="T86" fmla="*/ 41 w 117"/>
                <a:gd name="T87" fmla="*/ 25 h 10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7"/>
                <a:gd name="T133" fmla="*/ 0 h 101"/>
                <a:gd name="T134" fmla="*/ 117 w 117"/>
                <a:gd name="T135" fmla="*/ 101 h 10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7" h="101">
                  <a:moveTo>
                    <a:pt x="42" y="32"/>
                  </a:moveTo>
                  <a:lnTo>
                    <a:pt x="43" y="37"/>
                  </a:lnTo>
                  <a:lnTo>
                    <a:pt x="44" y="43"/>
                  </a:lnTo>
                  <a:lnTo>
                    <a:pt x="44" y="47"/>
                  </a:lnTo>
                  <a:lnTo>
                    <a:pt x="45" y="51"/>
                  </a:lnTo>
                  <a:lnTo>
                    <a:pt x="46" y="56"/>
                  </a:lnTo>
                  <a:lnTo>
                    <a:pt x="48" y="60"/>
                  </a:lnTo>
                  <a:lnTo>
                    <a:pt x="51" y="65"/>
                  </a:lnTo>
                  <a:lnTo>
                    <a:pt x="54" y="71"/>
                  </a:lnTo>
                  <a:lnTo>
                    <a:pt x="59" y="77"/>
                  </a:lnTo>
                  <a:lnTo>
                    <a:pt x="63" y="81"/>
                  </a:lnTo>
                  <a:lnTo>
                    <a:pt x="68" y="84"/>
                  </a:lnTo>
                  <a:lnTo>
                    <a:pt x="73" y="86"/>
                  </a:lnTo>
                  <a:lnTo>
                    <a:pt x="78" y="88"/>
                  </a:lnTo>
                  <a:lnTo>
                    <a:pt x="82" y="89"/>
                  </a:lnTo>
                  <a:lnTo>
                    <a:pt x="86" y="89"/>
                  </a:lnTo>
                  <a:lnTo>
                    <a:pt x="89" y="89"/>
                  </a:lnTo>
                  <a:lnTo>
                    <a:pt x="91" y="89"/>
                  </a:lnTo>
                  <a:lnTo>
                    <a:pt x="94" y="89"/>
                  </a:lnTo>
                  <a:lnTo>
                    <a:pt x="96" y="90"/>
                  </a:lnTo>
                  <a:lnTo>
                    <a:pt x="99" y="90"/>
                  </a:lnTo>
                  <a:lnTo>
                    <a:pt x="102" y="90"/>
                  </a:lnTo>
                  <a:lnTo>
                    <a:pt x="104" y="91"/>
                  </a:lnTo>
                  <a:lnTo>
                    <a:pt x="107" y="91"/>
                  </a:lnTo>
                  <a:lnTo>
                    <a:pt x="108" y="91"/>
                  </a:lnTo>
                  <a:lnTo>
                    <a:pt x="114" y="92"/>
                  </a:lnTo>
                  <a:lnTo>
                    <a:pt x="116" y="92"/>
                  </a:lnTo>
                  <a:lnTo>
                    <a:pt x="116" y="93"/>
                  </a:lnTo>
                  <a:lnTo>
                    <a:pt x="115" y="93"/>
                  </a:lnTo>
                  <a:lnTo>
                    <a:pt x="111" y="94"/>
                  </a:lnTo>
                  <a:lnTo>
                    <a:pt x="107" y="94"/>
                  </a:lnTo>
                  <a:lnTo>
                    <a:pt x="102" y="94"/>
                  </a:lnTo>
                  <a:lnTo>
                    <a:pt x="98" y="94"/>
                  </a:lnTo>
                  <a:lnTo>
                    <a:pt x="94" y="94"/>
                  </a:lnTo>
                  <a:lnTo>
                    <a:pt x="89" y="94"/>
                  </a:lnTo>
                  <a:lnTo>
                    <a:pt x="86" y="94"/>
                  </a:lnTo>
                  <a:lnTo>
                    <a:pt x="82" y="94"/>
                  </a:lnTo>
                  <a:lnTo>
                    <a:pt x="78" y="95"/>
                  </a:lnTo>
                  <a:lnTo>
                    <a:pt x="74" y="95"/>
                  </a:lnTo>
                  <a:lnTo>
                    <a:pt x="71" y="96"/>
                  </a:lnTo>
                  <a:lnTo>
                    <a:pt x="67" y="97"/>
                  </a:lnTo>
                  <a:lnTo>
                    <a:pt x="63" y="98"/>
                  </a:lnTo>
                  <a:lnTo>
                    <a:pt x="59" y="99"/>
                  </a:lnTo>
                  <a:lnTo>
                    <a:pt x="54" y="100"/>
                  </a:lnTo>
                  <a:lnTo>
                    <a:pt x="49" y="100"/>
                  </a:lnTo>
                  <a:lnTo>
                    <a:pt x="45" y="100"/>
                  </a:lnTo>
                  <a:lnTo>
                    <a:pt x="39" y="99"/>
                  </a:lnTo>
                  <a:lnTo>
                    <a:pt x="35" y="98"/>
                  </a:lnTo>
                  <a:lnTo>
                    <a:pt x="31" y="97"/>
                  </a:lnTo>
                  <a:lnTo>
                    <a:pt x="27" y="95"/>
                  </a:lnTo>
                  <a:lnTo>
                    <a:pt x="23" y="94"/>
                  </a:lnTo>
                  <a:lnTo>
                    <a:pt x="19" y="94"/>
                  </a:lnTo>
                  <a:lnTo>
                    <a:pt x="16" y="94"/>
                  </a:lnTo>
                  <a:lnTo>
                    <a:pt x="13" y="94"/>
                  </a:lnTo>
                  <a:lnTo>
                    <a:pt x="9" y="94"/>
                  </a:lnTo>
                  <a:lnTo>
                    <a:pt x="6" y="94"/>
                  </a:lnTo>
                  <a:lnTo>
                    <a:pt x="2" y="94"/>
                  </a:lnTo>
                  <a:lnTo>
                    <a:pt x="0" y="94"/>
                  </a:lnTo>
                  <a:lnTo>
                    <a:pt x="0" y="93"/>
                  </a:lnTo>
                  <a:lnTo>
                    <a:pt x="1" y="93"/>
                  </a:lnTo>
                  <a:lnTo>
                    <a:pt x="5" y="92"/>
                  </a:lnTo>
                  <a:lnTo>
                    <a:pt x="9" y="91"/>
                  </a:lnTo>
                  <a:lnTo>
                    <a:pt x="13" y="90"/>
                  </a:lnTo>
                  <a:lnTo>
                    <a:pt x="18" y="88"/>
                  </a:lnTo>
                  <a:lnTo>
                    <a:pt x="21" y="87"/>
                  </a:lnTo>
                  <a:lnTo>
                    <a:pt x="23" y="85"/>
                  </a:lnTo>
                  <a:lnTo>
                    <a:pt x="25" y="83"/>
                  </a:lnTo>
                  <a:lnTo>
                    <a:pt x="27" y="79"/>
                  </a:lnTo>
                  <a:lnTo>
                    <a:pt x="29" y="75"/>
                  </a:lnTo>
                  <a:lnTo>
                    <a:pt x="30" y="71"/>
                  </a:lnTo>
                  <a:lnTo>
                    <a:pt x="32" y="68"/>
                  </a:lnTo>
                  <a:lnTo>
                    <a:pt x="33" y="66"/>
                  </a:lnTo>
                  <a:lnTo>
                    <a:pt x="33" y="65"/>
                  </a:lnTo>
                  <a:lnTo>
                    <a:pt x="35" y="58"/>
                  </a:lnTo>
                  <a:lnTo>
                    <a:pt x="36" y="51"/>
                  </a:lnTo>
                  <a:lnTo>
                    <a:pt x="37" y="43"/>
                  </a:lnTo>
                  <a:lnTo>
                    <a:pt x="37" y="37"/>
                  </a:lnTo>
                  <a:lnTo>
                    <a:pt x="38" y="31"/>
                  </a:lnTo>
                  <a:lnTo>
                    <a:pt x="37" y="27"/>
                  </a:lnTo>
                  <a:lnTo>
                    <a:pt x="37" y="24"/>
                  </a:lnTo>
                  <a:lnTo>
                    <a:pt x="37" y="23"/>
                  </a:lnTo>
                  <a:lnTo>
                    <a:pt x="37" y="9"/>
                  </a:lnTo>
                  <a:lnTo>
                    <a:pt x="37" y="1"/>
                  </a:lnTo>
                  <a:lnTo>
                    <a:pt x="38" y="0"/>
                  </a:lnTo>
                  <a:lnTo>
                    <a:pt x="39" y="3"/>
                  </a:lnTo>
                  <a:lnTo>
                    <a:pt x="39" y="9"/>
                  </a:lnTo>
                  <a:lnTo>
                    <a:pt x="40" y="17"/>
                  </a:lnTo>
                  <a:lnTo>
                    <a:pt x="41" y="25"/>
                  </a:lnTo>
                  <a:lnTo>
                    <a:pt x="42" y="32"/>
                  </a:lnTo>
                </a:path>
              </a:pathLst>
            </a:custGeom>
            <a:solidFill>
              <a:srgbClr val="FFE06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11" name="Freeform 579"/>
            <p:cNvSpPr>
              <a:spLocks/>
            </p:cNvSpPr>
            <p:nvPr/>
          </p:nvSpPr>
          <p:spPr bwMode="auto">
            <a:xfrm>
              <a:off x="1715" y="1324"/>
              <a:ext cx="110" cy="92"/>
            </a:xfrm>
            <a:custGeom>
              <a:avLst/>
              <a:gdLst>
                <a:gd name="T0" fmla="*/ 40 w 110"/>
                <a:gd name="T1" fmla="*/ 30 h 92"/>
                <a:gd name="T2" fmla="*/ 41 w 110"/>
                <a:gd name="T3" fmla="*/ 39 h 92"/>
                <a:gd name="T4" fmla="*/ 42 w 110"/>
                <a:gd name="T5" fmla="*/ 47 h 92"/>
                <a:gd name="T6" fmla="*/ 47 w 110"/>
                <a:gd name="T7" fmla="*/ 56 h 92"/>
                <a:gd name="T8" fmla="*/ 54 w 110"/>
                <a:gd name="T9" fmla="*/ 68 h 92"/>
                <a:gd name="T10" fmla="*/ 64 w 110"/>
                <a:gd name="T11" fmla="*/ 75 h 92"/>
                <a:gd name="T12" fmla="*/ 73 w 110"/>
                <a:gd name="T13" fmla="*/ 79 h 92"/>
                <a:gd name="T14" fmla="*/ 80 w 110"/>
                <a:gd name="T15" fmla="*/ 81 h 92"/>
                <a:gd name="T16" fmla="*/ 85 w 110"/>
                <a:gd name="T17" fmla="*/ 81 h 92"/>
                <a:gd name="T18" fmla="*/ 90 w 110"/>
                <a:gd name="T19" fmla="*/ 81 h 92"/>
                <a:gd name="T20" fmla="*/ 95 w 110"/>
                <a:gd name="T21" fmla="*/ 82 h 92"/>
                <a:gd name="T22" fmla="*/ 99 w 110"/>
                <a:gd name="T23" fmla="*/ 83 h 92"/>
                <a:gd name="T24" fmla="*/ 106 w 110"/>
                <a:gd name="T25" fmla="*/ 83 h 92"/>
                <a:gd name="T26" fmla="*/ 109 w 110"/>
                <a:gd name="T27" fmla="*/ 84 h 92"/>
                <a:gd name="T28" fmla="*/ 105 w 110"/>
                <a:gd name="T29" fmla="*/ 84 h 92"/>
                <a:gd name="T30" fmla="*/ 97 w 110"/>
                <a:gd name="T31" fmla="*/ 85 h 92"/>
                <a:gd name="T32" fmla="*/ 89 w 110"/>
                <a:gd name="T33" fmla="*/ 85 h 92"/>
                <a:gd name="T34" fmla="*/ 81 w 110"/>
                <a:gd name="T35" fmla="*/ 85 h 92"/>
                <a:gd name="T36" fmla="*/ 74 w 110"/>
                <a:gd name="T37" fmla="*/ 85 h 92"/>
                <a:gd name="T38" fmla="*/ 67 w 110"/>
                <a:gd name="T39" fmla="*/ 87 h 92"/>
                <a:gd name="T40" fmla="*/ 59 w 110"/>
                <a:gd name="T41" fmla="*/ 89 h 92"/>
                <a:gd name="T42" fmla="*/ 51 w 110"/>
                <a:gd name="T43" fmla="*/ 90 h 92"/>
                <a:gd name="T44" fmla="*/ 42 w 110"/>
                <a:gd name="T45" fmla="*/ 90 h 92"/>
                <a:gd name="T46" fmla="*/ 33 w 110"/>
                <a:gd name="T47" fmla="*/ 89 h 92"/>
                <a:gd name="T48" fmla="*/ 24 w 110"/>
                <a:gd name="T49" fmla="*/ 86 h 92"/>
                <a:gd name="T50" fmla="*/ 18 w 110"/>
                <a:gd name="T51" fmla="*/ 85 h 92"/>
                <a:gd name="T52" fmla="*/ 13 w 110"/>
                <a:gd name="T53" fmla="*/ 84 h 92"/>
                <a:gd name="T54" fmla="*/ 7 w 110"/>
                <a:gd name="T55" fmla="*/ 84 h 92"/>
                <a:gd name="T56" fmla="*/ 1 w 110"/>
                <a:gd name="T57" fmla="*/ 84 h 92"/>
                <a:gd name="T58" fmla="*/ 2 w 110"/>
                <a:gd name="T59" fmla="*/ 84 h 92"/>
                <a:gd name="T60" fmla="*/ 7 w 110"/>
                <a:gd name="T61" fmla="*/ 82 h 92"/>
                <a:gd name="T62" fmla="*/ 15 w 110"/>
                <a:gd name="T63" fmla="*/ 79 h 92"/>
                <a:gd name="T64" fmla="*/ 21 w 110"/>
                <a:gd name="T65" fmla="*/ 76 h 92"/>
                <a:gd name="T66" fmla="*/ 25 w 110"/>
                <a:gd name="T67" fmla="*/ 70 h 92"/>
                <a:gd name="T68" fmla="*/ 28 w 110"/>
                <a:gd name="T69" fmla="*/ 63 h 92"/>
                <a:gd name="T70" fmla="*/ 30 w 110"/>
                <a:gd name="T71" fmla="*/ 58 h 92"/>
                <a:gd name="T72" fmla="*/ 33 w 110"/>
                <a:gd name="T73" fmla="*/ 50 h 92"/>
                <a:gd name="T74" fmla="*/ 35 w 110"/>
                <a:gd name="T75" fmla="*/ 38 h 92"/>
                <a:gd name="T76" fmla="*/ 35 w 110"/>
                <a:gd name="T77" fmla="*/ 28 h 92"/>
                <a:gd name="T78" fmla="*/ 35 w 110"/>
                <a:gd name="T79" fmla="*/ 23 h 92"/>
                <a:gd name="T80" fmla="*/ 35 w 110"/>
                <a:gd name="T81" fmla="*/ 9 h 92"/>
                <a:gd name="T82" fmla="*/ 35 w 110"/>
                <a:gd name="T83" fmla="*/ 0 h 92"/>
                <a:gd name="T84" fmla="*/ 36 w 110"/>
                <a:gd name="T85" fmla="*/ 5 h 92"/>
                <a:gd name="T86" fmla="*/ 38 w 110"/>
                <a:gd name="T87" fmla="*/ 18 h 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0"/>
                <a:gd name="T133" fmla="*/ 0 h 92"/>
                <a:gd name="T134" fmla="*/ 110 w 110"/>
                <a:gd name="T135" fmla="*/ 92 h 9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0" h="92">
                  <a:moveTo>
                    <a:pt x="39" y="24"/>
                  </a:moveTo>
                  <a:lnTo>
                    <a:pt x="40" y="30"/>
                  </a:lnTo>
                  <a:lnTo>
                    <a:pt x="40" y="34"/>
                  </a:lnTo>
                  <a:lnTo>
                    <a:pt x="41" y="39"/>
                  </a:lnTo>
                  <a:lnTo>
                    <a:pt x="41" y="43"/>
                  </a:lnTo>
                  <a:lnTo>
                    <a:pt x="42" y="47"/>
                  </a:lnTo>
                  <a:lnTo>
                    <a:pt x="44" y="51"/>
                  </a:lnTo>
                  <a:lnTo>
                    <a:pt x="47" y="56"/>
                  </a:lnTo>
                  <a:lnTo>
                    <a:pt x="50" y="62"/>
                  </a:lnTo>
                  <a:lnTo>
                    <a:pt x="54" y="68"/>
                  </a:lnTo>
                  <a:lnTo>
                    <a:pt x="59" y="72"/>
                  </a:lnTo>
                  <a:lnTo>
                    <a:pt x="64" y="75"/>
                  </a:lnTo>
                  <a:lnTo>
                    <a:pt x="68" y="77"/>
                  </a:lnTo>
                  <a:lnTo>
                    <a:pt x="73" y="79"/>
                  </a:lnTo>
                  <a:lnTo>
                    <a:pt x="77" y="80"/>
                  </a:lnTo>
                  <a:lnTo>
                    <a:pt x="80" y="81"/>
                  </a:lnTo>
                  <a:lnTo>
                    <a:pt x="83" y="81"/>
                  </a:lnTo>
                  <a:lnTo>
                    <a:pt x="85" y="81"/>
                  </a:lnTo>
                  <a:lnTo>
                    <a:pt x="87" y="81"/>
                  </a:lnTo>
                  <a:lnTo>
                    <a:pt x="90" y="81"/>
                  </a:lnTo>
                  <a:lnTo>
                    <a:pt x="93" y="82"/>
                  </a:lnTo>
                  <a:lnTo>
                    <a:pt x="95" y="82"/>
                  </a:lnTo>
                  <a:lnTo>
                    <a:pt x="97" y="82"/>
                  </a:lnTo>
                  <a:lnTo>
                    <a:pt x="99" y="83"/>
                  </a:lnTo>
                  <a:lnTo>
                    <a:pt x="101" y="83"/>
                  </a:lnTo>
                  <a:lnTo>
                    <a:pt x="106" y="83"/>
                  </a:lnTo>
                  <a:lnTo>
                    <a:pt x="109" y="83"/>
                  </a:lnTo>
                  <a:lnTo>
                    <a:pt x="109" y="84"/>
                  </a:lnTo>
                  <a:lnTo>
                    <a:pt x="108" y="84"/>
                  </a:lnTo>
                  <a:lnTo>
                    <a:pt x="105" y="84"/>
                  </a:lnTo>
                  <a:lnTo>
                    <a:pt x="101" y="85"/>
                  </a:lnTo>
                  <a:lnTo>
                    <a:pt x="97" y="85"/>
                  </a:lnTo>
                  <a:lnTo>
                    <a:pt x="93" y="85"/>
                  </a:lnTo>
                  <a:lnTo>
                    <a:pt x="89" y="85"/>
                  </a:lnTo>
                  <a:lnTo>
                    <a:pt x="85" y="85"/>
                  </a:lnTo>
                  <a:lnTo>
                    <a:pt x="81" y="85"/>
                  </a:lnTo>
                  <a:lnTo>
                    <a:pt x="77" y="85"/>
                  </a:lnTo>
                  <a:lnTo>
                    <a:pt x="74" y="85"/>
                  </a:lnTo>
                  <a:lnTo>
                    <a:pt x="70" y="86"/>
                  </a:lnTo>
                  <a:lnTo>
                    <a:pt x="67" y="87"/>
                  </a:lnTo>
                  <a:lnTo>
                    <a:pt x="63" y="88"/>
                  </a:lnTo>
                  <a:lnTo>
                    <a:pt x="59" y="89"/>
                  </a:lnTo>
                  <a:lnTo>
                    <a:pt x="55" y="90"/>
                  </a:lnTo>
                  <a:lnTo>
                    <a:pt x="51" y="90"/>
                  </a:lnTo>
                  <a:lnTo>
                    <a:pt x="46" y="91"/>
                  </a:lnTo>
                  <a:lnTo>
                    <a:pt x="42" y="90"/>
                  </a:lnTo>
                  <a:lnTo>
                    <a:pt x="37" y="90"/>
                  </a:lnTo>
                  <a:lnTo>
                    <a:pt x="33" y="89"/>
                  </a:lnTo>
                  <a:lnTo>
                    <a:pt x="28" y="88"/>
                  </a:lnTo>
                  <a:lnTo>
                    <a:pt x="24" y="86"/>
                  </a:lnTo>
                  <a:lnTo>
                    <a:pt x="21" y="85"/>
                  </a:lnTo>
                  <a:lnTo>
                    <a:pt x="18" y="85"/>
                  </a:lnTo>
                  <a:lnTo>
                    <a:pt x="15" y="84"/>
                  </a:lnTo>
                  <a:lnTo>
                    <a:pt x="13" y="84"/>
                  </a:lnTo>
                  <a:lnTo>
                    <a:pt x="10" y="84"/>
                  </a:lnTo>
                  <a:lnTo>
                    <a:pt x="7" y="84"/>
                  </a:lnTo>
                  <a:lnTo>
                    <a:pt x="4" y="84"/>
                  </a:lnTo>
                  <a:lnTo>
                    <a:pt x="1" y="84"/>
                  </a:lnTo>
                  <a:lnTo>
                    <a:pt x="0" y="84"/>
                  </a:lnTo>
                  <a:lnTo>
                    <a:pt x="2" y="84"/>
                  </a:lnTo>
                  <a:lnTo>
                    <a:pt x="4" y="83"/>
                  </a:lnTo>
                  <a:lnTo>
                    <a:pt x="7" y="82"/>
                  </a:lnTo>
                  <a:lnTo>
                    <a:pt x="12" y="81"/>
                  </a:lnTo>
                  <a:lnTo>
                    <a:pt x="15" y="79"/>
                  </a:lnTo>
                  <a:lnTo>
                    <a:pt x="19" y="78"/>
                  </a:lnTo>
                  <a:lnTo>
                    <a:pt x="21" y="76"/>
                  </a:lnTo>
                  <a:lnTo>
                    <a:pt x="23" y="74"/>
                  </a:lnTo>
                  <a:lnTo>
                    <a:pt x="25" y="70"/>
                  </a:lnTo>
                  <a:lnTo>
                    <a:pt x="27" y="67"/>
                  </a:lnTo>
                  <a:lnTo>
                    <a:pt x="28" y="63"/>
                  </a:lnTo>
                  <a:lnTo>
                    <a:pt x="30" y="59"/>
                  </a:lnTo>
                  <a:lnTo>
                    <a:pt x="30" y="58"/>
                  </a:lnTo>
                  <a:lnTo>
                    <a:pt x="31" y="57"/>
                  </a:lnTo>
                  <a:lnTo>
                    <a:pt x="33" y="50"/>
                  </a:lnTo>
                  <a:lnTo>
                    <a:pt x="34" y="44"/>
                  </a:lnTo>
                  <a:lnTo>
                    <a:pt x="35" y="38"/>
                  </a:lnTo>
                  <a:lnTo>
                    <a:pt x="35" y="33"/>
                  </a:lnTo>
                  <a:lnTo>
                    <a:pt x="35" y="28"/>
                  </a:lnTo>
                  <a:lnTo>
                    <a:pt x="35" y="25"/>
                  </a:lnTo>
                  <a:lnTo>
                    <a:pt x="35" y="23"/>
                  </a:lnTo>
                  <a:lnTo>
                    <a:pt x="35" y="22"/>
                  </a:lnTo>
                  <a:lnTo>
                    <a:pt x="35" y="9"/>
                  </a:lnTo>
                  <a:lnTo>
                    <a:pt x="35" y="2"/>
                  </a:lnTo>
                  <a:lnTo>
                    <a:pt x="35" y="0"/>
                  </a:lnTo>
                  <a:lnTo>
                    <a:pt x="36" y="1"/>
                  </a:lnTo>
                  <a:lnTo>
                    <a:pt x="36" y="5"/>
                  </a:lnTo>
                  <a:lnTo>
                    <a:pt x="37" y="11"/>
                  </a:lnTo>
                  <a:lnTo>
                    <a:pt x="38" y="18"/>
                  </a:lnTo>
                  <a:lnTo>
                    <a:pt x="39" y="24"/>
                  </a:lnTo>
                </a:path>
              </a:pathLst>
            </a:custGeom>
            <a:solidFill>
              <a:srgbClr val="FFEB7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12" name="Freeform 580"/>
            <p:cNvSpPr>
              <a:spLocks/>
            </p:cNvSpPr>
            <p:nvPr/>
          </p:nvSpPr>
          <p:spPr bwMode="auto">
            <a:xfrm>
              <a:off x="1719" y="1332"/>
              <a:ext cx="102" cy="83"/>
            </a:xfrm>
            <a:custGeom>
              <a:avLst/>
              <a:gdLst>
                <a:gd name="T0" fmla="*/ 91 w 102"/>
                <a:gd name="T1" fmla="*/ 75 h 83"/>
                <a:gd name="T2" fmla="*/ 87 w 102"/>
                <a:gd name="T3" fmla="*/ 74 h 83"/>
                <a:gd name="T4" fmla="*/ 82 w 102"/>
                <a:gd name="T5" fmla="*/ 73 h 83"/>
                <a:gd name="T6" fmla="*/ 78 w 102"/>
                <a:gd name="T7" fmla="*/ 73 h 83"/>
                <a:gd name="T8" fmla="*/ 73 w 102"/>
                <a:gd name="T9" fmla="*/ 73 h 83"/>
                <a:gd name="T10" fmla="*/ 66 w 102"/>
                <a:gd name="T11" fmla="*/ 71 h 83"/>
                <a:gd name="T12" fmla="*/ 58 w 102"/>
                <a:gd name="T13" fmla="*/ 67 h 83"/>
                <a:gd name="T14" fmla="*/ 50 w 102"/>
                <a:gd name="T15" fmla="*/ 60 h 83"/>
                <a:gd name="T16" fmla="*/ 42 w 102"/>
                <a:gd name="T17" fmla="*/ 49 h 83"/>
                <a:gd name="T18" fmla="*/ 38 w 102"/>
                <a:gd name="T19" fmla="*/ 40 h 83"/>
                <a:gd name="T20" fmla="*/ 36 w 102"/>
                <a:gd name="T21" fmla="*/ 33 h 83"/>
                <a:gd name="T22" fmla="*/ 35 w 102"/>
                <a:gd name="T23" fmla="*/ 24 h 83"/>
                <a:gd name="T24" fmla="*/ 33 w 102"/>
                <a:gd name="T25" fmla="*/ 12 h 83"/>
                <a:gd name="T26" fmla="*/ 32 w 102"/>
                <a:gd name="T27" fmla="*/ 2 h 83"/>
                <a:gd name="T28" fmla="*/ 31 w 102"/>
                <a:gd name="T29" fmla="*/ 0 h 83"/>
                <a:gd name="T30" fmla="*/ 31 w 102"/>
                <a:gd name="T31" fmla="*/ 10 h 83"/>
                <a:gd name="T32" fmla="*/ 32 w 102"/>
                <a:gd name="T33" fmla="*/ 23 h 83"/>
                <a:gd name="T34" fmla="*/ 32 w 102"/>
                <a:gd name="T35" fmla="*/ 26 h 83"/>
                <a:gd name="T36" fmla="*/ 31 w 102"/>
                <a:gd name="T37" fmla="*/ 33 h 83"/>
                <a:gd name="T38" fmla="*/ 29 w 102"/>
                <a:gd name="T39" fmla="*/ 43 h 83"/>
                <a:gd name="T40" fmla="*/ 27 w 102"/>
                <a:gd name="T41" fmla="*/ 51 h 83"/>
                <a:gd name="T42" fmla="*/ 25 w 102"/>
                <a:gd name="T43" fmla="*/ 55 h 83"/>
                <a:gd name="T44" fmla="*/ 22 w 102"/>
                <a:gd name="T45" fmla="*/ 62 h 83"/>
                <a:gd name="T46" fmla="*/ 19 w 102"/>
                <a:gd name="T47" fmla="*/ 68 h 83"/>
                <a:gd name="T48" fmla="*/ 13 w 102"/>
                <a:gd name="T49" fmla="*/ 72 h 83"/>
                <a:gd name="T50" fmla="*/ 6 w 102"/>
                <a:gd name="T51" fmla="*/ 74 h 83"/>
                <a:gd name="T52" fmla="*/ 1 w 102"/>
                <a:gd name="T53" fmla="*/ 75 h 83"/>
                <a:gd name="T54" fmla="*/ 1 w 102"/>
                <a:gd name="T55" fmla="*/ 76 h 83"/>
                <a:gd name="T56" fmla="*/ 7 w 102"/>
                <a:gd name="T57" fmla="*/ 76 h 83"/>
                <a:gd name="T58" fmla="*/ 12 w 102"/>
                <a:gd name="T59" fmla="*/ 76 h 83"/>
                <a:gd name="T60" fmla="*/ 16 w 102"/>
                <a:gd name="T61" fmla="*/ 76 h 83"/>
                <a:gd name="T62" fmla="*/ 21 w 102"/>
                <a:gd name="T63" fmla="*/ 78 h 83"/>
                <a:gd name="T64" fmla="*/ 29 w 102"/>
                <a:gd name="T65" fmla="*/ 81 h 83"/>
                <a:gd name="T66" fmla="*/ 38 w 102"/>
                <a:gd name="T67" fmla="*/ 82 h 83"/>
                <a:gd name="T68" fmla="*/ 46 w 102"/>
                <a:gd name="T69" fmla="*/ 82 h 83"/>
                <a:gd name="T70" fmla="*/ 55 w 102"/>
                <a:gd name="T71" fmla="*/ 80 h 83"/>
                <a:gd name="T72" fmla="*/ 62 w 102"/>
                <a:gd name="T73" fmla="*/ 78 h 83"/>
                <a:gd name="T74" fmla="*/ 69 w 102"/>
                <a:gd name="T75" fmla="*/ 77 h 83"/>
                <a:gd name="T76" fmla="*/ 76 w 102"/>
                <a:gd name="T77" fmla="*/ 77 h 83"/>
                <a:gd name="T78" fmla="*/ 83 w 102"/>
                <a:gd name="T79" fmla="*/ 77 h 83"/>
                <a:gd name="T80" fmla="*/ 91 w 102"/>
                <a:gd name="T81" fmla="*/ 77 h 83"/>
                <a:gd name="T82" fmla="*/ 98 w 102"/>
                <a:gd name="T83" fmla="*/ 76 h 83"/>
                <a:gd name="T84" fmla="*/ 101 w 102"/>
                <a:gd name="T85" fmla="*/ 76 h 83"/>
                <a:gd name="T86" fmla="*/ 98 w 102"/>
                <a:gd name="T87" fmla="*/ 75 h 8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2"/>
                <a:gd name="T133" fmla="*/ 0 h 83"/>
                <a:gd name="T134" fmla="*/ 102 w 102"/>
                <a:gd name="T135" fmla="*/ 83 h 8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2" h="83">
                  <a:moveTo>
                    <a:pt x="93" y="75"/>
                  </a:moveTo>
                  <a:lnTo>
                    <a:pt x="91" y="75"/>
                  </a:lnTo>
                  <a:lnTo>
                    <a:pt x="90" y="74"/>
                  </a:lnTo>
                  <a:lnTo>
                    <a:pt x="87" y="74"/>
                  </a:lnTo>
                  <a:lnTo>
                    <a:pt x="85" y="74"/>
                  </a:lnTo>
                  <a:lnTo>
                    <a:pt x="82" y="73"/>
                  </a:lnTo>
                  <a:lnTo>
                    <a:pt x="80" y="73"/>
                  </a:lnTo>
                  <a:lnTo>
                    <a:pt x="78" y="73"/>
                  </a:lnTo>
                  <a:lnTo>
                    <a:pt x="76" y="73"/>
                  </a:lnTo>
                  <a:lnTo>
                    <a:pt x="73" y="73"/>
                  </a:lnTo>
                  <a:lnTo>
                    <a:pt x="70" y="72"/>
                  </a:lnTo>
                  <a:lnTo>
                    <a:pt x="66" y="71"/>
                  </a:lnTo>
                  <a:lnTo>
                    <a:pt x="63" y="69"/>
                  </a:lnTo>
                  <a:lnTo>
                    <a:pt x="58" y="67"/>
                  </a:lnTo>
                  <a:lnTo>
                    <a:pt x="54" y="64"/>
                  </a:lnTo>
                  <a:lnTo>
                    <a:pt x="50" y="60"/>
                  </a:lnTo>
                  <a:lnTo>
                    <a:pt x="46" y="54"/>
                  </a:lnTo>
                  <a:lnTo>
                    <a:pt x="42" y="49"/>
                  </a:lnTo>
                  <a:lnTo>
                    <a:pt x="39" y="44"/>
                  </a:lnTo>
                  <a:lnTo>
                    <a:pt x="38" y="40"/>
                  </a:lnTo>
                  <a:lnTo>
                    <a:pt x="37" y="36"/>
                  </a:lnTo>
                  <a:lnTo>
                    <a:pt x="36" y="33"/>
                  </a:lnTo>
                  <a:lnTo>
                    <a:pt x="35" y="28"/>
                  </a:lnTo>
                  <a:lnTo>
                    <a:pt x="35" y="24"/>
                  </a:lnTo>
                  <a:lnTo>
                    <a:pt x="34" y="18"/>
                  </a:lnTo>
                  <a:lnTo>
                    <a:pt x="33" y="12"/>
                  </a:lnTo>
                  <a:lnTo>
                    <a:pt x="33" y="7"/>
                  </a:lnTo>
                  <a:lnTo>
                    <a:pt x="32" y="2"/>
                  </a:lnTo>
                  <a:lnTo>
                    <a:pt x="32" y="0"/>
                  </a:lnTo>
                  <a:lnTo>
                    <a:pt x="31" y="0"/>
                  </a:lnTo>
                  <a:lnTo>
                    <a:pt x="31" y="3"/>
                  </a:lnTo>
                  <a:lnTo>
                    <a:pt x="31" y="10"/>
                  </a:lnTo>
                  <a:lnTo>
                    <a:pt x="32" y="23"/>
                  </a:lnTo>
                  <a:lnTo>
                    <a:pt x="32" y="25"/>
                  </a:lnTo>
                  <a:lnTo>
                    <a:pt x="32" y="26"/>
                  </a:lnTo>
                  <a:lnTo>
                    <a:pt x="32" y="29"/>
                  </a:lnTo>
                  <a:lnTo>
                    <a:pt x="31" y="33"/>
                  </a:lnTo>
                  <a:lnTo>
                    <a:pt x="30" y="38"/>
                  </a:lnTo>
                  <a:lnTo>
                    <a:pt x="29" y="43"/>
                  </a:lnTo>
                  <a:lnTo>
                    <a:pt x="27" y="50"/>
                  </a:lnTo>
                  <a:lnTo>
                    <a:pt x="27" y="51"/>
                  </a:lnTo>
                  <a:lnTo>
                    <a:pt x="26" y="52"/>
                  </a:lnTo>
                  <a:lnTo>
                    <a:pt x="25" y="55"/>
                  </a:lnTo>
                  <a:lnTo>
                    <a:pt x="24" y="59"/>
                  </a:lnTo>
                  <a:lnTo>
                    <a:pt x="22" y="62"/>
                  </a:lnTo>
                  <a:lnTo>
                    <a:pt x="21" y="66"/>
                  </a:lnTo>
                  <a:lnTo>
                    <a:pt x="19" y="68"/>
                  </a:lnTo>
                  <a:lnTo>
                    <a:pt x="17" y="70"/>
                  </a:lnTo>
                  <a:lnTo>
                    <a:pt x="13" y="72"/>
                  </a:lnTo>
                  <a:lnTo>
                    <a:pt x="9" y="73"/>
                  </a:lnTo>
                  <a:lnTo>
                    <a:pt x="6" y="74"/>
                  </a:lnTo>
                  <a:lnTo>
                    <a:pt x="3" y="75"/>
                  </a:lnTo>
                  <a:lnTo>
                    <a:pt x="1" y="75"/>
                  </a:lnTo>
                  <a:lnTo>
                    <a:pt x="0" y="76"/>
                  </a:lnTo>
                  <a:lnTo>
                    <a:pt x="1" y="76"/>
                  </a:lnTo>
                  <a:lnTo>
                    <a:pt x="4" y="76"/>
                  </a:lnTo>
                  <a:lnTo>
                    <a:pt x="7" y="76"/>
                  </a:lnTo>
                  <a:lnTo>
                    <a:pt x="10" y="76"/>
                  </a:lnTo>
                  <a:lnTo>
                    <a:pt x="12" y="76"/>
                  </a:lnTo>
                  <a:lnTo>
                    <a:pt x="14" y="76"/>
                  </a:lnTo>
                  <a:lnTo>
                    <a:pt x="16" y="76"/>
                  </a:lnTo>
                  <a:lnTo>
                    <a:pt x="19" y="77"/>
                  </a:lnTo>
                  <a:lnTo>
                    <a:pt x="21" y="78"/>
                  </a:lnTo>
                  <a:lnTo>
                    <a:pt x="25" y="79"/>
                  </a:lnTo>
                  <a:lnTo>
                    <a:pt x="29" y="81"/>
                  </a:lnTo>
                  <a:lnTo>
                    <a:pt x="33" y="81"/>
                  </a:lnTo>
                  <a:lnTo>
                    <a:pt x="38" y="82"/>
                  </a:lnTo>
                  <a:lnTo>
                    <a:pt x="42" y="82"/>
                  </a:lnTo>
                  <a:lnTo>
                    <a:pt x="46" y="82"/>
                  </a:lnTo>
                  <a:lnTo>
                    <a:pt x="51" y="81"/>
                  </a:lnTo>
                  <a:lnTo>
                    <a:pt x="55" y="80"/>
                  </a:lnTo>
                  <a:lnTo>
                    <a:pt x="58" y="79"/>
                  </a:lnTo>
                  <a:lnTo>
                    <a:pt x="62" y="78"/>
                  </a:lnTo>
                  <a:lnTo>
                    <a:pt x="65" y="77"/>
                  </a:lnTo>
                  <a:lnTo>
                    <a:pt x="69" y="77"/>
                  </a:lnTo>
                  <a:lnTo>
                    <a:pt x="73" y="77"/>
                  </a:lnTo>
                  <a:lnTo>
                    <a:pt x="76" y="77"/>
                  </a:lnTo>
                  <a:lnTo>
                    <a:pt x="80" y="77"/>
                  </a:lnTo>
                  <a:lnTo>
                    <a:pt x="83" y="77"/>
                  </a:lnTo>
                  <a:lnTo>
                    <a:pt x="87" y="77"/>
                  </a:lnTo>
                  <a:lnTo>
                    <a:pt x="91" y="77"/>
                  </a:lnTo>
                  <a:lnTo>
                    <a:pt x="95" y="77"/>
                  </a:lnTo>
                  <a:lnTo>
                    <a:pt x="98" y="76"/>
                  </a:lnTo>
                  <a:lnTo>
                    <a:pt x="100" y="76"/>
                  </a:lnTo>
                  <a:lnTo>
                    <a:pt x="101" y="76"/>
                  </a:lnTo>
                  <a:lnTo>
                    <a:pt x="100" y="75"/>
                  </a:lnTo>
                  <a:lnTo>
                    <a:pt x="98" y="75"/>
                  </a:lnTo>
                  <a:lnTo>
                    <a:pt x="93" y="75"/>
                  </a:lnTo>
                </a:path>
              </a:pathLst>
            </a:custGeom>
            <a:solidFill>
              <a:srgbClr val="FFF27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13" name="Freeform 581"/>
            <p:cNvSpPr>
              <a:spLocks/>
            </p:cNvSpPr>
            <p:nvPr/>
          </p:nvSpPr>
          <p:spPr bwMode="auto">
            <a:xfrm>
              <a:off x="1523" y="1396"/>
              <a:ext cx="41" cy="27"/>
            </a:xfrm>
            <a:custGeom>
              <a:avLst/>
              <a:gdLst>
                <a:gd name="T0" fmla="*/ 32 w 41"/>
                <a:gd name="T1" fmla="*/ 12 h 27"/>
                <a:gd name="T2" fmla="*/ 27 w 41"/>
                <a:gd name="T3" fmla="*/ 10 h 27"/>
                <a:gd name="T4" fmla="*/ 23 w 41"/>
                <a:gd name="T5" fmla="*/ 5 h 27"/>
                <a:gd name="T6" fmla="*/ 19 w 41"/>
                <a:gd name="T7" fmla="*/ 2 h 27"/>
                <a:gd name="T8" fmla="*/ 17 w 41"/>
                <a:gd name="T9" fmla="*/ 1 h 27"/>
                <a:gd name="T10" fmla="*/ 21 w 41"/>
                <a:gd name="T11" fmla="*/ 5 h 27"/>
                <a:gd name="T12" fmla="*/ 22 w 41"/>
                <a:gd name="T13" fmla="*/ 8 h 27"/>
                <a:gd name="T14" fmla="*/ 21 w 41"/>
                <a:gd name="T15" fmla="*/ 10 h 27"/>
                <a:gd name="T16" fmla="*/ 16 w 41"/>
                <a:gd name="T17" fmla="*/ 5 h 27"/>
                <a:gd name="T18" fmla="*/ 10 w 41"/>
                <a:gd name="T19" fmla="*/ 2 h 27"/>
                <a:gd name="T20" fmla="*/ 3 w 41"/>
                <a:gd name="T21" fmla="*/ 2 h 27"/>
                <a:gd name="T22" fmla="*/ 1 w 41"/>
                <a:gd name="T23" fmla="*/ 3 h 27"/>
                <a:gd name="T24" fmla="*/ 2 w 41"/>
                <a:gd name="T25" fmla="*/ 3 h 27"/>
                <a:gd name="T26" fmla="*/ 9 w 41"/>
                <a:gd name="T27" fmla="*/ 3 h 27"/>
                <a:gd name="T28" fmla="*/ 13 w 41"/>
                <a:gd name="T29" fmla="*/ 6 h 27"/>
                <a:gd name="T30" fmla="*/ 17 w 41"/>
                <a:gd name="T31" fmla="*/ 10 h 27"/>
                <a:gd name="T32" fmla="*/ 20 w 41"/>
                <a:gd name="T33" fmla="*/ 12 h 27"/>
                <a:gd name="T34" fmla="*/ 24 w 41"/>
                <a:gd name="T35" fmla="*/ 12 h 27"/>
                <a:gd name="T36" fmla="*/ 25 w 41"/>
                <a:gd name="T37" fmla="*/ 15 h 27"/>
                <a:gd name="T38" fmla="*/ 24 w 41"/>
                <a:gd name="T39" fmla="*/ 17 h 27"/>
                <a:gd name="T40" fmla="*/ 21 w 41"/>
                <a:gd name="T41" fmla="*/ 18 h 27"/>
                <a:gd name="T42" fmla="*/ 16 w 41"/>
                <a:gd name="T43" fmla="*/ 16 h 27"/>
                <a:gd name="T44" fmla="*/ 17 w 41"/>
                <a:gd name="T45" fmla="*/ 17 h 27"/>
                <a:gd name="T46" fmla="*/ 21 w 41"/>
                <a:gd name="T47" fmla="*/ 18 h 27"/>
                <a:gd name="T48" fmla="*/ 25 w 41"/>
                <a:gd name="T49" fmla="*/ 19 h 27"/>
                <a:gd name="T50" fmla="*/ 28 w 41"/>
                <a:gd name="T51" fmla="*/ 20 h 27"/>
                <a:gd name="T52" fmla="*/ 31 w 41"/>
                <a:gd name="T53" fmla="*/ 23 h 27"/>
                <a:gd name="T54" fmla="*/ 32 w 41"/>
                <a:gd name="T55" fmla="*/ 26 h 27"/>
                <a:gd name="T56" fmla="*/ 32 w 41"/>
                <a:gd name="T57" fmla="*/ 26 h 27"/>
                <a:gd name="T58" fmla="*/ 32 w 41"/>
                <a:gd name="T59" fmla="*/ 22 h 27"/>
                <a:gd name="T60" fmla="*/ 30 w 41"/>
                <a:gd name="T61" fmla="*/ 19 h 27"/>
                <a:gd name="T62" fmla="*/ 27 w 41"/>
                <a:gd name="T63" fmla="*/ 17 h 27"/>
                <a:gd name="T64" fmla="*/ 27 w 41"/>
                <a:gd name="T65" fmla="*/ 14 h 27"/>
                <a:gd name="T66" fmla="*/ 28 w 41"/>
                <a:gd name="T67" fmla="*/ 13 h 27"/>
                <a:gd name="T68" fmla="*/ 31 w 41"/>
                <a:gd name="T69" fmla="*/ 13 h 27"/>
                <a:gd name="T70" fmla="*/ 33 w 41"/>
                <a:gd name="T71" fmla="*/ 15 h 27"/>
                <a:gd name="T72" fmla="*/ 34 w 41"/>
                <a:gd name="T73" fmla="*/ 16 h 27"/>
                <a:gd name="T74" fmla="*/ 38 w 41"/>
                <a:gd name="T75" fmla="*/ 16 h 27"/>
                <a:gd name="T76" fmla="*/ 40 w 41"/>
                <a:gd name="T77" fmla="*/ 17 h 27"/>
                <a:gd name="T78" fmla="*/ 36 w 41"/>
                <a:gd name="T79" fmla="*/ 13 h 2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1"/>
                <a:gd name="T121" fmla="*/ 0 h 27"/>
                <a:gd name="T122" fmla="*/ 41 w 41"/>
                <a:gd name="T123" fmla="*/ 27 h 2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1" h="27">
                  <a:moveTo>
                    <a:pt x="33" y="12"/>
                  </a:moveTo>
                  <a:lnTo>
                    <a:pt x="32" y="12"/>
                  </a:lnTo>
                  <a:lnTo>
                    <a:pt x="30" y="11"/>
                  </a:lnTo>
                  <a:lnTo>
                    <a:pt x="27" y="10"/>
                  </a:lnTo>
                  <a:lnTo>
                    <a:pt x="25" y="8"/>
                  </a:lnTo>
                  <a:lnTo>
                    <a:pt x="23" y="5"/>
                  </a:lnTo>
                  <a:lnTo>
                    <a:pt x="21" y="4"/>
                  </a:lnTo>
                  <a:lnTo>
                    <a:pt x="19" y="2"/>
                  </a:lnTo>
                  <a:lnTo>
                    <a:pt x="17" y="0"/>
                  </a:lnTo>
                  <a:lnTo>
                    <a:pt x="17" y="1"/>
                  </a:lnTo>
                  <a:lnTo>
                    <a:pt x="19" y="3"/>
                  </a:lnTo>
                  <a:lnTo>
                    <a:pt x="21" y="5"/>
                  </a:lnTo>
                  <a:lnTo>
                    <a:pt x="21" y="6"/>
                  </a:lnTo>
                  <a:lnTo>
                    <a:pt x="22" y="8"/>
                  </a:lnTo>
                  <a:lnTo>
                    <a:pt x="22" y="9"/>
                  </a:lnTo>
                  <a:lnTo>
                    <a:pt x="21" y="10"/>
                  </a:lnTo>
                  <a:lnTo>
                    <a:pt x="19" y="8"/>
                  </a:lnTo>
                  <a:lnTo>
                    <a:pt x="16" y="5"/>
                  </a:lnTo>
                  <a:lnTo>
                    <a:pt x="13" y="3"/>
                  </a:lnTo>
                  <a:lnTo>
                    <a:pt x="10" y="2"/>
                  </a:lnTo>
                  <a:lnTo>
                    <a:pt x="6" y="2"/>
                  </a:lnTo>
                  <a:lnTo>
                    <a:pt x="3" y="2"/>
                  </a:lnTo>
                  <a:lnTo>
                    <a:pt x="2" y="3"/>
                  </a:lnTo>
                  <a:lnTo>
                    <a:pt x="1" y="3"/>
                  </a:lnTo>
                  <a:lnTo>
                    <a:pt x="0" y="3"/>
                  </a:lnTo>
                  <a:lnTo>
                    <a:pt x="2" y="3"/>
                  </a:lnTo>
                  <a:lnTo>
                    <a:pt x="5" y="3"/>
                  </a:lnTo>
                  <a:lnTo>
                    <a:pt x="9" y="3"/>
                  </a:lnTo>
                  <a:lnTo>
                    <a:pt x="12" y="4"/>
                  </a:lnTo>
                  <a:lnTo>
                    <a:pt x="13" y="6"/>
                  </a:lnTo>
                  <a:lnTo>
                    <a:pt x="15" y="8"/>
                  </a:lnTo>
                  <a:lnTo>
                    <a:pt x="17" y="10"/>
                  </a:lnTo>
                  <a:lnTo>
                    <a:pt x="18" y="11"/>
                  </a:lnTo>
                  <a:lnTo>
                    <a:pt x="20" y="12"/>
                  </a:lnTo>
                  <a:lnTo>
                    <a:pt x="22" y="12"/>
                  </a:lnTo>
                  <a:lnTo>
                    <a:pt x="24" y="12"/>
                  </a:lnTo>
                  <a:lnTo>
                    <a:pt x="25" y="13"/>
                  </a:lnTo>
                  <a:lnTo>
                    <a:pt x="25" y="15"/>
                  </a:lnTo>
                  <a:lnTo>
                    <a:pt x="25" y="16"/>
                  </a:lnTo>
                  <a:lnTo>
                    <a:pt x="24" y="17"/>
                  </a:lnTo>
                  <a:lnTo>
                    <a:pt x="22" y="18"/>
                  </a:lnTo>
                  <a:lnTo>
                    <a:pt x="21" y="18"/>
                  </a:lnTo>
                  <a:lnTo>
                    <a:pt x="18" y="17"/>
                  </a:lnTo>
                  <a:lnTo>
                    <a:pt x="16" y="16"/>
                  </a:lnTo>
                  <a:lnTo>
                    <a:pt x="17" y="17"/>
                  </a:lnTo>
                  <a:lnTo>
                    <a:pt x="19" y="17"/>
                  </a:lnTo>
                  <a:lnTo>
                    <a:pt x="21" y="18"/>
                  </a:lnTo>
                  <a:lnTo>
                    <a:pt x="23" y="19"/>
                  </a:lnTo>
                  <a:lnTo>
                    <a:pt x="25" y="19"/>
                  </a:lnTo>
                  <a:lnTo>
                    <a:pt x="26" y="19"/>
                  </a:lnTo>
                  <a:lnTo>
                    <a:pt x="28" y="20"/>
                  </a:lnTo>
                  <a:lnTo>
                    <a:pt x="30" y="21"/>
                  </a:lnTo>
                  <a:lnTo>
                    <a:pt x="31" y="23"/>
                  </a:lnTo>
                  <a:lnTo>
                    <a:pt x="32" y="25"/>
                  </a:lnTo>
                  <a:lnTo>
                    <a:pt x="32" y="26"/>
                  </a:lnTo>
                  <a:lnTo>
                    <a:pt x="33" y="24"/>
                  </a:lnTo>
                  <a:lnTo>
                    <a:pt x="32" y="22"/>
                  </a:lnTo>
                  <a:lnTo>
                    <a:pt x="31" y="20"/>
                  </a:lnTo>
                  <a:lnTo>
                    <a:pt x="30" y="19"/>
                  </a:lnTo>
                  <a:lnTo>
                    <a:pt x="28" y="18"/>
                  </a:lnTo>
                  <a:lnTo>
                    <a:pt x="27" y="17"/>
                  </a:lnTo>
                  <a:lnTo>
                    <a:pt x="27" y="15"/>
                  </a:lnTo>
                  <a:lnTo>
                    <a:pt x="27" y="14"/>
                  </a:lnTo>
                  <a:lnTo>
                    <a:pt x="27" y="13"/>
                  </a:lnTo>
                  <a:lnTo>
                    <a:pt x="28" y="13"/>
                  </a:lnTo>
                  <a:lnTo>
                    <a:pt x="29" y="13"/>
                  </a:lnTo>
                  <a:lnTo>
                    <a:pt x="31" y="13"/>
                  </a:lnTo>
                  <a:lnTo>
                    <a:pt x="32" y="14"/>
                  </a:lnTo>
                  <a:lnTo>
                    <a:pt x="33" y="15"/>
                  </a:lnTo>
                  <a:lnTo>
                    <a:pt x="34" y="16"/>
                  </a:lnTo>
                  <a:lnTo>
                    <a:pt x="36" y="16"/>
                  </a:lnTo>
                  <a:lnTo>
                    <a:pt x="38" y="16"/>
                  </a:lnTo>
                  <a:lnTo>
                    <a:pt x="40" y="18"/>
                  </a:lnTo>
                  <a:lnTo>
                    <a:pt x="40" y="17"/>
                  </a:lnTo>
                  <a:lnTo>
                    <a:pt x="38" y="15"/>
                  </a:lnTo>
                  <a:lnTo>
                    <a:pt x="36" y="13"/>
                  </a:lnTo>
                  <a:lnTo>
                    <a:pt x="33" y="12"/>
                  </a:lnTo>
                </a:path>
              </a:pathLst>
            </a:custGeom>
            <a:solidFill>
              <a:srgbClr val="B2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14" name="Freeform 582"/>
            <p:cNvSpPr>
              <a:spLocks/>
            </p:cNvSpPr>
            <p:nvPr/>
          </p:nvSpPr>
          <p:spPr bwMode="auto">
            <a:xfrm>
              <a:off x="1502" y="1398"/>
              <a:ext cx="34" cy="17"/>
            </a:xfrm>
            <a:custGeom>
              <a:avLst/>
              <a:gdLst>
                <a:gd name="T0" fmla="*/ 20 w 34"/>
                <a:gd name="T1" fmla="*/ 6 h 17"/>
                <a:gd name="T2" fmla="*/ 19 w 34"/>
                <a:gd name="T3" fmla="*/ 4 h 17"/>
                <a:gd name="T4" fmla="*/ 17 w 34"/>
                <a:gd name="T5" fmla="*/ 2 h 17"/>
                <a:gd name="T6" fmla="*/ 15 w 34"/>
                <a:gd name="T7" fmla="*/ 1 h 17"/>
                <a:gd name="T8" fmla="*/ 13 w 34"/>
                <a:gd name="T9" fmla="*/ 0 h 17"/>
                <a:gd name="T10" fmla="*/ 10 w 34"/>
                <a:gd name="T11" fmla="*/ 0 h 17"/>
                <a:gd name="T12" fmla="*/ 8 w 34"/>
                <a:gd name="T13" fmla="*/ 0 h 17"/>
                <a:gd name="T14" fmla="*/ 7 w 34"/>
                <a:gd name="T15" fmla="*/ 0 h 17"/>
                <a:gd name="T16" fmla="*/ 5 w 34"/>
                <a:gd name="T17" fmla="*/ 1 h 17"/>
                <a:gd name="T18" fmla="*/ 3 w 34"/>
                <a:gd name="T19" fmla="*/ 2 h 17"/>
                <a:gd name="T20" fmla="*/ 1 w 34"/>
                <a:gd name="T21" fmla="*/ 3 h 17"/>
                <a:gd name="T22" fmla="*/ 0 w 34"/>
                <a:gd name="T23" fmla="*/ 4 h 17"/>
                <a:gd name="T24" fmla="*/ 0 w 34"/>
                <a:gd name="T25" fmla="*/ 5 h 17"/>
                <a:gd name="T26" fmla="*/ 2 w 34"/>
                <a:gd name="T27" fmla="*/ 4 h 17"/>
                <a:gd name="T28" fmla="*/ 5 w 34"/>
                <a:gd name="T29" fmla="*/ 2 h 17"/>
                <a:gd name="T30" fmla="*/ 8 w 34"/>
                <a:gd name="T31" fmla="*/ 2 h 17"/>
                <a:gd name="T32" fmla="*/ 12 w 34"/>
                <a:gd name="T33" fmla="*/ 2 h 17"/>
                <a:gd name="T34" fmla="*/ 15 w 34"/>
                <a:gd name="T35" fmla="*/ 3 h 17"/>
                <a:gd name="T36" fmla="*/ 16 w 34"/>
                <a:gd name="T37" fmla="*/ 4 h 17"/>
                <a:gd name="T38" fmla="*/ 17 w 34"/>
                <a:gd name="T39" fmla="*/ 5 h 17"/>
                <a:gd name="T40" fmla="*/ 18 w 34"/>
                <a:gd name="T41" fmla="*/ 7 h 17"/>
                <a:gd name="T42" fmla="*/ 19 w 34"/>
                <a:gd name="T43" fmla="*/ 9 h 17"/>
                <a:gd name="T44" fmla="*/ 20 w 34"/>
                <a:gd name="T45" fmla="*/ 11 h 17"/>
                <a:gd name="T46" fmla="*/ 20 w 34"/>
                <a:gd name="T47" fmla="*/ 11 h 17"/>
                <a:gd name="T48" fmla="*/ 19 w 34"/>
                <a:gd name="T49" fmla="*/ 11 h 17"/>
                <a:gd name="T50" fmla="*/ 17 w 34"/>
                <a:gd name="T51" fmla="*/ 11 h 17"/>
                <a:gd name="T52" fmla="*/ 15 w 34"/>
                <a:gd name="T53" fmla="*/ 10 h 17"/>
                <a:gd name="T54" fmla="*/ 14 w 34"/>
                <a:gd name="T55" fmla="*/ 10 h 17"/>
                <a:gd name="T56" fmla="*/ 12 w 34"/>
                <a:gd name="T57" fmla="*/ 9 h 17"/>
                <a:gd name="T58" fmla="*/ 9 w 34"/>
                <a:gd name="T59" fmla="*/ 9 h 17"/>
                <a:gd name="T60" fmla="*/ 7 w 34"/>
                <a:gd name="T61" fmla="*/ 10 h 17"/>
                <a:gd name="T62" fmla="*/ 5 w 34"/>
                <a:gd name="T63" fmla="*/ 10 h 17"/>
                <a:gd name="T64" fmla="*/ 5 w 34"/>
                <a:gd name="T65" fmla="*/ 11 h 17"/>
                <a:gd name="T66" fmla="*/ 6 w 34"/>
                <a:gd name="T67" fmla="*/ 11 h 17"/>
                <a:gd name="T68" fmla="*/ 8 w 34"/>
                <a:gd name="T69" fmla="*/ 10 h 17"/>
                <a:gd name="T70" fmla="*/ 12 w 34"/>
                <a:gd name="T71" fmla="*/ 11 h 17"/>
                <a:gd name="T72" fmla="*/ 15 w 34"/>
                <a:gd name="T73" fmla="*/ 11 h 17"/>
                <a:gd name="T74" fmla="*/ 16 w 34"/>
                <a:gd name="T75" fmla="*/ 13 h 17"/>
                <a:gd name="T76" fmla="*/ 19 w 34"/>
                <a:gd name="T77" fmla="*/ 14 h 17"/>
                <a:gd name="T78" fmla="*/ 20 w 34"/>
                <a:gd name="T79" fmla="*/ 14 h 17"/>
                <a:gd name="T80" fmla="*/ 22 w 34"/>
                <a:gd name="T81" fmla="*/ 16 h 17"/>
                <a:gd name="T82" fmla="*/ 23 w 34"/>
                <a:gd name="T83" fmla="*/ 14 h 17"/>
                <a:gd name="T84" fmla="*/ 24 w 34"/>
                <a:gd name="T85" fmla="*/ 13 h 17"/>
                <a:gd name="T86" fmla="*/ 26 w 34"/>
                <a:gd name="T87" fmla="*/ 12 h 17"/>
                <a:gd name="T88" fmla="*/ 28 w 34"/>
                <a:gd name="T89" fmla="*/ 11 h 17"/>
                <a:gd name="T90" fmla="*/ 29 w 34"/>
                <a:gd name="T91" fmla="*/ 11 h 17"/>
                <a:gd name="T92" fmla="*/ 31 w 34"/>
                <a:gd name="T93" fmla="*/ 12 h 17"/>
                <a:gd name="T94" fmla="*/ 33 w 34"/>
                <a:gd name="T95" fmla="*/ 12 h 17"/>
                <a:gd name="T96" fmla="*/ 33 w 34"/>
                <a:gd name="T97" fmla="*/ 12 h 17"/>
                <a:gd name="T98" fmla="*/ 33 w 34"/>
                <a:gd name="T99" fmla="*/ 12 h 17"/>
                <a:gd name="T100" fmla="*/ 32 w 34"/>
                <a:gd name="T101" fmla="*/ 11 h 17"/>
                <a:gd name="T102" fmla="*/ 31 w 34"/>
                <a:gd name="T103" fmla="*/ 11 h 17"/>
                <a:gd name="T104" fmla="*/ 29 w 34"/>
                <a:gd name="T105" fmla="*/ 10 h 17"/>
                <a:gd name="T106" fmla="*/ 27 w 34"/>
                <a:gd name="T107" fmla="*/ 10 h 17"/>
                <a:gd name="T108" fmla="*/ 25 w 34"/>
                <a:gd name="T109" fmla="*/ 11 h 17"/>
                <a:gd name="T110" fmla="*/ 23 w 34"/>
                <a:gd name="T111" fmla="*/ 10 h 17"/>
                <a:gd name="T112" fmla="*/ 20 w 34"/>
                <a:gd name="T113" fmla="*/ 6 h 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
                <a:gd name="T172" fmla="*/ 0 h 17"/>
                <a:gd name="T173" fmla="*/ 34 w 34"/>
                <a:gd name="T174" fmla="*/ 17 h 1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 h="17">
                  <a:moveTo>
                    <a:pt x="20" y="6"/>
                  </a:moveTo>
                  <a:lnTo>
                    <a:pt x="19" y="4"/>
                  </a:lnTo>
                  <a:lnTo>
                    <a:pt x="17" y="2"/>
                  </a:lnTo>
                  <a:lnTo>
                    <a:pt x="15" y="1"/>
                  </a:lnTo>
                  <a:lnTo>
                    <a:pt x="13" y="0"/>
                  </a:lnTo>
                  <a:lnTo>
                    <a:pt x="10" y="0"/>
                  </a:lnTo>
                  <a:lnTo>
                    <a:pt x="8" y="0"/>
                  </a:lnTo>
                  <a:lnTo>
                    <a:pt x="7" y="0"/>
                  </a:lnTo>
                  <a:lnTo>
                    <a:pt x="5" y="1"/>
                  </a:lnTo>
                  <a:lnTo>
                    <a:pt x="3" y="2"/>
                  </a:lnTo>
                  <a:lnTo>
                    <a:pt x="1" y="3"/>
                  </a:lnTo>
                  <a:lnTo>
                    <a:pt x="0" y="4"/>
                  </a:lnTo>
                  <a:lnTo>
                    <a:pt x="0" y="5"/>
                  </a:lnTo>
                  <a:lnTo>
                    <a:pt x="2" y="4"/>
                  </a:lnTo>
                  <a:lnTo>
                    <a:pt x="5" y="2"/>
                  </a:lnTo>
                  <a:lnTo>
                    <a:pt x="8" y="2"/>
                  </a:lnTo>
                  <a:lnTo>
                    <a:pt x="12" y="2"/>
                  </a:lnTo>
                  <a:lnTo>
                    <a:pt x="15" y="3"/>
                  </a:lnTo>
                  <a:lnTo>
                    <a:pt x="16" y="4"/>
                  </a:lnTo>
                  <a:lnTo>
                    <a:pt x="17" y="5"/>
                  </a:lnTo>
                  <a:lnTo>
                    <a:pt x="18" y="7"/>
                  </a:lnTo>
                  <a:lnTo>
                    <a:pt x="19" y="9"/>
                  </a:lnTo>
                  <a:lnTo>
                    <a:pt x="20" y="11"/>
                  </a:lnTo>
                  <a:lnTo>
                    <a:pt x="19" y="11"/>
                  </a:lnTo>
                  <a:lnTo>
                    <a:pt x="17" y="11"/>
                  </a:lnTo>
                  <a:lnTo>
                    <a:pt x="15" y="10"/>
                  </a:lnTo>
                  <a:lnTo>
                    <a:pt x="14" y="10"/>
                  </a:lnTo>
                  <a:lnTo>
                    <a:pt x="12" y="9"/>
                  </a:lnTo>
                  <a:lnTo>
                    <a:pt x="9" y="9"/>
                  </a:lnTo>
                  <a:lnTo>
                    <a:pt x="7" y="10"/>
                  </a:lnTo>
                  <a:lnTo>
                    <a:pt x="5" y="10"/>
                  </a:lnTo>
                  <a:lnTo>
                    <a:pt x="5" y="11"/>
                  </a:lnTo>
                  <a:lnTo>
                    <a:pt x="6" y="11"/>
                  </a:lnTo>
                  <a:lnTo>
                    <a:pt x="8" y="10"/>
                  </a:lnTo>
                  <a:lnTo>
                    <a:pt x="12" y="11"/>
                  </a:lnTo>
                  <a:lnTo>
                    <a:pt x="15" y="11"/>
                  </a:lnTo>
                  <a:lnTo>
                    <a:pt x="16" y="13"/>
                  </a:lnTo>
                  <a:lnTo>
                    <a:pt x="19" y="14"/>
                  </a:lnTo>
                  <a:lnTo>
                    <a:pt x="20" y="14"/>
                  </a:lnTo>
                  <a:lnTo>
                    <a:pt x="22" y="16"/>
                  </a:lnTo>
                  <a:lnTo>
                    <a:pt x="23" y="14"/>
                  </a:lnTo>
                  <a:lnTo>
                    <a:pt x="24" y="13"/>
                  </a:lnTo>
                  <a:lnTo>
                    <a:pt x="26" y="12"/>
                  </a:lnTo>
                  <a:lnTo>
                    <a:pt x="28" y="11"/>
                  </a:lnTo>
                  <a:lnTo>
                    <a:pt x="29" y="11"/>
                  </a:lnTo>
                  <a:lnTo>
                    <a:pt x="31" y="12"/>
                  </a:lnTo>
                  <a:lnTo>
                    <a:pt x="33" y="12"/>
                  </a:lnTo>
                  <a:lnTo>
                    <a:pt x="32" y="11"/>
                  </a:lnTo>
                  <a:lnTo>
                    <a:pt x="31" y="11"/>
                  </a:lnTo>
                  <a:lnTo>
                    <a:pt x="29" y="10"/>
                  </a:lnTo>
                  <a:lnTo>
                    <a:pt x="27" y="10"/>
                  </a:lnTo>
                  <a:lnTo>
                    <a:pt x="25" y="11"/>
                  </a:lnTo>
                  <a:lnTo>
                    <a:pt x="23" y="10"/>
                  </a:lnTo>
                  <a:lnTo>
                    <a:pt x="20" y="6"/>
                  </a:lnTo>
                </a:path>
              </a:pathLst>
            </a:custGeom>
            <a:solidFill>
              <a:srgbClr val="8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15" name="Freeform 583"/>
            <p:cNvSpPr>
              <a:spLocks/>
            </p:cNvSpPr>
            <p:nvPr/>
          </p:nvSpPr>
          <p:spPr bwMode="auto">
            <a:xfrm>
              <a:off x="1564" y="1421"/>
              <a:ext cx="25" cy="17"/>
            </a:xfrm>
            <a:custGeom>
              <a:avLst/>
              <a:gdLst>
                <a:gd name="T0" fmla="*/ 1 w 25"/>
                <a:gd name="T1" fmla="*/ 0 h 17"/>
                <a:gd name="T2" fmla="*/ 1 w 25"/>
                <a:gd name="T3" fmla="*/ 0 h 17"/>
                <a:gd name="T4" fmla="*/ 3 w 25"/>
                <a:gd name="T5" fmla="*/ 0 h 17"/>
                <a:gd name="T6" fmla="*/ 6 w 25"/>
                <a:gd name="T7" fmla="*/ 1 h 17"/>
                <a:gd name="T8" fmla="*/ 8 w 25"/>
                <a:gd name="T9" fmla="*/ 2 h 17"/>
                <a:gd name="T10" fmla="*/ 9 w 25"/>
                <a:gd name="T11" fmla="*/ 3 h 17"/>
                <a:gd name="T12" fmla="*/ 10 w 25"/>
                <a:gd name="T13" fmla="*/ 4 h 17"/>
                <a:gd name="T14" fmla="*/ 11 w 25"/>
                <a:gd name="T15" fmla="*/ 6 h 17"/>
                <a:gd name="T16" fmla="*/ 13 w 25"/>
                <a:gd name="T17" fmla="*/ 6 h 17"/>
                <a:gd name="T18" fmla="*/ 15 w 25"/>
                <a:gd name="T19" fmla="*/ 6 h 17"/>
                <a:gd name="T20" fmla="*/ 17 w 25"/>
                <a:gd name="T21" fmla="*/ 6 h 17"/>
                <a:gd name="T22" fmla="*/ 19 w 25"/>
                <a:gd name="T23" fmla="*/ 6 h 17"/>
                <a:gd name="T24" fmla="*/ 20 w 25"/>
                <a:gd name="T25" fmla="*/ 7 h 17"/>
                <a:gd name="T26" fmla="*/ 22 w 25"/>
                <a:gd name="T27" fmla="*/ 9 h 17"/>
                <a:gd name="T28" fmla="*/ 23 w 25"/>
                <a:gd name="T29" fmla="*/ 11 h 17"/>
                <a:gd name="T30" fmla="*/ 24 w 25"/>
                <a:gd name="T31" fmla="*/ 11 h 17"/>
                <a:gd name="T32" fmla="*/ 24 w 25"/>
                <a:gd name="T33" fmla="*/ 12 h 17"/>
                <a:gd name="T34" fmla="*/ 24 w 25"/>
                <a:gd name="T35" fmla="*/ 12 h 17"/>
                <a:gd name="T36" fmla="*/ 22 w 25"/>
                <a:gd name="T37" fmla="*/ 11 h 17"/>
                <a:gd name="T38" fmla="*/ 20 w 25"/>
                <a:gd name="T39" fmla="*/ 9 h 17"/>
                <a:gd name="T40" fmla="*/ 19 w 25"/>
                <a:gd name="T41" fmla="*/ 8 h 17"/>
                <a:gd name="T42" fmla="*/ 18 w 25"/>
                <a:gd name="T43" fmla="*/ 7 h 17"/>
                <a:gd name="T44" fmla="*/ 17 w 25"/>
                <a:gd name="T45" fmla="*/ 7 h 17"/>
                <a:gd name="T46" fmla="*/ 16 w 25"/>
                <a:gd name="T47" fmla="*/ 7 h 17"/>
                <a:gd name="T48" fmla="*/ 15 w 25"/>
                <a:gd name="T49" fmla="*/ 7 h 17"/>
                <a:gd name="T50" fmla="*/ 13 w 25"/>
                <a:gd name="T51" fmla="*/ 7 h 17"/>
                <a:gd name="T52" fmla="*/ 11 w 25"/>
                <a:gd name="T53" fmla="*/ 6 h 17"/>
                <a:gd name="T54" fmla="*/ 10 w 25"/>
                <a:gd name="T55" fmla="*/ 7 h 17"/>
                <a:gd name="T56" fmla="*/ 11 w 25"/>
                <a:gd name="T57" fmla="*/ 7 h 17"/>
                <a:gd name="T58" fmla="*/ 12 w 25"/>
                <a:gd name="T59" fmla="*/ 8 h 17"/>
                <a:gd name="T60" fmla="*/ 13 w 25"/>
                <a:gd name="T61" fmla="*/ 9 h 17"/>
                <a:gd name="T62" fmla="*/ 14 w 25"/>
                <a:gd name="T63" fmla="*/ 9 h 17"/>
                <a:gd name="T64" fmla="*/ 15 w 25"/>
                <a:gd name="T65" fmla="*/ 11 h 17"/>
                <a:gd name="T66" fmla="*/ 16 w 25"/>
                <a:gd name="T67" fmla="*/ 13 h 17"/>
                <a:gd name="T68" fmla="*/ 16 w 25"/>
                <a:gd name="T69" fmla="*/ 14 h 17"/>
                <a:gd name="T70" fmla="*/ 17 w 25"/>
                <a:gd name="T71" fmla="*/ 16 h 17"/>
                <a:gd name="T72" fmla="*/ 17 w 25"/>
                <a:gd name="T73" fmla="*/ 16 h 17"/>
                <a:gd name="T74" fmla="*/ 17 w 25"/>
                <a:gd name="T75" fmla="*/ 16 h 17"/>
                <a:gd name="T76" fmla="*/ 15 w 25"/>
                <a:gd name="T77" fmla="*/ 13 h 17"/>
                <a:gd name="T78" fmla="*/ 14 w 25"/>
                <a:gd name="T79" fmla="*/ 11 h 17"/>
                <a:gd name="T80" fmla="*/ 12 w 25"/>
                <a:gd name="T81" fmla="*/ 11 h 17"/>
                <a:gd name="T82" fmla="*/ 9 w 25"/>
                <a:gd name="T83" fmla="*/ 9 h 17"/>
                <a:gd name="T84" fmla="*/ 6 w 25"/>
                <a:gd name="T85" fmla="*/ 9 h 17"/>
                <a:gd name="T86" fmla="*/ 2 w 25"/>
                <a:gd name="T87" fmla="*/ 8 h 17"/>
                <a:gd name="T88" fmla="*/ 0 w 25"/>
                <a:gd name="T89" fmla="*/ 7 h 17"/>
                <a:gd name="T90" fmla="*/ 1 w 25"/>
                <a:gd name="T91" fmla="*/ 7 h 17"/>
                <a:gd name="T92" fmla="*/ 3 w 25"/>
                <a:gd name="T93" fmla="*/ 8 h 17"/>
                <a:gd name="T94" fmla="*/ 5 w 25"/>
                <a:gd name="T95" fmla="*/ 8 h 17"/>
                <a:gd name="T96" fmla="*/ 7 w 25"/>
                <a:gd name="T97" fmla="*/ 7 h 17"/>
                <a:gd name="T98" fmla="*/ 8 w 25"/>
                <a:gd name="T99" fmla="*/ 7 h 17"/>
                <a:gd name="T100" fmla="*/ 8 w 25"/>
                <a:gd name="T101" fmla="*/ 6 h 17"/>
                <a:gd name="T102" fmla="*/ 8 w 25"/>
                <a:gd name="T103" fmla="*/ 6 h 17"/>
                <a:gd name="T104" fmla="*/ 7 w 25"/>
                <a:gd name="T105" fmla="*/ 4 h 17"/>
                <a:gd name="T106" fmla="*/ 6 w 25"/>
                <a:gd name="T107" fmla="*/ 3 h 17"/>
                <a:gd name="T108" fmla="*/ 4 w 25"/>
                <a:gd name="T109" fmla="*/ 2 h 17"/>
                <a:gd name="T110" fmla="*/ 3 w 25"/>
                <a:gd name="T111" fmla="*/ 1 h 17"/>
                <a:gd name="T112" fmla="*/ 1 w 25"/>
                <a:gd name="T113" fmla="*/ 0 h 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5"/>
                <a:gd name="T172" fmla="*/ 0 h 17"/>
                <a:gd name="T173" fmla="*/ 25 w 25"/>
                <a:gd name="T174" fmla="*/ 17 h 1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5" h="17">
                  <a:moveTo>
                    <a:pt x="1" y="0"/>
                  </a:moveTo>
                  <a:lnTo>
                    <a:pt x="1" y="0"/>
                  </a:lnTo>
                  <a:lnTo>
                    <a:pt x="3" y="0"/>
                  </a:lnTo>
                  <a:lnTo>
                    <a:pt x="6" y="1"/>
                  </a:lnTo>
                  <a:lnTo>
                    <a:pt x="8" y="2"/>
                  </a:lnTo>
                  <a:lnTo>
                    <a:pt x="9" y="3"/>
                  </a:lnTo>
                  <a:lnTo>
                    <a:pt x="10" y="4"/>
                  </a:lnTo>
                  <a:lnTo>
                    <a:pt x="11" y="6"/>
                  </a:lnTo>
                  <a:lnTo>
                    <a:pt x="13" y="6"/>
                  </a:lnTo>
                  <a:lnTo>
                    <a:pt x="15" y="6"/>
                  </a:lnTo>
                  <a:lnTo>
                    <a:pt x="17" y="6"/>
                  </a:lnTo>
                  <a:lnTo>
                    <a:pt x="19" y="6"/>
                  </a:lnTo>
                  <a:lnTo>
                    <a:pt x="20" y="7"/>
                  </a:lnTo>
                  <a:lnTo>
                    <a:pt x="22" y="9"/>
                  </a:lnTo>
                  <a:lnTo>
                    <a:pt x="23" y="11"/>
                  </a:lnTo>
                  <a:lnTo>
                    <a:pt x="24" y="11"/>
                  </a:lnTo>
                  <a:lnTo>
                    <a:pt x="24" y="12"/>
                  </a:lnTo>
                  <a:lnTo>
                    <a:pt x="22" y="11"/>
                  </a:lnTo>
                  <a:lnTo>
                    <a:pt x="20" y="9"/>
                  </a:lnTo>
                  <a:lnTo>
                    <a:pt x="19" y="8"/>
                  </a:lnTo>
                  <a:lnTo>
                    <a:pt x="18" y="7"/>
                  </a:lnTo>
                  <a:lnTo>
                    <a:pt x="17" y="7"/>
                  </a:lnTo>
                  <a:lnTo>
                    <a:pt x="16" y="7"/>
                  </a:lnTo>
                  <a:lnTo>
                    <a:pt x="15" y="7"/>
                  </a:lnTo>
                  <a:lnTo>
                    <a:pt x="13" y="7"/>
                  </a:lnTo>
                  <a:lnTo>
                    <a:pt x="11" y="6"/>
                  </a:lnTo>
                  <a:lnTo>
                    <a:pt x="10" y="7"/>
                  </a:lnTo>
                  <a:lnTo>
                    <a:pt x="11" y="7"/>
                  </a:lnTo>
                  <a:lnTo>
                    <a:pt x="12" y="8"/>
                  </a:lnTo>
                  <a:lnTo>
                    <a:pt x="13" y="9"/>
                  </a:lnTo>
                  <a:lnTo>
                    <a:pt x="14" y="9"/>
                  </a:lnTo>
                  <a:lnTo>
                    <a:pt x="15" y="11"/>
                  </a:lnTo>
                  <a:lnTo>
                    <a:pt x="16" y="13"/>
                  </a:lnTo>
                  <a:lnTo>
                    <a:pt x="16" y="14"/>
                  </a:lnTo>
                  <a:lnTo>
                    <a:pt x="17" y="16"/>
                  </a:lnTo>
                  <a:lnTo>
                    <a:pt x="15" y="13"/>
                  </a:lnTo>
                  <a:lnTo>
                    <a:pt x="14" y="11"/>
                  </a:lnTo>
                  <a:lnTo>
                    <a:pt x="12" y="11"/>
                  </a:lnTo>
                  <a:lnTo>
                    <a:pt x="9" y="9"/>
                  </a:lnTo>
                  <a:lnTo>
                    <a:pt x="6" y="9"/>
                  </a:lnTo>
                  <a:lnTo>
                    <a:pt x="2" y="8"/>
                  </a:lnTo>
                  <a:lnTo>
                    <a:pt x="0" y="7"/>
                  </a:lnTo>
                  <a:lnTo>
                    <a:pt x="1" y="7"/>
                  </a:lnTo>
                  <a:lnTo>
                    <a:pt x="3" y="8"/>
                  </a:lnTo>
                  <a:lnTo>
                    <a:pt x="5" y="8"/>
                  </a:lnTo>
                  <a:lnTo>
                    <a:pt x="7" y="7"/>
                  </a:lnTo>
                  <a:lnTo>
                    <a:pt x="8" y="7"/>
                  </a:lnTo>
                  <a:lnTo>
                    <a:pt x="8" y="6"/>
                  </a:lnTo>
                  <a:lnTo>
                    <a:pt x="7" y="4"/>
                  </a:lnTo>
                  <a:lnTo>
                    <a:pt x="6" y="3"/>
                  </a:lnTo>
                  <a:lnTo>
                    <a:pt x="4" y="2"/>
                  </a:lnTo>
                  <a:lnTo>
                    <a:pt x="3" y="1"/>
                  </a:lnTo>
                  <a:lnTo>
                    <a:pt x="1" y="0"/>
                  </a:lnTo>
                </a:path>
              </a:pathLst>
            </a:custGeom>
            <a:solidFill>
              <a:srgbClr val="B2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16" name="Freeform 584"/>
            <p:cNvSpPr>
              <a:spLocks/>
            </p:cNvSpPr>
            <p:nvPr/>
          </p:nvSpPr>
          <p:spPr bwMode="auto">
            <a:xfrm>
              <a:off x="1592" y="1431"/>
              <a:ext cx="35" cy="17"/>
            </a:xfrm>
            <a:custGeom>
              <a:avLst/>
              <a:gdLst>
                <a:gd name="T0" fmla="*/ 0 w 35"/>
                <a:gd name="T1" fmla="*/ 1 h 17"/>
                <a:gd name="T2" fmla="*/ 1 w 35"/>
                <a:gd name="T3" fmla="*/ 3 h 17"/>
                <a:gd name="T4" fmla="*/ 4 w 35"/>
                <a:gd name="T5" fmla="*/ 1 h 17"/>
                <a:gd name="T6" fmla="*/ 7 w 35"/>
                <a:gd name="T7" fmla="*/ 1 h 17"/>
                <a:gd name="T8" fmla="*/ 11 w 35"/>
                <a:gd name="T9" fmla="*/ 1 h 17"/>
                <a:gd name="T10" fmla="*/ 13 w 35"/>
                <a:gd name="T11" fmla="*/ 3 h 17"/>
                <a:gd name="T12" fmla="*/ 14 w 35"/>
                <a:gd name="T13" fmla="*/ 5 h 17"/>
                <a:gd name="T14" fmla="*/ 15 w 35"/>
                <a:gd name="T15" fmla="*/ 5 h 17"/>
                <a:gd name="T16" fmla="*/ 14 w 35"/>
                <a:gd name="T17" fmla="*/ 5 h 17"/>
                <a:gd name="T18" fmla="*/ 13 w 35"/>
                <a:gd name="T19" fmla="*/ 5 h 17"/>
                <a:gd name="T20" fmla="*/ 10 w 35"/>
                <a:gd name="T21" fmla="*/ 5 h 17"/>
                <a:gd name="T22" fmla="*/ 7 w 35"/>
                <a:gd name="T23" fmla="*/ 5 h 17"/>
                <a:gd name="T24" fmla="*/ 5 w 35"/>
                <a:gd name="T25" fmla="*/ 5 h 17"/>
                <a:gd name="T26" fmla="*/ 6 w 35"/>
                <a:gd name="T27" fmla="*/ 5 h 17"/>
                <a:gd name="T28" fmla="*/ 10 w 35"/>
                <a:gd name="T29" fmla="*/ 7 h 17"/>
                <a:gd name="T30" fmla="*/ 14 w 35"/>
                <a:gd name="T31" fmla="*/ 8 h 17"/>
                <a:gd name="T32" fmla="*/ 18 w 35"/>
                <a:gd name="T33" fmla="*/ 10 h 17"/>
                <a:gd name="T34" fmla="*/ 21 w 35"/>
                <a:gd name="T35" fmla="*/ 14 h 17"/>
                <a:gd name="T36" fmla="*/ 22 w 35"/>
                <a:gd name="T37" fmla="*/ 16 h 17"/>
                <a:gd name="T38" fmla="*/ 23 w 35"/>
                <a:gd name="T39" fmla="*/ 16 h 17"/>
                <a:gd name="T40" fmla="*/ 25 w 35"/>
                <a:gd name="T41" fmla="*/ 16 h 17"/>
                <a:gd name="T42" fmla="*/ 28 w 35"/>
                <a:gd name="T43" fmla="*/ 16 h 17"/>
                <a:gd name="T44" fmla="*/ 31 w 35"/>
                <a:gd name="T45" fmla="*/ 14 h 17"/>
                <a:gd name="T46" fmla="*/ 33 w 35"/>
                <a:gd name="T47" fmla="*/ 12 h 17"/>
                <a:gd name="T48" fmla="*/ 34 w 35"/>
                <a:gd name="T49" fmla="*/ 12 h 17"/>
                <a:gd name="T50" fmla="*/ 33 w 35"/>
                <a:gd name="T51" fmla="*/ 12 h 17"/>
                <a:gd name="T52" fmla="*/ 31 w 35"/>
                <a:gd name="T53" fmla="*/ 12 h 17"/>
                <a:gd name="T54" fmla="*/ 28 w 35"/>
                <a:gd name="T55" fmla="*/ 12 h 17"/>
                <a:gd name="T56" fmla="*/ 25 w 35"/>
                <a:gd name="T57" fmla="*/ 12 h 17"/>
                <a:gd name="T58" fmla="*/ 23 w 35"/>
                <a:gd name="T59" fmla="*/ 10 h 17"/>
                <a:gd name="T60" fmla="*/ 20 w 35"/>
                <a:gd name="T61" fmla="*/ 8 h 17"/>
                <a:gd name="T62" fmla="*/ 19 w 35"/>
                <a:gd name="T63" fmla="*/ 7 h 17"/>
                <a:gd name="T64" fmla="*/ 20 w 35"/>
                <a:gd name="T65" fmla="*/ 5 h 17"/>
                <a:gd name="T66" fmla="*/ 22 w 35"/>
                <a:gd name="T67" fmla="*/ 5 h 17"/>
                <a:gd name="T68" fmla="*/ 24 w 35"/>
                <a:gd name="T69" fmla="*/ 3 h 17"/>
                <a:gd name="T70" fmla="*/ 28 w 35"/>
                <a:gd name="T71" fmla="*/ 3 h 17"/>
                <a:gd name="T72" fmla="*/ 32 w 35"/>
                <a:gd name="T73" fmla="*/ 3 h 17"/>
                <a:gd name="T74" fmla="*/ 31 w 35"/>
                <a:gd name="T75" fmla="*/ 3 h 17"/>
                <a:gd name="T76" fmla="*/ 30 w 35"/>
                <a:gd name="T77" fmla="*/ 1 h 17"/>
                <a:gd name="T78" fmla="*/ 27 w 35"/>
                <a:gd name="T79" fmla="*/ 1 h 17"/>
                <a:gd name="T80" fmla="*/ 23 w 35"/>
                <a:gd name="T81" fmla="*/ 3 h 17"/>
                <a:gd name="T82" fmla="*/ 22 w 35"/>
                <a:gd name="T83" fmla="*/ 3 h 17"/>
                <a:gd name="T84" fmla="*/ 20 w 35"/>
                <a:gd name="T85" fmla="*/ 1 h 17"/>
                <a:gd name="T86" fmla="*/ 17 w 35"/>
                <a:gd name="T87" fmla="*/ 1 h 17"/>
                <a:gd name="T88" fmla="*/ 14 w 35"/>
                <a:gd name="T89" fmla="*/ 0 h 17"/>
                <a:gd name="T90" fmla="*/ 10 w 35"/>
                <a:gd name="T91" fmla="*/ 0 h 17"/>
                <a:gd name="T92" fmla="*/ 6 w 35"/>
                <a:gd name="T93" fmla="*/ 0 h 17"/>
                <a:gd name="T94" fmla="*/ 3 w 35"/>
                <a:gd name="T95" fmla="*/ 1 h 17"/>
                <a:gd name="T96" fmla="*/ 0 w 35"/>
                <a:gd name="T97" fmla="*/ 1 h 1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
                <a:gd name="T148" fmla="*/ 0 h 17"/>
                <a:gd name="T149" fmla="*/ 35 w 35"/>
                <a:gd name="T150" fmla="*/ 17 h 1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 h="17">
                  <a:moveTo>
                    <a:pt x="0" y="1"/>
                  </a:moveTo>
                  <a:lnTo>
                    <a:pt x="1" y="3"/>
                  </a:lnTo>
                  <a:lnTo>
                    <a:pt x="4" y="1"/>
                  </a:lnTo>
                  <a:lnTo>
                    <a:pt x="7" y="1"/>
                  </a:lnTo>
                  <a:lnTo>
                    <a:pt x="11" y="1"/>
                  </a:lnTo>
                  <a:lnTo>
                    <a:pt x="13" y="3"/>
                  </a:lnTo>
                  <a:lnTo>
                    <a:pt x="14" y="5"/>
                  </a:lnTo>
                  <a:lnTo>
                    <a:pt x="15" y="5"/>
                  </a:lnTo>
                  <a:lnTo>
                    <a:pt x="14" y="5"/>
                  </a:lnTo>
                  <a:lnTo>
                    <a:pt x="13" y="5"/>
                  </a:lnTo>
                  <a:lnTo>
                    <a:pt x="10" y="5"/>
                  </a:lnTo>
                  <a:lnTo>
                    <a:pt x="7" y="5"/>
                  </a:lnTo>
                  <a:lnTo>
                    <a:pt x="5" y="5"/>
                  </a:lnTo>
                  <a:lnTo>
                    <a:pt x="6" y="5"/>
                  </a:lnTo>
                  <a:lnTo>
                    <a:pt x="10" y="7"/>
                  </a:lnTo>
                  <a:lnTo>
                    <a:pt x="14" y="8"/>
                  </a:lnTo>
                  <a:lnTo>
                    <a:pt x="18" y="10"/>
                  </a:lnTo>
                  <a:lnTo>
                    <a:pt x="21" y="14"/>
                  </a:lnTo>
                  <a:lnTo>
                    <a:pt x="22" y="16"/>
                  </a:lnTo>
                  <a:lnTo>
                    <a:pt x="23" y="16"/>
                  </a:lnTo>
                  <a:lnTo>
                    <a:pt x="25" y="16"/>
                  </a:lnTo>
                  <a:lnTo>
                    <a:pt x="28" y="16"/>
                  </a:lnTo>
                  <a:lnTo>
                    <a:pt x="31" y="14"/>
                  </a:lnTo>
                  <a:lnTo>
                    <a:pt x="33" y="12"/>
                  </a:lnTo>
                  <a:lnTo>
                    <a:pt x="34" y="12"/>
                  </a:lnTo>
                  <a:lnTo>
                    <a:pt x="33" y="12"/>
                  </a:lnTo>
                  <a:lnTo>
                    <a:pt x="31" y="12"/>
                  </a:lnTo>
                  <a:lnTo>
                    <a:pt x="28" y="12"/>
                  </a:lnTo>
                  <a:lnTo>
                    <a:pt x="25" y="12"/>
                  </a:lnTo>
                  <a:lnTo>
                    <a:pt x="23" y="10"/>
                  </a:lnTo>
                  <a:lnTo>
                    <a:pt x="20" y="8"/>
                  </a:lnTo>
                  <a:lnTo>
                    <a:pt x="19" y="7"/>
                  </a:lnTo>
                  <a:lnTo>
                    <a:pt x="20" y="5"/>
                  </a:lnTo>
                  <a:lnTo>
                    <a:pt x="22" y="5"/>
                  </a:lnTo>
                  <a:lnTo>
                    <a:pt x="24" y="3"/>
                  </a:lnTo>
                  <a:lnTo>
                    <a:pt x="28" y="3"/>
                  </a:lnTo>
                  <a:lnTo>
                    <a:pt x="32" y="3"/>
                  </a:lnTo>
                  <a:lnTo>
                    <a:pt x="31" y="3"/>
                  </a:lnTo>
                  <a:lnTo>
                    <a:pt x="30" y="1"/>
                  </a:lnTo>
                  <a:lnTo>
                    <a:pt x="27" y="1"/>
                  </a:lnTo>
                  <a:lnTo>
                    <a:pt x="23" y="3"/>
                  </a:lnTo>
                  <a:lnTo>
                    <a:pt x="22" y="3"/>
                  </a:lnTo>
                  <a:lnTo>
                    <a:pt x="20" y="1"/>
                  </a:lnTo>
                  <a:lnTo>
                    <a:pt x="17" y="1"/>
                  </a:lnTo>
                  <a:lnTo>
                    <a:pt x="14" y="0"/>
                  </a:lnTo>
                  <a:lnTo>
                    <a:pt x="10" y="0"/>
                  </a:lnTo>
                  <a:lnTo>
                    <a:pt x="6" y="0"/>
                  </a:lnTo>
                  <a:lnTo>
                    <a:pt x="3" y="1"/>
                  </a:lnTo>
                  <a:lnTo>
                    <a:pt x="0" y="1"/>
                  </a:lnTo>
                </a:path>
              </a:pathLst>
            </a:custGeom>
            <a:solidFill>
              <a:srgbClr val="B2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17" name="Freeform 585"/>
            <p:cNvSpPr>
              <a:spLocks/>
            </p:cNvSpPr>
            <p:nvPr/>
          </p:nvSpPr>
          <p:spPr bwMode="auto">
            <a:xfrm>
              <a:off x="1580" y="1437"/>
              <a:ext cx="21" cy="17"/>
            </a:xfrm>
            <a:custGeom>
              <a:avLst/>
              <a:gdLst>
                <a:gd name="T0" fmla="*/ 0 w 21"/>
                <a:gd name="T1" fmla="*/ 4 h 17"/>
                <a:gd name="T2" fmla="*/ 1 w 21"/>
                <a:gd name="T3" fmla="*/ 2 h 17"/>
                <a:gd name="T4" fmla="*/ 4 w 21"/>
                <a:gd name="T5" fmla="*/ 2 h 17"/>
                <a:gd name="T6" fmla="*/ 6 w 21"/>
                <a:gd name="T7" fmla="*/ 2 h 17"/>
                <a:gd name="T8" fmla="*/ 8 w 21"/>
                <a:gd name="T9" fmla="*/ 4 h 17"/>
                <a:gd name="T10" fmla="*/ 9 w 21"/>
                <a:gd name="T11" fmla="*/ 10 h 17"/>
                <a:gd name="T12" fmla="*/ 9 w 21"/>
                <a:gd name="T13" fmla="*/ 12 h 17"/>
                <a:gd name="T14" fmla="*/ 9 w 21"/>
                <a:gd name="T15" fmla="*/ 12 h 17"/>
                <a:gd name="T16" fmla="*/ 9 w 21"/>
                <a:gd name="T17" fmla="*/ 12 h 17"/>
                <a:gd name="T18" fmla="*/ 10 w 21"/>
                <a:gd name="T19" fmla="*/ 12 h 17"/>
                <a:gd name="T20" fmla="*/ 12 w 21"/>
                <a:gd name="T21" fmla="*/ 12 h 17"/>
                <a:gd name="T22" fmla="*/ 14 w 21"/>
                <a:gd name="T23" fmla="*/ 12 h 17"/>
                <a:gd name="T24" fmla="*/ 17 w 21"/>
                <a:gd name="T25" fmla="*/ 12 h 17"/>
                <a:gd name="T26" fmla="*/ 20 w 21"/>
                <a:gd name="T27" fmla="*/ 16 h 17"/>
                <a:gd name="T28" fmla="*/ 20 w 21"/>
                <a:gd name="T29" fmla="*/ 16 h 17"/>
                <a:gd name="T30" fmla="*/ 19 w 21"/>
                <a:gd name="T31" fmla="*/ 14 h 17"/>
                <a:gd name="T32" fmla="*/ 18 w 21"/>
                <a:gd name="T33" fmla="*/ 12 h 17"/>
                <a:gd name="T34" fmla="*/ 16 w 21"/>
                <a:gd name="T35" fmla="*/ 10 h 17"/>
                <a:gd name="T36" fmla="*/ 13 w 21"/>
                <a:gd name="T37" fmla="*/ 8 h 17"/>
                <a:gd name="T38" fmla="*/ 12 w 21"/>
                <a:gd name="T39" fmla="*/ 8 h 17"/>
                <a:gd name="T40" fmla="*/ 11 w 21"/>
                <a:gd name="T41" fmla="*/ 8 h 17"/>
                <a:gd name="T42" fmla="*/ 10 w 21"/>
                <a:gd name="T43" fmla="*/ 6 h 17"/>
                <a:gd name="T44" fmla="*/ 9 w 21"/>
                <a:gd name="T45" fmla="*/ 4 h 17"/>
                <a:gd name="T46" fmla="*/ 8 w 21"/>
                <a:gd name="T47" fmla="*/ 2 h 17"/>
                <a:gd name="T48" fmla="*/ 7 w 21"/>
                <a:gd name="T49" fmla="*/ 0 h 17"/>
                <a:gd name="T50" fmla="*/ 5 w 21"/>
                <a:gd name="T51" fmla="*/ 0 h 17"/>
                <a:gd name="T52" fmla="*/ 3 w 21"/>
                <a:gd name="T53" fmla="*/ 0 h 17"/>
                <a:gd name="T54" fmla="*/ 2 w 21"/>
                <a:gd name="T55" fmla="*/ 2 h 17"/>
                <a:gd name="T56" fmla="*/ 1 w 21"/>
                <a:gd name="T57" fmla="*/ 4 h 17"/>
                <a:gd name="T58" fmla="*/ 0 w 21"/>
                <a:gd name="T59" fmla="*/ 4 h 1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
                <a:gd name="T91" fmla="*/ 0 h 17"/>
                <a:gd name="T92" fmla="*/ 21 w 21"/>
                <a:gd name="T93" fmla="*/ 17 h 1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 h="17">
                  <a:moveTo>
                    <a:pt x="0" y="4"/>
                  </a:moveTo>
                  <a:lnTo>
                    <a:pt x="1" y="2"/>
                  </a:lnTo>
                  <a:lnTo>
                    <a:pt x="4" y="2"/>
                  </a:lnTo>
                  <a:lnTo>
                    <a:pt x="6" y="2"/>
                  </a:lnTo>
                  <a:lnTo>
                    <a:pt x="8" y="4"/>
                  </a:lnTo>
                  <a:lnTo>
                    <a:pt x="9" y="10"/>
                  </a:lnTo>
                  <a:lnTo>
                    <a:pt x="9" y="12"/>
                  </a:lnTo>
                  <a:lnTo>
                    <a:pt x="10" y="12"/>
                  </a:lnTo>
                  <a:lnTo>
                    <a:pt x="12" y="12"/>
                  </a:lnTo>
                  <a:lnTo>
                    <a:pt x="14" y="12"/>
                  </a:lnTo>
                  <a:lnTo>
                    <a:pt x="17" y="12"/>
                  </a:lnTo>
                  <a:lnTo>
                    <a:pt x="20" y="16"/>
                  </a:lnTo>
                  <a:lnTo>
                    <a:pt x="19" y="14"/>
                  </a:lnTo>
                  <a:lnTo>
                    <a:pt x="18" y="12"/>
                  </a:lnTo>
                  <a:lnTo>
                    <a:pt x="16" y="10"/>
                  </a:lnTo>
                  <a:lnTo>
                    <a:pt x="13" y="8"/>
                  </a:lnTo>
                  <a:lnTo>
                    <a:pt x="12" y="8"/>
                  </a:lnTo>
                  <a:lnTo>
                    <a:pt x="11" y="8"/>
                  </a:lnTo>
                  <a:lnTo>
                    <a:pt x="10" y="6"/>
                  </a:lnTo>
                  <a:lnTo>
                    <a:pt x="9" y="4"/>
                  </a:lnTo>
                  <a:lnTo>
                    <a:pt x="8" y="2"/>
                  </a:lnTo>
                  <a:lnTo>
                    <a:pt x="7" y="0"/>
                  </a:lnTo>
                  <a:lnTo>
                    <a:pt x="5" y="0"/>
                  </a:lnTo>
                  <a:lnTo>
                    <a:pt x="3" y="0"/>
                  </a:lnTo>
                  <a:lnTo>
                    <a:pt x="2" y="2"/>
                  </a:lnTo>
                  <a:lnTo>
                    <a:pt x="1" y="4"/>
                  </a:lnTo>
                  <a:lnTo>
                    <a:pt x="0" y="4"/>
                  </a:lnTo>
                </a:path>
              </a:pathLst>
            </a:custGeom>
            <a:solidFill>
              <a:srgbClr val="8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18" name="Freeform 586"/>
            <p:cNvSpPr>
              <a:spLocks/>
            </p:cNvSpPr>
            <p:nvPr/>
          </p:nvSpPr>
          <p:spPr bwMode="auto">
            <a:xfrm>
              <a:off x="1627" y="1434"/>
              <a:ext cx="26" cy="17"/>
            </a:xfrm>
            <a:custGeom>
              <a:avLst/>
              <a:gdLst>
                <a:gd name="T0" fmla="*/ 0 w 26"/>
                <a:gd name="T1" fmla="*/ 12 h 17"/>
                <a:gd name="T2" fmla="*/ 1 w 26"/>
                <a:gd name="T3" fmla="*/ 12 h 17"/>
                <a:gd name="T4" fmla="*/ 3 w 26"/>
                <a:gd name="T5" fmla="*/ 8 h 17"/>
                <a:gd name="T6" fmla="*/ 5 w 26"/>
                <a:gd name="T7" fmla="*/ 4 h 17"/>
                <a:gd name="T8" fmla="*/ 8 w 26"/>
                <a:gd name="T9" fmla="*/ 4 h 17"/>
                <a:gd name="T10" fmla="*/ 10 w 26"/>
                <a:gd name="T11" fmla="*/ 8 h 17"/>
                <a:gd name="T12" fmla="*/ 13 w 26"/>
                <a:gd name="T13" fmla="*/ 12 h 17"/>
                <a:gd name="T14" fmla="*/ 14 w 26"/>
                <a:gd name="T15" fmla="*/ 16 h 17"/>
                <a:gd name="T16" fmla="*/ 16 w 26"/>
                <a:gd name="T17" fmla="*/ 16 h 17"/>
                <a:gd name="T18" fmla="*/ 17 w 26"/>
                <a:gd name="T19" fmla="*/ 16 h 17"/>
                <a:gd name="T20" fmla="*/ 19 w 26"/>
                <a:gd name="T21" fmla="*/ 12 h 17"/>
                <a:gd name="T22" fmla="*/ 21 w 26"/>
                <a:gd name="T23" fmla="*/ 12 h 17"/>
                <a:gd name="T24" fmla="*/ 23 w 26"/>
                <a:gd name="T25" fmla="*/ 8 h 17"/>
                <a:gd name="T26" fmla="*/ 25 w 26"/>
                <a:gd name="T27" fmla="*/ 12 h 17"/>
                <a:gd name="T28" fmla="*/ 25 w 26"/>
                <a:gd name="T29" fmla="*/ 12 h 17"/>
                <a:gd name="T30" fmla="*/ 24 w 26"/>
                <a:gd name="T31" fmla="*/ 8 h 17"/>
                <a:gd name="T32" fmla="*/ 23 w 26"/>
                <a:gd name="T33" fmla="*/ 8 h 17"/>
                <a:gd name="T34" fmla="*/ 20 w 26"/>
                <a:gd name="T35" fmla="*/ 4 h 17"/>
                <a:gd name="T36" fmla="*/ 17 w 26"/>
                <a:gd name="T37" fmla="*/ 8 h 17"/>
                <a:gd name="T38" fmla="*/ 16 w 26"/>
                <a:gd name="T39" fmla="*/ 8 h 17"/>
                <a:gd name="T40" fmla="*/ 14 w 26"/>
                <a:gd name="T41" fmla="*/ 12 h 17"/>
                <a:gd name="T42" fmla="*/ 14 w 26"/>
                <a:gd name="T43" fmla="*/ 8 h 17"/>
                <a:gd name="T44" fmla="*/ 12 w 26"/>
                <a:gd name="T45" fmla="*/ 4 h 17"/>
                <a:gd name="T46" fmla="*/ 10 w 26"/>
                <a:gd name="T47" fmla="*/ 4 h 17"/>
                <a:gd name="T48" fmla="*/ 8 w 26"/>
                <a:gd name="T49" fmla="*/ 0 h 17"/>
                <a:gd name="T50" fmla="*/ 7 w 26"/>
                <a:gd name="T51" fmla="*/ 0 h 17"/>
                <a:gd name="T52" fmla="*/ 5 w 26"/>
                <a:gd name="T53" fmla="*/ 0 h 17"/>
                <a:gd name="T54" fmla="*/ 3 w 26"/>
                <a:gd name="T55" fmla="*/ 4 h 17"/>
                <a:gd name="T56" fmla="*/ 1 w 26"/>
                <a:gd name="T57" fmla="*/ 12 h 17"/>
                <a:gd name="T58" fmla="*/ 0 w 26"/>
                <a:gd name="T59" fmla="*/ 12 h 1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6"/>
                <a:gd name="T91" fmla="*/ 0 h 17"/>
                <a:gd name="T92" fmla="*/ 26 w 26"/>
                <a:gd name="T93" fmla="*/ 17 h 1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6" h="17">
                  <a:moveTo>
                    <a:pt x="0" y="12"/>
                  </a:moveTo>
                  <a:lnTo>
                    <a:pt x="1" y="12"/>
                  </a:lnTo>
                  <a:lnTo>
                    <a:pt x="3" y="8"/>
                  </a:lnTo>
                  <a:lnTo>
                    <a:pt x="5" y="4"/>
                  </a:lnTo>
                  <a:lnTo>
                    <a:pt x="8" y="4"/>
                  </a:lnTo>
                  <a:lnTo>
                    <a:pt x="10" y="8"/>
                  </a:lnTo>
                  <a:lnTo>
                    <a:pt x="13" y="12"/>
                  </a:lnTo>
                  <a:lnTo>
                    <a:pt x="14" y="16"/>
                  </a:lnTo>
                  <a:lnTo>
                    <a:pt x="16" y="16"/>
                  </a:lnTo>
                  <a:lnTo>
                    <a:pt x="17" y="16"/>
                  </a:lnTo>
                  <a:lnTo>
                    <a:pt x="19" y="12"/>
                  </a:lnTo>
                  <a:lnTo>
                    <a:pt x="21" y="12"/>
                  </a:lnTo>
                  <a:lnTo>
                    <a:pt x="23" y="8"/>
                  </a:lnTo>
                  <a:lnTo>
                    <a:pt x="25" y="12"/>
                  </a:lnTo>
                  <a:lnTo>
                    <a:pt x="24" y="8"/>
                  </a:lnTo>
                  <a:lnTo>
                    <a:pt x="23" y="8"/>
                  </a:lnTo>
                  <a:lnTo>
                    <a:pt x="20" y="4"/>
                  </a:lnTo>
                  <a:lnTo>
                    <a:pt x="17" y="8"/>
                  </a:lnTo>
                  <a:lnTo>
                    <a:pt x="16" y="8"/>
                  </a:lnTo>
                  <a:lnTo>
                    <a:pt x="14" y="12"/>
                  </a:lnTo>
                  <a:lnTo>
                    <a:pt x="14" y="8"/>
                  </a:lnTo>
                  <a:lnTo>
                    <a:pt x="12" y="4"/>
                  </a:lnTo>
                  <a:lnTo>
                    <a:pt x="10" y="4"/>
                  </a:lnTo>
                  <a:lnTo>
                    <a:pt x="8" y="0"/>
                  </a:lnTo>
                  <a:lnTo>
                    <a:pt x="7" y="0"/>
                  </a:lnTo>
                  <a:lnTo>
                    <a:pt x="5" y="0"/>
                  </a:lnTo>
                  <a:lnTo>
                    <a:pt x="3" y="4"/>
                  </a:lnTo>
                  <a:lnTo>
                    <a:pt x="1" y="12"/>
                  </a:lnTo>
                  <a:lnTo>
                    <a:pt x="0" y="12"/>
                  </a:lnTo>
                </a:path>
              </a:pathLst>
            </a:custGeom>
            <a:solidFill>
              <a:srgbClr val="B2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19" name="Freeform 587"/>
            <p:cNvSpPr>
              <a:spLocks/>
            </p:cNvSpPr>
            <p:nvPr/>
          </p:nvSpPr>
          <p:spPr bwMode="auto">
            <a:xfrm>
              <a:off x="1641" y="1442"/>
              <a:ext cx="17" cy="17"/>
            </a:xfrm>
            <a:custGeom>
              <a:avLst/>
              <a:gdLst>
                <a:gd name="T0" fmla="*/ 2 w 17"/>
                <a:gd name="T1" fmla="*/ 0 h 17"/>
                <a:gd name="T2" fmla="*/ 4 w 17"/>
                <a:gd name="T3" fmla="*/ 0 h 17"/>
                <a:gd name="T4" fmla="*/ 6 w 17"/>
                <a:gd name="T5" fmla="*/ 0 h 17"/>
                <a:gd name="T6" fmla="*/ 7 w 17"/>
                <a:gd name="T7" fmla="*/ 3 h 17"/>
                <a:gd name="T8" fmla="*/ 8 w 17"/>
                <a:gd name="T9" fmla="*/ 6 h 17"/>
                <a:gd name="T10" fmla="*/ 9 w 17"/>
                <a:gd name="T11" fmla="*/ 6 h 17"/>
                <a:gd name="T12" fmla="*/ 9 w 17"/>
                <a:gd name="T13" fmla="*/ 9 h 17"/>
                <a:gd name="T14" fmla="*/ 9 w 17"/>
                <a:gd name="T15" fmla="*/ 6 h 17"/>
                <a:gd name="T16" fmla="*/ 9 w 17"/>
                <a:gd name="T17" fmla="*/ 6 h 17"/>
                <a:gd name="T18" fmla="*/ 10 w 17"/>
                <a:gd name="T19" fmla="*/ 6 h 17"/>
                <a:gd name="T20" fmla="*/ 10 w 17"/>
                <a:gd name="T21" fmla="*/ 3 h 17"/>
                <a:gd name="T22" fmla="*/ 11 w 17"/>
                <a:gd name="T23" fmla="*/ 3 h 17"/>
                <a:gd name="T24" fmla="*/ 12 w 17"/>
                <a:gd name="T25" fmla="*/ 3 h 17"/>
                <a:gd name="T26" fmla="*/ 14 w 17"/>
                <a:gd name="T27" fmla="*/ 3 h 17"/>
                <a:gd name="T28" fmla="*/ 16 w 17"/>
                <a:gd name="T29" fmla="*/ 3 h 17"/>
                <a:gd name="T30" fmla="*/ 16 w 17"/>
                <a:gd name="T31" fmla="*/ 6 h 17"/>
                <a:gd name="T32" fmla="*/ 16 w 17"/>
                <a:gd name="T33" fmla="*/ 6 h 17"/>
                <a:gd name="T34" fmla="*/ 16 w 17"/>
                <a:gd name="T35" fmla="*/ 6 h 17"/>
                <a:gd name="T36" fmla="*/ 14 w 17"/>
                <a:gd name="T37" fmla="*/ 6 h 17"/>
                <a:gd name="T38" fmla="*/ 13 w 17"/>
                <a:gd name="T39" fmla="*/ 6 h 17"/>
                <a:gd name="T40" fmla="*/ 11 w 17"/>
                <a:gd name="T41" fmla="*/ 6 h 17"/>
                <a:gd name="T42" fmla="*/ 10 w 17"/>
                <a:gd name="T43" fmla="*/ 6 h 17"/>
                <a:gd name="T44" fmla="*/ 10 w 17"/>
                <a:gd name="T45" fmla="*/ 9 h 17"/>
                <a:gd name="T46" fmla="*/ 9 w 17"/>
                <a:gd name="T47" fmla="*/ 12 h 17"/>
                <a:gd name="T48" fmla="*/ 9 w 17"/>
                <a:gd name="T49" fmla="*/ 12 h 17"/>
                <a:gd name="T50" fmla="*/ 9 w 17"/>
                <a:gd name="T51" fmla="*/ 12 h 17"/>
                <a:gd name="T52" fmla="*/ 9 w 17"/>
                <a:gd name="T53" fmla="*/ 12 h 17"/>
                <a:gd name="T54" fmla="*/ 10 w 17"/>
                <a:gd name="T55" fmla="*/ 16 h 17"/>
                <a:gd name="T56" fmla="*/ 11 w 17"/>
                <a:gd name="T57" fmla="*/ 16 h 17"/>
                <a:gd name="T58" fmla="*/ 11 w 17"/>
                <a:gd name="T59" fmla="*/ 16 h 17"/>
                <a:gd name="T60" fmla="*/ 12 w 17"/>
                <a:gd name="T61" fmla="*/ 16 h 17"/>
                <a:gd name="T62" fmla="*/ 13 w 17"/>
                <a:gd name="T63" fmla="*/ 16 h 17"/>
                <a:gd name="T64" fmla="*/ 13 w 17"/>
                <a:gd name="T65" fmla="*/ 16 h 17"/>
                <a:gd name="T66" fmla="*/ 12 w 17"/>
                <a:gd name="T67" fmla="*/ 16 h 17"/>
                <a:gd name="T68" fmla="*/ 12 w 17"/>
                <a:gd name="T69" fmla="*/ 16 h 17"/>
                <a:gd name="T70" fmla="*/ 10 w 17"/>
                <a:gd name="T71" fmla="*/ 16 h 17"/>
                <a:gd name="T72" fmla="*/ 9 w 17"/>
                <a:gd name="T73" fmla="*/ 16 h 17"/>
                <a:gd name="T74" fmla="*/ 8 w 17"/>
                <a:gd name="T75" fmla="*/ 16 h 17"/>
                <a:gd name="T76" fmla="*/ 7 w 17"/>
                <a:gd name="T77" fmla="*/ 16 h 17"/>
                <a:gd name="T78" fmla="*/ 6 w 17"/>
                <a:gd name="T79" fmla="*/ 16 h 17"/>
                <a:gd name="T80" fmla="*/ 5 w 17"/>
                <a:gd name="T81" fmla="*/ 12 h 17"/>
                <a:gd name="T82" fmla="*/ 4 w 17"/>
                <a:gd name="T83" fmla="*/ 12 h 17"/>
                <a:gd name="T84" fmla="*/ 2 w 17"/>
                <a:gd name="T85" fmla="*/ 9 h 17"/>
                <a:gd name="T86" fmla="*/ 2 w 17"/>
                <a:gd name="T87" fmla="*/ 9 h 17"/>
                <a:gd name="T88" fmla="*/ 2 w 17"/>
                <a:gd name="T89" fmla="*/ 9 h 17"/>
                <a:gd name="T90" fmla="*/ 3 w 17"/>
                <a:gd name="T91" fmla="*/ 9 h 17"/>
                <a:gd name="T92" fmla="*/ 5 w 17"/>
                <a:gd name="T93" fmla="*/ 9 h 17"/>
                <a:gd name="T94" fmla="*/ 6 w 17"/>
                <a:gd name="T95" fmla="*/ 12 h 17"/>
                <a:gd name="T96" fmla="*/ 7 w 17"/>
                <a:gd name="T97" fmla="*/ 12 h 17"/>
                <a:gd name="T98" fmla="*/ 7 w 17"/>
                <a:gd name="T99" fmla="*/ 9 h 17"/>
                <a:gd name="T100" fmla="*/ 7 w 17"/>
                <a:gd name="T101" fmla="*/ 6 h 17"/>
                <a:gd name="T102" fmla="*/ 6 w 17"/>
                <a:gd name="T103" fmla="*/ 3 h 17"/>
                <a:gd name="T104" fmla="*/ 6 w 17"/>
                <a:gd name="T105" fmla="*/ 3 h 17"/>
                <a:gd name="T106" fmla="*/ 5 w 17"/>
                <a:gd name="T107" fmla="*/ 3 h 17"/>
                <a:gd name="T108" fmla="*/ 4 w 17"/>
                <a:gd name="T109" fmla="*/ 0 h 17"/>
                <a:gd name="T110" fmla="*/ 2 w 17"/>
                <a:gd name="T111" fmla="*/ 0 h 17"/>
                <a:gd name="T112" fmla="*/ 0 w 17"/>
                <a:gd name="T113" fmla="*/ 0 h 17"/>
                <a:gd name="T114" fmla="*/ 0 w 17"/>
                <a:gd name="T115" fmla="*/ 0 h 17"/>
                <a:gd name="T116" fmla="*/ 0 w 17"/>
                <a:gd name="T117" fmla="*/ 0 h 17"/>
                <a:gd name="T118" fmla="*/ 1 w 17"/>
                <a:gd name="T119" fmla="*/ 0 h 17"/>
                <a:gd name="T120" fmla="*/ 2 w 17"/>
                <a:gd name="T121" fmla="*/ 0 h 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
                <a:gd name="T184" fmla="*/ 0 h 17"/>
                <a:gd name="T185" fmla="*/ 17 w 17"/>
                <a:gd name="T186" fmla="*/ 17 h 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 h="17">
                  <a:moveTo>
                    <a:pt x="2" y="0"/>
                  </a:moveTo>
                  <a:lnTo>
                    <a:pt x="4" y="0"/>
                  </a:lnTo>
                  <a:lnTo>
                    <a:pt x="6" y="0"/>
                  </a:lnTo>
                  <a:lnTo>
                    <a:pt x="7" y="3"/>
                  </a:lnTo>
                  <a:lnTo>
                    <a:pt x="8" y="6"/>
                  </a:lnTo>
                  <a:lnTo>
                    <a:pt x="9" y="6"/>
                  </a:lnTo>
                  <a:lnTo>
                    <a:pt x="9" y="9"/>
                  </a:lnTo>
                  <a:lnTo>
                    <a:pt x="9" y="6"/>
                  </a:lnTo>
                  <a:lnTo>
                    <a:pt x="10" y="6"/>
                  </a:lnTo>
                  <a:lnTo>
                    <a:pt x="10" y="3"/>
                  </a:lnTo>
                  <a:lnTo>
                    <a:pt x="11" y="3"/>
                  </a:lnTo>
                  <a:lnTo>
                    <a:pt x="12" y="3"/>
                  </a:lnTo>
                  <a:lnTo>
                    <a:pt x="14" y="3"/>
                  </a:lnTo>
                  <a:lnTo>
                    <a:pt x="16" y="3"/>
                  </a:lnTo>
                  <a:lnTo>
                    <a:pt x="16" y="6"/>
                  </a:lnTo>
                  <a:lnTo>
                    <a:pt x="14" y="6"/>
                  </a:lnTo>
                  <a:lnTo>
                    <a:pt x="13" y="6"/>
                  </a:lnTo>
                  <a:lnTo>
                    <a:pt x="11" y="6"/>
                  </a:lnTo>
                  <a:lnTo>
                    <a:pt x="10" y="6"/>
                  </a:lnTo>
                  <a:lnTo>
                    <a:pt x="10" y="9"/>
                  </a:lnTo>
                  <a:lnTo>
                    <a:pt x="9" y="12"/>
                  </a:lnTo>
                  <a:lnTo>
                    <a:pt x="10" y="16"/>
                  </a:lnTo>
                  <a:lnTo>
                    <a:pt x="11" y="16"/>
                  </a:lnTo>
                  <a:lnTo>
                    <a:pt x="12" y="16"/>
                  </a:lnTo>
                  <a:lnTo>
                    <a:pt x="13" y="16"/>
                  </a:lnTo>
                  <a:lnTo>
                    <a:pt x="12" y="16"/>
                  </a:lnTo>
                  <a:lnTo>
                    <a:pt x="10" y="16"/>
                  </a:lnTo>
                  <a:lnTo>
                    <a:pt x="9" y="16"/>
                  </a:lnTo>
                  <a:lnTo>
                    <a:pt x="8" y="16"/>
                  </a:lnTo>
                  <a:lnTo>
                    <a:pt x="7" y="16"/>
                  </a:lnTo>
                  <a:lnTo>
                    <a:pt x="6" y="16"/>
                  </a:lnTo>
                  <a:lnTo>
                    <a:pt x="5" y="12"/>
                  </a:lnTo>
                  <a:lnTo>
                    <a:pt x="4" y="12"/>
                  </a:lnTo>
                  <a:lnTo>
                    <a:pt x="2" y="9"/>
                  </a:lnTo>
                  <a:lnTo>
                    <a:pt x="3" y="9"/>
                  </a:lnTo>
                  <a:lnTo>
                    <a:pt x="5" y="9"/>
                  </a:lnTo>
                  <a:lnTo>
                    <a:pt x="6" y="12"/>
                  </a:lnTo>
                  <a:lnTo>
                    <a:pt x="7" y="12"/>
                  </a:lnTo>
                  <a:lnTo>
                    <a:pt x="7" y="9"/>
                  </a:lnTo>
                  <a:lnTo>
                    <a:pt x="7" y="6"/>
                  </a:lnTo>
                  <a:lnTo>
                    <a:pt x="6" y="3"/>
                  </a:lnTo>
                  <a:lnTo>
                    <a:pt x="5" y="3"/>
                  </a:lnTo>
                  <a:lnTo>
                    <a:pt x="4" y="0"/>
                  </a:lnTo>
                  <a:lnTo>
                    <a:pt x="2" y="0"/>
                  </a:lnTo>
                  <a:lnTo>
                    <a:pt x="0" y="0"/>
                  </a:lnTo>
                  <a:lnTo>
                    <a:pt x="1" y="0"/>
                  </a:lnTo>
                  <a:lnTo>
                    <a:pt x="2" y="0"/>
                  </a:lnTo>
                </a:path>
              </a:pathLst>
            </a:custGeom>
            <a:solidFill>
              <a:srgbClr val="8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20" name="Freeform 588"/>
            <p:cNvSpPr>
              <a:spLocks/>
            </p:cNvSpPr>
            <p:nvPr/>
          </p:nvSpPr>
          <p:spPr bwMode="auto">
            <a:xfrm>
              <a:off x="1620" y="1441"/>
              <a:ext cx="20" cy="17"/>
            </a:xfrm>
            <a:custGeom>
              <a:avLst/>
              <a:gdLst>
                <a:gd name="T0" fmla="*/ 15 w 20"/>
                <a:gd name="T1" fmla="*/ 8 h 17"/>
                <a:gd name="T2" fmla="*/ 14 w 20"/>
                <a:gd name="T3" fmla="*/ 8 h 17"/>
                <a:gd name="T4" fmla="*/ 13 w 20"/>
                <a:gd name="T5" fmla="*/ 8 h 17"/>
                <a:gd name="T6" fmla="*/ 13 w 20"/>
                <a:gd name="T7" fmla="*/ 10 h 17"/>
                <a:gd name="T8" fmla="*/ 12 w 20"/>
                <a:gd name="T9" fmla="*/ 10 h 17"/>
                <a:gd name="T10" fmla="*/ 11 w 20"/>
                <a:gd name="T11" fmla="*/ 13 h 17"/>
                <a:gd name="T12" fmla="*/ 9 w 20"/>
                <a:gd name="T13" fmla="*/ 16 h 17"/>
                <a:gd name="T14" fmla="*/ 6 w 20"/>
                <a:gd name="T15" fmla="*/ 16 h 17"/>
                <a:gd name="T16" fmla="*/ 4 w 20"/>
                <a:gd name="T17" fmla="*/ 13 h 17"/>
                <a:gd name="T18" fmla="*/ 3 w 20"/>
                <a:gd name="T19" fmla="*/ 13 h 17"/>
                <a:gd name="T20" fmla="*/ 3 w 20"/>
                <a:gd name="T21" fmla="*/ 10 h 17"/>
                <a:gd name="T22" fmla="*/ 2 w 20"/>
                <a:gd name="T23" fmla="*/ 8 h 17"/>
                <a:gd name="T24" fmla="*/ 0 w 20"/>
                <a:gd name="T25" fmla="*/ 8 h 17"/>
                <a:gd name="T26" fmla="*/ 1 w 20"/>
                <a:gd name="T27" fmla="*/ 8 h 17"/>
                <a:gd name="T28" fmla="*/ 2 w 20"/>
                <a:gd name="T29" fmla="*/ 8 h 17"/>
                <a:gd name="T30" fmla="*/ 3 w 20"/>
                <a:gd name="T31" fmla="*/ 8 h 17"/>
                <a:gd name="T32" fmla="*/ 4 w 20"/>
                <a:gd name="T33" fmla="*/ 8 h 17"/>
                <a:gd name="T34" fmla="*/ 4 w 20"/>
                <a:gd name="T35" fmla="*/ 10 h 17"/>
                <a:gd name="T36" fmla="*/ 5 w 20"/>
                <a:gd name="T37" fmla="*/ 10 h 17"/>
                <a:gd name="T38" fmla="*/ 6 w 20"/>
                <a:gd name="T39" fmla="*/ 13 h 17"/>
                <a:gd name="T40" fmla="*/ 7 w 20"/>
                <a:gd name="T41" fmla="*/ 13 h 17"/>
                <a:gd name="T42" fmla="*/ 8 w 20"/>
                <a:gd name="T43" fmla="*/ 13 h 17"/>
                <a:gd name="T44" fmla="*/ 9 w 20"/>
                <a:gd name="T45" fmla="*/ 10 h 17"/>
                <a:gd name="T46" fmla="*/ 11 w 20"/>
                <a:gd name="T47" fmla="*/ 10 h 17"/>
                <a:gd name="T48" fmla="*/ 12 w 20"/>
                <a:gd name="T49" fmla="*/ 8 h 17"/>
                <a:gd name="T50" fmla="*/ 13 w 20"/>
                <a:gd name="T51" fmla="*/ 8 h 17"/>
                <a:gd name="T52" fmla="*/ 13 w 20"/>
                <a:gd name="T53" fmla="*/ 8 h 17"/>
                <a:gd name="T54" fmla="*/ 14 w 20"/>
                <a:gd name="T55" fmla="*/ 5 h 17"/>
                <a:gd name="T56" fmla="*/ 14 w 20"/>
                <a:gd name="T57" fmla="*/ 5 h 17"/>
                <a:gd name="T58" fmla="*/ 13 w 20"/>
                <a:gd name="T59" fmla="*/ 2 h 17"/>
                <a:gd name="T60" fmla="*/ 13 w 20"/>
                <a:gd name="T61" fmla="*/ 2 h 17"/>
                <a:gd name="T62" fmla="*/ 12 w 20"/>
                <a:gd name="T63" fmla="*/ 0 h 17"/>
                <a:gd name="T64" fmla="*/ 11 w 20"/>
                <a:gd name="T65" fmla="*/ 0 h 17"/>
                <a:gd name="T66" fmla="*/ 11 w 20"/>
                <a:gd name="T67" fmla="*/ 0 h 17"/>
                <a:gd name="T68" fmla="*/ 12 w 20"/>
                <a:gd name="T69" fmla="*/ 0 h 17"/>
                <a:gd name="T70" fmla="*/ 13 w 20"/>
                <a:gd name="T71" fmla="*/ 0 h 17"/>
                <a:gd name="T72" fmla="*/ 13 w 20"/>
                <a:gd name="T73" fmla="*/ 0 h 17"/>
                <a:gd name="T74" fmla="*/ 14 w 20"/>
                <a:gd name="T75" fmla="*/ 2 h 17"/>
                <a:gd name="T76" fmla="*/ 15 w 20"/>
                <a:gd name="T77" fmla="*/ 5 h 17"/>
                <a:gd name="T78" fmla="*/ 15 w 20"/>
                <a:gd name="T79" fmla="*/ 5 h 17"/>
                <a:gd name="T80" fmla="*/ 16 w 20"/>
                <a:gd name="T81" fmla="*/ 8 h 17"/>
                <a:gd name="T82" fmla="*/ 16 w 20"/>
                <a:gd name="T83" fmla="*/ 8 h 17"/>
                <a:gd name="T84" fmla="*/ 17 w 20"/>
                <a:gd name="T85" fmla="*/ 8 h 17"/>
                <a:gd name="T86" fmla="*/ 18 w 20"/>
                <a:gd name="T87" fmla="*/ 10 h 17"/>
                <a:gd name="T88" fmla="*/ 19 w 20"/>
                <a:gd name="T89" fmla="*/ 10 h 17"/>
                <a:gd name="T90" fmla="*/ 15 w 20"/>
                <a:gd name="T91" fmla="*/ 8 h 1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
                <a:gd name="T139" fmla="*/ 0 h 17"/>
                <a:gd name="T140" fmla="*/ 20 w 20"/>
                <a:gd name="T141" fmla="*/ 17 h 1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 h="17">
                  <a:moveTo>
                    <a:pt x="15" y="8"/>
                  </a:moveTo>
                  <a:lnTo>
                    <a:pt x="14" y="8"/>
                  </a:lnTo>
                  <a:lnTo>
                    <a:pt x="13" y="8"/>
                  </a:lnTo>
                  <a:lnTo>
                    <a:pt x="13" y="10"/>
                  </a:lnTo>
                  <a:lnTo>
                    <a:pt x="12" y="10"/>
                  </a:lnTo>
                  <a:lnTo>
                    <a:pt x="11" y="13"/>
                  </a:lnTo>
                  <a:lnTo>
                    <a:pt x="9" y="16"/>
                  </a:lnTo>
                  <a:lnTo>
                    <a:pt x="6" y="16"/>
                  </a:lnTo>
                  <a:lnTo>
                    <a:pt x="4" y="13"/>
                  </a:lnTo>
                  <a:lnTo>
                    <a:pt x="3" y="13"/>
                  </a:lnTo>
                  <a:lnTo>
                    <a:pt x="3" y="10"/>
                  </a:lnTo>
                  <a:lnTo>
                    <a:pt x="2" y="8"/>
                  </a:lnTo>
                  <a:lnTo>
                    <a:pt x="0" y="8"/>
                  </a:lnTo>
                  <a:lnTo>
                    <a:pt x="1" y="8"/>
                  </a:lnTo>
                  <a:lnTo>
                    <a:pt x="2" y="8"/>
                  </a:lnTo>
                  <a:lnTo>
                    <a:pt x="3" y="8"/>
                  </a:lnTo>
                  <a:lnTo>
                    <a:pt x="4" y="8"/>
                  </a:lnTo>
                  <a:lnTo>
                    <a:pt x="4" y="10"/>
                  </a:lnTo>
                  <a:lnTo>
                    <a:pt x="5" y="10"/>
                  </a:lnTo>
                  <a:lnTo>
                    <a:pt x="6" y="13"/>
                  </a:lnTo>
                  <a:lnTo>
                    <a:pt x="7" y="13"/>
                  </a:lnTo>
                  <a:lnTo>
                    <a:pt x="8" y="13"/>
                  </a:lnTo>
                  <a:lnTo>
                    <a:pt x="9" y="10"/>
                  </a:lnTo>
                  <a:lnTo>
                    <a:pt x="11" y="10"/>
                  </a:lnTo>
                  <a:lnTo>
                    <a:pt x="12" y="8"/>
                  </a:lnTo>
                  <a:lnTo>
                    <a:pt x="13" y="8"/>
                  </a:lnTo>
                  <a:lnTo>
                    <a:pt x="14" y="5"/>
                  </a:lnTo>
                  <a:lnTo>
                    <a:pt x="13" y="2"/>
                  </a:lnTo>
                  <a:lnTo>
                    <a:pt x="12" y="0"/>
                  </a:lnTo>
                  <a:lnTo>
                    <a:pt x="11" y="0"/>
                  </a:lnTo>
                  <a:lnTo>
                    <a:pt x="12" y="0"/>
                  </a:lnTo>
                  <a:lnTo>
                    <a:pt x="13" y="0"/>
                  </a:lnTo>
                  <a:lnTo>
                    <a:pt x="14" y="2"/>
                  </a:lnTo>
                  <a:lnTo>
                    <a:pt x="15" y="5"/>
                  </a:lnTo>
                  <a:lnTo>
                    <a:pt x="16" y="8"/>
                  </a:lnTo>
                  <a:lnTo>
                    <a:pt x="17" y="8"/>
                  </a:lnTo>
                  <a:lnTo>
                    <a:pt x="18" y="10"/>
                  </a:lnTo>
                  <a:lnTo>
                    <a:pt x="19" y="10"/>
                  </a:lnTo>
                  <a:lnTo>
                    <a:pt x="15" y="8"/>
                  </a:lnTo>
                </a:path>
              </a:pathLst>
            </a:custGeom>
            <a:solidFill>
              <a:srgbClr val="8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21" name="Freeform 589"/>
            <p:cNvSpPr>
              <a:spLocks/>
            </p:cNvSpPr>
            <p:nvPr/>
          </p:nvSpPr>
          <p:spPr bwMode="auto">
            <a:xfrm>
              <a:off x="1659" y="1435"/>
              <a:ext cx="31" cy="17"/>
            </a:xfrm>
            <a:custGeom>
              <a:avLst/>
              <a:gdLst>
                <a:gd name="T0" fmla="*/ 0 w 31"/>
                <a:gd name="T1" fmla="*/ 3 h 17"/>
                <a:gd name="T2" fmla="*/ 2 w 31"/>
                <a:gd name="T3" fmla="*/ 1 h 17"/>
                <a:gd name="T4" fmla="*/ 5 w 31"/>
                <a:gd name="T5" fmla="*/ 0 h 17"/>
                <a:gd name="T6" fmla="*/ 7 w 31"/>
                <a:gd name="T7" fmla="*/ 0 h 17"/>
                <a:gd name="T8" fmla="*/ 9 w 31"/>
                <a:gd name="T9" fmla="*/ 0 h 17"/>
                <a:gd name="T10" fmla="*/ 11 w 31"/>
                <a:gd name="T11" fmla="*/ 1 h 17"/>
                <a:gd name="T12" fmla="*/ 14 w 31"/>
                <a:gd name="T13" fmla="*/ 3 h 17"/>
                <a:gd name="T14" fmla="*/ 16 w 31"/>
                <a:gd name="T15" fmla="*/ 5 h 17"/>
                <a:gd name="T16" fmla="*/ 18 w 31"/>
                <a:gd name="T17" fmla="*/ 5 h 17"/>
                <a:gd name="T18" fmla="*/ 20 w 31"/>
                <a:gd name="T19" fmla="*/ 5 h 17"/>
                <a:gd name="T20" fmla="*/ 22 w 31"/>
                <a:gd name="T21" fmla="*/ 5 h 17"/>
                <a:gd name="T22" fmla="*/ 24 w 31"/>
                <a:gd name="T23" fmla="*/ 5 h 17"/>
                <a:gd name="T24" fmla="*/ 27 w 31"/>
                <a:gd name="T25" fmla="*/ 5 h 17"/>
                <a:gd name="T26" fmla="*/ 30 w 31"/>
                <a:gd name="T27" fmla="*/ 8 h 17"/>
                <a:gd name="T28" fmla="*/ 29 w 31"/>
                <a:gd name="T29" fmla="*/ 8 h 17"/>
                <a:gd name="T30" fmla="*/ 27 w 31"/>
                <a:gd name="T31" fmla="*/ 7 h 17"/>
                <a:gd name="T32" fmla="*/ 26 w 31"/>
                <a:gd name="T33" fmla="*/ 7 h 17"/>
                <a:gd name="T34" fmla="*/ 24 w 31"/>
                <a:gd name="T35" fmla="*/ 7 h 17"/>
                <a:gd name="T36" fmla="*/ 22 w 31"/>
                <a:gd name="T37" fmla="*/ 7 h 17"/>
                <a:gd name="T38" fmla="*/ 20 w 31"/>
                <a:gd name="T39" fmla="*/ 7 h 17"/>
                <a:gd name="T40" fmla="*/ 18 w 31"/>
                <a:gd name="T41" fmla="*/ 8 h 17"/>
                <a:gd name="T42" fmla="*/ 16 w 31"/>
                <a:gd name="T43" fmla="*/ 8 h 17"/>
                <a:gd name="T44" fmla="*/ 14 w 31"/>
                <a:gd name="T45" fmla="*/ 8 h 17"/>
                <a:gd name="T46" fmla="*/ 11 w 31"/>
                <a:gd name="T47" fmla="*/ 10 h 17"/>
                <a:gd name="T48" fmla="*/ 9 w 31"/>
                <a:gd name="T49" fmla="*/ 10 h 17"/>
                <a:gd name="T50" fmla="*/ 8 w 31"/>
                <a:gd name="T51" fmla="*/ 12 h 17"/>
                <a:gd name="T52" fmla="*/ 9 w 31"/>
                <a:gd name="T53" fmla="*/ 12 h 17"/>
                <a:gd name="T54" fmla="*/ 10 w 31"/>
                <a:gd name="T55" fmla="*/ 12 h 17"/>
                <a:gd name="T56" fmla="*/ 14 w 31"/>
                <a:gd name="T57" fmla="*/ 12 h 17"/>
                <a:gd name="T58" fmla="*/ 17 w 31"/>
                <a:gd name="T59" fmla="*/ 14 h 17"/>
                <a:gd name="T60" fmla="*/ 18 w 31"/>
                <a:gd name="T61" fmla="*/ 14 h 17"/>
                <a:gd name="T62" fmla="*/ 18 w 31"/>
                <a:gd name="T63" fmla="*/ 14 h 17"/>
                <a:gd name="T64" fmla="*/ 20 w 31"/>
                <a:gd name="T65" fmla="*/ 14 h 17"/>
                <a:gd name="T66" fmla="*/ 22 w 31"/>
                <a:gd name="T67" fmla="*/ 14 h 17"/>
                <a:gd name="T68" fmla="*/ 21 w 31"/>
                <a:gd name="T69" fmla="*/ 14 h 17"/>
                <a:gd name="T70" fmla="*/ 20 w 31"/>
                <a:gd name="T71" fmla="*/ 14 h 17"/>
                <a:gd name="T72" fmla="*/ 19 w 31"/>
                <a:gd name="T73" fmla="*/ 16 h 17"/>
                <a:gd name="T74" fmla="*/ 16 w 31"/>
                <a:gd name="T75" fmla="*/ 14 h 17"/>
                <a:gd name="T76" fmla="*/ 13 w 31"/>
                <a:gd name="T77" fmla="*/ 14 h 17"/>
                <a:gd name="T78" fmla="*/ 10 w 31"/>
                <a:gd name="T79" fmla="*/ 14 h 17"/>
                <a:gd name="T80" fmla="*/ 9 w 31"/>
                <a:gd name="T81" fmla="*/ 14 h 17"/>
                <a:gd name="T82" fmla="*/ 8 w 31"/>
                <a:gd name="T83" fmla="*/ 14 h 17"/>
                <a:gd name="T84" fmla="*/ 6 w 31"/>
                <a:gd name="T85" fmla="*/ 14 h 17"/>
                <a:gd name="T86" fmla="*/ 4 w 31"/>
                <a:gd name="T87" fmla="*/ 14 h 17"/>
                <a:gd name="T88" fmla="*/ 2 w 31"/>
                <a:gd name="T89" fmla="*/ 12 h 17"/>
                <a:gd name="T90" fmla="*/ 2 w 31"/>
                <a:gd name="T91" fmla="*/ 12 h 17"/>
                <a:gd name="T92" fmla="*/ 3 w 31"/>
                <a:gd name="T93" fmla="*/ 12 h 17"/>
                <a:gd name="T94" fmla="*/ 5 w 31"/>
                <a:gd name="T95" fmla="*/ 10 h 17"/>
                <a:gd name="T96" fmla="*/ 7 w 31"/>
                <a:gd name="T97" fmla="*/ 10 h 17"/>
                <a:gd name="T98" fmla="*/ 8 w 31"/>
                <a:gd name="T99" fmla="*/ 8 h 17"/>
                <a:gd name="T100" fmla="*/ 9 w 31"/>
                <a:gd name="T101" fmla="*/ 8 h 17"/>
                <a:gd name="T102" fmla="*/ 11 w 31"/>
                <a:gd name="T103" fmla="*/ 7 h 17"/>
                <a:gd name="T104" fmla="*/ 12 w 31"/>
                <a:gd name="T105" fmla="*/ 7 h 17"/>
                <a:gd name="T106" fmla="*/ 12 w 31"/>
                <a:gd name="T107" fmla="*/ 5 h 17"/>
                <a:gd name="T108" fmla="*/ 10 w 31"/>
                <a:gd name="T109" fmla="*/ 3 h 17"/>
                <a:gd name="T110" fmla="*/ 8 w 31"/>
                <a:gd name="T111" fmla="*/ 3 h 17"/>
                <a:gd name="T112" fmla="*/ 7 w 31"/>
                <a:gd name="T113" fmla="*/ 1 h 17"/>
                <a:gd name="T114" fmla="*/ 5 w 31"/>
                <a:gd name="T115" fmla="*/ 3 h 17"/>
                <a:gd name="T116" fmla="*/ 3 w 31"/>
                <a:gd name="T117" fmla="*/ 3 h 17"/>
                <a:gd name="T118" fmla="*/ 1 w 31"/>
                <a:gd name="T119" fmla="*/ 3 h 17"/>
                <a:gd name="T120" fmla="*/ 0 w 31"/>
                <a:gd name="T121" fmla="*/ 3 h 17"/>
                <a:gd name="T122" fmla="*/ 0 w 31"/>
                <a:gd name="T123" fmla="*/ 3 h 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1"/>
                <a:gd name="T187" fmla="*/ 0 h 17"/>
                <a:gd name="T188" fmla="*/ 31 w 31"/>
                <a:gd name="T189" fmla="*/ 17 h 1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1" h="17">
                  <a:moveTo>
                    <a:pt x="0" y="3"/>
                  </a:moveTo>
                  <a:lnTo>
                    <a:pt x="2" y="1"/>
                  </a:lnTo>
                  <a:lnTo>
                    <a:pt x="5" y="0"/>
                  </a:lnTo>
                  <a:lnTo>
                    <a:pt x="7" y="0"/>
                  </a:lnTo>
                  <a:lnTo>
                    <a:pt x="9" y="0"/>
                  </a:lnTo>
                  <a:lnTo>
                    <a:pt x="11" y="1"/>
                  </a:lnTo>
                  <a:lnTo>
                    <a:pt x="14" y="3"/>
                  </a:lnTo>
                  <a:lnTo>
                    <a:pt x="16" y="5"/>
                  </a:lnTo>
                  <a:lnTo>
                    <a:pt x="18" y="5"/>
                  </a:lnTo>
                  <a:lnTo>
                    <a:pt x="20" y="5"/>
                  </a:lnTo>
                  <a:lnTo>
                    <a:pt x="22" y="5"/>
                  </a:lnTo>
                  <a:lnTo>
                    <a:pt x="24" y="5"/>
                  </a:lnTo>
                  <a:lnTo>
                    <a:pt x="27" y="5"/>
                  </a:lnTo>
                  <a:lnTo>
                    <a:pt x="30" y="8"/>
                  </a:lnTo>
                  <a:lnTo>
                    <a:pt x="29" y="8"/>
                  </a:lnTo>
                  <a:lnTo>
                    <a:pt x="27" y="7"/>
                  </a:lnTo>
                  <a:lnTo>
                    <a:pt x="26" y="7"/>
                  </a:lnTo>
                  <a:lnTo>
                    <a:pt x="24" y="7"/>
                  </a:lnTo>
                  <a:lnTo>
                    <a:pt x="22" y="7"/>
                  </a:lnTo>
                  <a:lnTo>
                    <a:pt x="20" y="7"/>
                  </a:lnTo>
                  <a:lnTo>
                    <a:pt x="18" y="8"/>
                  </a:lnTo>
                  <a:lnTo>
                    <a:pt x="16" y="8"/>
                  </a:lnTo>
                  <a:lnTo>
                    <a:pt x="14" y="8"/>
                  </a:lnTo>
                  <a:lnTo>
                    <a:pt x="11" y="10"/>
                  </a:lnTo>
                  <a:lnTo>
                    <a:pt x="9" y="10"/>
                  </a:lnTo>
                  <a:lnTo>
                    <a:pt x="8" y="12"/>
                  </a:lnTo>
                  <a:lnTo>
                    <a:pt x="9" y="12"/>
                  </a:lnTo>
                  <a:lnTo>
                    <a:pt x="10" y="12"/>
                  </a:lnTo>
                  <a:lnTo>
                    <a:pt x="14" y="12"/>
                  </a:lnTo>
                  <a:lnTo>
                    <a:pt x="17" y="14"/>
                  </a:lnTo>
                  <a:lnTo>
                    <a:pt x="18" y="14"/>
                  </a:lnTo>
                  <a:lnTo>
                    <a:pt x="20" y="14"/>
                  </a:lnTo>
                  <a:lnTo>
                    <a:pt x="22" y="14"/>
                  </a:lnTo>
                  <a:lnTo>
                    <a:pt x="21" y="14"/>
                  </a:lnTo>
                  <a:lnTo>
                    <a:pt x="20" y="14"/>
                  </a:lnTo>
                  <a:lnTo>
                    <a:pt x="19" y="16"/>
                  </a:lnTo>
                  <a:lnTo>
                    <a:pt x="16" y="14"/>
                  </a:lnTo>
                  <a:lnTo>
                    <a:pt x="13" y="14"/>
                  </a:lnTo>
                  <a:lnTo>
                    <a:pt x="10" y="14"/>
                  </a:lnTo>
                  <a:lnTo>
                    <a:pt x="9" y="14"/>
                  </a:lnTo>
                  <a:lnTo>
                    <a:pt x="8" y="14"/>
                  </a:lnTo>
                  <a:lnTo>
                    <a:pt x="6" y="14"/>
                  </a:lnTo>
                  <a:lnTo>
                    <a:pt x="4" y="14"/>
                  </a:lnTo>
                  <a:lnTo>
                    <a:pt x="2" y="12"/>
                  </a:lnTo>
                  <a:lnTo>
                    <a:pt x="3" y="12"/>
                  </a:lnTo>
                  <a:lnTo>
                    <a:pt x="5" y="10"/>
                  </a:lnTo>
                  <a:lnTo>
                    <a:pt x="7" y="10"/>
                  </a:lnTo>
                  <a:lnTo>
                    <a:pt x="8" y="8"/>
                  </a:lnTo>
                  <a:lnTo>
                    <a:pt x="9" y="8"/>
                  </a:lnTo>
                  <a:lnTo>
                    <a:pt x="11" y="7"/>
                  </a:lnTo>
                  <a:lnTo>
                    <a:pt x="12" y="7"/>
                  </a:lnTo>
                  <a:lnTo>
                    <a:pt x="12" y="5"/>
                  </a:lnTo>
                  <a:lnTo>
                    <a:pt x="10" y="3"/>
                  </a:lnTo>
                  <a:lnTo>
                    <a:pt x="8" y="3"/>
                  </a:lnTo>
                  <a:lnTo>
                    <a:pt x="7" y="1"/>
                  </a:lnTo>
                  <a:lnTo>
                    <a:pt x="5" y="3"/>
                  </a:lnTo>
                  <a:lnTo>
                    <a:pt x="3" y="3"/>
                  </a:lnTo>
                  <a:lnTo>
                    <a:pt x="1" y="3"/>
                  </a:lnTo>
                  <a:lnTo>
                    <a:pt x="0" y="3"/>
                  </a:lnTo>
                </a:path>
              </a:pathLst>
            </a:custGeom>
            <a:solidFill>
              <a:srgbClr val="B2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22" name="Freeform 590"/>
            <p:cNvSpPr>
              <a:spLocks/>
            </p:cNvSpPr>
            <p:nvPr/>
          </p:nvSpPr>
          <p:spPr bwMode="auto">
            <a:xfrm>
              <a:off x="1693" y="1440"/>
              <a:ext cx="56" cy="17"/>
            </a:xfrm>
            <a:custGeom>
              <a:avLst/>
              <a:gdLst>
                <a:gd name="T0" fmla="*/ 0 w 56"/>
                <a:gd name="T1" fmla="*/ 5 h 17"/>
                <a:gd name="T2" fmla="*/ 1 w 56"/>
                <a:gd name="T3" fmla="*/ 5 h 17"/>
                <a:gd name="T4" fmla="*/ 2 w 56"/>
                <a:gd name="T5" fmla="*/ 4 h 17"/>
                <a:gd name="T6" fmla="*/ 4 w 56"/>
                <a:gd name="T7" fmla="*/ 4 h 17"/>
                <a:gd name="T8" fmla="*/ 7 w 56"/>
                <a:gd name="T9" fmla="*/ 2 h 17"/>
                <a:gd name="T10" fmla="*/ 10 w 56"/>
                <a:gd name="T11" fmla="*/ 1 h 17"/>
                <a:gd name="T12" fmla="*/ 13 w 56"/>
                <a:gd name="T13" fmla="*/ 1 h 17"/>
                <a:gd name="T14" fmla="*/ 16 w 56"/>
                <a:gd name="T15" fmla="*/ 0 h 17"/>
                <a:gd name="T16" fmla="*/ 19 w 56"/>
                <a:gd name="T17" fmla="*/ 1 h 17"/>
                <a:gd name="T18" fmla="*/ 22 w 56"/>
                <a:gd name="T19" fmla="*/ 2 h 17"/>
                <a:gd name="T20" fmla="*/ 25 w 56"/>
                <a:gd name="T21" fmla="*/ 2 h 17"/>
                <a:gd name="T22" fmla="*/ 28 w 56"/>
                <a:gd name="T23" fmla="*/ 4 h 17"/>
                <a:gd name="T24" fmla="*/ 30 w 56"/>
                <a:gd name="T25" fmla="*/ 4 h 17"/>
                <a:gd name="T26" fmla="*/ 32 w 56"/>
                <a:gd name="T27" fmla="*/ 4 h 17"/>
                <a:gd name="T28" fmla="*/ 34 w 56"/>
                <a:gd name="T29" fmla="*/ 2 h 17"/>
                <a:gd name="T30" fmla="*/ 37 w 56"/>
                <a:gd name="T31" fmla="*/ 2 h 17"/>
                <a:gd name="T32" fmla="*/ 39 w 56"/>
                <a:gd name="T33" fmla="*/ 2 h 17"/>
                <a:gd name="T34" fmla="*/ 42 w 56"/>
                <a:gd name="T35" fmla="*/ 2 h 17"/>
                <a:gd name="T36" fmla="*/ 44 w 56"/>
                <a:gd name="T37" fmla="*/ 4 h 17"/>
                <a:gd name="T38" fmla="*/ 46 w 56"/>
                <a:gd name="T39" fmla="*/ 4 h 17"/>
                <a:gd name="T40" fmla="*/ 47 w 56"/>
                <a:gd name="T41" fmla="*/ 5 h 17"/>
                <a:gd name="T42" fmla="*/ 49 w 56"/>
                <a:gd name="T43" fmla="*/ 8 h 17"/>
                <a:gd name="T44" fmla="*/ 52 w 56"/>
                <a:gd name="T45" fmla="*/ 10 h 17"/>
                <a:gd name="T46" fmla="*/ 54 w 56"/>
                <a:gd name="T47" fmla="*/ 11 h 17"/>
                <a:gd name="T48" fmla="*/ 55 w 56"/>
                <a:gd name="T49" fmla="*/ 11 h 17"/>
                <a:gd name="T50" fmla="*/ 54 w 56"/>
                <a:gd name="T51" fmla="*/ 11 h 17"/>
                <a:gd name="T52" fmla="*/ 52 w 56"/>
                <a:gd name="T53" fmla="*/ 10 h 17"/>
                <a:gd name="T54" fmla="*/ 49 w 56"/>
                <a:gd name="T55" fmla="*/ 10 h 17"/>
                <a:gd name="T56" fmla="*/ 47 w 56"/>
                <a:gd name="T57" fmla="*/ 8 h 17"/>
                <a:gd name="T58" fmla="*/ 45 w 56"/>
                <a:gd name="T59" fmla="*/ 7 h 17"/>
                <a:gd name="T60" fmla="*/ 43 w 56"/>
                <a:gd name="T61" fmla="*/ 5 h 17"/>
                <a:gd name="T62" fmla="*/ 41 w 56"/>
                <a:gd name="T63" fmla="*/ 4 h 17"/>
                <a:gd name="T64" fmla="*/ 38 w 56"/>
                <a:gd name="T65" fmla="*/ 4 h 17"/>
                <a:gd name="T66" fmla="*/ 35 w 56"/>
                <a:gd name="T67" fmla="*/ 5 h 17"/>
                <a:gd name="T68" fmla="*/ 32 w 56"/>
                <a:gd name="T69" fmla="*/ 5 h 17"/>
                <a:gd name="T70" fmla="*/ 30 w 56"/>
                <a:gd name="T71" fmla="*/ 5 h 17"/>
                <a:gd name="T72" fmla="*/ 30 w 56"/>
                <a:gd name="T73" fmla="*/ 7 h 17"/>
                <a:gd name="T74" fmla="*/ 32 w 56"/>
                <a:gd name="T75" fmla="*/ 8 h 17"/>
                <a:gd name="T76" fmla="*/ 33 w 56"/>
                <a:gd name="T77" fmla="*/ 10 h 17"/>
                <a:gd name="T78" fmla="*/ 34 w 56"/>
                <a:gd name="T79" fmla="*/ 11 h 17"/>
                <a:gd name="T80" fmla="*/ 36 w 56"/>
                <a:gd name="T81" fmla="*/ 11 h 17"/>
                <a:gd name="T82" fmla="*/ 38 w 56"/>
                <a:gd name="T83" fmla="*/ 13 h 17"/>
                <a:gd name="T84" fmla="*/ 41 w 56"/>
                <a:gd name="T85" fmla="*/ 13 h 17"/>
                <a:gd name="T86" fmla="*/ 42 w 56"/>
                <a:gd name="T87" fmla="*/ 13 h 17"/>
                <a:gd name="T88" fmla="*/ 43 w 56"/>
                <a:gd name="T89" fmla="*/ 13 h 17"/>
                <a:gd name="T90" fmla="*/ 42 w 56"/>
                <a:gd name="T91" fmla="*/ 14 h 17"/>
                <a:gd name="T92" fmla="*/ 40 w 56"/>
                <a:gd name="T93" fmla="*/ 14 h 17"/>
                <a:gd name="T94" fmla="*/ 37 w 56"/>
                <a:gd name="T95" fmla="*/ 16 h 17"/>
                <a:gd name="T96" fmla="*/ 34 w 56"/>
                <a:gd name="T97" fmla="*/ 14 h 17"/>
                <a:gd name="T98" fmla="*/ 31 w 56"/>
                <a:gd name="T99" fmla="*/ 13 h 17"/>
                <a:gd name="T100" fmla="*/ 28 w 56"/>
                <a:gd name="T101" fmla="*/ 10 h 17"/>
                <a:gd name="T102" fmla="*/ 26 w 56"/>
                <a:gd name="T103" fmla="*/ 8 h 17"/>
                <a:gd name="T104" fmla="*/ 24 w 56"/>
                <a:gd name="T105" fmla="*/ 5 h 17"/>
                <a:gd name="T106" fmla="*/ 22 w 56"/>
                <a:gd name="T107" fmla="*/ 4 h 17"/>
                <a:gd name="T108" fmla="*/ 19 w 56"/>
                <a:gd name="T109" fmla="*/ 4 h 17"/>
                <a:gd name="T110" fmla="*/ 16 w 56"/>
                <a:gd name="T111" fmla="*/ 2 h 17"/>
                <a:gd name="T112" fmla="*/ 12 w 56"/>
                <a:gd name="T113" fmla="*/ 4 h 17"/>
                <a:gd name="T114" fmla="*/ 8 w 56"/>
                <a:gd name="T115" fmla="*/ 4 h 17"/>
                <a:gd name="T116" fmla="*/ 4 w 56"/>
                <a:gd name="T117" fmla="*/ 4 h 17"/>
                <a:gd name="T118" fmla="*/ 1 w 56"/>
                <a:gd name="T119" fmla="*/ 5 h 17"/>
                <a:gd name="T120" fmla="*/ 0 w 56"/>
                <a:gd name="T121" fmla="*/ 5 h 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6"/>
                <a:gd name="T184" fmla="*/ 0 h 17"/>
                <a:gd name="T185" fmla="*/ 56 w 56"/>
                <a:gd name="T186" fmla="*/ 17 h 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6" h="17">
                  <a:moveTo>
                    <a:pt x="0" y="5"/>
                  </a:moveTo>
                  <a:lnTo>
                    <a:pt x="1" y="5"/>
                  </a:lnTo>
                  <a:lnTo>
                    <a:pt x="2" y="4"/>
                  </a:lnTo>
                  <a:lnTo>
                    <a:pt x="4" y="4"/>
                  </a:lnTo>
                  <a:lnTo>
                    <a:pt x="7" y="2"/>
                  </a:lnTo>
                  <a:lnTo>
                    <a:pt x="10" y="1"/>
                  </a:lnTo>
                  <a:lnTo>
                    <a:pt x="13" y="1"/>
                  </a:lnTo>
                  <a:lnTo>
                    <a:pt x="16" y="0"/>
                  </a:lnTo>
                  <a:lnTo>
                    <a:pt x="19" y="1"/>
                  </a:lnTo>
                  <a:lnTo>
                    <a:pt x="22" y="2"/>
                  </a:lnTo>
                  <a:lnTo>
                    <a:pt x="25" y="2"/>
                  </a:lnTo>
                  <a:lnTo>
                    <a:pt x="28" y="4"/>
                  </a:lnTo>
                  <a:lnTo>
                    <a:pt x="30" y="4"/>
                  </a:lnTo>
                  <a:lnTo>
                    <a:pt x="32" y="4"/>
                  </a:lnTo>
                  <a:lnTo>
                    <a:pt x="34" y="2"/>
                  </a:lnTo>
                  <a:lnTo>
                    <a:pt x="37" y="2"/>
                  </a:lnTo>
                  <a:lnTo>
                    <a:pt x="39" y="2"/>
                  </a:lnTo>
                  <a:lnTo>
                    <a:pt x="42" y="2"/>
                  </a:lnTo>
                  <a:lnTo>
                    <a:pt x="44" y="4"/>
                  </a:lnTo>
                  <a:lnTo>
                    <a:pt x="46" y="4"/>
                  </a:lnTo>
                  <a:lnTo>
                    <a:pt x="47" y="5"/>
                  </a:lnTo>
                  <a:lnTo>
                    <a:pt x="49" y="8"/>
                  </a:lnTo>
                  <a:lnTo>
                    <a:pt x="52" y="10"/>
                  </a:lnTo>
                  <a:lnTo>
                    <a:pt x="54" y="11"/>
                  </a:lnTo>
                  <a:lnTo>
                    <a:pt x="55" y="11"/>
                  </a:lnTo>
                  <a:lnTo>
                    <a:pt x="54" y="11"/>
                  </a:lnTo>
                  <a:lnTo>
                    <a:pt x="52" y="10"/>
                  </a:lnTo>
                  <a:lnTo>
                    <a:pt x="49" y="10"/>
                  </a:lnTo>
                  <a:lnTo>
                    <a:pt x="47" y="8"/>
                  </a:lnTo>
                  <a:lnTo>
                    <a:pt x="45" y="7"/>
                  </a:lnTo>
                  <a:lnTo>
                    <a:pt x="43" y="5"/>
                  </a:lnTo>
                  <a:lnTo>
                    <a:pt x="41" y="4"/>
                  </a:lnTo>
                  <a:lnTo>
                    <a:pt x="38" y="4"/>
                  </a:lnTo>
                  <a:lnTo>
                    <a:pt x="35" y="5"/>
                  </a:lnTo>
                  <a:lnTo>
                    <a:pt x="32" y="5"/>
                  </a:lnTo>
                  <a:lnTo>
                    <a:pt x="30" y="5"/>
                  </a:lnTo>
                  <a:lnTo>
                    <a:pt x="30" y="7"/>
                  </a:lnTo>
                  <a:lnTo>
                    <a:pt x="32" y="8"/>
                  </a:lnTo>
                  <a:lnTo>
                    <a:pt x="33" y="10"/>
                  </a:lnTo>
                  <a:lnTo>
                    <a:pt x="34" y="11"/>
                  </a:lnTo>
                  <a:lnTo>
                    <a:pt x="36" y="11"/>
                  </a:lnTo>
                  <a:lnTo>
                    <a:pt x="38" y="13"/>
                  </a:lnTo>
                  <a:lnTo>
                    <a:pt x="41" y="13"/>
                  </a:lnTo>
                  <a:lnTo>
                    <a:pt x="42" y="13"/>
                  </a:lnTo>
                  <a:lnTo>
                    <a:pt x="43" y="13"/>
                  </a:lnTo>
                  <a:lnTo>
                    <a:pt x="42" y="14"/>
                  </a:lnTo>
                  <a:lnTo>
                    <a:pt x="40" y="14"/>
                  </a:lnTo>
                  <a:lnTo>
                    <a:pt x="37" y="16"/>
                  </a:lnTo>
                  <a:lnTo>
                    <a:pt x="34" y="14"/>
                  </a:lnTo>
                  <a:lnTo>
                    <a:pt x="31" y="13"/>
                  </a:lnTo>
                  <a:lnTo>
                    <a:pt x="28" y="10"/>
                  </a:lnTo>
                  <a:lnTo>
                    <a:pt x="26" y="8"/>
                  </a:lnTo>
                  <a:lnTo>
                    <a:pt x="24" y="5"/>
                  </a:lnTo>
                  <a:lnTo>
                    <a:pt x="22" y="4"/>
                  </a:lnTo>
                  <a:lnTo>
                    <a:pt x="19" y="4"/>
                  </a:lnTo>
                  <a:lnTo>
                    <a:pt x="16" y="2"/>
                  </a:lnTo>
                  <a:lnTo>
                    <a:pt x="12" y="4"/>
                  </a:lnTo>
                  <a:lnTo>
                    <a:pt x="8" y="4"/>
                  </a:lnTo>
                  <a:lnTo>
                    <a:pt x="4" y="4"/>
                  </a:lnTo>
                  <a:lnTo>
                    <a:pt x="1" y="5"/>
                  </a:lnTo>
                  <a:lnTo>
                    <a:pt x="0" y="5"/>
                  </a:lnTo>
                </a:path>
              </a:pathLst>
            </a:custGeom>
            <a:solidFill>
              <a:srgbClr val="B2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23" name="Freeform 591"/>
            <p:cNvSpPr>
              <a:spLocks/>
            </p:cNvSpPr>
            <p:nvPr/>
          </p:nvSpPr>
          <p:spPr bwMode="auto">
            <a:xfrm>
              <a:off x="1754" y="1444"/>
              <a:ext cx="72" cy="17"/>
            </a:xfrm>
            <a:custGeom>
              <a:avLst/>
              <a:gdLst>
                <a:gd name="T0" fmla="*/ 3 w 72"/>
                <a:gd name="T1" fmla="*/ 8 h 17"/>
                <a:gd name="T2" fmla="*/ 7 w 72"/>
                <a:gd name="T3" fmla="*/ 8 h 17"/>
                <a:gd name="T4" fmla="*/ 11 w 72"/>
                <a:gd name="T5" fmla="*/ 8 h 17"/>
                <a:gd name="T6" fmla="*/ 15 w 72"/>
                <a:gd name="T7" fmla="*/ 7 h 17"/>
                <a:gd name="T8" fmla="*/ 20 w 72"/>
                <a:gd name="T9" fmla="*/ 6 h 17"/>
                <a:gd name="T10" fmla="*/ 25 w 72"/>
                <a:gd name="T11" fmla="*/ 3 h 17"/>
                <a:gd name="T12" fmla="*/ 31 w 72"/>
                <a:gd name="T13" fmla="*/ 2 h 17"/>
                <a:gd name="T14" fmla="*/ 36 w 72"/>
                <a:gd name="T15" fmla="*/ 3 h 17"/>
                <a:gd name="T16" fmla="*/ 42 w 72"/>
                <a:gd name="T17" fmla="*/ 6 h 17"/>
                <a:gd name="T18" fmla="*/ 47 w 72"/>
                <a:gd name="T19" fmla="*/ 8 h 17"/>
                <a:gd name="T20" fmla="*/ 47 w 72"/>
                <a:gd name="T21" fmla="*/ 8 h 17"/>
                <a:gd name="T22" fmla="*/ 42 w 72"/>
                <a:gd name="T23" fmla="*/ 11 h 17"/>
                <a:gd name="T24" fmla="*/ 38 w 72"/>
                <a:gd name="T25" fmla="*/ 13 h 17"/>
                <a:gd name="T26" fmla="*/ 32 w 72"/>
                <a:gd name="T27" fmla="*/ 13 h 17"/>
                <a:gd name="T28" fmla="*/ 27 w 72"/>
                <a:gd name="T29" fmla="*/ 13 h 17"/>
                <a:gd name="T30" fmla="*/ 22 w 72"/>
                <a:gd name="T31" fmla="*/ 12 h 17"/>
                <a:gd name="T32" fmla="*/ 17 w 72"/>
                <a:gd name="T33" fmla="*/ 12 h 17"/>
                <a:gd name="T34" fmla="*/ 12 w 72"/>
                <a:gd name="T35" fmla="*/ 13 h 17"/>
                <a:gd name="T36" fmla="*/ 13 w 72"/>
                <a:gd name="T37" fmla="*/ 13 h 17"/>
                <a:gd name="T38" fmla="*/ 20 w 72"/>
                <a:gd name="T39" fmla="*/ 13 h 17"/>
                <a:gd name="T40" fmla="*/ 25 w 72"/>
                <a:gd name="T41" fmla="*/ 14 h 17"/>
                <a:gd name="T42" fmla="*/ 30 w 72"/>
                <a:gd name="T43" fmla="*/ 16 h 17"/>
                <a:gd name="T44" fmla="*/ 36 w 72"/>
                <a:gd name="T45" fmla="*/ 16 h 17"/>
                <a:gd name="T46" fmla="*/ 41 w 72"/>
                <a:gd name="T47" fmla="*/ 14 h 17"/>
                <a:gd name="T48" fmla="*/ 47 w 72"/>
                <a:gd name="T49" fmla="*/ 12 h 17"/>
                <a:gd name="T50" fmla="*/ 53 w 72"/>
                <a:gd name="T51" fmla="*/ 8 h 17"/>
                <a:gd name="T52" fmla="*/ 57 w 72"/>
                <a:gd name="T53" fmla="*/ 8 h 17"/>
                <a:gd name="T54" fmla="*/ 61 w 72"/>
                <a:gd name="T55" fmla="*/ 8 h 17"/>
                <a:gd name="T56" fmla="*/ 65 w 72"/>
                <a:gd name="T57" fmla="*/ 8 h 17"/>
                <a:gd name="T58" fmla="*/ 69 w 72"/>
                <a:gd name="T59" fmla="*/ 8 h 17"/>
                <a:gd name="T60" fmla="*/ 70 w 72"/>
                <a:gd name="T61" fmla="*/ 9 h 17"/>
                <a:gd name="T62" fmla="*/ 64 w 72"/>
                <a:gd name="T63" fmla="*/ 6 h 17"/>
                <a:gd name="T64" fmla="*/ 57 w 72"/>
                <a:gd name="T65" fmla="*/ 6 h 17"/>
                <a:gd name="T66" fmla="*/ 50 w 72"/>
                <a:gd name="T67" fmla="*/ 6 h 17"/>
                <a:gd name="T68" fmla="*/ 44 w 72"/>
                <a:gd name="T69" fmla="*/ 3 h 17"/>
                <a:gd name="T70" fmla="*/ 39 w 72"/>
                <a:gd name="T71" fmla="*/ 1 h 17"/>
                <a:gd name="T72" fmla="*/ 35 w 72"/>
                <a:gd name="T73" fmla="*/ 0 h 17"/>
                <a:gd name="T74" fmla="*/ 31 w 72"/>
                <a:gd name="T75" fmla="*/ 0 h 17"/>
                <a:gd name="T76" fmla="*/ 28 w 72"/>
                <a:gd name="T77" fmla="*/ 1 h 17"/>
                <a:gd name="T78" fmla="*/ 23 w 72"/>
                <a:gd name="T79" fmla="*/ 2 h 17"/>
                <a:gd name="T80" fmla="*/ 18 w 72"/>
                <a:gd name="T81" fmla="*/ 4 h 17"/>
                <a:gd name="T82" fmla="*/ 14 w 72"/>
                <a:gd name="T83" fmla="*/ 4 h 17"/>
                <a:gd name="T84" fmla="*/ 10 w 72"/>
                <a:gd name="T85" fmla="*/ 7 h 17"/>
                <a:gd name="T86" fmla="*/ 2 w 72"/>
                <a:gd name="T87" fmla="*/ 8 h 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17"/>
                <a:gd name="T134" fmla="*/ 72 w 72"/>
                <a:gd name="T135" fmla="*/ 17 h 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17">
                  <a:moveTo>
                    <a:pt x="0" y="8"/>
                  </a:moveTo>
                  <a:lnTo>
                    <a:pt x="3" y="8"/>
                  </a:lnTo>
                  <a:lnTo>
                    <a:pt x="4" y="8"/>
                  </a:lnTo>
                  <a:lnTo>
                    <a:pt x="7" y="8"/>
                  </a:lnTo>
                  <a:lnTo>
                    <a:pt x="9" y="8"/>
                  </a:lnTo>
                  <a:lnTo>
                    <a:pt x="11" y="8"/>
                  </a:lnTo>
                  <a:lnTo>
                    <a:pt x="13" y="7"/>
                  </a:lnTo>
                  <a:lnTo>
                    <a:pt x="15" y="7"/>
                  </a:lnTo>
                  <a:lnTo>
                    <a:pt x="17" y="6"/>
                  </a:lnTo>
                  <a:lnTo>
                    <a:pt x="20" y="6"/>
                  </a:lnTo>
                  <a:lnTo>
                    <a:pt x="22" y="4"/>
                  </a:lnTo>
                  <a:lnTo>
                    <a:pt x="25" y="3"/>
                  </a:lnTo>
                  <a:lnTo>
                    <a:pt x="28" y="3"/>
                  </a:lnTo>
                  <a:lnTo>
                    <a:pt x="31" y="2"/>
                  </a:lnTo>
                  <a:lnTo>
                    <a:pt x="34" y="2"/>
                  </a:lnTo>
                  <a:lnTo>
                    <a:pt x="36" y="3"/>
                  </a:lnTo>
                  <a:lnTo>
                    <a:pt x="38" y="3"/>
                  </a:lnTo>
                  <a:lnTo>
                    <a:pt x="42" y="6"/>
                  </a:lnTo>
                  <a:lnTo>
                    <a:pt x="45" y="7"/>
                  </a:lnTo>
                  <a:lnTo>
                    <a:pt x="47" y="8"/>
                  </a:lnTo>
                  <a:lnTo>
                    <a:pt x="45" y="9"/>
                  </a:lnTo>
                  <a:lnTo>
                    <a:pt x="42" y="11"/>
                  </a:lnTo>
                  <a:lnTo>
                    <a:pt x="39" y="12"/>
                  </a:lnTo>
                  <a:lnTo>
                    <a:pt x="38" y="13"/>
                  </a:lnTo>
                  <a:lnTo>
                    <a:pt x="35" y="13"/>
                  </a:lnTo>
                  <a:lnTo>
                    <a:pt x="32" y="13"/>
                  </a:lnTo>
                  <a:lnTo>
                    <a:pt x="30" y="13"/>
                  </a:lnTo>
                  <a:lnTo>
                    <a:pt x="27" y="13"/>
                  </a:lnTo>
                  <a:lnTo>
                    <a:pt x="24" y="13"/>
                  </a:lnTo>
                  <a:lnTo>
                    <a:pt x="22" y="12"/>
                  </a:lnTo>
                  <a:lnTo>
                    <a:pt x="20" y="12"/>
                  </a:lnTo>
                  <a:lnTo>
                    <a:pt x="17" y="12"/>
                  </a:lnTo>
                  <a:lnTo>
                    <a:pt x="14" y="12"/>
                  </a:lnTo>
                  <a:lnTo>
                    <a:pt x="12" y="13"/>
                  </a:lnTo>
                  <a:lnTo>
                    <a:pt x="11" y="13"/>
                  </a:lnTo>
                  <a:lnTo>
                    <a:pt x="13" y="13"/>
                  </a:lnTo>
                  <a:lnTo>
                    <a:pt x="16" y="13"/>
                  </a:lnTo>
                  <a:lnTo>
                    <a:pt x="20" y="13"/>
                  </a:lnTo>
                  <a:lnTo>
                    <a:pt x="23" y="14"/>
                  </a:lnTo>
                  <a:lnTo>
                    <a:pt x="25" y="14"/>
                  </a:lnTo>
                  <a:lnTo>
                    <a:pt x="27" y="16"/>
                  </a:lnTo>
                  <a:lnTo>
                    <a:pt x="30" y="16"/>
                  </a:lnTo>
                  <a:lnTo>
                    <a:pt x="33" y="16"/>
                  </a:lnTo>
                  <a:lnTo>
                    <a:pt x="36" y="16"/>
                  </a:lnTo>
                  <a:lnTo>
                    <a:pt x="38" y="16"/>
                  </a:lnTo>
                  <a:lnTo>
                    <a:pt x="41" y="14"/>
                  </a:lnTo>
                  <a:lnTo>
                    <a:pt x="43" y="14"/>
                  </a:lnTo>
                  <a:lnTo>
                    <a:pt x="47" y="12"/>
                  </a:lnTo>
                  <a:lnTo>
                    <a:pt x="49" y="11"/>
                  </a:lnTo>
                  <a:lnTo>
                    <a:pt x="53" y="8"/>
                  </a:lnTo>
                  <a:lnTo>
                    <a:pt x="56" y="8"/>
                  </a:lnTo>
                  <a:lnTo>
                    <a:pt x="57" y="8"/>
                  </a:lnTo>
                  <a:lnTo>
                    <a:pt x="59" y="8"/>
                  </a:lnTo>
                  <a:lnTo>
                    <a:pt x="61" y="8"/>
                  </a:lnTo>
                  <a:lnTo>
                    <a:pt x="63" y="7"/>
                  </a:lnTo>
                  <a:lnTo>
                    <a:pt x="65" y="8"/>
                  </a:lnTo>
                  <a:lnTo>
                    <a:pt x="67" y="8"/>
                  </a:lnTo>
                  <a:lnTo>
                    <a:pt x="69" y="8"/>
                  </a:lnTo>
                  <a:lnTo>
                    <a:pt x="71" y="9"/>
                  </a:lnTo>
                  <a:lnTo>
                    <a:pt x="70" y="9"/>
                  </a:lnTo>
                  <a:lnTo>
                    <a:pt x="68" y="8"/>
                  </a:lnTo>
                  <a:lnTo>
                    <a:pt x="64" y="6"/>
                  </a:lnTo>
                  <a:lnTo>
                    <a:pt x="58" y="6"/>
                  </a:lnTo>
                  <a:lnTo>
                    <a:pt x="57" y="6"/>
                  </a:lnTo>
                  <a:lnTo>
                    <a:pt x="54" y="6"/>
                  </a:lnTo>
                  <a:lnTo>
                    <a:pt x="50" y="6"/>
                  </a:lnTo>
                  <a:lnTo>
                    <a:pt x="46" y="4"/>
                  </a:lnTo>
                  <a:lnTo>
                    <a:pt x="44" y="3"/>
                  </a:lnTo>
                  <a:lnTo>
                    <a:pt x="42" y="2"/>
                  </a:lnTo>
                  <a:lnTo>
                    <a:pt x="39" y="1"/>
                  </a:lnTo>
                  <a:lnTo>
                    <a:pt x="37" y="1"/>
                  </a:lnTo>
                  <a:lnTo>
                    <a:pt x="35" y="0"/>
                  </a:lnTo>
                  <a:lnTo>
                    <a:pt x="33" y="0"/>
                  </a:lnTo>
                  <a:lnTo>
                    <a:pt x="31" y="0"/>
                  </a:lnTo>
                  <a:lnTo>
                    <a:pt x="29" y="1"/>
                  </a:lnTo>
                  <a:lnTo>
                    <a:pt x="28" y="1"/>
                  </a:lnTo>
                  <a:lnTo>
                    <a:pt x="26" y="2"/>
                  </a:lnTo>
                  <a:lnTo>
                    <a:pt x="23" y="2"/>
                  </a:lnTo>
                  <a:lnTo>
                    <a:pt x="20" y="3"/>
                  </a:lnTo>
                  <a:lnTo>
                    <a:pt x="18" y="4"/>
                  </a:lnTo>
                  <a:lnTo>
                    <a:pt x="16" y="4"/>
                  </a:lnTo>
                  <a:lnTo>
                    <a:pt x="14" y="4"/>
                  </a:lnTo>
                  <a:lnTo>
                    <a:pt x="13" y="6"/>
                  </a:lnTo>
                  <a:lnTo>
                    <a:pt x="10" y="7"/>
                  </a:lnTo>
                  <a:lnTo>
                    <a:pt x="6" y="7"/>
                  </a:lnTo>
                  <a:lnTo>
                    <a:pt x="2" y="8"/>
                  </a:lnTo>
                  <a:lnTo>
                    <a:pt x="0" y="8"/>
                  </a:lnTo>
                </a:path>
              </a:pathLst>
            </a:custGeom>
            <a:solidFill>
              <a:srgbClr val="8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24" name="Freeform 592"/>
            <p:cNvSpPr>
              <a:spLocks/>
            </p:cNvSpPr>
            <p:nvPr/>
          </p:nvSpPr>
          <p:spPr bwMode="auto">
            <a:xfrm>
              <a:off x="1817" y="1434"/>
              <a:ext cx="50" cy="17"/>
            </a:xfrm>
            <a:custGeom>
              <a:avLst/>
              <a:gdLst>
                <a:gd name="T0" fmla="*/ 0 w 50"/>
                <a:gd name="T1" fmla="*/ 12 h 17"/>
                <a:gd name="T2" fmla="*/ 3 w 50"/>
                <a:gd name="T3" fmla="*/ 11 h 17"/>
                <a:gd name="T4" fmla="*/ 6 w 50"/>
                <a:gd name="T5" fmla="*/ 10 h 17"/>
                <a:gd name="T6" fmla="*/ 10 w 50"/>
                <a:gd name="T7" fmla="*/ 9 h 17"/>
                <a:gd name="T8" fmla="*/ 13 w 50"/>
                <a:gd name="T9" fmla="*/ 9 h 17"/>
                <a:gd name="T10" fmla="*/ 15 w 50"/>
                <a:gd name="T11" fmla="*/ 9 h 17"/>
                <a:gd name="T12" fmla="*/ 17 w 50"/>
                <a:gd name="T13" fmla="*/ 9 h 17"/>
                <a:gd name="T14" fmla="*/ 19 w 50"/>
                <a:gd name="T15" fmla="*/ 9 h 17"/>
                <a:gd name="T16" fmla="*/ 22 w 50"/>
                <a:gd name="T17" fmla="*/ 9 h 17"/>
                <a:gd name="T18" fmla="*/ 24 w 50"/>
                <a:gd name="T19" fmla="*/ 9 h 17"/>
                <a:gd name="T20" fmla="*/ 27 w 50"/>
                <a:gd name="T21" fmla="*/ 9 h 17"/>
                <a:gd name="T22" fmla="*/ 28 w 50"/>
                <a:gd name="T23" fmla="*/ 9 h 17"/>
                <a:gd name="T24" fmla="*/ 30 w 50"/>
                <a:gd name="T25" fmla="*/ 8 h 17"/>
                <a:gd name="T26" fmla="*/ 33 w 50"/>
                <a:gd name="T27" fmla="*/ 6 h 17"/>
                <a:gd name="T28" fmla="*/ 36 w 50"/>
                <a:gd name="T29" fmla="*/ 4 h 17"/>
                <a:gd name="T30" fmla="*/ 38 w 50"/>
                <a:gd name="T31" fmla="*/ 3 h 17"/>
                <a:gd name="T32" fmla="*/ 40 w 50"/>
                <a:gd name="T33" fmla="*/ 2 h 17"/>
                <a:gd name="T34" fmla="*/ 43 w 50"/>
                <a:gd name="T35" fmla="*/ 2 h 17"/>
                <a:gd name="T36" fmla="*/ 46 w 50"/>
                <a:gd name="T37" fmla="*/ 1 h 17"/>
                <a:gd name="T38" fmla="*/ 48 w 50"/>
                <a:gd name="T39" fmla="*/ 0 h 17"/>
                <a:gd name="T40" fmla="*/ 49 w 50"/>
                <a:gd name="T41" fmla="*/ 0 h 17"/>
                <a:gd name="T42" fmla="*/ 47 w 50"/>
                <a:gd name="T43" fmla="*/ 1 h 17"/>
                <a:gd name="T44" fmla="*/ 44 w 50"/>
                <a:gd name="T45" fmla="*/ 2 h 17"/>
                <a:gd name="T46" fmla="*/ 39 w 50"/>
                <a:gd name="T47" fmla="*/ 4 h 17"/>
                <a:gd name="T48" fmla="*/ 37 w 50"/>
                <a:gd name="T49" fmla="*/ 6 h 17"/>
                <a:gd name="T50" fmla="*/ 35 w 50"/>
                <a:gd name="T51" fmla="*/ 9 h 17"/>
                <a:gd name="T52" fmla="*/ 33 w 50"/>
                <a:gd name="T53" fmla="*/ 10 h 17"/>
                <a:gd name="T54" fmla="*/ 32 w 50"/>
                <a:gd name="T55" fmla="*/ 11 h 17"/>
                <a:gd name="T56" fmla="*/ 34 w 50"/>
                <a:gd name="T57" fmla="*/ 11 h 17"/>
                <a:gd name="T58" fmla="*/ 37 w 50"/>
                <a:gd name="T59" fmla="*/ 12 h 17"/>
                <a:gd name="T60" fmla="*/ 39 w 50"/>
                <a:gd name="T61" fmla="*/ 13 h 17"/>
                <a:gd name="T62" fmla="*/ 42 w 50"/>
                <a:gd name="T63" fmla="*/ 14 h 17"/>
                <a:gd name="T64" fmla="*/ 46 w 50"/>
                <a:gd name="T65" fmla="*/ 16 h 17"/>
                <a:gd name="T66" fmla="*/ 45 w 50"/>
                <a:gd name="T67" fmla="*/ 16 h 17"/>
                <a:gd name="T68" fmla="*/ 43 w 50"/>
                <a:gd name="T69" fmla="*/ 16 h 17"/>
                <a:gd name="T70" fmla="*/ 40 w 50"/>
                <a:gd name="T71" fmla="*/ 16 h 17"/>
                <a:gd name="T72" fmla="*/ 37 w 50"/>
                <a:gd name="T73" fmla="*/ 14 h 17"/>
                <a:gd name="T74" fmla="*/ 34 w 50"/>
                <a:gd name="T75" fmla="*/ 14 h 17"/>
                <a:gd name="T76" fmla="*/ 32 w 50"/>
                <a:gd name="T77" fmla="*/ 13 h 17"/>
                <a:gd name="T78" fmla="*/ 30 w 50"/>
                <a:gd name="T79" fmla="*/ 12 h 17"/>
                <a:gd name="T80" fmla="*/ 28 w 50"/>
                <a:gd name="T81" fmla="*/ 12 h 17"/>
                <a:gd name="T82" fmla="*/ 24 w 50"/>
                <a:gd name="T83" fmla="*/ 11 h 17"/>
                <a:gd name="T84" fmla="*/ 20 w 50"/>
                <a:gd name="T85" fmla="*/ 11 h 17"/>
                <a:gd name="T86" fmla="*/ 17 w 50"/>
                <a:gd name="T87" fmla="*/ 10 h 17"/>
                <a:gd name="T88" fmla="*/ 14 w 50"/>
                <a:gd name="T89" fmla="*/ 10 h 17"/>
                <a:gd name="T90" fmla="*/ 14 w 50"/>
                <a:gd name="T91" fmla="*/ 11 h 17"/>
                <a:gd name="T92" fmla="*/ 16 w 50"/>
                <a:gd name="T93" fmla="*/ 13 h 17"/>
                <a:gd name="T94" fmla="*/ 18 w 50"/>
                <a:gd name="T95" fmla="*/ 14 h 17"/>
                <a:gd name="T96" fmla="*/ 19 w 50"/>
                <a:gd name="T97" fmla="*/ 14 h 17"/>
                <a:gd name="T98" fmla="*/ 19 w 50"/>
                <a:gd name="T99" fmla="*/ 14 h 17"/>
                <a:gd name="T100" fmla="*/ 17 w 50"/>
                <a:gd name="T101" fmla="*/ 14 h 17"/>
                <a:gd name="T102" fmla="*/ 15 w 50"/>
                <a:gd name="T103" fmla="*/ 13 h 17"/>
                <a:gd name="T104" fmla="*/ 13 w 50"/>
                <a:gd name="T105" fmla="*/ 12 h 17"/>
                <a:gd name="T106" fmla="*/ 12 w 50"/>
                <a:gd name="T107" fmla="*/ 11 h 17"/>
                <a:gd name="T108" fmla="*/ 10 w 50"/>
                <a:gd name="T109" fmla="*/ 11 h 17"/>
                <a:gd name="T110" fmla="*/ 8 w 50"/>
                <a:gd name="T111" fmla="*/ 11 h 17"/>
                <a:gd name="T112" fmla="*/ 7 w 50"/>
                <a:gd name="T113" fmla="*/ 11 h 17"/>
                <a:gd name="T114" fmla="*/ 5 w 50"/>
                <a:gd name="T115" fmla="*/ 11 h 17"/>
                <a:gd name="T116" fmla="*/ 3 w 50"/>
                <a:gd name="T117" fmla="*/ 11 h 17"/>
                <a:gd name="T118" fmla="*/ 1 w 50"/>
                <a:gd name="T119" fmla="*/ 12 h 17"/>
                <a:gd name="T120" fmla="*/ 0 w 50"/>
                <a:gd name="T121" fmla="*/ 12 h 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0"/>
                <a:gd name="T184" fmla="*/ 0 h 17"/>
                <a:gd name="T185" fmla="*/ 50 w 50"/>
                <a:gd name="T186" fmla="*/ 17 h 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0" h="17">
                  <a:moveTo>
                    <a:pt x="0" y="12"/>
                  </a:moveTo>
                  <a:lnTo>
                    <a:pt x="3" y="11"/>
                  </a:lnTo>
                  <a:lnTo>
                    <a:pt x="6" y="10"/>
                  </a:lnTo>
                  <a:lnTo>
                    <a:pt x="10" y="9"/>
                  </a:lnTo>
                  <a:lnTo>
                    <a:pt x="13" y="9"/>
                  </a:lnTo>
                  <a:lnTo>
                    <a:pt x="15" y="9"/>
                  </a:lnTo>
                  <a:lnTo>
                    <a:pt x="17" y="9"/>
                  </a:lnTo>
                  <a:lnTo>
                    <a:pt x="19" y="9"/>
                  </a:lnTo>
                  <a:lnTo>
                    <a:pt x="22" y="9"/>
                  </a:lnTo>
                  <a:lnTo>
                    <a:pt x="24" y="9"/>
                  </a:lnTo>
                  <a:lnTo>
                    <a:pt x="27" y="9"/>
                  </a:lnTo>
                  <a:lnTo>
                    <a:pt x="28" y="9"/>
                  </a:lnTo>
                  <a:lnTo>
                    <a:pt x="30" y="8"/>
                  </a:lnTo>
                  <a:lnTo>
                    <a:pt x="33" y="6"/>
                  </a:lnTo>
                  <a:lnTo>
                    <a:pt x="36" y="4"/>
                  </a:lnTo>
                  <a:lnTo>
                    <a:pt x="38" y="3"/>
                  </a:lnTo>
                  <a:lnTo>
                    <a:pt x="40" y="2"/>
                  </a:lnTo>
                  <a:lnTo>
                    <a:pt x="43" y="2"/>
                  </a:lnTo>
                  <a:lnTo>
                    <a:pt x="46" y="1"/>
                  </a:lnTo>
                  <a:lnTo>
                    <a:pt x="48" y="0"/>
                  </a:lnTo>
                  <a:lnTo>
                    <a:pt x="49" y="0"/>
                  </a:lnTo>
                  <a:lnTo>
                    <a:pt x="47" y="1"/>
                  </a:lnTo>
                  <a:lnTo>
                    <a:pt x="44" y="2"/>
                  </a:lnTo>
                  <a:lnTo>
                    <a:pt x="39" y="4"/>
                  </a:lnTo>
                  <a:lnTo>
                    <a:pt x="37" y="6"/>
                  </a:lnTo>
                  <a:lnTo>
                    <a:pt x="35" y="9"/>
                  </a:lnTo>
                  <a:lnTo>
                    <a:pt x="33" y="10"/>
                  </a:lnTo>
                  <a:lnTo>
                    <a:pt x="32" y="11"/>
                  </a:lnTo>
                  <a:lnTo>
                    <a:pt x="34" y="11"/>
                  </a:lnTo>
                  <a:lnTo>
                    <a:pt x="37" y="12"/>
                  </a:lnTo>
                  <a:lnTo>
                    <a:pt x="39" y="13"/>
                  </a:lnTo>
                  <a:lnTo>
                    <a:pt x="42" y="14"/>
                  </a:lnTo>
                  <a:lnTo>
                    <a:pt x="46" y="16"/>
                  </a:lnTo>
                  <a:lnTo>
                    <a:pt x="45" y="16"/>
                  </a:lnTo>
                  <a:lnTo>
                    <a:pt x="43" y="16"/>
                  </a:lnTo>
                  <a:lnTo>
                    <a:pt x="40" y="16"/>
                  </a:lnTo>
                  <a:lnTo>
                    <a:pt x="37" y="14"/>
                  </a:lnTo>
                  <a:lnTo>
                    <a:pt x="34" y="14"/>
                  </a:lnTo>
                  <a:lnTo>
                    <a:pt x="32" y="13"/>
                  </a:lnTo>
                  <a:lnTo>
                    <a:pt x="30" y="12"/>
                  </a:lnTo>
                  <a:lnTo>
                    <a:pt x="28" y="12"/>
                  </a:lnTo>
                  <a:lnTo>
                    <a:pt x="24" y="11"/>
                  </a:lnTo>
                  <a:lnTo>
                    <a:pt x="20" y="11"/>
                  </a:lnTo>
                  <a:lnTo>
                    <a:pt x="17" y="10"/>
                  </a:lnTo>
                  <a:lnTo>
                    <a:pt x="14" y="10"/>
                  </a:lnTo>
                  <a:lnTo>
                    <a:pt x="14" y="11"/>
                  </a:lnTo>
                  <a:lnTo>
                    <a:pt x="16" y="13"/>
                  </a:lnTo>
                  <a:lnTo>
                    <a:pt x="18" y="14"/>
                  </a:lnTo>
                  <a:lnTo>
                    <a:pt x="19" y="14"/>
                  </a:lnTo>
                  <a:lnTo>
                    <a:pt x="17" y="14"/>
                  </a:lnTo>
                  <a:lnTo>
                    <a:pt x="15" y="13"/>
                  </a:lnTo>
                  <a:lnTo>
                    <a:pt x="13" y="12"/>
                  </a:lnTo>
                  <a:lnTo>
                    <a:pt x="12" y="11"/>
                  </a:lnTo>
                  <a:lnTo>
                    <a:pt x="10" y="11"/>
                  </a:lnTo>
                  <a:lnTo>
                    <a:pt x="8" y="11"/>
                  </a:lnTo>
                  <a:lnTo>
                    <a:pt x="7" y="11"/>
                  </a:lnTo>
                  <a:lnTo>
                    <a:pt x="5" y="11"/>
                  </a:lnTo>
                  <a:lnTo>
                    <a:pt x="3" y="11"/>
                  </a:lnTo>
                  <a:lnTo>
                    <a:pt x="1" y="12"/>
                  </a:lnTo>
                  <a:lnTo>
                    <a:pt x="0" y="12"/>
                  </a:lnTo>
                </a:path>
              </a:pathLst>
            </a:custGeom>
            <a:solidFill>
              <a:srgbClr val="B2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25" name="Freeform 593"/>
            <p:cNvSpPr>
              <a:spLocks/>
            </p:cNvSpPr>
            <p:nvPr/>
          </p:nvSpPr>
          <p:spPr bwMode="auto">
            <a:xfrm>
              <a:off x="1872" y="1434"/>
              <a:ext cx="29" cy="17"/>
            </a:xfrm>
            <a:custGeom>
              <a:avLst/>
              <a:gdLst>
                <a:gd name="T0" fmla="*/ 2 w 29"/>
                <a:gd name="T1" fmla="*/ 11 h 17"/>
                <a:gd name="T2" fmla="*/ 4 w 29"/>
                <a:gd name="T3" fmla="*/ 11 h 17"/>
                <a:gd name="T4" fmla="*/ 6 w 29"/>
                <a:gd name="T5" fmla="*/ 10 h 17"/>
                <a:gd name="T6" fmla="*/ 8 w 29"/>
                <a:gd name="T7" fmla="*/ 10 h 17"/>
                <a:gd name="T8" fmla="*/ 8 w 29"/>
                <a:gd name="T9" fmla="*/ 8 h 17"/>
                <a:gd name="T10" fmla="*/ 9 w 29"/>
                <a:gd name="T11" fmla="*/ 7 h 17"/>
                <a:gd name="T12" fmla="*/ 10 w 29"/>
                <a:gd name="T13" fmla="*/ 5 h 17"/>
                <a:gd name="T14" fmla="*/ 11 w 29"/>
                <a:gd name="T15" fmla="*/ 5 h 17"/>
                <a:gd name="T16" fmla="*/ 11 w 29"/>
                <a:gd name="T17" fmla="*/ 4 h 17"/>
                <a:gd name="T18" fmla="*/ 10 w 29"/>
                <a:gd name="T19" fmla="*/ 2 h 17"/>
                <a:gd name="T20" fmla="*/ 9 w 29"/>
                <a:gd name="T21" fmla="*/ 2 h 17"/>
                <a:gd name="T22" fmla="*/ 8 w 29"/>
                <a:gd name="T23" fmla="*/ 1 h 17"/>
                <a:gd name="T24" fmla="*/ 7 w 29"/>
                <a:gd name="T25" fmla="*/ 1 h 17"/>
                <a:gd name="T26" fmla="*/ 7 w 29"/>
                <a:gd name="T27" fmla="*/ 1 h 17"/>
                <a:gd name="T28" fmla="*/ 9 w 29"/>
                <a:gd name="T29" fmla="*/ 1 h 17"/>
                <a:gd name="T30" fmla="*/ 10 w 29"/>
                <a:gd name="T31" fmla="*/ 1 h 17"/>
                <a:gd name="T32" fmla="*/ 11 w 29"/>
                <a:gd name="T33" fmla="*/ 2 h 17"/>
                <a:gd name="T34" fmla="*/ 13 w 29"/>
                <a:gd name="T35" fmla="*/ 4 h 17"/>
                <a:gd name="T36" fmla="*/ 14 w 29"/>
                <a:gd name="T37" fmla="*/ 4 h 17"/>
                <a:gd name="T38" fmla="*/ 15 w 29"/>
                <a:gd name="T39" fmla="*/ 4 h 17"/>
                <a:gd name="T40" fmla="*/ 17 w 29"/>
                <a:gd name="T41" fmla="*/ 4 h 17"/>
                <a:gd name="T42" fmla="*/ 18 w 29"/>
                <a:gd name="T43" fmla="*/ 4 h 17"/>
                <a:gd name="T44" fmla="*/ 19 w 29"/>
                <a:gd name="T45" fmla="*/ 2 h 17"/>
                <a:gd name="T46" fmla="*/ 21 w 29"/>
                <a:gd name="T47" fmla="*/ 1 h 17"/>
                <a:gd name="T48" fmla="*/ 23 w 29"/>
                <a:gd name="T49" fmla="*/ 0 h 17"/>
                <a:gd name="T50" fmla="*/ 25 w 29"/>
                <a:gd name="T51" fmla="*/ 0 h 17"/>
                <a:gd name="T52" fmla="*/ 26 w 29"/>
                <a:gd name="T53" fmla="*/ 1 h 17"/>
                <a:gd name="T54" fmla="*/ 28 w 29"/>
                <a:gd name="T55" fmla="*/ 1 h 17"/>
                <a:gd name="T56" fmla="*/ 28 w 29"/>
                <a:gd name="T57" fmla="*/ 1 h 17"/>
                <a:gd name="T58" fmla="*/ 28 w 29"/>
                <a:gd name="T59" fmla="*/ 1 h 17"/>
                <a:gd name="T60" fmla="*/ 26 w 29"/>
                <a:gd name="T61" fmla="*/ 1 h 17"/>
                <a:gd name="T62" fmla="*/ 25 w 29"/>
                <a:gd name="T63" fmla="*/ 1 h 17"/>
                <a:gd name="T64" fmla="*/ 23 w 29"/>
                <a:gd name="T65" fmla="*/ 2 h 17"/>
                <a:gd name="T66" fmla="*/ 21 w 29"/>
                <a:gd name="T67" fmla="*/ 4 h 17"/>
                <a:gd name="T68" fmla="*/ 20 w 29"/>
                <a:gd name="T69" fmla="*/ 4 h 17"/>
                <a:gd name="T70" fmla="*/ 18 w 29"/>
                <a:gd name="T71" fmla="*/ 5 h 17"/>
                <a:gd name="T72" fmla="*/ 17 w 29"/>
                <a:gd name="T73" fmla="*/ 7 h 17"/>
                <a:gd name="T74" fmla="*/ 15 w 29"/>
                <a:gd name="T75" fmla="*/ 7 h 17"/>
                <a:gd name="T76" fmla="*/ 13 w 29"/>
                <a:gd name="T77" fmla="*/ 8 h 17"/>
                <a:gd name="T78" fmla="*/ 11 w 29"/>
                <a:gd name="T79" fmla="*/ 10 h 17"/>
                <a:gd name="T80" fmla="*/ 11 w 29"/>
                <a:gd name="T81" fmla="*/ 11 h 17"/>
                <a:gd name="T82" fmla="*/ 13 w 29"/>
                <a:gd name="T83" fmla="*/ 11 h 17"/>
                <a:gd name="T84" fmla="*/ 15 w 29"/>
                <a:gd name="T85" fmla="*/ 13 h 17"/>
                <a:gd name="T86" fmla="*/ 18 w 29"/>
                <a:gd name="T87" fmla="*/ 13 h 17"/>
                <a:gd name="T88" fmla="*/ 20 w 29"/>
                <a:gd name="T89" fmla="*/ 13 h 17"/>
                <a:gd name="T90" fmla="*/ 22 w 29"/>
                <a:gd name="T91" fmla="*/ 13 h 17"/>
                <a:gd name="T92" fmla="*/ 25 w 29"/>
                <a:gd name="T93" fmla="*/ 13 h 17"/>
                <a:gd name="T94" fmla="*/ 26 w 29"/>
                <a:gd name="T95" fmla="*/ 13 h 17"/>
                <a:gd name="T96" fmla="*/ 26 w 29"/>
                <a:gd name="T97" fmla="*/ 13 h 17"/>
                <a:gd name="T98" fmla="*/ 26 w 29"/>
                <a:gd name="T99" fmla="*/ 13 h 17"/>
                <a:gd name="T100" fmla="*/ 24 w 29"/>
                <a:gd name="T101" fmla="*/ 14 h 17"/>
                <a:gd name="T102" fmla="*/ 21 w 29"/>
                <a:gd name="T103" fmla="*/ 16 h 17"/>
                <a:gd name="T104" fmla="*/ 17 w 29"/>
                <a:gd name="T105" fmla="*/ 16 h 17"/>
                <a:gd name="T106" fmla="*/ 14 w 29"/>
                <a:gd name="T107" fmla="*/ 14 h 17"/>
                <a:gd name="T108" fmla="*/ 11 w 29"/>
                <a:gd name="T109" fmla="*/ 14 h 17"/>
                <a:gd name="T110" fmla="*/ 10 w 29"/>
                <a:gd name="T111" fmla="*/ 13 h 17"/>
                <a:gd name="T112" fmla="*/ 9 w 29"/>
                <a:gd name="T113" fmla="*/ 13 h 17"/>
                <a:gd name="T114" fmla="*/ 6 w 29"/>
                <a:gd name="T115" fmla="*/ 13 h 17"/>
                <a:gd name="T116" fmla="*/ 2 w 29"/>
                <a:gd name="T117" fmla="*/ 11 h 17"/>
                <a:gd name="T118" fmla="*/ 0 w 29"/>
                <a:gd name="T119" fmla="*/ 11 h 17"/>
                <a:gd name="T120" fmla="*/ 2 w 29"/>
                <a:gd name="T121" fmla="*/ 11 h 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9"/>
                <a:gd name="T184" fmla="*/ 0 h 17"/>
                <a:gd name="T185" fmla="*/ 29 w 29"/>
                <a:gd name="T186" fmla="*/ 17 h 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9" h="17">
                  <a:moveTo>
                    <a:pt x="2" y="11"/>
                  </a:moveTo>
                  <a:lnTo>
                    <a:pt x="4" y="11"/>
                  </a:lnTo>
                  <a:lnTo>
                    <a:pt x="6" y="10"/>
                  </a:lnTo>
                  <a:lnTo>
                    <a:pt x="8" y="10"/>
                  </a:lnTo>
                  <a:lnTo>
                    <a:pt x="8" y="8"/>
                  </a:lnTo>
                  <a:lnTo>
                    <a:pt x="9" y="7"/>
                  </a:lnTo>
                  <a:lnTo>
                    <a:pt x="10" y="5"/>
                  </a:lnTo>
                  <a:lnTo>
                    <a:pt x="11" y="5"/>
                  </a:lnTo>
                  <a:lnTo>
                    <a:pt x="11" y="4"/>
                  </a:lnTo>
                  <a:lnTo>
                    <a:pt x="10" y="2"/>
                  </a:lnTo>
                  <a:lnTo>
                    <a:pt x="9" y="2"/>
                  </a:lnTo>
                  <a:lnTo>
                    <a:pt x="8" y="1"/>
                  </a:lnTo>
                  <a:lnTo>
                    <a:pt x="7" y="1"/>
                  </a:lnTo>
                  <a:lnTo>
                    <a:pt x="9" y="1"/>
                  </a:lnTo>
                  <a:lnTo>
                    <a:pt x="10" y="1"/>
                  </a:lnTo>
                  <a:lnTo>
                    <a:pt x="11" y="2"/>
                  </a:lnTo>
                  <a:lnTo>
                    <a:pt x="13" y="4"/>
                  </a:lnTo>
                  <a:lnTo>
                    <a:pt x="14" y="4"/>
                  </a:lnTo>
                  <a:lnTo>
                    <a:pt x="15" y="4"/>
                  </a:lnTo>
                  <a:lnTo>
                    <a:pt x="17" y="4"/>
                  </a:lnTo>
                  <a:lnTo>
                    <a:pt x="18" y="4"/>
                  </a:lnTo>
                  <a:lnTo>
                    <a:pt x="19" y="2"/>
                  </a:lnTo>
                  <a:lnTo>
                    <a:pt x="21" y="1"/>
                  </a:lnTo>
                  <a:lnTo>
                    <a:pt x="23" y="0"/>
                  </a:lnTo>
                  <a:lnTo>
                    <a:pt x="25" y="0"/>
                  </a:lnTo>
                  <a:lnTo>
                    <a:pt x="26" y="1"/>
                  </a:lnTo>
                  <a:lnTo>
                    <a:pt x="28" y="1"/>
                  </a:lnTo>
                  <a:lnTo>
                    <a:pt x="26" y="1"/>
                  </a:lnTo>
                  <a:lnTo>
                    <a:pt x="25" y="1"/>
                  </a:lnTo>
                  <a:lnTo>
                    <a:pt x="23" y="2"/>
                  </a:lnTo>
                  <a:lnTo>
                    <a:pt x="21" y="4"/>
                  </a:lnTo>
                  <a:lnTo>
                    <a:pt x="20" y="4"/>
                  </a:lnTo>
                  <a:lnTo>
                    <a:pt x="18" y="5"/>
                  </a:lnTo>
                  <a:lnTo>
                    <a:pt x="17" y="7"/>
                  </a:lnTo>
                  <a:lnTo>
                    <a:pt x="15" y="7"/>
                  </a:lnTo>
                  <a:lnTo>
                    <a:pt x="13" y="8"/>
                  </a:lnTo>
                  <a:lnTo>
                    <a:pt x="11" y="10"/>
                  </a:lnTo>
                  <a:lnTo>
                    <a:pt x="11" y="11"/>
                  </a:lnTo>
                  <a:lnTo>
                    <a:pt x="13" y="11"/>
                  </a:lnTo>
                  <a:lnTo>
                    <a:pt x="15" y="13"/>
                  </a:lnTo>
                  <a:lnTo>
                    <a:pt x="18" y="13"/>
                  </a:lnTo>
                  <a:lnTo>
                    <a:pt x="20" y="13"/>
                  </a:lnTo>
                  <a:lnTo>
                    <a:pt x="22" y="13"/>
                  </a:lnTo>
                  <a:lnTo>
                    <a:pt x="25" y="13"/>
                  </a:lnTo>
                  <a:lnTo>
                    <a:pt x="26" y="13"/>
                  </a:lnTo>
                  <a:lnTo>
                    <a:pt x="24" y="14"/>
                  </a:lnTo>
                  <a:lnTo>
                    <a:pt x="21" y="16"/>
                  </a:lnTo>
                  <a:lnTo>
                    <a:pt x="17" y="16"/>
                  </a:lnTo>
                  <a:lnTo>
                    <a:pt x="14" y="14"/>
                  </a:lnTo>
                  <a:lnTo>
                    <a:pt x="11" y="14"/>
                  </a:lnTo>
                  <a:lnTo>
                    <a:pt x="10" y="13"/>
                  </a:lnTo>
                  <a:lnTo>
                    <a:pt x="9" y="13"/>
                  </a:lnTo>
                  <a:lnTo>
                    <a:pt x="6" y="13"/>
                  </a:lnTo>
                  <a:lnTo>
                    <a:pt x="2" y="11"/>
                  </a:lnTo>
                  <a:lnTo>
                    <a:pt x="0" y="11"/>
                  </a:lnTo>
                  <a:lnTo>
                    <a:pt x="2" y="11"/>
                  </a:lnTo>
                </a:path>
              </a:pathLst>
            </a:custGeom>
            <a:solidFill>
              <a:srgbClr val="B2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26" name="Freeform 594"/>
            <p:cNvSpPr>
              <a:spLocks/>
            </p:cNvSpPr>
            <p:nvPr/>
          </p:nvSpPr>
          <p:spPr bwMode="auto">
            <a:xfrm>
              <a:off x="1907" y="1435"/>
              <a:ext cx="29" cy="17"/>
            </a:xfrm>
            <a:custGeom>
              <a:avLst/>
              <a:gdLst>
                <a:gd name="T0" fmla="*/ 27 w 29"/>
                <a:gd name="T1" fmla="*/ 2 h 17"/>
                <a:gd name="T2" fmla="*/ 28 w 29"/>
                <a:gd name="T3" fmla="*/ 2 h 17"/>
                <a:gd name="T4" fmla="*/ 28 w 29"/>
                <a:gd name="T5" fmla="*/ 2 h 17"/>
                <a:gd name="T6" fmla="*/ 27 w 29"/>
                <a:gd name="T7" fmla="*/ 2 h 17"/>
                <a:gd name="T8" fmla="*/ 25 w 29"/>
                <a:gd name="T9" fmla="*/ 2 h 17"/>
                <a:gd name="T10" fmla="*/ 22 w 29"/>
                <a:gd name="T11" fmla="*/ 2 h 17"/>
                <a:gd name="T12" fmla="*/ 19 w 29"/>
                <a:gd name="T13" fmla="*/ 2 h 17"/>
                <a:gd name="T14" fmla="*/ 16 w 29"/>
                <a:gd name="T15" fmla="*/ 2 h 17"/>
                <a:gd name="T16" fmla="*/ 13 w 29"/>
                <a:gd name="T17" fmla="*/ 4 h 17"/>
                <a:gd name="T18" fmla="*/ 12 w 29"/>
                <a:gd name="T19" fmla="*/ 6 h 17"/>
                <a:gd name="T20" fmla="*/ 10 w 29"/>
                <a:gd name="T21" fmla="*/ 6 h 17"/>
                <a:gd name="T22" fmla="*/ 9 w 29"/>
                <a:gd name="T23" fmla="*/ 9 h 17"/>
                <a:gd name="T24" fmla="*/ 9 w 29"/>
                <a:gd name="T25" fmla="*/ 11 h 17"/>
                <a:gd name="T26" fmla="*/ 9 w 29"/>
                <a:gd name="T27" fmla="*/ 11 h 17"/>
                <a:gd name="T28" fmla="*/ 11 w 29"/>
                <a:gd name="T29" fmla="*/ 13 h 17"/>
                <a:gd name="T30" fmla="*/ 13 w 29"/>
                <a:gd name="T31" fmla="*/ 13 h 17"/>
                <a:gd name="T32" fmla="*/ 14 w 29"/>
                <a:gd name="T33" fmla="*/ 13 h 17"/>
                <a:gd name="T34" fmla="*/ 16 w 29"/>
                <a:gd name="T35" fmla="*/ 11 h 17"/>
                <a:gd name="T36" fmla="*/ 18 w 29"/>
                <a:gd name="T37" fmla="*/ 11 h 17"/>
                <a:gd name="T38" fmla="*/ 19 w 29"/>
                <a:gd name="T39" fmla="*/ 11 h 17"/>
                <a:gd name="T40" fmla="*/ 20 w 29"/>
                <a:gd name="T41" fmla="*/ 11 h 17"/>
                <a:gd name="T42" fmla="*/ 19 w 29"/>
                <a:gd name="T43" fmla="*/ 11 h 17"/>
                <a:gd name="T44" fmla="*/ 18 w 29"/>
                <a:gd name="T45" fmla="*/ 13 h 17"/>
                <a:gd name="T46" fmla="*/ 15 w 29"/>
                <a:gd name="T47" fmla="*/ 16 h 17"/>
                <a:gd name="T48" fmla="*/ 12 w 29"/>
                <a:gd name="T49" fmla="*/ 16 h 17"/>
                <a:gd name="T50" fmla="*/ 9 w 29"/>
                <a:gd name="T51" fmla="*/ 16 h 17"/>
                <a:gd name="T52" fmla="*/ 8 w 29"/>
                <a:gd name="T53" fmla="*/ 16 h 17"/>
                <a:gd name="T54" fmla="*/ 6 w 29"/>
                <a:gd name="T55" fmla="*/ 16 h 17"/>
                <a:gd name="T56" fmla="*/ 5 w 29"/>
                <a:gd name="T57" fmla="*/ 16 h 17"/>
                <a:gd name="T58" fmla="*/ 3 w 29"/>
                <a:gd name="T59" fmla="*/ 16 h 17"/>
                <a:gd name="T60" fmla="*/ 1 w 29"/>
                <a:gd name="T61" fmla="*/ 16 h 17"/>
                <a:gd name="T62" fmla="*/ 0 w 29"/>
                <a:gd name="T63" fmla="*/ 16 h 17"/>
                <a:gd name="T64" fmla="*/ 0 w 29"/>
                <a:gd name="T65" fmla="*/ 16 h 17"/>
                <a:gd name="T66" fmla="*/ 2 w 29"/>
                <a:gd name="T67" fmla="*/ 16 h 17"/>
                <a:gd name="T68" fmla="*/ 4 w 29"/>
                <a:gd name="T69" fmla="*/ 13 h 17"/>
                <a:gd name="T70" fmla="*/ 6 w 29"/>
                <a:gd name="T71" fmla="*/ 11 h 17"/>
                <a:gd name="T72" fmla="*/ 7 w 29"/>
                <a:gd name="T73" fmla="*/ 9 h 17"/>
                <a:gd name="T74" fmla="*/ 8 w 29"/>
                <a:gd name="T75" fmla="*/ 6 h 17"/>
                <a:gd name="T76" fmla="*/ 10 w 29"/>
                <a:gd name="T77" fmla="*/ 4 h 17"/>
                <a:gd name="T78" fmla="*/ 12 w 29"/>
                <a:gd name="T79" fmla="*/ 2 h 17"/>
                <a:gd name="T80" fmla="*/ 14 w 29"/>
                <a:gd name="T81" fmla="*/ 0 h 17"/>
                <a:gd name="T82" fmla="*/ 16 w 29"/>
                <a:gd name="T83" fmla="*/ 0 h 17"/>
                <a:gd name="T84" fmla="*/ 19 w 29"/>
                <a:gd name="T85" fmla="*/ 0 h 17"/>
                <a:gd name="T86" fmla="*/ 23 w 29"/>
                <a:gd name="T87" fmla="*/ 0 h 17"/>
                <a:gd name="T88" fmla="*/ 27 w 29"/>
                <a:gd name="T89" fmla="*/ 2 h 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9"/>
                <a:gd name="T136" fmla="*/ 0 h 17"/>
                <a:gd name="T137" fmla="*/ 29 w 29"/>
                <a:gd name="T138" fmla="*/ 17 h 1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9" h="17">
                  <a:moveTo>
                    <a:pt x="27" y="2"/>
                  </a:moveTo>
                  <a:lnTo>
                    <a:pt x="28" y="2"/>
                  </a:lnTo>
                  <a:lnTo>
                    <a:pt x="27" y="2"/>
                  </a:lnTo>
                  <a:lnTo>
                    <a:pt x="25" y="2"/>
                  </a:lnTo>
                  <a:lnTo>
                    <a:pt x="22" y="2"/>
                  </a:lnTo>
                  <a:lnTo>
                    <a:pt x="19" y="2"/>
                  </a:lnTo>
                  <a:lnTo>
                    <a:pt x="16" y="2"/>
                  </a:lnTo>
                  <a:lnTo>
                    <a:pt x="13" y="4"/>
                  </a:lnTo>
                  <a:lnTo>
                    <a:pt x="12" y="6"/>
                  </a:lnTo>
                  <a:lnTo>
                    <a:pt x="10" y="6"/>
                  </a:lnTo>
                  <a:lnTo>
                    <a:pt x="9" y="9"/>
                  </a:lnTo>
                  <a:lnTo>
                    <a:pt x="9" y="11"/>
                  </a:lnTo>
                  <a:lnTo>
                    <a:pt x="11" y="13"/>
                  </a:lnTo>
                  <a:lnTo>
                    <a:pt x="13" y="13"/>
                  </a:lnTo>
                  <a:lnTo>
                    <a:pt x="14" y="13"/>
                  </a:lnTo>
                  <a:lnTo>
                    <a:pt x="16" y="11"/>
                  </a:lnTo>
                  <a:lnTo>
                    <a:pt x="18" y="11"/>
                  </a:lnTo>
                  <a:lnTo>
                    <a:pt x="19" y="11"/>
                  </a:lnTo>
                  <a:lnTo>
                    <a:pt x="20" y="11"/>
                  </a:lnTo>
                  <a:lnTo>
                    <a:pt x="19" y="11"/>
                  </a:lnTo>
                  <a:lnTo>
                    <a:pt x="18" y="13"/>
                  </a:lnTo>
                  <a:lnTo>
                    <a:pt x="15" y="16"/>
                  </a:lnTo>
                  <a:lnTo>
                    <a:pt x="12" y="16"/>
                  </a:lnTo>
                  <a:lnTo>
                    <a:pt x="9" y="16"/>
                  </a:lnTo>
                  <a:lnTo>
                    <a:pt x="8" y="16"/>
                  </a:lnTo>
                  <a:lnTo>
                    <a:pt x="6" y="16"/>
                  </a:lnTo>
                  <a:lnTo>
                    <a:pt x="5" y="16"/>
                  </a:lnTo>
                  <a:lnTo>
                    <a:pt x="3" y="16"/>
                  </a:lnTo>
                  <a:lnTo>
                    <a:pt x="1" y="16"/>
                  </a:lnTo>
                  <a:lnTo>
                    <a:pt x="0" y="16"/>
                  </a:lnTo>
                  <a:lnTo>
                    <a:pt x="2" y="16"/>
                  </a:lnTo>
                  <a:lnTo>
                    <a:pt x="4" y="13"/>
                  </a:lnTo>
                  <a:lnTo>
                    <a:pt x="6" y="11"/>
                  </a:lnTo>
                  <a:lnTo>
                    <a:pt x="7" y="9"/>
                  </a:lnTo>
                  <a:lnTo>
                    <a:pt x="8" y="6"/>
                  </a:lnTo>
                  <a:lnTo>
                    <a:pt x="10" y="4"/>
                  </a:lnTo>
                  <a:lnTo>
                    <a:pt x="12" y="2"/>
                  </a:lnTo>
                  <a:lnTo>
                    <a:pt x="14" y="0"/>
                  </a:lnTo>
                  <a:lnTo>
                    <a:pt x="16" y="0"/>
                  </a:lnTo>
                  <a:lnTo>
                    <a:pt x="19" y="0"/>
                  </a:lnTo>
                  <a:lnTo>
                    <a:pt x="23" y="0"/>
                  </a:lnTo>
                  <a:lnTo>
                    <a:pt x="27" y="2"/>
                  </a:lnTo>
                </a:path>
              </a:pathLst>
            </a:custGeom>
            <a:solidFill>
              <a:srgbClr val="8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27" name="Freeform 595"/>
            <p:cNvSpPr>
              <a:spLocks/>
            </p:cNvSpPr>
            <p:nvPr/>
          </p:nvSpPr>
          <p:spPr bwMode="auto">
            <a:xfrm>
              <a:off x="1939" y="1426"/>
              <a:ext cx="22" cy="17"/>
            </a:xfrm>
            <a:custGeom>
              <a:avLst/>
              <a:gdLst>
                <a:gd name="T0" fmla="*/ 20 w 22"/>
                <a:gd name="T1" fmla="*/ 0 h 17"/>
                <a:gd name="T2" fmla="*/ 20 w 22"/>
                <a:gd name="T3" fmla="*/ 0 h 17"/>
                <a:gd name="T4" fmla="*/ 18 w 22"/>
                <a:gd name="T5" fmla="*/ 1 h 17"/>
                <a:gd name="T6" fmla="*/ 14 w 22"/>
                <a:gd name="T7" fmla="*/ 3 h 17"/>
                <a:gd name="T8" fmla="*/ 13 w 22"/>
                <a:gd name="T9" fmla="*/ 5 h 17"/>
                <a:gd name="T10" fmla="*/ 12 w 22"/>
                <a:gd name="T11" fmla="*/ 7 h 17"/>
                <a:gd name="T12" fmla="*/ 11 w 22"/>
                <a:gd name="T13" fmla="*/ 7 h 17"/>
                <a:gd name="T14" fmla="*/ 10 w 22"/>
                <a:gd name="T15" fmla="*/ 8 h 17"/>
                <a:gd name="T16" fmla="*/ 9 w 22"/>
                <a:gd name="T17" fmla="*/ 10 h 17"/>
                <a:gd name="T18" fmla="*/ 9 w 22"/>
                <a:gd name="T19" fmla="*/ 12 h 17"/>
                <a:gd name="T20" fmla="*/ 9 w 22"/>
                <a:gd name="T21" fmla="*/ 12 h 17"/>
                <a:gd name="T22" fmla="*/ 10 w 22"/>
                <a:gd name="T23" fmla="*/ 14 h 17"/>
                <a:gd name="T24" fmla="*/ 12 w 22"/>
                <a:gd name="T25" fmla="*/ 12 h 17"/>
                <a:gd name="T26" fmla="*/ 13 w 22"/>
                <a:gd name="T27" fmla="*/ 12 h 17"/>
                <a:gd name="T28" fmla="*/ 14 w 22"/>
                <a:gd name="T29" fmla="*/ 10 h 17"/>
                <a:gd name="T30" fmla="*/ 15 w 22"/>
                <a:gd name="T31" fmla="*/ 10 h 17"/>
                <a:gd name="T32" fmla="*/ 17 w 22"/>
                <a:gd name="T33" fmla="*/ 10 h 17"/>
                <a:gd name="T34" fmla="*/ 19 w 22"/>
                <a:gd name="T35" fmla="*/ 10 h 17"/>
                <a:gd name="T36" fmla="*/ 20 w 22"/>
                <a:gd name="T37" fmla="*/ 10 h 17"/>
                <a:gd name="T38" fmla="*/ 21 w 22"/>
                <a:gd name="T39" fmla="*/ 10 h 17"/>
                <a:gd name="T40" fmla="*/ 21 w 22"/>
                <a:gd name="T41" fmla="*/ 10 h 17"/>
                <a:gd name="T42" fmla="*/ 20 w 22"/>
                <a:gd name="T43" fmla="*/ 10 h 17"/>
                <a:gd name="T44" fmla="*/ 19 w 22"/>
                <a:gd name="T45" fmla="*/ 10 h 17"/>
                <a:gd name="T46" fmla="*/ 16 w 22"/>
                <a:gd name="T47" fmla="*/ 10 h 17"/>
                <a:gd name="T48" fmla="*/ 15 w 22"/>
                <a:gd name="T49" fmla="*/ 12 h 17"/>
                <a:gd name="T50" fmla="*/ 14 w 22"/>
                <a:gd name="T51" fmla="*/ 12 h 17"/>
                <a:gd name="T52" fmla="*/ 13 w 22"/>
                <a:gd name="T53" fmla="*/ 14 h 17"/>
                <a:gd name="T54" fmla="*/ 12 w 22"/>
                <a:gd name="T55" fmla="*/ 14 h 17"/>
                <a:gd name="T56" fmla="*/ 10 w 22"/>
                <a:gd name="T57" fmla="*/ 14 h 17"/>
                <a:gd name="T58" fmla="*/ 8 w 22"/>
                <a:gd name="T59" fmla="*/ 14 h 17"/>
                <a:gd name="T60" fmla="*/ 5 w 22"/>
                <a:gd name="T61" fmla="*/ 14 h 17"/>
                <a:gd name="T62" fmla="*/ 4 w 22"/>
                <a:gd name="T63" fmla="*/ 16 h 17"/>
                <a:gd name="T64" fmla="*/ 3 w 22"/>
                <a:gd name="T65" fmla="*/ 16 h 17"/>
                <a:gd name="T66" fmla="*/ 2 w 22"/>
                <a:gd name="T67" fmla="*/ 16 h 17"/>
                <a:gd name="T68" fmla="*/ 1 w 22"/>
                <a:gd name="T69" fmla="*/ 16 h 17"/>
                <a:gd name="T70" fmla="*/ 0 w 22"/>
                <a:gd name="T71" fmla="*/ 14 h 17"/>
                <a:gd name="T72" fmla="*/ 0 w 22"/>
                <a:gd name="T73" fmla="*/ 14 h 17"/>
                <a:gd name="T74" fmla="*/ 2 w 22"/>
                <a:gd name="T75" fmla="*/ 14 h 17"/>
                <a:gd name="T76" fmla="*/ 4 w 22"/>
                <a:gd name="T77" fmla="*/ 14 h 17"/>
                <a:gd name="T78" fmla="*/ 6 w 22"/>
                <a:gd name="T79" fmla="*/ 12 h 17"/>
                <a:gd name="T80" fmla="*/ 7 w 22"/>
                <a:gd name="T81" fmla="*/ 12 h 17"/>
                <a:gd name="T82" fmla="*/ 8 w 22"/>
                <a:gd name="T83" fmla="*/ 10 h 17"/>
                <a:gd name="T84" fmla="*/ 9 w 22"/>
                <a:gd name="T85" fmla="*/ 8 h 17"/>
                <a:gd name="T86" fmla="*/ 10 w 22"/>
                <a:gd name="T87" fmla="*/ 7 h 17"/>
                <a:gd name="T88" fmla="*/ 11 w 22"/>
                <a:gd name="T89" fmla="*/ 5 h 17"/>
                <a:gd name="T90" fmla="*/ 12 w 22"/>
                <a:gd name="T91" fmla="*/ 3 h 17"/>
                <a:gd name="T92" fmla="*/ 13 w 22"/>
                <a:gd name="T93" fmla="*/ 1 h 17"/>
                <a:gd name="T94" fmla="*/ 16 w 22"/>
                <a:gd name="T95" fmla="*/ 1 h 17"/>
                <a:gd name="T96" fmla="*/ 20 w 22"/>
                <a:gd name="T97" fmla="*/ 0 h 1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2"/>
                <a:gd name="T148" fmla="*/ 0 h 17"/>
                <a:gd name="T149" fmla="*/ 22 w 22"/>
                <a:gd name="T150" fmla="*/ 17 h 1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2" h="17">
                  <a:moveTo>
                    <a:pt x="20" y="0"/>
                  </a:moveTo>
                  <a:lnTo>
                    <a:pt x="20" y="0"/>
                  </a:lnTo>
                  <a:lnTo>
                    <a:pt x="18" y="1"/>
                  </a:lnTo>
                  <a:lnTo>
                    <a:pt x="14" y="3"/>
                  </a:lnTo>
                  <a:lnTo>
                    <a:pt x="13" y="5"/>
                  </a:lnTo>
                  <a:lnTo>
                    <a:pt x="12" y="7"/>
                  </a:lnTo>
                  <a:lnTo>
                    <a:pt x="11" y="7"/>
                  </a:lnTo>
                  <a:lnTo>
                    <a:pt x="10" y="8"/>
                  </a:lnTo>
                  <a:lnTo>
                    <a:pt x="9" y="10"/>
                  </a:lnTo>
                  <a:lnTo>
                    <a:pt x="9" y="12"/>
                  </a:lnTo>
                  <a:lnTo>
                    <a:pt x="10" y="14"/>
                  </a:lnTo>
                  <a:lnTo>
                    <a:pt x="12" y="12"/>
                  </a:lnTo>
                  <a:lnTo>
                    <a:pt x="13" y="12"/>
                  </a:lnTo>
                  <a:lnTo>
                    <a:pt x="14" y="10"/>
                  </a:lnTo>
                  <a:lnTo>
                    <a:pt x="15" y="10"/>
                  </a:lnTo>
                  <a:lnTo>
                    <a:pt x="17" y="10"/>
                  </a:lnTo>
                  <a:lnTo>
                    <a:pt x="19" y="10"/>
                  </a:lnTo>
                  <a:lnTo>
                    <a:pt x="20" y="10"/>
                  </a:lnTo>
                  <a:lnTo>
                    <a:pt x="21" y="10"/>
                  </a:lnTo>
                  <a:lnTo>
                    <a:pt x="20" y="10"/>
                  </a:lnTo>
                  <a:lnTo>
                    <a:pt x="19" y="10"/>
                  </a:lnTo>
                  <a:lnTo>
                    <a:pt x="16" y="10"/>
                  </a:lnTo>
                  <a:lnTo>
                    <a:pt x="15" y="12"/>
                  </a:lnTo>
                  <a:lnTo>
                    <a:pt x="14" y="12"/>
                  </a:lnTo>
                  <a:lnTo>
                    <a:pt x="13" y="14"/>
                  </a:lnTo>
                  <a:lnTo>
                    <a:pt x="12" y="14"/>
                  </a:lnTo>
                  <a:lnTo>
                    <a:pt x="10" y="14"/>
                  </a:lnTo>
                  <a:lnTo>
                    <a:pt x="8" y="14"/>
                  </a:lnTo>
                  <a:lnTo>
                    <a:pt x="5" y="14"/>
                  </a:lnTo>
                  <a:lnTo>
                    <a:pt x="4" y="16"/>
                  </a:lnTo>
                  <a:lnTo>
                    <a:pt x="3" y="16"/>
                  </a:lnTo>
                  <a:lnTo>
                    <a:pt x="2" y="16"/>
                  </a:lnTo>
                  <a:lnTo>
                    <a:pt x="1" y="16"/>
                  </a:lnTo>
                  <a:lnTo>
                    <a:pt x="0" y="14"/>
                  </a:lnTo>
                  <a:lnTo>
                    <a:pt x="2" y="14"/>
                  </a:lnTo>
                  <a:lnTo>
                    <a:pt x="4" y="14"/>
                  </a:lnTo>
                  <a:lnTo>
                    <a:pt x="6" y="12"/>
                  </a:lnTo>
                  <a:lnTo>
                    <a:pt x="7" y="12"/>
                  </a:lnTo>
                  <a:lnTo>
                    <a:pt x="8" y="10"/>
                  </a:lnTo>
                  <a:lnTo>
                    <a:pt x="9" y="8"/>
                  </a:lnTo>
                  <a:lnTo>
                    <a:pt x="10" y="7"/>
                  </a:lnTo>
                  <a:lnTo>
                    <a:pt x="11" y="5"/>
                  </a:lnTo>
                  <a:lnTo>
                    <a:pt x="12" y="3"/>
                  </a:lnTo>
                  <a:lnTo>
                    <a:pt x="13" y="1"/>
                  </a:lnTo>
                  <a:lnTo>
                    <a:pt x="16" y="1"/>
                  </a:lnTo>
                  <a:lnTo>
                    <a:pt x="20" y="0"/>
                  </a:lnTo>
                </a:path>
              </a:pathLst>
            </a:custGeom>
            <a:solidFill>
              <a:srgbClr val="B2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28" name="Freeform 596"/>
            <p:cNvSpPr>
              <a:spLocks/>
            </p:cNvSpPr>
            <p:nvPr/>
          </p:nvSpPr>
          <p:spPr bwMode="auto">
            <a:xfrm>
              <a:off x="1961" y="1420"/>
              <a:ext cx="20" cy="17"/>
            </a:xfrm>
            <a:custGeom>
              <a:avLst/>
              <a:gdLst>
                <a:gd name="T0" fmla="*/ 3 w 20"/>
                <a:gd name="T1" fmla="*/ 16 h 17"/>
                <a:gd name="T2" fmla="*/ 4 w 20"/>
                <a:gd name="T3" fmla="*/ 16 h 17"/>
                <a:gd name="T4" fmla="*/ 7 w 20"/>
                <a:gd name="T5" fmla="*/ 14 h 17"/>
                <a:gd name="T6" fmla="*/ 9 w 20"/>
                <a:gd name="T7" fmla="*/ 14 h 17"/>
                <a:gd name="T8" fmla="*/ 11 w 20"/>
                <a:gd name="T9" fmla="*/ 13 h 17"/>
                <a:gd name="T10" fmla="*/ 13 w 20"/>
                <a:gd name="T11" fmla="*/ 11 h 17"/>
                <a:gd name="T12" fmla="*/ 15 w 20"/>
                <a:gd name="T13" fmla="*/ 10 h 17"/>
                <a:gd name="T14" fmla="*/ 16 w 20"/>
                <a:gd name="T15" fmla="*/ 10 h 17"/>
                <a:gd name="T16" fmla="*/ 16 w 20"/>
                <a:gd name="T17" fmla="*/ 10 h 17"/>
                <a:gd name="T18" fmla="*/ 15 w 20"/>
                <a:gd name="T19" fmla="*/ 10 h 17"/>
                <a:gd name="T20" fmla="*/ 14 w 20"/>
                <a:gd name="T21" fmla="*/ 10 h 17"/>
                <a:gd name="T22" fmla="*/ 12 w 20"/>
                <a:gd name="T23" fmla="*/ 11 h 17"/>
                <a:gd name="T24" fmla="*/ 10 w 20"/>
                <a:gd name="T25" fmla="*/ 11 h 17"/>
                <a:gd name="T26" fmla="*/ 9 w 20"/>
                <a:gd name="T27" fmla="*/ 13 h 17"/>
                <a:gd name="T28" fmla="*/ 8 w 20"/>
                <a:gd name="T29" fmla="*/ 13 h 17"/>
                <a:gd name="T30" fmla="*/ 7 w 20"/>
                <a:gd name="T31" fmla="*/ 13 h 17"/>
                <a:gd name="T32" fmla="*/ 7 w 20"/>
                <a:gd name="T33" fmla="*/ 11 h 17"/>
                <a:gd name="T34" fmla="*/ 8 w 20"/>
                <a:gd name="T35" fmla="*/ 10 h 17"/>
                <a:gd name="T36" fmla="*/ 9 w 20"/>
                <a:gd name="T37" fmla="*/ 7 h 17"/>
                <a:gd name="T38" fmla="*/ 11 w 20"/>
                <a:gd name="T39" fmla="*/ 4 h 17"/>
                <a:gd name="T40" fmla="*/ 13 w 20"/>
                <a:gd name="T41" fmla="*/ 2 h 17"/>
                <a:gd name="T42" fmla="*/ 15 w 20"/>
                <a:gd name="T43" fmla="*/ 1 h 17"/>
                <a:gd name="T44" fmla="*/ 17 w 20"/>
                <a:gd name="T45" fmla="*/ 1 h 17"/>
                <a:gd name="T46" fmla="*/ 18 w 20"/>
                <a:gd name="T47" fmla="*/ 1 h 17"/>
                <a:gd name="T48" fmla="*/ 19 w 20"/>
                <a:gd name="T49" fmla="*/ 1 h 17"/>
                <a:gd name="T50" fmla="*/ 18 w 20"/>
                <a:gd name="T51" fmla="*/ 1 h 17"/>
                <a:gd name="T52" fmla="*/ 16 w 20"/>
                <a:gd name="T53" fmla="*/ 0 h 17"/>
                <a:gd name="T54" fmla="*/ 13 w 20"/>
                <a:gd name="T55" fmla="*/ 1 h 17"/>
                <a:gd name="T56" fmla="*/ 11 w 20"/>
                <a:gd name="T57" fmla="*/ 2 h 17"/>
                <a:gd name="T58" fmla="*/ 9 w 20"/>
                <a:gd name="T59" fmla="*/ 5 h 17"/>
                <a:gd name="T60" fmla="*/ 8 w 20"/>
                <a:gd name="T61" fmla="*/ 7 h 17"/>
                <a:gd name="T62" fmla="*/ 6 w 20"/>
                <a:gd name="T63" fmla="*/ 8 h 17"/>
                <a:gd name="T64" fmla="*/ 5 w 20"/>
                <a:gd name="T65" fmla="*/ 10 h 17"/>
                <a:gd name="T66" fmla="*/ 5 w 20"/>
                <a:gd name="T67" fmla="*/ 10 h 17"/>
                <a:gd name="T68" fmla="*/ 5 w 20"/>
                <a:gd name="T69" fmla="*/ 8 h 17"/>
                <a:gd name="T70" fmla="*/ 5 w 20"/>
                <a:gd name="T71" fmla="*/ 7 h 17"/>
                <a:gd name="T72" fmla="*/ 4 w 20"/>
                <a:gd name="T73" fmla="*/ 8 h 17"/>
                <a:gd name="T74" fmla="*/ 4 w 20"/>
                <a:gd name="T75" fmla="*/ 8 h 17"/>
                <a:gd name="T76" fmla="*/ 3 w 20"/>
                <a:gd name="T77" fmla="*/ 10 h 17"/>
                <a:gd name="T78" fmla="*/ 3 w 20"/>
                <a:gd name="T79" fmla="*/ 11 h 17"/>
                <a:gd name="T80" fmla="*/ 2 w 20"/>
                <a:gd name="T81" fmla="*/ 13 h 17"/>
                <a:gd name="T82" fmla="*/ 0 w 20"/>
                <a:gd name="T83" fmla="*/ 14 h 17"/>
                <a:gd name="T84" fmla="*/ 0 w 20"/>
                <a:gd name="T85" fmla="*/ 14 h 17"/>
                <a:gd name="T86" fmla="*/ 0 w 20"/>
                <a:gd name="T87" fmla="*/ 16 h 17"/>
                <a:gd name="T88" fmla="*/ 3 w 20"/>
                <a:gd name="T89" fmla="*/ 16 h 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
                <a:gd name="T136" fmla="*/ 0 h 17"/>
                <a:gd name="T137" fmla="*/ 20 w 20"/>
                <a:gd name="T138" fmla="*/ 17 h 1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 h="17">
                  <a:moveTo>
                    <a:pt x="3" y="16"/>
                  </a:moveTo>
                  <a:lnTo>
                    <a:pt x="4" y="16"/>
                  </a:lnTo>
                  <a:lnTo>
                    <a:pt x="7" y="14"/>
                  </a:lnTo>
                  <a:lnTo>
                    <a:pt x="9" y="14"/>
                  </a:lnTo>
                  <a:lnTo>
                    <a:pt x="11" y="13"/>
                  </a:lnTo>
                  <a:lnTo>
                    <a:pt x="13" y="11"/>
                  </a:lnTo>
                  <a:lnTo>
                    <a:pt x="15" y="10"/>
                  </a:lnTo>
                  <a:lnTo>
                    <a:pt x="16" y="10"/>
                  </a:lnTo>
                  <a:lnTo>
                    <a:pt x="15" y="10"/>
                  </a:lnTo>
                  <a:lnTo>
                    <a:pt x="14" y="10"/>
                  </a:lnTo>
                  <a:lnTo>
                    <a:pt x="12" y="11"/>
                  </a:lnTo>
                  <a:lnTo>
                    <a:pt x="10" y="11"/>
                  </a:lnTo>
                  <a:lnTo>
                    <a:pt x="9" y="13"/>
                  </a:lnTo>
                  <a:lnTo>
                    <a:pt x="8" y="13"/>
                  </a:lnTo>
                  <a:lnTo>
                    <a:pt x="7" y="13"/>
                  </a:lnTo>
                  <a:lnTo>
                    <a:pt x="7" y="11"/>
                  </a:lnTo>
                  <a:lnTo>
                    <a:pt x="8" y="10"/>
                  </a:lnTo>
                  <a:lnTo>
                    <a:pt x="9" y="7"/>
                  </a:lnTo>
                  <a:lnTo>
                    <a:pt x="11" y="4"/>
                  </a:lnTo>
                  <a:lnTo>
                    <a:pt x="13" y="2"/>
                  </a:lnTo>
                  <a:lnTo>
                    <a:pt x="15" y="1"/>
                  </a:lnTo>
                  <a:lnTo>
                    <a:pt x="17" y="1"/>
                  </a:lnTo>
                  <a:lnTo>
                    <a:pt x="18" y="1"/>
                  </a:lnTo>
                  <a:lnTo>
                    <a:pt x="19" y="1"/>
                  </a:lnTo>
                  <a:lnTo>
                    <a:pt x="18" y="1"/>
                  </a:lnTo>
                  <a:lnTo>
                    <a:pt x="16" y="0"/>
                  </a:lnTo>
                  <a:lnTo>
                    <a:pt x="13" y="1"/>
                  </a:lnTo>
                  <a:lnTo>
                    <a:pt x="11" y="2"/>
                  </a:lnTo>
                  <a:lnTo>
                    <a:pt x="9" y="5"/>
                  </a:lnTo>
                  <a:lnTo>
                    <a:pt x="8" y="7"/>
                  </a:lnTo>
                  <a:lnTo>
                    <a:pt x="6" y="8"/>
                  </a:lnTo>
                  <a:lnTo>
                    <a:pt x="5" y="10"/>
                  </a:lnTo>
                  <a:lnTo>
                    <a:pt x="5" y="8"/>
                  </a:lnTo>
                  <a:lnTo>
                    <a:pt x="5" y="7"/>
                  </a:lnTo>
                  <a:lnTo>
                    <a:pt x="4" y="8"/>
                  </a:lnTo>
                  <a:lnTo>
                    <a:pt x="3" y="10"/>
                  </a:lnTo>
                  <a:lnTo>
                    <a:pt x="3" y="11"/>
                  </a:lnTo>
                  <a:lnTo>
                    <a:pt x="2" y="13"/>
                  </a:lnTo>
                  <a:lnTo>
                    <a:pt x="0" y="14"/>
                  </a:lnTo>
                  <a:lnTo>
                    <a:pt x="0" y="16"/>
                  </a:lnTo>
                  <a:lnTo>
                    <a:pt x="3" y="16"/>
                  </a:lnTo>
                </a:path>
              </a:pathLst>
            </a:custGeom>
            <a:solidFill>
              <a:srgbClr val="B2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29" name="Freeform 597"/>
            <p:cNvSpPr>
              <a:spLocks/>
            </p:cNvSpPr>
            <p:nvPr/>
          </p:nvSpPr>
          <p:spPr bwMode="auto">
            <a:xfrm>
              <a:off x="1983" y="1416"/>
              <a:ext cx="17" cy="17"/>
            </a:xfrm>
            <a:custGeom>
              <a:avLst/>
              <a:gdLst>
                <a:gd name="T0" fmla="*/ 0 w 17"/>
                <a:gd name="T1" fmla="*/ 16 h 17"/>
                <a:gd name="T2" fmla="*/ 0 w 17"/>
                <a:gd name="T3" fmla="*/ 16 h 17"/>
                <a:gd name="T4" fmla="*/ 2 w 17"/>
                <a:gd name="T5" fmla="*/ 16 h 17"/>
                <a:gd name="T6" fmla="*/ 4 w 17"/>
                <a:gd name="T7" fmla="*/ 16 h 17"/>
                <a:gd name="T8" fmla="*/ 5 w 17"/>
                <a:gd name="T9" fmla="*/ 14 h 17"/>
                <a:gd name="T10" fmla="*/ 6 w 17"/>
                <a:gd name="T11" fmla="*/ 10 h 17"/>
                <a:gd name="T12" fmla="*/ 7 w 17"/>
                <a:gd name="T13" fmla="*/ 7 h 17"/>
                <a:gd name="T14" fmla="*/ 9 w 17"/>
                <a:gd name="T15" fmla="*/ 3 h 17"/>
                <a:gd name="T16" fmla="*/ 10 w 17"/>
                <a:gd name="T17" fmla="*/ 1 h 17"/>
                <a:gd name="T18" fmla="*/ 11 w 17"/>
                <a:gd name="T19" fmla="*/ 1 h 17"/>
                <a:gd name="T20" fmla="*/ 13 w 17"/>
                <a:gd name="T21" fmla="*/ 1 h 17"/>
                <a:gd name="T22" fmla="*/ 14 w 17"/>
                <a:gd name="T23" fmla="*/ 0 h 17"/>
                <a:gd name="T24" fmla="*/ 16 w 17"/>
                <a:gd name="T25" fmla="*/ 0 h 17"/>
                <a:gd name="T26" fmla="*/ 14 w 17"/>
                <a:gd name="T27" fmla="*/ 0 h 17"/>
                <a:gd name="T28" fmla="*/ 12 w 17"/>
                <a:gd name="T29" fmla="*/ 0 h 17"/>
                <a:gd name="T30" fmla="*/ 10 w 17"/>
                <a:gd name="T31" fmla="*/ 1 h 17"/>
                <a:gd name="T32" fmla="*/ 8 w 17"/>
                <a:gd name="T33" fmla="*/ 3 h 17"/>
                <a:gd name="T34" fmla="*/ 7 w 17"/>
                <a:gd name="T35" fmla="*/ 7 h 17"/>
                <a:gd name="T36" fmla="*/ 6 w 17"/>
                <a:gd name="T37" fmla="*/ 10 h 17"/>
                <a:gd name="T38" fmla="*/ 5 w 17"/>
                <a:gd name="T39" fmla="*/ 12 h 17"/>
                <a:gd name="T40" fmla="*/ 4 w 17"/>
                <a:gd name="T41" fmla="*/ 12 h 17"/>
                <a:gd name="T42" fmla="*/ 4 w 17"/>
                <a:gd name="T43" fmla="*/ 10 h 17"/>
                <a:gd name="T44" fmla="*/ 3 w 17"/>
                <a:gd name="T45" fmla="*/ 10 h 17"/>
                <a:gd name="T46" fmla="*/ 2 w 17"/>
                <a:gd name="T47" fmla="*/ 10 h 17"/>
                <a:gd name="T48" fmla="*/ 2 w 17"/>
                <a:gd name="T49" fmla="*/ 10 h 17"/>
                <a:gd name="T50" fmla="*/ 2 w 17"/>
                <a:gd name="T51" fmla="*/ 12 h 17"/>
                <a:gd name="T52" fmla="*/ 3 w 17"/>
                <a:gd name="T53" fmla="*/ 12 h 17"/>
                <a:gd name="T54" fmla="*/ 4 w 17"/>
                <a:gd name="T55" fmla="*/ 14 h 17"/>
                <a:gd name="T56" fmla="*/ 3 w 17"/>
                <a:gd name="T57" fmla="*/ 14 h 17"/>
                <a:gd name="T58" fmla="*/ 1 w 17"/>
                <a:gd name="T59" fmla="*/ 16 h 17"/>
                <a:gd name="T60" fmla="*/ 0 w 17"/>
                <a:gd name="T61" fmla="*/ 16 h 17"/>
                <a:gd name="T62" fmla="*/ 0 w 17"/>
                <a:gd name="T63" fmla="*/ 16 h 17"/>
                <a:gd name="T64" fmla="*/ 0 w 17"/>
                <a:gd name="T65" fmla="*/ 16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
                <a:gd name="T100" fmla="*/ 0 h 17"/>
                <a:gd name="T101" fmla="*/ 17 w 17"/>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 h="17">
                  <a:moveTo>
                    <a:pt x="0" y="16"/>
                  </a:moveTo>
                  <a:lnTo>
                    <a:pt x="0" y="16"/>
                  </a:lnTo>
                  <a:lnTo>
                    <a:pt x="2" y="16"/>
                  </a:lnTo>
                  <a:lnTo>
                    <a:pt x="4" y="16"/>
                  </a:lnTo>
                  <a:lnTo>
                    <a:pt x="5" y="14"/>
                  </a:lnTo>
                  <a:lnTo>
                    <a:pt x="6" y="10"/>
                  </a:lnTo>
                  <a:lnTo>
                    <a:pt x="7" y="7"/>
                  </a:lnTo>
                  <a:lnTo>
                    <a:pt x="9" y="3"/>
                  </a:lnTo>
                  <a:lnTo>
                    <a:pt x="10" y="1"/>
                  </a:lnTo>
                  <a:lnTo>
                    <a:pt x="11" y="1"/>
                  </a:lnTo>
                  <a:lnTo>
                    <a:pt x="13" y="1"/>
                  </a:lnTo>
                  <a:lnTo>
                    <a:pt x="14" y="0"/>
                  </a:lnTo>
                  <a:lnTo>
                    <a:pt x="16" y="0"/>
                  </a:lnTo>
                  <a:lnTo>
                    <a:pt x="14" y="0"/>
                  </a:lnTo>
                  <a:lnTo>
                    <a:pt x="12" y="0"/>
                  </a:lnTo>
                  <a:lnTo>
                    <a:pt x="10" y="1"/>
                  </a:lnTo>
                  <a:lnTo>
                    <a:pt x="8" y="3"/>
                  </a:lnTo>
                  <a:lnTo>
                    <a:pt x="7" y="7"/>
                  </a:lnTo>
                  <a:lnTo>
                    <a:pt x="6" y="10"/>
                  </a:lnTo>
                  <a:lnTo>
                    <a:pt x="5" y="12"/>
                  </a:lnTo>
                  <a:lnTo>
                    <a:pt x="4" y="12"/>
                  </a:lnTo>
                  <a:lnTo>
                    <a:pt x="4" y="10"/>
                  </a:lnTo>
                  <a:lnTo>
                    <a:pt x="3" y="10"/>
                  </a:lnTo>
                  <a:lnTo>
                    <a:pt x="2" y="10"/>
                  </a:lnTo>
                  <a:lnTo>
                    <a:pt x="2" y="12"/>
                  </a:lnTo>
                  <a:lnTo>
                    <a:pt x="3" y="12"/>
                  </a:lnTo>
                  <a:lnTo>
                    <a:pt x="4" y="14"/>
                  </a:lnTo>
                  <a:lnTo>
                    <a:pt x="3" y="14"/>
                  </a:lnTo>
                  <a:lnTo>
                    <a:pt x="1" y="16"/>
                  </a:lnTo>
                  <a:lnTo>
                    <a:pt x="0" y="16"/>
                  </a:lnTo>
                </a:path>
              </a:pathLst>
            </a:custGeom>
            <a:solidFill>
              <a:srgbClr val="B2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30" name="Freeform 598"/>
            <p:cNvSpPr>
              <a:spLocks/>
            </p:cNvSpPr>
            <p:nvPr/>
          </p:nvSpPr>
          <p:spPr bwMode="auto">
            <a:xfrm>
              <a:off x="2001" y="1406"/>
              <a:ext cx="17" cy="17"/>
            </a:xfrm>
            <a:custGeom>
              <a:avLst/>
              <a:gdLst>
                <a:gd name="T0" fmla="*/ 16 w 17"/>
                <a:gd name="T1" fmla="*/ 0 h 17"/>
                <a:gd name="T2" fmla="*/ 14 w 17"/>
                <a:gd name="T3" fmla="*/ 0 h 17"/>
                <a:gd name="T4" fmla="*/ 13 w 17"/>
                <a:gd name="T5" fmla="*/ 1 h 17"/>
                <a:gd name="T6" fmla="*/ 11 w 17"/>
                <a:gd name="T7" fmla="*/ 2 h 17"/>
                <a:gd name="T8" fmla="*/ 11 w 17"/>
                <a:gd name="T9" fmla="*/ 4 h 17"/>
                <a:gd name="T10" fmla="*/ 10 w 17"/>
                <a:gd name="T11" fmla="*/ 7 h 17"/>
                <a:gd name="T12" fmla="*/ 8 w 17"/>
                <a:gd name="T13" fmla="*/ 8 h 17"/>
                <a:gd name="T14" fmla="*/ 7 w 17"/>
                <a:gd name="T15" fmla="*/ 11 h 17"/>
                <a:gd name="T16" fmla="*/ 5 w 17"/>
                <a:gd name="T17" fmla="*/ 12 h 17"/>
                <a:gd name="T18" fmla="*/ 5 w 17"/>
                <a:gd name="T19" fmla="*/ 12 h 17"/>
                <a:gd name="T20" fmla="*/ 2 w 17"/>
                <a:gd name="T21" fmla="*/ 13 h 17"/>
                <a:gd name="T22" fmla="*/ 1 w 17"/>
                <a:gd name="T23" fmla="*/ 13 h 17"/>
                <a:gd name="T24" fmla="*/ 0 w 17"/>
                <a:gd name="T25" fmla="*/ 16 h 17"/>
                <a:gd name="T26" fmla="*/ 0 w 17"/>
                <a:gd name="T27" fmla="*/ 14 h 17"/>
                <a:gd name="T28" fmla="*/ 0 w 17"/>
                <a:gd name="T29" fmla="*/ 14 h 17"/>
                <a:gd name="T30" fmla="*/ 1 w 17"/>
                <a:gd name="T31" fmla="*/ 13 h 17"/>
                <a:gd name="T32" fmla="*/ 2 w 17"/>
                <a:gd name="T33" fmla="*/ 12 h 17"/>
                <a:gd name="T34" fmla="*/ 4 w 17"/>
                <a:gd name="T35" fmla="*/ 11 h 17"/>
                <a:gd name="T36" fmla="*/ 5 w 17"/>
                <a:gd name="T37" fmla="*/ 9 h 17"/>
                <a:gd name="T38" fmla="*/ 7 w 17"/>
                <a:gd name="T39" fmla="*/ 8 h 17"/>
                <a:gd name="T40" fmla="*/ 8 w 17"/>
                <a:gd name="T41" fmla="*/ 7 h 17"/>
                <a:gd name="T42" fmla="*/ 8 w 17"/>
                <a:gd name="T43" fmla="*/ 4 h 17"/>
                <a:gd name="T44" fmla="*/ 7 w 17"/>
                <a:gd name="T45" fmla="*/ 3 h 17"/>
                <a:gd name="T46" fmla="*/ 7 w 17"/>
                <a:gd name="T47" fmla="*/ 3 h 17"/>
                <a:gd name="T48" fmla="*/ 7 w 17"/>
                <a:gd name="T49" fmla="*/ 3 h 17"/>
                <a:gd name="T50" fmla="*/ 8 w 17"/>
                <a:gd name="T51" fmla="*/ 3 h 17"/>
                <a:gd name="T52" fmla="*/ 8 w 17"/>
                <a:gd name="T53" fmla="*/ 3 h 17"/>
                <a:gd name="T54" fmla="*/ 10 w 17"/>
                <a:gd name="T55" fmla="*/ 3 h 17"/>
                <a:gd name="T56" fmla="*/ 10 w 17"/>
                <a:gd name="T57" fmla="*/ 2 h 17"/>
                <a:gd name="T58" fmla="*/ 11 w 17"/>
                <a:gd name="T59" fmla="*/ 1 h 17"/>
                <a:gd name="T60" fmla="*/ 13 w 17"/>
                <a:gd name="T61" fmla="*/ 1 h 17"/>
                <a:gd name="T62" fmla="*/ 14 w 17"/>
                <a:gd name="T63" fmla="*/ 0 h 17"/>
                <a:gd name="T64" fmla="*/ 16 w 17"/>
                <a:gd name="T65" fmla="*/ 0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
                <a:gd name="T100" fmla="*/ 0 h 17"/>
                <a:gd name="T101" fmla="*/ 17 w 17"/>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 h="17">
                  <a:moveTo>
                    <a:pt x="16" y="0"/>
                  </a:moveTo>
                  <a:lnTo>
                    <a:pt x="14" y="0"/>
                  </a:lnTo>
                  <a:lnTo>
                    <a:pt x="13" y="1"/>
                  </a:lnTo>
                  <a:lnTo>
                    <a:pt x="11" y="2"/>
                  </a:lnTo>
                  <a:lnTo>
                    <a:pt x="11" y="4"/>
                  </a:lnTo>
                  <a:lnTo>
                    <a:pt x="10" y="7"/>
                  </a:lnTo>
                  <a:lnTo>
                    <a:pt x="8" y="8"/>
                  </a:lnTo>
                  <a:lnTo>
                    <a:pt x="7" y="11"/>
                  </a:lnTo>
                  <a:lnTo>
                    <a:pt x="5" y="12"/>
                  </a:lnTo>
                  <a:lnTo>
                    <a:pt x="2" y="13"/>
                  </a:lnTo>
                  <a:lnTo>
                    <a:pt x="1" y="13"/>
                  </a:lnTo>
                  <a:lnTo>
                    <a:pt x="0" y="16"/>
                  </a:lnTo>
                  <a:lnTo>
                    <a:pt x="0" y="14"/>
                  </a:lnTo>
                  <a:lnTo>
                    <a:pt x="1" y="13"/>
                  </a:lnTo>
                  <a:lnTo>
                    <a:pt x="2" y="12"/>
                  </a:lnTo>
                  <a:lnTo>
                    <a:pt x="4" y="11"/>
                  </a:lnTo>
                  <a:lnTo>
                    <a:pt x="5" y="9"/>
                  </a:lnTo>
                  <a:lnTo>
                    <a:pt x="7" y="8"/>
                  </a:lnTo>
                  <a:lnTo>
                    <a:pt x="8" y="7"/>
                  </a:lnTo>
                  <a:lnTo>
                    <a:pt x="8" y="4"/>
                  </a:lnTo>
                  <a:lnTo>
                    <a:pt x="7" y="3"/>
                  </a:lnTo>
                  <a:lnTo>
                    <a:pt x="8" y="3"/>
                  </a:lnTo>
                  <a:lnTo>
                    <a:pt x="10" y="3"/>
                  </a:lnTo>
                  <a:lnTo>
                    <a:pt x="10" y="2"/>
                  </a:lnTo>
                  <a:lnTo>
                    <a:pt x="11" y="1"/>
                  </a:lnTo>
                  <a:lnTo>
                    <a:pt x="13" y="1"/>
                  </a:lnTo>
                  <a:lnTo>
                    <a:pt x="14" y="0"/>
                  </a:lnTo>
                  <a:lnTo>
                    <a:pt x="16" y="0"/>
                  </a:lnTo>
                </a:path>
              </a:pathLst>
            </a:custGeom>
            <a:solidFill>
              <a:srgbClr val="B2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31" name="Freeform 599"/>
            <p:cNvSpPr>
              <a:spLocks/>
            </p:cNvSpPr>
            <p:nvPr/>
          </p:nvSpPr>
          <p:spPr bwMode="auto">
            <a:xfrm>
              <a:off x="2011" y="1405"/>
              <a:ext cx="17" cy="17"/>
            </a:xfrm>
            <a:custGeom>
              <a:avLst/>
              <a:gdLst>
                <a:gd name="T0" fmla="*/ 0 w 17"/>
                <a:gd name="T1" fmla="*/ 16 h 17"/>
                <a:gd name="T2" fmla="*/ 1 w 17"/>
                <a:gd name="T3" fmla="*/ 16 h 17"/>
                <a:gd name="T4" fmla="*/ 3 w 17"/>
                <a:gd name="T5" fmla="*/ 16 h 17"/>
                <a:gd name="T6" fmla="*/ 4 w 17"/>
                <a:gd name="T7" fmla="*/ 13 h 17"/>
                <a:gd name="T8" fmla="*/ 6 w 17"/>
                <a:gd name="T9" fmla="*/ 10 h 17"/>
                <a:gd name="T10" fmla="*/ 8 w 17"/>
                <a:gd name="T11" fmla="*/ 8 h 17"/>
                <a:gd name="T12" fmla="*/ 9 w 17"/>
                <a:gd name="T13" fmla="*/ 5 h 17"/>
                <a:gd name="T14" fmla="*/ 12 w 17"/>
                <a:gd name="T15" fmla="*/ 2 h 17"/>
                <a:gd name="T16" fmla="*/ 16 w 17"/>
                <a:gd name="T17" fmla="*/ 0 h 17"/>
                <a:gd name="T18" fmla="*/ 14 w 17"/>
                <a:gd name="T19" fmla="*/ 0 h 17"/>
                <a:gd name="T20" fmla="*/ 12 w 17"/>
                <a:gd name="T21" fmla="*/ 0 h 17"/>
                <a:gd name="T22" fmla="*/ 11 w 17"/>
                <a:gd name="T23" fmla="*/ 0 h 17"/>
                <a:gd name="T24" fmla="*/ 8 w 17"/>
                <a:gd name="T25" fmla="*/ 2 h 17"/>
                <a:gd name="T26" fmla="*/ 6 w 17"/>
                <a:gd name="T27" fmla="*/ 8 h 17"/>
                <a:gd name="T28" fmla="*/ 4 w 17"/>
                <a:gd name="T29" fmla="*/ 10 h 17"/>
                <a:gd name="T30" fmla="*/ 4 w 17"/>
                <a:gd name="T31" fmla="*/ 10 h 17"/>
                <a:gd name="T32" fmla="*/ 3 w 17"/>
                <a:gd name="T33" fmla="*/ 13 h 17"/>
                <a:gd name="T34" fmla="*/ 1 w 17"/>
                <a:gd name="T35" fmla="*/ 13 h 17"/>
                <a:gd name="T36" fmla="*/ 0 w 17"/>
                <a:gd name="T37" fmla="*/ 16 h 17"/>
                <a:gd name="T38" fmla="*/ 0 w 17"/>
                <a:gd name="T39" fmla="*/ 16 h 17"/>
                <a:gd name="T40" fmla="*/ 0 w 17"/>
                <a:gd name="T41" fmla="*/ 16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17"/>
                <a:gd name="T65" fmla="*/ 17 w 17"/>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17">
                  <a:moveTo>
                    <a:pt x="0" y="16"/>
                  </a:moveTo>
                  <a:lnTo>
                    <a:pt x="1" y="16"/>
                  </a:lnTo>
                  <a:lnTo>
                    <a:pt x="3" y="16"/>
                  </a:lnTo>
                  <a:lnTo>
                    <a:pt x="4" y="13"/>
                  </a:lnTo>
                  <a:lnTo>
                    <a:pt x="6" y="10"/>
                  </a:lnTo>
                  <a:lnTo>
                    <a:pt x="8" y="8"/>
                  </a:lnTo>
                  <a:lnTo>
                    <a:pt x="9" y="5"/>
                  </a:lnTo>
                  <a:lnTo>
                    <a:pt x="12" y="2"/>
                  </a:lnTo>
                  <a:lnTo>
                    <a:pt x="16" y="0"/>
                  </a:lnTo>
                  <a:lnTo>
                    <a:pt x="14" y="0"/>
                  </a:lnTo>
                  <a:lnTo>
                    <a:pt x="12" y="0"/>
                  </a:lnTo>
                  <a:lnTo>
                    <a:pt x="11" y="0"/>
                  </a:lnTo>
                  <a:lnTo>
                    <a:pt x="8" y="2"/>
                  </a:lnTo>
                  <a:lnTo>
                    <a:pt x="6" y="8"/>
                  </a:lnTo>
                  <a:lnTo>
                    <a:pt x="4" y="10"/>
                  </a:lnTo>
                  <a:lnTo>
                    <a:pt x="3" y="13"/>
                  </a:lnTo>
                  <a:lnTo>
                    <a:pt x="1" y="13"/>
                  </a:lnTo>
                  <a:lnTo>
                    <a:pt x="0" y="16"/>
                  </a:lnTo>
                </a:path>
              </a:pathLst>
            </a:custGeom>
            <a:solidFill>
              <a:srgbClr val="B2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32" name="Freeform 600"/>
            <p:cNvSpPr>
              <a:spLocks/>
            </p:cNvSpPr>
            <p:nvPr/>
          </p:nvSpPr>
          <p:spPr bwMode="auto">
            <a:xfrm>
              <a:off x="1996" y="1414"/>
              <a:ext cx="29" cy="17"/>
            </a:xfrm>
            <a:custGeom>
              <a:avLst/>
              <a:gdLst>
                <a:gd name="T0" fmla="*/ 0 w 29"/>
                <a:gd name="T1" fmla="*/ 13 h 17"/>
                <a:gd name="T2" fmla="*/ 2 w 29"/>
                <a:gd name="T3" fmla="*/ 11 h 17"/>
                <a:gd name="T4" fmla="*/ 5 w 29"/>
                <a:gd name="T5" fmla="*/ 11 h 17"/>
                <a:gd name="T6" fmla="*/ 9 w 29"/>
                <a:gd name="T7" fmla="*/ 8 h 17"/>
                <a:gd name="T8" fmla="*/ 12 w 29"/>
                <a:gd name="T9" fmla="*/ 7 h 17"/>
                <a:gd name="T10" fmla="*/ 14 w 29"/>
                <a:gd name="T11" fmla="*/ 4 h 17"/>
                <a:gd name="T12" fmla="*/ 16 w 29"/>
                <a:gd name="T13" fmla="*/ 1 h 17"/>
                <a:gd name="T14" fmla="*/ 19 w 29"/>
                <a:gd name="T15" fmla="*/ 0 h 17"/>
                <a:gd name="T16" fmla="*/ 23 w 29"/>
                <a:gd name="T17" fmla="*/ 0 h 17"/>
                <a:gd name="T18" fmla="*/ 21 w 29"/>
                <a:gd name="T19" fmla="*/ 0 h 17"/>
                <a:gd name="T20" fmla="*/ 19 w 29"/>
                <a:gd name="T21" fmla="*/ 2 h 17"/>
                <a:gd name="T22" fmla="*/ 16 w 29"/>
                <a:gd name="T23" fmla="*/ 4 h 17"/>
                <a:gd name="T24" fmla="*/ 14 w 29"/>
                <a:gd name="T25" fmla="*/ 8 h 17"/>
                <a:gd name="T26" fmla="*/ 14 w 29"/>
                <a:gd name="T27" fmla="*/ 11 h 17"/>
                <a:gd name="T28" fmla="*/ 15 w 29"/>
                <a:gd name="T29" fmla="*/ 13 h 17"/>
                <a:gd name="T30" fmla="*/ 17 w 29"/>
                <a:gd name="T31" fmla="*/ 11 h 17"/>
                <a:gd name="T32" fmla="*/ 20 w 29"/>
                <a:gd name="T33" fmla="*/ 11 h 17"/>
                <a:gd name="T34" fmla="*/ 23 w 29"/>
                <a:gd name="T35" fmla="*/ 11 h 17"/>
                <a:gd name="T36" fmla="*/ 26 w 29"/>
                <a:gd name="T37" fmla="*/ 11 h 17"/>
                <a:gd name="T38" fmla="*/ 27 w 29"/>
                <a:gd name="T39" fmla="*/ 13 h 17"/>
                <a:gd name="T40" fmla="*/ 28 w 29"/>
                <a:gd name="T41" fmla="*/ 14 h 17"/>
                <a:gd name="T42" fmla="*/ 27 w 29"/>
                <a:gd name="T43" fmla="*/ 14 h 17"/>
                <a:gd name="T44" fmla="*/ 26 w 29"/>
                <a:gd name="T45" fmla="*/ 13 h 17"/>
                <a:gd name="T46" fmla="*/ 23 w 29"/>
                <a:gd name="T47" fmla="*/ 13 h 17"/>
                <a:gd name="T48" fmla="*/ 20 w 29"/>
                <a:gd name="T49" fmla="*/ 14 h 17"/>
                <a:gd name="T50" fmla="*/ 17 w 29"/>
                <a:gd name="T51" fmla="*/ 14 h 17"/>
                <a:gd name="T52" fmla="*/ 15 w 29"/>
                <a:gd name="T53" fmla="*/ 16 h 17"/>
                <a:gd name="T54" fmla="*/ 13 w 29"/>
                <a:gd name="T55" fmla="*/ 16 h 17"/>
                <a:gd name="T56" fmla="*/ 11 w 29"/>
                <a:gd name="T57" fmla="*/ 14 h 17"/>
                <a:gd name="T58" fmla="*/ 8 w 29"/>
                <a:gd name="T59" fmla="*/ 13 h 17"/>
                <a:gd name="T60" fmla="*/ 5 w 29"/>
                <a:gd name="T61" fmla="*/ 11 h 17"/>
                <a:gd name="T62" fmla="*/ 2 w 29"/>
                <a:gd name="T63" fmla="*/ 11 h 17"/>
                <a:gd name="T64" fmla="*/ 0 w 29"/>
                <a:gd name="T65" fmla="*/ 13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17"/>
                <a:gd name="T101" fmla="*/ 29 w 29"/>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17">
                  <a:moveTo>
                    <a:pt x="0" y="13"/>
                  </a:moveTo>
                  <a:lnTo>
                    <a:pt x="2" y="11"/>
                  </a:lnTo>
                  <a:lnTo>
                    <a:pt x="5" y="11"/>
                  </a:lnTo>
                  <a:lnTo>
                    <a:pt x="9" y="8"/>
                  </a:lnTo>
                  <a:lnTo>
                    <a:pt x="12" y="7"/>
                  </a:lnTo>
                  <a:lnTo>
                    <a:pt x="14" y="4"/>
                  </a:lnTo>
                  <a:lnTo>
                    <a:pt x="16" y="1"/>
                  </a:lnTo>
                  <a:lnTo>
                    <a:pt x="19" y="0"/>
                  </a:lnTo>
                  <a:lnTo>
                    <a:pt x="23" y="0"/>
                  </a:lnTo>
                  <a:lnTo>
                    <a:pt x="21" y="0"/>
                  </a:lnTo>
                  <a:lnTo>
                    <a:pt x="19" y="2"/>
                  </a:lnTo>
                  <a:lnTo>
                    <a:pt x="16" y="4"/>
                  </a:lnTo>
                  <a:lnTo>
                    <a:pt x="14" y="8"/>
                  </a:lnTo>
                  <a:lnTo>
                    <a:pt x="14" y="11"/>
                  </a:lnTo>
                  <a:lnTo>
                    <a:pt x="15" y="13"/>
                  </a:lnTo>
                  <a:lnTo>
                    <a:pt x="17" y="11"/>
                  </a:lnTo>
                  <a:lnTo>
                    <a:pt x="20" y="11"/>
                  </a:lnTo>
                  <a:lnTo>
                    <a:pt x="23" y="11"/>
                  </a:lnTo>
                  <a:lnTo>
                    <a:pt x="26" y="11"/>
                  </a:lnTo>
                  <a:lnTo>
                    <a:pt x="27" y="13"/>
                  </a:lnTo>
                  <a:lnTo>
                    <a:pt x="28" y="14"/>
                  </a:lnTo>
                  <a:lnTo>
                    <a:pt x="27" y="14"/>
                  </a:lnTo>
                  <a:lnTo>
                    <a:pt x="26" y="13"/>
                  </a:lnTo>
                  <a:lnTo>
                    <a:pt x="23" y="13"/>
                  </a:lnTo>
                  <a:lnTo>
                    <a:pt x="20" y="14"/>
                  </a:lnTo>
                  <a:lnTo>
                    <a:pt x="17" y="14"/>
                  </a:lnTo>
                  <a:lnTo>
                    <a:pt x="15" y="16"/>
                  </a:lnTo>
                  <a:lnTo>
                    <a:pt x="13" y="16"/>
                  </a:lnTo>
                  <a:lnTo>
                    <a:pt x="11" y="14"/>
                  </a:lnTo>
                  <a:lnTo>
                    <a:pt x="8" y="13"/>
                  </a:lnTo>
                  <a:lnTo>
                    <a:pt x="5" y="11"/>
                  </a:lnTo>
                  <a:lnTo>
                    <a:pt x="2" y="11"/>
                  </a:lnTo>
                  <a:lnTo>
                    <a:pt x="0" y="13"/>
                  </a:lnTo>
                </a:path>
              </a:pathLst>
            </a:custGeom>
            <a:solidFill>
              <a:srgbClr val="8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33" name="Freeform 601"/>
            <p:cNvSpPr>
              <a:spLocks/>
            </p:cNvSpPr>
            <p:nvPr/>
          </p:nvSpPr>
          <p:spPr bwMode="auto">
            <a:xfrm>
              <a:off x="1977" y="1428"/>
              <a:ext cx="28" cy="17"/>
            </a:xfrm>
            <a:custGeom>
              <a:avLst/>
              <a:gdLst>
                <a:gd name="T0" fmla="*/ 0 w 28"/>
                <a:gd name="T1" fmla="*/ 9 h 17"/>
                <a:gd name="T2" fmla="*/ 1 w 28"/>
                <a:gd name="T3" fmla="*/ 9 h 17"/>
                <a:gd name="T4" fmla="*/ 1 w 28"/>
                <a:gd name="T5" fmla="*/ 6 h 17"/>
                <a:gd name="T6" fmla="*/ 3 w 28"/>
                <a:gd name="T7" fmla="*/ 6 h 17"/>
                <a:gd name="T8" fmla="*/ 5 w 28"/>
                <a:gd name="T9" fmla="*/ 6 h 17"/>
                <a:gd name="T10" fmla="*/ 8 w 28"/>
                <a:gd name="T11" fmla="*/ 9 h 17"/>
                <a:gd name="T12" fmla="*/ 9 w 28"/>
                <a:gd name="T13" fmla="*/ 12 h 17"/>
                <a:gd name="T14" fmla="*/ 10 w 28"/>
                <a:gd name="T15" fmla="*/ 16 h 17"/>
                <a:gd name="T16" fmla="*/ 10 w 28"/>
                <a:gd name="T17" fmla="*/ 16 h 17"/>
                <a:gd name="T18" fmla="*/ 10 w 28"/>
                <a:gd name="T19" fmla="*/ 16 h 17"/>
                <a:gd name="T20" fmla="*/ 11 w 28"/>
                <a:gd name="T21" fmla="*/ 12 h 17"/>
                <a:gd name="T22" fmla="*/ 14 w 28"/>
                <a:gd name="T23" fmla="*/ 12 h 17"/>
                <a:gd name="T24" fmla="*/ 19 w 28"/>
                <a:gd name="T25" fmla="*/ 9 h 17"/>
                <a:gd name="T26" fmla="*/ 23 w 28"/>
                <a:gd name="T27" fmla="*/ 9 h 17"/>
                <a:gd name="T28" fmla="*/ 25 w 28"/>
                <a:gd name="T29" fmla="*/ 9 h 17"/>
                <a:gd name="T30" fmla="*/ 26 w 28"/>
                <a:gd name="T31" fmla="*/ 9 h 17"/>
                <a:gd name="T32" fmla="*/ 27 w 28"/>
                <a:gd name="T33" fmla="*/ 9 h 17"/>
                <a:gd name="T34" fmla="*/ 26 w 28"/>
                <a:gd name="T35" fmla="*/ 9 h 17"/>
                <a:gd name="T36" fmla="*/ 25 w 28"/>
                <a:gd name="T37" fmla="*/ 9 h 17"/>
                <a:gd name="T38" fmla="*/ 23 w 28"/>
                <a:gd name="T39" fmla="*/ 9 h 17"/>
                <a:gd name="T40" fmla="*/ 21 w 28"/>
                <a:gd name="T41" fmla="*/ 6 h 17"/>
                <a:gd name="T42" fmla="*/ 20 w 28"/>
                <a:gd name="T43" fmla="*/ 6 h 17"/>
                <a:gd name="T44" fmla="*/ 19 w 28"/>
                <a:gd name="T45" fmla="*/ 3 h 17"/>
                <a:gd name="T46" fmla="*/ 18 w 28"/>
                <a:gd name="T47" fmla="*/ 3 h 17"/>
                <a:gd name="T48" fmla="*/ 16 w 28"/>
                <a:gd name="T49" fmla="*/ 3 h 17"/>
                <a:gd name="T50" fmla="*/ 14 w 28"/>
                <a:gd name="T51" fmla="*/ 6 h 17"/>
                <a:gd name="T52" fmla="*/ 13 w 28"/>
                <a:gd name="T53" fmla="*/ 6 h 17"/>
                <a:gd name="T54" fmla="*/ 12 w 28"/>
                <a:gd name="T55" fmla="*/ 9 h 17"/>
                <a:gd name="T56" fmla="*/ 11 w 28"/>
                <a:gd name="T57" fmla="*/ 6 h 17"/>
                <a:gd name="T58" fmla="*/ 10 w 28"/>
                <a:gd name="T59" fmla="*/ 6 h 17"/>
                <a:gd name="T60" fmla="*/ 9 w 28"/>
                <a:gd name="T61" fmla="*/ 3 h 17"/>
                <a:gd name="T62" fmla="*/ 8 w 28"/>
                <a:gd name="T63" fmla="*/ 0 h 17"/>
                <a:gd name="T64" fmla="*/ 6 w 28"/>
                <a:gd name="T65" fmla="*/ 0 h 17"/>
                <a:gd name="T66" fmla="*/ 3 w 28"/>
                <a:gd name="T67" fmla="*/ 3 h 17"/>
                <a:gd name="T68" fmla="*/ 1 w 28"/>
                <a:gd name="T69" fmla="*/ 6 h 17"/>
                <a:gd name="T70" fmla="*/ 0 w 28"/>
                <a:gd name="T71" fmla="*/ 9 h 17"/>
                <a:gd name="T72" fmla="*/ 0 w 28"/>
                <a:gd name="T73" fmla="*/ 9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
                <a:gd name="T112" fmla="*/ 0 h 17"/>
                <a:gd name="T113" fmla="*/ 28 w 28"/>
                <a:gd name="T114" fmla="*/ 17 h 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 h="17">
                  <a:moveTo>
                    <a:pt x="0" y="9"/>
                  </a:moveTo>
                  <a:lnTo>
                    <a:pt x="1" y="9"/>
                  </a:lnTo>
                  <a:lnTo>
                    <a:pt x="1" y="6"/>
                  </a:lnTo>
                  <a:lnTo>
                    <a:pt x="3" y="6"/>
                  </a:lnTo>
                  <a:lnTo>
                    <a:pt x="5" y="6"/>
                  </a:lnTo>
                  <a:lnTo>
                    <a:pt x="8" y="9"/>
                  </a:lnTo>
                  <a:lnTo>
                    <a:pt x="9" y="12"/>
                  </a:lnTo>
                  <a:lnTo>
                    <a:pt x="10" y="16"/>
                  </a:lnTo>
                  <a:lnTo>
                    <a:pt x="11" y="12"/>
                  </a:lnTo>
                  <a:lnTo>
                    <a:pt x="14" y="12"/>
                  </a:lnTo>
                  <a:lnTo>
                    <a:pt x="19" y="9"/>
                  </a:lnTo>
                  <a:lnTo>
                    <a:pt x="23" y="9"/>
                  </a:lnTo>
                  <a:lnTo>
                    <a:pt x="25" y="9"/>
                  </a:lnTo>
                  <a:lnTo>
                    <a:pt x="26" y="9"/>
                  </a:lnTo>
                  <a:lnTo>
                    <a:pt x="27" y="9"/>
                  </a:lnTo>
                  <a:lnTo>
                    <a:pt x="26" y="9"/>
                  </a:lnTo>
                  <a:lnTo>
                    <a:pt x="25" y="9"/>
                  </a:lnTo>
                  <a:lnTo>
                    <a:pt x="23" y="9"/>
                  </a:lnTo>
                  <a:lnTo>
                    <a:pt x="21" y="6"/>
                  </a:lnTo>
                  <a:lnTo>
                    <a:pt x="20" y="6"/>
                  </a:lnTo>
                  <a:lnTo>
                    <a:pt x="19" y="3"/>
                  </a:lnTo>
                  <a:lnTo>
                    <a:pt x="18" y="3"/>
                  </a:lnTo>
                  <a:lnTo>
                    <a:pt x="16" y="3"/>
                  </a:lnTo>
                  <a:lnTo>
                    <a:pt x="14" y="6"/>
                  </a:lnTo>
                  <a:lnTo>
                    <a:pt x="13" y="6"/>
                  </a:lnTo>
                  <a:lnTo>
                    <a:pt x="12" y="9"/>
                  </a:lnTo>
                  <a:lnTo>
                    <a:pt x="11" y="6"/>
                  </a:lnTo>
                  <a:lnTo>
                    <a:pt x="10" y="6"/>
                  </a:lnTo>
                  <a:lnTo>
                    <a:pt x="9" y="3"/>
                  </a:lnTo>
                  <a:lnTo>
                    <a:pt x="8" y="0"/>
                  </a:lnTo>
                  <a:lnTo>
                    <a:pt x="6" y="0"/>
                  </a:lnTo>
                  <a:lnTo>
                    <a:pt x="3" y="3"/>
                  </a:lnTo>
                  <a:lnTo>
                    <a:pt x="1" y="6"/>
                  </a:lnTo>
                  <a:lnTo>
                    <a:pt x="0" y="9"/>
                  </a:lnTo>
                </a:path>
              </a:pathLst>
            </a:custGeom>
            <a:solidFill>
              <a:srgbClr val="8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34" name="Freeform 602"/>
            <p:cNvSpPr>
              <a:spLocks/>
            </p:cNvSpPr>
            <p:nvPr/>
          </p:nvSpPr>
          <p:spPr bwMode="auto">
            <a:xfrm>
              <a:off x="2021" y="1404"/>
              <a:ext cx="28" cy="17"/>
            </a:xfrm>
            <a:custGeom>
              <a:avLst/>
              <a:gdLst>
                <a:gd name="T0" fmla="*/ 1 w 28"/>
                <a:gd name="T1" fmla="*/ 14 h 17"/>
                <a:gd name="T2" fmla="*/ 1 w 28"/>
                <a:gd name="T3" fmla="*/ 14 h 17"/>
                <a:gd name="T4" fmla="*/ 3 w 28"/>
                <a:gd name="T5" fmla="*/ 14 h 17"/>
                <a:gd name="T6" fmla="*/ 5 w 28"/>
                <a:gd name="T7" fmla="*/ 14 h 17"/>
                <a:gd name="T8" fmla="*/ 7 w 28"/>
                <a:gd name="T9" fmla="*/ 14 h 17"/>
                <a:gd name="T10" fmla="*/ 9 w 28"/>
                <a:gd name="T11" fmla="*/ 16 h 17"/>
                <a:gd name="T12" fmla="*/ 11 w 28"/>
                <a:gd name="T13" fmla="*/ 16 h 17"/>
                <a:gd name="T14" fmla="*/ 14 w 28"/>
                <a:gd name="T15" fmla="*/ 16 h 17"/>
                <a:gd name="T16" fmla="*/ 18 w 28"/>
                <a:gd name="T17" fmla="*/ 14 h 17"/>
                <a:gd name="T18" fmla="*/ 19 w 28"/>
                <a:gd name="T19" fmla="*/ 12 h 17"/>
                <a:gd name="T20" fmla="*/ 20 w 28"/>
                <a:gd name="T21" fmla="*/ 8 h 17"/>
                <a:gd name="T22" fmla="*/ 23 w 28"/>
                <a:gd name="T23" fmla="*/ 4 h 17"/>
                <a:gd name="T24" fmla="*/ 27 w 28"/>
                <a:gd name="T25" fmla="*/ 0 h 17"/>
                <a:gd name="T26" fmla="*/ 26 w 28"/>
                <a:gd name="T27" fmla="*/ 0 h 17"/>
                <a:gd name="T28" fmla="*/ 23 w 28"/>
                <a:gd name="T29" fmla="*/ 2 h 17"/>
                <a:gd name="T30" fmla="*/ 20 w 28"/>
                <a:gd name="T31" fmla="*/ 4 h 17"/>
                <a:gd name="T32" fmla="*/ 18 w 28"/>
                <a:gd name="T33" fmla="*/ 6 h 17"/>
                <a:gd name="T34" fmla="*/ 16 w 28"/>
                <a:gd name="T35" fmla="*/ 10 h 17"/>
                <a:gd name="T36" fmla="*/ 15 w 28"/>
                <a:gd name="T37" fmla="*/ 12 h 17"/>
                <a:gd name="T38" fmla="*/ 13 w 28"/>
                <a:gd name="T39" fmla="*/ 12 h 17"/>
                <a:gd name="T40" fmla="*/ 10 w 28"/>
                <a:gd name="T41" fmla="*/ 12 h 17"/>
                <a:gd name="T42" fmla="*/ 8 w 28"/>
                <a:gd name="T43" fmla="*/ 12 h 17"/>
                <a:gd name="T44" fmla="*/ 7 w 28"/>
                <a:gd name="T45" fmla="*/ 10 h 17"/>
                <a:gd name="T46" fmla="*/ 8 w 28"/>
                <a:gd name="T47" fmla="*/ 10 h 17"/>
                <a:gd name="T48" fmla="*/ 9 w 28"/>
                <a:gd name="T49" fmla="*/ 10 h 17"/>
                <a:gd name="T50" fmla="*/ 10 w 28"/>
                <a:gd name="T51" fmla="*/ 6 h 17"/>
                <a:gd name="T52" fmla="*/ 12 w 28"/>
                <a:gd name="T53" fmla="*/ 4 h 17"/>
                <a:gd name="T54" fmla="*/ 15 w 28"/>
                <a:gd name="T55" fmla="*/ 2 h 17"/>
                <a:gd name="T56" fmla="*/ 18 w 28"/>
                <a:gd name="T57" fmla="*/ 2 h 17"/>
                <a:gd name="T58" fmla="*/ 18 w 28"/>
                <a:gd name="T59" fmla="*/ 2 h 17"/>
                <a:gd name="T60" fmla="*/ 16 w 28"/>
                <a:gd name="T61" fmla="*/ 2 h 17"/>
                <a:gd name="T62" fmla="*/ 14 w 28"/>
                <a:gd name="T63" fmla="*/ 0 h 17"/>
                <a:gd name="T64" fmla="*/ 12 w 28"/>
                <a:gd name="T65" fmla="*/ 2 h 17"/>
                <a:gd name="T66" fmla="*/ 10 w 28"/>
                <a:gd name="T67" fmla="*/ 4 h 17"/>
                <a:gd name="T68" fmla="*/ 8 w 28"/>
                <a:gd name="T69" fmla="*/ 6 h 17"/>
                <a:gd name="T70" fmla="*/ 6 w 28"/>
                <a:gd name="T71" fmla="*/ 10 h 17"/>
                <a:gd name="T72" fmla="*/ 5 w 28"/>
                <a:gd name="T73" fmla="*/ 10 h 17"/>
                <a:gd name="T74" fmla="*/ 3 w 28"/>
                <a:gd name="T75" fmla="*/ 10 h 17"/>
                <a:gd name="T76" fmla="*/ 1 w 28"/>
                <a:gd name="T77" fmla="*/ 12 h 17"/>
                <a:gd name="T78" fmla="*/ 0 w 28"/>
                <a:gd name="T79" fmla="*/ 12 h 17"/>
                <a:gd name="T80" fmla="*/ 1 w 28"/>
                <a:gd name="T81" fmla="*/ 14 h 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8"/>
                <a:gd name="T124" fmla="*/ 0 h 17"/>
                <a:gd name="T125" fmla="*/ 28 w 28"/>
                <a:gd name="T126" fmla="*/ 17 h 1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8" h="17">
                  <a:moveTo>
                    <a:pt x="1" y="14"/>
                  </a:moveTo>
                  <a:lnTo>
                    <a:pt x="1" y="14"/>
                  </a:lnTo>
                  <a:lnTo>
                    <a:pt x="3" y="14"/>
                  </a:lnTo>
                  <a:lnTo>
                    <a:pt x="5" y="14"/>
                  </a:lnTo>
                  <a:lnTo>
                    <a:pt x="7" y="14"/>
                  </a:lnTo>
                  <a:lnTo>
                    <a:pt x="9" y="16"/>
                  </a:lnTo>
                  <a:lnTo>
                    <a:pt x="11" y="16"/>
                  </a:lnTo>
                  <a:lnTo>
                    <a:pt x="14" y="16"/>
                  </a:lnTo>
                  <a:lnTo>
                    <a:pt x="18" y="14"/>
                  </a:lnTo>
                  <a:lnTo>
                    <a:pt x="19" y="12"/>
                  </a:lnTo>
                  <a:lnTo>
                    <a:pt x="20" y="8"/>
                  </a:lnTo>
                  <a:lnTo>
                    <a:pt x="23" y="4"/>
                  </a:lnTo>
                  <a:lnTo>
                    <a:pt x="27" y="0"/>
                  </a:lnTo>
                  <a:lnTo>
                    <a:pt x="26" y="0"/>
                  </a:lnTo>
                  <a:lnTo>
                    <a:pt x="23" y="2"/>
                  </a:lnTo>
                  <a:lnTo>
                    <a:pt x="20" y="4"/>
                  </a:lnTo>
                  <a:lnTo>
                    <a:pt x="18" y="6"/>
                  </a:lnTo>
                  <a:lnTo>
                    <a:pt x="16" y="10"/>
                  </a:lnTo>
                  <a:lnTo>
                    <a:pt x="15" y="12"/>
                  </a:lnTo>
                  <a:lnTo>
                    <a:pt x="13" y="12"/>
                  </a:lnTo>
                  <a:lnTo>
                    <a:pt x="10" y="12"/>
                  </a:lnTo>
                  <a:lnTo>
                    <a:pt x="8" y="12"/>
                  </a:lnTo>
                  <a:lnTo>
                    <a:pt x="7" y="10"/>
                  </a:lnTo>
                  <a:lnTo>
                    <a:pt x="8" y="10"/>
                  </a:lnTo>
                  <a:lnTo>
                    <a:pt x="9" y="10"/>
                  </a:lnTo>
                  <a:lnTo>
                    <a:pt x="10" y="6"/>
                  </a:lnTo>
                  <a:lnTo>
                    <a:pt x="12" y="4"/>
                  </a:lnTo>
                  <a:lnTo>
                    <a:pt x="15" y="2"/>
                  </a:lnTo>
                  <a:lnTo>
                    <a:pt x="18" y="2"/>
                  </a:lnTo>
                  <a:lnTo>
                    <a:pt x="16" y="2"/>
                  </a:lnTo>
                  <a:lnTo>
                    <a:pt x="14" y="0"/>
                  </a:lnTo>
                  <a:lnTo>
                    <a:pt x="12" y="2"/>
                  </a:lnTo>
                  <a:lnTo>
                    <a:pt x="10" y="4"/>
                  </a:lnTo>
                  <a:lnTo>
                    <a:pt x="8" y="6"/>
                  </a:lnTo>
                  <a:lnTo>
                    <a:pt x="6" y="10"/>
                  </a:lnTo>
                  <a:lnTo>
                    <a:pt x="5" y="10"/>
                  </a:lnTo>
                  <a:lnTo>
                    <a:pt x="3" y="10"/>
                  </a:lnTo>
                  <a:lnTo>
                    <a:pt x="1" y="12"/>
                  </a:lnTo>
                  <a:lnTo>
                    <a:pt x="0" y="12"/>
                  </a:lnTo>
                  <a:lnTo>
                    <a:pt x="1" y="14"/>
                  </a:lnTo>
                </a:path>
              </a:pathLst>
            </a:custGeom>
            <a:solidFill>
              <a:srgbClr val="8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35" name="Freeform 603"/>
            <p:cNvSpPr>
              <a:spLocks/>
            </p:cNvSpPr>
            <p:nvPr/>
          </p:nvSpPr>
          <p:spPr bwMode="auto">
            <a:xfrm>
              <a:off x="2038" y="1386"/>
              <a:ext cx="21" cy="17"/>
            </a:xfrm>
            <a:custGeom>
              <a:avLst/>
              <a:gdLst>
                <a:gd name="T0" fmla="*/ 4 w 21"/>
                <a:gd name="T1" fmla="*/ 14 h 17"/>
                <a:gd name="T2" fmla="*/ 5 w 21"/>
                <a:gd name="T3" fmla="*/ 14 h 17"/>
                <a:gd name="T4" fmla="*/ 8 w 21"/>
                <a:gd name="T5" fmla="*/ 14 h 17"/>
                <a:gd name="T6" fmla="*/ 11 w 21"/>
                <a:gd name="T7" fmla="*/ 14 h 17"/>
                <a:gd name="T8" fmla="*/ 13 w 21"/>
                <a:gd name="T9" fmla="*/ 13 h 17"/>
                <a:gd name="T10" fmla="*/ 15 w 21"/>
                <a:gd name="T11" fmla="*/ 11 h 17"/>
                <a:gd name="T12" fmla="*/ 18 w 21"/>
                <a:gd name="T13" fmla="*/ 10 h 17"/>
                <a:gd name="T14" fmla="*/ 20 w 21"/>
                <a:gd name="T15" fmla="*/ 9 h 17"/>
                <a:gd name="T16" fmla="*/ 20 w 21"/>
                <a:gd name="T17" fmla="*/ 8 h 17"/>
                <a:gd name="T18" fmla="*/ 20 w 21"/>
                <a:gd name="T19" fmla="*/ 8 h 17"/>
                <a:gd name="T20" fmla="*/ 18 w 21"/>
                <a:gd name="T21" fmla="*/ 9 h 17"/>
                <a:gd name="T22" fmla="*/ 15 w 21"/>
                <a:gd name="T23" fmla="*/ 10 h 17"/>
                <a:gd name="T24" fmla="*/ 14 w 21"/>
                <a:gd name="T25" fmla="*/ 10 h 17"/>
                <a:gd name="T26" fmla="*/ 12 w 21"/>
                <a:gd name="T27" fmla="*/ 11 h 17"/>
                <a:gd name="T28" fmla="*/ 11 w 21"/>
                <a:gd name="T29" fmla="*/ 11 h 17"/>
                <a:gd name="T30" fmla="*/ 9 w 21"/>
                <a:gd name="T31" fmla="*/ 11 h 17"/>
                <a:gd name="T32" fmla="*/ 8 w 21"/>
                <a:gd name="T33" fmla="*/ 10 h 17"/>
                <a:gd name="T34" fmla="*/ 9 w 21"/>
                <a:gd name="T35" fmla="*/ 8 h 17"/>
                <a:gd name="T36" fmla="*/ 10 w 21"/>
                <a:gd name="T37" fmla="*/ 5 h 17"/>
                <a:gd name="T38" fmla="*/ 11 w 21"/>
                <a:gd name="T39" fmla="*/ 2 h 17"/>
                <a:gd name="T40" fmla="*/ 14 w 21"/>
                <a:gd name="T41" fmla="*/ 0 h 17"/>
                <a:gd name="T42" fmla="*/ 13 w 21"/>
                <a:gd name="T43" fmla="*/ 0 h 17"/>
                <a:gd name="T44" fmla="*/ 11 w 21"/>
                <a:gd name="T45" fmla="*/ 1 h 17"/>
                <a:gd name="T46" fmla="*/ 9 w 21"/>
                <a:gd name="T47" fmla="*/ 3 h 17"/>
                <a:gd name="T48" fmla="*/ 7 w 21"/>
                <a:gd name="T49" fmla="*/ 5 h 17"/>
                <a:gd name="T50" fmla="*/ 6 w 21"/>
                <a:gd name="T51" fmla="*/ 6 h 17"/>
                <a:gd name="T52" fmla="*/ 6 w 21"/>
                <a:gd name="T53" fmla="*/ 9 h 17"/>
                <a:gd name="T54" fmla="*/ 5 w 21"/>
                <a:gd name="T55" fmla="*/ 11 h 17"/>
                <a:gd name="T56" fmla="*/ 3 w 21"/>
                <a:gd name="T57" fmla="*/ 12 h 17"/>
                <a:gd name="T58" fmla="*/ 2 w 21"/>
                <a:gd name="T59" fmla="*/ 13 h 17"/>
                <a:gd name="T60" fmla="*/ 0 w 21"/>
                <a:gd name="T61" fmla="*/ 14 h 17"/>
                <a:gd name="T62" fmla="*/ 0 w 21"/>
                <a:gd name="T63" fmla="*/ 16 h 17"/>
                <a:gd name="T64" fmla="*/ 4 w 21"/>
                <a:gd name="T65" fmla="*/ 14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
                <a:gd name="T100" fmla="*/ 0 h 17"/>
                <a:gd name="T101" fmla="*/ 21 w 21"/>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 h="17">
                  <a:moveTo>
                    <a:pt x="4" y="14"/>
                  </a:moveTo>
                  <a:lnTo>
                    <a:pt x="5" y="14"/>
                  </a:lnTo>
                  <a:lnTo>
                    <a:pt x="8" y="14"/>
                  </a:lnTo>
                  <a:lnTo>
                    <a:pt x="11" y="14"/>
                  </a:lnTo>
                  <a:lnTo>
                    <a:pt x="13" y="13"/>
                  </a:lnTo>
                  <a:lnTo>
                    <a:pt x="15" y="11"/>
                  </a:lnTo>
                  <a:lnTo>
                    <a:pt x="18" y="10"/>
                  </a:lnTo>
                  <a:lnTo>
                    <a:pt x="20" y="9"/>
                  </a:lnTo>
                  <a:lnTo>
                    <a:pt x="20" y="8"/>
                  </a:lnTo>
                  <a:lnTo>
                    <a:pt x="18" y="9"/>
                  </a:lnTo>
                  <a:lnTo>
                    <a:pt x="15" y="10"/>
                  </a:lnTo>
                  <a:lnTo>
                    <a:pt x="14" y="10"/>
                  </a:lnTo>
                  <a:lnTo>
                    <a:pt x="12" y="11"/>
                  </a:lnTo>
                  <a:lnTo>
                    <a:pt x="11" y="11"/>
                  </a:lnTo>
                  <a:lnTo>
                    <a:pt x="9" y="11"/>
                  </a:lnTo>
                  <a:lnTo>
                    <a:pt x="8" y="10"/>
                  </a:lnTo>
                  <a:lnTo>
                    <a:pt x="9" y="8"/>
                  </a:lnTo>
                  <a:lnTo>
                    <a:pt x="10" y="5"/>
                  </a:lnTo>
                  <a:lnTo>
                    <a:pt x="11" y="2"/>
                  </a:lnTo>
                  <a:lnTo>
                    <a:pt x="14" y="0"/>
                  </a:lnTo>
                  <a:lnTo>
                    <a:pt x="13" y="0"/>
                  </a:lnTo>
                  <a:lnTo>
                    <a:pt x="11" y="1"/>
                  </a:lnTo>
                  <a:lnTo>
                    <a:pt x="9" y="3"/>
                  </a:lnTo>
                  <a:lnTo>
                    <a:pt x="7" y="5"/>
                  </a:lnTo>
                  <a:lnTo>
                    <a:pt x="6" y="6"/>
                  </a:lnTo>
                  <a:lnTo>
                    <a:pt x="6" y="9"/>
                  </a:lnTo>
                  <a:lnTo>
                    <a:pt x="5" y="11"/>
                  </a:lnTo>
                  <a:lnTo>
                    <a:pt x="3" y="12"/>
                  </a:lnTo>
                  <a:lnTo>
                    <a:pt x="2" y="13"/>
                  </a:lnTo>
                  <a:lnTo>
                    <a:pt x="0" y="14"/>
                  </a:lnTo>
                  <a:lnTo>
                    <a:pt x="0" y="16"/>
                  </a:lnTo>
                  <a:lnTo>
                    <a:pt x="4" y="14"/>
                  </a:lnTo>
                </a:path>
              </a:pathLst>
            </a:custGeom>
            <a:solidFill>
              <a:srgbClr val="8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36" name="Freeform 604"/>
            <p:cNvSpPr>
              <a:spLocks/>
            </p:cNvSpPr>
            <p:nvPr/>
          </p:nvSpPr>
          <p:spPr bwMode="auto">
            <a:xfrm>
              <a:off x="2051" y="1394"/>
              <a:ext cx="25" cy="17"/>
            </a:xfrm>
            <a:custGeom>
              <a:avLst/>
              <a:gdLst>
                <a:gd name="T0" fmla="*/ 8 w 25"/>
                <a:gd name="T1" fmla="*/ 8 h 17"/>
                <a:gd name="T2" fmla="*/ 9 w 25"/>
                <a:gd name="T3" fmla="*/ 6 h 17"/>
                <a:gd name="T4" fmla="*/ 11 w 25"/>
                <a:gd name="T5" fmla="*/ 3 h 17"/>
                <a:gd name="T6" fmla="*/ 14 w 25"/>
                <a:gd name="T7" fmla="*/ 1 h 17"/>
                <a:gd name="T8" fmla="*/ 17 w 25"/>
                <a:gd name="T9" fmla="*/ 0 h 17"/>
                <a:gd name="T10" fmla="*/ 20 w 25"/>
                <a:gd name="T11" fmla="*/ 0 h 17"/>
                <a:gd name="T12" fmla="*/ 22 w 25"/>
                <a:gd name="T13" fmla="*/ 1 h 17"/>
                <a:gd name="T14" fmla="*/ 24 w 25"/>
                <a:gd name="T15" fmla="*/ 4 h 17"/>
                <a:gd name="T16" fmla="*/ 24 w 25"/>
                <a:gd name="T17" fmla="*/ 4 h 17"/>
                <a:gd name="T18" fmla="*/ 23 w 25"/>
                <a:gd name="T19" fmla="*/ 4 h 17"/>
                <a:gd name="T20" fmla="*/ 21 w 25"/>
                <a:gd name="T21" fmla="*/ 3 h 17"/>
                <a:gd name="T22" fmla="*/ 19 w 25"/>
                <a:gd name="T23" fmla="*/ 3 h 17"/>
                <a:gd name="T24" fmla="*/ 17 w 25"/>
                <a:gd name="T25" fmla="*/ 3 h 17"/>
                <a:gd name="T26" fmla="*/ 15 w 25"/>
                <a:gd name="T27" fmla="*/ 4 h 17"/>
                <a:gd name="T28" fmla="*/ 12 w 25"/>
                <a:gd name="T29" fmla="*/ 6 h 17"/>
                <a:gd name="T30" fmla="*/ 11 w 25"/>
                <a:gd name="T31" fmla="*/ 8 h 17"/>
                <a:gd name="T32" fmla="*/ 12 w 25"/>
                <a:gd name="T33" fmla="*/ 9 h 17"/>
                <a:gd name="T34" fmla="*/ 14 w 25"/>
                <a:gd name="T35" fmla="*/ 9 h 17"/>
                <a:gd name="T36" fmla="*/ 16 w 25"/>
                <a:gd name="T37" fmla="*/ 9 h 17"/>
                <a:gd name="T38" fmla="*/ 18 w 25"/>
                <a:gd name="T39" fmla="*/ 9 h 17"/>
                <a:gd name="T40" fmla="*/ 20 w 25"/>
                <a:gd name="T41" fmla="*/ 12 h 17"/>
                <a:gd name="T42" fmla="*/ 19 w 25"/>
                <a:gd name="T43" fmla="*/ 11 h 17"/>
                <a:gd name="T44" fmla="*/ 16 w 25"/>
                <a:gd name="T45" fmla="*/ 11 h 17"/>
                <a:gd name="T46" fmla="*/ 13 w 25"/>
                <a:gd name="T47" fmla="*/ 9 h 17"/>
                <a:gd name="T48" fmla="*/ 10 w 25"/>
                <a:gd name="T49" fmla="*/ 11 h 17"/>
                <a:gd name="T50" fmla="*/ 8 w 25"/>
                <a:gd name="T51" fmla="*/ 12 h 17"/>
                <a:gd name="T52" fmla="*/ 6 w 25"/>
                <a:gd name="T53" fmla="*/ 14 h 17"/>
                <a:gd name="T54" fmla="*/ 3 w 25"/>
                <a:gd name="T55" fmla="*/ 16 h 17"/>
                <a:gd name="T56" fmla="*/ 1 w 25"/>
                <a:gd name="T57" fmla="*/ 16 h 17"/>
                <a:gd name="T58" fmla="*/ 0 w 25"/>
                <a:gd name="T59" fmla="*/ 14 h 17"/>
                <a:gd name="T60" fmla="*/ 0 w 25"/>
                <a:gd name="T61" fmla="*/ 14 h 17"/>
                <a:gd name="T62" fmla="*/ 1 w 25"/>
                <a:gd name="T63" fmla="*/ 14 h 17"/>
                <a:gd name="T64" fmla="*/ 2 w 25"/>
                <a:gd name="T65" fmla="*/ 14 h 17"/>
                <a:gd name="T66" fmla="*/ 4 w 25"/>
                <a:gd name="T67" fmla="*/ 12 h 17"/>
                <a:gd name="T68" fmla="*/ 5 w 25"/>
                <a:gd name="T69" fmla="*/ 11 h 17"/>
                <a:gd name="T70" fmla="*/ 7 w 25"/>
                <a:gd name="T71" fmla="*/ 9 h 17"/>
                <a:gd name="T72" fmla="*/ 8 w 25"/>
                <a:gd name="T73" fmla="*/ 8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
                <a:gd name="T112" fmla="*/ 0 h 17"/>
                <a:gd name="T113" fmla="*/ 25 w 25"/>
                <a:gd name="T114" fmla="*/ 17 h 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 h="17">
                  <a:moveTo>
                    <a:pt x="8" y="8"/>
                  </a:moveTo>
                  <a:lnTo>
                    <a:pt x="9" y="6"/>
                  </a:lnTo>
                  <a:lnTo>
                    <a:pt x="11" y="3"/>
                  </a:lnTo>
                  <a:lnTo>
                    <a:pt x="14" y="1"/>
                  </a:lnTo>
                  <a:lnTo>
                    <a:pt x="17" y="0"/>
                  </a:lnTo>
                  <a:lnTo>
                    <a:pt x="20" y="0"/>
                  </a:lnTo>
                  <a:lnTo>
                    <a:pt x="22" y="1"/>
                  </a:lnTo>
                  <a:lnTo>
                    <a:pt x="24" y="4"/>
                  </a:lnTo>
                  <a:lnTo>
                    <a:pt x="23" y="4"/>
                  </a:lnTo>
                  <a:lnTo>
                    <a:pt x="21" y="3"/>
                  </a:lnTo>
                  <a:lnTo>
                    <a:pt x="19" y="3"/>
                  </a:lnTo>
                  <a:lnTo>
                    <a:pt x="17" y="3"/>
                  </a:lnTo>
                  <a:lnTo>
                    <a:pt x="15" y="4"/>
                  </a:lnTo>
                  <a:lnTo>
                    <a:pt x="12" y="6"/>
                  </a:lnTo>
                  <a:lnTo>
                    <a:pt x="11" y="8"/>
                  </a:lnTo>
                  <a:lnTo>
                    <a:pt x="12" y="9"/>
                  </a:lnTo>
                  <a:lnTo>
                    <a:pt x="14" y="9"/>
                  </a:lnTo>
                  <a:lnTo>
                    <a:pt x="16" y="9"/>
                  </a:lnTo>
                  <a:lnTo>
                    <a:pt x="18" y="9"/>
                  </a:lnTo>
                  <a:lnTo>
                    <a:pt x="20" y="12"/>
                  </a:lnTo>
                  <a:lnTo>
                    <a:pt x="19" y="11"/>
                  </a:lnTo>
                  <a:lnTo>
                    <a:pt x="16" y="11"/>
                  </a:lnTo>
                  <a:lnTo>
                    <a:pt x="13" y="9"/>
                  </a:lnTo>
                  <a:lnTo>
                    <a:pt x="10" y="11"/>
                  </a:lnTo>
                  <a:lnTo>
                    <a:pt x="8" y="12"/>
                  </a:lnTo>
                  <a:lnTo>
                    <a:pt x="6" y="14"/>
                  </a:lnTo>
                  <a:lnTo>
                    <a:pt x="3" y="16"/>
                  </a:lnTo>
                  <a:lnTo>
                    <a:pt x="1" y="16"/>
                  </a:lnTo>
                  <a:lnTo>
                    <a:pt x="0" y="14"/>
                  </a:lnTo>
                  <a:lnTo>
                    <a:pt x="1" y="14"/>
                  </a:lnTo>
                  <a:lnTo>
                    <a:pt x="2" y="14"/>
                  </a:lnTo>
                  <a:lnTo>
                    <a:pt x="4" y="12"/>
                  </a:lnTo>
                  <a:lnTo>
                    <a:pt x="5" y="11"/>
                  </a:lnTo>
                  <a:lnTo>
                    <a:pt x="7" y="9"/>
                  </a:lnTo>
                  <a:lnTo>
                    <a:pt x="8" y="8"/>
                  </a:lnTo>
                </a:path>
              </a:pathLst>
            </a:custGeom>
            <a:solidFill>
              <a:srgbClr val="8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37" name="Freeform 605"/>
            <p:cNvSpPr>
              <a:spLocks/>
            </p:cNvSpPr>
            <p:nvPr/>
          </p:nvSpPr>
          <p:spPr bwMode="auto">
            <a:xfrm>
              <a:off x="2025" y="1394"/>
              <a:ext cx="17" cy="17"/>
            </a:xfrm>
            <a:custGeom>
              <a:avLst/>
              <a:gdLst>
                <a:gd name="T0" fmla="*/ 16 w 17"/>
                <a:gd name="T1" fmla="*/ 2 h 17"/>
                <a:gd name="T2" fmla="*/ 16 w 17"/>
                <a:gd name="T3" fmla="*/ 4 h 17"/>
                <a:gd name="T4" fmla="*/ 14 w 17"/>
                <a:gd name="T5" fmla="*/ 6 h 17"/>
                <a:gd name="T6" fmla="*/ 12 w 17"/>
                <a:gd name="T7" fmla="*/ 8 h 17"/>
                <a:gd name="T8" fmla="*/ 12 w 17"/>
                <a:gd name="T9" fmla="*/ 12 h 17"/>
                <a:gd name="T10" fmla="*/ 11 w 17"/>
                <a:gd name="T11" fmla="*/ 12 h 17"/>
                <a:gd name="T12" fmla="*/ 8 w 17"/>
                <a:gd name="T13" fmla="*/ 14 h 17"/>
                <a:gd name="T14" fmla="*/ 3 w 17"/>
                <a:gd name="T15" fmla="*/ 16 h 17"/>
                <a:gd name="T16" fmla="*/ 0 w 17"/>
                <a:gd name="T17" fmla="*/ 16 h 17"/>
                <a:gd name="T18" fmla="*/ 8 w 17"/>
                <a:gd name="T19" fmla="*/ 12 h 17"/>
                <a:gd name="T20" fmla="*/ 9 w 17"/>
                <a:gd name="T21" fmla="*/ 10 h 17"/>
                <a:gd name="T22" fmla="*/ 12 w 17"/>
                <a:gd name="T23" fmla="*/ 4 h 17"/>
                <a:gd name="T24" fmla="*/ 14 w 17"/>
                <a:gd name="T25" fmla="*/ 0 h 17"/>
                <a:gd name="T26" fmla="*/ 16 w 17"/>
                <a:gd name="T27" fmla="*/ 2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17"/>
                <a:gd name="T44" fmla="*/ 17 w 17"/>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17">
                  <a:moveTo>
                    <a:pt x="16" y="2"/>
                  </a:moveTo>
                  <a:lnTo>
                    <a:pt x="16" y="4"/>
                  </a:lnTo>
                  <a:lnTo>
                    <a:pt x="14" y="6"/>
                  </a:lnTo>
                  <a:lnTo>
                    <a:pt x="12" y="8"/>
                  </a:lnTo>
                  <a:lnTo>
                    <a:pt x="12" y="12"/>
                  </a:lnTo>
                  <a:lnTo>
                    <a:pt x="11" y="12"/>
                  </a:lnTo>
                  <a:lnTo>
                    <a:pt x="8" y="14"/>
                  </a:lnTo>
                  <a:lnTo>
                    <a:pt x="3" y="16"/>
                  </a:lnTo>
                  <a:lnTo>
                    <a:pt x="0" y="16"/>
                  </a:lnTo>
                  <a:lnTo>
                    <a:pt x="8" y="12"/>
                  </a:lnTo>
                  <a:lnTo>
                    <a:pt x="9" y="10"/>
                  </a:lnTo>
                  <a:lnTo>
                    <a:pt x="12" y="4"/>
                  </a:lnTo>
                  <a:lnTo>
                    <a:pt x="14" y="0"/>
                  </a:lnTo>
                  <a:lnTo>
                    <a:pt x="16" y="2"/>
                  </a:lnTo>
                </a:path>
              </a:pathLst>
            </a:custGeom>
            <a:solidFill>
              <a:srgbClr val="B2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38" name="Freeform 606"/>
            <p:cNvSpPr>
              <a:spLocks/>
            </p:cNvSpPr>
            <p:nvPr/>
          </p:nvSpPr>
          <p:spPr bwMode="auto">
            <a:xfrm>
              <a:off x="1821" y="1462"/>
              <a:ext cx="35" cy="17"/>
            </a:xfrm>
            <a:custGeom>
              <a:avLst/>
              <a:gdLst>
                <a:gd name="T0" fmla="*/ 34 w 35"/>
                <a:gd name="T1" fmla="*/ 12 h 17"/>
                <a:gd name="T2" fmla="*/ 34 w 35"/>
                <a:gd name="T3" fmla="*/ 10 h 17"/>
                <a:gd name="T4" fmla="*/ 32 w 35"/>
                <a:gd name="T5" fmla="*/ 7 h 17"/>
                <a:gd name="T6" fmla="*/ 28 w 35"/>
                <a:gd name="T7" fmla="*/ 5 h 17"/>
                <a:gd name="T8" fmla="*/ 23 w 35"/>
                <a:gd name="T9" fmla="*/ 5 h 17"/>
                <a:gd name="T10" fmla="*/ 18 w 35"/>
                <a:gd name="T11" fmla="*/ 8 h 17"/>
                <a:gd name="T12" fmla="*/ 15 w 35"/>
                <a:gd name="T13" fmla="*/ 12 h 17"/>
                <a:gd name="T14" fmla="*/ 12 w 35"/>
                <a:gd name="T15" fmla="*/ 16 h 17"/>
                <a:gd name="T16" fmla="*/ 10 w 35"/>
                <a:gd name="T17" fmla="*/ 16 h 17"/>
                <a:gd name="T18" fmla="*/ 7 w 35"/>
                <a:gd name="T19" fmla="*/ 14 h 17"/>
                <a:gd name="T20" fmla="*/ 4 w 35"/>
                <a:gd name="T21" fmla="*/ 14 h 17"/>
                <a:gd name="T22" fmla="*/ 1 w 35"/>
                <a:gd name="T23" fmla="*/ 14 h 17"/>
                <a:gd name="T24" fmla="*/ 0 w 35"/>
                <a:gd name="T25" fmla="*/ 14 h 17"/>
                <a:gd name="T26" fmla="*/ 0 w 35"/>
                <a:gd name="T27" fmla="*/ 14 h 17"/>
                <a:gd name="T28" fmla="*/ 2 w 35"/>
                <a:gd name="T29" fmla="*/ 12 h 17"/>
                <a:gd name="T30" fmla="*/ 5 w 35"/>
                <a:gd name="T31" fmla="*/ 10 h 17"/>
                <a:gd name="T32" fmla="*/ 8 w 35"/>
                <a:gd name="T33" fmla="*/ 10 h 17"/>
                <a:gd name="T34" fmla="*/ 11 w 35"/>
                <a:gd name="T35" fmla="*/ 10 h 17"/>
                <a:gd name="T36" fmla="*/ 14 w 35"/>
                <a:gd name="T37" fmla="*/ 8 h 17"/>
                <a:gd name="T38" fmla="*/ 16 w 35"/>
                <a:gd name="T39" fmla="*/ 5 h 17"/>
                <a:gd name="T40" fmla="*/ 17 w 35"/>
                <a:gd name="T41" fmla="*/ 5 h 17"/>
                <a:gd name="T42" fmla="*/ 18 w 35"/>
                <a:gd name="T43" fmla="*/ 3 h 17"/>
                <a:gd name="T44" fmla="*/ 19 w 35"/>
                <a:gd name="T45" fmla="*/ 1 h 17"/>
                <a:gd name="T46" fmla="*/ 20 w 35"/>
                <a:gd name="T47" fmla="*/ 0 h 17"/>
                <a:gd name="T48" fmla="*/ 23 w 35"/>
                <a:gd name="T49" fmla="*/ 0 h 17"/>
                <a:gd name="T50" fmla="*/ 25 w 35"/>
                <a:gd name="T51" fmla="*/ 0 h 17"/>
                <a:gd name="T52" fmla="*/ 28 w 35"/>
                <a:gd name="T53" fmla="*/ 1 h 17"/>
                <a:gd name="T54" fmla="*/ 31 w 35"/>
                <a:gd name="T55" fmla="*/ 5 h 17"/>
                <a:gd name="T56" fmla="*/ 34 w 35"/>
                <a:gd name="T57" fmla="*/ 12 h 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5"/>
                <a:gd name="T88" fmla="*/ 0 h 17"/>
                <a:gd name="T89" fmla="*/ 35 w 35"/>
                <a:gd name="T90" fmla="*/ 17 h 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5" h="17">
                  <a:moveTo>
                    <a:pt x="34" y="12"/>
                  </a:moveTo>
                  <a:lnTo>
                    <a:pt x="34" y="10"/>
                  </a:lnTo>
                  <a:lnTo>
                    <a:pt x="32" y="7"/>
                  </a:lnTo>
                  <a:lnTo>
                    <a:pt x="28" y="5"/>
                  </a:lnTo>
                  <a:lnTo>
                    <a:pt x="23" y="5"/>
                  </a:lnTo>
                  <a:lnTo>
                    <a:pt x="18" y="8"/>
                  </a:lnTo>
                  <a:lnTo>
                    <a:pt x="15" y="12"/>
                  </a:lnTo>
                  <a:lnTo>
                    <a:pt x="12" y="16"/>
                  </a:lnTo>
                  <a:lnTo>
                    <a:pt x="10" y="16"/>
                  </a:lnTo>
                  <a:lnTo>
                    <a:pt x="7" y="14"/>
                  </a:lnTo>
                  <a:lnTo>
                    <a:pt x="4" y="14"/>
                  </a:lnTo>
                  <a:lnTo>
                    <a:pt x="1" y="14"/>
                  </a:lnTo>
                  <a:lnTo>
                    <a:pt x="0" y="14"/>
                  </a:lnTo>
                  <a:lnTo>
                    <a:pt x="2" y="12"/>
                  </a:lnTo>
                  <a:lnTo>
                    <a:pt x="5" y="10"/>
                  </a:lnTo>
                  <a:lnTo>
                    <a:pt x="8" y="10"/>
                  </a:lnTo>
                  <a:lnTo>
                    <a:pt x="11" y="10"/>
                  </a:lnTo>
                  <a:lnTo>
                    <a:pt x="14" y="8"/>
                  </a:lnTo>
                  <a:lnTo>
                    <a:pt x="16" y="5"/>
                  </a:lnTo>
                  <a:lnTo>
                    <a:pt x="17" y="5"/>
                  </a:lnTo>
                  <a:lnTo>
                    <a:pt x="18" y="3"/>
                  </a:lnTo>
                  <a:lnTo>
                    <a:pt x="19" y="1"/>
                  </a:lnTo>
                  <a:lnTo>
                    <a:pt x="20" y="0"/>
                  </a:lnTo>
                  <a:lnTo>
                    <a:pt x="23" y="0"/>
                  </a:lnTo>
                  <a:lnTo>
                    <a:pt x="25" y="0"/>
                  </a:lnTo>
                  <a:lnTo>
                    <a:pt x="28" y="1"/>
                  </a:lnTo>
                  <a:lnTo>
                    <a:pt x="31" y="5"/>
                  </a:lnTo>
                  <a:lnTo>
                    <a:pt x="34" y="12"/>
                  </a:lnTo>
                </a:path>
              </a:pathLst>
            </a:custGeom>
            <a:solidFill>
              <a:srgbClr val="8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39" name="Freeform 607"/>
            <p:cNvSpPr>
              <a:spLocks/>
            </p:cNvSpPr>
            <p:nvPr/>
          </p:nvSpPr>
          <p:spPr bwMode="auto">
            <a:xfrm>
              <a:off x="1865" y="1460"/>
              <a:ext cx="30" cy="17"/>
            </a:xfrm>
            <a:custGeom>
              <a:avLst/>
              <a:gdLst>
                <a:gd name="T0" fmla="*/ 0 w 30"/>
                <a:gd name="T1" fmla="*/ 16 h 17"/>
                <a:gd name="T2" fmla="*/ 1 w 30"/>
                <a:gd name="T3" fmla="*/ 14 h 17"/>
                <a:gd name="T4" fmla="*/ 4 w 30"/>
                <a:gd name="T5" fmla="*/ 11 h 17"/>
                <a:gd name="T6" fmla="*/ 8 w 30"/>
                <a:gd name="T7" fmla="*/ 8 h 17"/>
                <a:gd name="T8" fmla="*/ 14 w 30"/>
                <a:gd name="T9" fmla="*/ 8 h 17"/>
                <a:gd name="T10" fmla="*/ 18 w 30"/>
                <a:gd name="T11" fmla="*/ 8 h 17"/>
                <a:gd name="T12" fmla="*/ 22 w 30"/>
                <a:gd name="T13" fmla="*/ 8 h 17"/>
                <a:gd name="T14" fmla="*/ 24 w 30"/>
                <a:gd name="T15" fmla="*/ 6 h 17"/>
                <a:gd name="T16" fmla="*/ 24 w 30"/>
                <a:gd name="T17" fmla="*/ 6 h 17"/>
                <a:gd name="T18" fmla="*/ 29 w 30"/>
                <a:gd name="T19" fmla="*/ 0 h 17"/>
                <a:gd name="T20" fmla="*/ 29 w 30"/>
                <a:gd name="T21" fmla="*/ 0 h 17"/>
                <a:gd name="T22" fmla="*/ 27 w 30"/>
                <a:gd name="T23" fmla="*/ 0 h 17"/>
                <a:gd name="T24" fmla="*/ 25 w 30"/>
                <a:gd name="T25" fmla="*/ 1 h 17"/>
                <a:gd name="T26" fmla="*/ 21 w 30"/>
                <a:gd name="T27" fmla="*/ 3 h 17"/>
                <a:gd name="T28" fmla="*/ 19 w 30"/>
                <a:gd name="T29" fmla="*/ 4 h 17"/>
                <a:gd name="T30" fmla="*/ 17 w 30"/>
                <a:gd name="T31" fmla="*/ 4 h 17"/>
                <a:gd name="T32" fmla="*/ 15 w 30"/>
                <a:gd name="T33" fmla="*/ 4 h 17"/>
                <a:gd name="T34" fmla="*/ 13 w 30"/>
                <a:gd name="T35" fmla="*/ 3 h 17"/>
                <a:gd name="T36" fmla="*/ 11 w 30"/>
                <a:gd name="T37" fmla="*/ 3 h 17"/>
                <a:gd name="T38" fmla="*/ 9 w 30"/>
                <a:gd name="T39" fmla="*/ 3 h 17"/>
                <a:gd name="T40" fmla="*/ 7 w 30"/>
                <a:gd name="T41" fmla="*/ 3 h 17"/>
                <a:gd name="T42" fmla="*/ 5 w 30"/>
                <a:gd name="T43" fmla="*/ 6 h 17"/>
                <a:gd name="T44" fmla="*/ 1 w 30"/>
                <a:gd name="T45" fmla="*/ 11 h 17"/>
                <a:gd name="T46" fmla="*/ 0 w 30"/>
                <a:gd name="T47" fmla="*/ 12 h 17"/>
                <a:gd name="T48" fmla="*/ 0 w 30"/>
                <a:gd name="T49" fmla="*/ 14 h 17"/>
                <a:gd name="T50" fmla="*/ 0 w 30"/>
                <a:gd name="T51" fmla="*/ 16 h 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0"/>
                <a:gd name="T79" fmla="*/ 0 h 17"/>
                <a:gd name="T80" fmla="*/ 30 w 30"/>
                <a:gd name="T81" fmla="*/ 17 h 1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0" h="17">
                  <a:moveTo>
                    <a:pt x="0" y="16"/>
                  </a:moveTo>
                  <a:lnTo>
                    <a:pt x="1" y="14"/>
                  </a:lnTo>
                  <a:lnTo>
                    <a:pt x="4" y="11"/>
                  </a:lnTo>
                  <a:lnTo>
                    <a:pt x="8" y="8"/>
                  </a:lnTo>
                  <a:lnTo>
                    <a:pt x="14" y="8"/>
                  </a:lnTo>
                  <a:lnTo>
                    <a:pt x="18" y="8"/>
                  </a:lnTo>
                  <a:lnTo>
                    <a:pt x="22" y="8"/>
                  </a:lnTo>
                  <a:lnTo>
                    <a:pt x="24" y="6"/>
                  </a:lnTo>
                  <a:lnTo>
                    <a:pt x="29" y="0"/>
                  </a:lnTo>
                  <a:lnTo>
                    <a:pt x="27" y="0"/>
                  </a:lnTo>
                  <a:lnTo>
                    <a:pt x="25" y="1"/>
                  </a:lnTo>
                  <a:lnTo>
                    <a:pt x="21" y="3"/>
                  </a:lnTo>
                  <a:lnTo>
                    <a:pt x="19" y="4"/>
                  </a:lnTo>
                  <a:lnTo>
                    <a:pt x="17" y="4"/>
                  </a:lnTo>
                  <a:lnTo>
                    <a:pt x="15" y="4"/>
                  </a:lnTo>
                  <a:lnTo>
                    <a:pt x="13" y="3"/>
                  </a:lnTo>
                  <a:lnTo>
                    <a:pt x="11" y="3"/>
                  </a:lnTo>
                  <a:lnTo>
                    <a:pt x="9" y="3"/>
                  </a:lnTo>
                  <a:lnTo>
                    <a:pt x="7" y="3"/>
                  </a:lnTo>
                  <a:lnTo>
                    <a:pt x="5" y="6"/>
                  </a:lnTo>
                  <a:lnTo>
                    <a:pt x="1" y="11"/>
                  </a:lnTo>
                  <a:lnTo>
                    <a:pt x="0" y="12"/>
                  </a:lnTo>
                  <a:lnTo>
                    <a:pt x="0" y="14"/>
                  </a:lnTo>
                  <a:lnTo>
                    <a:pt x="0" y="16"/>
                  </a:lnTo>
                </a:path>
              </a:pathLst>
            </a:custGeom>
            <a:solidFill>
              <a:srgbClr val="8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40" name="Freeform 608"/>
            <p:cNvSpPr>
              <a:spLocks/>
            </p:cNvSpPr>
            <p:nvPr/>
          </p:nvSpPr>
          <p:spPr bwMode="auto">
            <a:xfrm>
              <a:off x="1904" y="1453"/>
              <a:ext cx="35" cy="17"/>
            </a:xfrm>
            <a:custGeom>
              <a:avLst/>
              <a:gdLst>
                <a:gd name="T0" fmla="*/ 0 w 35"/>
                <a:gd name="T1" fmla="*/ 16 h 17"/>
                <a:gd name="T2" fmla="*/ 3 w 35"/>
                <a:gd name="T3" fmla="*/ 14 h 17"/>
                <a:gd name="T4" fmla="*/ 6 w 35"/>
                <a:gd name="T5" fmla="*/ 11 h 17"/>
                <a:gd name="T6" fmla="*/ 9 w 35"/>
                <a:gd name="T7" fmla="*/ 9 h 17"/>
                <a:gd name="T8" fmla="*/ 12 w 35"/>
                <a:gd name="T9" fmla="*/ 11 h 17"/>
                <a:gd name="T10" fmla="*/ 13 w 35"/>
                <a:gd name="T11" fmla="*/ 11 h 17"/>
                <a:gd name="T12" fmla="*/ 14 w 35"/>
                <a:gd name="T13" fmla="*/ 9 h 17"/>
                <a:gd name="T14" fmla="*/ 16 w 35"/>
                <a:gd name="T15" fmla="*/ 8 h 17"/>
                <a:gd name="T16" fmla="*/ 18 w 35"/>
                <a:gd name="T17" fmla="*/ 4 h 17"/>
                <a:gd name="T18" fmla="*/ 19 w 35"/>
                <a:gd name="T19" fmla="*/ 4 h 17"/>
                <a:gd name="T20" fmla="*/ 21 w 35"/>
                <a:gd name="T21" fmla="*/ 3 h 17"/>
                <a:gd name="T22" fmla="*/ 23 w 35"/>
                <a:gd name="T23" fmla="*/ 3 h 17"/>
                <a:gd name="T24" fmla="*/ 26 w 35"/>
                <a:gd name="T25" fmla="*/ 3 h 17"/>
                <a:gd name="T26" fmla="*/ 28 w 35"/>
                <a:gd name="T27" fmla="*/ 3 h 17"/>
                <a:gd name="T28" fmla="*/ 30 w 35"/>
                <a:gd name="T29" fmla="*/ 3 h 17"/>
                <a:gd name="T30" fmla="*/ 32 w 35"/>
                <a:gd name="T31" fmla="*/ 4 h 17"/>
                <a:gd name="T32" fmla="*/ 34 w 35"/>
                <a:gd name="T33" fmla="*/ 6 h 17"/>
                <a:gd name="T34" fmla="*/ 33 w 35"/>
                <a:gd name="T35" fmla="*/ 4 h 17"/>
                <a:gd name="T36" fmla="*/ 30 w 35"/>
                <a:gd name="T37" fmla="*/ 3 h 17"/>
                <a:gd name="T38" fmla="*/ 26 w 35"/>
                <a:gd name="T39" fmla="*/ 0 h 17"/>
                <a:gd name="T40" fmla="*/ 22 w 35"/>
                <a:gd name="T41" fmla="*/ 0 h 17"/>
                <a:gd name="T42" fmla="*/ 21 w 35"/>
                <a:gd name="T43" fmla="*/ 0 h 17"/>
                <a:gd name="T44" fmla="*/ 19 w 35"/>
                <a:gd name="T45" fmla="*/ 1 h 17"/>
                <a:gd name="T46" fmla="*/ 16 w 35"/>
                <a:gd name="T47" fmla="*/ 4 h 17"/>
                <a:gd name="T48" fmla="*/ 13 w 35"/>
                <a:gd name="T49" fmla="*/ 8 h 17"/>
                <a:gd name="T50" fmla="*/ 12 w 35"/>
                <a:gd name="T51" fmla="*/ 8 h 17"/>
                <a:gd name="T52" fmla="*/ 11 w 35"/>
                <a:gd name="T53" fmla="*/ 6 h 17"/>
                <a:gd name="T54" fmla="*/ 9 w 35"/>
                <a:gd name="T55" fmla="*/ 6 h 17"/>
                <a:gd name="T56" fmla="*/ 7 w 35"/>
                <a:gd name="T57" fmla="*/ 8 h 17"/>
                <a:gd name="T58" fmla="*/ 4 w 35"/>
                <a:gd name="T59" fmla="*/ 11 h 17"/>
                <a:gd name="T60" fmla="*/ 3 w 35"/>
                <a:gd name="T61" fmla="*/ 12 h 17"/>
                <a:gd name="T62" fmla="*/ 1 w 35"/>
                <a:gd name="T63" fmla="*/ 16 h 17"/>
                <a:gd name="T64" fmla="*/ 0 w 35"/>
                <a:gd name="T65" fmla="*/ 16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
                <a:gd name="T100" fmla="*/ 0 h 17"/>
                <a:gd name="T101" fmla="*/ 35 w 35"/>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 h="17">
                  <a:moveTo>
                    <a:pt x="0" y="16"/>
                  </a:moveTo>
                  <a:lnTo>
                    <a:pt x="3" y="14"/>
                  </a:lnTo>
                  <a:lnTo>
                    <a:pt x="6" y="11"/>
                  </a:lnTo>
                  <a:lnTo>
                    <a:pt x="9" y="9"/>
                  </a:lnTo>
                  <a:lnTo>
                    <a:pt x="12" y="11"/>
                  </a:lnTo>
                  <a:lnTo>
                    <a:pt x="13" y="11"/>
                  </a:lnTo>
                  <a:lnTo>
                    <a:pt x="14" y="9"/>
                  </a:lnTo>
                  <a:lnTo>
                    <a:pt x="16" y="8"/>
                  </a:lnTo>
                  <a:lnTo>
                    <a:pt x="18" y="4"/>
                  </a:lnTo>
                  <a:lnTo>
                    <a:pt x="19" y="4"/>
                  </a:lnTo>
                  <a:lnTo>
                    <a:pt x="21" y="3"/>
                  </a:lnTo>
                  <a:lnTo>
                    <a:pt x="23" y="3"/>
                  </a:lnTo>
                  <a:lnTo>
                    <a:pt x="26" y="3"/>
                  </a:lnTo>
                  <a:lnTo>
                    <a:pt x="28" y="3"/>
                  </a:lnTo>
                  <a:lnTo>
                    <a:pt x="30" y="3"/>
                  </a:lnTo>
                  <a:lnTo>
                    <a:pt x="32" y="4"/>
                  </a:lnTo>
                  <a:lnTo>
                    <a:pt x="34" y="6"/>
                  </a:lnTo>
                  <a:lnTo>
                    <a:pt x="33" y="4"/>
                  </a:lnTo>
                  <a:lnTo>
                    <a:pt x="30" y="3"/>
                  </a:lnTo>
                  <a:lnTo>
                    <a:pt x="26" y="0"/>
                  </a:lnTo>
                  <a:lnTo>
                    <a:pt x="22" y="0"/>
                  </a:lnTo>
                  <a:lnTo>
                    <a:pt x="21" y="0"/>
                  </a:lnTo>
                  <a:lnTo>
                    <a:pt x="19" y="1"/>
                  </a:lnTo>
                  <a:lnTo>
                    <a:pt x="16" y="4"/>
                  </a:lnTo>
                  <a:lnTo>
                    <a:pt x="13" y="8"/>
                  </a:lnTo>
                  <a:lnTo>
                    <a:pt x="12" y="8"/>
                  </a:lnTo>
                  <a:lnTo>
                    <a:pt x="11" y="6"/>
                  </a:lnTo>
                  <a:lnTo>
                    <a:pt x="9" y="6"/>
                  </a:lnTo>
                  <a:lnTo>
                    <a:pt x="7" y="8"/>
                  </a:lnTo>
                  <a:lnTo>
                    <a:pt x="4" y="11"/>
                  </a:lnTo>
                  <a:lnTo>
                    <a:pt x="3" y="12"/>
                  </a:lnTo>
                  <a:lnTo>
                    <a:pt x="1" y="16"/>
                  </a:lnTo>
                  <a:lnTo>
                    <a:pt x="0" y="16"/>
                  </a:lnTo>
                </a:path>
              </a:pathLst>
            </a:custGeom>
            <a:solidFill>
              <a:srgbClr val="8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41" name="Freeform 609"/>
            <p:cNvSpPr>
              <a:spLocks/>
            </p:cNvSpPr>
            <p:nvPr/>
          </p:nvSpPr>
          <p:spPr bwMode="auto">
            <a:xfrm>
              <a:off x="1914" y="1462"/>
              <a:ext cx="17" cy="17"/>
            </a:xfrm>
            <a:custGeom>
              <a:avLst/>
              <a:gdLst>
                <a:gd name="T0" fmla="*/ 16 w 17"/>
                <a:gd name="T1" fmla="*/ 8 h 17"/>
                <a:gd name="T2" fmla="*/ 14 w 17"/>
                <a:gd name="T3" fmla="*/ 4 h 17"/>
                <a:gd name="T4" fmla="*/ 13 w 17"/>
                <a:gd name="T5" fmla="*/ 4 h 17"/>
                <a:gd name="T6" fmla="*/ 10 w 17"/>
                <a:gd name="T7" fmla="*/ 0 h 17"/>
                <a:gd name="T8" fmla="*/ 6 w 17"/>
                <a:gd name="T9" fmla="*/ 4 h 17"/>
                <a:gd name="T10" fmla="*/ 2 w 17"/>
                <a:gd name="T11" fmla="*/ 8 h 17"/>
                <a:gd name="T12" fmla="*/ 1 w 17"/>
                <a:gd name="T13" fmla="*/ 12 h 17"/>
                <a:gd name="T14" fmla="*/ 0 w 17"/>
                <a:gd name="T15" fmla="*/ 16 h 17"/>
                <a:gd name="T16" fmla="*/ 0 w 17"/>
                <a:gd name="T17" fmla="*/ 16 h 17"/>
                <a:gd name="T18" fmla="*/ 1 w 17"/>
                <a:gd name="T19" fmla="*/ 16 h 17"/>
                <a:gd name="T20" fmla="*/ 4 w 17"/>
                <a:gd name="T21" fmla="*/ 12 h 17"/>
                <a:gd name="T22" fmla="*/ 9 w 17"/>
                <a:gd name="T23" fmla="*/ 8 h 17"/>
                <a:gd name="T24" fmla="*/ 16 w 17"/>
                <a:gd name="T25" fmla="*/ 8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16" y="8"/>
                  </a:moveTo>
                  <a:lnTo>
                    <a:pt x="14" y="4"/>
                  </a:lnTo>
                  <a:lnTo>
                    <a:pt x="13" y="4"/>
                  </a:lnTo>
                  <a:lnTo>
                    <a:pt x="10" y="0"/>
                  </a:lnTo>
                  <a:lnTo>
                    <a:pt x="6" y="4"/>
                  </a:lnTo>
                  <a:lnTo>
                    <a:pt x="2" y="8"/>
                  </a:lnTo>
                  <a:lnTo>
                    <a:pt x="1" y="12"/>
                  </a:lnTo>
                  <a:lnTo>
                    <a:pt x="0" y="16"/>
                  </a:lnTo>
                  <a:lnTo>
                    <a:pt x="1" y="16"/>
                  </a:lnTo>
                  <a:lnTo>
                    <a:pt x="4" y="12"/>
                  </a:lnTo>
                  <a:lnTo>
                    <a:pt x="9" y="8"/>
                  </a:lnTo>
                  <a:lnTo>
                    <a:pt x="16" y="8"/>
                  </a:lnTo>
                </a:path>
              </a:pathLst>
            </a:custGeom>
            <a:solidFill>
              <a:srgbClr val="8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42" name="Freeform 610"/>
            <p:cNvSpPr>
              <a:spLocks/>
            </p:cNvSpPr>
            <p:nvPr/>
          </p:nvSpPr>
          <p:spPr bwMode="auto">
            <a:xfrm>
              <a:off x="1681" y="1450"/>
              <a:ext cx="37" cy="17"/>
            </a:xfrm>
            <a:custGeom>
              <a:avLst/>
              <a:gdLst>
                <a:gd name="T0" fmla="*/ 36 w 37"/>
                <a:gd name="T1" fmla="*/ 13 h 17"/>
                <a:gd name="T2" fmla="*/ 36 w 37"/>
                <a:gd name="T3" fmla="*/ 11 h 17"/>
                <a:gd name="T4" fmla="*/ 34 w 37"/>
                <a:gd name="T5" fmla="*/ 8 h 17"/>
                <a:gd name="T6" fmla="*/ 31 w 37"/>
                <a:gd name="T7" fmla="*/ 7 h 17"/>
                <a:gd name="T8" fmla="*/ 27 w 37"/>
                <a:gd name="T9" fmla="*/ 5 h 17"/>
                <a:gd name="T10" fmla="*/ 26 w 37"/>
                <a:gd name="T11" fmla="*/ 4 h 17"/>
                <a:gd name="T12" fmla="*/ 23 w 37"/>
                <a:gd name="T13" fmla="*/ 1 h 17"/>
                <a:gd name="T14" fmla="*/ 20 w 37"/>
                <a:gd name="T15" fmla="*/ 0 h 17"/>
                <a:gd name="T16" fmla="*/ 15 w 37"/>
                <a:gd name="T17" fmla="*/ 1 h 17"/>
                <a:gd name="T18" fmla="*/ 14 w 37"/>
                <a:gd name="T19" fmla="*/ 1 h 17"/>
                <a:gd name="T20" fmla="*/ 12 w 37"/>
                <a:gd name="T21" fmla="*/ 4 h 17"/>
                <a:gd name="T22" fmla="*/ 9 w 37"/>
                <a:gd name="T23" fmla="*/ 7 h 17"/>
                <a:gd name="T24" fmla="*/ 7 w 37"/>
                <a:gd name="T25" fmla="*/ 7 h 17"/>
                <a:gd name="T26" fmla="*/ 5 w 37"/>
                <a:gd name="T27" fmla="*/ 7 h 17"/>
                <a:gd name="T28" fmla="*/ 3 w 37"/>
                <a:gd name="T29" fmla="*/ 7 h 17"/>
                <a:gd name="T30" fmla="*/ 1 w 37"/>
                <a:gd name="T31" fmla="*/ 7 h 17"/>
                <a:gd name="T32" fmla="*/ 0 w 37"/>
                <a:gd name="T33" fmla="*/ 7 h 17"/>
                <a:gd name="T34" fmla="*/ 1 w 37"/>
                <a:gd name="T35" fmla="*/ 7 h 17"/>
                <a:gd name="T36" fmla="*/ 4 w 37"/>
                <a:gd name="T37" fmla="*/ 8 h 17"/>
                <a:gd name="T38" fmla="*/ 6 w 37"/>
                <a:gd name="T39" fmla="*/ 10 h 17"/>
                <a:gd name="T40" fmla="*/ 7 w 37"/>
                <a:gd name="T41" fmla="*/ 10 h 17"/>
                <a:gd name="T42" fmla="*/ 9 w 37"/>
                <a:gd name="T43" fmla="*/ 13 h 17"/>
                <a:gd name="T44" fmla="*/ 12 w 37"/>
                <a:gd name="T45" fmla="*/ 14 h 17"/>
                <a:gd name="T46" fmla="*/ 14 w 37"/>
                <a:gd name="T47" fmla="*/ 16 h 17"/>
                <a:gd name="T48" fmla="*/ 14 w 37"/>
                <a:gd name="T49" fmla="*/ 14 h 17"/>
                <a:gd name="T50" fmla="*/ 12 w 37"/>
                <a:gd name="T51" fmla="*/ 13 h 17"/>
                <a:gd name="T52" fmla="*/ 11 w 37"/>
                <a:gd name="T53" fmla="*/ 11 h 17"/>
                <a:gd name="T54" fmla="*/ 11 w 37"/>
                <a:gd name="T55" fmla="*/ 10 h 17"/>
                <a:gd name="T56" fmla="*/ 11 w 37"/>
                <a:gd name="T57" fmla="*/ 8 h 17"/>
                <a:gd name="T58" fmla="*/ 13 w 37"/>
                <a:gd name="T59" fmla="*/ 7 h 17"/>
                <a:gd name="T60" fmla="*/ 15 w 37"/>
                <a:gd name="T61" fmla="*/ 4 h 17"/>
                <a:gd name="T62" fmla="*/ 17 w 37"/>
                <a:gd name="T63" fmla="*/ 2 h 17"/>
                <a:gd name="T64" fmla="*/ 19 w 37"/>
                <a:gd name="T65" fmla="*/ 2 h 17"/>
                <a:gd name="T66" fmla="*/ 21 w 37"/>
                <a:gd name="T67" fmla="*/ 4 h 17"/>
                <a:gd name="T68" fmla="*/ 23 w 37"/>
                <a:gd name="T69" fmla="*/ 5 h 17"/>
                <a:gd name="T70" fmla="*/ 25 w 37"/>
                <a:gd name="T71" fmla="*/ 8 h 17"/>
                <a:gd name="T72" fmla="*/ 25 w 37"/>
                <a:gd name="T73" fmla="*/ 8 h 17"/>
                <a:gd name="T74" fmla="*/ 26 w 37"/>
                <a:gd name="T75" fmla="*/ 8 h 17"/>
                <a:gd name="T76" fmla="*/ 27 w 37"/>
                <a:gd name="T77" fmla="*/ 8 h 17"/>
                <a:gd name="T78" fmla="*/ 28 w 37"/>
                <a:gd name="T79" fmla="*/ 8 h 17"/>
                <a:gd name="T80" fmla="*/ 30 w 37"/>
                <a:gd name="T81" fmla="*/ 8 h 17"/>
                <a:gd name="T82" fmla="*/ 32 w 37"/>
                <a:gd name="T83" fmla="*/ 10 h 17"/>
                <a:gd name="T84" fmla="*/ 34 w 37"/>
                <a:gd name="T85" fmla="*/ 11 h 17"/>
                <a:gd name="T86" fmla="*/ 36 w 37"/>
                <a:gd name="T87" fmla="*/ 11 h 17"/>
                <a:gd name="T88" fmla="*/ 36 w 37"/>
                <a:gd name="T89" fmla="*/ 13 h 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7"/>
                <a:gd name="T136" fmla="*/ 0 h 17"/>
                <a:gd name="T137" fmla="*/ 37 w 37"/>
                <a:gd name="T138" fmla="*/ 17 h 1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7" h="17">
                  <a:moveTo>
                    <a:pt x="36" y="13"/>
                  </a:moveTo>
                  <a:lnTo>
                    <a:pt x="36" y="11"/>
                  </a:lnTo>
                  <a:lnTo>
                    <a:pt x="34" y="8"/>
                  </a:lnTo>
                  <a:lnTo>
                    <a:pt x="31" y="7"/>
                  </a:lnTo>
                  <a:lnTo>
                    <a:pt x="27" y="5"/>
                  </a:lnTo>
                  <a:lnTo>
                    <a:pt x="26" y="4"/>
                  </a:lnTo>
                  <a:lnTo>
                    <a:pt x="23" y="1"/>
                  </a:lnTo>
                  <a:lnTo>
                    <a:pt x="20" y="0"/>
                  </a:lnTo>
                  <a:lnTo>
                    <a:pt x="15" y="1"/>
                  </a:lnTo>
                  <a:lnTo>
                    <a:pt x="14" y="1"/>
                  </a:lnTo>
                  <a:lnTo>
                    <a:pt x="12" y="4"/>
                  </a:lnTo>
                  <a:lnTo>
                    <a:pt x="9" y="7"/>
                  </a:lnTo>
                  <a:lnTo>
                    <a:pt x="7" y="7"/>
                  </a:lnTo>
                  <a:lnTo>
                    <a:pt x="5" y="7"/>
                  </a:lnTo>
                  <a:lnTo>
                    <a:pt x="3" y="7"/>
                  </a:lnTo>
                  <a:lnTo>
                    <a:pt x="1" y="7"/>
                  </a:lnTo>
                  <a:lnTo>
                    <a:pt x="0" y="7"/>
                  </a:lnTo>
                  <a:lnTo>
                    <a:pt x="1" y="7"/>
                  </a:lnTo>
                  <a:lnTo>
                    <a:pt x="4" y="8"/>
                  </a:lnTo>
                  <a:lnTo>
                    <a:pt x="6" y="10"/>
                  </a:lnTo>
                  <a:lnTo>
                    <a:pt x="7" y="10"/>
                  </a:lnTo>
                  <a:lnTo>
                    <a:pt x="9" y="13"/>
                  </a:lnTo>
                  <a:lnTo>
                    <a:pt x="12" y="14"/>
                  </a:lnTo>
                  <a:lnTo>
                    <a:pt x="14" y="16"/>
                  </a:lnTo>
                  <a:lnTo>
                    <a:pt x="14" y="14"/>
                  </a:lnTo>
                  <a:lnTo>
                    <a:pt x="12" y="13"/>
                  </a:lnTo>
                  <a:lnTo>
                    <a:pt x="11" y="11"/>
                  </a:lnTo>
                  <a:lnTo>
                    <a:pt x="11" y="10"/>
                  </a:lnTo>
                  <a:lnTo>
                    <a:pt x="11" y="8"/>
                  </a:lnTo>
                  <a:lnTo>
                    <a:pt x="13" y="7"/>
                  </a:lnTo>
                  <a:lnTo>
                    <a:pt x="15" y="4"/>
                  </a:lnTo>
                  <a:lnTo>
                    <a:pt x="17" y="2"/>
                  </a:lnTo>
                  <a:lnTo>
                    <a:pt x="19" y="2"/>
                  </a:lnTo>
                  <a:lnTo>
                    <a:pt x="21" y="4"/>
                  </a:lnTo>
                  <a:lnTo>
                    <a:pt x="23" y="5"/>
                  </a:lnTo>
                  <a:lnTo>
                    <a:pt x="25" y="8"/>
                  </a:lnTo>
                  <a:lnTo>
                    <a:pt x="26" y="8"/>
                  </a:lnTo>
                  <a:lnTo>
                    <a:pt x="27" y="8"/>
                  </a:lnTo>
                  <a:lnTo>
                    <a:pt x="28" y="8"/>
                  </a:lnTo>
                  <a:lnTo>
                    <a:pt x="30" y="8"/>
                  </a:lnTo>
                  <a:lnTo>
                    <a:pt x="32" y="10"/>
                  </a:lnTo>
                  <a:lnTo>
                    <a:pt x="34" y="11"/>
                  </a:lnTo>
                  <a:lnTo>
                    <a:pt x="36" y="11"/>
                  </a:lnTo>
                  <a:lnTo>
                    <a:pt x="36" y="13"/>
                  </a:lnTo>
                </a:path>
              </a:pathLst>
            </a:custGeom>
            <a:solidFill>
              <a:srgbClr val="8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43" name="Freeform 611"/>
            <p:cNvSpPr>
              <a:spLocks/>
            </p:cNvSpPr>
            <p:nvPr/>
          </p:nvSpPr>
          <p:spPr bwMode="auto">
            <a:xfrm>
              <a:off x="1727" y="1458"/>
              <a:ext cx="41" cy="17"/>
            </a:xfrm>
            <a:custGeom>
              <a:avLst/>
              <a:gdLst>
                <a:gd name="T0" fmla="*/ 0 w 41"/>
                <a:gd name="T1" fmla="*/ 14 h 17"/>
                <a:gd name="T2" fmla="*/ 0 w 41"/>
                <a:gd name="T3" fmla="*/ 12 h 17"/>
                <a:gd name="T4" fmla="*/ 1 w 41"/>
                <a:gd name="T5" fmla="*/ 12 h 17"/>
                <a:gd name="T6" fmla="*/ 3 w 41"/>
                <a:gd name="T7" fmla="*/ 10 h 17"/>
                <a:gd name="T8" fmla="*/ 4 w 41"/>
                <a:gd name="T9" fmla="*/ 8 h 17"/>
                <a:gd name="T10" fmla="*/ 7 w 41"/>
                <a:gd name="T11" fmla="*/ 6 h 17"/>
                <a:gd name="T12" fmla="*/ 10 w 41"/>
                <a:gd name="T13" fmla="*/ 4 h 17"/>
                <a:gd name="T14" fmla="*/ 12 w 41"/>
                <a:gd name="T15" fmla="*/ 4 h 17"/>
                <a:gd name="T16" fmla="*/ 15 w 41"/>
                <a:gd name="T17" fmla="*/ 4 h 17"/>
                <a:gd name="T18" fmla="*/ 19 w 41"/>
                <a:gd name="T19" fmla="*/ 8 h 17"/>
                <a:gd name="T20" fmla="*/ 22 w 41"/>
                <a:gd name="T21" fmla="*/ 12 h 17"/>
                <a:gd name="T22" fmla="*/ 24 w 41"/>
                <a:gd name="T23" fmla="*/ 14 h 17"/>
                <a:gd name="T24" fmla="*/ 26 w 41"/>
                <a:gd name="T25" fmla="*/ 16 h 17"/>
                <a:gd name="T26" fmla="*/ 28 w 41"/>
                <a:gd name="T27" fmla="*/ 14 h 17"/>
                <a:gd name="T28" fmla="*/ 30 w 41"/>
                <a:gd name="T29" fmla="*/ 12 h 17"/>
                <a:gd name="T30" fmla="*/ 31 w 41"/>
                <a:gd name="T31" fmla="*/ 12 h 17"/>
                <a:gd name="T32" fmla="*/ 32 w 41"/>
                <a:gd name="T33" fmla="*/ 10 h 17"/>
                <a:gd name="T34" fmla="*/ 33 w 41"/>
                <a:gd name="T35" fmla="*/ 10 h 17"/>
                <a:gd name="T36" fmla="*/ 35 w 41"/>
                <a:gd name="T37" fmla="*/ 10 h 17"/>
                <a:gd name="T38" fmla="*/ 37 w 41"/>
                <a:gd name="T39" fmla="*/ 10 h 17"/>
                <a:gd name="T40" fmla="*/ 40 w 41"/>
                <a:gd name="T41" fmla="*/ 12 h 17"/>
                <a:gd name="T42" fmla="*/ 39 w 41"/>
                <a:gd name="T43" fmla="*/ 10 h 17"/>
                <a:gd name="T44" fmla="*/ 38 w 41"/>
                <a:gd name="T45" fmla="*/ 8 h 17"/>
                <a:gd name="T46" fmla="*/ 35 w 41"/>
                <a:gd name="T47" fmla="*/ 6 h 17"/>
                <a:gd name="T48" fmla="*/ 32 w 41"/>
                <a:gd name="T49" fmla="*/ 6 h 17"/>
                <a:gd name="T50" fmla="*/ 29 w 41"/>
                <a:gd name="T51" fmla="*/ 8 h 17"/>
                <a:gd name="T52" fmla="*/ 26 w 41"/>
                <a:gd name="T53" fmla="*/ 10 h 17"/>
                <a:gd name="T54" fmla="*/ 25 w 41"/>
                <a:gd name="T55" fmla="*/ 10 h 17"/>
                <a:gd name="T56" fmla="*/ 23 w 41"/>
                <a:gd name="T57" fmla="*/ 8 h 17"/>
                <a:gd name="T58" fmla="*/ 21 w 41"/>
                <a:gd name="T59" fmla="*/ 6 h 17"/>
                <a:gd name="T60" fmla="*/ 19 w 41"/>
                <a:gd name="T61" fmla="*/ 4 h 17"/>
                <a:gd name="T62" fmla="*/ 16 w 41"/>
                <a:gd name="T63" fmla="*/ 2 h 17"/>
                <a:gd name="T64" fmla="*/ 12 w 41"/>
                <a:gd name="T65" fmla="*/ 0 h 17"/>
                <a:gd name="T66" fmla="*/ 8 w 41"/>
                <a:gd name="T67" fmla="*/ 2 h 17"/>
                <a:gd name="T68" fmla="*/ 4 w 41"/>
                <a:gd name="T69" fmla="*/ 6 h 17"/>
                <a:gd name="T70" fmla="*/ 1 w 41"/>
                <a:gd name="T71" fmla="*/ 10 h 17"/>
                <a:gd name="T72" fmla="*/ 0 w 41"/>
                <a:gd name="T73" fmla="*/ 14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
                <a:gd name="T112" fmla="*/ 0 h 17"/>
                <a:gd name="T113" fmla="*/ 41 w 41"/>
                <a:gd name="T114" fmla="*/ 17 h 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 h="17">
                  <a:moveTo>
                    <a:pt x="0" y="14"/>
                  </a:moveTo>
                  <a:lnTo>
                    <a:pt x="0" y="12"/>
                  </a:lnTo>
                  <a:lnTo>
                    <a:pt x="1" y="12"/>
                  </a:lnTo>
                  <a:lnTo>
                    <a:pt x="3" y="10"/>
                  </a:lnTo>
                  <a:lnTo>
                    <a:pt x="4" y="8"/>
                  </a:lnTo>
                  <a:lnTo>
                    <a:pt x="7" y="6"/>
                  </a:lnTo>
                  <a:lnTo>
                    <a:pt x="10" y="4"/>
                  </a:lnTo>
                  <a:lnTo>
                    <a:pt x="12" y="4"/>
                  </a:lnTo>
                  <a:lnTo>
                    <a:pt x="15" y="4"/>
                  </a:lnTo>
                  <a:lnTo>
                    <a:pt x="19" y="8"/>
                  </a:lnTo>
                  <a:lnTo>
                    <a:pt x="22" y="12"/>
                  </a:lnTo>
                  <a:lnTo>
                    <a:pt x="24" y="14"/>
                  </a:lnTo>
                  <a:lnTo>
                    <a:pt x="26" y="16"/>
                  </a:lnTo>
                  <a:lnTo>
                    <a:pt x="28" y="14"/>
                  </a:lnTo>
                  <a:lnTo>
                    <a:pt x="30" y="12"/>
                  </a:lnTo>
                  <a:lnTo>
                    <a:pt x="31" y="12"/>
                  </a:lnTo>
                  <a:lnTo>
                    <a:pt x="32" y="10"/>
                  </a:lnTo>
                  <a:lnTo>
                    <a:pt x="33" y="10"/>
                  </a:lnTo>
                  <a:lnTo>
                    <a:pt x="35" y="10"/>
                  </a:lnTo>
                  <a:lnTo>
                    <a:pt x="37" y="10"/>
                  </a:lnTo>
                  <a:lnTo>
                    <a:pt x="40" y="12"/>
                  </a:lnTo>
                  <a:lnTo>
                    <a:pt x="39" y="10"/>
                  </a:lnTo>
                  <a:lnTo>
                    <a:pt x="38" y="8"/>
                  </a:lnTo>
                  <a:lnTo>
                    <a:pt x="35" y="6"/>
                  </a:lnTo>
                  <a:lnTo>
                    <a:pt x="32" y="6"/>
                  </a:lnTo>
                  <a:lnTo>
                    <a:pt x="29" y="8"/>
                  </a:lnTo>
                  <a:lnTo>
                    <a:pt x="26" y="10"/>
                  </a:lnTo>
                  <a:lnTo>
                    <a:pt x="25" y="10"/>
                  </a:lnTo>
                  <a:lnTo>
                    <a:pt x="23" y="8"/>
                  </a:lnTo>
                  <a:lnTo>
                    <a:pt x="21" y="6"/>
                  </a:lnTo>
                  <a:lnTo>
                    <a:pt x="19" y="4"/>
                  </a:lnTo>
                  <a:lnTo>
                    <a:pt x="16" y="2"/>
                  </a:lnTo>
                  <a:lnTo>
                    <a:pt x="12" y="0"/>
                  </a:lnTo>
                  <a:lnTo>
                    <a:pt x="8" y="2"/>
                  </a:lnTo>
                  <a:lnTo>
                    <a:pt x="4" y="6"/>
                  </a:lnTo>
                  <a:lnTo>
                    <a:pt x="1" y="10"/>
                  </a:lnTo>
                  <a:lnTo>
                    <a:pt x="0" y="14"/>
                  </a:lnTo>
                </a:path>
              </a:pathLst>
            </a:custGeom>
            <a:solidFill>
              <a:srgbClr val="8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44" name="Freeform 612"/>
            <p:cNvSpPr>
              <a:spLocks/>
            </p:cNvSpPr>
            <p:nvPr/>
          </p:nvSpPr>
          <p:spPr bwMode="auto">
            <a:xfrm>
              <a:off x="1529" y="1422"/>
              <a:ext cx="35" cy="19"/>
            </a:xfrm>
            <a:custGeom>
              <a:avLst/>
              <a:gdLst>
                <a:gd name="T0" fmla="*/ 2 w 35"/>
                <a:gd name="T1" fmla="*/ 1 h 19"/>
                <a:gd name="T2" fmla="*/ 4 w 35"/>
                <a:gd name="T3" fmla="*/ 1 h 19"/>
                <a:gd name="T4" fmla="*/ 7 w 35"/>
                <a:gd name="T5" fmla="*/ 1 h 19"/>
                <a:gd name="T6" fmla="*/ 11 w 35"/>
                <a:gd name="T7" fmla="*/ 4 h 19"/>
                <a:gd name="T8" fmla="*/ 14 w 35"/>
                <a:gd name="T9" fmla="*/ 9 h 19"/>
                <a:gd name="T10" fmla="*/ 12 w 35"/>
                <a:gd name="T11" fmla="*/ 9 h 19"/>
                <a:gd name="T12" fmla="*/ 9 w 35"/>
                <a:gd name="T13" fmla="*/ 8 h 19"/>
                <a:gd name="T14" fmla="*/ 5 w 35"/>
                <a:gd name="T15" fmla="*/ 7 h 19"/>
                <a:gd name="T16" fmla="*/ 0 w 35"/>
                <a:gd name="T17" fmla="*/ 7 h 19"/>
                <a:gd name="T18" fmla="*/ 2 w 35"/>
                <a:gd name="T19" fmla="*/ 7 h 19"/>
                <a:gd name="T20" fmla="*/ 6 w 35"/>
                <a:gd name="T21" fmla="*/ 8 h 19"/>
                <a:gd name="T22" fmla="*/ 9 w 35"/>
                <a:gd name="T23" fmla="*/ 10 h 19"/>
                <a:gd name="T24" fmla="*/ 12 w 35"/>
                <a:gd name="T25" fmla="*/ 11 h 19"/>
                <a:gd name="T26" fmla="*/ 14 w 35"/>
                <a:gd name="T27" fmla="*/ 13 h 19"/>
                <a:gd name="T28" fmla="*/ 15 w 35"/>
                <a:gd name="T29" fmla="*/ 15 h 19"/>
                <a:gd name="T30" fmla="*/ 17 w 35"/>
                <a:gd name="T31" fmla="*/ 16 h 19"/>
                <a:gd name="T32" fmla="*/ 18 w 35"/>
                <a:gd name="T33" fmla="*/ 15 h 19"/>
                <a:gd name="T34" fmla="*/ 17 w 35"/>
                <a:gd name="T35" fmla="*/ 13 h 19"/>
                <a:gd name="T36" fmla="*/ 17 w 35"/>
                <a:gd name="T37" fmla="*/ 12 h 19"/>
                <a:gd name="T38" fmla="*/ 17 w 35"/>
                <a:gd name="T39" fmla="*/ 12 h 19"/>
                <a:gd name="T40" fmla="*/ 18 w 35"/>
                <a:gd name="T41" fmla="*/ 12 h 19"/>
                <a:gd name="T42" fmla="*/ 20 w 35"/>
                <a:gd name="T43" fmla="*/ 11 h 19"/>
                <a:gd name="T44" fmla="*/ 24 w 35"/>
                <a:gd name="T45" fmla="*/ 11 h 19"/>
                <a:gd name="T46" fmla="*/ 27 w 35"/>
                <a:gd name="T47" fmla="*/ 11 h 19"/>
                <a:gd name="T48" fmla="*/ 30 w 35"/>
                <a:gd name="T49" fmla="*/ 13 h 19"/>
                <a:gd name="T50" fmla="*/ 32 w 35"/>
                <a:gd name="T51" fmla="*/ 15 h 19"/>
                <a:gd name="T52" fmla="*/ 33 w 35"/>
                <a:gd name="T53" fmla="*/ 17 h 19"/>
                <a:gd name="T54" fmla="*/ 34 w 35"/>
                <a:gd name="T55" fmla="*/ 18 h 19"/>
                <a:gd name="T56" fmla="*/ 34 w 35"/>
                <a:gd name="T57" fmla="*/ 18 h 19"/>
                <a:gd name="T58" fmla="*/ 34 w 35"/>
                <a:gd name="T59" fmla="*/ 17 h 19"/>
                <a:gd name="T60" fmla="*/ 34 w 35"/>
                <a:gd name="T61" fmla="*/ 14 h 19"/>
                <a:gd name="T62" fmla="*/ 32 w 35"/>
                <a:gd name="T63" fmla="*/ 11 h 19"/>
                <a:gd name="T64" fmla="*/ 26 w 35"/>
                <a:gd name="T65" fmla="*/ 9 h 19"/>
                <a:gd name="T66" fmla="*/ 21 w 35"/>
                <a:gd name="T67" fmla="*/ 8 h 19"/>
                <a:gd name="T68" fmla="*/ 18 w 35"/>
                <a:gd name="T69" fmla="*/ 7 h 19"/>
                <a:gd name="T70" fmla="*/ 16 w 35"/>
                <a:gd name="T71" fmla="*/ 6 h 19"/>
                <a:gd name="T72" fmla="*/ 16 w 35"/>
                <a:gd name="T73" fmla="*/ 5 h 19"/>
                <a:gd name="T74" fmla="*/ 15 w 35"/>
                <a:gd name="T75" fmla="*/ 3 h 19"/>
                <a:gd name="T76" fmla="*/ 11 w 35"/>
                <a:gd name="T77" fmla="*/ 1 h 19"/>
                <a:gd name="T78" fmla="*/ 7 w 35"/>
                <a:gd name="T79" fmla="*/ 0 h 19"/>
                <a:gd name="T80" fmla="*/ 2 w 35"/>
                <a:gd name="T81" fmla="*/ 1 h 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5"/>
                <a:gd name="T124" fmla="*/ 0 h 19"/>
                <a:gd name="T125" fmla="*/ 35 w 35"/>
                <a:gd name="T126" fmla="*/ 19 h 1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5" h="19">
                  <a:moveTo>
                    <a:pt x="2" y="1"/>
                  </a:moveTo>
                  <a:lnTo>
                    <a:pt x="4" y="1"/>
                  </a:lnTo>
                  <a:lnTo>
                    <a:pt x="7" y="1"/>
                  </a:lnTo>
                  <a:lnTo>
                    <a:pt x="11" y="4"/>
                  </a:lnTo>
                  <a:lnTo>
                    <a:pt x="14" y="9"/>
                  </a:lnTo>
                  <a:lnTo>
                    <a:pt x="12" y="9"/>
                  </a:lnTo>
                  <a:lnTo>
                    <a:pt x="9" y="8"/>
                  </a:lnTo>
                  <a:lnTo>
                    <a:pt x="5" y="7"/>
                  </a:lnTo>
                  <a:lnTo>
                    <a:pt x="0" y="7"/>
                  </a:lnTo>
                  <a:lnTo>
                    <a:pt x="2" y="7"/>
                  </a:lnTo>
                  <a:lnTo>
                    <a:pt x="6" y="8"/>
                  </a:lnTo>
                  <a:lnTo>
                    <a:pt x="9" y="10"/>
                  </a:lnTo>
                  <a:lnTo>
                    <a:pt x="12" y="11"/>
                  </a:lnTo>
                  <a:lnTo>
                    <a:pt x="14" y="13"/>
                  </a:lnTo>
                  <a:lnTo>
                    <a:pt x="15" y="15"/>
                  </a:lnTo>
                  <a:lnTo>
                    <a:pt x="17" y="16"/>
                  </a:lnTo>
                  <a:lnTo>
                    <a:pt x="18" y="15"/>
                  </a:lnTo>
                  <a:lnTo>
                    <a:pt x="17" y="13"/>
                  </a:lnTo>
                  <a:lnTo>
                    <a:pt x="17" y="12"/>
                  </a:lnTo>
                  <a:lnTo>
                    <a:pt x="18" y="12"/>
                  </a:lnTo>
                  <a:lnTo>
                    <a:pt x="20" y="11"/>
                  </a:lnTo>
                  <a:lnTo>
                    <a:pt x="24" y="11"/>
                  </a:lnTo>
                  <a:lnTo>
                    <a:pt x="27" y="11"/>
                  </a:lnTo>
                  <a:lnTo>
                    <a:pt x="30" y="13"/>
                  </a:lnTo>
                  <a:lnTo>
                    <a:pt x="32" y="15"/>
                  </a:lnTo>
                  <a:lnTo>
                    <a:pt x="33" y="17"/>
                  </a:lnTo>
                  <a:lnTo>
                    <a:pt x="34" y="18"/>
                  </a:lnTo>
                  <a:lnTo>
                    <a:pt x="34" y="17"/>
                  </a:lnTo>
                  <a:lnTo>
                    <a:pt x="34" y="14"/>
                  </a:lnTo>
                  <a:lnTo>
                    <a:pt x="32" y="11"/>
                  </a:lnTo>
                  <a:lnTo>
                    <a:pt x="26" y="9"/>
                  </a:lnTo>
                  <a:lnTo>
                    <a:pt x="21" y="8"/>
                  </a:lnTo>
                  <a:lnTo>
                    <a:pt x="18" y="7"/>
                  </a:lnTo>
                  <a:lnTo>
                    <a:pt x="16" y="6"/>
                  </a:lnTo>
                  <a:lnTo>
                    <a:pt x="16" y="5"/>
                  </a:lnTo>
                  <a:lnTo>
                    <a:pt x="15" y="3"/>
                  </a:lnTo>
                  <a:lnTo>
                    <a:pt x="11" y="1"/>
                  </a:lnTo>
                  <a:lnTo>
                    <a:pt x="7" y="0"/>
                  </a:lnTo>
                  <a:lnTo>
                    <a:pt x="2" y="1"/>
                  </a:lnTo>
                </a:path>
              </a:pathLst>
            </a:custGeom>
            <a:solidFill>
              <a:srgbClr val="8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45" name="Freeform 613"/>
            <p:cNvSpPr>
              <a:spLocks/>
            </p:cNvSpPr>
            <p:nvPr/>
          </p:nvSpPr>
          <p:spPr bwMode="auto">
            <a:xfrm>
              <a:off x="1612" y="1375"/>
              <a:ext cx="19" cy="20"/>
            </a:xfrm>
            <a:custGeom>
              <a:avLst/>
              <a:gdLst>
                <a:gd name="T0" fmla="*/ 9 w 19"/>
                <a:gd name="T1" fmla="*/ 6 h 20"/>
                <a:gd name="T2" fmla="*/ 10 w 19"/>
                <a:gd name="T3" fmla="*/ 6 h 20"/>
                <a:gd name="T4" fmla="*/ 12 w 19"/>
                <a:gd name="T5" fmla="*/ 7 h 20"/>
                <a:gd name="T6" fmla="*/ 14 w 19"/>
                <a:gd name="T7" fmla="*/ 8 h 20"/>
                <a:gd name="T8" fmla="*/ 15 w 19"/>
                <a:gd name="T9" fmla="*/ 11 h 20"/>
                <a:gd name="T10" fmla="*/ 16 w 19"/>
                <a:gd name="T11" fmla="*/ 14 h 20"/>
                <a:gd name="T12" fmla="*/ 17 w 19"/>
                <a:gd name="T13" fmla="*/ 17 h 20"/>
                <a:gd name="T14" fmla="*/ 18 w 19"/>
                <a:gd name="T15" fmla="*/ 18 h 20"/>
                <a:gd name="T16" fmla="*/ 18 w 19"/>
                <a:gd name="T17" fmla="*/ 19 h 20"/>
                <a:gd name="T18" fmla="*/ 18 w 19"/>
                <a:gd name="T19" fmla="*/ 17 h 20"/>
                <a:gd name="T20" fmla="*/ 16 w 19"/>
                <a:gd name="T21" fmla="*/ 15 h 20"/>
                <a:gd name="T22" fmla="*/ 14 w 19"/>
                <a:gd name="T23" fmla="*/ 11 h 20"/>
                <a:gd name="T24" fmla="*/ 11 w 19"/>
                <a:gd name="T25" fmla="*/ 9 h 20"/>
                <a:gd name="T26" fmla="*/ 8 w 19"/>
                <a:gd name="T27" fmla="*/ 9 h 20"/>
                <a:gd name="T28" fmla="*/ 5 w 19"/>
                <a:gd name="T29" fmla="*/ 9 h 20"/>
                <a:gd name="T30" fmla="*/ 3 w 19"/>
                <a:gd name="T31" fmla="*/ 10 h 20"/>
                <a:gd name="T32" fmla="*/ 2 w 19"/>
                <a:gd name="T33" fmla="*/ 10 h 20"/>
                <a:gd name="T34" fmla="*/ 3 w 19"/>
                <a:gd name="T35" fmla="*/ 10 h 20"/>
                <a:gd name="T36" fmla="*/ 4 w 19"/>
                <a:gd name="T37" fmla="*/ 9 h 20"/>
                <a:gd name="T38" fmla="*/ 5 w 19"/>
                <a:gd name="T39" fmla="*/ 8 h 20"/>
                <a:gd name="T40" fmla="*/ 7 w 19"/>
                <a:gd name="T41" fmla="*/ 8 h 20"/>
                <a:gd name="T42" fmla="*/ 8 w 19"/>
                <a:gd name="T43" fmla="*/ 7 h 20"/>
                <a:gd name="T44" fmla="*/ 8 w 19"/>
                <a:gd name="T45" fmla="*/ 7 h 20"/>
                <a:gd name="T46" fmla="*/ 7 w 19"/>
                <a:gd name="T47" fmla="*/ 6 h 20"/>
                <a:gd name="T48" fmla="*/ 5 w 19"/>
                <a:gd name="T49" fmla="*/ 5 h 20"/>
                <a:gd name="T50" fmla="*/ 3 w 19"/>
                <a:gd name="T51" fmla="*/ 4 h 20"/>
                <a:gd name="T52" fmla="*/ 3 w 19"/>
                <a:gd name="T53" fmla="*/ 2 h 20"/>
                <a:gd name="T54" fmla="*/ 2 w 19"/>
                <a:gd name="T55" fmla="*/ 0 h 20"/>
                <a:gd name="T56" fmla="*/ 0 w 19"/>
                <a:gd name="T57" fmla="*/ 0 h 20"/>
                <a:gd name="T58" fmla="*/ 1 w 19"/>
                <a:gd name="T59" fmla="*/ 0 h 20"/>
                <a:gd name="T60" fmla="*/ 3 w 19"/>
                <a:gd name="T61" fmla="*/ 0 h 20"/>
                <a:gd name="T62" fmla="*/ 4 w 19"/>
                <a:gd name="T63" fmla="*/ 1 h 20"/>
                <a:gd name="T64" fmla="*/ 5 w 19"/>
                <a:gd name="T65" fmla="*/ 2 h 20"/>
                <a:gd name="T66" fmla="*/ 6 w 19"/>
                <a:gd name="T67" fmla="*/ 3 h 20"/>
                <a:gd name="T68" fmla="*/ 7 w 19"/>
                <a:gd name="T69" fmla="*/ 4 h 20"/>
                <a:gd name="T70" fmla="*/ 8 w 19"/>
                <a:gd name="T71" fmla="*/ 4 h 20"/>
                <a:gd name="T72" fmla="*/ 9 w 19"/>
                <a:gd name="T73" fmla="*/ 6 h 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
                <a:gd name="T112" fmla="*/ 0 h 20"/>
                <a:gd name="T113" fmla="*/ 19 w 19"/>
                <a:gd name="T114" fmla="*/ 20 h 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 h="20">
                  <a:moveTo>
                    <a:pt x="9" y="6"/>
                  </a:moveTo>
                  <a:lnTo>
                    <a:pt x="10" y="6"/>
                  </a:lnTo>
                  <a:lnTo>
                    <a:pt x="12" y="7"/>
                  </a:lnTo>
                  <a:lnTo>
                    <a:pt x="14" y="8"/>
                  </a:lnTo>
                  <a:lnTo>
                    <a:pt x="15" y="11"/>
                  </a:lnTo>
                  <a:lnTo>
                    <a:pt x="16" y="14"/>
                  </a:lnTo>
                  <a:lnTo>
                    <a:pt x="17" y="17"/>
                  </a:lnTo>
                  <a:lnTo>
                    <a:pt x="18" y="18"/>
                  </a:lnTo>
                  <a:lnTo>
                    <a:pt x="18" y="19"/>
                  </a:lnTo>
                  <a:lnTo>
                    <a:pt x="18" y="17"/>
                  </a:lnTo>
                  <a:lnTo>
                    <a:pt x="16" y="15"/>
                  </a:lnTo>
                  <a:lnTo>
                    <a:pt x="14" y="11"/>
                  </a:lnTo>
                  <a:lnTo>
                    <a:pt x="11" y="9"/>
                  </a:lnTo>
                  <a:lnTo>
                    <a:pt x="8" y="9"/>
                  </a:lnTo>
                  <a:lnTo>
                    <a:pt x="5" y="9"/>
                  </a:lnTo>
                  <a:lnTo>
                    <a:pt x="3" y="10"/>
                  </a:lnTo>
                  <a:lnTo>
                    <a:pt x="2" y="10"/>
                  </a:lnTo>
                  <a:lnTo>
                    <a:pt x="3" y="10"/>
                  </a:lnTo>
                  <a:lnTo>
                    <a:pt x="4" y="9"/>
                  </a:lnTo>
                  <a:lnTo>
                    <a:pt x="5" y="8"/>
                  </a:lnTo>
                  <a:lnTo>
                    <a:pt x="7" y="8"/>
                  </a:lnTo>
                  <a:lnTo>
                    <a:pt x="8" y="7"/>
                  </a:lnTo>
                  <a:lnTo>
                    <a:pt x="7" y="6"/>
                  </a:lnTo>
                  <a:lnTo>
                    <a:pt x="5" y="5"/>
                  </a:lnTo>
                  <a:lnTo>
                    <a:pt x="3" y="4"/>
                  </a:lnTo>
                  <a:lnTo>
                    <a:pt x="3" y="2"/>
                  </a:lnTo>
                  <a:lnTo>
                    <a:pt x="2" y="0"/>
                  </a:lnTo>
                  <a:lnTo>
                    <a:pt x="0" y="0"/>
                  </a:lnTo>
                  <a:lnTo>
                    <a:pt x="1" y="0"/>
                  </a:lnTo>
                  <a:lnTo>
                    <a:pt x="3" y="0"/>
                  </a:lnTo>
                  <a:lnTo>
                    <a:pt x="4" y="1"/>
                  </a:lnTo>
                  <a:lnTo>
                    <a:pt x="5" y="2"/>
                  </a:lnTo>
                  <a:lnTo>
                    <a:pt x="6" y="3"/>
                  </a:lnTo>
                  <a:lnTo>
                    <a:pt x="7" y="4"/>
                  </a:lnTo>
                  <a:lnTo>
                    <a:pt x="8" y="4"/>
                  </a:lnTo>
                  <a:lnTo>
                    <a:pt x="9" y="6"/>
                  </a:lnTo>
                </a:path>
              </a:pathLst>
            </a:custGeom>
            <a:solidFill>
              <a:srgbClr val="73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46" name="Freeform 614"/>
            <p:cNvSpPr>
              <a:spLocks/>
            </p:cNvSpPr>
            <p:nvPr/>
          </p:nvSpPr>
          <p:spPr bwMode="auto">
            <a:xfrm>
              <a:off x="1641" y="1380"/>
              <a:ext cx="17" cy="17"/>
            </a:xfrm>
            <a:custGeom>
              <a:avLst/>
              <a:gdLst>
                <a:gd name="T0" fmla="*/ 0 w 17"/>
                <a:gd name="T1" fmla="*/ 4 h 17"/>
                <a:gd name="T2" fmla="*/ 0 w 17"/>
                <a:gd name="T3" fmla="*/ 4 h 17"/>
                <a:gd name="T4" fmla="*/ 1 w 17"/>
                <a:gd name="T5" fmla="*/ 4 h 17"/>
                <a:gd name="T6" fmla="*/ 3 w 17"/>
                <a:gd name="T7" fmla="*/ 2 h 17"/>
                <a:gd name="T8" fmla="*/ 5 w 17"/>
                <a:gd name="T9" fmla="*/ 4 h 17"/>
                <a:gd name="T10" fmla="*/ 7 w 17"/>
                <a:gd name="T11" fmla="*/ 6 h 17"/>
                <a:gd name="T12" fmla="*/ 8 w 17"/>
                <a:gd name="T13" fmla="*/ 6 h 17"/>
                <a:gd name="T14" fmla="*/ 9 w 17"/>
                <a:gd name="T15" fmla="*/ 8 h 17"/>
                <a:gd name="T16" fmla="*/ 9 w 17"/>
                <a:gd name="T17" fmla="*/ 8 h 17"/>
                <a:gd name="T18" fmla="*/ 9 w 17"/>
                <a:gd name="T19" fmla="*/ 8 h 17"/>
                <a:gd name="T20" fmla="*/ 10 w 17"/>
                <a:gd name="T21" fmla="*/ 8 h 17"/>
                <a:gd name="T22" fmla="*/ 12 w 17"/>
                <a:gd name="T23" fmla="*/ 8 h 17"/>
                <a:gd name="T24" fmla="*/ 14 w 17"/>
                <a:gd name="T25" fmla="*/ 10 h 17"/>
                <a:gd name="T26" fmla="*/ 15 w 17"/>
                <a:gd name="T27" fmla="*/ 12 h 17"/>
                <a:gd name="T28" fmla="*/ 16 w 17"/>
                <a:gd name="T29" fmla="*/ 14 h 17"/>
                <a:gd name="T30" fmla="*/ 16 w 17"/>
                <a:gd name="T31" fmla="*/ 16 h 17"/>
                <a:gd name="T32" fmla="*/ 16 w 17"/>
                <a:gd name="T33" fmla="*/ 16 h 17"/>
                <a:gd name="T34" fmla="*/ 16 w 17"/>
                <a:gd name="T35" fmla="*/ 14 h 17"/>
                <a:gd name="T36" fmla="*/ 15 w 17"/>
                <a:gd name="T37" fmla="*/ 10 h 17"/>
                <a:gd name="T38" fmla="*/ 14 w 17"/>
                <a:gd name="T39" fmla="*/ 6 h 17"/>
                <a:gd name="T40" fmla="*/ 11 w 17"/>
                <a:gd name="T41" fmla="*/ 6 h 17"/>
                <a:gd name="T42" fmla="*/ 9 w 17"/>
                <a:gd name="T43" fmla="*/ 4 h 17"/>
                <a:gd name="T44" fmla="*/ 8 w 17"/>
                <a:gd name="T45" fmla="*/ 4 h 17"/>
                <a:gd name="T46" fmla="*/ 7 w 17"/>
                <a:gd name="T47" fmla="*/ 2 h 17"/>
                <a:gd name="T48" fmla="*/ 6 w 17"/>
                <a:gd name="T49" fmla="*/ 0 h 17"/>
                <a:gd name="T50" fmla="*/ 5 w 17"/>
                <a:gd name="T51" fmla="*/ 0 h 17"/>
                <a:gd name="T52" fmla="*/ 4 w 17"/>
                <a:gd name="T53" fmla="*/ 0 h 17"/>
                <a:gd name="T54" fmla="*/ 2 w 17"/>
                <a:gd name="T55" fmla="*/ 2 h 17"/>
                <a:gd name="T56" fmla="*/ 0 w 17"/>
                <a:gd name="T57" fmla="*/ 4 h 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
                <a:gd name="T88" fmla="*/ 0 h 17"/>
                <a:gd name="T89" fmla="*/ 17 w 17"/>
                <a:gd name="T90" fmla="*/ 17 h 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 h="17">
                  <a:moveTo>
                    <a:pt x="0" y="4"/>
                  </a:moveTo>
                  <a:lnTo>
                    <a:pt x="0" y="4"/>
                  </a:lnTo>
                  <a:lnTo>
                    <a:pt x="1" y="4"/>
                  </a:lnTo>
                  <a:lnTo>
                    <a:pt x="3" y="2"/>
                  </a:lnTo>
                  <a:lnTo>
                    <a:pt x="5" y="4"/>
                  </a:lnTo>
                  <a:lnTo>
                    <a:pt x="7" y="6"/>
                  </a:lnTo>
                  <a:lnTo>
                    <a:pt x="8" y="6"/>
                  </a:lnTo>
                  <a:lnTo>
                    <a:pt x="9" y="8"/>
                  </a:lnTo>
                  <a:lnTo>
                    <a:pt x="10" y="8"/>
                  </a:lnTo>
                  <a:lnTo>
                    <a:pt x="12" y="8"/>
                  </a:lnTo>
                  <a:lnTo>
                    <a:pt x="14" y="10"/>
                  </a:lnTo>
                  <a:lnTo>
                    <a:pt x="15" y="12"/>
                  </a:lnTo>
                  <a:lnTo>
                    <a:pt x="16" y="14"/>
                  </a:lnTo>
                  <a:lnTo>
                    <a:pt x="16" y="16"/>
                  </a:lnTo>
                  <a:lnTo>
                    <a:pt x="16" y="14"/>
                  </a:lnTo>
                  <a:lnTo>
                    <a:pt x="15" y="10"/>
                  </a:lnTo>
                  <a:lnTo>
                    <a:pt x="14" y="6"/>
                  </a:lnTo>
                  <a:lnTo>
                    <a:pt x="11" y="6"/>
                  </a:lnTo>
                  <a:lnTo>
                    <a:pt x="9" y="4"/>
                  </a:lnTo>
                  <a:lnTo>
                    <a:pt x="8" y="4"/>
                  </a:lnTo>
                  <a:lnTo>
                    <a:pt x="7" y="2"/>
                  </a:lnTo>
                  <a:lnTo>
                    <a:pt x="6" y="0"/>
                  </a:lnTo>
                  <a:lnTo>
                    <a:pt x="5" y="0"/>
                  </a:lnTo>
                  <a:lnTo>
                    <a:pt x="4" y="0"/>
                  </a:lnTo>
                  <a:lnTo>
                    <a:pt x="2" y="2"/>
                  </a:lnTo>
                  <a:lnTo>
                    <a:pt x="0" y="4"/>
                  </a:lnTo>
                </a:path>
              </a:pathLst>
            </a:custGeom>
            <a:solidFill>
              <a:srgbClr val="73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47" name="Freeform 615"/>
            <p:cNvSpPr>
              <a:spLocks/>
            </p:cNvSpPr>
            <p:nvPr/>
          </p:nvSpPr>
          <p:spPr bwMode="auto">
            <a:xfrm>
              <a:off x="1692" y="1378"/>
              <a:ext cx="21" cy="17"/>
            </a:xfrm>
            <a:custGeom>
              <a:avLst/>
              <a:gdLst>
                <a:gd name="T0" fmla="*/ 20 w 21"/>
                <a:gd name="T1" fmla="*/ 0 h 17"/>
                <a:gd name="T2" fmla="*/ 20 w 21"/>
                <a:gd name="T3" fmla="*/ 0 h 17"/>
                <a:gd name="T4" fmla="*/ 19 w 21"/>
                <a:gd name="T5" fmla="*/ 1 h 17"/>
                <a:gd name="T6" fmla="*/ 18 w 21"/>
                <a:gd name="T7" fmla="*/ 4 h 17"/>
                <a:gd name="T8" fmla="*/ 16 w 21"/>
                <a:gd name="T9" fmla="*/ 6 h 17"/>
                <a:gd name="T10" fmla="*/ 14 w 21"/>
                <a:gd name="T11" fmla="*/ 8 h 17"/>
                <a:gd name="T12" fmla="*/ 10 w 21"/>
                <a:gd name="T13" fmla="*/ 12 h 17"/>
                <a:gd name="T14" fmla="*/ 6 w 21"/>
                <a:gd name="T15" fmla="*/ 13 h 17"/>
                <a:gd name="T16" fmla="*/ 0 w 21"/>
                <a:gd name="T17" fmla="*/ 16 h 17"/>
                <a:gd name="T18" fmla="*/ 2 w 21"/>
                <a:gd name="T19" fmla="*/ 14 h 17"/>
                <a:gd name="T20" fmla="*/ 5 w 21"/>
                <a:gd name="T21" fmla="*/ 12 h 17"/>
                <a:gd name="T22" fmla="*/ 9 w 21"/>
                <a:gd name="T23" fmla="*/ 8 h 17"/>
                <a:gd name="T24" fmla="*/ 12 w 21"/>
                <a:gd name="T25" fmla="*/ 6 h 17"/>
                <a:gd name="T26" fmla="*/ 20 w 21"/>
                <a:gd name="T27" fmla="*/ 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
                <a:gd name="T43" fmla="*/ 0 h 17"/>
                <a:gd name="T44" fmla="*/ 21 w 21"/>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 h="17">
                  <a:moveTo>
                    <a:pt x="20" y="0"/>
                  </a:moveTo>
                  <a:lnTo>
                    <a:pt x="20" y="0"/>
                  </a:lnTo>
                  <a:lnTo>
                    <a:pt x="19" y="1"/>
                  </a:lnTo>
                  <a:lnTo>
                    <a:pt x="18" y="4"/>
                  </a:lnTo>
                  <a:lnTo>
                    <a:pt x="16" y="6"/>
                  </a:lnTo>
                  <a:lnTo>
                    <a:pt x="14" y="8"/>
                  </a:lnTo>
                  <a:lnTo>
                    <a:pt x="10" y="12"/>
                  </a:lnTo>
                  <a:lnTo>
                    <a:pt x="6" y="13"/>
                  </a:lnTo>
                  <a:lnTo>
                    <a:pt x="0" y="16"/>
                  </a:lnTo>
                  <a:lnTo>
                    <a:pt x="2" y="14"/>
                  </a:lnTo>
                  <a:lnTo>
                    <a:pt x="5" y="12"/>
                  </a:lnTo>
                  <a:lnTo>
                    <a:pt x="9" y="8"/>
                  </a:lnTo>
                  <a:lnTo>
                    <a:pt x="12" y="6"/>
                  </a:lnTo>
                  <a:lnTo>
                    <a:pt x="20" y="0"/>
                  </a:lnTo>
                </a:path>
              </a:pathLst>
            </a:custGeom>
            <a:solidFill>
              <a:srgbClr val="73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48" name="Freeform 616"/>
            <p:cNvSpPr>
              <a:spLocks/>
            </p:cNvSpPr>
            <p:nvPr/>
          </p:nvSpPr>
          <p:spPr bwMode="auto">
            <a:xfrm>
              <a:off x="1801" y="1382"/>
              <a:ext cx="32" cy="17"/>
            </a:xfrm>
            <a:custGeom>
              <a:avLst/>
              <a:gdLst>
                <a:gd name="T0" fmla="*/ 0 w 32"/>
                <a:gd name="T1" fmla="*/ 0 h 17"/>
                <a:gd name="T2" fmla="*/ 0 w 32"/>
                <a:gd name="T3" fmla="*/ 2 h 17"/>
                <a:gd name="T4" fmla="*/ 2 w 32"/>
                <a:gd name="T5" fmla="*/ 2 h 17"/>
                <a:gd name="T6" fmla="*/ 4 w 32"/>
                <a:gd name="T7" fmla="*/ 5 h 17"/>
                <a:gd name="T8" fmla="*/ 7 w 32"/>
                <a:gd name="T9" fmla="*/ 8 h 17"/>
                <a:gd name="T10" fmla="*/ 10 w 32"/>
                <a:gd name="T11" fmla="*/ 13 h 17"/>
                <a:gd name="T12" fmla="*/ 14 w 32"/>
                <a:gd name="T13" fmla="*/ 16 h 17"/>
                <a:gd name="T14" fmla="*/ 18 w 32"/>
                <a:gd name="T15" fmla="*/ 16 h 17"/>
                <a:gd name="T16" fmla="*/ 22 w 32"/>
                <a:gd name="T17" fmla="*/ 16 h 17"/>
                <a:gd name="T18" fmla="*/ 31 w 32"/>
                <a:gd name="T19" fmla="*/ 16 h 17"/>
                <a:gd name="T20" fmla="*/ 29 w 32"/>
                <a:gd name="T21" fmla="*/ 16 h 17"/>
                <a:gd name="T22" fmla="*/ 26 w 32"/>
                <a:gd name="T23" fmla="*/ 16 h 17"/>
                <a:gd name="T24" fmla="*/ 22 w 32"/>
                <a:gd name="T25" fmla="*/ 13 h 17"/>
                <a:gd name="T26" fmla="*/ 19 w 32"/>
                <a:gd name="T27" fmla="*/ 13 h 17"/>
                <a:gd name="T28" fmla="*/ 19 w 32"/>
                <a:gd name="T29" fmla="*/ 10 h 17"/>
                <a:gd name="T30" fmla="*/ 20 w 32"/>
                <a:gd name="T31" fmla="*/ 10 h 17"/>
                <a:gd name="T32" fmla="*/ 22 w 32"/>
                <a:gd name="T33" fmla="*/ 8 h 17"/>
                <a:gd name="T34" fmla="*/ 24 w 32"/>
                <a:gd name="T35" fmla="*/ 8 h 17"/>
                <a:gd name="T36" fmla="*/ 23 w 32"/>
                <a:gd name="T37" fmla="*/ 8 h 17"/>
                <a:gd name="T38" fmla="*/ 21 w 32"/>
                <a:gd name="T39" fmla="*/ 8 h 17"/>
                <a:gd name="T40" fmla="*/ 19 w 32"/>
                <a:gd name="T41" fmla="*/ 8 h 17"/>
                <a:gd name="T42" fmla="*/ 17 w 32"/>
                <a:gd name="T43" fmla="*/ 10 h 17"/>
                <a:gd name="T44" fmla="*/ 15 w 32"/>
                <a:gd name="T45" fmla="*/ 10 h 17"/>
                <a:gd name="T46" fmla="*/ 13 w 32"/>
                <a:gd name="T47" fmla="*/ 8 h 17"/>
                <a:gd name="T48" fmla="*/ 9 w 32"/>
                <a:gd name="T49" fmla="*/ 8 h 17"/>
                <a:gd name="T50" fmla="*/ 7 w 32"/>
                <a:gd name="T51" fmla="*/ 5 h 17"/>
                <a:gd name="T52" fmla="*/ 6 w 32"/>
                <a:gd name="T53" fmla="*/ 5 h 17"/>
                <a:gd name="T54" fmla="*/ 4 w 32"/>
                <a:gd name="T55" fmla="*/ 2 h 17"/>
                <a:gd name="T56" fmla="*/ 2 w 32"/>
                <a:gd name="T57" fmla="*/ 2 h 17"/>
                <a:gd name="T58" fmla="*/ 0 w 32"/>
                <a:gd name="T59" fmla="*/ 0 h 1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2"/>
                <a:gd name="T91" fmla="*/ 0 h 17"/>
                <a:gd name="T92" fmla="*/ 32 w 32"/>
                <a:gd name="T93" fmla="*/ 17 h 1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2" h="17">
                  <a:moveTo>
                    <a:pt x="0" y="0"/>
                  </a:moveTo>
                  <a:lnTo>
                    <a:pt x="0" y="2"/>
                  </a:lnTo>
                  <a:lnTo>
                    <a:pt x="2" y="2"/>
                  </a:lnTo>
                  <a:lnTo>
                    <a:pt x="4" y="5"/>
                  </a:lnTo>
                  <a:lnTo>
                    <a:pt x="7" y="8"/>
                  </a:lnTo>
                  <a:lnTo>
                    <a:pt x="10" y="13"/>
                  </a:lnTo>
                  <a:lnTo>
                    <a:pt x="14" y="16"/>
                  </a:lnTo>
                  <a:lnTo>
                    <a:pt x="18" y="16"/>
                  </a:lnTo>
                  <a:lnTo>
                    <a:pt x="22" y="16"/>
                  </a:lnTo>
                  <a:lnTo>
                    <a:pt x="31" y="16"/>
                  </a:lnTo>
                  <a:lnTo>
                    <a:pt x="29" y="16"/>
                  </a:lnTo>
                  <a:lnTo>
                    <a:pt x="26" y="16"/>
                  </a:lnTo>
                  <a:lnTo>
                    <a:pt x="22" y="13"/>
                  </a:lnTo>
                  <a:lnTo>
                    <a:pt x="19" y="13"/>
                  </a:lnTo>
                  <a:lnTo>
                    <a:pt x="19" y="10"/>
                  </a:lnTo>
                  <a:lnTo>
                    <a:pt x="20" y="10"/>
                  </a:lnTo>
                  <a:lnTo>
                    <a:pt x="22" y="8"/>
                  </a:lnTo>
                  <a:lnTo>
                    <a:pt x="24" y="8"/>
                  </a:lnTo>
                  <a:lnTo>
                    <a:pt x="23" y="8"/>
                  </a:lnTo>
                  <a:lnTo>
                    <a:pt x="21" y="8"/>
                  </a:lnTo>
                  <a:lnTo>
                    <a:pt x="19" y="8"/>
                  </a:lnTo>
                  <a:lnTo>
                    <a:pt x="17" y="10"/>
                  </a:lnTo>
                  <a:lnTo>
                    <a:pt x="15" y="10"/>
                  </a:lnTo>
                  <a:lnTo>
                    <a:pt x="13" y="8"/>
                  </a:lnTo>
                  <a:lnTo>
                    <a:pt x="9" y="8"/>
                  </a:lnTo>
                  <a:lnTo>
                    <a:pt x="7" y="5"/>
                  </a:lnTo>
                  <a:lnTo>
                    <a:pt x="6" y="5"/>
                  </a:lnTo>
                  <a:lnTo>
                    <a:pt x="4" y="2"/>
                  </a:lnTo>
                  <a:lnTo>
                    <a:pt x="2" y="2"/>
                  </a:lnTo>
                  <a:lnTo>
                    <a:pt x="0" y="0"/>
                  </a:lnTo>
                </a:path>
              </a:pathLst>
            </a:custGeom>
            <a:solidFill>
              <a:srgbClr val="73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49" name="Freeform 617"/>
            <p:cNvSpPr>
              <a:spLocks/>
            </p:cNvSpPr>
            <p:nvPr/>
          </p:nvSpPr>
          <p:spPr bwMode="auto">
            <a:xfrm>
              <a:off x="1543" y="1374"/>
              <a:ext cx="35" cy="26"/>
            </a:xfrm>
            <a:custGeom>
              <a:avLst/>
              <a:gdLst>
                <a:gd name="T0" fmla="*/ 1 w 35"/>
                <a:gd name="T1" fmla="*/ 0 h 26"/>
                <a:gd name="T2" fmla="*/ 8 w 35"/>
                <a:gd name="T3" fmla="*/ 2 h 26"/>
                <a:gd name="T4" fmla="*/ 12 w 35"/>
                <a:gd name="T5" fmla="*/ 6 h 26"/>
                <a:gd name="T6" fmla="*/ 14 w 35"/>
                <a:gd name="T7" fmla="*/ 9 h 26"/>
                <a:gd name="T8" fmla="*/ 14 w 35"/>
                <a:gd name="T9" fmla="*/ 10 h 26"/>
                <a:gd name="T10" fmla="*/ 11 w 35"/>
                <a:gd name="T11" fmla="*/ 10 h 26"/>
                <a:gd name="T12" fmla="*/ 9 w 35"/>
                <a:gd name="T13" fmla="*/ 8 h 26"/>
                <a:gd name="T14" fmla="*/ 7 w 35"/>
                <a:gd name="T15" fmla="*/ 7 h 26"/>
                <a:gd name="T16" fmla="*/ 7 w 35"/>
                <a:gd name="T17" fmla="*/ 7 h 26"/>
                <a:gd name="T18" fmla="*/ 10 w 35"/>
                <a:gd name="T19" fmla="*/ 10 h 26"/>
                <a:gd name="T20" fmla="*/ 12 w 35"/>
                <a:gd name="T21" fmla="*/ 14 h 26"/>
                <a:gd name="T22" fmla="*/ 14 w 35"/>
                <a:gd name="T23" fmla="*/ 18 h 26"/>
                <a:gd name="T24" fmla="*/ 15 w 35"/>
                <a:gd name="T25" fmla="*/ 16 h 26"/>
                <a:gd name="T26" fmla="*/ 16 w 35"/>
                <a:gd name="T27" fmla="*/ 13 h 26"/>
                <a:gd name="T28" fmla="*/ 19 w 35"/>
                <a:gd name="T29" fmla="*/ 13 h 26"/>
                <a:gd name="T30" fmla="*/ 23 w 35"/>
                <a:gd name="T31" fmla="*/ 14 h 26"/>
                <a:gd name="T32" fmla="*/ 25 w 35"/>
                <a:gd name="T33" fmla="*/ 18 h 26"/>
                <a:gd name="T34" fmla="*/ 26 w 35"/>
                <a:gd name="T35" fmla="*/ 20 h 26"/>
                <a:gd name="T36" fmla="*/ 27 w 35"/>
                <a:gd name="T37" fmla="*/ 21 h 26"/>
                <a:gd name="T38" fmla="*/ 32 w 35"/>
                <a:gd name="T39" fmla="*/ 24 h 26"/>
                <a:gd name="T40" fmla="*/ 33 w 35"/>
                <a:gd name="T41" fmla="*/ 25 h 26"/>
                <a:gd name="T42" fmla="*/ 31 w 35"/>
                <a:gd name="T43" fmla="*/ 21 h 26"/>
                <a:gd name="T44" fmla="*/ 28 w 35"/>
                <a:gd name="T45" fmla="*/ 19 h 26"/>
                <a:gd name="T46" fmla="*/ 26 w 35"/>
                <a:gd name="T47" fmla="*/ 14 h 26"/>
                <a:gd name="T48" fmla="*/ 23 w 35"/>
                <a:gd name="T49" fmla="*/ 12 h 26"/>
                <a:gd name="T50" fmla="*/ 18 w 35"/>
                <a:gd name="T51" fmla="*/ 10 h 26"/>
                <a:gd name="T52" fmla="*/ 16 w 35"/>
                <a:gd name="T53" fmla="*/ 8 h 26"/>
                <a:gd name="T54" fmla="*/ 17 w 35"/>
                <a:gd name="T55" fmla="*/ 6 h 26"/>
                <a:gd name="T56" fmla="*/ 19 w 35"/>
                <a:gd name="T57" fmla="*/ 5 h 26"/>
                <a:gd name="T58" fmla="*/ 21 w 35"/>
                <a:gd name="T59" fmla="*/ 6 h 26"/>
                <a:gd name="T60" fmla="*/ 21 w 35"/>
                <a:gd name="T61" fmla="*/ 6 h 26"/>
                <a:gd name="T62" fmla="*/ 18 w 35"/>
                <a:gd name="T63" fmla="*/ 4 h 26"/>
                <a:gd name="T64" fmla="*/ 14 w 35"/>
                <a:gd name="T65" fmla="*/ 4 h 26"/>
                <a:gd name="T66" fmla="*/ 12 w 35"/>
                <a:gd name="T67" fmla="*/ 2 h 26"/>
                <a:gd name="T68" fmla="*/ 9 w 35"/>
                <a:gd name="T69" fmla="*/ 1 h 26"/>
                <a:gd name="T70" fmla="*/ 3 w 35"/>
                <a:gd name="T71" fmla="*/ 0 h 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5"/>
                <a:gd name="T109" fmla="*/ 0 h 26"/>
                <a:gd name="T110" fmla="*/ 35 w 35"/>
                <a:gd name="T111" fmla="*/ 26 h 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5" h="26">
                  <a:moveTo>
                    <a:pt x="0" y="0"/>
                  </a:moveTo>
                  <a:lnTo>
                    <a:pt x="1" y="0"/>
                  </a:lnTo>
                  <a:lnTo>
                    <a:pt x="5" y="1"/>
                  </a:lnTo>
                  <a:lnTo>
                    <a:pt x="8" y="2"/>
                  </a:lnTo>
                  <a:lnTo>
                    <a:pt x="11" y="4"/>
                  </a:lnTo>
                  <a:lnTo>
                    <a:pt x="12" y="6"/>
                  </a:lnTo>
                  <a:lnTo>
                    <a:pt x="13" y="8"/>
                  </a:lnTo>
                  <a:lnTo>
                    <a:pt x="14" y="9"/>
                  </a:lnTo>
                  <a:lnTo>
                    <a:pt x="14" y="10"/>
                  </a:lnTo>
                  <a:lnTo>
                    <a:pt x="13" y="10"/>
                  </a:lnTo>
                  <a:lnTo>
                    <a:pt x="11" y="10"/>
                  </a:lnTo>
                  <a:lnTo>
                    <a:pt x="10" y="9"/>
                  </a:lnTo>
                  <a:lnTo>
                    <a:pt x="9" y="8"/>
                  </a:lnTo>
                  <a:lnTo>
                    <a:pt x="8" y="7"/>
                  </a:lnTo>
                  <a:lnTo>
                    <a:pt x="7" y="7"/>
                  </a:lnTo>
                  <a:lnTo>
                    <a:pt x="6" y="7"/>
                  </a:lnTo>
                  <a:lnTo>
                    <a:pt x="7" y="7"/>
                  </a:lnTo>
                  <a:lnTo>
                    <a:pt x="9" y="9"/>
                  </a:lnTo>
                  <a:lnTo>
                    <a:pt x="10" y="10"/>
                  </a:lnTo>
                  <a:lnTo>
                    <a:pt x="11" y="12"/>
                  </a:lnTo>
                  <a:lnTo>
                    <a:pt x="12" y="14"/>
                  </a:lnTo>
                  <a:lnTo>
                    <a:pt x="13" y="17"/>
                  </a:lnTo>
                  <a:lnTo>
                    <a:pt x="14" y="18"/>
                  </a:lnTo>
                  <a:lnTo>
                    <a:pt x="15" y="18"/>
                  </a:lnTo>
                  <a:lnTo>
                    <a:pt x="15" y="16"/>
                  </a:lnTo>
                  <a:lnTo>
                    <a:pt x="15" y="15"/>
                  </a:lnTo>
                  <a:lnTo>
                    <a:pt x="16" y="13"/>
                  </a:lnTo>
                  <a:lnTo>
                    <a:pt x="17" y="13"/>
                  </a:lnTo>
                  <a:lnTo>
                    <a:pt x="19" y="13"/>
                  </a:lnTo>
                  <a:lnTo>
                    <a:pt x="20" y="13"/>
                  </a:lnTo>
                  <a:lnTo>
                    <a:pt x="23" y="14"/>
                  </a:lnTo>
                  <a:lnTo>
                    <a:pt x="24" y="16"/>
                  </a:lnTo>
                  <a:lnTo>
                    <a:pt x="25" y="18"/>
                  </a:lnTo>
                  <a:lnTo>
                    <a:pt x="26" y="20"/>
                  </a:lnTo>
                  <a:lnTo>
                    <a:pt x="26" y="21"/>
                  </a:lnTo>
                  <a:lnTo>
                    <a:pt x="27" y="21"/>
                  </a:lnTo>
                  <a:lnTo>
                    <a:pt x="29" y="22"/>
                  </a:lnTo>
                  <a:lnTo>
                    <a:pt x="32" y="24"/>
                  </a:lnTo>
                  <a:lnTo>
                    <a:pt x="34" y="25"/>
                  </a:lnTo>
                  <a:lnTo>
                    <a:pt x="33" y="25"/>
                  </a:lnTo>
                  <a:lnTo>
                    <a:pt x="32" y="23"/>
                  </a:lnTo>
                  <a:lnTo>
                    <a:pt x="31" y="21"/>
                  </a:lnTo>
                  <a:lnTo>
                    <a:pt x="29" y="20"/>
                  </a:lnTo>
                  <a:lnTo>
                    <a:pt x="28" y="19"/>
                  </a:lnTo>
                  <a:lnTo>
                    <a:pt x="27" y="17"/>
                  </a:lnTo>
                  <a:lnTo>
                    <a:pt x="26" y="14"/>
                  </a:lnTo>
                  <a:lnTo>
                    <a:pt x="25" y="13"/>
                  </a:lnTo>
                  <a:lnTo>
                    <a:pt x="23" y="12"/>
                  </a:lnTo>
                  <a:lnTo>
                    <a:pt x="20" y="11"/>
                  </a:lnTo>
                  <a:lnTo>
                    <a:pt x="18" y="10"/>
                  </a:lnTo>
                  <a:lnTo>
                    <a:pt x="17" y="9"/>
                  </a:lnTo>
                  <a:lnTo>
                    <a:pt x="16" y="8"/>
                  </a:lnTo>
                  <a:lnTo>
                    <a:pt x="17" y="6"/>
                  </a:lnTo>
                  <a:lnTo>
                    <a:pt x="18" y="5"/>
                  </a:lnTo>
                  <a:lnTo>
                    <a:pt x="19" y="5"/>
                  </a:lnTo>
                  <a:lnTo>
                    <a:pt x="20" y="6"/>
                  </a:lnTo>
                  <a:lnTo>
                    <a:pt x="21" y="6"/>
                  </a:lnTo>
                  <a:lnTo>
                    <a:pt x="22" y="6"/>
                  </a:lnTo>
                  <a:lnTo>
                    <a:pt x="21" y="6"/>
                  </a:lnTo>
                  <a:lnTo>
                    <a:pt x="20" y="5"/>
                  </a:lnTo>
                  <a:lnTo>
                    <a:pt x="18" y="4"/>
                  </a:lnTo>
                  <a:lnTo>
                    <a:pt x="16" y="4"/>
                  </a:lnTo>
                  <a:lnTo>
                    <a:pt x="14" y="4"/>
                  </a:lnTo>
                  <a:lnTo>
                    <a:pt x="13" y="3"/>
                  </a:lnTo>
                  <a:lnTo>
                    <a:pt x="12" y="2"/>
                  </a:lnTo>
                  <a:lnTo>
                    <a:pt x="11" y="1"/>
                  </a:lnTo>
                  <a:lnTo>
                    <a:pt x="9" y="1"/>
                  </a:lnTo>
                  <a:lnTo>
                    <a:pt x="6" y="0"/>
                  </a:lnTo>
                  <a:lnTo>
                    <a:pt x="3" y="0"/>
                  </a:lnTo>
                  <a:lnTo>
                    <a:pt x="0" y="0"/>
                  </a:lnTo>
                </a:path>
              </a:pathLst>
            </a:custGeom>
            <a:solidFill>
              <a:srgbClr val="73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50" name="Freeform 618"/>
            <p:cNvSpPr>
              <a:spLocks/>
            </p:cNvSpPr>
            <p:nvPr/>
          </p:nvSpPr>
          <p:spPr bwMode="auto">
            <a:xfrm>
              <a:off x="2007" y="1372"/>
              <a:ext cx="28" cy="21"/>
            </a:xfrm>
            <a:custGeom>
              <a:avLst/>
              <a:gdLst>
                <a:gd name="T0" fmla="*/ 27 w 28"/>
                <a:gd name="T1" fmla="*/ 0 h 21"/>
                <a:gd name="T2" fmla="*/ 25 w 28"/>
                <a:gd name="T3" fmla="*/ 1 h 21"/>
                <a:gd name="T4" fmla="*/ 22 w 28"/>
                <a:gd name="T5" fmla="*/ 3 h 21"/>
                <a:gd name="T6" fmla="*/ 18 w 28"/>
                <a:gd name="T7" fmla="*/ 6 h 21"/>
                <a:gd name="T8" fmla="*/ 16 w 28"/>
                <a:gd name="T9" fmla="*/ 9 h 21"/>
                <a:gd name="T10" fmla="*/ 15 w 28"/>
                <a:gd name="T11" fmla="*/ 12 h 21"/>
                <a:gd name="T12" fmla="*/ 13 w 28"/>
                <a:gd name="T13" fmla="*/ 14 h 21"/>
                <a:gd name="T14" fmla="*/ 10 w 28"/>
                <a:gd name="T15" fmla="*/ 16 h 21"/>
                <a:gd name="T16" fmla="*/ 8 w 28"/>
                <a:gd name="T17" fmla="*/ 17 h 21"/>
                <a:gd name="T18" fmla="*/ 7 w 28"/>
                <a:gd name="T19" fmla="*/ 18 h 21"/>
                <a:gd name="T20" fmla="*/ 4 w 28"/>
                <a:gd name="T21" fmla="*/ 18 h 21"/>
                <a:gd name="T22" fmla="*/ 1 w 28"/>
                <a:gd name="T23" fmla="*/ 19 h 21"/>
                <a:gd name="T24" fmla="*/ 0 w 28"/>
                <a:gd name="T25" fmla="*/ 20 h 21"/>
                <a:gd name="T26" fmla="*/ 1 w 28"/>
                <a:gd name="T27" fmla="*/ 19 h 21"/>
                <a:gd name="T28" fmla="*/ 5 w 28"/>
                <a:gd name="T29" fmla="*/ 17 h 21"/>
                <a:gd name="T30" fmla="*/ 8 w 28"/>
                <a:gd name="T31" fmla="*/ 16 h 21"/>
                <a:gd name="T32" fmla="*/ 10 w 28"/>
                <a:gd name="T33" fmla="*/ 14 h 21"/>
                <a:gd name="T34" fmla="*/ 11 w 28"/>
                <a:gd name="T35" fmla="*/ 12 h 21"/>
                <a:gd name="T36" fmla="*/ 13 w 28"/>
                <a:gd name="T37" fmla="*/ 10 h 21"/>
                <a:gd name="T38" fmla="*/ 13 w 28"/>
                <a:gd name="T39" fmla="*/ 8 h 21"/>
                <a:gd name="T40" fmla="*/ 14 w 28"/>
                <a:gd name="T41" fmla="*/ 8 h 21"/>
                <a:gd name="T42" fmla="*/ 14 w 28"/>
                <a:gd name="T43" fmla="*/ 7 h 21"/>
                <a:gd name="T44" fmla="*/ 15 w 28"/>
                <a:gd name="T45" fmla="*/ 5 h 21"/>
                <a:gd name="T46" fmla="*/ 17 w 28"/>
                <a:gd name="T47" fmla="*/ 3 h 21"/>
                <a:gd name="T48" fmla="*/ 19 w 28"/>
                <a:gd name="T49" fmla="*/ 2 h 21"/>
                <a:gd name="T50" fmla="*/ 27 w 28"/>
                <a:gd name="T51" fmla="*/ 0 h 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8"/>
                <a:gd name="T79" fmla="*/ 0 h 21"/>
                <a:gd name="T80" fmla="*/ 28 w 28"/>
                <a:gd name="T81" fmla="*/ 21 h 2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8" h="21">
                  <a:moveTo>
                    <a:pt x="27" y="0"/>
                  </a:moveTo>
                  <a:lnTo>
                    <a:pt x="25" y="1"/>
                  </a:lnTo>
                  <a:lnTo>
                    <a:pt x="22" y="3"/>
                  </a:lnTo>
                  <a:lnTo>
                    <a:pt x="18" y="6"/>
                  </a:lnTo>
                  <a:lnTo>
                    <a:pt x="16" y="9"/>
                  </a:lnTo>
                  <a:lnTo>
                    <a:pt x="15" y="12"/>
                  </a:lnTo>
                  <a:lnTo>
                    <a:pt x="13" y="14"/>
                  </a:lnTo>
                  <a:lnTo>
                    <a:pt x="10" y="16"/>
                  </a:lnTo>
                  <a:lnTo>
                    <a:pt x="8" y="17"/>
                  </a:lnTo>
                  <a:lnTo>
                    <a:pt x="7" y="18"/>
                  </a:lnTo>
                  <a:lnTo>
                    <a:pt x="4" y="18"/>
                  </a:lnTo>
                  <a:lnTo>
                    <a:pt x="1" y="19"/>
                  </a:lnTo>
                  <a:lnTo>
                    <a:pt x="0" y="20"/>
                  </a:lnTo>
                  <a:lnTo>
                    <a:pt x="1" y="19"/>
                  </a:lnTo>
                  <a:lnTo>
                    <a:pt x="5" y="17"/>
                  </a:lnTo>
                  <a:lnTo>
                    <a:pt x="8" y="16"/>
                  </a:lnTo>
                  <a:lnTo>
                    <a:pt x="10" y="14"/>
                  </a:lnTo>
                  <a:lnTo>
                    <a:pt x="11" y="12"/>
                  </a:lnTo>
                  <a:lnTo>
                    <a:pt x="13" y="10"/>
                  </a:lnTo>
                  <a:lnTo>
                    <a:pt x="13" y="8"/>
                  </a:lnTo>
                  <a:lnTo>
                    <a:pt x="14" y="8"/>
                  </a:lnTo>
                  <a:lnTo>
                    <a:pt x="14" y="7"/>
                  </a:lnTo>
                  <a:lnTo>
                    <a:pt x="15" y="5"/>
                  </a:lnTo>
                  <a:lnTo>
                    <a:pt x="17" y="3"/>
                  </a:lnTo>
                  <a:lnTo>
                    <a:pt x="19" y="2"/>
                  </a:lnTo>
                  <a:lnTo>
                    <a:pt x="27" y="0"/>
                  </a:lnTo>
                </a:path>
              </a:pathLst>
            </a:custGeom>
            <a:solidFill>
              <a:srgbClr val="73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51" name="Freeform 619"/>
            <p:cNvSpPr>
              <a:spLocks/>
            </p:cNvSpPr>
            <p:nvPr/>
          </p:nvSpPr>
          <p:spPr bwMode="auto">
            <a:xfrm>
              <a:off x="1978" y="1383"/>
              <a:ext cx="29" cy="17"/>
            </a:xfrm>
            <a:custGeom>
              <a:avLst/>
              <a:gdLst>
                <a:gd name="T0" fmla="*/ 28 w 29"/>
                <a:gd name="T1" fmla="*/ 1 h 17"/>
                <a:gd name="T2" fmla="*/ 27 w 29"/>
                <a:gd name="T3" fmla="*/ 1 h 17"/>
                <a:gd name="T4" fmla="*/ 24 w 29"/>
                <a:gd name="T5" fmla="*/ 1 h 17"/>
                <a:gd name="T6" fmla="*/ 21 w 29"/>
                <a:gd name="T7" fmla="*/ 3 h 17"/>
                <a:gd name="T8" fmla="*/ 18 w 29"/>
                <a:gd name="T9" fmla="*/ 5 h 17"/>
                <a:gd name="T10" fmla="*/ 18 w 29"/>
                <a:gd name="T11" fmla="*/ 6 h 17"/>
                <a:gd name="T12" fmla="*/ 18 w 29"/>
                <a:gd name="T13" fmla="*/ 7 h 17"/>
                <a:gd name="T14" fmla="*/ 17 w 29"/>
                <a:gd name="T15" fmla="*/ 8 h 17"/>
                <a:gd name="T16" fmla="*/ 15 w 29"/>
                <a:gd name="T17" fmla="*/ 9 h 17"/>
                <a:gd name="T18" fmla="*/ 13 w 29"/>
                <a:gd name="T19" fmla="*/ 9 h 17"/>
                <a:gd name="T20" fmla="*/ 11 w 29"/>
                <a:gd name="T21" fmla="*/ 9 h 17"/>
                <a:gd name="T22" fmla="*/ 9 w 29"/>
                <a:gd name="T23" fmla="*/ 9 h 17"/>
                <a:gd name="T24" fmla="*/ 8 w 29"/>
                <a:gd name="T25" fmla="*/ 10 h 17"/>
                <a:gd name="T26" fmla="*/ 7 w 29"/>
                <a:gd name="T27" fmla="*/ 12 h 17"/>
                <a:gd name="T28" fmla="*/ 6 w 29"/>
                <a:gd name="T29" fmla="*/ 13 h 17"/>
                <a:gd name="T30" fmla="*/ 6 w 29"/>
                <a:gd name="T31" fmla="*/ 14 h 17"/>
                <a:gd name="T32" fmla="*/ 6 w 29"/>
                <a:gd name="T33" fmla="*/ 16 h 17"/>
                <a:gd name="T34" fmla="*/ 6 w 29"/>
                <a:gd name="T35" fmla="*/ 14 h 17"/>
                <a:gd name="T36" fmla="*/ 6 w 29"/>
                <a:gd name="T37" fmla="*/ 13 h 17"/>
                <a:gd name="T38" fmla="*/ 6 w 29"/>
                <a:gd name="T39" fmla="*/ 11 h 17"/>
                <a:gd name="T40" fmla="*/ 8 w 29"/>
                <a:gd name="T41" fmla="*/ 9 h 17"/>
                <a:gd name="T42" fmla="*/ 10 w 29"/>
                <a:gd name="T43" fmla="*/ 8 h 17"/>
                <a:gd name="T44" fmla="*/ 12 w 29"/>
                <a:gd name="T45" fmla="*/ 7 h 17"/>
                <a:gd name="T46" fmla="*/ 14 w 29"/>
                <a:gd name="T47" fmla="*/ 7 h 17"/>
                <a:gd name="T48" fmla="*/ 14 w 29"/>
                <a:gd name="T49" fmla="*/ 7 h 17"/>
                <a:gd name="T50" fmla="*/ 14 w 29"/>
                <a:gd name="T51" fmla="*/ 6 h 17"/>
                <a:gd name="T52" fmla="*/ 13 w 29"/>
                <a:gd name="T53" fmla="*/ 5 h 17"/>
                <a:gd name="T54" fmla="*/ 11 w 29"/>
                <a:gd name="T55" fmla="*/ 5 h 17"/>
                <a:gd name="T56" fmla="*/ 10 w 29"/>
                <a:gd name="T57" fmla="*/ 5 h 17"/>
                <a:gd name="T58" fmla="*/ 6 w 29"/>
                <a:gd name="T59" fmla="*/ 5 h 17"/>
                <a:gd name="T60" fmla="*/ 3 w 29"/>
                <a:gd name="T61" fmla="*/ 7 h 17"/>
                <a:gd name="T62" fmla="*/ 1 w 29"/>
                <a:gd name="T63" fmla="*/ 9 h 17"/>
                <a:gd name="T64" fmla="*/ 0 w 29"/>
                <a:gd name="T65" fmla="*/ 9 h 17"/>
                <a:gd name="T66" fmla="*/ 1 w 29"/>
                <a:gd name="T67" fmla="*/ 8 h 17"/>
                <a:gd name="T68" fmla="*/ 3 w 29"/>
                <a:gd name="T69" fmla="*/ 7 h 17"/>
                <a:gd name="T70" fmla="*/ 5 w 29"/>
                <a:gd name="T71" fmla="*/ 5 h 17"/>
                <a:gd name="T72" fmla="*/ 8 w 29"/>
                <a:gd name="T73" fmla="*/ 3 h 17"/>
                <a:gd name="T74" fmla="*/ 10 w 29"/>
                <a:gd name="T75" fmla="*/ 3 h 17"/>
                <a:gd name="T76" fmla="*/ 13 w 29"/>
                <a:gd name="T77" fmla="*/ 3 h 17"/>
                <a:gd name="T78" fmla="*/ 15 w 29"/>
                <a:gd name="T79" fmla="*/ 4 h 17"/>
                <a:gd name="T80" fmla="*/ 17 w 29"/>
                <a:gd name="T81" fmla="*/ 3 h 17"/>
                <a:gd name="T82" fmla="*/ 19 w 29"/>
                <a:gd name="T83" fmla="*/ 2 h 17"/>
                <a:gd name="T84" fmla="*/ 21 w 29"/>
                <a:gd name="T85" fmla="*/ 0 h 17"/>
                <a:gd name="T86" fmla="*/ 24 w 29"/>
                <a:gd name="T87" fmla="*/ 0 h 17"/>
                <a:gd name="T88" fmla="*/ 28 w 29"/>
                <a:gd name="T89" fmla="*/ 1 h 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9"/>
                <a:gd name="T136" fmla="*/ 0 h 17"/>
                <a:gd name="T137" fmla="*/ 29 w 29"/>
                <a:gd name="T138" fmla="*/ 17 h 1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9" h="17">
                  <a:moveTo>
                    <a:pt x="28" y="1"/>
                  </a:moveTo>
                  <a:lnTo>
                    <a:pt x="27" y="1"/>
                  </a:lnTo>
                  <a:lnTo>
                    <a:pt x="24" y="1"/>
                  </a:lnTo>
                  <a:lnTo>
                    <a:pt x="21" y="3"/>
                  </a:lnTo>
                  <a:lnTo>
                    <a:pt x="18" y="5"/>
                  </a:lnTo>
                  <a:lnTo>
                    <a:pt x="18" y="6"/>
                  </a:lnTo>
                  <a:lnTo>
                    <a:pt x="18" y="7"/>
                  </a:lnTo>
                  <a:lnTo>
                    <a:pt x="17" y="8"/>
                  </a:lnTo>
                  <a:lnTo>
                    <a:pt x="15" y="9"/>
                  </a:lnTo>
                  <a:lnTo>
                    <a:pt x="13" y="9"/>
                  </a:lnTo>
                  <a:lnTo>
                    <a:pt x="11" y="9"/>
                  </a:lnTo>
                  <a:lnTo>
                    <a:pt x="9" y="9"/>
                  </a:lnTo>
                  <a:lnTo>
                    <a:pt x="8" y="10"/>
                  </a:lnTo>
                  <a:lnTo>
                    <a:pt x="7" y="12"/>
                  </a:lnTo>
                  <a:lnTo>
                    <a:pt x="6" y="13"/>
                  </a:lnTo>
                  <a:lnTo>
                    <a:pt x="6" y="14"/>
                  </a:lnTo>
                  <a:lnTo>
                    <a:pt x="6" y="16"/>
                  </a:lnTo>
                  <a:lnTo>
                    <a:pt x="6" y="14"/>
                  </a:lnTo>
                  <a:lnTo>
                    <a:pt x="6" y="13"/>
                  </a:lnTo>
                  <a:lnTo>
                    <a:pt x="6" y="11"/>
                  </a:lnTo>
                  <a:lnTo>
                    <a:pt x="8" y="9"/>
                  </a:lnTo>
                  <a:lnTo>
                    <a:pt x="10" y="8"/>
                  </a:lnTo>
                  <a:lnTo>
                    <a:pt x="12" y="7"/>
                  </a:lnTo>
                  <a:lnTo>
                    <a:pt x="14" y="7"/>
                  </a:lnTo>
                  <a:lnTo>
                    <a:pt x="14" y="6"/>
                  </a:lnTo>
                  <a:lnTo>
                    <a:pt x="13" y="5"/>
                  </a:lnTo>
                  <a:lnTo>
                    <a:pt x="11" y="5"/>
                  </a:lnTo>
                  <a:lnTo>
                    <a:pt x="10" y="5"/>
                  </a:lnTo>
                  <a:lnTo>
                    <a:pt x="6" y="5"/>
                  </a:lnTo>
                  <a:lnTo>
                    <a:pt x="3" y="7"/>
                  </a:lnTo>
                  <a:lnTo>
                    <a:pt x="1" y="9"/>
                  </a:lnTo>
                  <a:lnTo>
                    <a:pt x="0" y="9"/>
                  </a:lnTo>
                  <a:lnTo>
                    <a:pt x="1" y="8"/>
                  </a:lnTo>
                  <a:lnTo>
                    <a:pt x="3" y="7"/>
                  </a:lnTo>
                  <a:lnTo>
                    <a:pt x="5" y="5"/>
                  </a:lnTo>
                  <a:lnTo>
                    <a:pt x="8" y="3"/>
                  </a:lnTo>
                  <a:lnTo>
                    <a:pt x="10" y="3"/>
                  </a:lnTo>
                  <a:lnTo>
                    <a:pt x="13" y="3"/>
                  </a:lnTo>
                  <a:lnTo>
                    <a:pt x="15" y="4"/>
                  </a:lnTo>
                  <a:lnTo>
                    <a:pt x="17" y="3"/>
                  </a:lnTo>
                  <a:lnTo>
                    <a:pt x="19" y="2"/>
                  </a:lnTo>
                  <a:lnTo>
                    <a:pt x="21" y="0"/>
                  </a:lnTo>
                  <a:lnTo>
                    <a:pt x="24" y="0"/>
                  </a:lnTo>
                  <a:lnTo>
                    <a:pt x="28" y="1"/>
                  </a:lnTo>
                </a:path>
              </a:pathLst>
            </a:custGeom>
            <a:solidFill>
              <a:srgbClr val="73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52" name="Freeform 620"/>
            <p:cNvSpPr>
              <a:spLocks/>
            </p:cNvSpPr>
            <p:nvPr/>
          </p:nvSpPr>
          <p:spPr bwMode="auto">
            <a:xfrm>
              <a:off x="1936" y="1377"/>
              <a:ext cx="27" cy="17"/>
            </a:xfrm>
            <a:custGeom>
              <a:avLst/>
              <a:gdLst>
                <a:gd name="T0" fmla="*/ 26 w 27"/>
                <a:gd name="T1" fmla="*/ 0 h 17"/>
                <a:gd name="T2" fmla="*/ 25 w 27"/>
                <a:gd name="T3" fmla="*/ 0 h 17"/>
                <a:gd name="T4" fmla="*/ 23 w 27"/>
                <a:gd name="T5" fmla="*/ 1 h 17"/>
                <a:gd name="T6" fmla="*/ 20 w 27"/>
                <a:gd name="T7" fmla="*/ 2 h 17"/>
                <a:gd name="T8" fmla="*/ 17 w 27"/>
                <a:gd name="T9" fmla="*/ 4 h 17"/>
                <a:gd name="T10" fmla="*/ 16 w 27"/>
                <a:gd name="T11" fmla="*/ 6 h 17"/>
                <a:gd name="T12" fmla="*/ 15 w 27"/>
                <a:gd name="T13" fmla="*/ 7 h 17"/>
                <a:gd name="T14" fmla="*/ 13 w 27"/>
                <a:gd name="T15" fmla="*/ 9 h 17"/>
                <a:gd name="T16" fmla="*/ 11 w 27"/>
                <a:gd name="T17" fmla="*/ 9 h 17"/>
                <a:gd name="T18" fmla="*/ 9 w 27"/>
                <a:gd name="T19" fmla="*/ 9 h 17"/>
                <a:gd name="T20" fmla="*/ 7 w 27"/>
                <a:gd name="T21" fmla="*/ 10 h 17"/>
                <a:gd name="T22" fmla="*/ 4 w 27"/>
                <a:gd name="T23" fmla="*/ 12 h 17"/>
                <a:gd name="T24" fmla="*/ 1 w 27"/>
                <a:gd name="T25" fmla="*/ 16 h 17"/>
                <a:gd name="T26" fmla="*/ 1 w 27"/>
                <a:gd name="T27" fmla="*/ 15 h 17"/>
                <a:gd name="T28" fmla="*/ 2 w 27"/>
                <a:gd name="T29" fmla="*/ 14 h 17"/>
                <a:gd name="T30" fmla="*/ 4 w 27"/>
                <a:gd name="T31" fmla="*/ 11 h 17"/>
                <a:gd name="T32" fmla="*/ 6 w 27"/>
                <a:gd name="T33" fmla="*/ 10 h 17"/>
                <a:gd name="T34" fmla="*/ 8 w 27"/>
                <a:gd name="T35" fmla="*/ 9 h 17"/>
                <a:gd name="T36" fmla="*/ 9 w 27"/>
                <a:gd name="T37" fmla="*/ 8 h 17"/>
                <a:gd name="T38" fmla="*/ 10 w 27"/>
                <a:gd name="T39" fmla="*/ 8 h 17"/>
                <a:gd name="T40" fmla="*/ 10 w 27"/>
                <a:gd name="T41" fmla="*/ 8 h 17"/>
                <a:gd name="T42" fmla="*/ 9 w 27"/>
                <a:gd name="T43" fmla="*/ 7 h 17"/>
                <a:gd name="T44" fmla="*/ 9 w 27"/>
                <a:gd name="T45" fmla="*/ 7 h 17"/>
                <a:gd name="T46" fmla="*/ 7 w 27"/>
                <a:gd name="T47" fmla="*/ 6 h 17"/>
                <a:gd name="T48" fmla="*/ 5 w 27"/>
                <a:gd name="T49" fmla="*/ 6 h 17"/>
                <a:gd name="T50" fmla="*/ 2 w 27"/>
                <a:gd name="T51" fmla="*/ 7 h 17"/>
                <a:gd name="T52" fmla="*/ 1 w 27"/>
                <a:gd name="T53" fmla="*/ 8 h 17"/>
                <a:gd name="T54" fmla="*/ 0 w 27"/>
                <a:gd name="T55" fmla="*/ 9 h 17"/>
                <a:gd name="T56" fmla="*/ 0 w 27"/>
                <a:gd name="T57" fmla="*/ 10 h 17"/>
                <a:gd name="T58" fmla="*/ 0 w 27"/>
                <a:gd name="T59" fmla="*/ 9 h 17"/>
                <a:gd name="T60" fmla="*/ 1 w 27"/>
                <a:gd name="T61" fmla="*/ 8 h 17"/>
                <a:gd name="T62" fmla="*/ 2 w 27"/>
                <a:gd name="T63" fmla="*/ 7 h 17"/>
                <a:gd name="T64" fmla="*/ 5 w 27"/>
                <a:gd name="T65" fmla="*/ 6 h 17"/>
                <a:gd name="T66" fmla="*/ 7 w 27"/>
                <a:gd name="T67" fmla="*/ 6 h 17"/>
                <a:gd name="T68" fmla="*/ 10 w 27"/>
                <a:gd name="T69" fmla="*/ 6 h 17"/>
                <a:gd name="T70" fmla="*/ 12 w 27"/>
                <a:gd name="T71" fmla="*/ 6 h 17"/>
                <a:gd name="T72" fmla="*/ 14 w 27"/>
                <a:gd name="T73" fmla="*/ 5 h 17"/>
                <a:gd name="T74" fmla="*/ 16 w 27"/>
                <a:gd name="T75" fmla="*/ 3 h 17"/>
                <a:gd name="T76" fmla="*/ 17 w 27"/>
                <a:gd name="T77" fmla="*/ 2 h 17"/>
                <a:gd name="T78" fmla="*/ 19 w 27"/>
                <a:gd name="T79" fmla="*/ 0 h 17"/>
                <a:gd name="T80" fmla="*/ 22 w 27"/>
                <a:gd name="T81" fmla="*/ 0 h 17"/>
                <a:gd name="T82" fmla="*/ 23 w 27"/>
                <a:gd name="T83" fmla="*/ 0 h 17"/>
                <a:gd name="T84" fmla="*/ 24 w 27"/>
                <a:gd name="T85" fmla="*/ 0 h 17"/>
                <a:gd name="T86" fmla="*/ 24 w 27"/>
                <a:gd name="T87" fmla="*/ 0 h 17"/>
                <a:gd name="T88" fmla="*/ 26 w 27"/>
                <a:gd name="T89" fmla="*/ 0 h 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7"/>
                <a:gd name="T136" fmla="*/ 0 h 17"/>
                <a:gd name="T137" fmla="*/ 27 w 27"/>
                <a:gd name="T138" fmla="*/ 17 h 1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7" h="17">
                  <a:moveTo>
                    <a:pt x="26" y="0"/>
                  </a:moveTo>
                  <a:lnTo>
                    <a:pt x="25" y="0"/>
                  </a:lnTo>
                  <a:lnTo>
                    <a:pt x="23" y="1"/>
                  </a:lnTo>
                  <a:lnTo>
                    <a:pt x="20" y="2"/>
                  </a:lnTo>
                  <a:lnTo>
                    <a:pt x="17" y="4"/>
                  </a:lnTo>
                  <a:lnTo>
                    <a:pt x="16" y="6"/>
                  </a:lnTo>
                  <a:lnTo>
                    <a:pt x="15" y="7"/>
                  </a:lnTo>
                  <a:lnTo>
                    <a:pt x="13" y="9"/>
                  </a:lnTo>
                  <a:lnTo>
                    <a:pt x="11" y="9"/>
                  </a:lnTo>
                  <a:lnTo>
                    <a:pt x="9" y="9"/>
                  </a:lnTo>
                  <a:lnTo>
                    <a:pt x="7" y="10"/>
                  </a:lnTo>
                  <a:lnTo>
                    <a:pt x="4" y="12"/>
                  </a:lnTo>
                  <a:lnTo>
                    <a:pt x="1" y="16"/>
                  </a:lnTo>
                  <a:lnTo>
                    <a:pt x="1" y="15"/>
                  </a:lnTo>
                  <a:lnTo>
                    <a:pt x="2" y="14"/>
                  </a:lnTo>
                  <a:lnTo>
                    <a:pt x="4" y="11"/>
                  </a:lnTo>
                  <a:lnTo>
                    <a:pt x="6" y="10"/>
                  </a:lnTo>
                  <a:lnTo>
                    <a:pt x="8" y="9"/>
                  </a:lnTo>
                  <a:lnTo>
                    <a:pt x="9" y="8"/>
                  </a:lnTo>
                  <a:lnTo>
                    <a:pt x="10" y="8"/>
                  </a:lnTo>
                  <a:lnTo>
                    <a:pt x="9" y="7"/>
                  </a:lnTo>
                  <a:lnTo>
                    <a:pt x="7" y="6"/>
                  </a:lnTo>
                  <a:lnTo>
                    <a:pt x="5" y="6"/>
                  </a:lnTo>
                  <a:lnTo>
                    <a:pt x="2" y="7"/>
                  </a:lnTo>
                  <a:lnTo>
                    <a:pt x="1" y="8"/>
                  </a:lnTo>
                  <a:lnTo>
                    <a:pt x="0" y="9"/>
                  </a:lnTo>
                  <a:lnTo>
                    <a:pt x="0" y="10"/>
                  </a:lnTo>
                  <a:lnTo>
                    <a:pt x="0" y="9"/>
                  </a:lnTo>
                  <a:lnTo>
                    <a:pt x="1" y="8"/>
                  </a:lnTo>
                  <a:lnTo>
                    <a:pt x="2" y="7"/>
                  </a:lnTo>
                  <a:lnTo>
                    <a:pt x="5" y="6"/>
                  </a:lnTo>
                  <a:lnTo>
                    <a:pt x="7" y="6"/>
                  </a:lnTo>
                  <a:lnTo>
                    <a:pt x="10" y="6"/>
                  </a:lnTo>
                  <a:lnTo>
                    <a:pt x="12" y="6"/>
                  </a:lnTo>
                  <a:lnTo>
                    <a:pt x="14" y="5"/>
                  </a:lnTo>
                  <a:lnTo>
                    <a:pt x="16" y="3"/>
                  </a:lnTo>
                  <a:lnTo>
                    <a:pt x="17" y="2"/>
                  </a:lnTo>
                  <a:lnTo>
                    <a:pt x="19" y="0"/>
                  </a:lnTo>
                  <a:lnTo>
                    <a:pt x="22" y="0"/>
                  </a:lnTo>
                  <a:lnTo>
                    <a:pt x="23" y="0"/>
                  </a:lnTo>
                  <a:lnTo>
                    <a:pt x="24" y="0"/>
                  </a:lnTo>
                  <a:lnTo>
                    <a:pt x="26" y="0"/>
                  </a:lnTo>
                </a:path>
              </a:pathLst>
            </a:custGeom>
            <a:solidFill>
              <a:srgbClr val="73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53" name="Freeform 621"/>
            <p:cNvSpPr>
              <a:spLocks/>
            </p:cNvSpPr>
            <p:nvPr/>
          </p:nvSpPr>
          <p:spPr bwMode="auto">
            <a:xfrm>
              <a:off x="1953" y="1387"/>
              <a:ext cx="17" cy="17"/>
            </a:xfrm>
            <a:custGeom>
              <a:avLst/>
              <a:gdLst>
                <a:gd name="T0" fmla="*/ 0 w 17"/>
                <a:gd name="T1" fmla="*/ 0 h 17"/>
                <a:gd name="T2" fmla="*/ 1 w 17"/>
                <a:gd name="T3" fmla="*/ 0 h 17"/>
                <a:gd name="T4" fmla="*/ 4 w 17"/>
                <a:gd name="T5" fmla="*/ 2 h 17"/>
                <a:gd name="T6" fmla="*/ 5 w 17"/>
                <a:gd name="T7" fmla="*/ 4 h 17"/>
                <a:gd name="T8" fmla="*/ 7 w 17"/>
                <a:gd name="T9" fmla="*/ 6 h 17"/>
                <a:gd name="T10" fmla="*/ 7 w 17"/>
                <a:gd name="T11" fmla="*/ 9 h 17"/>
                <a:gd name="T12" fmla="*/ 7 w 17"/>
                <a:gd name="T13" fmla="*/ 11 h 17"/>
                <a:gd name="T14" fmla="*/ 7 w 17"/>
                <a:gd name="T15" fmla="*/ 11 h 17"/>
                <a:gd name="T16" fmla="*/ 7 w 17"/>
                <a:gd name="T17" fmla="*/ 11 h 17"/>
                <a:gd name="T18" fmla="*/ 7 w 17"/>
                <a:gd name="T19" fmla="*/ 11 h 17"/>
                <a:gd name="T20" fmla="*/ 8 w 17"/>
                <a:gd name="T21" fmla="*/ 9 h 17"/>
                <a:gd name="T22" fmla="*/ 10 w 17"/>
                <a:gd name="T23" fmla="*/ 9 h 17"/>
                <a:gd name="T24" fmla="*/ 11 w 17"/>
                <a:gd name="T25" fmla="*/ 11 h 17"/>
                <a:gd name="T26" fmla="*/ 13 w 17"/>
                <a:gd name="T27" fmla="*/ 13 h 17"/>
                <a:gd name="T28" fmla="*/ 14 w 17"/>
                <a:gd name="T29" fmla="*/ 13 h 17"/>
                <a:gd name="T30" fmla="*/ 16 w 17"/>
                <a:gd name="T31" fmla="*/ 16 h 17"/>
                <a:gd name="T32" fmla="*/ 16 w 17"/>
                <a:gd name="T33" fmla="*/ 16 h 17"/>
                <a:gd name="T34" fmla="*/ 16 w 17"/>
                <a:gd name="T35" fmla="*/ 16 h 17"/>
                <a:gd name="T36" fmla="*/ 14 w 17"/>
                <a:gd name="T37" fmla="*/ 11 h 17"/>
                <a:gd name="T38" fmla="*/ 13 w 17"/>
                <a:gd name="T39" fmla="*/ 9 h 17"/>
                <a:gd name="T40" fmla="*/ 10 w 17"/>
                <a:gd name="T41" fmla="*/ 6 h 17"/>
                <a:gd name="T42" fmla="*/ 8 w 17"/>
                <a:gd name="T43" fmla="*/ 6 h 17"/>
                <a:gd name="T44" fmla="*/ 7 w 17"/>
                <a:gd name="T45" fmla="*/ 4 h 17"/>
                <a:gd name="T46" fmla="*/ 7 w 17"/>
                <a:gd name="T47" fmla="*/ 4 h 17"/>
                <a:gd name="T48" fmla="*/ 7 w 17"/>
                <a:gd name="T49" fmla="*/ 2 h 17"/>
                <a:gd name="T50" fmla="*/ 4 w 17"/>
                <a:gd name="T51" fmla="*/ 0 h 17"/>
                <a:gd name="T52" fmla="*/ 2 w 17"/>
                <a:gd name="T53" fmla="*/ 0 h 17"/>
                <a:gd name="T54" fmla="*/ 0 w 17"/>
                <a:gd name="T55" fmla="*/ 0 h 17"/>
                <a:gd name="T56" fmla="*/ 0 w 17"/>
                <a:gd name="T57" fmla="*/ 0 h 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
                <a:gd name="T88" fmla="*/ 0 h 17"/>
                <a:gd name="T89" fmla="*/ 17 w 17"/>
                <a:gd name="T90" fmla="*/ 17 h 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 h="17">
                  <a:moveTo>
                    <a:pt x="0" y="0"/>
                  </a:moveTo>
                  <a:lnTo>
                    <a:pt x="1" y="0"/>
                  </a:lnTo>
                  <a:lnTo>
                    <a:pt x="4" y="2"/>
                  </a:lnTo>
                  <a:lnTo>
                    <a:pt x="5" y="4"/>
                  </a:lnTo>
                  <a:lnTo>
                    <a:pt x="7" y="6"/>
                  </a:lnTo>
                  <a:lnTo>
                    <a:pt x="7" y="9"/>
                  </a:lnTo>
                  <a:lnTo>
                    <a:pt x="7" y="11"/>
                  </a:lnTo>
                  <a:lnTo>
                    <a:pt x="8" y="9"/>
                  </a:lnTo>
                  <a:lnTo>
                    <a:pt x="10" y="9"/>
                  </a:lnTo>
                  <a:lnTo>
                    <a:pt x="11" y="11"/>
                  </a:lnTo>
                  <a:lnTo>
                    <a:pt x="13" y="13"/>
                  </a:lnTo>
                  <a:lnTo>
                    <a:pt x="14" y="13"/>
                  </a:lnTo>
                  <a:lnTo>
                    <a:pt x="16" y="16"/>
                  </a:lnTo>
                  <a:lnTo>
                    <a:pt x="14" y="11"/>
                  </a:lnTo>
                  <a:lnTo>
                    <a:pt x="13" y="9"/>
                  </a:lnTo>
                  <a:lnTo>
                    <a:pt x="10" y="6"/>
                  </a:lnTo>
                  <a:lnTo>
                    <a:pt x="8" y="6"/>
                  </a:lnTo>
                  <a:lnTo>
                    <a:pt x="7" y="4"/>
                  </a:lnTo>
                  <a:lnTo>
                    <a:pt x="7" y="2"/>
                  </a:lnTo>
                  <a:lnTo>
                    <a:pt x="4" y="0"/>
                  </a:lnTo>
                  <a:lnTo>
                    <a:pt x="2" y="0"/>
                  </a:lnTo>
                  <a:lnTo>
                    <a:pt x="0" y="0"/>
                  </a:lnTo>
                </a:path>
              </a:pathLst>
            </a:custGeom>
            <a:solidFill>
              <a:srgbClr val="73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54" name="Freeform 622"/>
            <p:cNvSpPr>
              <a:spLocks/>
            </p:cNvSpPr>
            <p:nvPr/>
          </p:nvSpPr>
          <p:spPr bwMode="auto">
            <a:xfrm>
              <a:off x="1899" y="1380"/>
              <a:ext cx="19" cy="17"/>
            </a:xfrm>
            <a:custGeom>
              <a:avLst/>
              <a:gdLst>
                <a:gd name="T0" fmla="*/ 1 w 19"/>
                <a:gd name="T1" fmla="*/ 1 h 17"/>
                <a:gd name="T2" fmla="*/ 0 w 19"/>
                <a:gd name="T3" fmla="*/ 1 h 17"/>
                <a:gd name="T4" fmla="*/ 2 w 19"/>
                <a:gd name="T5" fmla="*/ 1 h 17"/>
                <a:gd name="T6" fmla="*/ 4 w 19"/>
                <a:gd name="T7" fmla="*/ 1 h 17"/>
                <a:gd name="T8" fmla="*/ 7 w 19"/>
                <a:gd name="T9" fmla="*/ 4 h 17"/>
                <a:gd name="T10" fmla="*/ 8 w 19"/>
                <a:gd name="T11" fmla="*/ 5 h 17"/>
                <a:gd name="T12" fmla="*/ 8 w 19"/>
                <a:gd name="T13" fmla="*/ 8 h 17"/>
                <a:gd name="T14" fmla="*/ 8 w 19"/>
                <a:gd name="T15" fmla="*/ 10 h 17"/>
                <a:gd name="T16" fmla="*/ 9 w 19"/>
                <a:gd name="T17" fmla="*/ 10 h 17"/>
                <a:gd name="T18" fmla="*/ 10 w 19"/>
                <a:gd name="T19" fmla="*/ 10 h 17"/>
                <a:gd name="T20" fmla="*/ 12 w 19"/>
                <a:gd name="T21" fmla="*/ 10 h 17"/>
                <a:gd name="T22" fmla="*/ 13 w 19"/>
                <a:gd name="T23" fmla="*/ 10 h 17"/>
                <a:gd name="T24" fmla="*/ 15 w 19"/>
                <a:gd name="T25" fmla="*/ 10 h 17"/>
                <a:gd name="T26" fmla="*/ 16 w 19"/>
                <a:gd name="T27" fmla="*/ 11 h 17"/>
                <a:gd name="T28" fmla="*/ 17 w 19"/>
                <a:gd name="T29" fmla="*/ 13 h 17"/>
                <a:gd name="T30" fmla="*/ 17 w 19"/>
                <a:gd name="T31" fmla="*/ 16 h 17"/>
                <a:gd name="T32" fmla="*/ 18 w 19"/>
                <a:gd name="T33" fmla="*/ 16 h 17"/>
                <a:gd name="T34" fmla="*/ 18 w 19"/>
                <a:gd name="T35" fmla="*/ 14 h 17"/>
                <a:gd name="T36" fmla="*/ 17 w 19"/>
                <a:gd name="T37" fmla="*/ 13 h 17"/>
                <a:gd name="T38" fmla="*/ 17 w 19"/>
                <a:gd name="T39" fmla="*/ 10 h 17"/>
                <a:gd name="T40" fmla="*/ 16 w 19"/>
                <a:gd name="T41" fmla="*/ 8 h 17"/>
                <a:gd name="T42" fmla="*/ 15 w 19"/>
                <a:gd name="T43" fmla="*/ 7 h 17"/>
                <a:gd name="T44" fmla="*/ 13 w 19"/>
                <a:gd name="T45" fmla="*/ 8 h 17"/>
                <a:gd name="T46" fmla="*/ 12 w 19"/>
                <a:gd name="T47" fmla="*/ 8 h 17"/>
                <a:gd name="T48" fmla="*/ 11 w 19"/>
                <a:gd name="T49" fmla="*/ 7 h 17"/>
                <a:gd name="T50" fmla="*/ 11 w 19"/>
                <a:gd name="T51" fmla="*/ 5 h 17"/>
                <a:gd name="T52" fmla="*/ 11 w 19"/>
                <a:gd name="T53" fmla="*/ 4 h 17"/>
                <a:gd name="T54" fmla="*/ 11 w 19"/>
                <a:gd name="T55" fmla="*/ 4 h 17"/>
                <a:gd name="T56" fmla="*/ 13 w 19"/>
                <a:gd name="T57" fmla="*/ 4 h 17"/>
                <a:gd name="T58" fmla="*/ 15 w 19"/>
                <a:gd name="T59" fmla="*/ 4 h 17"/>
                <a:gd name="T60" fmla="*/ 16 w 19"/>
                <a:gd name="T61" fmla="*/ 4 h 17"/>
                <a:gd name="T62" fmla="*/ 17 w 19"/>
                <a:gd name="T63" fmla="*/ 4 h 17"/>
                <a:gd name="T64" fmla="*/ 17 w 19"/>
                <a:gd name="T65" fmla="*/ 4 h 17"/>
                <a:gd name="T66" fmla="*/ 17 w 19"/>
                <a:gd name="T67" fmla="*/ 2 h 17"/>
                <a:gd name="T68" fmla="*/ 16 w 19"/>
                <a:gd name="T69" fmla="*/ 2 h 17"/>
                <a:gd name="T70" fmla="*/ 14 w 19"/>
                <a:gd name="T71" fmla="*/ 2 h 17"/>
                <a:gd name="T72" fmla="*/ 12 w 19"/>
                <a:gd name="T73" fmla="*/ 2 h 17"/>
                <a:gd name="T74" fmla="*/ 10 w 19"/>
                <a:gd name="T75" fmla="*/ 4 h 17"/>
                <a:gd name="T76" fmla="*/ 8 w 19"/>
                <a:gd name="T77" fmla="*/ 4 h 17"/>
                <a:gd name="T78" fmla="*/ 8 w 19"/>
                <a:gd name="T79" fmla="*/ 2 h 17"/>
                <a:gd name="T80" fmla="*/ 8 w 19"/>
                <a:gd name="T81" fmla="*/ 2 h 17"/>
                <a:gd name="T82" fmla="*/ 8 w 19"/>
                <a:gd name="T83" fmla="*/ 1 h 17"/>
                <a:gd name="T84" fmla="*/ 6 w 19"/>
                <a:gd name="T85" fmla="*/ 1 h 17"/>
                <a:gd name="T86" fmla="*/ 3 w 19"/>
                <a:gd name="T87" fmla="*/ 0 h 17"/>
                <a:gd name="T88" fmla="*/ 1 w 19"/>
                <a:gd name="T89" fmla="*/ 1 h 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
                <a:gd name="T136" fmla="*/ 0 h 17"/>
                <a:gd name="T137" fmla="*/ 19 w 19"/>
                <a:gd name="T138" fmla="*/ 17 h 1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 h="17">
                  <a:moveTo>
                    <a:pt x="1" y="1"/>
                  </a:moveTo>
                  <a:lnTo>
                    <a:pt x="0" y="1"/>
                  </a:lnTo>
                  <a:lnTo>
                    <a:pt x="2" y="1"/>
                  </a:lnTo>
                  <a:lnTo>
                    <a:pt x="4" y="1"/>
                  </a:lnTo>
                  <a:lnTo>
                    <a:pt x="7" y="4"/>
                  </a:lnTo>
                  <a:lnTo>
                    <a:pt x="8" y="5"/>
                  </a:lnTo>
                  <a:lnTo>
                    <a:pt x="8" y="8"/>
                  </a:lnTo>
                  <a:lnTo>
                    <a:pt x="8" y="10"/>
                  </a:lnTo>
                  <a:lnTo>
                    <a:pt x="9" y="10"/>
                  </a:lnTo>
                  <a:lnTo>
                    <a:pt x="10" y="10"/>
                  </a:lnTo>
                  <a:lnTo>
                    <a:pt x="12" y="10"/>
                  </a:lnTo>
                  <a:lnTo>
                    <a:pt x="13" y="10"/>
                  </a:lnTo>
                  <a:lnTo>
                    <a:pt x="15" y="10"/>
                  </a:lnTo>
                  <a:lnTo>
                    <a:pt x="16" y="11"/>
                  </a:lnTo>
                  <a:lnTo>
                    <a:pt x="17" y="13"/>
                  </a:lnTo>
                  <a:lnTo>
                    <a:pt x="17" y="16"/>
                  </a:lnTo>
                  <a:lnTo>
                    <a:pt x="18" y="16"/>
                  </a:lnTo>
                  <a:lnTo>
                    <a:pt x="18" y="14"/>
                  </a:lnTo>
                  <a:lnTo>
                    <a:pt x="17" y="13"/>
                  </a:lnTo>
                  <a:lnTo>
                    <a:pt x="17" y="10"/>
                  </a:lnTo>
                  <a:lnTo>
                    <a:pt x="16" y="8"/>
                  </a:lnTo>
                  <a:lnTo>
                    <a:pt x="15" y="7"/>
                  </a:lnTo>
                  <a:lnTo>
                    <a:pt x="13" y="8"/>
                  </a:lnTo>
                  <a:lnTo>
                    <a:pt x="12" y="8"/>
                  </a:lnTo>
                  <a:lnTo>
                    <a:pt x="11" y="7"/>
                  </a:lnTo>
                  <a:lnTo>
                    <a:pt x="11" y="5"/>
                  </a:lnTo>
                  <a:lnTo>
                    <a:pt x="11" y="4"/>
                  </a:lnTo>
                  <a:lnTo>
                    <a:pt x="13" y="4"/>
                  </a:lnTo>
                  <a:lnTo>
                    <a:pt x="15" y="4"/>
                  </a:lnTo>
                  <a:lnTo>
                    <a:pt x="16" y="4"/>
                  </a:lnTo>
                  <a:lnTo>
                    <a:pt x="17" y="4"/>
                  </a:lnTo>
                  <a:lnTo>
                    <a:pt x="17" y="2"/>
                  </a:lnTo>
                  <a:lnTo>
                    <a:pt x="16" y="2"/>
                  </a:lnTo>
                  <a:lnTo>
                    <a:pt x="14" y="2"/>
                  </a:lnTo>
                  <a:lnTo>
                    <a:pt x="12" y="2"/>
                  </a:lnTo>
                  <a:lnTo>
                    <a:pt x="10" y="4"/>
                  </a:lnTo>
                  <a:lnTo>
                    <a:pt x="8" y="4"/>
                  </a:lnTo>
                  <a:lnTo>
                    <a:pt x="8" y="2"/>
                  </a:lnTo>
                  <a:lnTo>
                    <a:pt x="8" y="1"/>
                  </a:lnTo>
                  <a:lnTo>
                    <a:pt x="6" y="1"/>
                  </a:lnTo>
                  <a:lnTo>
                    <a:pt x="3" y="0"/>
                  </a:lnTo>
                  <a:lnTo>
                    <a:pt x="1" y="1"/>
                  </a:lnTo>
                </a:path>
              </a:pathLst>
            </a:custGeom>
            <a:solidFill>
              <a:srgbClr val="73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55" name="Freeform 623"/>
            <p:cNvSpPr>
              <a:spLocks/>
            </p:cNvSpPr>
            <p:nvPr/>
          </p:nvSpPr>
          <p:spPr bwMode="auto">
            <a:xfrm>
              <a:off x="1594" y="1372"/>
              <a:ext cx="21" cy="17"/>
            </a:xfrm>
            <a:custGeom>
              <a:avLst/>
              <a:gdLst>
                <a:gd name="T0" fmla="*/ 2 w 21"/>
                <a:gd name="T1" fmla="*/ 0 h 17"/>
                <a:gd name="T2" fmla="*/ 5 w 21"/>
                <a:gd name="T3" fmla="*/ 0 h 17"/>
                <a:gd name="T4" fmla="*/ 8 w 21"/>
                <a:gd name="T5" fmla="*/ 1 h 17"/>
                <a:gd name="T6" fmla="*/ 12 w 21"/>
                <a:gd name="T7" fmla="*/ 1 h 17"/>
                <a:gd name="T8" fmla="*/ 14 w 21"/>
                <a:gd name="T9" fmla="*/ 2 h 17"/>
                <a:gd name="T10" fmla="*/ 16 w 21"/>
                <a:gd name="T11" fmla="*/ 5 h 17"/>
                <a:gd name="T12" fmla="*/ 17 w 21"/>
                <a:gd name="T13" fmla="*/ 6 h 17"/>
                <a:gd name="T14" fmla="*/ 17 w 21"/>
                <a:gd name="T15" fmla="*/ 9 h 17"/>
                <a:gd name="T16" fmla="*/ 18 w 21"/>
                <a:gd name="T17" fmla="*/ 10 h 17"/>
                <a:gd name="T18" fmla="*/ 19 w 21"/>
                <a:gd name="T19" fmla="*/ 12 h 17"/>
                <a:gd name="T20" fmla="*/ 20 w 21"/>
                <a:gd name="T21" fmla="*/ 13 h 17"/>
                <a:gd name="T22" fmla="*/ 20 w 21"/>
                <a:gd name="T23" fmla="*/ 14 h 17"/>
                <a:gd name="T24" fmla="*/ 19 w 21"/>
                <a:gd name="T25" fmla="*/ 14 h 17"/>
                <a:gd name="T26" fmla="*/ 16 w 21"/>
                <a:gd name="T27" fmla="*/ 16 h 17"/>
                <a:gd name="T28" fmla="*/ 13 w 21"/>
                <a:gd name="T29" fmla="*/ 16 h 17"/>
                <a:gd name="T30" fmla="*/ 11 w 21"/>
                <a:gd name="T31" fmla="*/ 16 h 17"/>
                <a:gd name="T32" fmla="*/ 9 w 21"/>
                <a:gd name="T33" fmla="*/ 16 h 17"/>
                <a:gd name="T34" fmla="*/ 6 w 21"/>
                <a:gd name="T35" fmla="*/ 13 h 17"/>
                <a:gd name="T36" fmla="*/ 3 w 21"/>
                <a:gd name="T37" fmla="*/ 10 h 17"/>
                <a:gd name="T38" fmla="*/ 2 w 21"/>
                <a:gd name="T39" fmla="*/ 8 h 17"/>
                <a:gd name="T40" fmla="*/ 3 w 21"/>
                <a:gd name="T41" fmla="*/ 9 h 17"/>
                <a:gd name="T42" fmla="*/ 6 w 21"/>
                <a:gd name="T43" fmla="*/ 12 h 17"/>
                <a:gd name="T44" fmla="*/ 10 w 21"/>
                <a:gd name="T45" fmla="*/ 13 h 17"/>
                <a:gd name="T46" fmla="*/ 12 w 21"/>
                <a:gd name="T47" fmla="*/ 13 h 17"/>
                <a:gd name="T48" fmla="*/ 12 w 21"/>
                <a:gd name="T49" fmla="*/ 12 h 17"/>
                <a:gd name="T50" fmla="*/ 11 w 21"/>
                <a:gd name="T51" fmla="*/ 9 h 17"/>
                <a:gd name="T52" fmla="*/ 10 w 21"/>
                <a:gd name="T53" fmla="*/ 6 h 17"/>
                <a:gd name="T54" fmla="*/ 8 w 21"/>
                <a:gd name="T55" fmla="*/ 5 h 17"/>
                <a:gd name="T56" fmla="*/ 6 w 21"/>
                <a:gd name="T57" fmla="*/ 4 h 17"/>
                <a:gd name="T58" fmla="*/ 3 w 21"/>
                <a:gd name="T59" fmla="*/ 4 h 17"/>
                <a:gd name="T60" fmla="*/ 1 w 21"/>
                <a:gd name="T61" fmla="*/ 2 h 17"/>
                <a:gd name="T62" fmla="*/ 0 w 21"/>
                <a:gd name="T63" fmla="*/ 1 h 17"/>
                <a:gd name="T64" fmla="*/ 2 w 21"/>
                <a:gd name="T65" fmla="*/ 0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
                <a:gd name="T100" fmla="*/ 0 h 17"/>
                <a:gd name="T101" fmla="*/ 21 w 21"/>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 h="17">
                  <a:moveTo>
                    <a:pt x="2" y="0"/>
                  </a:moveTo>
                  <a:lnTo>
                    <a:pt x="5" y="0"/>
                  </a:lnTo>
                  <a:lnTo>
                    <a:pt x="8" y="1"/>
                  </a:lnTo>
                  <a:lnTo>
                    <a:pt x="12" y="1"/>
                  </a:lnTo>
                  <a:lnTo>
                    <a:pt x="14" y="2"/>
                  </a:lnTo>
                  <a:lnTo>
                    <a:pt x="16" y="5"/>
                  </a:lnTo>
                  <a:lnTo>
                    <a:pt x="17" y="6"/>
                  </a:lnTo>
                  <a:lnTo>
                    <a:pt x="17" y="9"/>
                  </a:lnTo>
                  <a:lnTo>
                    <a:pt x="18" y="10"/>
                  </a:lnTo>
                  <a:lnTo>
                    <a:pt x="19" y="12"/>
                  </a:lnTo>
                  <a:lnTo>
                    <a:pt x="20" y="13"/>
                  </a:lnTo>
                  <a:lnTo>
                    <a:pt x="20" y="14"/>
                  </a:lnTo>
                  <a:lnTo>
                    <a:pt x="19" y="14"/>
                  </a:lnTo>
                  <a:lnTo>
                    <a:pt x="16" y="16"/>
                  </a:lnTo>
                  <a:lnTo>
                    <a:pt x="13" y="16"/>
                  </a:lnTo>
                  <a:lnTo>
                    <a:pt x="11" y="16"/>
                  </a:lnTo>
                  <a:lnTo>
                    <a:pt x="9" y="16"/>
                  </a:lnTo>
                  <a:lnTo>
                    <a:pt x="6" y="13"/>
                  </a:lnTo>
                  <a:lnTo>
                    <a:pt x="3" y="10"/>
                  </a:lnTo>
                  <a:lnTo>
                    <a:pt x="2" y="8"/>
                  </a:lnTo>
                  <a:lnTo>
                    <a:pt x="3" y="9"/>
                  </a:lnTo>
                  <a:lnTo>
                    <a:pt x="6" y="12"/>
                  </a:lnTo>
                  <a:lnTo>
                    <a:pt x="10" y="13"/>
                  </a:lnTo>
                  <a:lnTo>
                    <a:pt x="12" y="13"/>
                  </a:lnTo>
                  <a:lnTo>
                    <a:pt x="12" y="12"/>
                  </a:lnTo>
                  <a:lnTo>
                    <a:pt x="11" y="9"/>
                  </a:lnTo>
                  <a:lnTo>
                    <a:pt x="10" y="6"/>
                  </a:lnTo>
                  <a:lnTo>
                    <a:pt x="8" y="5"/>
                  </a:lnTo>
                  <a:lnTo>
                    <a:pt x="6" y="4"/>
                  </a:lnTo>
                  <a:lnTo>
                    <a:pt x="3" y="4"/>
                  </a:lnTo>
                  <a:lnTo>
                    <a:pt x="1" y="2"/>
                  </a:lnTo>
                  <a:lnTo>
                    <a:pt x="0" y="1"/>
                  </a:lnTo>
                  <a:lnTo>
                    <a:pt x="2" y="0"/>
                  </a:lnTo>
                </a:path>
              </a:pathLst>
            </a:custGeom>
            <a:solidFill>
              <a:srgbClr val="CC19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56" name="Freeform 624"/>
            <p:cNvSpPr>
              <a:spLocks/>
            </p:cNvSpPr>
            <p:nvPr/>
          </p:nvSpPr>
          <p:spPr bwMode="auto">
            <a:xfrm>
              <a:off x="1560" y="1389"/>
              <a:ext cx="17" cy="17"/>
            </a:xfrm>
            <a:custGeom>
              <a:avLst/>
              <a:gdLst>
                <a:gd name="T0" fmla="*/ 2 w 17"/>
                <a:gd name="T1" fmla="*/ 0 h 17"/>
                <a:gd name="T2" fmla="*/ 4 w 17"/>
                <a:gd name="T3" fmla="*/ 0 h 17"/>
                <a:gd name="T4" fmla="*/ 6 w 17"/>
                <a:gd name="T5" fmla="*/ 0 h 17"/>
                <a:gd name="T6" fmla="*/ 11 w 17"/>
                <a:gd name="T7" fmla="*/ 4 h 17"/>
                <a:gd name="T8" fmla="*/ 13 w 17"/>
                <a:gd name="T9" fmla="*/ 6 h 17"/>
                <a:gd name="T10" fmla="*/ 16 w 17"/>
                <a:gd name="T11" fmla="*/ 13 h 17"/>
                <a:gd name="T12" fmla="*/ 16 w 17"/>
                <a:gd name="T13" fmla="*/ 16 h 17"/>
                <a:gd name="T14" fmla="*/ 16 w 17"/>
                <a:gd name="T15" fmla="*/ 16 h 17"/>
                <a:gd name="T16" fmla="*/ 11 w 17"/>
                <a:gd name="T17" fmla="*/ 16 h 17"/>
                <a:gd name="T18" fmla="*/ 6 w 17"/>
                <a:gd name="T19" fmla="*/ 13 h 17"/>
                <a:gd name="T20" fmla="*/ 2 w 17"/>
                <a:gd name="T21" fmla="*/ 11 h 17"/>
                <a:gd name="T22" fmla="*/ 0 w 17"/>
                <a:gd name="T23" fmla="*/ 6 h 17"/>
                <a:gd name="T24" fmla="*/ 2 w 17"/>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2" y="0"/>
                  </a:moveTo>
                  <a:lnTo>
                    <a:pt x="4" y="0"/>
                  </a:lnTo>
                  <a:lnTo>
                    <a:pt x="6" y="0"/>
                  </a:lnTo>
                  <a:lnTo>
                    <a:pt x="11" y="4"/>
                  </a:lnTo>
                  <a:lnTo>
                    <a:pt x="13" y="6"/>
                  </a:lnTo>
                  <a:lnTo>
                    <a:pt x="16" y="13"/>
                  </a:lnTo>
                  <a:lnTo>
                    <a:pt x="16" y="16"/>
                  </a:lnTo>
                  <a:lnTo>
                    <a:pt x="11" y="16"/>
                  </a:lnTo>
                  <a:lnTo>
                    <a:pt x="6" y="13"/>
                  </a:lnTo>
                  <a:lnTo>
                    <a:pt x="2" y="11"/>
                  </a:lnTo>
                  <a:lnTo>
                    <a:pt x="0" y="6"/>
                  </a:lnTo>
                  <a:lnTo>
                    <a:pt x="2" y="0"/>
                  </a:lnTo>
                </a:path>
              </a:pathLst>
            </a:custGeom>
            <a:solidFill>
              <a:srgbClr val="CC19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57" name="Freeform 625"/>
            <p:cNvSpPr>
              <a:spLocks/>
            </p:cNvSpPr>
            <p:nvPr/>
          </p:nvSpPr>
          <p:spPr bwMode="auto">
            <a:xfrm>
              <a:off x="1562" y="1382"/>
              <a:ext cx="17" cy="17"/>
            </a:xfrm>
            <a:custGeom>
              <a:avLst/>
              <a:gdLst>
                <a:gd name="T0" fmla="*/ 0 w 17"/>
                <a:gd name="T1" fmla="*/ 0 h 17"/>
                <a:gd name="T2" fmla="*/ 1 w 17"/>
                <a:gd name="T3" fmla="*/ 2 h 17"/>
                <a:gd name="T4" fmla="*/ 2 w 17"/>
                <a:gd name="T5" fmla="*/ 2 h 17"/>
                <a:gd name="T6" fmla="*/ 3 w 17"/>
                <a:gd name="T7" fmla="*/ 2 h 17"/>
                <a:gd name="T8" fmla="*/ 7 w 17"/>
                <a:gd name="T9" fmla="*/ 4 h 17"/>
                <a:gd name="T10" fmla="*/ 9 w 17"/>
                <a:gd name="T11" fmla="*/ 4 h 17"/>
                <a:gd name="T12" fmla="*/ 11 w 17"/>
                <a:gd name="T13" fmla="*/ 6 h 17"/>
                <a:gd name="T14" fmla="*/ 12 w 17"/>
                <a:gd name="T15" fmla="*/ 8 h 17"/>
                <a:gd name="T16" fmla="*/ 12 w 17"/>
                <a:gd name="T17" fmla="*/ 10 h 17"/>
                <a:gd name="T18" fmla="*/ 12 w 17"/>
                <a:gd name="T19" fmla="*/ 10 h 17"/>
                <a:gd name="T20" fmla="*/ 14 w 17"/>
                <a:gd name="T21" fmla="*/ 14 h 17"/>
                <a:gd name="T22" fmla="*/ 16 w 17"/>
                <a:gd name="T23" fmla="*/ 16 h 17"/>
                <a:gd name="T24" fmla="*/ 16 w 17"/>
                <a:gd name="T25" fmla="*/ 16 h 17"/>
                <a:gd name="T26" fmla="*/ 16 w 17"/>
                <a:gd name="T27" fmla="*/ 12 h 17"/>
                <a:gd name="T28" fmla="*/ 14 w 17"/>
                <a:gd name="T29" fmla="*/ 6 h 17"/>
                <a:gd name="T30" fmla="*/ 12 w 17"/>
                <a:gd name="T31" fmla="*/ 2 h 17"/>
                <a:gd name="T32" fmla="*/ 9 w 17"/>
                <a:gd name="T33" fmla="*/ 2 h 17"/>
                <a:gd name="T34" fmla="*/ 6 w 17"/>
                <a:gd name="T35" fmla="*/ 0 h 17"/>
                <a:gd name="T36" fmla="*/ 2 w 17"/>
                <a:gd name="T37" fmla="*/ 0 h 17"/>
                <a:gd name="T38" fmla="*/ 0 w 17"/>
                <a:gd name="T39" fmla="*/ 0 h 17"/>
                <a:gd name="T40" fmla="*/ 0 w 17"/>
                <a:gd name="T41" fmla="*/ 0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17"/>
                <a:gd name="T65" fmla="*/ 17 w 17"/>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17">
                  <a:moveTo>
                    <a:pt x="0" y="0"/>
                  </a:moveTo>
                  <a:lnTo>
                    <a:pt x="1" y="2"/>
                  </a:lnTo>
                  <a:lnTo>
                    <a:pt x="2" y="2"/>
                  </a:lnTo>
                  <a:lnTo>
                    <a:pt x="3" y="2"/>
                  </a:lnTo>
                  <a:lnTo>
                    <a:pt x="7" y="4"/>
                  </a:lnTo>
                  <a:lnTo>
                    <a:pt x="9" y="4"/>
                  </a:lnTo>
                  <a:lnTo>
                    <a:pt x="11" y="6"/>
                  </a:lnTo>
                  <a:lnTo>
                    <a:pt x="12" y="8"/>
                  </a:lnTo>
                  <a:lnTo>
                    <a:pt x="12" y="10"/>
                  </a:lnTo>
                  <a:lnTo>
                    <a:pt x="14" y="14"/>
                  </a:lnTo>
                  <a:lnTo>
                    <a:pt x="16" y="16"/>
                  </a:lnTo>
                  <a:lnTo>
                    <a:pt x="16" y="12"/>
                  </a:lnTo>
                  <a:lnTo>
                    <a:pt x="14" y="6"/>
                  </a:lnTo>
                  <a:lnTo>
                    <a:pt x="12" y="2"/>
                  </a:lnTo>
                  <a:lnTo>
                    <a:pt x="9" y="2"/>
                  </a:lnTo>
                  <a:lnTo>
                    <a:pt x="6" y="0"/>
                  </a:lnTo>
                  <a:lnTo>
                    <a:pt x="2" y="0"/>
                  </a:lnTo>
                  <a:lnTo>
                    <a:pt x="0" y="0"/>
                  </a:lnTo>
                </a:path>
              </a:pathLst>
            </a:custGeom>
            <a:solidFill>
              <a:srgbClr val="CC19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58" name="Freeform 626"/>
            <p:cNvSpPr>
              <a:spLocks/>
            </p:cNvSpPr>
            <p:nvPr/>
          </p:nvSpPr>
          <p:spPr bwMode="auto">
            <a:xfrm>
              <a:off x="1577" y="1387"/>
              <a:ext cx="17" cy="17"/>
            </a:xfrm>
            <a:custGeom>
              <a:avLst/>
              <a:gdLst>
                <a:gd name="T0" fmla="*/ 0 w 17"/>
                <a:gd name="T1" fmla="*/ 1 h 17"/>
                <a:gd name="T2" fmla="*/ 1 w 17"/>
                <a:gd name="T3" fmla="*/ 3 h 17"/>
                <a:gd name="T4" fmla="*/ 1 w 17"/>
                <a:gd name="T5" fmla="*/ 6 h 17"/>
                <a:gd name="T6" fmla="*/ 3 w 17"/>
                <a:gd name="T7" fmla="*/ 8 h 17"/>
                <a:gd name="T8" fmla="*/ 5 w 17"/>
                <a:gd name="T9" fmla="*/ 11 h 17"/>
                <a:gd name="T10" fmla="*/ 8 w 17"/>
                <a:gd name="T11" fmla="*/ 12 h 17"/>
                <a:gd name="T12" fmla="*/ 12 w 17"/>
                <a:gd name="T13" fmla="*/ 14 h 17"/>
                <a:gd name="T14" fmla="*/ 14 w 17"/>
                <a:gd name="T15" fmla="*/ 16 h 17"/>
                <a:gd name="T16" fmla="*/ 16 w 17"/>
                <a:gd name="T17" fmla="*/ 14 h 17"/>
                <a:gd name="T18" fmla="*/ 14 w 17"/>
                <a:gd name="T19" fmla="*/ 11 h 17"/>
                <a:gd name="T20" fmla="*/ 12 w 17"/>
                <a:gd name="T21" fmla="*/ 9 h 17"/>
                <a:gd name="T22" fmla="*/ 12 w 17"/>
                <a:gd name="T23" fmla="*/ 8 h 17"/>
                <a:gd name="T24" fmla="*/ 8 w 17"/>
                <a:gd name="T25" fmla="*/ 6 h 17"/>
                <a:gd name="T26" fmla="*/ 5 w 17"/>
                <a:gd name="T27" fmla="*/ 4 h 17"/>
                <a:gd name="T28" fmla="*/ 3 w 17"/>
                <a:gd name="T29" fmla="*/ 1 h 17"/>
                <a:gd name="T30" fmla="*/ 0 w 17"/>
                <a:gd name="T31" fmla="*/ 0 h 17"/>
                <a:gd name="T32" fmla="*/ 0 w 17"/>
                <a:gd name="T33" fmla="*/ 1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7"/>
                <a:gd name="T53" fmla="*/ 17 w 17"/>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7">
                  <a:moveTo>
                    <a:pt x="0" y="1"/>
                  </a:moveTo>
                  <a:lnTo>
                    <a:pt x="1" y="3"/>
                  </a:lnTo>
                  <a:lnTo>
                    <a:pt x="1" y="6"/>
                  </a:lnTo>
                  <a:lnTo>
                    <a:pt x="3" y="8"/>
                  </a:lnTo>
                  <a:lnTo>
                    <a:pt x="5" y="11"/>
                  </a:lnTo>
                  <a:lnTo>
                    <a:pt x="8" y="12"/>
                  </a:lnTo>
                  <a:lnTo>
                    <a:pt x="12" y="14"/>
                  </a:lnTo>
                  <a:lnTo>
                    <a:pt x="14" y="16"/>
                  </a:lnTo>
                  <a:lnTo>
                    <a:pt x="16" y="14"/>
                  </a:lnTo>
                  <a:lnTo>
                    <a:pt x="14" y="11"/>
                  </a:lnTo>
                  <a:lnTo>
                    <a:pt x="12" y="9"/>
                  </a:lnTo>
                  <a:lnTo>
                    <a:pt x="12" y="8"/>
                  </a:lnTo>
                  <a:lnTo>
                    <a:pt x="8" y="6"/>
                  </a:lnTo>
                  <a:lnTo>
                    <a:pt x="5" y="4"/>
                  </a:lnTo>
                  <a:lnTo>
                    <a:pt x="3" y="1"/>
                  </a:lnTo>
                  <a:lnTo>
                    <a:pt x="0" y="0"/>
                  </a:lnTo>
                  <a:lnTo>
                    <a:pt x="0" y="1"/>
                  </a:lnTo>
                </a:path>
              </a:pathLst>
            </a:custGeom>
            <a:solidFill>
              <a:srgbClr val="CC19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59" name="Freeform 627"/>
            <p:cNvSpPr>
              <a:spLocks/>
            </p:cNvSpPr>
            <p:nvPr/>
          </p:nvSpPr>
          <p:spPr bwMode="auto">
            <a:xfrm>
              <a:off x="1523" y="1374"/>
              <a:ext cx="31" cy="18"/>
            </a:xfrm>
            <a:custGeom>
              <a:avLst/>
              <a:gdLst>
                <a:gd name="T0" fmla="*/ 30 w 31"/>
                <a:gd name="T1" fmla="*/ 14 h 18"/>
                <a:gd name="T2" fmla="*/ 29 w 31"/>
                <a:gd name="T3" fmla="*/ 12 h 18"/>
                <a:gd name="T4" fmla="*/ 28 w 31"/>
                <a:gd name="T5" fmla="*/ 10 h 18"/>
                <a:gd name="T6" fmla="*/ 27 w 31"/>
                <a:gd name="T7" fmla="*/ 9 h 18"/>
                <a:gd name="T8" fmla="*/ 25 w 31"/>
                <a:gd name="T9" fmla="*/ 8 h 18"/>
                <a:gd name="T10" fmla="*/ 24 w 31"/>
                <a:gd name="T11" fmla="*/ 7 h 18"/>
                <a:gd name="T12" fmla="*/ 23 w 31"/>
                <a:gd name="T13" fmla="*/ 6 h 18"/>
                <a:gd name="T14" fmla="*/ 23 w 31"/>
                <a:gd name="T15" fmla="*/ 5 h 18"/>
                <a:gd name="T16" fmla="*/ 24 w 31"/>
                <a:gd name="T17" fmla="*/ 5 h 18"/>
                <a:gd name="T18" fmla="*/ 27 w 31"/>
                <a:gd name="T19" fmla="*/ 5 h 18"/>
                <a:gd name="T20" fmla="*/ 29 w 31"/>
                <a:gd name="T21" fmla="*/ 6 h 18"/>
                <a:gd name="T22" fmla="*/ 30 w 31"/>
                <a:gd name="T23" fmla="*/ 6 h 18"/>
                <a:gd name="T24" fmla="*/ 29 w 31"/>
                <a:gd name="T25" fmla="*/ 4 h 18"/>
                <a:gd name="T26" fmla="*/ 27 w 31"/>
                <a:gd name="T27" fmla="*/ 3 h 18"/>
                <a:gd name="T28" fmla="*/ 24 w 31"/>
                <a:gd name="T29" fmla="*/ 2 h 18"/>
                <a:gd name="T30" fmla="*/ 22 w 31"/>
                <a:gd name="T31" fmla="*/ 1 h 18"/>
                <a:gd name="T32" fmla="*/ 19 w 31"/>
                <a:gd name="T33" fmla="*/ 1 h 18"/>
                <a:gd name="T34" fmla="*/ 17 w 31"/>
                <a:gd name="T35" fmla="*/ 1 h 18"/>
                <a:gd name="T36" fmla="*/ 15 w 31"/>
                <a:gd name="T37" fmla="*/ 1 h 18"/>
                <a:gd name="T38" fmla="*/ 12 w 31"/>
                <a:gd name="T39" fmla="*/ 0 h 18"/>
                <a:gd name="T40" fmla="*/ 10 w 31"/>
                <a:gd name="T41" fmla="*/ 0 h 18"/>
                <a:gd name="T42" fmla="*/ 8 w 31"/>
                <a:gd name="T43" fmla="*/ 0 h 18"/>
                <a:gd name="T44" fmla="*/ 6 w 31"/>
                <a:gd name="T45" fmla="*/ 0 h 18"/>
                <a:gd name="T46" fmla="*/ 4 w 31"/>
                <a:gd name="T47" fmla="*/ 0 h 18"/>
                <a:gd name="T48" fmla="*/ 3 w 31"/>
                <a:gd name="T49" fmla="*/ 0 h 18"/>
                <a:gd name="T50" fmla="*/ 1 w 31"/>
                <a:gd name="T51" fmla="*/ 1 h 18"/>
                <a:gd name="T52" fmla="*/ 0 w 31"/>
                <a:gd name="T53" fmla="*/ 2 h 18"/>
                <a:gd name="T54" fmla="*/ 0 w 31"/>
                <a:gd name="T55" fmla="*/ 3 h 18"/>
                <a:gd name="T56" fmla="*/ 1 w 31"/>
                <a:gd name="T57" fmla="*/ 3 h 18"/>
                <a:gd name="T58" fmla="*/ 2 w 31"/>
                <a:gd name="T59" fmla="*/ 3 h 18"/>
                <a:gd name="T60" fmla="*/ 4 w 31"/>
                <a:gd name="T61" fmla="*/ 3 h 18"/>
                <a:gd name="T62" fmla="*/ 6 w 31"/>
                <a:gd name="T63" fmla="*/ 3 h 18"/>
                <a:gd name="T64" fmla="*/ 8 w 31"/>
                <a:gd name="T65" fmla="*/ 3 h 18"/>
                <a:gd name="T66" fmla="*/ 11 w 31"/>
                <a:gd name="T67" fmla="*/ 4 h 18"/>
                <a:gd name="T68" fmla="*/ 12 w 31"/>
                <a:gd name="T69" fmla="*/ 4 h 18"/>
                <a:gd name="T70" fmla="*/ 14 w 31"/>
                <a:gd name="T71" fmla="*/ 5 h 18"/>
                <a:gd name="T72" fmla="*/ 15 w 31"/>
                <a:gd name="T73" fmla="*/ 5 h 18"/>
                <a:gd name="T74" fmla="*/ 17 w 31"/>
                <a:gd name="T75" fmla="*/ 7 h 18"/>
                <a:gd name="T76" fmla="*/ 18 w 31"/>
                <a:gd name="T77" fmla="*/ 8 h 18"/>
                <a:gd name="T78" fmla="*/ 19 w 31"/>
                <a:gd name="T79" fmla="*/ 9 h 18"/>
                <a:gd name="T80" fmla="*/ 20 w 31"/>
                <a:gd name="T81" fmla="*/ 9 h 18"/>
                <a:gd name="T82" fmla="*/ 21 w 31"/>
                <a:gd name="T83" fmla="*/ 10 h 18"/>
                <a:gd name="T84" fmla="*/ 23 w 31"/>
                <a:gd name="T85" fmla="*/ 10 h 18"/>
                <a:gd name="T86" fmla="*/ 25 w 31"/>
                <a:gd name="T87" fmla="*/ 11 h 18"/>
                <a:gd name="T88" fmla="*/ 27 w 31"/>
                <a:gd name="T89" fmla="*/ 13 h 18"/>
                <a:gd name="T90" fmla="*/ 28 w 31"/>
                <a:gd name="T91" fmla="*/ 15 h 18"/>
                <a:gd name="T92" fmla="*/ 30 w 31"/>
                <a:gd name="T93" fmla="*/ 17 h 18"/>
                <a:gd name="T94" fmla="*/ 30 w 31"/>
                <a:gd name="T95" fmla="*/ 17 h 18"/>
                <a:gd name="T96" fmla="*/ 30 w 31"/>
                <a:gd name="T97" fmla="*/ 14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
                <a:gd name="T148" fmla="*/ 0 h 18"/>
                <a:gd name="T149" fmla="*/ 31 w 31"/>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 h="18">
                  <a:moveTo>
                    <a:pt x="30" y="14"/>
                  </a:moveTo>
                  <a:lnTo>
                    <a:pt x="29" y="12"/>
                  </a:lnTo>
                  <a:lnTo>
                    <a:pt x="28" y="10"/>
                  </a:lnTo>
                  <a:lnTo>
                    <a:pt x="27" y="9"/>
                  </a:lnTo>
                  <a:lnTo>
                    <a:pt x="25" y="8"/>
                  </a:lnTo>
                  <a:lnTo>
                    <a:pt x="24" y="7"/>
                  </a:lnTo>
                  <a:lnTo>
                    <a:pt x="23" y="6"/>
                  </a:lnTo>
                  <a:lnTo>
                    <a:pt x="23" y="5"/>
                  </a:lnTo>
                  <a:lnTo>
                    <a:pt x="24" y="5"/>
                  </a:lnTo>
                  <a:lnTo>
                    <a:pt x="27" y="5"/>
                  </a:lnTo>
                  <a:lnTo>
                    <a:pt x="29" y="6"/>
                  </a:lnTo>
                  <a:lnTo>
                    <a:pt x="30" y="6"/>
                  </a:lnTo>
                  <a:lnTo>
                    <a:pt x="29" y="4"/>
                  </a:lnTo>
                  <a:lnTo>
                    <a:pt x="27" y="3"/>
                  </a:lnTo>
                  <a:lnTo>
                    <a:pt x="24" y="2"/>
                  </a:lnTo>
                  <a:lnTo>
                    <a:pt x="22" y="1"/>
                  </a:lnTo>
                  <a:lnTo>
                    <a:pt x="19" y="1"/>
                  </a:lnTo>
                  <a:lnTo>
                    <a:pt x="17" y="1"/>
                  </a:lnTo>
                  <a:lnTo>
                    <a:pt x="15" y="1"/>
                  </a:lnTo>
                  <a:lnTo>
                    <a:pt x="12" y="0"/>
                  </a:lnTo>
                  <a:lnTo>
                    <a:pt x="10" y="0"/>
                  </a:lnTo>
                  <a:lnTo>
                    <a:pt x="8" y="0"/>
                  </a:lnTo>
                  <a:lnTo>
                    <a:pt x="6" y="0"/>
                  </a:lnTo>
                  <a:lnTo>
                    <a:pt x="4" y="0"/>
                  </a:lnTo>
                  <a:lnTo>
                    <a:pt x="3" y="0"/>
                  </a:lnTo>
                  <a:lnTo>
                    <a:pt x="1" y="1"/>
                  </a:lnTo>
                  <a:lnTo>
                    <a:pt x="0" y="2"/>
                  </a:lnTo>
                  <a:lnTo>
                    <a:pt x="0" y="3"/>
                  </a:lnTo>
                  <a:lnTo>
                    <a:pt x="1" y="3"/>
                  </a:lnTo>
                  <a:lnTo>
                    <a:pt x="2" y="3"/>
                  </a:lnTo>
                  <a:lnTo>
                    <a:pt x="4" y="3"/>
                  </a:lnTo>
                  <a:lnTo>
                    <a:pt x="6" y="3"/>
                  </a:lnTo>
                  <a:lnTo>
                    <a:pt x="8" y="3"/>
                  </a:lnTo>
                  <a:lnTo>
                    <a:pt x="11" y="4"/>
                  </a:lnTo>
                  <a:lnTo>
                    <a:pt x="12" y="4"/>
                  </a:lnTo>
                  <a:lnTo>
                    <a:pt x="14" y="5"/>
                  </a:lnTo>
                  <a:lnTo>
                    <a:pt x="15" y="5"/>
                  </a:lnTo>
                  <a:lnTo>
                    <a:pt x="17" y="7"/>
                  </a:lnTo>
                  <a:lnTo>
                    <a:pt x="18" y="8"/>
                  </a:lnTo>
                  <a:lnTo>
                    <a:pt x="19" y="9"/>
                  </a:lnTo>
                  <a:lnTo>
                    <a:pt x="20" y="9"/>
                  </a:lnTo>
                  <a:lnTo>
                    <a:pt x="21" y="10"/>
                  </a:lnTo>
                  <a:lnTo>
                    <a:pt x="23" y="10"/>
                  </a:lnTo>
                  <a:lnTo>
                    <a:pt x="25" y="11"/>
                  </a:lnTo>
                  <a:lnTo>
                    <a:pt x="27" y="13"/>
                  </a:lnTo>
                  <a:lnTo>
                    <a:pt x="28" y="15"/>
                  </a:lnTo>
                  <a:lnTo>
                    <a:pt x="30" y="17"/>
                  </a:lnTo>
                  <a:lnTo>
                    <a:pt x="30" y="14"/>
                  </a:lnTo>
                </a:path>
              </a:pathLst>
            </a:custGeom>
            <a:solidFill>
              <a:srgbClr val="CC19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60" name="Freeform 628"/>
            <p:cNvSpPr>
              <a:spLocks/>
            </p:cNvSpPr>
            <p:nvPr/>
          </p:nvSpPr>
          <p:spPr bwMode="auto">
            <a:xfrm>
              <a:off x="1565" y="1371"/>
              <a:ext cx="23" cy="17"/>
            </a:xfrm>
            <a:custGeom>
              <a:avLst/>
              <a:gdLst>
                <a:gd name="T0" fmla="*/ 0 w 23"/>
                <a:gd name="T1" fmla="*/ 0 h 17"/>
                <a:gd name="T2" fmla="*/ 1 w 23"/>
                <a:gd name="T3" fmla="*/ 1 h 17"/>
                <a:gd name="T4" fmla="*/ 2 w 23"/>
                <a:gd name="T5" fmla="*/ 3 h 17"/>
                <a:gd name="T6" fmla="*/ 4 w 23"/>
                <a:gd name="T7" fmla="*/ 4 h 17"/>
                <a:gd name="T8" fmla="*/ 7 w 23"/>
                <a:gd name="T9" fmla="*/ 5 h 17"/>
                <a:gd name="T10" fmla="*/ 10 w 23"/>
                <a:gd name="T11" fmla="*/ 6 h 17"/>
                <a:gd name="T12" fmla="*/ 12 w 23"/>
                <a:gd name="T13" fmla="*/ 7 h 17"/>
                <a:gd name="T14" fmla="*/ 14 w 23"/>
                <a:gd name="T15" fmla="*/ 8 h 17"/>
                <a:gd name="T16" fmla="*/ 15 w 23"/>
                <a:gd name="T17" fmla="*/ 9 h 17"/>
                <a:gd name="T18" fmla="*/ 17 w 23"/>
                <a:gd name="T19" fmla="*/ 11 h 17"/>
                <a:gd name="T20" fmla="*/ 19 w 23"/>
                <a:gd name="T21" fmla="*/ 14 h 17"/>
                <a:gd name="T22" fmla="*/ 21 w 23"/>
                <a:gd name="T23" fmla="*/ 16 h 17"/>
                <a:gd name="T24" fmla="*/ 22 w 23"/>
                <a:gd name="T25" fmla="*/ 15 h 17"/>
                <a:gd name="T26" fmla="*/ 21 w 23"/>
                <a:gd name="T27" fmla="*/ 13 h 17"/>
                <a:gd name="T28" fmla="*/ 19 w 23"/>
                <a:gd name="T29" fmla="*/ 10 h 17"/>
                <a:gd name="T30" fmla="*/ 17 w 23"/>
                <a:gd name="T31" fmla="*/ 8 h 17"/>
                <a:gd name="T32" fmla="*/ 15 w 23"/>
                <a:gd name="T33" fmla="*/ 6 h 17"/>
                <a:gd name="T34" fmla="*/ 14 w 23"/>
                <a:gd name="T35" fmla="*/ 5 h 17"/>
                <a:gd name="T36" fmla="*/ 13 w 23"/>
                <a:gd name="T37" fmla="*/ 4 h 17"/>
                <a:gd name="T38" fmla="*/ 14 w 23"/>
                <a:gd name="T39" fmla="*/ 4 h 17"/>
                <a:gd name="T40" fmla="*/ 14 w 23"/>
                <a:gd name="T41" fmla="*/ 3 h 17"/>
                <a:gd name="T42" fmla="*/ 15 w 23"/>
                <a:gd name="T43" fmla="*/ 3 h 17"/>
                <a:gd name="T44" fmla="*/ 14 w 23"/>
                <a:gd name="T45" fmla="*/ 2 h 17"/>
                <a:gd name="T46" fmla="*/ 13 w 23"/>
                <a:gd name="T47" fmla="*/ 2 h 17"/>
                <a:gd name="T48" fmla="*/ 11 w 23"/>
                <a:gd name="T49" fmla="*/ 1 h 17"/>
                <a:gd name="T50" fmla="*/ 8 w 23"/>
                <a:gd name="T51" fmla="*/ 1 h 17"/>
                <a:gd name="T52" fmla="*/ 5 w 23"/>
                <a:gd name="T53" fmla="*/ 0 h 17"/>
                <a:gd name="T54" fmla="*/ 2 w 23"/>
                <a:gd name="T55" fmla="*/ 0 h 17"/>
                <a:gd name="T56" fmla="*/ 0 w 23"/>
                <a:gd name="T57" fmla="*/ 0 h 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17"/>
                <a:gd name="T89" fmla="*/ 23 w 23"/>
                <a:gd name="T90" fmla="*/ 17 h 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17">
                  <a:moveTo>
                    <a:pt x="0" y="0"/>
                  </a:moveTo>
                  <a:lnTo>
                    <a:pt x="1" y="1"/>
                  </a:lnTo>
                  <a:lnTo>
                    <a:pt x="2" y="3"/>
                  </a:lnTo>
                  <a:lnTo>
                    <a:pt x="4" y="4"/>
                  </a:lnTo>
                  <a:lnTo>
                    <a:pt x="7" y="5"/>
                  </a:lnTo>
                  <a:lnTo>
                    <a:pt x="10" y="6"/>
                  </a:lnTo>
                  <a:lnTo>
                    <a:pt x="12" y="7"/>
                  </a:lnTo>
                  <a:lnTo>
                    <a:pt x="14" y="8"/>
                  </a:lnTo>
                  <a:lnTo>
                    <a:pt x="15" y="9"/>
                  </a:lnTo>
                  <a:lnTo>
                    <a:pt x="17" y="11"/>
                  </a:lnTo>
                  <a:lnTo>
                    <a:pt x="19" y="14"/>
                  </a:lnTo>
                  <a:lnTo>
                    <a:pt x="21" y="16"/>
                  </a:lnTo>
                  <a:lnTo>
                    <a:pt x="22" y="15"/>
                  </a:lnTo>
                  <a:lnTo>
                    <a:pt x="21" y="13"/>
                  </a:lnTo>
                  <a:lnTo>
                    <a:pt x="19" y="10"/>
                  </a:lnTo>
                  <a:lnTo>
                    <a:pt x="17" y="8"/>
                  </a:lnTo>
                  <a:lnTo>
                    <a:pt x="15" y="6"/>
                  </a:lnTo>
                  <a:lnTo>
                    <a:pt x="14" y="5"/>
                  </a:lnTo>
                  <a:lnTo>
                    <a:pt x="13" y="4"/>
                  </a:lnTo>
                  <a:lnTo>
                    <a:pt x="14" y="4"/>
                  </a:lnTo>
                  <a:lnTo>
                    <a:pt x="14" y="3"/>
                  </a:lnTo>
                  <a:lnTo>
                    <a:pt x="15" y="3"/>
                  </a:lnTo>
                  <a:lnTo>
                    <a:pt x="14" y="2"/>
                  </a:lnTo>
                  <a:lnTo>
                    <a:pt x="13" y="2"/>
                  </a:lnTo>
                  <a:lnTo>
                    <a:pt x="11" y="1"/>
                  </a:lnTo>
                  <a:lnTo>
                    <a:pt x="8" y="1"/>
                  </a:lnTo>
                  <a:lnTo>
                    <a:pt x="5" y="0"/>
                  </a:lnTo>
                  <a:lnTo>
                    <a:pt x="2" y="0"/>
                  </a:lnTo>
                  <a:lnTo>
                    <a:pt x="0" y="0"/>
                  </a:lnTo>
                </a:path>
              </a:pathLst>
            </a:custGeom>
            <a:solidFill>
              <a:srgbClr val="CC19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61" name="Freeform 629"/>
            <p:cNvSpPr>
              <a:spLocks/>
            </p:cNvSpPr>
            <p:nvPr/>
          </p:nvSpPr>
          <p:spPr bwMode="auto">
            <a:xfrm>
              <a:off x="1588" y="1382"/>
              <a:ext cx="17" cy="17"/>
            </a:xfrm>
            <a:custGeom>
              <a:avLst/>
              <a:gdLst>
                <a:gd name="T0" fmla="*/ 0 w 17"/>
                <a:gd name="T1" fmla="*/ 1 h 17"/>
                <a:gd name="T2" fmla="*/ 0 w 17"/>
                <a:gd name="T3" fmla="*/ 4 h 17"/>
                <a:gd name="T4" fmla="*/ 1 w 17"/>
                <a:gd name="T5" fmla="*/ 6 h 17"/>
                <a:gd name="T6" fmla="*/ 3 w 17"/>
                <a:gd name="T7" fmla="*/ 9 h 17"/>
                <a:gd name="T8" fmla="*/ 4 w 17"/>
                <a:gd name="T9" fmla="*/ 11 h 17"/>
                <a:gd name="T10" fmla="*/ 6 w 17"/>
                <a:gd name="T11" fmla="*/ 11 h 17"/>
                <a:gd name="T12" fmla="*/ 9 w 17"/>
                <a:gd name="T13" fmla="*/ 12 h 17"/>
                <a:gd name="T14" fmla="*/ 11 w 17"/>
                <a:gd name="T15" fmla="*/ 12 h 17"/>
                <a:gd name="T16" fmla="*/ 12 w 17"/>
                <a:gd name="T17" fmla="*/ 13 h 17"/>
                <a:gd name="T18" fmla="*/ 13 w 17"/>
                <a:gd name="T19" fmla="*/ 14 h 17"/>
                <a:gd name="T20" fmla="*/ 14 w 17"/>
                <a:gd name="T21" fmla="*/ 16 h 17"/>
                <a:gd name="T22" fmla="*/ 16 w 17"/>
                <a:gd name="T23" fmla="*/ 14 h 17"/>
                <a:gd name="T24" fmla="*/ 14 w 17"/>
                <a:gd name="T25" fmla="*/ 12 h 17"/>
                <a:gd name="T26" fmla="*/ 13 w 17"/>
                <a:gd name="T27" fmla="*/ 11 h 17"/>
                <a:gd name="T28" fmla="*/ 12 w 17"/>
                <a:gd name="T29" fmla="*/ 9 h 17"/>
                <a:gd name="T30" fmla="*/ 11 w 17"/>
                <a:gd name="T31" fmla="*/ 8 h 17"/>
                <a:gd name="T32" fmla="*/ 10 w 17"/>
                <a:gd name="T33" fmla="*/ 6 h 17"/>
                <a:gd name="T34" fmla="*/ 6 w 17"/>
                <a:gd name="T35" fmla="*/ 5 h 17"/>
                <a:gd name="T36" fmla="*/ 4 w 17"/>
                <a:gd name="T37" fmla="*/ 4 h 17"/>
                <a:gd name="T38" fmla="*/ 3 w 17"/>
                <a:gd name="T39" fmla="*/ 3 h 17"/>
                <a:gd name="T40" fmla="*/ 2 w 17"/>
                <a:gd name="T41" fmla="*/ 3 h 17"/>
                <a:gd name="T42" fmla="*/ 2 w 17"/>
                <a:gd name="T43" fmla="*/ 2 h 17"/>
                <a:gd name="T44" fmla="*/ 1 w 17"/>
                <a:gd name="T45" fmla="*/ 1 h 17"/>
                <a:gd name="T46" fmla="*/ 0 w 17"/>
                <a:gd name="T47" fmla="*/ 0 h 17"/>
                <a:gd name="T48" fmla="*/ 0 w 17"/>
                <a:gd name="T49" fmla="*/ 1 h 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
                <a:gd name="T76" fmla="*/ 0 h 17"/>
                <a:gd name="T77" fmla="*/ 17 w 17"/>
                <a:gd name="T78" fmla="*/ 17 h 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 h="17">
                  <a:moveTo>
                    <a:pt x="0" y="1"/>
                  </a:moveTo>
                  <a:lnTo>
                    <a:pt x="0" y="4"/>
                  </a:lnTo>
                  <a:lnTo>
                    <a:pt x="1" y="6"/>
                  </a:lnTo>
                  <a:lnTo>
                    <a:pt x="3" y="9"/>
                  </a:lnTo>
                  <a:lnTo>
                    <a:pt x="4" y="11"/>
                  </a:lnTo>
                  <a:lnTo>
                    <a:pt x="6" y="11"/>
                  </a:lnTo>
                  <a:lnTo>
                    <a:pt x="9" y="12"/>
                  </a:lnTo>
                  <a:lnTo>
                    <a:pt x="11" y="12"/>
                  </a:lnTo>
                  <a:lnTo>
                    <a:pt x="12" y="13"/>
                  </a:lnTo>
                  <a:lnTo>
                    <a:pt x="13" y="14"/>
                  </a:lnTo>
                  <a:lnTo>
                    <a:pt x="14" y="16"/>
                  </a:lnTo>
                  <a:lnTo>
                    <a:pt x="16" y="14"/>
                  </a:lnTo>
                  <a:lnTo>
                    <a:pt x="14" y="12"/>
                  </a:lnTo>
                  <a:lnTo>
                    <a:pt x="13" y="11"/>
                  </a:lnTo>
                  <a:lnTo>
                    <a:pt x="12" y="9"/>
                  </a:lnTo>
                  <a:lnTo>
                    <a:pt x="11" y="8"/>
                  </a:lnTo>
                  <a:lnTo>
                    <a:pt x="10" y="6"/>
                  </a:lnTo>
                  <a:lnTo>
                    <a:pt x="6" y="5"/>
                  </a:lnTo>
                  <a:lnTo>
                    <a:pt x="4" y="4"/>
                  </a:lnTo>
                  <a:lnTo>
                    <a:pt x="3" y="3"/>
                  </a:lnTo>
                  <a:lnTo>
                    <a:pt x="2" y="3"/>
                  </a:lnTo>
                  <a:lnTo>
                    <a:pt x="2" y="2"/>
                  </a:lnTo>
                  <a:lnTo>
                    <a:pt x="1" y="1"/>
                  </a:lnTo>
                  <a:lnTo>
                    <a:pt x="0" y="0"/>
                  </a:lnTo>
                  <a:lnTo>
                    <a:pt x="0" y="1"/>
                  </a:lnTo>
                </a:path>
              </a:pathLst>
            </a:custGeom>
            <a:solidFill>
              <a:srgbClr val="CC19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62" name="Freeform 630"/>
            <p:cNvSpPr>
              <a:spLocks/>
            </p:cNvSpPr>
            <p:nvPr/>
          </p:nvSpPr>
          <p:spPr bwMode="auto">
            <a:xfrm>
              <a:off x="1608" y="1385"/>
              <a:ext cx="21" cy="17"/>
            </a:xfrm>
            <a:custGeom>
              <a:avLst/>
              <a:gdLst>
                <a:gd name="T0" fmla="*/ 11 w 21"/>
                <a:gd name="T1" fmla="*/ 0 h 17"/>
                <a:gd name="T2" fmla="*/ 13 w 21"/>
                <a:gd name="T3" fmla="*/ 0 h 17"/>
                <a:gd name="T4" fmla="*/ 15 w 21"/>
                <a:gd name="T5" fmla="*/ 1 h 17"/>
                <a:gd name="T6" fmla="*/ 16 w 21"/>
                <a:gd name="T7" fmla="*/ 3 h 17"/>
                <a:gd name="T8" fmla="*/ 17 w 21"/>
                <a:gd name="T9" fmla="*/ 4 h 17"/>
                <a:gd name="T10" fmla="*/ 19 w 21"/>
                <a:gd name="T11" fmla="*/ 8 h 17"/>
                <a:gd name="T12" fmla="*/ 20 w 21"/>
                <a:gd name="T13" fmla="*/ 11 h 17"/>
                <a:gd name="T14" fmla="*/ 20 w 21"/>
                <a:gd name="T15" fmla="*/ 14 h 17"/>
                <a:gd name="T16" fmla="*/ 19 w 21"/>
                <a:gd name="T17" fmla="*/ 14 h 17"/>
                <a:gd name="T18" fmla="*/ 18 w 21"/>
                <a:gd name="T19" fmla="*/ 12 h 17"/>
                <a:gd name="T20" fmla="*/ 16 w 21"/>
                <a:gd name="T21" fmla="*/ 11 h 17"/>
                <a:gd name="T22" fmla="*/ 16 w 21"/>
                <a:gd name="T23" fmla="*/ 11 h 17"/>
                <a:gd name="T24" fmla="*/ 14 w 21"/>
                <a:gd name="T25" fmla="*/ 11 h 17"/>
                <a:gd name="T26" fmla="*/ 12 w 21"/>
                <a:gd name="T27" fmla="*/ 12 h 17"/>
                <a:gd name="T28" fmla="*/ 11 w 21"/>
                <a:gd name="T29" fmla="*/ 14 h 17"/>
                <a:gd name="T30" fmla="*/ 9 w 21"/>
                <a:gd name="T31" fmla="*/ 16 h 17"/>
                <a:gd name="T32" fmla="*/ 7 w 21"/>
                <a:gd name="T33" fmla="*/ 16 h 17"/>
                <a:gd name="T34" fmla="*/ 7 w 21"/>
                <a:gd name="T35" fmla="*/ 16 h 17"/>
                <a:gd name="T36" fmla="*/ 8 w 21"/>
                <a:gd name="T37" fmla="*/ 12 h 17"/>
                <a:gd name="T38" fmla="*/ 9 w 21"/>
                <a:gd name="T39" fmla="*/ 11 h 17"/>
                <a:gd name="T40" fmla="*/ 8 w 21"/>
                <a:gd name="T41" fmla="*/ 9 h 17"/>
                <a:gd name="T42" fmla="*/ 7 w 21"/>
                <a:gd name="T43" fmla="*/ 8 h 17"/>
                <a:gd name="T44" fmla="*/ 6 w 21"/>
                <a:gd name="T45" fmla="*/ 8 h 17"/>
                <a:gd name="T46" fmla="*/ 4 w 21"/>
                <a:gd name="T47" fmla="*/ 8 h 17"/>
                <a:gd name="T48" fmla="*/ 2 w 21"/>
                <a:gd name="T49" fmla="*/ 6 h 17"/>
                <a:gd name="T50" fmla="*/ 1 w 21"/>
                <a:gd name="T51" fmla="*/ 4 h 17"/>
                <a:gd name="T52" fmla="*/ 1 w 21"/>
                <a:gd name="T53" fmla="*/ 3 h 17"/>
                <a:gd name="T54" fmla="*/ 0 w 21"/>
                <a:gd name="T55" fmla="*/ 1 h 17"/>
                <a:gd name="T56" fmla="*/ 1 w 21"/>
                <a:gd name="T57" fmla="*/ 1 h 17"/>
                <a:gd name="T58" fmla="*/ 3 w 21"/>
                <a:gd name="T59" fmla="*/ 1 h 17"/>
                <a:gd name="T60" fmla="*/ 4 w 21"/>
                <a:gd name="T61" fmla="*/ 1 h 17"/>
                <a:gd name="T62" fmla="*/ 6 w 21"/>
                <a:gd name="T63" fmla="*/ 1 h 17"/>
                <a:gd name="T64" fmla="*/ 7 w 21"/>
                <a:gd name="T65" fmla="*/ 1 h 17"/>
                <a:gd name="T66" fmla="*/ 9 w 21"/>
                <a:gd name="T67" fmla="*/ 1 h 17"/>
                <a:gd name="T68" fmla="*/ 10 w 21"/>
                <a:gd name="T69" fmla="*/ 0 h 17"/>
                <a:gd name="T70" fmla="*/ 11 w 21"/>
                <a:gd name="T71" fmla="*/ 0 h 17"/>
                <a:gd name="T72" fmla="*/ 11 w 21"/>
                <a:gd name="T73" fmla="*/ 0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
                <a:gd name="T112" fmla="*/ 0 h 17"/>
                <a:gd name="T113" fmla="*/ 21 w 21"/>
                <a:gd name="T114" fmla="*/ 17 h 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 h="17">
                  <a:moveTo>
                    <a:pt x="11" y="0"/>
                  </a:moveTo>
                  <a:lnTo>
                    <a:pt x="13" y="0"/>
                  </a:lnTo>
                  <a:lnTo>
                    <a:pt x="15" y="1"/>
                  </a:lnTo>
                  <a:lnTo>
                    <a:pt x="16" y="3"/>
                  </a:lnTo>
                  <a:lnTo>
                    <a:pt x="17" y="4"/>
                  </a:lnTo>
                  <a:lnTo>
                    <a:pt x="19" y="8"/>
                  </a:lnTo>
                  <a:lnTo>
                    <a:pt x="20" y="11"/>
                  </a:lnTo>
                  <a:lnTo>
                    <a:pt x="20" y="14"/>
                  </a:lnTo>
                  <a:lnTo>
                    <a:pt x="19" y="14"/>
                  </a:lnTo>
                  <a:lnTo>
                    <a:pt x="18" y="12"/>
                  </a:lnTo>
                  <a:lnTo>
                    <a:pt x="16" y="11"/>
                  </a:lnTo>
                  <a:lnTo>
                    <a:pt x="14" y="11"/>
                  </a:lnTo>
                  <a:lnTo>
                    <a:pt x="12" y="12"/>
                  </a:lnTo>
                  <a:lnTo>
                    <a:pt x="11" y="14"/>
                  </a:lnTo>
                  <a:lnTo>
                    <a:pt x="9" y="16"/>
                  </a:lnTo>
                  <a:lnTo>
                    <a:pt x="7" y="16"/>
                  </a:lnTo>
                  <a:lnTo>
                    <a:pt x="8" y="12"/>
                  </a:lnTo>
                  <a:lnTo>
                    <a:pt x="9" y="11"/>
                  </a:lnTo>
                  <a:lnTo>
                    <a:pt x="8" y="9"/>
                  </a:lnTo>
                  <a:lnTo>
                    <a:pt x="7" y="8"/>
                  </a:lnTo>
                  <a:lnTo>
                    <a:pt x="6" y="8"/>
                  </a:lnTo>
                  <a:lnTo>
                    <a:pt x="4" y="8"/>
                  </a:lnTo>
                  <a:lnTo>
                    <a:pt x="2" y="6"/>
                  </a:lnTo>
                  <a:lnTo>
                    <a:pt x="1" y="4"/>
                  </a:lnTo>
                  <a:lnTo>
                    <a:pt x="1" y="3"/>
                  </a:lnTo>
                  <a:lnTo>
                    <a:pt x="0" y="1"/>
                  </a:lnTo>
                  <a:lnTo>
                    <a:pt x="1" y="1"/>
                  </a:lnTo>
                  <a:lnTo>
                    <a:pt x="3" y="1"/>
                  </a:lnTo>
                  <a:lnTo>
                    <a:pt x="4" y="1"/>
                  </a:lnTo>
                  <a:lnTo>
                    <a:pt x="6" y="1"/>
                  </a:lnTo>
                  <a:lnTo>
                    <a:pt x="7" y="1"/>
                  </a:lnTo>
                  <a:lnTo>
                    <a:pt x="9" y="1"/>
                  </a:lnTo>
                  <a:lnTo>
                    <a:pt x="10" y="0"/>
                  </a:lnTo>
                  <a:lnTo>
                    <a:pt x="11" y="0"/>
                  </a:lnTo>
                </a:path>
              </a:pathLst>
            </a:custGeom>
            <a:solidFill>
              <a:srgbClr val="CC19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63" name="Freeform 631"/>
            <p:cNvSpPr>
              <a:spLocks/>
            </p:cNvSpPr>
            <p:nvPr/>
          </p:nvSpPr>
          <p:spPr bwMode="auto">
            <a:xfrm>
              <a:off x="1628" y="1382"/>
              <a:ext cx="20" cy="17"/>
            </a:xfrm>
            <a:custGeom>
              <a:avLst/>
              <a:gdLst>
                <a:gd name="T0" fmla="*/ 5 w 20"/>
                <a:gd name="T1" fmla="*/ 1 h 17"/>
                <a:gd name="T2" fmla="*/ 6 w 20"/>
                <a:gd name="T3" fmla="*/ 1 h 17"/>
                <a:gd name="T4" fmla="*/ 8 w 20"/>
                <a:gd name="T5" fmla="*/ 2 h 17"/>
                <a:gd name="T6" fmla="*/ 11 w 20"/>
                <a:gd name="T7" fmla="*/ 2 h 17"/>
                <a:gd name="T8" fmla="*/ 13 w 20"/>
                <a:gd name="T9" fmla="*/ 1 h 17"/>
                <a:gd name="T10" fmla="*/ 14 w 20"/>
                <a:gd name="T11" fmla="*/ 1 h 17"/>
                <a:gd name="T12" fmla="*/ 17 w 20"/>
                <a:gd name="T13" fmla="*/ 1 h 17"/>
                <a:gd name="T14" fmla="*/ 18 w 20"/>
                <a:gd name="T15" fmla="*/ 2 h 17"/>
                <a:gd name="T16" fmla="*/ 19 w 20"/>
                <a:gd name="T17" fmla="*/ 4 h 17"/>
                <a:gd name="T18" fmla="*/ 19 w 20"/>
                <a:gd name="T19" fmla="*/ 4 h 17"/>
                <a:gd name="T20" fmla="*/ 18 w 20"/>
                <a:gd name="T21" fmla="*/ 5 h 17"/>
                <a:gd name="T22" fmla="*/ 16 w 20"/>
                <a:gd name="T23" fmla="*/ 6 h 17"/>
                <a:gd name="T24" fmla="*/ 14 w 20"/>
                <a:gd name="T25" fmla="*/ 8 h 17"/>
                <a:gd name="T26" fmla="*/ 13 w 20"/>
                <a:gd name="T27" fmla="*/ 10 h 17"/>
                <a:gd name="T28" fmla="*/ 11 w 20"/>
                <a:gd name="T29" fmla="*/ 13 h 17"/>
                <a:gd name="T30" fmla="*/ 10 w 20"/>
                <a:gd name="T31" fmla="*/ 16 h 17"/>
                <a:gd name="T32" fmla="*/ 8 w 20"/>
                <a:gd name="T33" fmla="*/ 14 h 17"/>
                <a:gd name="T34" fmla="*/ 7 w 20"/>
                <a:gd name="T35" fmla="*/ 13 h 17"/>
                <a:gd name="T36" fmla="*/ 6 w 20"/>
                <a:gd name="T37" fmla="*/ 12 h 17"/>
                <a:gd name="T38" fmla="*/ 5 w 20"/>
                <a:gd name="T39" fmla="*/ 10 h 17"/>
                <a:gd name="T40" fmla="*/ 5 w 20"/>
                <a:gd name="T41" fmla="*/ 9 h 17"/>
                <a:gd name="T42" fmla="*/ 3 w 20"/>
                <a:gd name="T43" fmla="*/ 6 h 17"/>
                <a:gd name="T44" fmla="*/ 1 w 20"/>
                <a:gd name="T45" fmla="*/ 2 h 17"/>
                <a:gd name="T46" fmla="*/ 0 w 20"/>
                <a:gd name="T47" fmla="*/ 0 h 17"/>
                <a:gd name="T48" fmla="*/ 5 w 20"/>
                <a:gd name="T49" fmla="*/ 1 h 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
                <a:gd name="T76" fmla="*/ 0 h 17"/>
                <a:gd name="T77" fmla="*/ 20 w 20"/>
                <a:gd name="T78" fmla="*/ 17 h 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 h="17">
                  <a:moveTo>
                    <a:pt x="5" y="1"/>
                  </a:moveTo>
                  <a:lnTo>
                    <a:pt x="6" y="1"/>
                  </a:lnTo>
                  <a:lnTo>
                    <a:pt x="8" y="2"/>
                  </a:lnTo>
                  <a:lnTo>
                    <a:pt x="11" y="2"/>
                  </a:lnTo>
                  <a:lnTo>
                    <a:pt x="13" y="1"/>
                  </a:lnTo>
                  <a:lnTo>
                    <a:pt x="14" y="1"/>
                  </a:lnTo>
                  <a:lnTo>
                    <a:pt x="17" y="1"/>
                  </a:lnTo>
                  <a:lnTo>
                    <a:pt x="18" y="2"/>
                  </a:lnTo>
                  <a:lnTo>
                    <a:pt x="19" y="4"/>
                  </a:lnTo>
                  <a:lnTo>
                    <a:pt x="18" y="5"/>
                  </a:lnTo>
                  <a:lnTo>
                    <a:pt x="16" y="6"/>
                  </a:lnTo>
                  <a:lnTo>
                    <a:pt x="14" y="8"/>
                  </a:lnTo>
                  <a:lnTo>
                    <a:pt x="13" y="10"/>
                  </a:lnTo>
                  <a:lnTo>
                    <a:pt x="11" y="13"/>
                  </a:lnTo>
                  <a:lnTo>
                    <a:pt x="10" y="16"/>
                  </a:lnTo>
                  <a:lnTo>
                    <a:pt x="8" y="14"/>
                  </a:lnTo>
                  <a:lnTo>
                    <a:pt x="7" y="13"/>
                  </a:lnTo>
                  <a:lnTo>
                    <a:pt x="6" y="12"/>
                  </a:lnTo>
                  <a:lnTo>
                    <a:pt x="5" y="10"/>
                  </a:lnTo>
                  <a:lnTo>
                    <a:pt x="5" y="9"/>
                  </a:lnTo>
                  <a:lnTo>
                    <a:pt x="3" y="6"/>
                  </a:lnTo>
                  <a:lnTo>
                    <a:pt x="1" y="2"/>
                  </a:lnTo>
                  <a:lnTo>
                    <a:pt x="0" y="0"/>
                  </a:lnTo>
                  <a:lnTo>
                    <a:pt x="5" y="1"/>
                  </a:lnTo>
                </a:path>
              </a:pathLst>
            </a:custGeom>
            <a:solidFill>
              <a:srgbClr val="CC19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64" name="Freeform 632"/>
            <p:cNvSpPr>
              <a:spLocks/>
            </p:cNvSpPr>
            <p:nvPr/>
          </p:nvSpPr>
          <p:spPr bwMode="auto">
            <a:xfrm>
              <a:off x="1648" y="1377"/>
              <a:ext cx="17" cy="17"/>
            </a:xfrm>
            <a:custGeom>
              <a:avLst/>
              <a:gdLst>
                <a:gd name="T0" fmla="*/ 0 w 17"/>
                <a:gd name="T1" fmla="*/ 1 h 17"/>
                <a:gd name="T2" fmla="*/ 2 w 17"/>
                <a:gd name="T3" fmla="*/ 1 h 17"/>
                <a:gd name="T4" fmla="*/ 3 w 17"/>
                <a:gd name="T5" fmla="*/ 0 h 17"/>
                <a:gd name="T6" fmla="*/ 5 w 17"/>
                <a:gd name="T7" fmla="*/ 0 h 17"/>
                <a:gd name="T8" fmla="*/ 7 w 17"/>
                <a:gd name="T9" fmla="*/ 1 h 17"/>
                <a:gd name="T10" fmla="*/ 7 w 17"/>
                <a:gd name="T11" fmla="*/ 1 h 17"/>
                <a:gd name="T12" fmla="*/ 8 w 17"/>
                <a:gd name="T13" fmla="*/ 1 h 17"/>
                <a:gd name="T14" fmla="*/ 9 w 17"/>
                <a:gd name="T15" fmla="*/ 3 h 17"/>
                <a:gd name="T16" fmla="*/ 10 w 17"/>
                <a:gd name="T17" fmla="*/ 4 h 17"/>
                <a:gd name="T18" fmla="*/ 11 w 17"/>
                <a:gd name="T19" fmla="*/ 6 h 17"/>
                <a:gd name="T20" fmla="*/ 12 w 17"/>
                <a:gd name="T21" fmla="*/ 8 h 17"/>
                <a:gd name="T22" fmla="*/ 13 w 17"/>
                <a:gd name="T23" fmla="*/ 9 h 17"/>
                <a:gd name="T24" fmla="*/ 15 w 17"/>
                <a:gd name="T25" fmla="*/ 9 h 17"/>
                <a:gd name="T26" fmla="*/ 16 w 17"/>
                <a:gd name="T27" fmla="*/ 9 h 17"/>
                <a:gd name="T28" fmla="*/ 16 w 17"/>
                <a:gd name="T29" fmla="*/ 9 h 17"/>
                <a:gd name="T30" fmla="*/ 16 w 17"/>
                <a:gd name="T31" fmla="*/ 11 h 17"/>
                <a:gd name="T32" fmla="*/ 14 w 17"/>
                <a:gd name="T33" fmla="*/ 11 h 17"/>
                <a:gd name="T34" fmla="*/ 12 w 17"/>
                <a:gd name="T35" fmla="*/ 9 h 17"/>
                <a:gd name="T36" fmla="*/ 11 w 17"/>
                <a:gd name="T37" fmla="*/ 9 h 17"/>
                <a:gd name="T38" fmla="*/ 11 w 17"/>
                <a:gd name="T39" fmla="*/ 11 h 17"/>
                <a:gd name="T40" fmla="*/ 11 w 17"/>
                <a:gd name="T41" fmla="*/ 12 h 17"/>
                <a:gd name="T42" fmla="*/ 11 w 17"/>
                <a:gd name="T43" fmla="*/ 14 h 17"/>
                <a:gd name="T44" fmla="*/ 11 w 17"/>
                <a:gd name="T45" fmla="*/ 16 h 17"/>
                <a:gd name="T46" fmla="*/ 11 w 17"/>
                <a:gd name="T47" fmla="*/ 16 h 17"/>
                <a:gd name="T48" fmla="*/ 10 w 17"/>
                <a:gd name="T49" fmla="*/ 12 h 17"/>
                <a:gd name="T50" fmla="*/ 8 w 17"/>
                <a:gd name="T51" fmla="*/ 9 h 17"/>
                <a:gd name="T52" fmla="*/ 7 w 17"/>
                <a:gd name="T53" fmla="*/ 8 h 17"/>
                <a:gd name="T54" fmla="*/ 6 w 17"/>
                <a:gd name="T55" fmla="*/ 6 h 17"/>
                <a:gd name="T56" fmla="*/ 5 w 17"/>
                <a:gd name="T57" fmla="*/ 6 h 17"/>
                <a:gd name="T58" fmla="*/ 3 w 17"/>
                <a:gd name="T59" fmla="*/ 4 h 17"/>
                <a:gd name="T60" fmla="*/ 1 w 17"/>
                <a:gd name="T61" fmla="*/ 4 h 17"/>
                <a:gd name="T62" fmla="*/ 0 w 17"/>
                <a:gd name="T63" fmla="*/ 3 h 17"/>
                <a:gd name="T64" fmla="*/ 0 w 17"/>
                <a:gd name="T65" fmla="*/ 1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
                <a:gd name="T100" fmla="*/ 0 h 17"/>
                <a:gd name="T101" fmla="*/ 17 w 17"/>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 h="17">
                  <a:moveTo>
                    <a:pt x="0" y="1"/>
                  </a:moveTo>
                  <a:lnTo>
                    <a:pt x="2" y="1"/>
                  </a:lnTo>
                  <a:lnTo>
                    <a:pt x="3" y="0"/>
                  </a:lnTo>
                  <a:lnTo>
                    <a:pt x="5" y="0"/>
                  </a:lnTo>
                  <a:lnTo>
                    <a:pt x="7" y="1"/>
                  </a:lnTo>
                  <a:lnTo>
                    <a:pt x="8" y="1"/>
                  </a:lnTo>
                  <a:lnTo>
                    <a:pt x="9" y="3"/>
                  </a:lnTo>
                  <a:lnTo>
                    <a:pt x="10" y="4"/>
                  </a:lnTo>
                  <a:lnTo>
                    <a:pt x="11" y="6"/>
                  </a:lnTo>
                  <a:lnTo>
                    <a:pt x="12" y="8"/>
                  </a:lnTo>
                  <a:lnTo>
                    <a:pt x="13" y="9"/>
                  </a:lnTo>
                  <a:lnTo>
                    <a:pt x="15" y="9"/>
                  </a:lnTo>
                  <a:lnTo>
                    <a:pt x="16" y="9"/>
                  </a:lnTo>
                  <a:lnTo>
                    <a:pt x="16" y="11"/>
                  </a:lnTo>
                  <a:lnTo>
                    <a:pt x="14" y="11"/>
                  </a:lnTo>
                  <a:lnTo>
                    <a:pt x="12" y="9"/>
                  </a:lnTo>
                  <a:lnTo>
                    <a:pt x="11" y="9"/>
                  </a:lnTo>
                  <a:lnTo>
                    <a:pt x="11" y="11"/>
                  </a:lnTo>
                  <a:lnTo>
                    <a:pt x="11" y="12"/>
                  </a:lnTo>
                  <a:lnTo>
                    <a:pt x="11" y="14"/>
                  </a:lnTo>
                  <a:lnTo>
                    <a:pt x="11" y="16"/>
                  </a:lnTo>
                  <a:lnTo>
                    <a:pt x="10" y="12"/>
                  </a:lnTo>
                  <a:lnTo>
                    <a:pt x="8" y="9"/>
                  </a:lnTo>
                  <a:lnTo>
                    <a:pt x="7" y="8"/>
                  </a:lnTo>
                  <a:lnTo>
                    <a:pt x="6" y="6"/>
                  </a:lnTo>
                  <a:lnTo>
                    <a:pt x="5" y="6"/>
                  </a:lnTo>
                  <a:lnTo>
                    <a:pt x="3" y="4"/>
                  </a:lnTo>
                  <a:lnTo>
                    <a:pt x="1" y="4"/>
                  </a:lnTo>
                  <a:lnTo>
                    <a:pt x="0" y="3"/>
                  </a:lnTo>
                  <a:lnTo>
                    <a:pt x="0" y="1"/>
                  </a:lnTo>
                </a:path>
              </a:pathLst>
            </a:custGeom>
            <a:solidFill>
              <a:srgbClr val="CC19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65" name="Freeform 633"/>
            <p:cNvSpPr>
              <a:spLocks/>
            </p:cNvSpPr>
            <p:nvPr/>
          </p:nvSpPr>
          <p:spPr bwMode="auto">
            <a:xfrm>
              <a:off x="1661" y="1384"/>
              <a:ext cx="17" cy="17"/>
            </a:xfrm>
            <a:custGeom>
              <a:avLst/>
              <a:gdLst>
                <a:gd name="T0" fmla="*/ 0 w 17"/>
                <a:gd name="T1" fmla="*/ 2 h 17"/>
                <a:gd name="T2" fmla="*/ 3 w 17"/>
                <a:gd name="T3" fmla="*/ 2 h 17"/>
                <a:gd name="T4" fmla="*/ 6 w 17"/>
                <a:gd name="T5" fmla="*/ 0 h 17"/>
                <a:gd name="T6" fmla="*/ 8 w 17"/>
                <a:gd name="T7" fmla="*/ 2 h 17"/>
                <a:gd name="T8" fmla="*/ 11 w 17"/>
                <a:gd name="T9" fmla="*/ 5 h 17"/>
                <a:gd name="T10" fmla="*/ 13 w 17"/>
                <a:gd name="T11" fmla="*/ 10 h 17"/>
                <a:gd name="T12" fmla="*/ 16 w 17"/>
                <a:gd name="T13" fmla="*/ 13 h 17"/>
                <a:gd name="T14" fmla="*/ 16 w 17"/>
                <a:gd name="T15" fmla="*/ 16 h 17"/>
                <a:gd name="T16" fmla="*/ 13 w 17"/>
                <a:gd name="T17" fmla="*/ 16 h 17"/>
                <a:gd name="T18" fmla="*/ 12 w 17"/>
                <a:gd name="T19" fmla="*/ 13 h 17"/>
                <a:gd name="T20" fmla="*/ 11 w 17"/>
                <a:gd name="T21" fmla="*/ 10 h 17"/>
                <a:gd name="T22" fmla="*/ 9 w 17"/>
                <a:gd name="T23" fmla="*/ 10 h 17"/>
                <a:gd name="T24" fmla="*/ 8 w 17"/>
                <a:gd name="T25" fmla="*/ 10 h 17"/>
                <a:gd name="T26" fmla="*/ 8 w 17"/>
                <a:gd name="T27" fmla="*/ 10 h 17"/>
                <a:gd name="T28" fmla="*/ 7 w 17"/>
                <a:gd name="T29" fmla="*/ 10 h 17"/>
                <a:gd name="T30" fmla="*/ 6 w 17"/>
                <a:gd name="T31" fmla="*/ 10 h 17"/>
                <a:gd name="T32" fmla="*/ 4 w 17"/>
                <a:gd name="T33" fmla="*/ 10 h 17"/>
                <a:gd name="T34" fmla="*/ 3 w 17"/>
                <a:gd name="T35" fmla="*/ 8 h 17"/>
                <a:gd name="T36" fmla="*/ 1 w 17"/>
                <a:gd name="T37" fmla="*/ 5 h 17"/>
                <a:gd name="T38" fmla="*/ 0 w 17"/>
                <a:gd name="T39" fmla="*/ 2 h 17"/>
                <a:gd name="T40" fmla="*/ 0 w 17"/>
                <a:gd name="T41" fmla="*/ 2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17"/>
                <a:gd name="T65" fmla="*/ 17 w 17"/>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17">
                  <a:moveTo>
                    <a:pt x="0" y="2"/>
                  </a:moveTo>
                  <a:lnTo>
                    <a:pt x="3" y="2"/>
                  </a:lnTo>
                  <a:lnTo>
                    <a:pt x="6" y="0"/>
                  </a:lnTo>
                  <a:lnTo>
                    <a:pt x="8" y="2"/>
                  </a:lnTo>
                  <a:lnTo>
                    <a:pt x="11" y="5"/>
                  </a:lnTo>
                  <a:lnTo>
                    <a:pt x="13" y="10"/>
                  </a:lnTo>
                  <a:lnTo>
                    <a:pt x="16" y="13"/>
                  </a:lnTo>
                  <a:lnTo>
                    <a:pt x="16" y="16"/>
                  </a:lnTo>
                  <a:lnTo>
                    <a:pt x="13" y="16"/>
                  </a:lnTo>
                  <a:lnTo>
                    <a:pt x="12" y="13"/>
                  </a:lnTo>
                  <a:lnTo>
                    <a:pt x="11" y="10"/>
                  </a:lnTo>
                  <a:lnTo>
                    <a:pt x="9" y="10"/>
                  </a:lnTo>
                  <a:lnTo>
                    <a:pt x="8" y="10"/>
                  </a:lnTo>
                  <a:lnTo>
                    <a:pt x="7" y="10"/>
                  </a:lnTo>
                  <a:lnTo>
                    <a:pt x="6" y="10"/>
                  </a:lnTo>
                  <a:lnTo>
                    <a:pt x="4" y="10"/>
                  </a:lnTo>
                  <a:lnTo>
                    <a:pt x="3" y="8"/>
                  </a:lnTo>
                  <a:lnTo>
                    <a:pt x="1" y="5"/>
                  </a:lnTo>
                  <a:lnTo>
                    <a:pt x="0" y="2"/>
                  </a:lnTo>
                </a:path>
              </a:pathLst>
            </a:custGeom>
            <a:solidFill>
              <a:srgbClr val="CC19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66" name="Freeform 634"/>
            <p:cNvSpPr>
              <a:spLocks/>
            </p:cNvSpPr>
            <p:nvPr/>
          </p:nvSpPr>
          <p:spPr bwMode="auto">
            <a:xfrm>
              <a:off x="1644" y="1389"/>
              <a:ext cx="27" cy="17"/>
            </a:xfrm>
            <a:custGeom>
              <a:avLst/>
              <a:gdLst>
                <a:gd name="T0" fmla="*/ 26 w 27"/>
                <a:gd name="T1" fmla="*/ 11 h 17"/>
                <a:gd name="T2" fmla="*/ 25 w 27"/>
                <a:gd name="T3" fmla="*/ 9 h 17"/>
                <a:gd name="T4" fmla="*/ 24 w 27"/>
                <a:gd name="T5" fmla="*/ 6 h 17"/>
                <a:gd name="T6" fmla="*/ 23 w 27"/>
                <a:gd name="T7" fmla="*/ 4 h 17"/>
                <a:gd name="T8" fmla="*/ 20 w 27"/>
                <a:gd name="T9" fmla="*/ 4 h 17"/>
                <a:gd name="T10" fmla="*/ 18 w 27"/>
                <a:gd name="T11" fmla="*/ 4 h 17"/>
                <a:gd name="T12" fmla="*/ 17 w 27"/>
                <a:gd name="T13" fmla="*/ 4 h 17"/>
                <a:gd name="T14" fmla="*/ 16 w 27"/>
                <a:gd name="T15" fmla="*/ 2 h 17"/>
                <a:gd name="T16" fmla="*/ 15 w 27"/>
                <a:gd name="T17" fmla="*/ 2 h 17"/>
                <a:gd name="T18" fmla="*/ 15 w 27"/>
                <a:gd name="T19" fmla="*/ 4 h 17"/>
                <a:gd name="T20" fmla="*/ 14 w 27"/>
                <a:gd name="T21" fmla="*/ 4 h 17"/>
                <a:gd name="T22" fmla="*/ 13 w 27"/>
                <a:gd name="T23" fmla="*/ 4 h 17"/>
                <a:gd name="T24" fmla="*/ 12 w 27"/>
                <a:gd name="T25" fmla="*/ 4 h 17"/>
                <a:gd name="T26" fmla="*/ 11 w 27"/>
                <a:gd name="T27" fmla="*/ 2 h 17"/>
                <a:gd name="T28" fmla="*/ 10 w 27"/>
                <a:gd name="T29" fmla="*/ 0 h 17"/>
                <a:gd name="T30" fmla="*/ 9 w 27"/>
                <a:gd name="T31" fmla="*/ 0 h 17"/>
                <a:gd name="T32" fmla="*/ 7 w 27"/>
                <a:gd name="T33" fmla="*/ 0 h 17"/>
                <a:gd name="T34" fmla="*/ 5 w 27"/>
                <a:gd name="T35" fmla="*/ 2 h 17"/>
                <a:gd name="T36" fmla="*/ 2 w 27"/>
                <a:gd name="T37" fmla="*/ 6 h 17"/>
                <a:gd name="T38" fmla="*/ 0 w 27"/>
                <a:gd name="T39" fmla="*/ 11 h 17"/>
                <a:gd name="T40" fmla="*/ 1 w 27"/>
                <a:gd name="T41" fmla="*/ 16 h 17"/>
                <a:gd name="T42" fmla="*/ 4 w 27"/>
                <a:gd name="T43" fmla="*/ 16 h 17"/>
                <a:gd name="T44" fmla="*/ 7 w 27"/>
                <a:gd name="T45" fmla="*/ 16 h 17"/>
                <a:gd name="T46" fmla="*/ 10 w 27"/>
                <a:gd name="T47" fmla="*/ 16 h 17"/>
                <a:gd name="T48" fmla="*/ 12 w 27"/>
                <a:gd name="T49" fmla="*/ 16 h 17"/>
                <a:gd name="T50" fmla="*/ 13 w 27"/>
                <a:gd name="T51" fmla="*/ 13 h 17"/>
                <a:gd name="T52" fmla="*/ 14 w 27"/>
                <a:gd name="T53" fmla="*/ 9 h 17"/>
                <a:gd name="T54" fmla="*/ 15 w 27"/>
                <a:gd name="T55" fmla="*/ 9 h 17"/>
                <a:gd name="T56" fmla="*/ 16 w 27"/>
                <a:gd name="T57" fmla="*/ 9 h 17"/>
                <a:gd name="T58" fmla="*/ 17 w 27"/>
                <a:gd name="T59" fmla="*/ 9 h 17"/>
                <a:gd name="T60" fmla="*/ 18 w 27"/>
                <a:gd name="T61" fmla="*/ 9 h 17"/>
                <a:gd name="T62" fmla="*/ 18 w 27"/>
                <a:gd name="T63" fmla="*/ 11 h 17"/>
                <a:gd name="T64" fmla="*/ 19 w 27"/>
                <a:gd name="T65" fmla="*/ 11 h 17"/>
                <a:gd name="T66" fmla="*/ 20 w 27"/>
                <a:gd name="T67" fmla="*/ 9 h 17"/>
                <a:gd name="T68" fmla="*/ 21 w 27"/>
                <a:gd name="T69" fmla="*/ 9 h 17"/>
                <a:gd name="T70" fmla="*/ 22 w 27"/>
                <a:gd name="T71" fmla="*/ 9 h 17"/>
                <a:gd name="T72" fmla="*/ 22 w 27"/>
                <a:gd name="T73" fmla="*/ 9 h 17"/>
                <a:gd name="T74" fmla="*/ 24 w 27"/>
                <a:gd name="T75" fmla="*/ 9 h 17"/>
                <a:gd name="T76" fmla="*/ 25 w 27"/>
                <a:gd name="T77" fmla="*/ 11 h 17"/>
                <a:gd name="T78" fmla="*/ 26 w 27"/>
                <a:gd name="T79" fmla="*/ 11 h 17"/>
                <a:gd name="T80" fmla="*/ 26 w 27"/>
                <a:gd name="T81" fmla="*/ 11 h 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7"/>
                <a:gd name="T124" fmla="*/ 0 h 17"/>
                <a:gd name="T125" fmla="*/ 27 w 27"/>
                <a:gd name="T126" fmla="*/ 17 h 1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7" h="17">
                  <a:moveTo>
                    <a:pt x="26" y="11"/>
                  </a:moveTo>
                  <a:lnTo>
                    <a:pt x="25" y="9"/>
                  </a:lnTo>
                  <a:lnTo>
                    <a:pt x="24" y="6"/>
                  </a:lnTo>
                  <a:lnTo>
                    <a:pt x="23" y="4"/>
                  </a:lnTo>
                  <a:lnTo>
                    <a:pt x="20" y="4"/>
                  </a:lnTo>
                  <a:lnTo>
                    <a:pt x="18" y="4"/>
                  </a:lnTo>
                  <a:lnTo>
                    <a:pt x="17" y="4"/>
                  </a:lnTo>
                  <a:lnTo>
                    <a:pt x="16" y="2"/>
                  </a:lnTo>
                  <a:lnTo>
                    <a:pt x="15" y="2"/>
                  </a:lnTo>
                  <a:lnTo>
                    <a:pt x="15" y="4"/>
                  </a:lnTo>
                  <a:lnTo>
                    <a:pt x="14" y="4"/>
                  </a:lnTo>
                  <a:lnTo>
                    <a:pt x="13" y="4"/>
                  </a:lnTo>
                  <a:lnTo>
                    <a:pt x="12" y="4"/>
                  </a:lnTo>
                  <a:lnTo>
                    <a:pt x="11" y="2"/>
                  </a:lnTo>
                  <a:lnTo>
                    <a:pt x="10" y="0"/>
                  </a:lnTo>
                  <a:lnTo>
                    <a:pt x="9" y="0"/>
                  </a:lnTo>
                  <a:lnTo>
                    <a:pt x="7" y="0"/>
                  </a:lnTo>
                  <a:lnTo>
                    <a:pt x="5" y="2"/>
                  </a:lnTo>
                  <a:lnTo>
                    <a:pt x="2" y="6"/>
                  </a:lnTo>
                  <a:lnTo>
                    <a:pt x="0" y="11"/>
                  </a:lnTo>
                  <a:lnTo>
                    <a:pt x="1" y="16"/>
                  </a:lnTo>
                  <a:lnTo>
                    <a:pt x="4" y="16"/>
                  </a:lnTo>
                  <a:lnTo>
                    <a:pt x="7" y="16"/>
                  </a:lnTo>
                  <a:lnTo>
                    <a:pt x="10" y="16"/>
                  </a:lnTo>
                  <a:lnTo>
                    <a:pt x="12" y="16"/>
                  </a:lnTo>
                  <a:lnTo>
                    <a:pt x="13" y="13"/>
                  </a:lnTo>
                  <a:lnTo>
                    <a:pt x="14" y="9"/>
                  </a:lnTo>
                  <a:lnTo>
                    <a:pt x="15" y="9"/>
                  </a:lnTo>
                  <a:lnTo>
                    <a:pt x="16" y="9"/>
                  </a:lnTo>
                  <a:lnTo>
                    <a:pt x="17" y="9"/>
                  </a:lnTo>
                  <a:lnTo>
                    <a:pt x="18" y="9"/>
                  </a:lnTo>
                  <a:lnTo>
                    <a:pt x="18" y="11"/>
                  </a:lnTo>
                  <a:lnTo>
                    <a:pt x="19" y="11"/>
                  </a:lnTo>
                  <a:lnTo>
                    <a:pt x="20" y="9"/>
                  </a:lnTo>
                  <a:lnTo>
                    <a:pt x="21" y="9"/>
                  </a:lnTo>
                  <a:lnTo>
                    <a:pt x="22" y="9"/>
                  </a:lnTo>
                  <a:lnTo>
                    <a:pt x="24" y="9"/>
                  </a:lnTo>
                  <a:lnTo>
                    <a:pt x="25" y="11"/>
                  </a:lnTo>
                  <a:lnTo>
                    <a:pt x="26" y="11"/>
                  </a:lnTo>
                </a:path>
              </a:pathLst>
            </a:custGeom>
            <a:solidFill>
              <a:srgbClr val="CC19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67" name="Freeform 635"/>
            <p:cNvSpPr>
              <a:spLocks/>
            </p:cNvSpPr>
            <p:nvPr/>
          </p:nvSpPr>
          <p:spPr bwMode="auto">
            <a:xfrm>
              <a:off x="1674" y="1381"/>
              <a:ext cx="22" cy="17"/>
            </a:xfrm>
            <a:custGeom>
              <a:avLst/>
              <a:gdLst>
                <a:gd name="T0" fmla="*/ 20 w 22"/>
                <a:gd name="T1" fmla="*/ 4 h 17"/>
                <a:gd name="T2" fmla="*/ 16 w 22"/>
                <a:gd name="T3" fmla="*/ 2 h 17"/>
                <a:gd name="T4" fmla="*/ 13 w 22"/>
                <a:gd name="T5" fmla="*/ 0 h 17"/>
                <a:gd name="T6" fmla="*/ 10 w 22"/>
                <a:gd name="T7" fmla="*/ 0 h 17"/>
                <a:gd name="T8" fmla="*/ 7 w 22"/>
                <a:gd name="T9" fmla="*/ 0 h 17"/>
                <a:gd name="T10" fmla="*/ 4 w 22"/>
                <a:gd name="T11" fmla="*/ 4 h 17"/>
                <a:gd name="T12" fmla="*/ 2 w 22"/>
                <a:gd name="T13" fmla="*/ 6 h 17"/>
                <a:gd name="T14" fmla="*/ 0 w 22"/>
                <a:gd name="T15" fmla="*/ 9 h 17"/>
                <a:gd name="T16" fmla="*/ 0 w 22"/>
                <a:gd name="T17" fmla="*/ 9 h 17"/>
                <a:gd name="T18" fmla="*/ 1 w 22"/>
                <a:gd name="T19" fmla="*/ 11 h 17"/>
                <a:gd name="T20" fmla="*/ 3 w 22"/>
                <a:gd name="T21" fmla="*/ 13 h 17"/>
                <a:gd name="T22" fmla="*/ 4 w 22"/>
                <a:gd name="T23" fmla="*/ 16 h 17"/>
                <a:gd name="T24" fmla="*/ 6 w 22"/>
                <a:gd name="T25" fmla="*/ 16 h 17"/>
                <a:gd name="T26" fmla="*/ 9 w 22"/>
                <a:gd name="T27" fmla="*/ 16 h 17"/>
                <a:gd name="T28" fmla="*/ 11 w 22"/>
                <a:gd name="T29" fmla="*/ 13 h 17"/>
                <a:gd name="T30" fmla="*/ 12 w 22"/>
                <a:gd name="T31" fmla="*/ 11 h 17"/>
                <a:gd name="T32" fmla="*/ 13 w 22"/>
                <a:gd name="T33" fmla="*/ 9 h 17"/>
                <a:gd name="T34" fmla="*/ 16 w 22"/>
                <a:gd name="T35" fmla="*/ 6 h 17"/>
                <a:gd name="T36" fmla="*/ 20 w 22"/>
                <a:gd name="T37" fmla="*/ 4 h 17"/>
                <a:gd name="T38" fmla="*/ 21 w 22"/>
                <a:gd name="T39" fmla="*/ 4 h 17"/>
                <a:gd name="T40" fmla="*/ 20 w 22"/>
                <a:gd name="T41" fmla="*/ 4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
                <a:gd name="T64" fmla="*/ 0 h 17"/>
                <a:gd name="T65" fmla="*/ 22 w 22"/>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 h="17">
                  <a:moveTo>
                    <a:pt x="20" y="4"/>
                  </a:moveTo>
                  <a:lnTo>
                    <a:pt x="16" y="2"/>
                  </a:lnTo>
                  <a:lnTo>
                    <a:pt x="13" y="0"/>
                  </a:lnTo>
                  <a:lnTo>
                    <a:pt x="10" y="0"/>
                  </a:lnTo>
                  <a:lnTo>
                    <a:pt x="7" y="0"/>
                  </a:lnTo>
                  <a:lnTo>
                    <a:pt x="4" y="4"/>
                  </a:lnTo>
                  <a:lnTo>
                    <a:pt x="2" y="6"/>
                  </a:lnTo>
                  <a:lnTo>
                    <a:pt x="0" y="9"/>
                  </a:lnTo>
                  <a:lnTo>
                    <a:pt x="1" y="11"/>
                  </a:lnTo>
                  <a:lnTo>
                    <a:pt x="3" y="13"/>
                  </a:lnTo>
                  <a:lnTo>
                    <a:pt x="4" y="16"/>
                  </a:lnTo>
                  <a:lnTo>
                    <a:pt x="6" y="16"/>
                  </a:lnTo>
                  <a:lnTo>
                    <a:pt x="9" y="16"/>
                  </a:lnTo>
                  <a:lnTo>
                    <a:pt x="11" y="13"/>
                  </a:lnTo>
                  <a:lnTo>
                    <a:pt x="12" y="11"/>
                  </a:lnTo>
                  <a:lnTo>
                    <a:pt x="13" y="9"/>
                  </a:lnTo>
                  <a:lnTo>
                    <a:pt x="16" y="6"/>
                  </a:lnTo>
                  <a:lnTo>
                    <a:pt x="20" y="4"/>
                  </a:lnTo>
                  <a:lnTo>
                    <a:pt x="21" y="4"/>
                  </a:lnTo>
                  <a:lnTo>
                    <a:pt x="20" y="4"/>
                  </a:lnTo>
                </a:path>
              </a:pathLst>
            </a:custGeom>
            <a:solidFill>
              <a:srgbClr val="CC19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68" name="Freeform 636"/>
            <p:cNvSpPr>
              <a:spLocks/>
            </p:cNvSpPr>
            <p:nvPr/>
          </p:nvSpPr>
          <p:spPr bwMode="auto">
            <a:xfrm>
              <a:off x="1849" y="1379"/>
              <a:ext cx="54" cy="17"/>
            </a:xfrm>
            <a:custGeom>
              <a:avLst/>
              <a:gdLst>
                <a:gd name="T0" fmla="*/ 36 w 54"/>
                <a:gd name="T1" fmla="*/ 1 h 17"/>
                <a:gd name="T2" fmla="*/ 34 w 54"/>
                <a:gd name="T3" fmla="*/ 1 h 17"/>
                <a:gd name="T4" fmla="*/ 32 w 54"/>
                <a:gd name="T5" fmla="*/ 1 h 17"/>
                <a:gd name="T6" fmla="*/ 29 w 54"/>
                <a:gd name="T7" fmla="*/ 0 h 17"/>
                <a:gd name="T8" fmla="*/ 26 w 54"/>
                <a:gd name="T9" fmla="*/ 0 h 17"/>
                <a:gd name="T10" fmla="*/ 23 w 54"/>
                <a:gd name="T11" fmla="*/ 0 h 17"/>
                <a:gd name="T12" fmla="*/ 21 w 54"/>
                <a:gd name="T13" fmla="*/ 0 h 17"/>
                <a:gd name="T14" fmla="*/ 17 w 54"/>
                <a:gd name="T15" fmla="*/ 1 h 17"/>
                <a:gd name="T16" fmla="*/ 14 w 54"/>
                <a:gd name="T17" fmla="*/ 3 h 17"/>
                <a:gd name="T18" fmla="*/ 11 w 54"/>
                <a:gd name="T19" fmla="*/ 5 h 17"/>
                <a:gd name="T20" fmla="*/ 8 w 54"/>
                <a:gd name="T21" fmla="*/ 7 h 17"/>
                <a:gd name="T22" fmla="*/ 5 w 54"/>
                <a:gd name="T23" fmla="*/ 8 h 17"/>
                <a:gd name="T24" fmla="*/ 2 w 54"/>
                <a:gd name="T25" fmla="*/ 10 h 17"/>
                <a:gd name="T26" fmla="*/ 0 w 54"/>
                <a:gd name="T27" fmla="*/ 12 h 17"/>
                <a:gd name="T28" fmla="*/ 0 w 54"/>
                <a:gd name="T29" fmla="*/ 12 h 17"/>
                <a:gd name="T30" fmla="*/ 1 w 54"/>
                <a:gd name="T31" fmla="*/ 14 h 17"/>
                <a:gd name="T32" fmla="*/ 4 w 54"/>
                <a:gd name="T33" fmla="*/ 14 h 17"/>
                <a:gd name="T34" fmla="*/ 8 w 54"/>
                <a:gd name="T35" fmla="*/ 14 h 17"/>
                <a:gd name="T36" fmla="*/ 11 w 54"/>
                <a:gd name="T37" fmla="*/ 14 h 17"/>
                <a:gd name="T38" fmla="*/ 13 w 54"/>
                <a:gd name="T39" fmla="*/ 14 h 17"/>
                <a:gd name="T40" fmla="*/ 14 w 54"/>
                <a:gd name="T41" fmla="*/ 12 h 17"/>
                <a:gd name="T42" fmla="*/ 15 w 54"/>
                <a:gd name="T43" fmla="*/ 12 h 17"/>
                <a:gd name="T44" fmla="*/ 17 w 54"/>
                <a:gd name="T45" fmla="*/ 12 h 17"/>
                <a:gd name="T46" fmla="*/ 18 w 54"/>
                <a:gd name="T47" fmla="*/ 12 h 17"/>
                <a:gd name="T48" fmla="*/ 19 w 54"/>
                <a:gd name="T49" fmla="*/ 12 h 17"/>
                <a:gd name="T50" fmla="*/ 21 w 54"/>
                <a:gd name="T51" fmla="*/ 12 h 17"/>
                <a:gd name="T52" fmla="*/ 23 w 54"/>
                <a:gd name="T53" fmla="*/ 12 h 17"/>
                <a:gd name="T54" fmla="*/ 24 w 54"/>
                <a:gd name="T55" fmla="*/ 14 h 17"/>
                <a:gd name="T56" fmla="*/ 26 w 54"/>
                <a:gd name="T57" fmla="*/ 14 h 17"/>
                <a:gd name="T58" fmla="*/ 28 w 54"/>
                <a:gd name="T59" fmla="*/ 16 h 17"/>
                <a:gd name="T60" fmla="*/ 30 w 54"/>
                <a:gd name="T61" fmla="*/ 16 h 17"/>
                <a:gd name="T62" fmla="*/ 32 w 54"/>
                <a:gd name="T63" fmla="*/ 16 h 17"/>
                <a:gd name="T64" fmla="*/ 33 w 54"/>
                <a:gd name="T65" fmla="*/ 16 h 17"/>
                <a:gd name="T66" fmla="*/ 36 w 54"/>
                <a:gd name="T67" fmla="*/ 16 h 17"/>
                <a:gd name="T68" fmla="*/ 38 w 54"/>
                <a:gd name="T69" fmla="*/ 14 h 17"/>
                <a:gd name="T70" fmla="*/ 40 w 54"/>
                <a:gd name="T71" fmla="*/ 12 h 17"/>
                <a:gd name="T72" fmla="*/ 41 w 54"/>
                <a:gd name="T73" fmla="*/ 12 h 17"/>
                <a:gd name="T74" fmla="*/ 43 w 54"/>
                <a:gd name="T75" fmla="*/ 12 h 17"/>
                <a:gd name="T76" fmla="*/ 45 w 54"/>
                <a:gd name="T77" fmla="*/ 12 h 17"/>
                <a:gd name="T78" fmla="*/ 47 w 54"/>
                <a:gd name="T79" fmla="*/ 12 h 17"/>
                <a:gd name="T80" fmla="*/ 49 w 54"/>
                <a:gd name="T81" fmla="*/ 10 h 17"/>
                <a:gd name="T82" fmla="*/ 51 w 54"/>
                <a:gd name="T83" fmla="*/ 10 h 17"/>
                <a:gd name="T84" fmla="*/ 53 w 54"/>
                <a:gd name="T85" fmla="*/ 8 h 17"/>
                <a:gd name="T86" fmla="*/ 53 w 54"/>
                <a:gd name="T87" fmla="*/ 8 h 17"/>
                <a:gd name="T88" fmla="*/ 52 w 54"/>
                <a:gd name="T89" fmla="*/ 7 h 17"/>
                <a:gd name="T90" fmla="*/ 49 w 54"/>
                <a:gd name="T91" fmla="*/ 7 h 17"/>
                <a:gd name="T92" fmla="*/ 47 w 54"/>
                <a:gd name="T93" fmla="*/ 5 h 17"/>
                <a:gd name="T94" fmla="*/ 45 w 54"/>
                <a:gd name="T95" fmla="*/ 5 h 17"/>
                <a:gd name="T96" fmla="*/ 43 w 54"/>
                <a:gd name="T97" fmla="*/ 5 h 17"/>
                <a:gd name="T98" fmla="*/ 41 w 54"/>
                <a:gd name="T99" fmla="*/ 5 h 17"/>
                <a:gd name="T100" fmla="*/ 40 w 54"/>
                <a:gd name="T101" fmla="*/ 3 h 17"/>
                <a:gd name="T102" fmla="*/ 38 w 54"/>
                <a:gd name="T103" fmla="*/ 3 h 17"/>
                <a:gd name="T104" fmla="*/ 36 w 54"/>
                <a:gd name="T105" fmla="*/ 1 h 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4"/>
                <a:gd name="T160" fmla="*/ 0 h 17"/>
                <a:gd name="T161" fmla="*/ 54 w 54"/>
                <a:gd name="T162" fmla="*/ 17 h 1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4" h="17">
                  <a:moveTo>
                    <a:pt x="36" y="1"/>
                  </a:moveTo>
                  <a:lnTo>
                    <a:pt x="34" y="1"/>
                  </a:lnTo>
                  <a:lnTo>
                    <a:pt x="32" y="1"/>
                  </a:lnTo>
                  <a:lnTo>
                    <a:pt x="29" y="0"/>
                  </a:lnTo>
                  <a:lnTo>
                    <a:pt x="26" y="0"/>
                  </a:lnTo>
                  <a:lnTo>
                    <a:pt x="23" y="0"/>
                  </a:lnTo>
                  <a:lnTo>
                    <a:pt x="21" y="0"/>
                  </a:lnTo>
                  <a:lnTo>
                    <a:pt x="17" y="1"/>
                  </a:lnTo>
                  <a:lnTo>
                    <a:pt x="14" y="3"/>
                  </a:lnTo>
                  <a:lnTo>
                    <a:pt x="11" y="5"/>
                  </a:lnTo>
                  <a:lnTo>
                    <a:pt x="8" y="7"/>
                  </a:lnTo>
                  <a:lnTo>
                    <a:pt x="5" y="8"/>
                  </a:lnTo>
                  <a:lnTo>
                    <a:pt x="2" y="10"/>
                  </a:lnTo>
                  <a:lnTo>
                    <a:pt x="0" y="12"/>
                  </a:lnTo>
                  <a:lnTo>
                    <a:pt x="1" y="14"/>
                  </a:lnTo>
                  <a:lnTo>
                    <a:pt x="4" y="14"/>
                  </a:lnTo>
                  <a:lnTo>
                    <a:pt x="8" y="14"/>
                  </a:lnTo>
                  <a:lnTo>
                    <a:pt x="11" y="14"/>
                  </a:lnTo>
                  <a:lnTo>
                    <a:pt x="13" y="14"/>
                  </a:lnTo>
                  <a:lnTo>
                    <a:pt x="14" y="12"/>
                  </a:lnTo>
                  <a:lnTo>
                    <a:pt x="15" y="12"/>
                  </a:lnTo>
                  <a:lnTo>
                    <a:pt x="17" y="12"/>
                  </a:lnTo>
                  <a:lnTo>
                    <a:pt x="18" y="12"/>
                  </a:lnTo>
                  <a:lnTo>
                    <a:pt x="19" y="12"/>
                  </a:lnTo>
                  <a:lnTo>
                    <a:pt x="21" y="12"/>
                  </a:lnTo>
                  <a:lnTo>
                    <a:pt x="23" y="12"/>
                  </a:lnTo>
                  <a:lnTo>
                    <a:pt x="24" y="14"/>
                  </a:lnTo>
                  <a:lnTo>
                    <a:pt x="26" y="14"/>
                  </a:lnTo>
                  <a:lnTo>
                    <a:pt x="28" y="16"/>
                  </a:lnTo>
                  <a:lnTo>
                    <a:pt x="30" y="16"/>
                  </a:lnTo>
                  <a:lnTo>
                    <a:pt x="32" y="16"/>
                  </a:lnTo>
                  <a:lnTo>
                    <a:pt x="33" y="16"/>
                  </a:lnTo>
                  <a:lnTo>
                    <a:pt x="36" y="16"/>
                  </a:lnTo>
                  <a:lnTo>
                    <a:pt x="38" y="14"/>
                  </a:lnTo>
                  <a:lnTo>
                    <a:pt x="40" y="12"/>
                  </a:lnTo>
                  <a:lnTo>
                    <a:pt x="41" y="12"/>
                  </a:lnTo>
                  <a:lnTo>
                    <a:pt x="43" y="12"/>
                  </a:lnTo>
                  <a:lnTo>
                    <a:pt x="45" y="12"/>
                  </a:lnTo>
                  <a:lnTo>
                    <a:pt x="47" y="12"/>
                  </a:lnTo>
                  <a:lnTo>
                    <a:pt x="49" y="10"/>
                  </a:lnTo>
                  <a:lnTo>
                    <a:pt x="51" y="10"/>
                  </a:lnTo>
                  <a:lnTo>
                    <a:pt x="53" y="8"/>
                  </a:lnTo>
                  <a:lnTo>
                    <a:pt x="52" y="7"/>
                  </a:lnTo>
                  <a:lnTo>
                    <a:pt x="49" y="7"/>
                  </a:lnTo>
                  <a:lnTo>
                    <a:pt x="47" y="5"/>
                  </a:lnTo>
                  <a:lnTo>
                    <a:pt x="45" y="5"/>
                  </a:lnTo>
                  <a:lnTo>
                    <a:pt x="43" y="5"/>
                  </a:lnTo>
                  <a:lnTo>
                    <a:pt x="41" y="5"/>
                  </a:lnTo>
                  <a:lnTo>
                    <a:pt x="40" y="3"/>
                  </a:lnTo>
                  <a:lnTo>
                    <a:pt x="38" y="3"/>
                  </a:lnTo>
                  <a:lnTo>
                    <a:pt x="36" y="1"/>
                  </a:lnTo>
                </a:path>
              </a:pathLst>
            </a:custGeom>
            <a:solidFill>
              <a:srgbClr val="CC19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69" name="Freeform 637"/>
            <p:cNvSpPr>
              <a:spLocks/>
            </p:cNvSpPr>
            <p:nvPr/>
          </p:nvSpPr>
          <p:spPr bwMode="auto">
            <a:xfrm>
              <a:off x="1813" y="1382"/>
              <a:ext cx="33" cy="17"/>
            </a:xfrm>
            <a:custGeom>
              <a:avLst/>
              <a:gdLst>
                <a:gd name="T0" fmla="*/ 31 w 33"/>
                <a:gd name="T1" fmla="*/ 3 h 17"/>
                <a:gd name="T2" fmla="*/ 29 w 33"/>
                <a:gd name="T3" fmla="*/ 3 h 17"/>
                <a:gd name="T4" fmla="*/ 27 w 33"/>
                <a:gd name="T5" fmla="*/ 3 h 17"/>
                <a:gd name="T6" fmla="*/ 25 w 33"/>
                <a:gd name="T7" fmla="*/ 3 h 17"/>
                <a:gd name="T8" fmla="*/ 23 w 33"/>
                <a:gd name="T9" fmla="*/ 3 h 17"/>
                <a:gd name="T10" fmla="*/ 21 w 33"/>
                <a:gd name="T11" fmla="*/ 3 h 17"/>
                <a:gd name="T12" fmla="*/ 19 w 33"/>
                <a:gd name="T13" fmla="*/ 0 h 17"/>
                <a:gd name="T14" fmla="*/ 17 w 33"/>
                <a:gd name="T15" fmla="*/ 0 h 17"/>
                <a:gd name="T16" fmla="*/ 15 w 33"/>
                <a:gd name="T17" fmla="*/ 0 h 17"/>
                <a:gd name="T18" fmla="*/ 12 w 33"/>
                <a:gd name="T19" fmla="*/ 0 h 17"/>
                <a:gd name="T20" fmla="*/ 9 w 33"/>
                <a:gd name="T21" fmla="*/ 0 h 17"/>
                <a:gd name="T22" fmla="*/ 5 w 33"/>
                <a:gd name="T23" fmla="*/ 0 h 17"/>
                <a:gd name="T24" fmla="*/ 2 w 33"/>
                <a:gd name="T25" fmla="*/ 3 h 17"/>
                <a:gd name="T26" fmla="*/ 0 w 33"/>
                <a:gd name="T27" fmla="*/ 6 h 17"/>
                <a:gd name="T28" fmla="*/ 2 w 33"/>
                <a:gd name="T29" fmla="*/ 6 h 17"/>
                <a:gd name="T30" fmla="*/ 5 w 33"/>
                <a:gd name="T31" fmla="*/ 6 h 17"/>
                <a:gd name="T32" fmla="*/ 7 w 33"/>
                <a:gd name="T33" fmla="*/ 3 h 17"/>
                <a:gd name="T34" fmla="*/ 9 w 33"/>
                <a:gd name="T35" fmla="*/ 3 h 17"/>
                <a:gd name="T36" fmla="*/ 12 w 33"/>
                <a:gd name="T37" fmla="*/ 3 h 17"/>
                <a:gd name="T38" fmla="*/ 15 w 33"/>
                <a:gd name="T39" fmla="*/ 3 h 17"/>
                <a:gd name="T40" fmla="*/ 16 w 33"/>
                <a:gd name="T41" fmla="*/ 6 h 17"/>
                <a:gd name="T42" fmla="*/ 18 w 33"/>
                <a:gd name="T43" fmla="*/ 9 h 17"/>
                <a:gd name="T44" fmla="*/ 19 w 33"/>
                <a:gd name="T45" fmla="*/ 12 h 17"/>
                <a:gd name="T46" fmla="*/ 21 w 33"/>
                <a:gd name="T47" fmla="*/ 16 h 17"/>
                <a:gd name="T48" fmla="*/ 23 w 33"/>
                <a:gd name="T49" fmla="*/ 16 h 17"/>
                <a:gd name="T50" fmla="*/ 27 w 33"/>
                <a:gd name="T51" fmla="*/ 12 h 17"/>
                <a:gd name="T52" fmla="*/ 30 w 33"/>
                <a:gd name="T53" fmla="*/ 9 h 17"/>
                <a:gd name="T54" fmla="*/ 32 w 33"/>
                <a:gd name="T55" fmla="*/ 6 h 17"/>
                <a:gd name="T56" fmla="*/ 31 w 33"/>
                <a:gd name="T57" fmla="*/ 3 h 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
                <a:gd name="T88" fmla="*/ 0 h 17"/>
                <a:gd name="T89" fmla="*/ 33 w 33"/>
                <a:gd name="T90" fmla="*/ 17 h 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 h="17">
                  <a:moveTo>
                    <a:pt x="31" y="3"/>
                  </a:moveTo>
                  <a:lnTo>
                    <a:pt x="29" y="3"/>
                  </a:lnTo>
                  <a:lnTo>
                    <a:pt x="27" y="3"/>
                  </a:lnTo>
                  <a:lnTo>
                    <a:pt x="25" y="3"/>
                  </a:lnTo>
                  <a:lnTo>
                    <a:pt x="23" y="3"/>
                  </a:lnTo>
                  <a:lnTo>
                    <a:pt x="21" y="3"/>
                  </a:lnTo>
                  <a:lnTo>
                    <a:pt x="19" y="0"/>
                  </a:lnTo>
                  <a:lnTo>
                    <a:pt x="17" y="0"/>
                  </a:lnTo>
                  <a:lnTo>
                    <a:pt x="15" y="0"/>
                  </a:lnTo>
                  <a:lnTo>
                    <a:pt x="12" y="0"/>
                  </a:lnTo>
                  <a:lnTo>
                    <a:pt x="9" y="0"/>
                  </a:lnTo>
                  <a:lnTo>
                    <a:pt x="5" y="0"/>
                  </a:lnTo>
                  <a:lnTo>
                    <a:pt x="2" y="3"/>
                  </a:lnTo>
                  <a:lnTo>
                    <a:pt x="0" y="6"/>
                  </a:lnTo>
                  <a:lnTo>
                    <a:pt x="2" y="6"/>
                  </a:lnTo>
                  <a:lnTo>
                    <a:pt x="5" y="6"/>
                  </a:lnTo>
                  <a:lnTo>
                    <a:pt x="7" y="3"/>
                  </a:lnTo>
                  <a:lnTo>
                    <a:pt x="9" y="3"/>
                  </a:lnTo>
                  <a:lnTo>
                    <a:pt x="12" y="3"/>
                  </a:lnTo>
                  <a:lnTo>
                    <a:pt x="15" y="3"/>
                  </a:lnTo>
                  <a:lnTo>
                    <a:pt x="16" y="6"/>
                  </a:lnTo>
                  <a:lnTo>
                    <a:pt x="18" y="9"/>
                  </a:lnTo>
                  <a:lnTo>
                    <a:pt x="19" y="12"/>
                  </a:lnTo>
                  <a:lnTo>
                    <a:pt x="21" y="16"/>
                  </a:lnTo>
                  <a:lnTo>
                    <a:pt x="23" y="16"/>
                  </a:lnTo>
                  <a:lnTo>
                    <a:pt x="27" y="12"/>
                  </a:lnTo>
                  <a:lnTo>
                    <a:pt x="30" y="9"/>
                  </a:lnTo>
                  <a:lnTo>
                    <a:pt x="32" y="6"/>
                  </a:lnTo>
                  <a:lnTo>
                    <a:pt x="31" y="3"/>
                  </a:lnTo>
                </a:path>
              </a:pathLst>
            </a:custGeom>
            <a:solidFill>
              <a:srgbClr val="CC19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70" name="Freeform 638"/>
            <p:cNvSpPr>
              <a:spLocks/>
            </p:cNvSpPr>
            <p:nvPr/>
          </p:nvSpPr>
          <p:spPr bwMode="auto">
            <a:xfrm>
              <a:off x="1910" y="1375"/>
              <a:ext cx="41" cy="17"/>
            </a:xfrm>
            <a:custGeom>
              <a:avLst/>
              <a:gdLst>
                <a:gd name="T0" fmla="*/ 39 w 41"/>
                <a:gd name="T1" fmla="*/ 1 h 17"/>
                <a:gd name="T2" fmla="*/ 38 w 41"/>
                <a:gd name="T3" fmla="*/ 1 h 17"/>
                <a:gd name="T4" fmla="*/ 35 w 41"/>
                <a:gd name="T5" fmla="*/ 0 h 17"/>
                <a:gd name="T6" fmla="*/ 33 w 41"/>
                <a:gd name="T7" fmla="*/ 0 h 17"/>
                <a:gd name="T8" fmla="*/ 29 w 41"/>
                <a:gd name="T9" fmla="*/ 0 h 17"/>
                <a:gd name="T10" fmla="*/ 26 w 41"/>
                <a:gd name="T11" fmla="*/ 0 h 17"/>
                <a:gd name="T12" fmla="*/ 24 w 41"/>
                <a:gd name="T13" fmla="*/ 0 h 17"/>
                <a:gd name="T14" fmla="*/ 21 w 41"/>
                <a:gd name="T15" fmla="*/ 0 h 17"/>
                <a:gd name="T16" fmla="*/ 17 w 41"/>
                <a:gd name="T17" fmla="*/ 0 h 17"/>
                <a:gd name="T18" fmla="*/ 14 w 41"/>
                <a:gd name="T19" fmla="*/ 0 h 17"/>
                <a:gd name="T20" fmla="*/ 11 w 41"/>
                <a:gd name="T21" fmla="*/ 0 h 17"/>
                <a:gd name="T22" fmla="*/ 8 w 41"/>
                <a:gd name="T23" fmla="*/ 0 h 17"/>
                <a:gd name="T24" fmla="*/ 7 w 41"/>
                <a:gd name="T25" fmla="*/ 1 h 17"/>
                <a:gd name="T26" fmla="*/ 5 w 41"/>
                <a:gd name="T27" fmla="*/ 2 h 17"/>
                <a:gd name="T28" fmla="*/ 1 w 41"/>
                <a:gd name="T29" fmla="*/ 3 h 17"/>
                <a:gd name="T30" fmla="*/ 0 w 41"/>
                <a:gd name="T31" fmla="*/ 4 h 17"/>
                <a:gd name="T32" fmla="*/ 2 w 41"/>
                <a:gd name="T33" fmla="*/ 5 h 17"/>
                <a:gd name="T34" fmla="*/ 6 w 41"/>
                <a:gd name="T35" fmla="*/ 4 h 17"/>
                <a:gd name="T36" fmla="*/ 10 w 41"/>
                <a:gd name="T37" fmla="*/ 4 h 17"/>
                <a:gd name="T38" fmla="*/ 13 w 41"/>
                <a:gd name="T39" fmla="*/ 3 h 17"/>
                <a:gd name="T40" fmla="*/ 15 w 41"/>
                <a:gd name="T41" fmla="*/ 4 h 17"/>
                <a:gd name="T42" fmla="*/ 15 w 41"/>
                <a:gd name="T43" fmla="*/ 5 h 17"/>
                <a:gd name="T44" fmla="*/ 14 w 41"/>
                <a:gd name="T45" fmla="*/ 6 h 17"/>
                <a:gd name="T46" fmla="*/ 12 w 41"/>
                <a:gd name="T47" fmla="*/ 7 h 17"/>
                <a:gd name="T48" fmla="*/ 11 w 41"/>
                <a:gd name="T49" fmla="*/ 9 h 17"/>
                <a:gd name="T50" fmla="*/ 10 w 41"/>
                <a:gd name="T51" fmla="*/ 11 h 17"/>
                <a:gd name="T52" fmla="*/ 10 w 41"/>
                <a:gd name="T53" fmla="*/ 13 h 17"/>
                <a:gd name="T54" fmla="*/ 10 w 41"/>
                <a:gd name="T55" fmla="*/ 16 h 17"/>
                <a:gd name="T56" fmla="*/ 11 w 41"/>
                <a:gd name="T57" fmla="*/ 14 h 17"/>
                <a:gd name="T58" fmla="*/ 12 w 41"/>
                <a:gd name="T59" fmla="*/ 12 h 17"/>
                <a:gd name="T60" fmla="*/ 12 w 41"/>
                <a:gd name="T61" fmla="*/ 10 h 17"/>
                <a:gd name="T62" fmla="*/ 14 w 41"/>
                <a:gd name="T63" fmla="*/ 8 h 17"/>
                <a:gd name="T64" fmla="*/ 16 w 41"/>
                <a:gd name="T65" fmla="*/ 6 h 17"/>
                <a:gd name="T66" fmla="*/ 18 w 41"/>
                <a:gd name="T67" fmla="*/ 6 h 17"/>
                <a:gd name="T68" fmla="*/ 20 w 41"/>
                <a:gd name="T69" fmla="*/ 5 h 17"/>
                <a:gd name="T70" fmla="*/ 23 w 41"/>
                <a:gd name="T71" fmla="*/ 4 h 17"/>
                <a:gd name="T72" fmla="*/ 25 w 41"/>
                <a:gd name="T73" fmla="*/ 4 h 17"/>
                <a:gd name="T74" fmla="*/ 27 w 41"/>
                <a:gd name="T75" fmla="*/ 4 h 17"/>
                <a:gd name="T76" fmla="*/ 27 w 41"/>
                <a:gd name="T77" fmla="*/ 4 h 17"/>
                <a:gd name="T78" fmla="*/ 26 w 41"/>
                <a:gd name="T79" fmla="*/ 5 h 17"/>
                <a:gd name="T80" fmla="*/ 23 w 41"/>
                <a:gd name="T81" fmla="*/ 6 h 17"/>
                <a:gd name="T82" fmla="*/ 20 w 41"/>
                <a:gd name="T83" fmla="*/ 8 h 17"/>
                <a:gd name="T84" fmla="*/ 19 w 41"/>
                <a:gd name="T85" fmla="*/ 10 h 17"/>
                <a:gd name="T86" fmla="*/ 19 w 41"/>
                <a:gd name="T87" fmla="*/ 12 h 17"/>
                <a:gd name="T88" fmla="*/ 19 w 41"/>
                <a:gd name="T89" fmla="*/ 12 h 17"/>
                <a:gd name="T90" fmla="*/ 21 w 41"/>
                <a:gd name="T91" fmla="*/ 10 h 17"/>
                <a:gd name="T92" fmla="*/ 24 w 41"/>
                <a:gd name="T93" fmla="*/ 8 h 17"/>
                <a:gd name="T94" fmla="*/ 25 w 41"/>
                <a:gd name="T95" fmla="*/ 7 h 17"/>
                <a:gd name="T96" fmla="*/ 27 w 41"/>
                <a:gd name="T97" fmla="*/ 6 h 17"/>
                <a:gd name="T98" fmla="*/ 29 w 41"/>
                <a:gd name="T99" fmla="*/ 6 h 17"/>
                <a:gd name="T100" fmla="*/ 32 w 41"/>
                <a:gd name="T101" fmla="*/ 5 h 17"/>
                <a:gd name="T102" fmla="*/ 35 w 41"/>
                <a:gd name="T103" fmla="*/ 4 h 17"/>
                <a:gd name="T104" fmla="*/ 37 w 41"/>
                <a:gd name="T105" fmla="*/ 4 h 17"/>
                <a:gd name="T106" fmla="*/ 38 w 41"/>
                <a:gd name="T107" fmla="*/ 3 h 17"/>
                <a:gd name="T108" fmla="*/ 40 w 41"/>
                <a:gd name="T109" fmla="*/ 2 h 17"/>
                <a:gd name="T110" fmla="*/ 40 w 41"/>
                <a:gd name="T111" fmla="*/ 2 h 17"/>
                <a:gd name="T112" fmla="*/ 39 w 41"/>
                <a:gd name="T113" fmla="*/ 1 h 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1"/>
                <a:gd name="T172" fmla="*/ 0 h 17"/>
                <a:gd name="T173" fmla="*/ 41 w 41"/>
                <a:gd name="T174" fmla="*/ 17 h 1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1" h="17">
                  <a:moveTo>
                    <a:pt x="39" y="1"/>
                  </a:moveTo>
                  <a:lnTo>
                    <a:pt x="38" y="1"/>
                  </a:lnTo>
                  <a:lnTo>
                    <a:pt x="35" y="0"/>
                  </a:lnTo>
                  <a:lnTo>
                    <a:pt x="33" y="0"/>
                  </a:lnTo>
                  <a:lnTo>
                    <a:pt x="29" y="0"/>
                  </a:lnTo>
                  <a:lnTo>
                    <a:pt x="26" y="0"/>
                  </a:lnTo>
                  <a:lnTo>
                    <a:pt x="24" y="0"/>
                  </a:lnTo>
                  <a:lnTo>
                    <a:pt x="21" y="0"/>
                  </a:lnTo>
                  <a:lnTo>
                    <a:pt x="17" y="0"/>
                  </a:lnTo>
                  <a:lnTo>
                    <a:pt x="14" y="0"/>
                  </a:lnTo>
                  <a:lnTo>
                    <a:pt x="11" y="0"/>
                  </a:lnTo>
                  <a:lnTo>
                    <a:pt x="8" y="0"/>
                  </a:lnTo>
                  <a:lnTo>
                    <a:pt x="7" y="1"/>
                  </a:lnTo>
                  <a:lnTo>
                    <a:pt x="5" y="2"/>
                  </a:lnTo>
                  <a:lnTo>
                    <a:pt x="1" y="3"/>
                  </a:lnTo>
                  <a:lnTo>
                    <a:pt x="0" y="4"/>
                  </a:lnTo>
                  <a:lnTo>
                    <a:pt x="2" y="5"/>
                  </a:lnTo>
                  <a:lnTo>
                    <a:pt x="6" y="4"/>
                  </a:lnTo>
                  <a:lnTo>
                    <a:pt x="10" y="4"/>
                  </a:lnTo>
                  <a:lnTo>
                    <a:pt x="13" y="3"/>
                  </a:lnTo>
                  <a:lnTo>
                    <a:pt x="15" y="4"/>
                  </a:lnTo>
                  <a:lnTo>
                    <a:pt x="15" y="5"/>
                  </a:lnTo>
                  <a:lnTo>
                    <a:pt x="14" y="6"/>
                  </a:lnTo>
                  <a:lnTo>
                    <a:pt x="12" y="7"/>
                  </a:lnTo>
                  <a:lnTo>
                    <a:pt x="11" y="9"/>
                  </a:lnTo>
                  <a:lnTo>
                    <a:pt x="10" y="11"/>
                  </a:lnTo>
                  <a:lnTo>
                    <a:pt x="10" y="13"/>
                  </a:lnTo>
                  <a:lnTo>
                    <a:pt x="10" y="16"/>
                  </a:lnTo>
                  <a:lnTo>
                    <a:pt x="11" y="14"/>
                  </a:lnTo>
                  <a:lnTo>
                    <a:pt x="12" y="12"/>
                  </a:lnTo>
                  <a:lnTo>
                    <a:pt x="12" y="10"/>
                  </a:lnTo>
                  <a:lnTo>
                    <a:pt x="14" y="8"/>
                  </a:lnTo>
                  <a:lnTo>
                    <a:pt x="16" y="6"/>
                  </a:lnTo>
                  <a:lnTo>
                    <a:pt x="18" y="6"/>
                  </a:lnTo>
                  <a:lnTo>
                    <a:pt x="20" y="5"/>
                  </a:lnTo>
                  <a:lnTo>
                    <a:pt x="23" y="4"/>
                  </a:lnTo>
                  <a:lnTo>
                    <a:pt x="25" y="4"/>
                  </a:lnTo>
                  <a:lnTo>
                    <a:pt x="27" y="4"/>
                  </a:lnTo>
                  <a:lnTo>
                    <a:pt x="26" y="5"/>
                  </a:lnTo>
                  <a:lnTo>
                    <a:pt x="23" y="6"/>
                  </a:lnTo>
                  <a:lnTo>
                    <a:pt x="20" y="8"/>
                  </a:lnTo>
                  <a:lnTo>
                    <a:pt x="19" y="10"/>
                  </a:lnTo>
                  <a:lnTo>
                    <a:pt x="19" y="12"/>
                  </a:lnTo>
                  <a:lnTo>
                    <a:pt x="21" y="10"/>
                  </a:lnTo>
                  <a:lnTo>
                    <a:pt x="24" y="8"/>
                  </a:lnTo>
                  <a:lnTo>
                    <a:pt x="25" y="7"/>
                  </a:lnTo>
                  <a:lnTo>
                    <a:pt x="27" y="6"/>
                  </a:lnTo>
                  <a:lnTo>
                    <a:pt x="29" y="6"/>
                  </a:lnTo>
                  <a:lnTo>
                    <a:pt x="32" y="5"/>
                  </a:lnTo>
                  <a:lnTo>
                    <a:pt x="35" y="4"/>
                  </a:lnTo>
                  <a:lnTo>
                    <a:pt x="37" y="4"/>
                  </a:lnTo>
                  <a:lnTo>
                    <a:pt x="38" y="3"/>
                  </a:lnTo>
                  <a:lnTo>
                    <a:pt x="40" y="2"/>
                  </a:lnTo>
                  <a:lnTo>
                    <a:pt x="39" y="1"/>
                  </a:lnTo>
                </a:path>
              </a:pathLst>
            </a:custGeom>
            <a:solidFill>
              <a:srgbClr val="CC19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71" name="Freeform 639"/>
            <p:cNvSpPr>
              <a:spLocks/>
            </p:cNvSpPr>
            <p:nvPr/>
          </p:nvSpPr>
          <p:spPr bwMode="auto">
            <a:xfrm>
              <a:off x="1958" y="1376"/>
              <a:ext cx="27" cy="18"/>
            </a:xfrm>
            <a:custGeom>
              <a:avLst/>
              <a:gdLst>
                <a:gd name="T0" fmla="*/ 3 w 27"/>
                <a:gd name="T1" fmla="*/ 4 h 18"/>
                <a:gd name="T2" fmla="*/ 5 w 27"/>
                <a:gd name="T3" fmla="*/ 3 h 18"/>
                <a:gd name="T4" fmla="*/ 9 w 27"/>
                <a:gd name="T5" fmla="*/ 3 h 18"/>
                <a:gd name="T6" fmla="*/ 14 w 27"/>
                <a:gd name="T7" fmla="*/ 2 h 18"/>
                <a:gd name="T8" fmla="*/ 17 w 27"/>
                <a:gd name="T9" fmla="*/ 1 h 18"/>
                <a:gd name="T10" fmla="*/ 19 w 27"/>
                <a:gd name="T11" fmla="*/ 1 h 18"/>
                <a:gd name="T12" fmla="*/ 20 w 27"/>
                <a:gd name="T13" fmla="*/ 0 h 18"/>
                <a:gd name="T14" fmla="*/ 22 w 27"/>
                <a:gd name="T15" fmla="*/ 0 h 18"/>
                <a:gd name="T16" fmla="*/ 24 w 27"/>
                <a:gd name="T17" fmla="*/ 1 h 18"/>
                <a:gd name="T18" fmla="*/ 26 w 27"/>
                <a:gd name="T19" fmla="*/ 1 h 18"/>
                <a:gd name="T20" fmla="*/ 26 w 27"/>
                <a:gd name="T21" fmla="*/ 3 h 18"/>
                <a:gd name="T22" fmla="*/ 25 w 27"/>
                <a:gd name="T23" fmla="*/ 4 h 18"/>
                <a:gd name="T24" fmla="*/ 24 w 27"/>
                <a:gd name="T25" fmla="*/ 5 h 18"/>
                <a:gd name="T26" fmla="*/ 21 w 27"/>
                <a:gd name="T27" fmla="*/ 6 h 18"/>
                <a:gd name="T28" fmla="*/ 19 w 27"/>
                <a:gd name="T29" fmla="*/ 7 h 18"/>
                <a:gd name="T30" fmla="*/ 17 w 27"/>
                <a:gd name="T31" fmla="*/ 9 h 18"/>
                <a:gd name="T32" fmla="*/ 14 w 27"/>
                <a:gd name="T33" fmla="*/ 11 h 18"/>
                <a:gd name="T34" fmla="*/ 12 w 27"/>
                <a:gd name="T35" fmla="*/ 13 h 18"/>
                <a:gd name="T36" fmla="*/ 11 w 27"/>
                <a:gd name="T37" fmla="*/ 16 h 18"/>
                <a:gd name="T38" fmla="*/ 9 w 27"/>
                <a:gd name="T39" fmla="*/ 17 h 18"/>
                <a:gd name="T40" fmla="*/ 8 w 27"/>
                <a:gd name="T41" fmla="*/ 16 h 18"/>
                <a:gd name="T42" fmla="*/ 7 w 27"/>
                <a:gd name="T43" fmla="*/ 15 h 18"/>
                <a:gd name="T44" fmla="*/ 7 w 27"/>
                <a:gd name="T45" fmla="*/ 14 h 18"/>
                <a:gd name="T46" fmla="*/ 7 w 27"/>
                <a:gd name="T47" fmla="*/ 13 h 18"/>
                <a:gd name="T48" fmla="*/ 6 w 27"/>
                <a:gd name="T49" fmla="*/ 12 h 18"/>
                <a:gd name="T50" fmla="*/ 3 w 27"/>
                <a:gd name="T51" fmla="*/ 11 h 18"/>
                <a:gd name="T52" fmla="*/ 0 w 27"/>
                <a:gd name="T53" fmla="*/ 9 h 18"/>
                <a:gd name="T54" fmla="*/ 0 w 27"/>
                <a:gd name="T55" fmla="*/ 7 h 18"/>
                <a:gd name="T56" fmla="*/ 3 w 27"/>
                <a:gd name="T57" fmla="*/ 4 h 1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7"/>
                <a:gd name="T88" fmla="*/ 0 h 18"/>
                <a:gd name="T89" fmla="*/ 27 w 27"/>
                <a:gd name="T90" fmla="*/ 18 h 1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7" h="18">
                  <a:moveTo>
                    <a:pt x="3" y="4"/>
                  </a:moveTo>
                  <a:lnTo>
                    <a:pt x="5" y="3"/>
                  </a:lnTo>
                  <a:lnTo>
                    <a:pt x="9" y="3"/>
                  </a:lnTo>
                  <a:lnTo>
                    <a:pt x="14" y="2"/>
                  </a:lnTo>
                  <a:lnTo>
                    <a:pt x="17" y="1"/>
                  </a:lnTo>
                  <a:lnTo>
                    <a:pt x="19" y="1"/>
                  </a:lnTo>
                  <a:lnTo>
                    <a:pt x="20" y="0"/>
                  </a:lnTo>
                  <a:lnTo>
                    <a:pt x="22" y="0"/>
                  </a:lnTo>
                  <a:lnTo>
                    <a:pt x="24" y="1"/>
                  </a:lnTo>
                  <a:lnTo>
                    <a:pt x="26" y="1"/>
                  </a:lnTo>
                  <a:lnTo>
                    <a:pt x="26" y="3"/>
                  </a:lnTo>
                  <a:lnTo>
                    <a:pt x="25" y="4"/>
                  </a:lnTo>
                  <a:lnTo>
                    <a:pt x="24" y="5"/>
                  </a:lnTo>
                  <a:lnTo>
                    <a:pt x="21" y="6"/>
                  </a:lnTo>
                  <a:lnTo>
                    <a:pt x="19" y="7"/>
                  </a:lnTo>
                  <a:lnTo>
                    <a:pt x="17" y="9"/>
                  </a:lnTo>
                  <a:lnTo>
                    <a:pt x="14" y="11"/>
                  </a:lnTo>
                  <a:lnTo>
                    <a:pt x="12" y="13"/>
                  </a:lnTo>
                  <a:lnTo>
                    <a:pt x="11" y="16"/>
                  </a:lnTo>
                  <a:lnTo>
                    <a:pt x="9" y="17"/>
                  </a:lnTo>
                  <a:lnTo>
                    <a:pt x="8" y="16"/>
                  </a:lnTo>
                  <a:lnTo>
                    <a:pt x="7" y="15"/>
                  </a:lnTo>
                  <a:lnTo>
                    <a:pt x="7" y="14"/>
                  </a:lnTo>
                  <a:lnTo>
                    <a:pt x="7" y="13"/>
                  </a:lnTo>
                  <a:lnTo>
                    <a:pt x="6" y="12"/>
                  </a:lnTo>
                  <a:lnTo>
                    <a:pt x="3" y="11"/>
                  </a:lnTo>
                  <a:lnTo>
                    <a:pt x="0" y="9"/>
                  </a:lnTo>
                  <a:lnTo>
                    <a:pt x="0" y="7"/>
                  </a:lnTo>
                  <a:lnTo>
                    <a:pt x="3" y="4"/>
                  </a:lnTo>
                </a:path>
              </a:pathLst>
            </a:custGeom>
            <a:solidFill>
              <a:srgbClr val="CC19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72" name="Freeform 640"/>
            <p:cNvSpPr>
              <a:spLocks/>
            </p:cNvSpPr>
            <p:nvPr/>
          </p:nvSpPr>
          <p:spPr bwMode="auto">
            <a:xfrm>
              <a:off x="1985" y="1376"/>
              <a:ext cx="18" cy="17"/>
            </a:xfrm>
            <a:custGeom>
              <a:avLst/>
              <a:gdLst>
                <a:gd name="T0" fmla="*/ 17 w 18"/>
                <a:gd name="T1" fmla="*/ 0 h 17"/>
                <a:gd name="T2" fmla="*/ 16 w 18"/>
                <a:gd name="T3" fmla="*/ 4 h 17"/>
                <a:gd name="T4" fmla="*/ 15 w 18"/>
                <a:gd name="T5" fmla="*/ 6 h 17"/>
                <a:gd name="T6" fmla="*/ 14 w 18"/>
                <a:gd name="T7" fmla="*/ 10 h 17"/>
                <a:gd name="T8" fmla="*/ 12 w 18"/>
                <a:gd name="T9" fmla="*/ 12 h 17"/>
                <a:gd name="T10" fmla="*/ 11 w 18"/>
                <a:gd name="T11" fmla="*/ 12 h 17"/>
                <a:gd name="T12" fmla="*/ 9 w 18"/>
                <a:gd name="T13" fmla="*/ 14 h 17"/>
                <a:gd name="T14" fmla="*/ 7 w 18"/>
                <a:gd name="T15" fmla="*/ 14 h 17"/>
                <a:gd name="T16" fmla="*/ 5 w 18"/>
                <a:gd name="T17" fmla="*/ 16 h 17"/>
                <a:gd name="T18" fmla="*/ 3 w 18"/>
                <a:gd name="T19" fmla="*/ 16 h 17"/>
                <a:gd name="T20" fmla="*/ 1 w 18"/>
                <a:gd name="T21" fmla="*/ 16 h 17"/>
                <a:gd name="T22" fmla="*/ 0 w 18"/>
                <a:gd name="T23" fmla="*/ 14 h 17"/>
                <a:gd name="T24" fmla="*/ 2 w 18"/>
                <a:gd name="T25" fmla="*/ 14 h 17"/>
                <a:gd name="T26" fmla="*/ 4 w 18"/>
                <a:gd name="T27" fmla="*/ 10 h 17"/>
                <a:gd name="T28" fmla="*/ 7 w 18"/>
                <a:gd name="T29" fmla="*/ 8 h 17"/>
                <a:gd name="T30" fmla="*/ 8 w 18"/>
                <a:gd name="T31" fmla="*/ 6 h 17"/>
                <a:gd name="T32" fmla="*/ 9 w 18"/>
                <a:gd name="T33" fmla="*/ 4 h 17"/>
                <a:gd name="T34" fmla="*/ 11 w 18"/>
                <a:gd name="T35" fmla="*/ 2 h 17"/>
                <a:gd name="T36" fmla="*/ 14 w 18"/>
                <a:gd name="T37" fmla="*/ 0 h 17"/>
                <a:gd name="T38" fmla="*/ 16 w 18"/>
                <a:gd name="T39" fmla="*/ 0 h 17"/>
                <a:gd name="T40" fmla="*/ 17 w 18"/>
                <a:gd name="T41" fmla="*/ 0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
                <a:gd name="T64" fmla="*/ 0 h 17"/>
                <a:gd name="T65" fmla="*/ 18 w 18"/>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 h="17">
                  <a:moveTo>
                    <a:pt x="17" y="0"/>
                  </a:moveTo>
                  <a:lnTo>
                    <a:pt x="16" y="4"/>
                  </a:lnTo>
                  <a:lnTo>
                    <a:pt x="15" y="6"/>
                  </a:lnTo>
                  <a:lnTo>
                    <a:pt x="14" y="10"/>
                  </a:lnTo>
                  <a:lnTo>
                    <a:pt x="12" y="12"/>
                  </a:lnTo>
                  <a:lnTo>
                    <a:pt x="11" y="12"/>
                  </a:lnTo>
                  <a:lnTo>
                    <a:pt x="9" y="14"/>
                  </a:lnTo>
                  <a:lnTo>
                    <a:pt x="7" y="14"/>
                  </a:lnTo>
                  <a:lnTo>
                    <a:pt x="5" y="16"/>
                  </a:lnTo>
                  <a:lnTo>
                    <a:pt x="3" y="16"/>
                  </a:lnTo>
                  <a:lnTo>
                    <a:pt x="1" y="16"/>
                  </a:lnTo>
                  <a:lnTo>
                    <a:pt x="0" y="14"/>
                  </a:lnTo>
                  <a:lnTo>
                    <a:pt x="2" y="14"/>
                  </a:lnTo>
                  <a:lnTo>
                    <a:pt x="4" y="10"/>
                  </a:lnTo>
                  <a:lnTo>
                    <a:pt x="7" y="8"/>
                  </a:lnTo>
                  <a:lnTo>
                    <a:pt x="8" y="6"/>
                  </a:lnTo>
                  <a:lnTo>
                    <a:pt x="9" y="4"/>
                  </a:lnTo>
                  <a:lnTo>
                    <a:pt x="11" y="2"/>
                  </a:lnTo>
                  <a:lnTo>
                    <a:pt x="14" y="0"/>
                  </a:lnTo>
                  <a:lnTo>
                    <a:pt x="16" y="0"/>
                  </a:lnTo>
                  <a:lnTo>
                    <a:pt x="17" y="0"/>
                  </a:lnTo>
                </a:path>
              </a:pathLst>
            </a:custGeom>
            <a:solidFill>
              <a:srgbClr val="CC19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73" name="Freeform 641"/>
            <p:cNvSpPr>
              <a:spLocks/>
            </p:cNvSpPr>
            <p:nvPr/>
          </p:nvSpPr>
          <p:spPr bwMode="auto">
            <a:xfrm>
              <a:off x="1999" y="1386"/>
              <a:ext cx="17" cy="17"/>
            </a:xfrm>
            <a:custGeom>
              <a:avLst/>
              <a:gdLst>
                <a:gd name="T0" fmla="*/ 14 w 17"/>
                <a:gd name="T1" fmla="*/ 3 h 17"/>
                <a:gd name="T2" fmla="*/ 10 w 17"/>
                <a:gd name="T3" fmla="*/ 3 h 17"/>
                <a:gd name="T4" fmla="*/ 7 w 17"/>
                <a:gd name="T5" fmla="*/ 0 h 17"/>
                <a:gd name="T6" fmla="*/ 4 w 17"/>
                <a:gd name="T7" fmla="*/ 3 h 17"/>
                <a:gd name="T8" fmla="*/ 1 w 17"/>
                <a:gd name="T9" fmla="*/ 6 h 17"/>
                <a:gd name="T10" fmla="*/ 0 w 17"/>
                <a:gd name="T11" fmla="*/ 12 h 17"/>
                <a:gd name="T12" fmla="*/ 0 w 17"/>
                <a:gd name="T13" fmla="*/ 16 h 17"/>
                <a:gd name="T14" fmla="*/ 2 w 17"/>
                <a:gd name="T15" fmla="*/ 16 h 17"/>
                <a:gd name="T16" fmla="*/ 4 w 17"/>
                <a:gd name="T17" fmla="*/ 16 h 17"/>
                <a:gd name="T18" fmla="*/ 8 w 17"/>
                <a:gd name="T19" fmla="*/ 12 h 17"/>
                <a:gd name="T20" fmla="*/ 13 w 17"/>
                <a:gd name="T21" fmla="*/ 9 h 17"/>
                <a:gd name="T22" fmla="*/ 16 w 17"/>
                <a:gd name="T23" fmla="*/ 6 h 17"/>
                <a:gd name="T24" fmla="*/ 14 w 17"/>
                <a:gd name="T25" fmla="*/ 3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14" y="3"/>
                  </a:moveTo>
                  <a:lnTo>
                    <a:pt x="10" y="3"/>
                  </a:lnTo>
                  <a:lnTo>
                    <a:pt x="7" y="0"/>
                  </a:lnTo>
                  <a:lnTo>
                    <a:pt x="4" y="3"/>
                  </a:lnTo>
                  <a:lnTo>
                    <a:pt x="1" y="6"/>
                  </a:lnTo>
                  <a:lnTo>
                    <a:pt x="0" y="12"/>
                  </a:lnTo>
                  <a:lnTo>
                    <a:pt x="0" y="16"/>
                  </a:lnTo>
                  <a:lnTo>
                    <a:pt x="2" y="16"/>
                  </a:lnTo>
                  <a:lnTo>
                    <a:pt x="4" y="16"/>
                  </a:lnTo>
                  <a:lnTo>
                    <a:pt x="8" y="12"/>
                  </a:lnTo>
                  <a:lnTo>
                    <a:pt x="13" y="9"/>
                  </a:lnTo>
                  <a:lnTo>
                    <a:pt x="16" y="6"/>
                  </a:lnTo>
                  <a:lnTo>
                    <a:pt x="14" y="3"/>
                  </a:lnTo>
                </a:path>
              </a:pathLst>
            </a:custGeom>
            <a:solidFill>
              <a:srgbClr val="CC19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74" name="Freeform 642"/>
            <p:cNvSpPr>
              <a:spLocks/>
            </p:cNvSpPr>
            <p:nvPr/>
          </p:nvSpPr>
          <p:spPr bwMode="auto">
            <a:xfrm>
              <a:off x="1985" y="1393"/>
              <a:ext cx="18" cy="17"/>
            </a:xfrm>
            <a:custGeom>
              <a:avLst/>
              <a:gdLst>
                <a:gd name="T0" fmla="*/ 14 w 18"/>
                <a:gd name="T1" fmla="*/ 0 h 17"/>
                <a:gd name="T2" fmla="*/ 13 w 18"/>
                <a:gd name="T3" fmla="*/ 0 h 17"/>
                <a:gd name="T4" fmla="*/ 11 w 18"/>
                <a:gd name="T5" fmla="*/ 0 h 17"/>
                <a:gd name="T6" fmla="*/ 7 w 18"/>
                <a:gd name="T7" fmla="*/ 0 h 17"/>
                <a:gd name="T8" fmla="*/ 5 w 18"/>
                <a:gd name="T9" fmla="*/ 2 h 17"/>
                <a:gd name="T10" fmla="*/ 3 w 18"/>
                <a:gd name="T11" fmla="*/ 6 h 17"/>
                <a:gd name="T12" fmla="*/ 1 w 18"/>
                <a:gd name="T13" fmla="*/ 11 h 17"/>
                <a:gd name="T14" fmla="*/ 0 w 18"/>
                <a:gd name="T15" fmla="*/ 16 h 17"/>
                <a:gd name="T16" fmla="*/ 2 w 18"/>
                <a:gd name="T17" fmla="*/ 16 h 17"/>
                <a:gd name="T18" fmla="*/ 4 w 18"/>
                <a:gd name="T19" fmla="*/ 16 h 17"/>
                <a:gd name="T20" fmla="*/ 6 w 18"/>
                <a:gd name="T21" fmla="*/ 16 h 17"/>
                <a:gd name="T22" fmla="*/ 8 w 18"/>
                <a:gd name="T23" fmla="*/ 16 h 17"/>
                <a:gd name="T24" fmla="*/ 9 w 18"/>
                <a:gd name="T25" fmla="*/ 13 h 17"/>
                <a:gd name="T26" fmla="*/ 11 w 18"/>
                <a:gd name="T27" fmla="*/ 11 h 17"/>
                <a:gd name="T28" fmla="*/ 15 w 18"/>
                <a:gd name="T29" fmla="*/ 4 h 17"/>
                <a:gd name="T30" fmla="*/ 17 w 18"/>
                <a:gd name="T31" fmla="*/ 2 h 17"/>
                <a:gd name="T32" fmla="*/ 14 w 18"/>
                <a:gd name="T33" fmla="*/ 0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7"/>
                <a:gd name="T53" fmla="*/ 18 w 18"/>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7">
                  <a:moveTo>
                    <a:pt x="14" y="0"/>
                  </a:moveTo>
                  <a:lnTo>
                    <a:pt x="13" y="0"/>
                  </a:lnTo>
                  <a:lnTo>
                    <a:pt x="11" y="0"/>
                  </a:lnTo>
                  <a:lnTo>
                    <a:pt x="7" y="0"/>
                  </a:lnTo>
                  <a:lnTo>
                    <a:pt x="5" y="2"/>
                  </a:lnTo>
                  <a:lnTo>
                    <a:pt x="3" y="6"/>
                  </a:lnTo>
                  <a:lnTo>
                    <a:pt x="1" y="11"/>
                  </a:lnTo>
                  <a:lnTo>
                    <a:pt x="0" y="16"/>
                  </a:lnTo>
                  <a:lnTo>
                    <a:pt x="2" y="16"/>
                  </a:lnTo>
                  <a:lnTo>
                    <a:pt x="4" y="16"/>
                  </a:lnTo>
                  <a:lnTo>
                    <a:pt x="6" y="16"/>
                  </a:lnTo>
                  <a:lnTo>
                    <a:pt x="8" y="16"/>
                  </a:lnTo>
                  <a:lnTo>
                    <a:pt x="9" y="13"/>
                  </a:lnTo>
                  <a:lnTo>
                    <a:pt x="11" y="11"/>
                  </a:lnTo>
                  <a:lnTo>
                    <a:pt x="15" y="4"/>
                  </a:lnTo>
                  <a:lnTo>
                    <a:pt x="17" y="2"/>
                  </a:lnTo>
                  <a:lnTo>
                    <a:pt x="14" y="0"/>
                  </a:lnTo>
                </a:path>
              </a:pathLst>
            </a:custGeom>
            <a:solidFill>
              <a:srgbClr val="CC19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75" name="Freeform 643"/>
            <p:cNvSpPr>
              <a:spLocks/>
            </p:cNvSpPr>
            <p:nvPr/>
          </p:nvSpPr>
          <p:spPr bwMode="auto">
            <a:xfrm>
              <a:off x="2023" y="1370"/>
              <a:ext cx="29" cy="21"/>
            </a:xfrm>
            <a:custGeom>
              <a:avLst/>
              <a:gdLst>
                <a:gd name="T0" fmla="*/ 26 w 29"/>
                <a:gd name="T1" fmla="*/ 2 h 21"/>
                <a:gd name="T2" fmla="*/ 26 w 29"/>
                <a:gd name="T3" fmla="*/ 2 h 21"/>
                <a:gd name="T4" fmla="*/ 24 w 29"/>
                <a:gd name="T5" fmla="*/ 2 h 21"/>
                <a:gd name="T6" fmla="*/ 21 w 29"/>
                <a:gd name="T7" fmla="*/ 4 h 21"/>
                <a:gd name="T8" fmla="*/ 17 w 29"/>
                <a:gd name="T9" fmla="*/ 6 h 21"/>
                <a:gd name="T10" fmla="*/ 15 w 29"/>
                <a:gd name="T11" fmla="*/ 9 h 21"/>
                <a:gd name="T12" fmla="*/ 12 w 29"/>
                <a:gd name="T13" fmla="*/ 12 h 21"/>
                <a:gd name="T14" fmla="*/ 10 w 29"/>
                <a:gd name="T15" fmla="*/ 15 h 21"/>
                <a:gd name="T16" fmla="*/ 7 w 29"/>
                <a:gd name="T17" fmla="*/ 17 h 21"/>
                <a:gd name="T18" fmla="*/ 4 w 29"/>
                <a:gd name="T19" fmla="*/ 19 h 21"/>
                <a:gd name="T20" fmla="*/ 1 w 29"/>
                <a:gd name="T21" fmla="*/ 20 h 21"/>
                <a:gd name="T22" fmla="*/ 0 w 29"/>
                <a:gd name="T23" fmla="*/ 19 h 21"/>
                <a:gd name="T24" fmla="*/ 1 w 29"/>
                <a:gd name="T25" fmla="*/ 17 h 21"/>
                <a:gd name="T26" fmla="*/ 4 w 29"/>
                <a:gd name="T27" fmla="*/ 14 h 21"/>
                <a:gd name="T28" fmla="*/ 5 w 29"/>
                <a:gd name="T29" fmla="*/ 11 h 21"/>
                <a:gd name="T30" fmla="*/ 5 w 29"/>
                <a:gd name="T31" fmla="*/ 9 h 21"/>
                <a:gd name="T32" fmla="*/ 7 w 29"/>
                <a:gd name="T33" fmla="*/ 7 h 21"/>
                <a:gd name="T34" fmla="*/ 10 w 29"/>
                <a:gd name="T35" fmla="*/ 5 h 21"/>
                <a:gd name="T36" fmla="*/ 13 w 29"/>
                <a:gd name="T37" fmla="*/ 3 h 21"/>
                <a:gd name="T38" fmla="*/ 16 w 29"/>
                <a:gd name="T39" fmla="*/ 2 h 21"/>
                <a:gd name="T40" fmla="*/ 18 w 29"/>
                <a:gd name="T41" fmla="*/ 1 h 21"/>
                <a:gd name="T42" fmla="*/ 20 w 29"/>
                <a:gd name="T43" fmla="*/ 1 h 21"/>
                <a:gd name="T44" fmla="*/ 22 w 29"/>
                <a:gd name="T45" fmla="*/ 0 h 21"/>
                <a:gd name="T46" fmla="*/ 24 w 29"/>
                <a:gd name="T47" fmla="*/ 0 h 21"/>
                <a:gd name="T48" fmla="*/ 26 w 29"/>
                <a:gd name="T49" fmla="*/ 0 h 21"/>
                <a:gd name="T50" fmla="*/ 27 w 29"/>
                <a:gd name="T51" fmla="*/ 0 h 21"/>
                <a:gd name="T52" fmla="*/ 28 w 29"/>
                <a:gd name="T53" fmla="*/ 0 h 21"/>
                <a:gd name="T54" fmla="*/ 28 w 29"/>
                <a:gd name="T55" fmla="*/ 1 h 21"/>
                <a:gd name="T56" fmla="*/ 26 w 29"/>
                <a:gd name="T57" fmla="*/ 2 h 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1"/>
                <a:gd name="T89" fmla="*/ 29 w 29"/>
                <a:gd name="T90" fmla="*/ 21 h 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1">
                  <a:moveTo>
                    <a:pt x="26" y="2"/>
                  </a:moveTo>
                  <a:lnTo>
                    <a:pt x="26" y="2"/>
                  </a:lnTo>
                  <a:lnTo>
                    <a:pt x="24" y="2"/>
                  </a:lnTo>
                  <a:lnTo>
                    <a:pt x="21" y="4"/>
                  </a:lnTo>
                  <a:lnTo>
                    <a:pt x="17" y="6"/>
                  </a:lnTo>
                  <a:lnTo>
                    <a:pt x="15" y="9"/>
                  </a:lnTo>
                  <a:lnTo>
                    <a:pt x="12" y="12"/>
                  </a:lnTo>
                  <a:lnTo>
                    <a:pt x="10" y="15"/>
                  </a:lnTo>
                  <a:lnTo>
                    <a:pt x="7" y="17"/>
                  </a:lnTo>
                  <a:lnTo>
                    <a:pt x="4" y="19"/>
                  </a:lnTo>
                  <a:lnTo>
                    <a:pt x="1" y="20"/>
                  </a:lnTo>
                  <a:lnTo>
                    <a:pt x="0" y="19"/>
                  </a:lnTo>
                  <a:lnTo>
                    <a:pt x="1" y="17"/>
                  </a:lnTo>
                  <a:lnTo>
                    <a:pt x="4" y="14"/>
                  </a:lnTo>
                  <a:lnTo>
                    <a:pt x="5" y="11"/>
                  </a:lnTo>
                  <a:lnTo>
                    <a:pt x="5" y="9"/>
                  </a:lnTo>
                  <a:lnTo>
                    <a:pt x="7" y="7"/>
                  </a:lnTo>
                  <a:lnTo>
                    <a:pt x="10" y="5"/>
                  </a:lnTo>
                  <a:lnTo>
                    <a:pt x="13" y="3"/>
                  </a:lnTo>
                  <a:lnTo>
                    <a:pt x="16" y="2"/>
                  </a:lnTo>
                  <a:lnTo>
                    <a:pt x="18" y="1"/>
                  </a:lnTo>
                  <a:lnTo>
                    <a:pt x="20" y="1"/>
                  </a:lnTo>
                  <a:lnTo>
                    <a:pt x="22" y="0"/>
                  </a:lnTo>
                  <a:lnTo>
                    <a:pt x="24" y="0"/>
                  </a:lnTo>
                  <a:lnTo>
                    <a:pt x="26" y="0"/>
                  </a:lnTo>
                  <a:lnTo>
                    <a:pt x="27" y="0"/>
                  </a:lnTo>
                  <a:lnTo>
                    <a:pt x="28" y="0"/>
                  </a:lnTo>
                  <a:lnTo>
                    <a:pt x="28" y="1"/>
                  </a:lnTo>
                  <a:lnTo>
                    <a:pt x="26" y="2"/>
                  </a:lnTo>
                </a:path>
              </a:pathLst>
            </a:custGeom>
            <a:solidFill>
              <a:srgbClr val="CC19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76" name="Freeform 644"/>
            <p:cNvSpPr>
              <a:spLocks/>
            </p:cNvSpPr>
            <p:nvPr/>
          </p:nvSpPr>
          <p:spPr bwMode="auto">
            <a:xfrm>
              <a:off x="2008" y="1376"/>
              <a:ext cx="17" cy="17"/>
            </a:xfrm>
            <a:custGeom>
              <a:avLst/>
              <a:gdLst>
                <a:gd name="T0" fmla="*/ 16 w 17"/>
                <a:gd name="T1" fmla="*/ 0 h 17"/>
                <a:gd name="T2" fmla="*/ 14 w 17"/>
                <a:gd name="T3" fmla="*/ 4 h 17"/>
                <a:gd name="T4" fmla="*/ 13 w 17"/>
                <a:gd name="T5" fmla="*/ 8 h 17"/>
                <a:gd name="T6" fmla="*/ 12 w 17"/>
                <a:gd name="T7" fmla="*/ 12 h 17"/>
                <a:gd name="T8" fmla="*/ 9 w 17"/>
                <a:gd name="T9" fmla="*/ 14 h 17"/>
                <a:gd name="T10" fmla="*/ 6 w 17"/>
                <a:gd name="T11" fmla="*/ 14 h 17"/>
                <a:gd name="T12" fmla="*/ 4 w 17"/>
                <a:gd name="T13" fmla="*/ 16 h 17"/>
                <a:gd name="T14" fmla="*/ 2 w 17"/>
                <a:gd name="T15" fmla="*/ 16 h 17"/>
                <a:gd name="T16" fmla="*/ 2 w 17"/>
                <a:gd name="T17" fmla="*/ 14 h 17"/>
                <a:gd name="T18" fmla="*/ 2 w 17"/>
                <a:gd name="T19" fmla="*/ 14 h 17"/>
                <a:gd name="T20" fmla="*/ 1 w 17"/>
                <a:gd name="T21" fmla="*/ 12 h 17"/>
                <a:gd name="T22" fmla="*/ 0 w 17"/>
                <a:gd name="T23" fmla="*/ 10 h 17"/>
                <a:gd name="T24" fmla="*/ 0 w 17"/>
                <a:gd name="T25" fmla="*/ 8 h 17"/>
                <a:gd name="T26" fmla="*/ 2 w 17"/>
                <a:gd name="T27" fmla="*/ 4 h 17"/>
                <a:gd name="T28" fmla="*/ 8 w 17"/>
                <a:gd name="T29" fmla="*/ 2 h 17"/>
                <a:gd name="T30" fmla="*/ 13 w 17"/>
                <a:gd name="T31" fmla="*/ 0 h 17"/>
                <a:gd name="T32" fmla="*/ 16 w 17"/>
                <a:gd name="T33" fmla="*/ 0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7"/>
                <a:gd name="T53" fmla="*/ 17 w 17"/>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7">
                  <a:moveTo>
                    <a:pt x="16" y="0"/>
                  </a:moveTo>
                  <a:lnTo>
                    <a:pt x="14" y="4"/>
                  </a:lnTo>
                  <a:lnTo>
                    <a:pt x="13" y="8"/>
                  </a:lnTo>
                  <a:lnTo>
                    <a:pt x="12" y="12"/>
                  </a:lnTo>
                  <a:lnTo>
                    <a:pt x="9" y="14"/>
                  </a:lnTo>
                  <a:lnTo>
                    <a:pt x="6" y="14"/>
                  </a:lnTo>
                  <a:lnTo>
                    <a:pt x="4" y="16"/>
                  </a:lnTo>
                  <a:lnTo>
                    <a:pt x="2" y="16"/>
                  </a:lnTo>
                  <a:lnTo>
                    <a:pt x="2" y="14"/>
                  </a:lnTo>
                  <a:lnTo>
                    <a:pt x="1" y="12"/>
                  </a:lnTo>
                  <a:lnTo>
                    <a:pt x="0" y="10"/>
                  </a:lnTo>
                  <a:lnTo>
                    <a:pt x="0" y="8"/>
                  </a:lnTo>
                  <a:lnTo>
                    <a:pt x="2" y="4"/>
                  </a:lnTo>
                  <a:lnTo>
                    <a:pt x="8" y="2"/>
                  </a:lnTo>
                  <a:lnTo>
                    <a:pt x="13" y="0"/>
                  </a:lnTo>
                  <a:lnTo>
                    <a:pt x="16" y="0"/>
                  </a:lnTo>
                </a:path>
              </a:pathLst>
            </a:custGeom>
            <a:solidFill>
              <a:srgbClr val="CC19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77" name="Freeform 645"/>
            <p:cNvSpPr>
              <a:spLocks/>
            </p:cNvSpPr>
            <p:nvPr/>
          </p:nvSpPr>
          <p:spPr bwMode="auto">
            <a:xfrm>
              <a:off x="1794" y="1025"/>
              <a:ext cx="59" cy="28"/>
            </a:xfrm>
            <a:custGeom>
              <a:avLst/>
              <a:gdLst>
                <a:gd name="T0" fmla="*/ 44 w 59"/>
                <a:gd name="T1" fmla="*/ 0 h 28"/>
                <a:gd name="T2" fmla="*/ 44 w 59"/>
                <a:gd name="T3" fmla="*/ 5 h 28"/>
                <a:gd name="T4" fmla="*/ 45 w 59"/>
                <a:gd name="T5" fmla="*/ 8 h 28"/>
                <a:gd name="T6" fmla="*/ 44 w 59"/>
                <a:gd name="T7" fmla="*/ 11 h 28"/>
                <a:gd name="T8" fmla="*/ 42 w 59"/>
                <a:gd name="T9" fmla="*/ 13 h 28"/>
                <a:gd name="T10" fmla="*/ 40 w 59"/>
                <a:gd name="T11" fmla="*/ 16 h 28"/>
                <a:gd name="T12" fmla="*/ 38 w 59"/>
                <a:gd name="T13" fmla="*/ 19 h 28"/>
                <a:gd name="T14" fmla="*/ 38 w 59"/>
                <a:gd name="T15" fmla="*/ 21 h 28"/>
                <a:gd name="T16" fmla="*/ 41 w 59"/>
                <a:gd name="T17" fmla="*/ 21 h 28"/>
                <a:gd name="T18" fmla="*/ 45 w 59"/>
                <a:gd name="T19" fmla="*/ 21 h 28"/>
                <a:gd name="T20" fmla="*/ 47 w 59"/>
                <a:gd name="T21" fmla="*/ 21 h 28"/>
                <a:gd name="T22" fmla="*/ 49 w 59"/>
                <a:gd name="T23" fmla="*/ 20 h 28"/>
                <a:gd name="T24" fmla="*/ 51 w 59"/>
                <a:gd name="T25" fmla="*/ 20 h 28"/>
                <a:gd name="T26" fmla="*/ 54 w 59"/>
                <a:gd name="T27" fmla="*/ 18 h 28"/>
                <a:gd name="T28" fmla="*/ 56 w 59"/>
                <a:gd name="T29" fmla="*/ 16 h 28"/>
                <a:gd name="T30" fmla="*/ 58 w 59"/>
                <a:gd name="T31" fmla="*/ 14 h 28"/>
                <a:gd name="T32" fmla="*/ 58 w 59"/>
                <a:gd name="T33" fmla="*/ 14 h 28"/>
                <a:gd name="T34" fmla="*/ 58 w 59"/>
                <a:gd name="T35" fmla="*/ 15 h 28"/>
                <a:gd name="T36" fmla="*/ 56 w 59"/>
                <a:gd name="T37" fmla="*/ 18 h 28"/>
                <a:gd name="T38" fmla="*/ 52 w 59"/>
                <a:gd name="T39" fmla="*/ 21 h 28"/>
                <a:gd name="T40" fmla="*/ 48 w 59"/>
                <a:gd name="T41" fmla="*/ 24 h 28"/>
                <a:gd name="T42" fmla="*/ 43 w 59"/>
                <a:gd name="T43" fmla="*/ 24 h 28"/>
                <a:gd name="T44" fmla="*/ 40 w 59"/>
                <a:gd name="T45" fmla="*/ 24 h 28"/>
                <a:gd name="T46" fmla="*/ 37 w 59"/>
                <a:gd name="T47" fmla="*/ 24 h 28"/>
                <a:gd name="T48" fmla="*/ 35 w 59"/>
                <a:gd name="T49" fmla="*/ 24 h 28"/>
                <a:gd name="T50" fmla="*/ 34 w 59"/>
                <a:gd name="T51" fmla="*/ 24 h 28"/>
                <a:gd name="T52" fmla="*/ 33 w 59"/>
                <a:gd name="T53" fmla="*/ 24 h 28"/>
                <a:gd name="T54" fmla="*/ 30 w 59"/>
                <a:gd name="T55" fmla="*/ 23 h 28"/>
                <a:gd name="T56" fmla="*/ 27 w 59"/>
                <a:gd name="T57" fmla="*/ 23 h 28"/>
                <a:gd name="T58" fmla="*/ 25 w 59"/>
                <a:gd name="T59" fmla="*/ 23 h 28"/>
                <a:gd name="T60" fmla="*/ 22 w 59"/>
                <a:gd name="T61" fmla="*/ 24 h 28"/>
                <a:gd name="T62" fmla="*/ 19 w 59"/>
                <a:gd name="T63" fmla="*/ 24 h 28"/>
                <a:gd name="T64" fmla="*/ 17 w 59"/>
                <a:gd name="T65" fmla="*/ 25 h 28"/>
                <a:gd name="T66" fmla="*/ 15 w 59"/>
                <a:gd name="T67" fmla="*/ 26 h 28"/>
                <a:gd name="T68" fmla="*/ 12 w 59"/>
                <a:gd name="T69" fmla="*/ 27 h 28"/>
                <a:gd name="T70" fmla="*/ 8 w 59"/>
                <a:gd name="T71" fmla="*/ 27 h 28"/>
                <a:gd name="T72" fmla="*/ 6 w 59"/>
                <a:gd name="T73" fmla="*/ 27 h 28"/>
                <a:gd name="T74" fmla="*/ 3 w 59"/>
                <a:gd name="T75" fmla="*/ 27 h 28"/>
                <a:gd name="T76" fmla="*/ 1 w 59"/>
                <a:gd name="T77" fmla="*/ 27 h 28"/>
                <a:gd name="T78" fmla="*/ 0 w 59"/>
                <a:gd name="T79" fmla="*/ 26 h 28"/>
                <a:gd name="T80" fmla="*/ 1 w 59"/>
                <a:gd name="T81" fmla="*/ 26 h 28"/>
                <a:gd name="T82" fmla="*/ 5 w 59"/>
                <a:gd name="T83" fmla="*/ 25 h 28"/>
                <a:gd name="T84" fmla="*/ 7 w 59"/>
                <a:gd name="T85" fmla="*/ 25 h 28"/>
                <a:gd name="T86" fmla="*/ 10 w 59"/>
                <a:gd name="T87" fmla="*/ 24 h 28"/>
                <a:gd name="T88" fmla="*/ 14 w 59"/>
                <a:gd name="T89" fmla="*/ 23 h 28"/>
                <a:gd name="T90" fmla="*/ 17 w 59"/>
                <a:gd name="T91" fmla="*/ 22 h 28"/>
                <a:gd name="T92" fmla="*/ 21 w 59"/>
                <a:gd name="T93" fmla="*/ 20 h 28"/>
                <a:gd name="T94" fmla="*/ 25 w 59"/>
                <a:gd name="T95" fmla="*/ 20 h 28"/>
                <a:gd name="T96" fmla="*/ 27 w 59"/>
                <a:gd name="T97" fmla="*/ 20 h 28"/>
                <a:gd name="T98" fmla="*/ 29 w 59"/>
                <a:gd name="T99" fmla="*/ 19 h 28"/>
                <a:gd name="T100" fmla="*/ 32 w 59"/>
                <a:gd name="T101" fmla="*/ 18 h 28"/>
                <a:gd name="T102" fmla="*/ 34 w 59"/>
                <a:gd name="T103" fmla="*/ 17 h 28"/>
                <a:gd name="T104" fmla="*/ 37 w 59"/>
                <a:gd name="T105" fmla="*/ 15 h 28"/>
                <a:gd name="T106" fmla="*/ 39 w 59"/>
                <a:gd name="T107" fmla="*/ 12 h 28"/>
                <a:gd name="T108" fmla="*/ 41 w 59"/>
                <a:gd name="T109" fmla="*/ 10 h 28"/>
                <a:gd name="T110" fmla="*/ 42 w 59"/>
                <a:gd name="T111" fmla="*/ 8 h 28"/>
                <a:gd name="T112" fmla="*/ 42 w 59"/>
                <a:gd name="T113" fmla="*/ 6 h 28"/>
                <a:gd name="T114" fmla="*/ 42 w 59"/>
                <a:gd name="T115" fmla="*/ 4 h 28"/>
                <a:gd name="T116" fmla="*/ 43 w 59"/>
                <a:gd name="T117" fmla="*/ 3 h 28"/>
                <a:gd name="T118" fmla="*/ 43 w 59"/>
                <a:gd name="T119" fmla="*/ 1 h 28"/>
                <a:gd name="T120" fmla="*/ 44 w 59"/>
                <a:gd name="T121" fmla="*/ 0 h 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9"/>
                <a:gd name="T184" fmla="*/ 0 h 28"/>
                <a:gd name="T185" fmla="*/ 59 w 59"/>
                <a:gd name="T186" fmla="*/ 28 h 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9" h="28">
                  <a:moveTo>
                    <a:pt x="44" y="0"/>
                  </a:moveTo>
                  <a:lnTo>
                    <a:pt x="44" y="5"/>
                  </a:lnTo>
                  <a:lnTo>
                    <a:pt x="45" y="8"/>
                  </a:lnTo>
                  <a:lnTo>
                    <a:pt x="44" y="11"/>
                  </a:lnTo>
                  <a:lnTo>
                    <a:pt x="42" y="13"/>
                  </a:lnTo>
                  <a:lnTo>
                    <a:pt x="40" y="16"/>
                  </a:lnTo>
                  <a:lnTo>
                    <a:pt x="38" y="19"/>
                  </a:lnTo>
                  <a:lnTo>
                    <a:pt x="38" y="21"/>
                  </a:lnTo>
                  <a:lnTo>
                    <a:pt x="41" y="21"/>
                  </a:lnTo>
                  <a:lnTo>
                    <a:pt x="45" y="21"/>
                  </a:lnTo>
                  <a:lnTo>
                    <a:pt x="47" y="21"/>
                  </a:lnTo>
                  <a:lnTo>
                    <a:pt x="49" y="20"/>
                  </a:lnTo>
                  <a:lnTo>
                    <a:pt x="51" y="20"/>
                  </a:lnTo>
                  <a:lnTo>
                    <a:pt x="54" y="18"/>
                  </a:lnTo>
                  <a:lnTo>
                    <a:pt x="56" y="16"/>
                  </a:lnTo>
                  <a:lnTo>
                    <a:pt x="58" y="14"/>
                  </a:lnTo>
                  <a:lnTo>
                    <a:pt x="58" y="15"/>
                  </a:lnTo>
                  <a:lnTo>
                    <a:pt x="56" y="18"/>
                  </a:lnTo>
                  <a:lnTo>
                    <a:pt x="52" y="21"/>
                  </a:lnTo>
                  <a:lnTo>
                    <a:pt x="48" y="24"/>
                  </a:lnTo>
                  <a:lnTo>
                    <a:pt x="43" y="24"/>
                  </a:lnTo>
                  <a:lnTo>
                    <a:pt x="40" y="24"/>
                  </a:lnTo>
                  <a:lnTo>
                    <a:pt x="37" y="24"/>
                  </a:lnTo>
                  <a:lnTo>
                    <a:pt x="35" y="24"/>
                  </a:lnTo>
                  <a:lnTo>
                    <a:pt x="34" y="24"/>
                  </a:lnTo>
                  <a:lnTo>
                    <a:pt x="33" y="24"/>
                  </a:lnTo>
                  <a:lnTo>
                    <a:pt x="30" y="23"/>
                  </a:lnTo>
                  <a:lnTo>
                    <a:pt x="27" y="23"/>
                  </a:lnTo>
                  <a:lnTo>
                    <a:pt x="25" y="23"/>
                  </a:lnTo>
                  <a:lnTo>
                    <a:pt x="22" y="24"/>
                  </a:lnTo>
                  <a:lnTo>
                    <a:pt x="19" y="24"/>
                  </a:lnTo>
                  <a:lnTo>
                    <a:pt x="17" y="25"/>
                  </a:lnTo>
                  <a:lnTo>
                    <a:pt x="15" y="26"/>
                  </a:lnTo>
                  <a:lnTo>
                    <a:pt x="12" y="27"/>
                  </a:lnTo>
                  <a:lnTo>
                    <a:pt x="8" y="27"/>
                  </a:lnTo>
                  <a:lnTo>
                    <a:pt x="6" y="27"/>
                  </a:lnTo>
                  <a:lnTo>
                    <a:pt x="3" y="27"/>
                  </a:lnTo>
                  <a:lnTo>
                    <a:pt x="1" y="27"/>
                  </a:lnTo>
                  <a:lnTo>
                    <a:pt x="0" y="26"/>
                  </a:lnTo>
                  <a:lnTo>
                    <a:pt x="1" y="26"/>
                  </a:lnTo>
                  <a:lnTo>
                    <a:pt x="5" y="25"/>
                  </a:lnTo>
                  <a:lnTo>
                    <a:pt x="7" y="25"/>
                  </a:lnTo>
                  <a:lnTo>
                    <a:pt x="10" y="24"/>
                  </a:lnTo>
                  <a:lnTo>
                    <a:pt x="14" y="23"/>
                  </a:lnTo>
                  <a:lnTo>
                    <a:pt x="17" y="22"/>
                  </a:lnTo>
                  <a:lnTo>
                    <a:pt x="21" y="20"/>
                  </a:lnTo>
                  <a:lnTo>
                    <a:pt x="25" y="20"/>
                  </a:lnTo>
                  <a:lnTo>
                    <a:pt x="27" y="20"/>
                  </a:lnTo>
                  <a:lnTo>
                    <a:pt x="29" y="19"/>
                  </a:lnTo>
                  <a:lnTo>
                    <a:pt x="32" y="18"/>
                  </a:lnTo>
                  <a:lnTo>
                    <a:pt x="34" y="17"/>
                  </a:lnTo>
                  <a:lnTo>
                    <a:pt x="37" y="15"/>
                  </a:lnTo>
                  <a:lnTo>
                    <a:pt x="39" y="12"/>
                  </a:lnTo>
                  <a:lnTo>
                    <a:pt x="41" y="10"/>
                  </a:lnTo>
                  <a:lnTo>
                    <a:pt x="42" y="8"/>
                  </a:lnTo>
                  <a:lnTo>
                    <a:pt x="42" y="6"/>
                  </a:lnTo>
                  <a:lnTo>
                    <a:pt x="42" y="4"/>
                  </a:lnTo>
                  <a:lnTo>
                    <a:pt x="43" y="3"/>
                  </a:lnTo>
                  <a:lnTo>
                    <a:pt x="43" y="1"/>
                  </a:lnTo>
                  <a:lnTo>
                    <a:pt x="44" y="0"/>
                  </a:lnTo>
                </a:path>
              </a:pathLst>
            </a:custGeom>
            <a:solidFill>
              <a:srgbClr val="CC66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78" name="Freeform 646"/>
            <p:cNvSpPr>
              <a:spLocks/>
            </p:cNvSpPr>
            <p:nvPr/>
          </p:nvSpPr>
          <p:spPr bwMode="auto">
            <a:xfrm>
              <a:off x="1730" y="1028"/>
              <a:ext cx="54" cy="19"/>
            </a:xfrm>
            <a:custGeom>
              <a:avLst/>
              <a:gdLst>
                <a:gd name="T0" fmla="*/ 43 w 54"/>
                <a:gd name="T1" fmla="*/ 0 h 19"/>
                <a:gd name="T2" fmla="*/ 43 w 54"/>
                <a:gd name="T3" fmla="*/ 3 h 19"/>
                <a:gd name="T4" fmla="*/ 42 w 54"/>
                <a:gd name="T5" fmla="*/ 8 h 19"/>
                <a:gd name="T6" fmla="*/ 39 w 54"/>
                <a:gd name="T7" fmla="*/ 11 h 19"/>
                <a:gd name="T8" fmla="*/ 34 w 54"/>
                <a:gd name="T9" fmla="*/ 14 h 19"/>
                <a:gd name="T10" fmla="*/ 31 w 54"/>
                <a:gd name="T11" fmla="*/ 14 h 19"/>
                <a:gd name="T12" fmla="*/ 28 w 54"/>
                <a:gd name="T13" fmla="*/ 15 h 19"/>
                <a:gd name="T14" fmla="*/ 25 w 54"/>
                <a:gd name="T15" fmla="*/ 16 h 19"/>
                <a:gd name="T16" fmla="*/ 21 w 54"/>
                <a:gd name="T17" fmla="*/ 17 h 19"/>
                <a:gd name="T18" fmla="*/ 18 w 54"/>
                <a:gd name="T19" fmla="*/ 17 h 19"/>
                <a:gd name="T20" fmla="*/ 14 w 54"/>
                <a:gd name="T21" fmla="*/ 16 h 19"/>
                <a:gd name="T22" fmla="*/ 10 w 54"/>
                <a:gd name="T23" fmla="*/ 15 h 19"/>
                <a:gd name="T24" fmla="*/ 7 w 54"/>
                <a:gd name="T25" fmla="*/ 12 h 19"/>
                <a:gd name="T26" fmla="*/ 3 w 54"/>
                <a:gd name="T27" fmla="*/ 9 h 19"/>
                <a:gd name="T28" fmla="*/ 1 w 54"/>
                <a:gd name="T29" fmla="*/ 6 h 19"/>
                <a:gd name="T30" fmla="*/ 0 w 54"/>
                <a:gd name="T31" fmla="*/ 4 h 19"/>
                <a:gd name="T32" fmla="*/ 0 w 54"/>
                <a:gd name="T33" fmla="*/ 3 h 19"/>
                <a:gd name="T34" fmla="*/ 0 w 54"/>
                <a:gd name="T35" fmla="*/ 4 h 19"/>
                <a:gd name="T36" fmla="*/ 0 w 54"/>
                <a:gd name="T37" fmla="*/ 5 h 19"/>
                <a:gd name="T38" fmla="*/ 1 w 54"/>
                <a:gd name="T39" fmla="*/ 8 h 19"/>
                <a:gd name="T40" fmla="*/ 2 w 54"/>
                <a:gd name="T41" fmla="*/ 10 h 19"/>
                <a:gd name="T42" fmla="*/ 3 w 54"/>
                <a:gd name="T43" fmla="*/ 12 h 19"/>
                <a:gd name="T44" fmla="*/ 4 w 54"/>
                <a:gd name="T45" fmla="*/ 13 h 19"/>
                <a:gd name="T46" fmla="*/ 6 w 54"/>
                <a:gd name="T47" fmla="*/ 15 h 19"/>
                <a:gd name="T48" fmla="*/ 9 w 54"/>
                <a:gd name="T49" fmla="*/ 16 h 19"/>
                <a:gd name="T50" fmla="*/ 11 w 54"/>
                <a:gd name="T51" fmla="*/ 17 h 19"/>
                <a:gd name="T52" fmla="*/ 15 w 54"/>
                <a:gd name="T53" fmla="*/ 18 h 19"/>
                <a:gd name="T54" fmla="*/ 19 w 54"/>
                <a:gd name="T55" fmla="*/ 18 h 19"/>
                <a:gd name="T56" fmla="*/ 25 w 54"/>
                <a:gd name="T57" fmla="*/ 18 h 19"/>
                <a:gd name="T58" fmla="*/ 29 w 54"/>
                <a:gd name="T59" fmla="*/ 18 h 19"/>
                <a:gd name="T60" fmla="*/ 31 w 54"/>
                <a:gd name="T61" fmla="*/ 17 h 19"/>
                <a:gd name="T62" fmla="*/ 33 w 54"/>
                <a:gd name="T63" fmla="*/ 17 h 19"/>
                <a:gd name="T64" fmla="*/ 35 w 54"/>
                <a:gd name="T65" fmla="*/ 17 h 19"/>
                <a:gd name="T66" fmla="*/ 36 w 54"/>
                <a:gd name="T67" fmla="*/ 17 h 19"/>
                <a:gd name="T68" fmla="*/ 38 w 54"/>
                <a:gd name="T69" fmla="*/ 18 h 19"/>
                <a:gd name="T70" fmla="*/ 41 w 54"/>
                <a:gd name="T71" fmla="*/ 18 h 19"/>
                <a:gd name="T72" fmla="*/ 44 w 54"/>
                <a:gd name="T73" fmla="*/ 18 h 19"/>
                <a:gd name="T74" fmla="*/ 46 w 54"/>
                <a:gd name="T75" fmla="*/ 17 h 19"/>
                <a:gd name="T76" fmla="*/ 48 w 54"/>
                <a:gd name="T77" fmla="*/ 17 h 19"/>
                <a:gd name="T78" fmla="*/ 51 w 54"/>
                <a:gd name="T79" fmla="*/ 15 h 19"/>
                <a:gd name="T80" fmla="*/ 53 w 54"/>
                <a:gd name="T81" fmla="*/ 14 h 19"/>
                <a:gd name="T82" fmla="*/ 45 w 54"/>
                <a:gd name="T83" fmla="*/ 16 h 19"/>
                <a:gd name="T84" fmla="*/ 39 w 54"/>
                <a:gd name="T85" fmla="*/ 15 h 19"/>
                <a:gd name="T86" fmla="*/ 40 w 54"/>
                <a:gd name="T87" fmla="*/ 15 h 19"/>
                <a:gd name="T88" fmla="*/ 42 w 54"/>
                <a:gd name="T89" fmla="*/ 13 h 19"/>
                <a:gd name="T90" fmla="*/ 44 w 54"/>
                <a:gd name="T91" fmla="*/ 11 h 19"/>
                <a:gd name="T92" fmla="*/ 44 w 54"/>
                <a:gd name="T93" fmla="*/ 8 h 19"/>
                <a:gd name="T94" fmla="*/ 44 w 54"/>
                <a:gd name="T95" fmla="*/ 5 h 19"/>
                <a:gd name="T96" fmla="*/ 44 w 54"/>
                <a:gd name="T97" fmla="*/ 2 h 19"/>
                <a:gd name="T98" fmla="*/ 44 w 54"/>
                <a:gd name="T99" fmla="*/ 0 h 19"/>
                <a:gd name="T100" fmla="*/ 43 w 54"/>
                <a:gd name="T101" fmla="*/ 0 h 1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
                <a:gd name="T154" fmla="*/ 0 h 19"/>
                <a:gd name="T155" fmla="*/ 54 w 54"/>
                <a:gd name="T156" fmla="*/ 19 h 1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 h="19">
                  <a:moveTo>
                    <a:pt x="43" y="0"/>
                  </a:moveTo>
                  <a:lnTo>
                    <a:pt x="43" y="3"/>
                  </a:lnTo>
                  <a:lnTo>
                    <a:pt x="42" y="8"/>
                  </a:lnTo>
                  <a:lnTo>
                    <a:pt x="39" y="11"/>
                  </a:lnTo>
                  <a:lnTo>
                    <a:pt x="34" y="14"/>
                  </a:lnTo>
                  <a:lnTo>
                    <a:pt x="31" y="14"/>
                  </a:lnTo>
                  <a:lnTo>
                    <a:pt x="28" y="15"/>
                  </a:lnTo>
                  <a:lnTo>
                    <a:pt x="25" y="16"/>
                  </a:lnTo>
                  <a:lnTo>
                    <a:pt x="21" y="17"/>
                  </a:lnTo>
                  <a:lnTo>
                    <a:pt x="18" y="17"/>
                  </a:lnTo>
                  <a:lnTo>
                    <a:pt x="14" y="16"/>
                  </a:lnTo>
                  <a:lnTo>
                    <a:pt x="10" y="15"/>
                  </a:lnTo>
                  <a:lnTo>
                    <a:pt x="7" y="12"/>
                  </a:lnTo>
                  <a:lnTo>
                    <a:pt x="3" y="9"/>
                  </a:lnTo>
                  <a:lnTo>
                    <a:pt x="1" y="6"/>
                  </a:lnTo>
                  <a:lnTo>
                    <a:pt x="0" y="4"/>
                  </a:lnTo>
                  <a:lnTo>
                    <a:pt x="0" y="3"/>
                  </a:lnTo>
                  <a:lnTo>
                    <a:pt x="0" y="4"/>
                  </a:lnTo>
                  <a:lnTo>
                    <a:pt x="0" y="5"/>
                  </a:lnTo>
                  <a:lnTo>
                    <a:pt x="1" y="8"/>
                  </a:lnTo>
                  <a:lnTo>
                    <a:pt x="2" y="10"/>
                  </a:lnTo>
                  <a:lnTo>
                    <a:pt x="3" y="12"/>
                  </a:lnTo>
                  <a:lnTo>
                    <a:pt x="4" y="13"/>
                  </a:lnTo>
                  <a:lnTo>
                    <a:pt x="6" y="15"/>
                  </a:lnTo>
                  <a:lnTo>
                    <a:pt x="9" y="16"/>
                  </a:lnTo>
                  <a:lnTo>
                    <a:pt x="11" y="17"/>
                  </a:lnTo>
                  <a:lnTo>
                    <a:pt x="15" y="18"/>
                  </a:lnTo>
                  <a:lnTo>
                    <a:pt x="19" y="18"/>
                  </a:lnTo>
                  <a:lnTo>
                    <a:pt x="25" y="18"/>
                  </a:lnTo>
                  <a:lnTo>
                    <a:pt x="29" y="18"/>
                  </a:lnTo>
                  <a:lnTo>
                    <a:pt x="31" y="17"/>
                  </a:lnTo>
                  <a:lnTo>
                    <a:pt x="33" y="17"/>
                  </a:lnTo>
                  <a:lnTo>
                    <a:pt x="35" y="17"/>
                  </a:lnTo>
                  <a:lnTo>
                    <a:pt x="36" y="17"/>
                  </a:lnTo>
                  <a:lnTo>
                    <a:pt x="38" y="18"/>
                  </a:lnTo>
                  <a:lnTo>
                    <a:pt x="41" y="18"/>
                  </a:lnTo>
                  <a:lnTo>
                    <a:pt x="44" y="18"/>
                  </a:lnTo>
                  <a:lnTo>
                    <a:pt x="46" y="17"/>
                  </a:lnTo>
                  <a:lnTo>
                    <a:pt x="48" y="17"/>
                  </a:lnTo>
                  <a:lnTo>
                    <a:pt x="51" y="15"/>
                  </a:lnTo>
                  <a:lnTo>
                    <a:pt x="53" y="14"/>
                  </a:lnTo>
                  <a:lnTo>
                    <a:pt x="45" y="16"/>
                  </a:lnTo>
                  <a:lnTo>
                    <a:pt x="39" y="15"/>
                  </a:lnTo>
                  <a:lnTo>
                    <a:pt x="40" y="15"/>
                  </a:lnTo>
                  <a:lnTo>
                    <a:pt x="42" y="13"/>
                  </a:lnTo>
                  <a:lnTo>
                    <a:pt x="44" y="11"/>
                  </a:lnTo>
                  <a:lnTo>
                    <a:pt x="44" y="8"/>
                  </a:lnTo>
                  <a:lnTo>
                    <a:pt x="44" y="5"/>
                  </a:lnTo>
                  <a:lnTo>
                    <a:pt x="44" y="2"/>
                  </a:lnTo>
                  <a:lnTo>
                    <a:pt x="44" y="0"/>
                  </a:lnTo>
                  <a:lnTo>
                    <a:pt x="43" y="0"/>
                  </a:lnTo>
                </a:path>
              </a:pathLst>
            </a:custGeom>
            <a:solidFill>
              <a:srgbClr val="CC66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79" name="Freeform 647"/>
            <p:cNvSpPr>
              <a:spLocks/>
            </p:cNvSpPr>
            <p:nvPr/>
          </p:nvSpPr>
          <p:spPr bwMode="auto">
            <a:xfrm>
              <a:off x="1826" y="1077"/>
              <a:ext cx="21" cy="17"/>
            </a:xfrm>
            <a:custGeom>
              <a:avLst/>
              <a:gdLst>
                <a:gd name="T0" fmla="*/ 20 w 21"/>
                <a:gd name="T1" fmla="*/ 4 h 17"/>
                <a:gd name="T2" fmla="*/ 19 w 21"/>
                <a:gd name="T3" fmla="*/ 9 h 17"/>
                <a:gd name="T4" fmla="*/ 18 w 21"/>
                <a:gd name="T5" fmla="*/ 12 h 17"/>
                <a:gd name="T6" fmla="*/ 15 w 21"/>
                <a:gd name="T7" fmla="*/ 14 h 17"/>
                <a:gd name="T8" fmla="*/ 9 w 21"/>
                <a:gd name="T9" fmla="*/ 16 h 17"/>
                <a:gd name="T10" fmla="*/ 2 w 21"/>
                <a:gd name="T11" fmla="*/ 16 h 17"/>
                <a:gd name="T12" fmla="*/ 0 w 21"/>
                <a:gd name="T13" fmla="*/ 14 h 17"/>
                <a:gd name="T14" fmla="*/ 0 w 21"/>
                <a:gd name="T15" fmla="*/ 9 h 17"/>
                <a:gd name="T16" fmla="*/ 2 w 21"/>
                <a:gd name="T17" fmla="*/ 4 h 17"/>
                <a:gd name="T18" fmla="*/ 4 w 21"/>
                <a:gd name="T19" fmla="*/ 3 h 17"/>
                <a:gd name="T20" fmla="*/ 7 w 21"/>
                <a:gd name="T21" fmla="*/ 1 h 17"/>
                <a:gd name="T22" fmla="*/ 10 w 21"/>
                <a:gd name="T23" fmla="*/ 0 h 17"/>
                <a:gd name="T24" fmla="*/ 14 w 21"/>
                <a:gd name="T25" fmla="*/ 0 h 17"/>
                <a:gd name="T26" fmla="*/ 17 w 21"/>
                <a:gd name="T27" fmla="*/ 0 h 17"/>
                <a:gd name="T28" fmla="*/ 19 w 21"/>
                <a:gd name="T29" fmla="*/ 0 h 17"/>
                <a:gd name="T30" fmla="*/ 20 w 21"/>
                <a:gd name="T31" fmla="*/ 3 h 17"/>
                <a:gd name="T32" fmla="*/ 20 w 21"/>
                <a:gd name="T33" fmla="*/ 4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17"/>
                <a:gd name="T53" fmla="*/ 21 w 21"/>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17">
                  <a:moveTo>
                    <a:pt x="20" y="4"/>
                  </a:moveTo>
                  <a:lnTo>
                    <a:pt x="19" y="9"/>
                  </a:lnTo>
                  <a:lnTo>
                    <a:pt x="18" y="12"/>
                  </a:lnTo>
                  <a:lnTo>
                    <a:pt x="15" y="14"/>
                  </a:lnTo>
                  <a:lnTo>
                    <a:pt x="9" y="16"/>
                  </a:lnTo>
                  <a:lnTo>
                    <a:pt x="2" y="16"/>
                  </a:lnTo>
                  <a:lnTo>
                    <a:pt x="0" y="14"/>
                  </a:lnTo>
                  <a:lnTo>
                    <a:pt x="0" y="9"/>
                  </a:lnTo>
                  <a:lnTo>
                    <a:pt x="2" y="4"/>
                  </a:lnTo>
                  <a:lnTo>
                    <a:pt x="4" y="3"/>
                  </a:lnTo>
                  <a:lnTo>
                    <a:pt x="7" y="1"/>
                  </a:lnTo>
                  <a:lnTo>
                    <a:pt x="10" y="0"/>
                  </a:lnTo>
                  <a:lnTo>
                    <a:pt x="14" y="0"/>
                  </a:lnTo>
                  <a:lnTo>
                    <a:pt x="17" y="0"/>
                  </a:lnTo>
                  <a:lnTo>
                    <a:pt x="19" y="0"/>
                  </a:lnTo>
                  <a:lnTo>
                    <a:pt x="20" y="3"/>
                  </a:lnTo>
                  <a:lnTo>
                    <a:pt x="20" y="4"/>
                  </a:lnTo>
                </a:path>
              </a:pathLst>
            </a:custGeom>
            <a:solidFill>
              <a:srgbClr val="FFD95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80" name="Freeform 648"/>
            <p:cNvSpPr>
              <a:spLocks/>
            </p:cNvSpPr>
            <p:nvPr/>
          </p:nvSpPr>
          <p:spPr bwMode="auto">
            <a:xfrm>
              <a:off x="1742" y="1066"/>
              <a:ext cx="90" cy="22"/>
            </a:xfrm>
            <a:custGeom>
              <a:avLst/>
              <a:gdLst>
                <a:gd name="T0" fmla="*/ 82 w 90"/>
                <a:gd name="T1" fmla="*/ 7 h 22"/>
                <a:gd name="T2" fmla="*/ 76 w 90"/>
                <a:gd name="T3" fmla="*/ 9 h 22"/>
                <a:gd name="T4" fmla="*/ 70 w 90"/>
                <a:gd name="T5" fmla="*/ 13 h 22"/>
                <a:gd name="T6" fmla="*/ 65 w 90"/>
                <a:gd name="T7" fmla="*/ 15 h 22"/>
                <a:gd name="T8" fmla="*/ 58 w 90"/>
                <a:gd name="T9" fmla="*/ 17 h 22"/>
                <a:gd name="T10" fmla="*/ 52 w 90"/>
                <a:gd name="T11" fmla="*/ 18 h 22"/>
                <a:gd name="T12" fmla="*/ 47 w 90"/>
                <a:gd name="T13" fmla="*/ 18 h 22"/>
                <a:gd name="T14" fmla="*/ 41 w 90"/>
                <a:gd name="T15" fmla="*/ 16 h 22"/>
                <a:gd name="T16" fmla="*/ 36 w 90"/>
                <a:gd name="T17" fmla="*/ 13 h 22"/>
                <a:gd name="T18" fmla="*/ 31 w 90"/>
                <a:gd name="T19" fmla="*/ 13 h 22"/>
                <a:gd name="T20" fmla="*/ 31 w 90"/>
                <a:gd name="T21" fmla="*/ 16 h 22"/>
                <a:gd name="T22" fmla="*/ 29 w 90"/>
                <a:gd name="T23" fmla="*/ 21 h 22"/>
                <a:gd name="T24" fmla="*/ 22 w 90"/>
                <a:gd name="T25" fmla="*/ 19 h 22"/>
                <a:gd name="T26" fmla="*/ 16 w 90"/>
                <a:gd name="T27" fmla="*/ 17 h 22"/>
                <a:gd name="T28" fmla="*/ 11 w 90"/>
                <a:gd name="T29" fmla="*/ 16 h 22"/>
                <a:gd name="T30" fmla="*/ 6 w 90"/>
                <a:gd name="T31" fmla="*/ 14 h 22"/>
                <a:gd name="T32" fmla="*/ 2 w 90"/>
                <a:gd name="T33" fmla="*/ 12 h 22"/>
                <a:gd name="T34" fmla="*/ 0 w 90"/>
                <a:gd name="T35" fmla="*/ 10 h 22"/>
                <a:gd name="T36" fmla="*/ 2 w 90"/>
                <a:gd name="T37" fmla="*/ 9 h 22"/>
                <a:gd name="T38" fmla="*/ 7 w 90"/>
                <a:gd name="T39" fmla="*/ 10 h 22"/>
                <a:gd name="T40" fmla="*/ 12 w 90"/>
                <a:gd name="T41" fmla="*/ 11 h 22"/>
                <a:gd name="T42" fmla="*/ 14 w 90"/>
                <a:gd name="T43" fmla="*/ 10 h 22"/>
                <a:gd name="T44" fmla="*/ 11 w 90"/>
                <a:gd name="T45" fmla="*/ 5 h 22"/>
                <a:gd name="T46" fmla="*/ 9 w 90"/>
                <a:gd name="T47" fmla="*/ 1 h 22"/>
                <a:gd name="T48" fmla="*/ 13 w 90"/>
                <a:gd name="T49" fmla="*/ 1 h 22"/>
                <a:gd name="T50" fmla="*/ 20 w 90"/>
                <a:gd name="T51" fmla="*/ 0 h 22"/>
                <a:gd name="T52" fmla="*/ 29 w 90"/>
                <a:gd name="T53" fmla="*/ 0 h 22"/>
                <a:gd name="T54" fmla="*/ 37 w 90"/>
                <a:gd name="T55" fmla="*/ 2 h 22"/>
                <a:gd name="T56" fmla="*/ 42 w 90"/>
                <a:gd name="T57" fmla="*/ 4 h 22"/>
                <a:gd name="T58" fmla="*/ 48 w 90"/>
                <a:gd name="T59" fmla="*/ 5 h 22"/>
                <a:gd name="T60" fmla="*/ 54 w 90"/>
                <a:gd name="T61" fmla="*/ 6 h 22"/>
                <a:gd name="T62" fmla="*/ 61 w 90"/>
                <a:gd name="T63" fmla="*/ 5 h 22"/>
                <a:gd name="T64" fmla="*/ 68 w 90"/>
                <a:gd name="T65" fmla="*/ 4 h 22"/>
                <a:gd name="T66" fmla="*/ 77 w 90"/>
                <a:gd name="T67" fmla="*/ 3 h 22"/>
                <a:gd name="T68" fmla="*/ 86 w 90"/>
                <a:gd name="T69" fmla="*/ 3 h 22"/>
                <a:gd name="T70" fmla="*/ 89 w 90"/>
                <a:gd name="T71" fmla="*/ 4 h 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
                <a:gd name="T109" fmla="*/ 0 h 22"/>
                <a:gd name="T110" fmla="*/ 90 w 90"/>
                <a:gd name="T111" fmla="*/ 22 h 2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 h="22">
                  <a:moveTo>
                    <a:pt x="86" y="6"/>
                  </a:moveTo>
                  <a:lnTo>
                    <a:pt x="82" y="7"/>
                  </a:lnTo>
                  <a:lnTo>
                    <a:pt x="79" y="8"/>
                  </a:lnTo>
                  <a:lnTo>
                    <a:pt x="76" y="9"/>
                  </a:lnTo>
                  <a:lnTo>
                    <a:pt x="72" y="12"/>
                  </a:lnTo>
                  <a:lnTo>
                    <a:pt x="70" y="13"/>
                  </a:lnTo>
                  <a:lnTo>
                    <a:pt x="68" y="14"/>
                  </a:lnTo>
                  <a:lnTo>
                    <a:pt x="65" y="15"/>
                  </a:lnTo>
                  <a:lnTo>
                    <a:pt x="61" y="16"/>
                  </a:lnTo>
                  <a:lnTo>
                    <a:pt x="58" y="17"/>
                  </a:lnTo>
                  <a:lnTo>
                    <a:pt x="55" y="17"/>
                  </a:lnTo>
                  <a:lnTo>
                    <a:pt x="52" y="18"/>
                  </a:lnTo>
                  <a:lnTo>
                    <a:pt x="50" y="18"/>
                  </a:lnTo>
                  <a:lnTo>
                    <a:pt x="47" y="18"/>
                  </a:lnTo>
                  <a:lnTo>
                    <a:pt x="44" y="17"/>
                  </a:lnTo>
                  <a:lnTo>
                    <a:pt x="41" y="16"/>
                  </a:lnTo>
                  <a:lnTo>
                    <a:pt x="39" y="14"/>
                  </a:lnTo>
                  <a:lnTo>
                    <a:pt x="36" y="13"/>
                  </a:lnTo>
                  <a:lnTo>
                    <a:pt x="33" y="13"/>
                  </a:lnTo>
                  <a:lnTo>
                    <a:pt x="31" y="13"/>
                  </a:lnTo>
                  <a:lnTo>
                    <a:pt x="30" y="14"/>
                  </a:lnTo>
                  <a:lnTo>
                    <a:pt x="31" y="16"/>
                  </a:lnTo>
                  <a:lnTo>
                    <a:pt x="31" y="19"/>
                  </a:lnTo>
                  <a:lnTo>
                    <a:pt x="29" y="21"/>
                  </a:lnTo>
                  <a:lnTo>
                    <a:pt x="25" y="21"/>
                  </a:lnTo>
                  <a:lnTo>
                    <a:pt x="22" y="19"/>
                  </a:lnTo>
                  <a:lnTo>
                    <a:pt x="18" y="18"/>
                  </a:lnTo>
                  <a:lnTo>
                    <a:pt x="16" y="17"/>
                  </a:lnTo>
                  <a:lnTo>
                    <a:pt x="13" y="16"/>
                  </a:lnTo>
                  <a:lnTo>
                    <a:pt x="11" y="16"/>
                  </a:lnTo>
                  <a:lnTo>
                    <a:pt x="9" y="15"/>
                  </a:lnTo>
                  <a:lnTo>
                    <a:pt x="6" y="14"/>
                  </a:lnTo>
                  <a:lnTo>
                    <a:pt x="4" y="13"/>
                  </a:lnTo>
                  <a:lnTo>
                    <a:pt x="2" y="12"/>
                  </a:lnTo>
                  <a:lnTo>
                    <a:pt x="1" y="10"/>
                  </a:lnTo>
                  <a:lnTo>
                    <a:pt x="0" y="10"/>
                  </a:lnTo>
                  <a:lnTo>
                    <a:pt x="1" y="9"/>
                  </a:lnTo>
                  <a:lnTo>
                    <a:pt x="2" y="9"/>
                  </a:lnTo>
                  <a:lnTo>
                    <a:pt x="5" y="10"/>
                  </a:lnTo>
                  <a:lnTo>
                    <a:pt x="7" y="10"/>
                  </a:lnTo>
                  <a:lnTo>
                    <a:pt x="9" y="11"/>
                  </a:lnTo>
                  <a:lnTo>
                    <a:pt x="12" y="11"/>
                  </a:lnTo>
                  <a:lnTo>
                    <a:pt x="13" y="11"/>
                  </a:lnTo>
                  <a:lnTo>
                    <a:pt x="14" y="10"/>
                  </a:lnTo>
                  <a:lnTo>
                    <a:pt x="13" y="9"/>
                  </a:lnTo>
                  <a:lnTo>
                    <a:pt x="11" y="5"/>
                  </a:lnTo>
                  <a:lnTo>
                    <a:pt x="9" y="3"/>
                  </a:lnTo>
                  <a:lnTo>
                    <a:pt x="9" y="1"/>
                  </a:lnTo>
                  <a:lnTo>
                    <a:pt x="11" y="1"/>
                  </a:lnTo>
                  <a:lnTo>
                    <a:pt x="13" y="1"/>
                  </a:lnTo>
                  <a:lnTo>
                    <a:pt x="16" y="0"/>
                  </a:lnTo>
                  <a:lnTo>
                    <a:pt x="20" y="0"/>
                  </a:lnTo>
                  <a:lnTo>
                    <a:pt x="24" y="0"/>
                  </a:lnTo>
                  <a:lnTo>
                    <a:pt x="29" y="0"/>
                  </a:lnTo>
                  <a:lnTo>
                    <a:pt x="33" y="1"/>
                  </a:lnTo>
                  <a:lnTo>
                    <a:pt x="37" y="2"/>
                  </a:lnTo>
                  <a:lnTo>
                    <a:pt x="40" y="3"/>
                  </a:lnTo>
                  <a:lnTo>
                    <a:pt x="42" y="4"/>
                  </a:lnTo>
                  <a:lnTo>
                    <a:pt x="45" y="5"/>
                  </a:lnTo>
                  <a:lnTo>
                    <a:pt x="48" y="5"/>
                  </a:lnTo>
                  <a:lnTo>
                    <a:pt x="51" y="5"/>
                  </a:lnTo>
                  <a:lnTo>
                    <a:pt x="54" y="6"/>
                  </a:lnTo>
                  <a:lnTo>
                    <a:pt x="58" y="5"/>
                  </a:lnTo>
                  <a:lnTo>
                    <a:pt x="61" y="5"/>
                  </a:lnTo>
                  <a:lnTo>
                    <a:pt x="64" y="4"/>
                  </a:lnTo>
                  <a:lnTo>
                    <a:pt x="68" y="4"/>
                  </a:lnTo>
                  <a:lnTo>
                    <a:pt x="72" y="4"/>
                  </a:lnTo>
                  <a:lnTo>
                    <a:pt x="77" y="3"/>
                  </a:lnTo>
                  <a:lnTo>
                    <a:pt x="82" y="3"/>
                  </a:lnTo>
                  <a:lnTo>
                    <a:pt x="86" y="3"/>
                  </a:lnTo>
                  <a:lnTo>
                    <a:pt x="88" y="4"/>
                  </a:lnTo>
                  <a:lnTo>
                    <a:pt x="89" y="4"/>
                  </a:lnTo>
                  <a:lnTo>
                    <a:pt x="86" y="6"/>
                  </a:lnTo>
                </a:path>
              </a:pathLst>
            </a:custGeom>
            <a:solidFill>
              <a:srgbClr val="FFD95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81" name="Freeform 649"/>
            <p:cNvSpPr>
              <a:spLocks/>
            </p:cNvSpPr>
            <p:nvPr/>
          </p:nvSpPr>
          <p:spPr bwMode="auto">
            <a:xfrm>
              <a:off x="1858" y="1048"/>
              <a:ext cx="45" cy="38"/>
            </a:xfrm>
            <a:custGeom>
              <a:avLst/>
              <a:gdLst>
                <a:gd name="T0" fmla="*/ 40 w 45"/>
                <a:gd name="T1" fmla="*/ 13 h 38"/>
                <a:gd name="T2" fmla="*/ 39 w 45"/>
                <a:gd name="T3" fmla="*/ 15 h 38"/>
                <a:gd name="T4" fmla="*/ 38 w 45"/>
                <a:gd name="T5" fmla="*/ 18 h 38"/>
                <a:gd name="T6" fmla="*/ 36 w 45"/>
                <a:gd name="T7" fmla="*/ 20 h 38"/>
                <a:gd name="T8" fmla="*/ 35 w 45"/>
                <a:gd name="T9" fmla="*/ 23 h 38"/>
                <a:gd name="T10" fmla="*/ 34 w 45"/>
                <a:gd name="T11" fmla="*/ 25 h 38"/>
                <a:gd name="T12" fmla="*/ 32 w 45"/>
                <a:gd name="T13" fmla="*/ 27 h 38"/>
                <a:gd name="T14" fmla="*/ 31 w 45"/>
                <a:gd name="T15" fmla="*/ 28 h 38"/>
                <a:gd name="T16" fmla="*/ 29 w 45"/>
                <a:gd name="T17" fmla="*/ 29 h 38"/>
                <a:gd name="T18" fmla="*/ 27 w 45"/>
                <a:gd name="T19" fmla="*/ 30 h 38"/>
                <a:gd name="T20" fmla="*/ 25 w 45"/>
                <a:gd name="T21" fmla="*/ 30 h 38"/>
                <a:gd name="T22" fmla="*/ 23 w 45"/>
                <a:gd name="T23" fmla="*/ 31 h 38"/>
                <a:gd name="T24" fmla="*/ 21 w 45"/>
                <a:gd name="T25" fmla="*/ 31 h 38"/>
                <a:gd name="T26" fmla="*/ 19 w 45"/>
                <a:gd name="T27" fmla="*/ 31 h 38"/>
                <a:gd name="T28" fmla="*/ 17 w 45"/>
                <a:gd name="T29" fmla="*/ 31 h 38"/>
                <a:gd name="T30" fmla="*/ 15 w 45"/>
                <a:gd name="T31" fmla="*/ 32 h 38"/>
                <a:gd name="T32" fmla="*/ 14 w 45"/>
                <a:gd name="T33" fmla="*/ 33 h 38"/>
                <a:gd name="T34" fmla="*/ 13 w 45"/>
                <a:gd name="T35" fmla="*/ 34 h 38"/>
                <a:gd name="T36" fmla="*/ 11 w 45"/>
                <a:gd name="T37" fmla="*/ 35 h 38"/>
                <a:gd name="T38" fmla="*/ 8 w 45"/>
                <a:gd name="T39" fmla="*/ 36 h 38"/>
                <a:gd name="T40" fmla="*/ 5 w 45"/>
                <a:gd name="T41" fmla="*/ 36 h 38"/>
                <a:gd name="T42" fmla="*/ 3 w 45"/>
                <a:gd name="T43" fmla="*/ 37 h 38"/>
                <a:gd name="T44" fmla="*/ 1 w 45"/>
                <a:gd name="T45" fmla="*/ 37 h 38"/>
                <a:gd name="T46" fmla="*/ 0 w 45"/>
                <a:gd name="T47" fmla="*/ 37 h 38"/>
                <a:gd name="T48" fmla="*/ 1 w 45"/>
                <a:gd name="T49" fmla="*/ 36 h 38"/>
                <a:gd name="T50" fmla="*/ 3 w 45"/>
                <a:gd name="T51" fmla="*/ 34 h 38"/>
                <a:gd name="T52" fmla="*/ 5 w 45"/>
                <a:gd name="T53" fmla="*/ 31 h 38"/>
                <a:gd name="T54" fmla="*/ 6 w 45"/>
                <a:gd name="T55" fmla="*/ 29 h 38"/>
                <a:gd name="T56" fmla="*/ 7 w 45"/>
                <a:gd name="T57" fmla="*/ 26 h 38"/>
                <a:gd name="T58" fmla="*/ 8 w 45"/>
                <a:gd name="T59" fmla="*/ 24 h 38"/>
                <a:gd name="T60" fmla="*/ 10 w 45"/>
                <a:gd name="T61" fmla="*/ 21 h 38"/>
                <a:gd name="T62" fmla="*/ 12 w 45"/>
                <a:gd name="T63" fmla="*/ 18 h 38"/>
                <a:gd name="T64" fmla="*/ 14 w 45"/>
                <a:gd name="T65" fmla="*/ 16 h 38"/>
                <a:gd name="T66" fmla="*/ 15 w 45"/>
                <a:gd name="T67" fmla="*/ 16 h 38"/>
                <a:gd name="T68" fmla="*/ 15 w 45"/>
                <a:gd name="T69" fmla="*/ 19 h 38"/>
                <a:gd name="T70" fmla="*/ 16 w 45"/>
                <a:gd name="T71" fmla="*/ 21 h 38"/>
                <a:gd name="T72" fmla="*/ 19 w 45"/>
                <a:gd name="T73" fmla="*/ 20 h 38"/>
                <a:gd name="T74" fmla="*/ 23 w 45"/>
                <a:gd name="T75" fmla="*/ 18 h 38"/>
                <a:gd name="T76" fmla="*/ 26 w 45"/>
                <a:gd name="T77" fmla="*/ 16 h 38"/>
                <a:gd name="T78" fmla="*/ 28 w 45"/>
                <a:gd name="T79" fmla="*/ 14 h 38"/>
                <a:gd name="T80" fmla="*/ 31 w 45"/>
                <a:gd name="T81" fmla="*/ 11 h 38"/>
                <a:gd name="T82" fmla="*/ 32 w 45"/>
                <a:gd name="T83" fmla="*/ 8 h 38"/>
                <a:gd name="T84" fmla="*/ 35 w 45"/>
                <a:gd name="T85" fmla="*/ 5 h 38"/>
                <a:gd name="T86" fmla="*/ 38 w 45"/>
                <a:gd name="T87" fmla="*/ 3 h 38"/>
                <a:gd name="T88" fmla="*/ 41 w 45"/>
                <a:gd name="T89" fmla="*/ 1 h 38"/>
                <a:gd name="T90" fmla="*/ 43 w 45"/>
                <a:gd name="T91" fmla="*/ 0 h 38"/>
                <a:gd name="T92" fmla="*/ 44 w 45"/>
                <a:gd name="T93" fmla="*/ 2 h 38"/>
                <a:gd name="T94" fmla="*/ 43 w 45"/>
                <a:gd name="T95" fmla="*/ 5 h 38"/>
                <a:gd name="T96" fmla="*/ 40 w 45"/>
                <a:gd name="T97" fmla="*/ 13 h 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5"/>
                <a:gd name="T148" fmla="*/ 0 h 38"/>
                <a:gd name="T149" fmla="*/ 45 w 45"/>
                <a:gd name="T150" fmla="*/ 38 h 3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5" h="38">
                  <a:moveTo>
                    <a:pt x="40" y="13"/>
                  </a:moveTo>
                  <a:lnTo>
                    <a:pt x="39" y="15"/>
                  </a:lnTo>
                  <a:lnTo>
                    <a:pt x="38" y="18"/>
                  </a:lnTo>
                  <a:lnTo>
                    <a:pt x="36" y="20"/>
                  </a:lnTo>
                  <a:lnTo>
                    <a:pt x="35" y="23"/>
                  </a:lnTo>
                  <a:lnTo>
                    <a:pt x="34" y="25"/>
                  </a:lnTo>
                  <a:lnTo>
                    <a:pt x="32" y="27"/>
                  </a:lnTo>
                  <a:lnTo>
                    <a:pt x="31" y="28"/>
                  </a:lnTo>
                  <a:lnTo>
                    <a:pt x="29" y="29"/>
                  </a:lnTo>
                  <a:lnTo>
                    <a:pt x="27" y="30"/>
                  </a:lnTo>
                  <a:lnTo>
                    <a:pt x="25" y="30"/>
                  </a:lnTo>
                  <a:lnTo>
                    <a:pt x="23" y="31"/>
                  </a:lnTo>
                  <a:lnTo>
                    <a:pt x="21" y="31"/>
                  </a:lnTo>
                  <a:lnTo>
                    <a:pt x="19" y="31"/>
                  </a:lnTo>
                  <a:lnTo>
                    <a:pt x="17" y="31"/>
                  </a:lnTo>
                  <a:lnTo>
                    <a:pt x="15" y="32"/>
                  </a:lnTo>
                  <a:lnTo>
                    <a:pt x="14" y="33"/>
                  </a:lnTo>
                  <a:lnTo>
                    <a:pt x="13" y="34"/>
                  </a:lnTo>
                  <a:lnTo>
                    <a:pt x="11" y="35"/>
                  </a:lnTo>
                  <a:lnTo>
                    <a:pt x="8" y="36"/>
                  </a:lnTo>
                  <a:lnTo>
                    <a:pt x="5" y="36"/>
                  </a:lnTo>
                  <a:lnTo>
                    <a:pt x="3" y="37"/>
                  </a:lnTo>
                  <a:lnTo>
                    <a:pt x="1" y="37"/>
                  </a:lnTo>
                  <a:lnTo>
                    <a:pt x="0" y="37"/>
                  </a:lnTo>
                  <a:lnTo>
                    <a:pt x="1" y="36"/>
                  </a:lnTo>
                  <a:lnTo>
                    <a:pt x="3" y="34"/>
                  </a:lnTo>
                  <a:lnTo>
                    <a:pt x="5" y="31"/>
                  </a:lnTo>
                  <a:lnTo>
                    <a:pt x="6" y="29"/>
                  </a:lnTo>
                  <a:lnTo>
                    <a:pt x="7" y="26"/>
                  </a:lnTo>
                  <a:lnTo>
                    <a:pt x="8" y="24"/>
                  </a:lnTo>
                  <a:lnTo>
                    <a:pt x="10" y="21"/>
                  </a:lnTo>
                  <a:lnTo>
                    <a:pt x="12" y="18"/>
                  </a:lnTo>
                  <a:lnTo>
                    <a:pt x="14" y="16"/>
                  </a:lnTo>
                  <a:lnTo>
                    <a:pt x="15" y="16"/>
                  </a:lnTo>
                  <a:lnTo>
                    <a:pt x="15" y="19"/>
                  </a:lnTo>
                  <a:lnTo>
                    <a:pt x="16" y="21"/>
                  </a:lnTo>
                  <a:lnTo>
                    <a:pt x="19" y="20"/>
                  </a:lnTo>
                  <a:lnTo>
                    <a:pt x="23" y="18"/>
                  </a:lnTo>
                  <a:lnTo>
                    <a:pt x="26" y="16"/>
                  </a:lnTo>
                  <a:lnTo>
                    <a:pt x="28" y="14"/>
                  </a:lnTo>
                  <a:lnTo>
                    <a:pt x="31" y="11"/>
                  </a:lnTo>
                  <a:lnTo>
                    <a:pt x="32" y="8"/>
                  </a:lnTo>
                  <a:lnTo>
                    <a:pt x="35" y="5"/>
                  </a:lnTo>
                  <a:lnTo>
                    <a:pt x="38" y="3"/>
                  </a:lnTo>
                  <a:lnTo>
                    <a:pt x="41" y="1"/>
                  </a:lnTo>
                  <a:lnTo>
                    <a:pt x="43" y="0"/>
                  </a:lnTo>
                  <a:lnTo>
                    <a:pt x="44" y="2"/>
                  </a:lnTo>
                  <a:lnTo>
                    <a:pt x="43" y="5"/>
                  </a:lnTo>
                  <a:lnTo>
                    <a:pt x="40" y="13"/>
                  </a:lnTo>
                </a:path>
              </a:pathLst>
            </a:custGeom>
            <a:solidFill>
              <a:srgbClr val="FFD95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82" name="Freeform 650"/>
            <p:cNvSpPr>
              <a:spLocks/>
            </p:cNvSpPr>
            <p:nvPr/>
          </p:nvSpPr>
          <p:spPr bwMode="auto">
            <a:xfrm>
              <a:off x="1672" y="1061"/>
              <a:ext cx="65" cy="27"/>
            </a:xfrm>
            <a:custGeom>
              <a:avLst/>
              <a:gdLst>
                <a:gd name="T0" fmla="*/ 64 w 65"/>
                <a:gd name="T1" fmla="*/ 26 h 27"/>
                <a:gd name="T2" fmla="*/ 63 w 65"/>
                <a:gd name="T3" fmla="*/ 25 h 27"/>
                <a:gd name="T4" fmla="*/ 61 w 65"/>
                <a:gd name="T5" fmla="*/ 22 h 27"/>
                <a:gd name="T6" fmla="*/ 60 w 65"/>
                <a:gd name="T7" fmla="*/ 19 h 27"/>
                <a:gd name="T8" fmla="*/ 60 w 65"/>
                <a:gd name="T9" fmla="*/ 16 h 27"/>
                <a:gd name="T10" fmla="*/ 61 w 65"/>
                <a:gd name="T11" fmla="*/ 14 h 27"/>
                <a:gd name="T12" fmla="*/ 61 w 65"/>
                <a:gd name="T13" fmla="*/ 12 h 27"/>
                <a:gd name="T14" fmla="*/ 59 w 65"/>
                <a:gd name="T15" fmla="*/ 11 h 27"/>
                <a:gd name="T16" fmla="*/ 55 w 65"/>
                <a:gd name="T17" fmla="*/ 10 h 27"/>
                <a:gd name="T18" fmla="*/ 53 w 65"/>
                <a:gd name="T19" fmla="*/ 9 h 27"/>
                <a:gd name="T20" fmla="*/ 51 w 65"/>
                <a:gd name="T21" fmla="*/ 9 h 27"/>
                <a:gd name="T22" fmla="*/ 49 w 65"/>
                <a:gd name="T23" fmla="*/ 9 h 27"/>
                <a:gd name="T24" fmla="*/ 47 w 65"/>
                <a:gd name="T25" fmla="*/ 8 h 27"/>
                <a:gd name="T26" fmla="*/ 45 w 65"/>
                <a:gd name="T27" fmla="*/ 8 h 27"/>
                <a:gd name="T28" fmla="*/ 43 w 65"/>
                <a:gd name="T29" fmla="*/ 8 h 27"/>
                <a:gd name="T30" fmla="*/ 41 w 65"/>
                <a:gd name="T31" fmla="*/ 9 h 27"/>
                <a:gd name="T32" fmla="*/ 39 w 65"/>
                <a:gd name="T33" fmla="*/ 9 h 27"/>
                <a:gd name="T34" fmla="*/ 36 w 65"/>
                <a:gd name="T35" fmla="*/ 9 h 27"/>
                <a:gd name="T36" fmla="*/ 33 w 65"/>
                <a:gd name="T37" fmla="*/ 9 h 27"/>
                <a:gd name="T38" fmla="*/ 30 w 65"/>
                <a:gd name="T39" fmla="*/ 9 h 27"/>
                <a:gd name="T40" fmla="*/ 27 w 65"/>
                <a:gd name="T41" fmla="*/ 9 h 27"/>
                <a:gd name="T42" fmla="*/ 24 w 65"/>
                <a:gd name="T43" fmla="*/ 8 h 27"/>
                <a:gd name="T44" fmla="*/ 21 w 65"/>
                <a:gd name="T45" fmla="*/ 7 h 27"/>
                <a:gd name="T46" fmla="*/ 18 w 65"/>
                <a:gd name="T47" fmla="*/ 7 h 27"/>
                <a:gd name="T48" fmla="*/ 15 w 65"/>
                <a:gd name="T49" fmla="*/ 6 h 27"/>
                <a:gd name="T50" fmla="*/ 12 w 65"/>
                <a:gd name="T51" fmla="*/ 5 h 27"/>
                <a:gd name="T52" fmla="*/ 10 w 65"/>
                <a:gd name="T53" fmla="*/ 4 h 27"/>
                <a:gd name="T54" fmla="*/ 7 w 65"/>
                <a:gd name="T55" fmla="*/ 2 h 27"/>
                <a:gd name="T56" fmla="*/ 5 w 65"/>
                <a:gd name="T57" fmla="*/ 1 h 27"/>
                <a:gd name="T58" fmla="*/ 3 w 65"/>
                <a:gd name="T59" fmla="*/ 0 h 27"/>
                <a:gd name="T60" fmla="*/ 1 w 65"/>
                <a:gd name="T61" fmla="*/ 0 h 27"/>
                <a:gd name="T62" fmla="*/ 0 w 65"/>
                <a:gd name="T63" fmla="*/ 0 h 27"/>
                <a:gd name="T64" fmla="*/ 0 w 65"/>
                <a:gd name="T65" fmla="*/ 0 h 27"/>
                <a:gd name="T66" fmla="*/ 1 w 65"/>
                <a:gd name="T67" fmla="*/ 3 h 27"/>
                <a:gd name="T68" fmla="*/ 3 w 65"/>
                <a:gd name="T69" fmla="*/ 6 h 27"/>
                <a:gd name="T70" fmla="*/ 6 w 65"/>
                <a:gd name="T71" fmla="*/ 10 h 27"/>
                <a:gd name="T72" fmla="*/ 12 w 65"/>
                <a:gd name="T73" fmla="*/ 12 h 27"/>
                <a:gd name="T74" fmla="*/ 16 w 65"/>
                <a:gd name="T75" fmla="*/ 13 h 27"/>
                <a:gd name="T76" fmla="*/ 20 w 65"/>
                <a:gd name="T77" fmla="*/ 14 h 27"/>
                <a:gd name="T78" fmla="*/ 23 w 65"/>
                <a:gd name="T79" fmla="*/ 15 h 27"/>
                <a:gd name="T80" fmla="*/ 26 w 65"/>
                <a:gd name="T81" fmla="*/ 16 h 27"/>
                <a:gd name="T82" fmla="*/ 29 w 65"/>
                <a:gd name="T83" fmla="*/ 17 h 27"/>
                <a:gd name="T84" fmla="*/ 31 w 65"/>
                <a:gd name="T85" fmla="*/ 18 h 27"/>
                <a:gd name="T86" fmla="*/ 33 w 65"/>
                <a:gd name="T87" fmla="*/ 18 h 27"/>
                <a:gd name="T88" fmla="*/ 34 w 65"/>
                <a:gd name="T89" fmla="*/ 19 h 27"/>
                <a:gd name="T90" fmla="*/ 36 w 65"/>
                <a:gd name="T91" fmla="*/ 20 h 27"/>
                <a:gd name="T92" fmla="*/ 39 w 65"/>
                <a:gd name="T93" fmla="*/ 20 h 27"/>
                <a:gd name="T94" fmla="*/ 42 w 65"/>
                <a:gd name="T95" fmla="*/ 19 h 27"/>
                <a:gd name="T96" fmla="*/ 45 w 65"/>
                <a:gd name="T97" fmla="*/ 19 h 27"/>
                <a:gd name="T98" fmla="*/ 47 w 65"/>
                <a:gd name="T99" fmla="*/ 19 h 27"/>
                <a:gd name="T100" fmla="*/ 50 w 65"/>
                <a:gd name="T101" fmla="*/ 20 h 27"/>
                <a:gd name="T102" fmla="*/ 53 w 65"/>
                <a:gd name="T103" fmla="*/ 21 h 27"/>
                <a:gd name="T104" fmla="*/ 56 w 65"/>
                <a:gd name="T105" fmla="*/ 22 h 27"/>
                <a:gd name="T106" fmla="*/ 59 w 65"/>
                <a:gd name="T107" fmla="*/ 24 h 27"/>
                <a:gd name="T108" fmla="*/ 62 w 65"/>
                <a:gd name="T109" fmla="*/ 25 h 27"/>
                <a:gd name="T110" fmla="*/ 64 w 65"/>
                <a:gd name="T111" fmla="*/ 26 h 27"/>
                <a:gd name="T112" fmla="*/ 64 w 65"/>
                <a:gd name="T113" fmla="*/ 26 h 2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5"/>
                <a:gd name="T172" fmla="*/ 0 h 27"/>
                <a:gd name="T173" fmla="*/ 65 w 65"/>
                <a:gd name="T174" fmla="*/ 27 h 2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5" h="27">
                  <a:moveTo>
                    <a:pt x="64" y="26"/>
                  </a:moveTo>
                  <a:lnTo>
                    <a:pt x="63" y="25"/>
                  </a:lnTo>
                  <a:lnTo>
                    <a:pt x="61" y="22"/>
                  </a:lnTo>
                  <a:lnTo>
                    <a:pt x="60" y="19"/>
                  </a:lnTo>
                  <a:lnTo>
                    <a:pt x="60" y="16"/>
                  </a:lnTo>
                  <a:lnTo>
                    <a:pt x="61" y="14"/>
                  </a:lnTo>
                  <a:lnTo>
                    <a:pt x="61" y="12"/>
                  </a:lnTo>
                  <a:lnTo>
                    <a:pt x="59" y="11"/>
                  </a:lnTo>
                  <a:lnTo>
                    <a:pt x="55" y="10"/>
                  </a:lnTo>
                  <a:lnTo>
                    <a:pt x="53" y="9"/>
                  </a:lnTo>
                  <a:lnTo>
                    <a:pt x="51" y="9"/>
                  </a:lnTo>
                  <a:lnTo>
                    <a:pt x="49" y="9"/>
                  </a:lnTo>
                  <a:lnTo>
                    <a:pt x="47" y="8"/>
                  </a:lnTo>
                  <a:lnTo>
                    <a:pt x="45" y="8"/>
                  </a:lnTo>
                  <a:lnTo>
                    <a:pt x="43" y="8"/>
                  </a:lnTo>
                  <a:lnTo>
                    <a:pt x="41" y="9"/>
                  </a:lnTo>
                  <a:lnTo>
                    <a:pt x="39" y="9"/>
                  </a:lnTo>
                  <a:lnTo>
                    <a:pt x="36" y="9"/>
                  </a:lnTo>
                  <a:lnTo>
                    <a:pt x="33" y="9"/>
                  </a:lnTo>
                  <a:lnTo>
                    <a:pt x="30" y="9"/>
                  </a:lnTo>
                  <a:lnTo>
                    <a:pt x="27" y="9"/>
                  </a:lnTo>
                  <a:lnTo>
                    <a:pt x="24" y="8"/>
                  </a:lnTo>
                  <a:lnTo>
                    <a:pt x="21" y="7"/>
                  </a:lnTo>
                  <a:lnTo>
                    <a:pt x="18" y="7"/>
                  </a:lnTo>
                  <a:lnTo>
                    <a:pt x="15" y="6"/>
                  </a:lnTo>
                  <a:lnTo>
                    <a:pt x="12" y="5"/>
                  </a:lnTo>
                  <a:lnTo>
                    <a:pt x="10" y="4"/>
                  </a:lnTo>
                  <a:lnTo>
                    <a:pt x="7" y="2"/>
                  </a:lnTo>
                  <a:lnTo>
                    <a:pt x="5" y="1"/>
                  </a:lnTo>
                  <a:lnTo>
                    <a:pt x="3" y="0"/>
                  </a:lnTo>
                  <a:lnTo>
                    <a:pt x="1" y="0"/>
                  </a:lnTo>
                  <a:lnTo>
                    <a:pt x="0" y="0"/>
                  </a:lnTo>
                  <a:lnTo>
                    <a:pt x="1" y="3"/>
                  </a:lnTo>
                  <a:lnTo>
                    <a:pt x="3" y="6"/>
                  </a:lnTo>
                  <a:lnTo>
                    <a:pt x="6" y="10"/>
                  </a:lnTo>
                  <a:lnTo>
                    <a:pt x="12" y="12"/>
                  </a:lnTo>
                  <a:lnTo>
                    <a:pt x="16" y="13"/>
                  </a:lnTo>
                  <a:lnTo>
                    <a:pt x="20" y="14"/>
                  </a:lnTo>
                  <a:lnTo>
                    <a:pt x="23" y="15"/>
                  </a:lnTo>
                  <a:lnTo>
                    <a:pt x="26" y="16"/>
                  </a:lnTo>
                  <a:lnTo>
                    <a:pt x="29" y="17"/>
                  </a:lnTo>
                  <a:lnTo>
                    <a:pt x="31" y="18"/>
                  </a:lnTo>
                  <a:lnTo>
                    <a:pt x="33" y="18"/>
                  </a:lnTo>
                  <a:lnTo>
                    <a:pt x="34" y="19"/>
                  </a:lnTo>
                  <a:lnTo>
                    <a:pt x="36" y="20"/>
                  </a:lnTo>
                  <a:lnTo>
                    <a:pt x="39" y="20"/>
                  </a:lnTo>
                  <a:lnTo>
                    <a:pt x="42" y="19"/>
                  </a:lnTo>
                  <a:lnTo>
                    <a:pt x="45" y="19"/>
                  </a:lnTo>
                  <a:lnTo>
                    <a:pt x="47" y="19"/>
                  </a:lnTo>
                  <a:lnTo>
                    <a:pt x="50" y="20"/>
                  </a:lnTo>
                  <a:lnTo>
                    <a:pt x="53" y="21"/>
                  </a:lnTo>
                  <a:lnTo>
                    <a:pt x="56" y="22"/>
                  </a:lnTo>
                  <a:lnTo>
                    <a:pt x="59" y="24"/>
                  </a:lnTo>
                  <a:lnTo>
                    <a:pt x="62" y="25"/>
                  </a:lnTo>
                  <a:lnTo>
                    <a:pt x="64" y="26"/>
                  </a:lnTo>
                </a:path>
              </a:pathLst>
            </a:custGeom>
            <a:solidFill>
              <a:srgbClr val="FFD95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83" name="Freeform 651"/>
            <p:cNvSpPr>
              <a:spLocks/>
            </p:cNvSpPr>
            <p:nvPr/>
          </p:nvSpPr>
          <p:spPr bwMode="auto">
            <a:xfrm>
              <a:off x="1617" y="1056"/>
              <a:ext cx="56" cy="26"/>
            </a:xfrm>
            <a:custGeom>
              <a:avLst/>
              <a:gdLst>
                <a:gd name="T0" fmla="*/ 53 w 56"/>
                <a:gd name="T1" fmla="*/ 23 h 26"/>
                <a:gd name="T2" fmla="*/ 52 w 56"/>
                <a:gd name="T3" fmla="*/ 22 h 26"/>
                <a:gd name="T4" fmla="*/ 51 w 56"/>
                <a:gd name="T5" fmla="*/ 20 h 26"/>
                <a:gd name="T6" fmla="*/ 48 w 56"/>
                <a:gd name="T7" fmla="*/ 17 h 26"/>
                <a:gd name="T8" fmla="*/ 46 w 56"/>
                <a:gd name="T9" fmla="*/ 14 h 26"/>
                <a:gd name="T10" fmla="*/ 45 w 56"/>
                <a:gd name="T11" fmla="*/ 12 h 26"/>
                <a:gd name="T12" fmla="*/ 43 w 56"/>
                <a:gd name="T13" fmla="*/ 9 h 26"/>
                <a:gd name="T14" fmla="*/ 41 w 56"/>
                <a:gd name="T15" fmla="*/ 7 h 26"/>
                <a:gd name="T16" fmla="*/ 39 w 56"/>
                <a:gd name="T17" fmla="*/ 6 h 26"/>
                <a:gd name="T18" fmla="*/ 36 w 56"/>
                <a:gd name="T19" fmla="*/ 5 h 26"/>
                <a:gd name="T20" fmla="*/ 34 w 56"/>
                <a:gd name="T21" fmla="*/ 4 h 26"/>
                <a:gd name="T22" fmla="*/ 33 w 56"/>
                <a:gd name="T23" fmla="*/ 4 h 26"/>
                <a:gd name="T24" fmla="*/ 33 w 56"/>
                <a:gd name="T25" fmla="*/ 5 h 26"/>
                <a:gd name="T26" fmla="*/ 34 w 56"/>
                <a:gd name="T27" fmla="*/ 8 h 26"/>
                <a:gd name="T28" fmla="*/ 33 w 56"/>
                <a:gd name="T29" fmla="*/ 10 h 26"/>
                <a:gd name="T30" fmla="*/ 32 w 56"/>
                <a:gd name="T31" fmla="*/ 12 h 26"/>
                <a:gd name="T32" fmla="*/ 29 w 56"/>
                <a:gd name="T33" fmla="*/ 12 h 26"/>
                <a:gd name="T34" fmla="*/ 26 w 56"/>
                <a:gd name="T35" fmla="*/ 10 h 26"/>
                <a:gd name="T36" fmla="*/ 23 w 56"/>
                <a:gd name="T37" fmla="*/ 9 h 26"/>
                <a:gd name="T38" fmla="*/ 21 w 56"/>
                <a:gd name="T39" fmla="*/ 7 h 26"/>
                <a:gd name="T40" fmla="*/ 19 w 56"/>
                <a:gd name="T41" fmla="*/ 6 h 26"/>
                <a:gd name="T42" fmla="*/ 18 w 56"/>
                <a:gd name="T43" fmla="*/ 4 h 26"/>
                <a:gd name="T44" fmla="*/ 16 w 56"/>
                <a:gd name="T45" fmla="*/ 3 h 26"/>
                <a:gd name="T46" fmla="*/ 12 w 56"/>
                <a:gd name="T47" fmla="*/ 2 h 26"/>
                <a:gd name="T48" fmla="*/ 9 w 56"/>
                <a:gd name="T49" fmla="*/ 1 h 26"/>
                <a:gd name="T50" fmla="*/ 6 w 56"/>
                <a:gd name="T51" fmla="*/ 0 h 26"/>
                <a:gd name="T52" fmla="*/ 3 w 56"/>
                <a:gd name="T53" fmla="*/ 0 h 26"/>
                <a:gd name="T54" fmla="*/ 1 w 56"/>
                <a:gd name="T55" fmla="*/ 0 h 26"/>
                <a:gd name="T56" fmla="*/ 0 w 56"/>
                <a:gd name="T57" fmla="*/ 1 h 26"/>
                <a:gd name="T58" fmla="*/ 1 w 56"/>
                <a:gd name="T59" fmla="*/ 3 h 26"/>
                <a:gd name="T60" fmla="*/ 4 w 56"/>
                <a:gd name="T61" fmla="*/ 6 h 26"/>
                <a:gd name="T62" fmla="*/ 6 w 56"/>
                <a:gd name="T63" fmla="*/ 8 h 26"/>
                <a:gd name="T64" fmla="*/ 9 w 56"/>
                <a:gd name="T65" fmla="*/ 12 h 26"/>
                <a:gd name="T66" fmla="*/ 10 w 56"/>
                <a:gd name="T67" fmla="*/ 13 h 26"/>
                <a:gd name="T68" fmla="*/ 12 w 56"/>
                <a:gd name="T69" fmla="*/ 15 h 26"/>
                <a:gd name="T70" fmla="*/ 14 w 56"/>
                <a:gd name="T71" fmla="*/ 17 h 26"/>
                <a:gd name="T72" fmla="*/ 16 w 56"/>
                <a:gd name="T73" fmla="*/ 19 h 26"/>
                <a:gd name="T74" fmla="*/ 18 w 56"/>
                <a:gd name="T75" fmla="*/ 21 h 26"/>
                <a:gd name="T76" fmla="*/ 22 w 56"/>
                <a:gd name="T77" fmla="*/ 23 h 26"/>
                <a:gd name="T78" fmla="*/ 26 w 56"/>
                <a:gd name="T79" fmla="*/ 24 h 26"/>
                <a:gd name="T80" fmla="*/ 31 w 56"/>
                <a:gd name="T81" fmla="*/ 24 h 26"/>
                <a:gd name="T82" fmla="*/ 36 w 56"/>
                <a:gd name="T83" fmla="*/ 24 h 26"/>
                <a:gd name="T84" fmla="*/ 41 w 56"/>
                <a:gd name="T85" fmla="*/ 25 h 26"/>
                <a:gd name="T86" fmla="*/ 46 w 56"/>
                <a:gd name="T87" fmla="*/ 25 h 26"/>
                <a:gd name="T88" fmla="*/ 50 w 56"/>
                <a:gd name="T89" fmla="*/ 25 h 26"/>
                <a:gd name="T90" fmla="*/ 53 w 56"/>
                <a:gd name="T91" fmla="*/ 25 h 26"/>
                <a:gd name="T92" fmla="*/ 54 w 56"/>
                <a:gd name="T93" fmla="*/ 24 h 26"/>
                <a:gd name="T94" fmla="*/ 55 w 56"/>
                <a:gd name="T95" fmla="*/ 24 h 26"/>
                <a:gd name="T96" fmla="*/ 53 w 56"/>
                <a:gd name="T97" fmla="*/ 23 h 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26"/>
                <a:gd name="T149" fmla="*/ 56 w 56"/>
                <a:gd name="T150" fmla="*/ 26 h 2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26">
                  <a:moveTo>
                    <a:pt x="53" y="23"/>
                  </a:moveTo>
                  <a:lnTo>
                    <a:pt x="52" y="22"/>
                  </a:lnTo>
                  <a:lnTo>
                    <a:pt x="51" y="20"/>
                  </a:lnTo>
                  <a:lnTo>
                    <a:pt x="48" y="17"/>
                  </a:lnTo>
                  <a:lnTo>
                    <a:pt x="46" y="14"/>
                  </a:lnTo>
                  <a:lnTo>
                    <a:pt x="45" y="12"/>
                  </a:lnTo>
                  <a:lnTo>
                    <a:pt x="43" y="9"/>
                  </a:lnTo>
                  <a:lnTo>
                    <a:pt x="41" y="7"/>
                  </a:lnTo>
                  <a:lnTo>
                    <a:pt x="39" y="6"/>
                  </a:lnTo>
                  <a:lnTo>
                    <a:pt x="36" y="5"/>
                  </a:lnTo>
                  <a:lnTo>
                    <a:pt x="34" y="4"/>
                  </a:lnTo>
                  <a:lnTo>
                    <a:pt x="33" y="4"/>
                  </a:lnTo>
                  <a:lnTo>
                    <a:pt x="33" y="5"/>
                  </a:lnTo>
                  <a:lnTo>
                    <a:pt x="34" y="8"/>
                  </a:lnTo>
                  <a:lnTo>
                    <a:pt x="33" y="10"/>
                  </a:lnTo>
                  <a:lnTo>
                    <a:pt x="32" y="12"/>
                  </a:lnTo>
                  <a:lnTo>
                    <a:pt x="29" y="12"/>
                  </a:lnTo>
                  <a:lnTo>
                    <a:pt x="26" y="10"/>
                  </a:lnTo>
                  <a:lnTo>
                    <a:pt x="23" y="9"/>
                  </a:lnTo>
                  <a:lnTo>
                    <a:pt x="21" y="7"/>
                  </a:lnTo>
                  <a:lnTo>
                    <a:pt x="19" y="6"/>
                  </a:lnTo>
                  <a:lnTo>
                    <a:pt x="18" y="4"/>
                  </a:lnTo>
                  <a:lnTo>
                    <a:pt x="16" y="3"/>
                  </a:lnTo>
                  <a:lnTo>
                    <a:pt x="12" y="2"/>
                  </a:lnTo>
                  <a:lnTo>
                    <a:pt x="9" y="1"/>
                  </a:lnTo>
                  <a:lnTo>
                    <a:pt x="6" y="0"/>
                  </a:lnTo>
                  <a:lnTo>
                    <a:pt x="3" y="0"/>
                  </a:lnTo>
                  <a:lnTo>
                    <a:pt x="1" y="0"/>
                  </a:lnTo>
                  <a:lnTo>
                    <a:pt x="0" y="1"/>
                  </a:lnTo>
                  <a:lnTo>
                    <a:pt x="1" y="3"/>
                  </a:lnTo>
                  <a:lnTo>
                    <a:pt x="4" y="6"/>
                  </a:lnTo>
                  <a:lnTo>
                    <a:pt x="6" y="8"/>
                  </a:lnTo>
                  <a:lnTo>
                    <a:pt x="9" y="12"/>
                  </a:lnTo>
                  <a:lnTo>
                    <a:pt x="10" y="13"/>
                  </a:lnTo>
                  <a:lnTo>
                    <a:pt x="12" y="15"/>
                  </a:lnTo>
                  <a:lnTo>
                    <a:pt x="14" y="17"/>
                  </a:lnTo>
                  <a:lnTo>
                    <a:pt x="16" y="19"/>
                  </a:lnTo>
                  <a:lnTo>
                    <a:pt x="18" y="21"/>
                  </a:lnTo>
                  <a:lnTo>
                    <a:pt x="22" y="23"/>
                  </a:lnTo>
                  <a:lnTo>
                    <a:pt x="26" y="24"/>
                  </a:lnTo>
                  <a:lnTo>
                    <a:pt x="31" y="24"/>
                  </a:lnTo>
                  <a:lnTo>
                    <a:pt x="36" y="24"/>
                  </a:lnTo>
                  <a:lnTo>
                    <a:pt x="41" y="25"/>
                  </a:lnTo>
                  <a:lnTo>
                    <a:pt x="46" y="25"/>
                  </a:lnTo>
                  <a:lnTo>
                    <a:pt x="50" y="25"/>
                  </a:lnTo>
                  <a:lnTo>
                    <a:pt x="53" y="25"/>
                  </a:lnTo>
                  <a:lnTo>
                    <a:pt x="54" y="24"/>
                  </a:lnTo>
                  <a:lnTo>
                    <a:pt x="55" y="24"/>
                  </a:lnTo>
                  <a:lnTo>
                    <a:pt x="53" y="23"/>
                  </a:lnTo>
                </a:path>
              </a:pathLst>
            </a:custGeom>
            <a:solidFill>
              <a:srgbClr val="FFD95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84" name="Freeform 652"/>
            <p:cNvSpPr>
              <a:spLocks/>
            </p:cNvSpPr>
            <p:nvPr/>
          </p:nvSpPr>
          <p:spPr bwMode="auto">
            <a:xfrm>
              <a:off x="1912" y="1054"/>
              <a:ext cx="44" cy="30"/>
            </a:xfrm>
            <a:custGeom>
              <a:avLst/>
              <a:gdLst>
                <a:gd name="T0" fmla="*/ 43 w 44"/>
                <a:gd name="T1" fmla="*/ 1 h 30"/>
                <a:gd name="T2" fmla="*/ 41 w 44"/>
                <a:gd name="T3" fmla="*/ 5 h 30"/>
                <a:gd name="T4" fmla="*/ 39 w 44"/>
                <a:gd name="T5" fmla="*/ 7 h 30"/>
                <a:gd name="T6" fmla="*/ 35 w 44"/>
                <a:gd name="T7" fmla="*/ 9 h 30"/>
                <a:gd name="T8" fmla="*/ 34 w 44"/>
                <a:gd name="T9" fmla="*/ 13 h 30"/>
                <a:gd name="T10" fmla="*/ 32 w 44"/>
                <a:gd name="T11" fmla="*/ 16 h 30"/>
                <a:gd name="T12" fmla="*/ 29 w 44"/>
                <a:gd name="T13" fmla="*/ 20 h 30"/>
                <a:gd name="T14" fmla="*/ 25 w 44"/>
                <a:gd name="T15" fmla="*/ 23 h 30"/>
                <a:gd name="T16" fmla="*/ 21 w 44"/>
                <a:gd name="T17" fmla="*/ 25 h 30"/>
                <a:gd name="T18" fmla="*/ 17 w 44"/>
                <a:gd name="T19" fmla="*/ 24 h 30"/>
                <a:gd name="T20" fmla="*/ 14 w 44"/>
                <a:gd name="T21" fmla="*/ 23 h 30"/>
                <a:gd name="T22" fmla="*/ 12 w 44"/>
                <a:gd name="T23" fmla="*/ 23 h 30"/>
                <a:gd name="T24" fmla="*/ 11 w 44"/>
                <a:gd name="T25" fmla="*/ 23 h 30"/>
                <a:gd name="T26" fmla="*/ 10 w 44"/>
                <a:gd name="T27" fmla="*/ 24 h 30"/>
                <a:gd name="T28" fmla="*/ 8 w 44"/>
                <a:gd name="T29" fmla="*/ 25 h 30"/>
                <a:gd name="T30" fmla="*/ 6 w 44"/>
                <a:gd name="T31" fmla="*/ 27 h 30"/>
                <a:gd name="T32" fmla="*/ 4 w 44"/>
                <a:gd name="T33" fmla="*/ 28 h 30"/>
                <a:gd name="T34" fmla="*/ 2 w 44"/>
                <a:gd name="T35" fmla="*/ 29 h 30"/>
                <a:gd name="T36" fmla="*/ 0 w 44"/>
                <a:gd name="T37" fmla="*/ 29 h 30"/>
                <a:gd name="T38" fmla="*/ 0 w 44"/>
                <a:gd name="T39" fmla="*/ 29 h 30"/>
                <a:gd name="T40" fmla="*/ 1 w 44"/>
                <a:gd name="T41" fmla="*/ 28 h 30"/>
                <a:gd name="T42" fmla="*/ 2 w 44"/>
                <a:gd name="T43" fmla="*/ 26 h 30"/>
                <a:gd name="T44" fmla="*/ 4 w 44"/>
                <a:gd name="T45" fmla="*/ 24 h 30"/>
                <a:gd name="T46" fmla="*/ 4 w 44"/>
                <a:gd name="T47" fmla="*/ 21 h 30"/>
                <a:gd name="T48" fmla="*/ 5 w 44"/>
                <a:gd name="T49" fmla="*/ 18 h 30"/>
                <a:gd name="T50" fmla="*/ 5 w 44"/>
                <a:gd name="T51" fmla="*/ 16 h 30"/>
                <a:gd name="T52" fmla="*/ 6 w 44"/>
                <a:gd name="T53" fmla="*/ 15 h 30"/>
                <a:gd name="T54" fmla="*/ 6 w 44"/>
                <a:gd name="T55" fmla="*/ 13 h 30"/>
                <a:gd name="T56" fmla="*/ 6 w 44"/>
                <a:gd name="T57" fmla="*/ 13 h 30"/>
                <a:gd name="T58" fmla="*/ 6 w 44"/>
                <a:gd name="T59" fmla="*/ 12 h 30"/>
                <a:gd name="T60" fmla="*/ 7 w 44"/>
                <a:gd name="T61" fmla="*/ 11 h 30"/>
                <a:gd name="T62" fmla="*/ 9 w 44"/>
                <a:gd name="T63" fmla="*/ 9 h 30"/>
                <a:gd name="T64" fmla="*/ 13 w 44"/>
                <a:gd name="T65" fmla="*/ 8 h 30"/>
                <a:gd name="T66" fmla="*/ 16 w 44"/>
                <a:gd name="T67" fmla="*/ 8 h 30"/>
                <a:gd name="T68" fmla="*/ 19 w 44"/>
                <a:gd name="T69" fmla="*/ 8 h 30"/>
                <a:gd name="T70" fmla="*/ 21 w 44"/>
                <a:gd name="T71" fmla="*/ 8 h 30"/>
                <a:gd name="T72" fmla="*/ 24 w 44"/>
                <a:gd name="T73" fmla="*/ 6 h 30"/>
                <a:gd name="T74" fmla="*/ 27 w 44"/>
                <a:gd name="T75" fmla="*/ 5 h 30"/>
                <a:gd name="T76" fmla="*/ 30 w 44"/>
                <a:gd name="T77" fmla="*/ 3 h 30"/>
                <a:gd name="T78" fmla="*/ 33 w 44"/>
                <a:gd name="T79" fmla="*/ 2 h 30"/>
                <a:gd name="T80" fmla="*/ 36 w 44"/>
                <a:gd name="T81" fmla="*/ 1 h 30"/>
                <a:gd name="T82" fmla="*/ 39 w 44"/>
                <a:gd name="T83" fmla="*/ 1 h 30"/>
                <a:gd name="T84" fmla="*/ 41 w 44"/>
                <a:gd name="T85" fmla="*/ 0 h 30"/>
                <a:gd name="T86" fmla="*/ 43 w 44"/>
                <a:gd name="T87" fmla="*/ 1 h 30"/>
                <a:gd name="T88" fmla="*/ 43 w 44"/>
                <a:gd name="T89" fmla="*/ 1 h 3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4"/>
                <a:gd name="T136" fmla="*/ 0 h 30"/>
                <a:gd name="T137" fmla="*/ 44 w 44"/>
                <a:gd name="T138" fmla="*/ 30 h 3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4" h="30">
                  <a:moveTo>
                    <a:pt x="43" y="1"/>
                  </a:moveTo>
                  <a:lnTo>
                    <a:pt x="41" y="5"/>
                  </a:lnTo>
                  <a:lnTo>
                    <a:pt x="39" y="7"/>
                  </a:lnTo>
                  <a:lnTo>
                    <a:pt x="35" y="9"/>
                  </a:lnTo>
                  <a:lnTo>
                    <a:pt x="34" y="13"/>
                  </a:lnTo>
                  <a:lnTo>
                    <a:pt x="32" y="16"/>
                  </a:lnTo>
                  <a:lnTo>
                    <a:pt x="29" y="20"/>
                  </a:lnTo>
                  <a:lnTo>
                    <a:pt x="25" y="23"/>
                  </a:lnTo>
                  <a:lnTo>
                    <a:pt x="21" y="25"/>
                  </a:lnTo>
                  <a:lnTo>
                    <a:pt x="17" y="24"/>
                  </a:lnTo>
                  <a:lnTo>
                    <a:pt x="14" y="23"/>
                  </a:lnTo>
                  <a:lnTo>
                    <a:pt x="12" y="23"/>
                  </a:lnTo>
                  <a:lnTo>
                    <a:pt x="11" y="23"/>
                  </a:lnTo>
                  <a:lnTo>
                    <a:pt x="10" y="24"/>
                  </a:lnTo>
                  <a:lnTo>
                    <a:pt x="8" y="25"/>
                  </a:lnTo>
                  <a:lnTo>
                    <a:pt x="6" y="27"/>
                  </a:lnTo>
                  <a:lnTo>
                    <a:pt x="4" y="28"/>
                  </a:lnTo>
                  <a:lnTo>
                    <a:pt x="2" y="29"/>
                  </a:lnTo>
                  <a:lnTo>
                    <a:pt x="0" y="29"/>
                  </a:lnTo>
                  <a:lnTo>
                    <a:pt x="1" y="28"/>
                  </a:lnTo>
                  <a:lnTo>
                    <a:pt x="2" y="26"/>
                  </a:lnTo>
                  <a:lnTo>
                    <a:pt x="4" y="24"/>
                  </a:lnTo>
                  <a:lnTo>
                    <a:pt x="4" y="21"/>
                  </a:lnTo>
                  <a:lnTo>
                    <a:pt x="5" y="18"/>
                  </a:lnTo>
                  <a:lnTo>
                    <a:pt x="5" y="16"/>
                  </a:lnTo>
                  <a:lnTo>
                    <a:pt x="6" y="15"/>
                  </a:lnTo>
                  <a:lnTo>
                    <a:pt x="6" y="13"/>
                  </a:lnTo>
                  <a:lnTo>
                    <a:pt x="6" y="12"/>
                  </a:lnTo>
                  <a:lnTo>
                    <a:pt x="7" y="11"/>
                  </a:lnTo>
                  <a:lnTo>
                    <a:pt x="9" y="9"/>
                  </a:lnTo>
                  <a:lnTo>
                    <a:pt x="13" y="8"/>
                  </a:lnTo>
                  <a:lnTo>
                    <a:pt x="16" y="8"/>
                  </a:lnTo>
                  <a:lnTo>
                    <a:pt x="19" y="8"/>
                  </a:lnTo>
                  <a:lnTo>
                    <a:pt x="21" y="8"/>
                  </a:lnTo>
                  <a:lnTo>
                    <a:pt x="24" y="6"/>
                  </a:lnTo>
                  <a:lnTo>
                    <a:pt x="27" y="5"/>
                  </a:lnTo>
                  <a:lnTo>
                    <a:pt x="30" y="3"/>
                  </a:lnTo>
                  <a:lnTo>
                    <a:pt x="33" y="2"/>
                  </a:lnTo>
                  <a:lnTo>
                    <a:pt x="36" y="1"/>
                  </a:lnTo>
                  <a:lnTo>
                    <a:pt x="39" y="1"/>
                  </a:lnTo>
                  <a:lnTo>
                    <a:pt x="41" y="0"/>
                  </a:lnTo>
                  <a:lnTo>
                    <a:pt x="43" y="1"/>
                  </a:lnTo>
                </a:path>
              </a:pathLst>
            </a:custGeom>
            <a:solidFill>
              <a:srgbClr val="FFCC4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85" name="Freeform 653"/>
            <p:cNvSpPr>
              <a:spLocks/>
            </p:cNvSpPr>
            <p:nvPr/>
          </p:nvSpPr>
          <p:spPr bwMode="auto">
            <a:xfrm>
              <a:off x="1958" y="1067"/>
              <a:ext cx="39" cy="20"/>
            </a:xfrm>
            <a:custGeom>
              <a:avLst/>
              <a:gdLst>
                <a:gd name="T0" fmla="*/ 38 w 39"/>
                <a:gd name="T1" fmla="*/ 1 h 20"/>
                <a:gd name="T2" fmla="*/ 37 w 39"/>
                <a:gd name="T3" fmla="*/ 3 h 20"/>
                <a:gd name="T4" fmla="*/ 35 w 39"/>
                <a:gd name="T5" fmla="*/ 5 h 20"/>
                <a:gd name="T6" fmla="*/ 32 w 39"/>
                <a:gd name="T7" fmla="*/ 8 h 20"/>
                <a:gd name="T8" fmla="*/ 30 w 39"/>
                <a:gd name="T9" fmla="*/ 11 h 20"/>
                <a:gd name="T10" fmla="*/ 27 w 39"/>
                <a:gd name="T11" fmla="*/ 13 h 20"/>
                <a:gd name="T12" fmla="*/ 23 w 39"/>
                <a:gd name="T13" fmla="*/ 16 h 20"/>
                <a:gd name="T14" fmla="*/ 20 w 39"/>
                <a:gd name="T15" fmla="*/ 18 h 20"/>
                <a:gd name="T16" fmla="*/ 17 w 39"/>
                <a:gd name="T17" fmla="*/ 19 h 20"/>
                <a:gd name="T18" fmla="*/ 14 w 39"/>
                <a:gd name="T19" fmla="*/ 19 h 20"/>
                <a:gd name="T20" fmla="*/ 11 w 39"/>
                <a:gd name="T21" fmla="*/ 19 h 20"/>
                <a:gd name="T22" fmla="*/ 7 w 39"/>
                <a:gd name="T23" fmla="*/ 19 h 20"/>
                <a:gd name="T24" fmla="*/ 4 w 39"/>
                <a:gd name="T25" fmla="*/ 19 h 20"/>
                <a:gd name="T26" fmla="*/ 2 w 39"/>
                <a:gd name="T27" fmla="*/ 19 h 20"/>
                <a:gd name="T28" fmla="*/ 1 w 39"/>
                <a:gd name="T29" fmla="*/ 19 h 20"/>
                <a:gd name="T30" fmla="*/ 0 w 39"/>
                <a:gd name="T31" fmla="*/ 18 h 20"/>
                <a:gd name="T32" fmla="*/ 1 w 39"/>
                <a:gd name="T33" fmla="*/ 17 h 20"/>
                <a:gd name="T34" fmla="*/ 4 w 39"/>
                <a:gd name="T35" fmla="*/ 16 h 20"/>
                <a:gd name="T36" fmla="*/ 7 w 39"/>
                <a:gd name="T37" fmla="*/ 14 h 20"/>
                <a:gd name="T38" fmla="*/ 10 w 39"/>
                <a:gd name="T39" fmla="*/ 13 h 20"/>
                <a:gd name="T40" fmla="*/ 12 w 39"/>
                <a:gd name="T41" fmla="*/ 12 h 20"/>
                <a:gd name="T42" fmla="*/ 15 w 39"/>
                <a:gd name="T43" fmla="*/ 11 h 20"/>
                <a:gd name="T44" fmla="*/ 18 w 39"/>
                <a:gd name="T45" fmla="*/ 9 h 20"/>
                <a:gd name="T46" fmla="*/ 21 w 39"/>
                <a:gd name="T47" fmla="*/ 7 h 20"/>
                <a:gd name="T48" fmla="*/ 23 w 39"/>
                <a:gd name="T49" fmla="*/ 5 h 20"/>
                <a:gd name="T50" fmla="*/ 25 w 39"/>
                <a:gd name="T51" fmla="*/ 4 h 20"/>
                <a:gd name="T52" fmla="*/ 27 w 39"/>
                <a:gd name="T53" fmla="*/ 3 h 20"/>
                <a:gd name="T54" fmla="*/ 29 w 39"/>
                <a:gd name="T55" fmla="*/ 2 h 20"/>
                <a:gd name="T56" fmla="*/ 32 w 39"/>
                <a:gd name="T57" fmla="*/ 1 h 20"/>
                <a:gd name="T58" fmla="*/ 35 w 39"/>
                <a:gd name="T59" fmla="*/ 0 h 20"/>
                <a:gd name="T60" fmla="*/ 37 w 39"/>
                <a:gd name="T61" fmla="*/ 0 h 20"/>
                <a:gd name="T62" fmla="*/ 38 w 39"/>
                <a:gd name="T63" fmla="*/ 0 h 20"/>
                <a:gd name="T64" fmla="*/ 38 w 39"/>
                <a:gd name="T65" fmla="*/ 1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
                <a:gd name="T100" fmla="*/ 0 h 20"/>
                <a:gd name="T101" fmla="*/ 39 w 39"/>
                <a:gd name="T102" fmla="*/ 20 h 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 h="20">
                  <a:moveTo>
                    <a:pt x="38" y="1"/>
                  </a:moveTo>
                  <a:lnTo>
                    <a:pt x="37" y="3"/>
                  </a:lnTo>
                  <a:lnTo>
                    <a:pt x="35" y="5"/>
                  </a:lnTo>
                  <a:lnTo>
                    <a:pt x="32" y="8"/>
                  </a:lnTo>
                  <a:lnTo>
                    <a:pt x="30" y="11"/>
                  </a:lnTo>
                  <a:lnTo>
                    <a:pt x="27" y="13"/>
                  </a:lnTo>
                  <a:lnTo>
                    <a:pt x="23" y="16"/>
                  </a:lnTo>
                  <a:lnTo>
                    <a:pt x="20" y="18"/>
                  </a:lnTo>
                  <a:lnTo>
                    <a:pt x="17" y="19"/>
                  </a:lnTo>
                  <a:lnTo>
                    <a:pt x="14" y="19"/>
                  </a:lnTo>
                  <a:lnTo>
                    <a:pt x="11" y="19"/>
                  </a:lnTo>
                  <a:lnTo>
                    <a:pt x="7" y="19"/>
                  </a:lnTo>
                  <a:lnTo>
                    <a:pt x="4" y="19"/>
                  </a:lnTo>
                  <a:lnTo>
                    <a:pt x="2" y="19"/>
                  </a:lnTo>
                  <a:lnTo>
                    <a:pt x="1" y="19"/>
                  </a:lnTo>
                  <a:lnTo>
                    <a:pt x="0" y="18"/>
                  </a:lnTo>
                  <a:lnTo>
                    <a:pt x="1" y="17"/>
                  </a:lnTo>
                  <a:lnTo>
                    <a:pt x="4" y="16"/>
                  </a:lnTo>
                  <a:lnTo>
                    <a:pt x="7" y="14"/>
                  </a:lnTo>
                  <a:lnTo>
                    <a:pt x="10" y="13"/>
                  </a:lnTo>
                  <a:lnTo>
                    <a:pt x="12" y="12"/>
                  </a:lnTo>
                  <a:lnTo>
                    <a:pt x="15" y="11"/>
                  </a:lnTo>
                  <a:lnTo>
                    <a:pt x="18" y="9"/>
                  </a:lnTo>
                  <a:lnTo>
                    <a:pt x="21" y="7"/>
                  </a:lnTo>
                  <a:lnTo>
                    <a:pt x="23" y="5"/>
                  </a:lnTo>
                  <a:lnTo>
                    <a:pt x="25" y="4"/>
                  </a:lnTo>
                  <a:lnTo>
                    <a:pt x="27" y="3"/>
                  </a:lnTo>
                  <a:lnTo>
                    <a:pt x="29" y="2"/>
                  </a:lnTo>
                  <a:lnTo>
                    <a:pt x="32" y="1"/>
                  </a:lnTo>
                  <a:lnTo>
                    <a:pt x="35" y="0"/>
                  </a:lnTo>
                  <a:lnTo>
                    <a:pt x="37" y="0"/>
                  </a:lnTo>
                  <a:lnTo>
                    <a:pt x="38" y="0"/>
                  </a:lnTo>
                  <a:lnTo>
                    <a:pt x="38" y="1"/>
                  </a:lnTo>
                </a:path>
              </a:pathLst>
            </a:custGeom>
            <a:solidFill>
              <a:srgbClr val="FFD95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86" name="Freeform 654"/>
            <p:cNvSpPr>
              <a:spLocks/>
            </p:cNvSpPr>
            <p:nvPr/>
          </p:nvSpPr>
          <p:spPr bwMode="auto">
            <a:xfrm>
              <a:off x="2003" y="1062"/>
              <a:ext cx="24" cy="22"/>
            </a:xfrm>
            <a:custGeom>
              <a:avLst/>
              <a:gdLst>
                <a:gd name="T0" fmla="*/ 21 w 24"/>
                <a:gd name="T1" fmla="*/ 5 h 22"/>
                <a:gd name="T2" fmla="*/ 20 w 24"/>
                <a:gd name="T3" fmla="*/ 8 h 22"/>
                <a:gd name="T4" fmla="*/ 19 w 24"/>
                <a:gd name="T5" fmla="*/ 12 h 22"/>
                <a:gd name="T6" fmla="*/ 17 w 24"/>
                <a:gd name="T7" fmla="*/ 15 h 22"/>
                <a:gd name="T8" fmla="*/ 14 w 24"/>
                <a:gd name="T9" fmla="*/ 17 h 22"/>
                <a:gd name="T10" fmla="*/ 12 w 24"/>
                <a:gd name="T11" fmla="*/ 17 h 22"/>
                <a:gd name="T12" fmla="*/ 10 w 24"/>
                <a:gd name="T13" fmla="*/ 18 h 22"/>
                <a:gd name="T14" fmla="*/ 7 w 24"/>
                <a:gd name="T15" fmla="*/ 19 h 22"/>
                <a:gd name="T16" fmla="*/ 4 w 24"/>
                <a:gd name="T17" fmla="*/ 20 h 22"/>
                <a:gd name="T18" fmla="*/ 2 w 24"/>
                <a:gd name="T19" fmla="*/ 21 h 22"/>
                <a:gd name="T20" fmla="*/ 0 w 24"/>
                <a:gd name="T21" fmla="*/ 21 h 22"/>
                <a:gd name="T22" fmla="*/ 0 w 24"/>
                <a:gd name="T23" fmla="*/ 20 h 22"/>
                <a:gd name="T24" fmla="*/ 1 w 24"/>
                <a:gd name="T25" fmla="*/ 19 h 22"/>
                <a:gd name="T26" fmla="*/ 4 w 24"/>
                <a:gd name="T27" fmla="*/ 16 h 22"/>
                <a:gd name="T28" fmla="*/ 6 w 24"/>
                <a:gd name="T29" fmla="*/ 14 h 22"/>
                <a:gd name="T30" fmla="*/ 8 w 24"/>
                <a:gd name="T31" fmla="*/ 11 h 22"/>
                <a:gd name="T32" fmla="*/ 9 w 24"/>
                <a:gd name="T33" fmla="*/ 8 h 22"/>
                <a:gd name="T34" fmla="*/ 11 w 24"/>
                <a:gd name="T35" fmla="*/ 7 h 22"/>
                <a:gd name="T36" fmla="*/ 12 w 24"/>
                <a:gd name="T37" fmla="*/ 5 h 22"/>
                <a:gd name="T38" fmla="*/ 16 w 24"/>
                <a:gd name="T39" fmla="*/ 3 h 22"/>
                <a:gd name="T40" fmla="*/ 19 w 24"/>
                <a:gd name="T41" fmla="*/ 1 h 22"/>
                <a:gd name="T42" fmla="*/ 21 w 24"/>
                <a:gd name="T43" fmla="*/ 0 h 22"/>
                <a:gd name="T44" fmla="*/ 23 w 24"/>
                <a:gd name="T45" fmla="*/ 0 h 22"/>
                <a:gd name="T46" fmla="*/ 23 w 24"/>
                <a:gd name="T47" fmla="*/ 2 h 22"/>
                <a:gd name="T48" fmla="*/ 21 w 24"/>
                <a:gd name="T49" fmla="*/ 5 h 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
                <a:gd name="T76" fmla="*/ 0 h 22"/>
                <a:gd name="T77" fmla="*/ 24 w 24"/>
                <a:gd name="T78" fmla="*/ 22 h 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 h="22">
                  <a:moveTo>
                    <a:pt x="21" y="5"/>
                  </a:moveTo>
                  <a:lnTo>
                    <a:pt x="20" y="8"/>
                  </a:lnTo>
                  <a:lnTo>
                    <a:pt x="19" y="12"/>
                  </a:lnTo>
                  <a:lnTo>
                    <a:pt x="17" y="15"/>
                  </a:lnTo>
                  <a:lnTo>
                    <a:pt x="14" y="17"/>
                  </a:lnTo>
                  <a:lnTo>
                    <a:pt x="12" y="17"/>
                  </a:lnTo>
                  <a:lnTo>
                    <a:pt x="10" y="18"/>
                  </a:lnTo>
                  <a:lnTo>
                    <a:pt x="7" y="19"/>
                  </a:lnTo>
                  <a:lnTo>
                    <a:pt x="4" y="20"/>
                  </a:lnTo>
                  <a:lnTo>
                    <a:pt x="2" y="21"/>
                  </a:lnTo>
                  <a:lnTo>
                    <a:pt x="0" y="21"/>
                  </a:lnTo>
                  <a:lnTo>
                    <a:pt x="0" y="20"/>
                  </a:lnTo>
                  <a:lnTo>
                    <a:pt x="1" y="19"/>
                  </a:lnTo>
                  <a:lnTo>
                    <a:pt x="4" y="16"/>
                  </a:lnTo>
                  <a:lnTo>
                    <a:pt x="6" y="14"/>
                  </a:lnTo>
                  <a:lnTo>
                    <a:pt x="8" y="11"/>
                  </a:lnTo>
                  <a:lnTo>
                    <a:pt x="9" y="8"/>
                  </a:lnTo>
                  <a:lnTo>
                    <a:pt x="11" y="7"/>
                  </a:lnTo>
                  <a:lnTo>
                    <a:pt x="12" y="5"/>
                  </a:lnTo>
                  <a:lnTo>
                    <a:pt x="16" y="3"/>
                  </a:lnTo>
                  <a:lnTo>
                    <a:pt x="19" y="1"/>
                  </a:lnTo>
                  <a:lnTo>
                    <a:pt x="21" y="0"/>
                  </a:lnTo>
                  <a:lnTo>
                    <a:pt x="23" y="0"/>
                  </a:lnTo>
                  <a:lnTo>
                    <a:pt x="23" y="2"/>
                  </a:lnTo>
                  <a:lnTo>
                    <a:pt x="21" y="5"/>
                  </a:lnTo>
                </a:path>
              </a:pathLst>
            </a:custGeom>
            <a:solidFill>
              <a:srgbClr val="FFD95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87" name="Freeform 655"/>
            <p:cNvSpPr>
              <a:spLocks/>
            </p:cNvSpPr>
            <p:nvPr/>
          </p:nvSpPr>
          <p:spPr bwMode="auto">
            <a:xfrm>
              <a:off x="1582" y="1062"/>
              <a:ext cx="24" cy="17"/>
            </a:xfrm>
            <a:custGeom>
              <a:avLst/>
              <a:gdLst>
                <a:gd name="T0" fmla="*/ 22 w 24"/>
                <a:gd name="T1" fmla="*/ 15 h 17"/>
                <a:gd name="T2" fmla="*/ 23 w 24"/>
                <a:gd name="T3" fmla="*/ 14 h 17"/>
                <a:gd name="T4" fmla="*/ 23 w 24"/>
                <a:gd name="T5" fmla="*/ 11 h 17"/>
                <a:gd name="T6" fmla="*/ 21 w 24"/>
                <a:gd name="T7" fmla="*/ 8 h 17"/>
                <a:gd name="T8" fmla="*/ 17 w 24"/>
                <a:gd name="T9" fmla="*/ 7 h 17"/>
                <a:gd name="T10" fmla="*/ 14 w 24"/>
                <a:gd name="T11" fmla="*/ 6 h 17"/>
                <a:gd name="T12" fmla="*/ 10 w 24"/>
                <a:gd name="T13" fmla="*/ 4 h 17"/>
                <a:gd name="T14" fmla="*/ 7 w 24"/>
                <a:gd name="T15" fmla="*/ 3 h 17"/>
                <a:gd name="T16" fmla="*/ 5 w 24"/>
                <a:gd name="T17" fmla="*/ 1 h 17"/>
                <a:gd name="T18" fmla="*/ 2 w 24"/>
                <a:gd name="T19" fmla="*/ 0 h 17"/>
                <a:gd name="T20" fmla="*/ 0 w 24"/>
                <a:gd name="T21" fmla="*/ 0 h 17"/>
                <a:gd name="T22" fmla="*/ 0 w 24"/>
                <a:gd name="T23" fmla="*/ 0 h 17"/>
                <a:gd name="T24" fmla="*/ 0 w 24"/>
                <a:gd name="T25" fmla="*/ 1 h 17"/>
                <a:gd name="T26" fmla="*/ 2 w 24"/>
                <a:gd name="T27" fmla="*/ 3 h 17"/>
                <a:gd name="T28" fmla="*/ 5 w 24"/>
                <a:gd name="T29" fmla="*/ 6 h 17"/>
                <a:gd name="T30" fmla="*/ 8 w 24"/>
                <a:gd name="T31" fmla="*/ 8 h 17"/>
                <a:gd name="T32" fmla="*/ 12 w 24"/>
                <a:gd name="T33" fmla="*/ 11 h 17"/>
                <a:gd name="T34" fmla="*/ 15 w 24"/>
                <a:gd name="T35" fmla="*/ 13 h 17"/>
                <a:gd name="T36" fmla="*/ 18 w 24"/>
                <a:gd name="T37" fmla="*/ 15 h 17"/>
                <a:gd name="T38" fmla="*/ 21 w 24"/>
                <a:gd name="T39" fmla="*/ 16 h 17"/>
                <a:gd name="T40" fmla="*/ 22 w 24"/>
                <a:gd name="T41" fmla="*/ 15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17"/>
                <a:gd name="T65" fmla="*/ 24 w 24"/>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17">
                  <a:moveTo>
                    <a:pt x="22" y="15"/>
                  </a:moveTo>
                  <a:lnTo>
                    <a:pt x="23" y="14"/>
                  </a:lnTo>
                  <a:lnTo>
                    <a:pt x="23" y="11"/>
                  </a:lnTo>
                  <a:lnTo>
                    <a:pt x="21" y="8"/>
                  </a:lnTo>
                  <a:lnTo>
                    <a:pt x="17" y="7"/>
                  </a:lnTo>
                  <a:lnTo>
                    <a:pt x="14" y="6"/>
                  </a:lnTo>
                  <a:lnTo>
                    <a:pt x="10" y="4"/>
                  </a:lnTo>
                  <a:lnTo>
                    <a:pt x="7" y="3"/>
                  </a:lnTo>
                  <a:lnTo>
                    <a:pt x="5" y="1"/>
                  </a:lnTo>
                  <a:lnTo>
                    <a:pt x="2" y="0"/>
                  </a:lnTo>
                  <a:lnTo>
                    <a:pt x="0" y="0"/>
                  </a:lnTo>
                  <a:lnTo>
                    <a:pt x="0" y="1"/>
                  </a:lnTo>
                  <a:lnTo>
                    <a:pt x="2" y="3"/>
                  </a:lnTo>
                  <a:lnTo>
                    <a:pt x="5" y="6"/>
                  </a:lnTo>
                  <a:lnTo>
                    <a:pt x="8" y="8"/>
                  </a:lnTo>
                  <a:lnTo>
                    <a:pt x="12" y="11"/>
                  </a:lnTo>
                  <a:lnTo>
                    <a:pt x="15" y="13"/>
                  </a:lnTo>
                  <a:lnTo>
                    <a:pt x="18" y="15"/>
                  </a:lnTo>
                  <a:lnTo>
                    <a:pt x="21" y="16"/>
                  </a:lnTo>
                  <a:lnTo>
                    <a:pt x="22" y="15"/>
                  </a:lnTo>
                </a:path>
              </a:pathLst>
            </a:custGeom>
            <a:solidFill>
              <a:srgbClr val="FFD95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88" name="Freeform 656"/>
            <p:cNvSpPr>
              <a:spLocks/>
            </p:cNvSpPr>
            <p:nvPr/>
          </p:nvSpPr>
          <p:spPr bwMode="auto">
            <a:xfrm>
              <a:off x="1540" y="1062"/>
              <a:ext cx="49" cy="20"/>
            </a:xfrm>
            <a:custGeom>
              <a:avLst/>
              <a:gdLst>
                <a:gd name="T0" fmla="*/ 48 w 49"/>
                <a:gd name="T1" fmla="*/ 18 h 20"/>
                <a:gd name="T2" fmla="*/ 46 w 49"/>
                <a:gd name="T3" fmla="*/ 17 h 20"/>
                <a:gd name="T4" fmla="*/ 43 w 49"/>
                <a:gd name="T5" fmla="*/ 14 h 20"/>
                <a:gd name="T6" fmla="*/ 39 w 49"/>
                <a:gd name="T7" fmla="*/ 11 h 20"/>
                <a:gd name="T8" fmla="*/ 34 w 49"/>
                <a:gd name="T9" fmla="*/ 9 h 20"/>
                <a:gd name="T10" fmla="*/ 31 w 49"/>
                <a:gd name="T11" fmla="*/ 9 h 20"/>
                <a:gd name="T12" fmla="*/ 27 w 49"/>
                <a:gd name="T13" fmla="*/ 9 h 20"/>
                <a:gd name="T14" fmla="*/ 24 w 49"/>
                <a:gd name="T15" fmla="*/ 8 h 20"/>
                <a:gd name="T16" fmla="*/ 21 w 49"/>
                <a:gd name="T17" fmla="*/ 7 h 20"/>
                <a:gd name="T18" fmla="*/ 17 w 49"/>
                <a:gd name="T19" fmla="*/ 4 h 20"/>
                <a:gd name="T20" fmla="*/ 14 w 49"/>
                <a:gd name="T21" fmla="*/ 2 h 20"/>
                <a:gd name="T22" fmla="*/ 12 w 49"/>
                <a:gd name="T23" fmla="*/ 0 h 20"/>
                <a:gd name="T24" fmla="*/ 12 w 49"/>
                <a:gd name="T25" fmla="*/ 2 h 20"/>
                <a:gd name="T26" fmla="*/ 13 w 49"/>
                <a:gd name="T27" fmla="*/ 5 h 20"/>
                <a:gd name="T28" fmla="*/ 12 w 49"/>
                <a:gd name="T29" fmla="*/ 7 h 20"/>
                <a:gd name="T30" fmla="*/ 11 w 49"/>
                <a:gd name="T31" fmla="*/ 8 h 20"/>
                <a:gd name="T32" fmla="*/ 8 w 49"/>
                <a:gd name="T33" fmla="*/ 8 h 20"/>
                <a:gd name="T34" fmla="*/ 5 w 49"/>
                <a:gd name="T35" fmla="*/ 7 h 20"/>
                <a:gd name="T36" fmla="*/ 2 w 49"/>
                <a:gd name="T37" fmla="*/ 4 h 20"/>
                <a:gd name="T38" fmla="*/ 0 w 49"/>
                <a:gd name="T39" fmla="*/ 3 h 20"/>
                <a:gd name="T40" fmla="*/ 0 w 49"/>
                <a:gd name="T41" fmla="*/ 4 h 20"/>
                <a:gd name="T42" fmla="*/ 1 w 49"/>
                <a:gd name="T43" fmla="*/ 6 h 20"/>
                <a:gd name="T44" fmla="*/ 2 w 49"/>
                <a:gd name="T45" fmla="*/ 7 h 20"/>
                <a:gd name="T46" fmla="*/ 3 w 49"/>
                <a:gd name="T47" fmla="*/ 8 h 20"/>
                <a:gd name="T48" fmla="*/ 5 w 49"/>
                <a:gd name="T49" fmla="*/ 10 h 20"/>
                <a:gd name="T50" fmla="*/ 7 w 49"/>
                <a:gd name="T51" fmla="*/ 11 h 20"/>
                <a:gd name="T52" fmla="*/ 10 w 49"/>
                <a:gd name="T53" fmla="*/ 12 h 20"/>
                <a:gd name="T54" fmla="*/ 13 w 49"/>
                <a:gd name="T55" fmla="*/ 13 h 20"/>
                <a:gd name="T56" fmla="*/ 17 w 49"/>
                <a:gd name="T57" fmla="*/ 14 h 20"/>
                <a:gd name="T58" fmla="*/ 21 w 49"/>
                <a:gd name="T59" fmla="*/ 14 h 20"/>
                <a:gd name="T60" fmla="*/ 25 w 49"/>
                <a:gd name="T61" fmla="*/ 15 h 20"/>
                <a:gd name="T62" fmla="*/ 29 w 49"/>
                <a:gd name="T63" fmla="*/ 16 h 20"/>
                <a:gd name="T64" fmla="*/ 31 w 49"/>
                <a:gd name="T65" fmla="*/ 16 h 20"/>
                <a:gd name="T66" fmla="*/ 34 w 49"/>
                <a:gd name="T67" fmla="*/ 17 h 20"/>
                <a:gd name="T68" fmla="*/ 36 w 49"/>
                <a:gd name="T69" fmla="*/ 17 h 20"/>
                <a:gd name="T70" fmla="*/ 37 w 49"/>
                <a:gd name="T71" fmla="*/ 17 h 20"/>
                <a:gd name="T72" fmla="*/ 37 w 49"/>
                <a:gd name="T73" fmla="*/ 17 h 20"/>
                <a:gd name="T74" fmla="*/ 39 w 49"/>
                <a:gd name="T75" fmla="*/ 17 h 20"/>
                <a:gd name="T76" fmla="*/ 43 w 49"/>
                <a:gd name="T77" fmla="*/ 18 h 20"/>
                <a:gd name="T78" fmla="*/ 47 w 49"/>
                <a:gd name="T79" fmla="*/ 19 h 20"/>
                <a:gd name="T80" fmla="*/ 48 w 49"/>
                <a:gd name="T81" fmla="*/ 18 h 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9"/>
                <a:gd name="T124" fmla="*/ 0 h 20"/>
                <a:gd name="T125" fmla="*/ 49 w 49"/>
                <a:gd name="T126" fmla="*/ 20 h 2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9" h="20">
                  <a:moveTo>
                    <a:pt x="48" y="18"/>
                  </a:moveTo>
                  <a:lnTo>
                    <a:pt x="46" y="17"/>
                  </a:lnTo>
                  <a:lnTo>
                    <a:pt x="43" y="14"/>
                  </a:lnTo>
                  <a:lnTo>
                    <a:pt x="39" y="11"/>
                  </a:lnTo>
                  <a:lnTo>
                    <a:pt x="34" y="9"/>
                  </a:lnTo>
                  <a:lnTo>
                    <a:pt x="31" y="9"/>
                  </a:lnTo>
                  <a:lnTo>
                    <a:pt x="27" y="9"/>
                  </a:lnTo>
                  <a:lnTo>
                    <a:pt x="24" y="8"/>
                  </a:lnTo>
                  <a:lnTo>
                    <a:pt x="21" y="7"/>
                  </a:lnTo>
                  <a:lnTo>
                    <a:pt x="17" y="4"/>
                  </a:lnTo>
                  <a:lnTo>
                    <a:pt x="14" y="2"/>
                  </a:lnTo>
                  <a:lnTo>
                    <a:pt x="12" y="0"/>
                  </a:lnTo>
                  <a:lnTo>
                    <a:pt x="12" y="2"/>
                  </a:lnTo>
                  <a:lnTo>
                    <a:pt x="13" y="5"/>
                  </a:lnTo>
                  <a:lnTo>
                    <a:pt x="12" y="7"/>
                  </a:lnTo>
                  <a:lnTo>
                    <a:pt x="11" y="8"/>
                  </a:lnTo>
                  <a:lnTo>
                    <a:pt x="8" y="8"/>
                  </a:lnTo>
                  <a:lnTo>
                    <a:pt x="5" y="7"/>
                  </a:lnTo>
                  <a:lnTo>
                    <a:pt x="2" y="4"/>
                  </a:lnTo>
                  <a:lnTo>
                    <a:pt x="0" y="3"/>
                  </a:lnTo>
                  <a:lnTo>
                    <a:pt x="0" y="4"/>
                  </a:lnTo>
                  <a:lnTo>
                    <a:pt x="1" y="6"/>
                  </a:lnTo>
                  <a:lnTo>
                    <a:pt x="2" y="7"/>
                  </a:lnTo>
                  <a:lnTo>
                    <a:pt x="3" y="8"/>
                  </a:lnTo>
                  <a:lnTo>
                    <a:pt x="5" y="10"/>
                  </a:lnTo>
                  <a:lnTo>
                    <a:pt x="7" y="11"/>
                  </a:lnTo>
                  <a:lnTo>
                    <a:pt x="10" y="12"/>
                  </a:lnTo>
                  <a:lnTo>
                    <a:pt x="13" y="13"/>
                  </a:lnTo>
                  <a:lnTo>
                    <a:pt x="17" y="14"/>
                  </a:lnTo>
                  <a:lnTo>
                    <a:pt x="21" y="14"/>
                  </a:lnTo>
                  <a:lnTo>
                    <a:pt x="25" y="15"/>
                  </a:lnTo>
                  <a:lnTo>
                    <a:pt x="29" y="16"/>
                  </a:lnTo>
                  <a:lnTo>
                    <a:pt x="31" y="16"/>
                  </a:lnTo>
                  <a:lnTo>
                    <a:pt x="34" y="17"/>
                  </a:lnTo>
                  <a:lnTo>
                    <a:pt x="36" y="17"/>
                  </a:lnTo>
                  <a:lnTo>
                    <a:pt x="37" y="17"/>
                  </a:lnTo>
                  <a:lnTo>
                    <a:pt x="39" y="17"/>
                  </a:lnTo>
                  <a:lnTo>
                    <a:pt x="43" y="18"/>
                  </a:lnTo>
                  <a:lnTo>
                    <a:pt x="47" y="19"/>
                  </a:lnTo>
                  <a:lnTo>
                    <a:pt x="48" y="18"/>
                  </a:lnTo>
                </a:path>
              </a:pathLst>
            </a:custGeom>
            <a:solidFill>
              <a:srgbClr val="FFD95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89" name="Freeform 657"/>
            <p:cNvSpPr>
              <a:spLocks/>
            </p:cNvSpPr>
            <p:nvPr/>
          </p:nvSpPr>
          <p:spPr bwMode="auto">
            <a:xfrm>
              <a:off x="1820" y="1033"/>
              <a:ext cx="54" cy="38"/>
            </a:xfrm>
            <a:custGeom>
              <a:avLst/>
              <a:gdLst>
                <a:gd name="T0" fmla="*/ 53 w 54"/>
                <a:gd name="T1" fmla="*/ 6 h 38"/>
                <a:gd name="T2" fmla="*/ 53 w 54"/>
                <a:gd name="T3" fmla="*/ 9 h 38"/>
                <a:gd name="T4" fmla="*/ 53 w 54"/>
                <a:gd name="T5" fmla="*/ 11 h 38"/>
                <a:gd name="T6" fmla="*/ 52 w 54"/>
                <a:gd name="T7" fmla="*/ 13 h 38"/>
                <a:gd name="T8" fmla="*/ 52 w 54"/>
                <a:gd name="T9" fmla="*/ 16 h 38"/>
                <a:gd name="T10" fmla="*/ 50 w 54"/>
                <a:gd name="T11" fmla="*/ 19 h 38"/>
                <a:gd name="T12" fmla="*/ 49 w 54"/>
                <a:gd name="T13" fmla="*/ 21 h 38"/>
                <a:gd name="T14" fmla="*/ 47 w 54"/>
                <a:gd name="T15" fmla="*/ 23 h 38"/>
                <a:gd name="T16" fmla="*/ 45 w 54"/>
                <a:gd name="T17" fmla="*/ 24 h 38"/>
                <a:gd name="T18" fmla="*/ 43 w 54"/>
                <a:gd name="T19" fmla="*/ 26 h 38"/>
                <a:gd name="T20" fmla="*/ 42 w 54"/>
                <a:gd name="T21" fmla="*/ 28 h 38"/>
                <a:gd name="T22" fmla="*/ 40 w 54"/>
                <a:gd name="T23" fmla="*/ 30 h 38"/>
                <a:gd name="T24" fmla="*/ 38 w 54"/>
                <a:gd name="T25" fmla="*/ 33 h 38"/>
                <a:gd name="T26" fmla="*/ 36 w 54"/>
                <a:gd name="T27" fmla="*/ 35 h 38"/>
                <a:gd name="T28" fmla="*/ 34 w 54"/>
                <a:gd name="T29" fmla="*/ 37 h 38"/>
                <a:gd name="T30" fmla="*/ 32 w 54"/>
                <a:gd name="T31" fmla="*/ 37 h 38"/>
                <a:gd name="T32" fmla="*/ 30 w 54"/>
                <a:gd name="T33" fmla="*/ 37 h 38"/>
                <a:gd name="T34" fmla="*/ 27 w 54"/>
                <a:gd name="T35" fmla="*/ 36 h 38"/>
                <a:gd name="T36" fmla="*/ 25 w 54"/>
                <a:gd name="T37" fmla="*/ 34 h 38"/>
                <a:gd name="T38" fmla="*/ 22 w 54"/>
                <a:gd name="T39" fmla="*/ 32 h 38"/>
                <a:gd name="T40" fmla="*/ 17 w 54"/>
                <a:gd name="T41" fmla="*/ 30 h 38"/>
                <a:gd name="T42" fmla="*/ 15 w 54"/>
                <a:gd name="T43" fmla="*/ 30 h 38"/>
                <a:gd name="T44" fmla="*/ 11 w 54"/>
                <a:gd name="T45" fmla="*/ 29 h 38"/>
                <a:gd name="T46" fmla="*/ 8 w 54"/>
                <a:gd name="T47" fmla="*/ 29 h 38"/>
                <a:gd name="T48" fmla="*/ 5 w 54"/>
                <a:gd name="T49" fmla="*/ 28 h 38"/>
                <a:gd name="T50" fmla="*/ 2 w 54"/>
                <a:gd name="T51" fmla="*/ 28 h 38"/>
                <a:gd name="T52" fmla="*/ 0 w 54"/>
                <a:gd name="T53" fmla="*/ 27 h 38"/>
                <a:gd name="T54" fmla="*/ 0 w 54"/>
                <a:gd name="T55" fmla="*/ 26 h 38"/>
                <a:gd name="T56" fmla="*/ 1 w 54"/>
                <a:gd name="T57" fmla="*/ 25 h 38"/>
                <a:gd name="T58" fmla="*/ 3 w 54"/>
                <a:gd name="T59" fmla="*/ 24 h 38"/>
                <a:gd name="T60" fmla="*/ 7 w 54"/>
                <a:gd name="T61" fmla="*/ 24 h 38"/>
                <a:gd name="T62" fmla="*/ 10 w 54"/>
                <a:gd name="T63" fmla="*/ 24 h 38"/>
                <a:gd name="T64" fmla="*/ 14 w 54"/>
                <a:gd name="T65" fmla="*/ 24 h 38"/>
                <a:gd name="T66" fmla="*/ 18 w 54"/>
                <a:gd name="T67" fmla="*/ 24 h 38"/>
                <a:gd name="T68" fmla="*/ 22 w 54"/>
                <a:gd name="T69" fmla="*/ 24 h 38"/>
                <a:gd name="T70" fmla="*/ 25 w 54"/>
                <a:gd name="T71" fmla="*/ 24 h 38"/>
                <a:gd name="T72" fmla="*/ 28 w 54"/>
                <a:gd name="T73" fmla="*/ 24 h 38"/>
                <a:gd name="T74" fmla="*/ 33 w 54"/>
                <a:gd name="T75" fmla="*/ 21 h 38"/>
                <a:gd name="T76" fmla="*/ 37 w 54"/>
                <a:gd name="T77" fmla="*/ 17 h 38"/>
                <a:gd name="T78" fmla="*/ 42 w 54"/>
                <a:gd name="T79" fmla="*/ 12 h 38"/>
                <a:gd name="T80" fmla="*/ 46 w 54"/>
                <a:gd name="T81" fmla="*/ 6 h 38"/>
                <a:gd name="T82" fmla="*/ 49 w 54"/>
                <a:gd name="T83" fmla="*/ 3 h 38"/>
                <a:gd name="T84" fmla="*/ 52 w 54"/>
                <a:gd name="T85" fmla="*/ 0 h 38"/>
                <a:gd name="T86" fmla="*/ 53 w 54"/>
                <a:gd name="T87" fmla="*/ 1 h 38"/>
                <a:gd name="T88" fmla="*/ 53 w 54"/>
                <a:gd name="T89" fmla="*/ 6 h 3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4"/>
                <a:gd name="T136" fmla="*/ 0 h 38"/>
                <a:gd name="T137" fmla="*/ 54 w 54"/>
                <a:gd name="T138" fmla="*/ 38 h 3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4" h="38">
                  <a:moveTo>
                    <a:pt x="53" y="6"/>
                  </a:moveTo>
                  <a:lnTo>
                    <a:pt x="53" y="9"/>
                  </a:lnTo>
                  <a:lnTo>
                    <a:pt x="53" y="11"/>
                  </a:lnTo>
                  <a:lnTo>
                    <a:pt x="52" y="13"/>
                  </a:lnTo>
                  <a:lnTo>
                    <a:pt x="52" y="16"/>
                  </a:lnTo>
                  <a:lnTo>
                    <a:pt x="50" y="19"/>
                  </a:lnTo>
                  <a:lnTo>
                    <a:pt x="49" y="21"/>
                  </a:lnTo>
                  <a:lnTo>
                    <a:pt x="47" y="23"/>
                  </a:lnTo>
                  <a:lnTo>
                    <a:pt x="45" y="24"/>
                  </a:lnTo>
                  <a:lnTo>
                    <a:pt x="43" y="26"/>
                  </a:lnTo>
                  <a:lnTo>
                    <a:pt x="42" y="28"/>
                  </a:lnTo>
                  <a:lnTo>
                    <a:pt x="40" y="30"/>
                  </a:lnTo>
                  <a:lnTo>
                    <a:pt x="38" y="33"/>
                  </a:lnTo>
                  <a:lnTo>
                    <a:pt x="36" y="35"/>
                  </a:lnTo>
                  <a:lnTo>
                    <a:pt x="34" y="37"/>
                  </a:lnTo>
                  <a:lnTo>
                    <a:pt x="32" y="37"/>
                  </a:lnTo>
                  <a:lnTo>
                    <a:pt x="30" y="37"/>
                  </a:lnTo>
                  <a:lnTo>
                    <a:pt x="27" y="36"/>
                  </a:lnTo>
                  <a:lnTo>
                    <a:pt x="25" y="34"/>
                  </a:lnTo>
                  <a:lnTo>
                    <a:pt x="22" y="32"/>
                  </a:lnTo>
                  <a:lnTo>
                    <a:pt x="17" y="30"/>
                  </a:lnTo>
                  <a:lnTo>
                    <a:pt x="15" y="30"/>
                  </a:lnTo>
                  <a:lnTo>
                    <a:pt x="11" y="29"/>
                  </a:lnTo>
                  <a:lnTo>
                    <a:pt x="8" y="29"/>
                  </a:lnTo>
                  <a:lnTo>
                    <a:pt x="5" y="28"/>
                  </a:lnTo>
                  <a:lnTo>
                    <a:pt x="2" y="28"/>
                  </a:lnTo>
                  <a:lnTo>
                    <a:pt x="0" y="27"/>
                  </a:lnTo>
                  <a:lnTo>
                    <a:pt x="0" y="26"/>
                  </a:lnTo>
                  <a:lnTo>
                    <a:pt x="1" y="25"/>
                  </a:lnTo>
                  <a:lnTo>
                    <a:pt x="3" y="24"/>
                  </a:lnTo>
                  <a:lnTo>
                    <a:pt x="7" y="24"/>
                  </a:lnTo>
                  <a:lnTo>
                    <a:pt x="10" y="24"/>
                  </a:lnTo>
                  <a:lnTo>
                    <a:pt x="14" y="24"/>
                  </a:lnTo>
                  <a:lnTo>
                    <a:pt x="18" y="24"/>
                  </a:lnTo>
                  <a:lnTo>
                    <a:pt x="22" y="24"/>
                  </a:lnTo>
                  <a:lnTo>
                    <a:pt x="25" y="24"/>
                  </a:lnTo>
                  <a:lnTo>
                    <a:pt x="28" y="24"/>
                  </a:lnTo>
                  <a:lnTo>
                    <a:pt x="33" y="21"/>
                  </a:lnTo>
                  <a:lnTo>
                    <a:pt x="37" y="17"/>
                  </a:lnTo>
                  <a:lnTo>
                    <a:pt x="42" y="12"/>
                  </a:lnTo>
                  <a:lnTo>
                    <a:pt x="46" y="6"/>
                  </a:lnTo>
                  <a:lnTo>
                    <a:pt x="49" y="3"/>
                  </a:lnTo>
                  <a:lnTo>
                    <a:pt x="52" y="0"/>
                  </a:lnTo>
                  <a:lnTo>
                    <a:pt x="53" y="1"/>
                  </a:lnTo>
                  <a:lnTo>
                    <a:pt x="53" y="6"/>
                  </a:lnTo>
                </a:path>
              </a:pathLst>
            </a:custGeom>
            <a:solidFill>
              <a:srgbClr val="FFCC4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90" name="Freeform 658"/>
            <p:cNvSpPr>
              <a:spLocks/>
            </p:cNvSpPr>
            <p:nvPr/>
          </p:nvSpPr>
          <p:spPr bwMode="auto">
            <a:xfrm>
              <a:off x="1788" y="1026"/>
              <a:ext cx="42" cy="18"/>
            </a:xfrm>
            <a:custGeom>
              <a:avLst/>
              <a:gdLst>
                <a:gd name="T0" fmla="*/ 41 w 42"/>
                <a:gd name="T1" fmla="*/ 1 h 18"/>
                <a:gd name="T2" fmla="*/ 40 w 42"/>
                <a:gd name="T3" fmla="*/ 2 h 18"/>
                <a:gd name="T4" fmla="*/ 40 w 42"/>
                <a:gd name="T5" fmla="*/ 5 h 18"/>
                <a:gd name="T6" fmla="*/ 38 w 42"/>
                <a:gd name="T7" fmla="*/ 7 h 18"/>
                <a:gd name="T8" fmla="*/ 36 w 42"/>
                <a:gd name="T9" fmla="*/ 9 h 18"/>
                <a:gd name="T10" fmla="*/ 34 w 42"/>
                <a:gd name="T11" fmla="*/ 11 h 18"/>
                <a:gd name="T12" fmla="*/ 31 w 42"/>
                <a:gd name="T13" fmla="*/ 12 h 18"/>
                <a:gd name="T14" fmla="*/ 29 w 42"/>
                <a:gd name="T15" fmla="*/ 14 h 18"/>
                <a:gd name="T16" fmla="*/ 26 w 42"/>
                <a:gd name="T17" fmla="*/ 14 h 18"/>
                <a:gd name="T18" fmla="*/ 23 w 42"/>
                <a:gd name="T19" fmla="*/ 15 h 18"/>
                <a:gd name="T20" fmla="*/ 20 w 42"/>
                <a:gd name="T21" fmla="*/ 15 h 18"/>
                <a:gd name="T22" fmla="*/ 17 w 42"/>
                <a:gd name="T23" fmla="*/ 16 h 18"/>
                <a:gd name="T24" fmla="*/ 14 w 42"/>
                <a:gd name="T25" fmla="*/ 17 h 18"/>
                <a:gd name="T26" fmla="*/ 11 w 42"/>
                <a:gd name="T27" fmla="*/ 17 h 18"/>
                <a:gd name="T28" fmla="*/ 9 w 42"/>
                <a:gd name="T29" fmla="*/ 17 h 18"/>
                <a:gd name="T30" fmla="*/ 8 w 42"/>
                <a:gd name="T31" fmla="*/ 17 h 18"/>
                <a:gd name="T32" fmla="*/ 7 w 42"/>
                <a:gd name="T33" fmla="*/ 16 h 18"/>
                <a:gd name="T34" fmla="*/ 7 w 42"/>
                <a:gd name="T35" fmla="*/ 13 h 18"/>
                <a:gd name="T36" fmla="*/ 5 w 42"/>
                <a:gd name="T37" fmla="*/ 12 h 18"/>
                <a:gd name="T38" fmla="*/ 3 w 42"/>
                <a:gd name="T39" fmla="*/ 11 h 18"/>
                <a:gd name="T40" fmla="*/ 1 w 42"/>
                <a:gd name="T41" fmla="*/ 10 h 18"/>
                <a:gd name="T42" fmla="*/ 0 w 42"/>
                <a:gd name="T43" fmla="*/ 10 h 18"/>
                <a:gd name="T44" fmla="*/ 3 w 42"/>
                <a:gd name="T45" fmla="*/ 9 h 18"/>
                <a:gd name="T46" fmla="*/ 7 w 42"/>
                <a:gd name="T47" fmla="*/ 8 h 18"/>
                <a:gd name="T48" fmla="*/ 11 w 42"/>
                <a:gd name="T49" fmla="*/ 8 h 18"/>
                <a:gd name="T50" fmla="*/ 13 w 42"/>
                <a:gd name="T51" fmla="*/ 8 h 18"/>
                <a:gd name="T52" fmla="*/ 16 w 42"/>
                <a:gd name="T53" fmla="*/ 8 h 18"/>
                <a:gd name="T54" fmla="*/ 19 w 42"/>
                <a:gd name="T55" fmla="*/ 8 h 18"/>
                <a:gd name="T56" fmla="*/ 22 w 42"/>
                <a:gd name="T57" fmla="*/ 8 h 18"/>
                <a:gd name="T58" fmla="*/ 24 w 42"/>
                <a:gd name="T59" fmla="*/ 8 h 18"/>
                <a:gd name="T60" fmla="*/ 26 w 42"/>
                <a:gd name="T61" fmla="*/ 8 h 18"/>
                <a:gd name="T62" fmla="*/ 28 w 42"/>
                <a:gd name="T63" fmla="*/ 7 h 18"/>
                <a:gd name="T64" fmla="*/ 30 w 42"/>
                <a:gd name="T65" fmla="*/ 7 h 18"/>
                <a:gd name="T66" fmla="*/ 34 w 42"/>
                <a:gd name="T67" fmla="*/ 4 h 18"/>
                <a:gd name="T68" fmla="*/ 38 w 42"/>
                <a:gd name="T69" fmla="*/ 1 h 18"/>
                <a:gd name="T70" fmla="*/ 41 w 42"/>
                <a:gd name="T71" fmla="*/ 0 h 18"/>
                <a:gd name="T72" fmla="*/ 41 w 42"/>
                <a:gd name="T73" fmla="*/ 1 h 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18"/>
                <a:gd name="T113" fmla="*/ 42 w 42"/>
                <a:gd name="T114" fmla="*/ 18 h 1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18">
                  <a:moveTo>
                    <a:pt x="41" y="1"/>
                  </a:moveTo>
                  <a:lnTo>
                    <a:pt x="40" y="2"/>
                  </a:lnTo>
                  <a:lnTo>
                    <a:pt x="40" y="5"/>
                  </a:lnTo>
                  <a:lnTo>
                    <a:pt x="38" y="7"/>
                  </a:lnTo>
                  <a:lnTo>
                    <a:pt x="36" y="9"/>
                  </a:lnTo>
                  <a:lnTo>
                    <a:pt x="34" y="11"/>
                  </a:lnTo>
                  <a:lnTo>
                    <a:pt x="31" y="12"/>
                  </a:lnTo>
                  <a:lnTo>
                    <a:pt x="29" y="14"/>
                  </a:lnTo>
                  <a:lnTo>
                    <a:pt x="26" y="14"/>
                  </a:lnTo>
                  <a:lnTo>
                    <a:pt x="23" y="15"/>
                  </a:lnTo>
                  <a:lnTo>
                    <a:pt x="20" y="15"/>
                  </a:lnTo>
                  <a:lnTo>
                    <a:pt x="17" y="16"/>
                  </a:lnTo>
                  <a:lnTo>
                    <a:pt x="14" y="17"/>
                  </a:lnTo>
                  <a:lnTo>
                    <a:pt x="11" y="17"/>
                  </a:lnTo>
                  <a:lnTo>
                    <a:pt x="9" y="17"/>
                  </a:lnTo>
                  <a:lnTo>
                    <a:pt x="8" y="17"/>
                  </a:lnTo>
                  <a:lnTo>
                    <a:pt x="7" y="16"/>
                  </a:lnTo>
                  <a:lnTo>
                    <a:pt x="7" y="13"/>
                  </a:lnTo>
                  <a:lnTo>
                    <a:pt x="5" y="12"/>
                  </a:lnTo>
                  <a:lnTo>
                    <a:pt x="3" y="11"/>
                  </a:lnTo>
                  <a:lnTo>
                    <a:pt x="1" y="10"/>
                  </a:lnTo>
                  <a:lnTo>
                    <a:pt x="0" y="10"/>
                  </a:lnTo>
                  <a:lnTo>
                    <a:pt x="3" y="9"/>
                  </a:lnTo>
                  <a:lnTo>
                    <a:pt x="7" y="8"/>
                  </a:lnTo>
                  <a:lnTo>
                    <a:pt x="11" y="8"/>
                  </a:lnTo>
                  <a:lnTo>
                    <a:pt x="13" y="8"/>
                  </a:lnTo>
                  <a:lnTo>
                    <a:pt x="16" y="8"/>
                  </a:lnTo>
                  <a:lnTo>
                    <a:pt x="19" y="8"/>
                  </a:lnTo>
                  <a:lnTo>
                    <a:pt x="22" y="8"/>
                  </a:lnTo>
                  <a:lnTo>
                    <a:pt x="24" y="8"/>
                  </a:lnTo>
                  <a:lnTo>
                    <a:pt x="26" y="8"/>
                  </a:lnTo>
                  <a:lnTo>
                    <a:pt x="28" y="7"/>
                  </a:lnTo>
                  <a:lnTo>
                    <a:pt x="30" y="7"/>
                  </a:lnTo>
                  <a:lnTo>
                    <a:pt x="34" y="4"/>
                  </a:lnTo>
                  <a:lnTo>
                    <a:pt x="38" y="1"/>
                  </a:lnTo>
                  <a:lnTo>
                    <a:pt x="41" y="0"/>
                  </a:lnTo>
                  <a:lnTo>
                    <a:pt x="41" y="1"/>
                  </a:lnTo>
                </a:path>
              </a:pathLst>
            </a:custGeom>
            <a:solidFill>
              <a:srgbClr val="FFCC4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91" name="Freeform 659"/>
            <p:cNvSpPr>
              <a:spLocks/>
            </p:cNvSpPr>
            <p:nvPr/>
          </p:nvSpPr>
          <p:spPr bwMode="auto">
            <a:xfrm>
              <a:off x="1713" y="1046"/>
              <a:ext cx="95" cy="17"/>
            </a:xfrm>
            <a:custGeom>
              <a:avLst/>
              <a:gdLst>
                <a:gd name="T0" fmla="*/ 85 w 95"/>
                <a:gd name="T1" fmla="*/ 12 h 17"/>
                <a:gd name="T2" fmla="*/ 77 w 95"/>
                <a:gd name="T3" fmla="*/ 10 h 17"/>
                <a:gd name="T4" fmla="*/ 73 w 95"/>
                <a:gd name="T5" fmla="*/ 8 h 17"/>
                <a:gd name="T6" fmla="*/ 69 w 95"/>
                <a:gd name="T7" fmla="*/ 8 h 17"/>
                <a:gd name="T8" fmla="*/ 64 w 95"/>
                <a:gd name="T9" fmla="*/ 9 h 17"/>
                <a:gd name="T10" fmla="*/ 59 w 95"/>
                <a:gd name="T11" fmla="*/ 10 h 17"/>
                <a:gd name="T12" fmla="*/ 54 w 95"/>
                <a:gd name="T13" fmla="*/ 10 h 17"/>
                <a:gd name="T14" fmla="*/ 44 w 95"/>
                <a:gd name="T15" fmla="*/ 9 h 17"/>
                <a:gd name="T16" fmla="*/ 30 w 95"/>
                <a:gd name="T17" fmla="*/ 8 h 17"/>
                <a:gd name="T18" fmla="*/ 19 w 95"/>
                <a:gd name="T19" fmla="*/ 7 h 17"/>
                <a:gd name="T20" fmla="*/ 15 w 95"/>
                <a:gd name="T21" fmla="*/ 5 h 17"/>
                <a:gd name="T22" fmla="*/ 9 w 95"/>
                <a:gd name="T23" fmla="*/ 2 h 17"/>
                <a:gd name="T24" fmla="*/ 3 w 95"/>
                <a:gd name="T25" fmla="*/ 0 h 17"/>
                <a:gd name="T26" fmla="*/ 0 w 95"/>
                <a:gd name="T27" fmla="*/ 0 h 17"/>
                <a:gd name="T28" fmla="*/ 2 w 95"/>
                <a:gd name="T29" fmla="*/ 4 h 17"/>
                <a:gd name="T30" fmla="*/ 8 w 95"/>
                <a:gd name="T31" fmla="*/ 7 h 17"/>
                <a:gd name="T32" fmla="*/ 13 w 95"/>
                <a:gd name="T33" fmla="*/ 9 h 17"/>
                <a:gd name="T34" fmla="*/ 18 w 95"/>
                <a:gd name="T35" fmla="*/ 10 h 17"/>
                <a:gd name="T36" fmla="*/ 22 w 95"/>
                <a:gd name="T37" fmla="*/ 10 h 17"/>
                <a:gd name="T38" fmla="*/ 26 w 95"/>
                <a:gd name="T39" fmla="*/ 11 h 17"/>
                <a:gd name="T40" fmla="*/ 31 w 95"/>
                <a:gd name="T41" fmla="*/ 12 h 17"/>
                <a:gd name="T42" fmla="*/ 34 w 95"/>
                <a:gd name="T43" fmla="*/ 12 h 17"/>
                <a:gd name="T44" fmla="*/ 36 w 95"/>
                <a:gd name="T45" fmla="*/ 13 h 17"/>
                <a:gd name="T46" fmla="*/ 42 w 95"/>
                <a:gd name="T47" fmla="*/ 14 h 17"/>
                <a:gd name="T48" fmla="*/ 48 w 95"/>
                <a:gd name="T49" fmla="*/ 14 h 17"/>
                <a:gd name="T50" fmla="*/ 54 w 95"/>
                <a:gd name="T51" fmla="*/ 14 h 17"/>
                <a:gd name="T52" fmla="*/ 58 w 95"/>
                <a:gd name="T53" fmla="*/ 13 h 17"/>
                <a:gd name="T54" fmla="*/ 62 w 95"/>
                <a:gd name="T55" fmla="*/ 13 h 17"/>
                <a:gd name="T56" fmla="*/ 68 w 95"/>
                <a:gd name="T57" fmla="*/ 14 h 17"/>
                <a:gd name="T58" fmla="*/ 72 w 95"/>
                <a:gd name="T59" fmla="*/ 14 h 17"/>
                <a:gd name="T60" fmla="*/ 77 w 95"/>
                <a:gd name="T61" fmla="*/ 15 h 17"/>
                <a:gd name="T62" fmla="*/ 85 w 95"/>
                <a:gd name="T63" fmla="*/ 16 h 17"/>
                <a:gd name="T64" fmla="*/ 92 w 95"/>
                <a:gd name="T65" fmla="*/ 15 h 17"/>
                <a:gd name="T66" fmla="*/ 92 w 95"/>
                <a:gd name="T67" fmla="*/ 14 h 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5"/>
                <a:gd name="T103" fmla="*/ 0 h 17"/>
                <a:gd name="T104" fmla="*/ 95 w 95"/>
                <a:gd name="T105" fmla="*/ 17 h 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5" h="17">
                  <a:moveTo>
                    <a:pt x="88" y="13"/>
                  </a:moveTo>
                  <a:lnTo>
                    <a:pt x="85" y="12"/>
                  </a:lnTo>
                  <a:lnTo>
                    <a:pt x="81" y="11"/>
                  </a:lnTo>
                  <a:lnTo>
                    <a:pt x="77" y="10"/>
                  </a:lnTo>
                  <a:lnTo>
                    <a:pt x="74" y="9"/>
                  </a:lnTo>
                  <a:lnTo>
                    <a:pt x="73" y="8"/>
                  </a:lnTo>
                  <a:lnTo>
                    <a:pt x="71" y="8"/>
                  </a:lnTo>
                  <a:lnTo>
                    <a:pt x="69" y="8"/>
                  </a:lnTo>
                  <a:lnTo>
                    <a:pt x="66" y="8"/>
                  </a:lnTo>
                  <a:lnTo>
                    <a:pt x="64" y="9"/>
                  </a:lnTo>
                  <a:lnTo>
                    <a:pt x="61" y="9"/>
                  </a:lnTo>
                  <a:lnTo>
                    <a:pt x="59" y="10"/>
                  </a:lnTo>
                  <a:lnTo>
                    <a:pt x="57" y="10"/>
                  </a:lnTo>
                  <a:lnTo>
                    <a:pt x="54" y="10"/>
                  </a:lnTo>
                  <a:lnTo>
                    <a:pt x="49" y="9"/>
                  </a:lnTo>
                  <a:lnTo>
                    <a:pt x="44" y="9"/>
                  </a:lnTo>
                  <a:lnTo>
                    <a:pt x="36" y="9"/>
                  </a:lnTo>
                  <a:lnTo>
                    <a:pt x="30" y="8"/>
                  </a:lnTo>
                  <a:lnTo>
                    <a:pt x="24" y="7"/>
                  </a:lnTo>
                  <a:lnTo>
                    <a:pt x="19" y="7"/>
                  </a:lnTo>
                  <a:lnTo>
                    <a:pt x="17" y="6"/>
                  </a:lnTo>
                  <a:lnTo>
                    <a:pt x="15" y="5"/>
                  </a:lnTo>
                  <a:lnTo>
                    <a:pt x="12" y="3"/>
                  </a:lnTo>
                  <a:lnTo>
                    <a:pt x="9" y="2"/>
                  </a:lnTo>
                  <a:lnTo>
                    <a:pt x="6" y="1"/>
                  </a:lnTo>
                  <a:lnTo>
                    <a:pt x="3" y="0"/>
                  </a:lnTo>
                  <a:lnTo>
                    <a:pt x="1" y="0"/>
                  </a:lnTo>
                  <a:lnTo>
                    <a:pt x="0" y="0"/>
                  </a:lnTo>
                  <a:lnTo>
                    <a:pt x="1" y="2"/>
                  </a:lnTo>
                  <a:lnTo>
                    <a:pt x="2" y="4"/>
                  </a:lnTo>
                  <a:lnTo>
                    <a:pt x="5" y="5"/>
                  </a:lnTo>
                  <a:lnTo>
                    <a:pt x="8" y="7"/>
                  </a:lnTo>
                  <a:lnTo>
                    <a:pt x="10" y="8"/>
                  </a:lnTo>
                  <a:lnTo>
                    <a:pt x="13" y="9"/>
                  </a:lnTo>
                  <a:lnTo>
                    <a:pt x="16" y="10"/>
                  </a:lnTo>
                  <a:lnTo>
                    <a:pt x="18" y="10"/>
                  </a:lnTo>
                  <a:lnTo>
                    <a:pt x="20" y="10"/>
                  </a:lnTo>
                  <a:lnTo>
                    <a:pt x="22" y="10"/>
                  </a:lnTo>
                  <a:lnTo>
                    <a:pt x="24" y="11"/>
                  </a:lnTo>
                  <a:lnTo>
                    <a:pt x="26" y="11"/>
                  </a:lnTo>
                  <a:lnTo>
                    <a:pt x="28" y="11"/>
                  </a:lnTo>
                  <a:lnTo>
                    <a:pt x="31" y="12"/>
                  </a:lnTo>
                  <a:lnTo>
                    <a:pt x="33" y="12"/>
                  </a:lnTo>
                  <a:lnTo>
                    <a:pt x="34" y="12"/>
                  </a:lnTo>
                  <a:lnTo>
                    <a:pt x="35" y="13"/>
                  </a:lnTo>
                  <a:lnTo>
                    <a:pt x="36" y="13"/>
                  </a:lnTo>
                  <a:lnTo>
                    <a:pt x="38" y="13"/>
                  </a:lnTo>
                  <a:lnTo>
                    <a:pt x="42" y="14"/>
                  </a:lnTo>
                  <a:lnTo>
                    <a:pt x="45" y="14"/>
                  </a:lnTo>
                  <a:lnTo>
                    <a:pt x="48" y="14"/>
                  </a:lnTo>
                  <a:lnTo>
                    <a:pt x="51" y="14"/>
                  </a:lnTo>
                  <a:lnTo>
                    <a:pt x="54" y="14"/>
                  </a:lnTo>
                  <a:lnTo>
                    <a:pt x="56" y="14"/>
                  </a:lnTo>
                  <a:lnTo>
                    <a:pt x="58" y="13"/>
                  </a:lnTo>
                  <a:lnTo>
                    <a:pt x="60" y="13"/>
                  </a:lnTo>
                  <a:lnTo>
                    <a:pt x="62" y="13"/>
                  </a:lnTo>
                  <a:lnTo>
                    <a:pt x="65" y="13"/>
                  </a:lnTo>
                  <a:lnTo>
                    <a:pt x="68" y="14"/>
                  </a:lnTo>
                  <a:lnTo>
                    <a:pt x="70" y="14"/>
                  </a:lnTo>
                  <a:lnTo>
                    <a:pt x="72" y="14"/>
                  </a:lnTo>
                  <a:lnTo>
                    <a:pt x="74" y="15"/>
                  </a:lnTo>
                  <a:lnTo>
                    <a:pt x="77" y="15"/>
                  </a:lnTo>
                  <a:lnTo>
                    <a:pt x="81" y="15"/>
                  </a:lnTo>
                  <a:lnTo>
                    <a:pt x="85" y="16"/>
                  </a:lnTo>
                  <a:lnTo>
                    <a:pt x="89" y="15"/>
                  </a:lnTo>
                  <a:lnTo>
                    <a:pt x="92" y="15"/>
                  </a:lnTo>
                  <a:lnTo>
                    <a:pt x="94" y="15"/>
                  </a:lnTo>
                  <a:lnTo>
                    <a:pt x="92" y="14"/>
                  </a:lnTo>
                  <a:lnTo>
                    <a:pt x="88" y="13"/>
                  </a:lnTo>
                </a:path>
              </a:pathLst>
            </a:custGeom>
            <a:solidFill>
              <a:srgbClr val="FFCC4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92" name="Freeform 660"/>
            <p:cNvSpPr>
              <a:spLocks/>
            </p:cNvSpPr>
            <p:nvPr/>
          </p:nvSpPr>
          <p:spPr bwMode="auto">
            <a:xfrm>
              <a:off x="1648" y="1038"/>
              <a:ext cx="32" cy="20"/>
            </a:xfrm>
            <a:custGeom>
              <a:avLst/>
              <a:gdLst>
                <a:gd name="T0" fmla="*/ 31 w 32"/>
                <a:gd name="T1" fmla="*/ 18 h 20"/>
                <a:gd name="T2" fmla="*/ 31 w 32"/>
                <a:gd name="T3" fmla="*/ 18 h 20"/>
                <a:gd name="T4" fmla="*/ 30 w 32"/>
                <a:gd name="T5" fmla="*/ 17 h 20"/>
                <a:gd name="T6" fmla="*/ 29 w 32"/>
                <a:gd name="T7" fmla="*/ 15 h 20"/>
                <a:gd name="T8" fmla="*/ 26 w 32"/>
                <a:gd name="T9" fmla="*/ 13 h 20"/>
                <a:gd name="T10" fmla="*/ 24 w 32"/>
                <a:gd name="T11" fmla="*/ 11 h 20"/>
                <a:gd name="T12" fmla="*/ 21 w 32"/>
                <a:gd name="T13" fmla="*/ 9 h 20"/>
                <a:gd name="T14" fmla="*/ 19 w 32"/>
                <a:gd name="T15" fmla="*/ 8 h 20"/>
                <a:gd name="T16" fmla="*/ 17 w 32"/>
                <a:gd name="T17" fmla="*/ 7 h 20"/>
                <a:gd name="T18" fmla="*/ 14 w 32"/>
                <a:gd name="T19" fmla="*/ 7 h 20"/>
                <a:gd name="T20" fmla="*/ 11 w 32"/>
                <a:gd name="T21" fmla="*/ 5 h 20"/>
                <a:gd name="T22" fmla="*/ 8 w 32"/>
                <a:gd name="T23" fmla="*/ 4 h 20"/>
                <a:gd name="T24" fmla="*/ 4 w 32"/>
                <a:gd name="T25" fmla="*/ 2 h 20"/>
                <a:gd name="T26" fmla="*/ 2 w 32"/>
                <a:gd name="T27" fmla="*/ 1 h 20"/>
                <a:gd name="T28" fmla="*/ 0 w 32"/>
                <a:gd name="T29" fmla="*/ 0 h 20"/>
                <a:gd name="T30" fmla="*/ 0 w 32"/>
                <a:gd name="T31" fmla="*/ 1 h 20"/>
                <a:gd name="T32" fmla="*/ 0 w 32"/>
                <a:gd name="T33" fmla="*/ 2 h 20"/>
                <a:gd name="T34" fmla="*/ 2 w 32"/>
                <a:gd name="T35" fmla="*/ 4 h 20"/>
                <a:gd name="T36" fmla="*/ 4 w 32"/>
                <a:gd name="T37" fmla="*/ 6 h 20"/>
                <a:gd name="T38" fmla="*/ 7 w 32"/>
                <a:gd name="T39" fmla="*/ 8 h 20"/>
                <a:gd name="T40" fmla="*/ 11 w 32"/>
                <a:gd name="T41" fmla="*/ 10 h 20"/>
                <a:gd name="T42" fmla="*/ 13 w 32"/>
                <a:gd name="T43" fmla="*/ 12 h 20"/>
                <a:gd name="T44" fmla="*/ 15 w 32"/>
                <a:gd name="T45" fmla="*/ 14 h 20"/>
                <a:gd name="T46" fmla="*/ 17 w 32"/>
                <a:gd name="T47" fmla="*/ 15 h 20"/>
                <a:gd name="T48" fmla="*/ 18 w 32"/>
                <a:gd name="T49" fmla="*/ 15 h 20"/>
                <a:gd name="T50" fmla="*/ 18 w 32"/>
                <a:gd name="T51" fmla="*/ 16 h 20"/>
                <a:gd name="T52" fmla="*/ 20 w 32"/>
                <a:gd name="T53" fmla="*/ 16 h 20"/>
                <a:gd name="T54" fmla="*/ 22 w 32"/>
                <a:gd name="T55" fmla="*/ 17 h 20"/>
                <a:gd name="T56" fmla="*/ 25 w 32"/>
                <a:gd name="T57" fmla="*/ 18 h 20"/>
                <a:gd name="T58" fmla="*/ 28 w 32"/>
                <a:gd name="T59" fmla="*/ 19 h 20"/>
                <a:gd name="T60" fmla="*/ 29 w 32"/>
                <a:gd name="T61" fmla="*/ 19 h 20"/>
                <a:gd name="T62" fmla="*/ 31 w 32"/>
                <a:gd name="T63" fmla="*/ 19 h 20"/>
                <a:gd name="T64" fmla="*/ 31 w 32"/>
                <a:gd name="T65" fmla="*/ 18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
                <a:gd name="T100" fmla="*/ 0 h 20"/>
                <a:gd name="T101" fmla="*/ 32 w 32"/>
                <a:gd name="T102" fmla="*/ 20 h 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 h="20">
                  <a:moveTo>
                    <a:pt x="31" y="18"/>
                  </a:moveTo>
                  <a:lnTo>
                    <a:pt x="31" y="18"/>
                  </a:lnTo>
                  <a:lnTo>
                    <a:pt x="30" y="17"/>
                  </a:lnTo>
                  <a:lnTo>
                    <a:pt x="29" y="15"/>
                  </a:lnTo>
                  <a:lnTo>
                    <a:pt x="26" y="13"/>
                  </a:lnTo>
                  <a:lnTo>
                    <a:pt x="24" y="11"/>
                  </a:lnTo>
                  <a:lnTo>
                    <a:pt x="21" y="9"/>
                  </a:lnTo>
                  <a:lnTo>
                    <a:pt x="19" y="8"/>
                  </a:lnTo>
                  <a:lnTo>
                    <a:pt x="17" y="7"/>
                  </a:lnTo>
                  <a:lnTo>
                    <a:pt x="14" y="7"/>
                  </a:lnTo>
                  <a:lnTo>
                    <a:pt x="11" y="5"/>
                  </a:lnTo>
                  <a:lnTo>
                    <a:pt x="8" y="4"/>
                  </a:lnTo>
                  <a:lnTo>
                    <a:pt x="4" y="2"/>
                  </a:lnTo>
                  <a:lnTo>
                    <a:pt x="2" y="1"/>
                  </a:lnTo>
                  <a:lnTo>
                    <a:pt x="0" y="0"/>
                  </a:lnTo>
                  <a:lnTo>
                    <a:pt x="0" y="1"/>
                  </a:lnTo>
                  <a:lnTo>
                    <a:pt x="0" y="2"/>
                  </a:lnTo>
                  <a:lnTo>
                    <a:pt x="2" y="4"/>
                  </a:lnTo>
                  <a:lnTo>
                    <a:pt x="4" y="6"/>
                  </a:lnTo>
                  <a:lnTo>
                    <a:pt x="7" y="8"/>
                  </a:lnTo>
                  <a:lnTo>
                    <a:pt x="11" y="10"/>
                  </a:lnTo>
                  <a:lnTo>
                    <a:pt x="13" y="12"/>
                  </a:lnTo>
                  <a:lnTo>
                    <a:pt x="15" y="14"/>
                  </a:lnTo>
                  <a:lnTo>
                    <a:pt x="17" y="15"/>
                  </a:lnTo>
                  <a:lnTo>
                    <a:pt x="18" y="15"/>
                  </a:lnTo>
                  <a:lnTo>
                    <a:pt x="18" y="16"/>
                  </a:lnTo>
                  <a:lnTo>
                    <a:pt x="20" y="16"/>
                  </a:lnTo>
                  <a:lnTo>
                    <a:pt x="22" y="17"/>
                  </a:lnTo>
                  <a:lnTo>
                    <a:pt x="25" y="18"/>
                  </a:lnTo>
                  <a:lnTo>
                    <a:pt x="28" y="19"/>
                  </a:lnTo>
                  <a:lnTo>
                    <a:pt x="29" y="19"/>
                  </a:lnTo>
                  <a:lnTo>
                    <a:pt x="31" y="19"/>
                  </a:lnTo>
                  <a:lnTo>
                    <a:pt x="31" y="18"/>
                  </a:lnTo>
                </a:path>
              </a:pathLst>
            </a:custGeom>
            <a:solidFill>
              <a:srgbClr val="FFCC4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93" name="Freeform 661"/>
            <p:cNvSpPr>
              <a:spLocks/>
            </p:cNvSpPr>
            <p:nvPr/>
          </p:nvSpPr>
          <p:spPr bwMode="auto">
            <a:xfrm>
              <a:off x="1690" y="1049"/>
              <a:ext cx="17" cy="17"/>
            </a:xfrm>
            <a:custGeom>
              <a:avLst/>
              <a:gdLst>
                <a:gd name="T0" fmla="*/ 16 w 17"/>
                <a:gd name="T1" fmla="*/ 14 h 17"/>
                <a:gd name="T2" fmla="*/ 16 w 17"/>
                <a:gd name="T3" fmla="*/ 12 h 17"/>
                <a:gd name="T4" fmla="*/ 13 w 17"/>
                <a:gd name="T5" fmla="*/ 11 h 17"/>
                <a:gd name="T6" fmla="*/ 10 w 17"/>
                <a:gd name="T7" fmla="*/ 8 h 17"/>
                <a:gd name="T8" fmla="*/ 5 w 17"/>
                <a:gd name="T9" fmla="*/ 6 h 17"/>
                <a:gd name="T10" fmla="*/ 3 w 17"/>
                <a:gd name="T11" fmla="*/ 1 h 17"/>
                <a:gd name="T12" fmla="*/ 1 w 17"/>
                <a:gd name="T13" fmla="*/ 0 h 17"/>
                <a:gd name="T14" fmla="*/ 0 w 17"/>
                <a:gd name="T15" fmla="*/ 0 h 17"/>
                <a:gd name="T16" fmla="*/ 1 w 17"/>
                <a:gd name="T17" fmla="*/ 3 h 17"/>
                <a:gd name="T18" fmla="*/ 3 w 17"/>
                <a:gd name="T19" fmla="*/ 8 h 17"/>
                <a:gd name="T20" fmla="*/ 5 w 17"/>
                <a:gd name="T21" fmla="*/ 12 h 17"/>
                <a:gd name="T22" fmla="*/ 10 w 17"/>
                <a:gd name="T23" fmla="*/ 16 h 17"/>
                <a:gd name="T24" fmla="*/ 16 w 17"/>
                <a:gd name="T25" fmla="*/ 14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16" y="14"/>
                  </a:moveTo>
                  <a:lnTo>
                    <a:pt x="16" y="12"/>
                  </a:lnTo>
                  <a:lnTo>
                    <a:pt x="13" y="11"/>
                  </a:lnTo>
                  <a:lnTo>
                    <a:pt x="10" y="8"/>
                  </a:lnTo>
                  <a:lnTo>
                    <a:pt x="5" y="6"/>
                  </a:lnTo>
                  <a:lnTo>
                    <a:pt x="3" y="1"/>
                  </a:lnTo>
                  <a:lnTo>
                    <a:pt x="1" y="0"/>
                  </a:lnTo>
                  <a:lnTo>
                    <a:pt x="0" y="0"/>
                  </a:lnTo>
                  <a:lnTo>
                    <a:pt x="1" y="3"/>
                  </a:lnTo>
                  <a:lnTo>
                    <a:pt x="3" y="8"/>
                  </a:lnTo>
                  <a:lnTo>
                    <a:pt x="5" y="12"/>
                  </a:lnTo>
                  <a:lnTo>
                    <a:pt x="10" y="16"/>
                  </a:lnTo>
                  <a:lnTo>
                    <a:pt x="16" y="14"/>
                  </a:lnTo>
                </a:path>
              </a:pathLst>
            </a:custGeom>
            <a:solidFill>
              <a:srgbClr val="FFCC4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94" name="Freeform 662"/>
            <p:cNvSpPr>
              <a:spLocks/>
            </p:cNvSpPr>
            <p:nvPr/>
          </p:nvSpPr>
          <p:spPr bwMode="auto">
            <a:xfrm>
              <a:off x="1577" y="1046"/>
              <a:ext cx="35" cy="19"/>
            </a:xfrm>
            <a:custGeom>
              <a:avLst/>
              <a:gdLst>
                <a:gd name="T0" fmla="*/ 32 w 35"/>
                <a:gd name="T1" fmla="*/ 10 h 19"/>
                <a:gd name="T2" fmla="*/ 33 w 35"/>
                <a:gd name="T3" fmla="*/ 9 h 19"/>
                <a:gd name="T4" fmla="*/ 34 w 35"/>
                <a:gd name="T5" fmla="*/ 7 h 19"/>
                <a:gd name="T6" fmla="*/ 34 w 35"/>
                <a:gd name="T7" fmla="*/ 7 h 19"/>
                <a:gd name="T8" fmla="*/ 32 w 35"/>
                <a:gd name="T9" fmla="*/ 5 h 19"/>
                <a:gd name="T10" fmla="*/ 29 w 35"/>
                <a:gd name="T11" fmla="*/ 4 h 19"/>
                <a:gd name="T12" fmla="*/ 27 w 35"/>
                <a:gd name="T13" fmla="*/ 2 h 19"/>
                <a:gd name="T14" fmla="*/ 24 w 35"/>
                <a:gd name="T15" fmla="*/ 1 h 19"/>
                <a:gd name="T16" fmla="*/ 21 w 35"/>
                <a:gd name="T17" fmla="*/ 1 h 19"/>
                <a:gd name="T18" fmla="*/ 19 w 35"/>
                <a:gd name="T19" fmla="*/ 1 h 19"/>
                <a:gd name="T20" fmla="*/ 16 w 35"/>
                <a:gd name="T21" fmla="*/ 2 h 19"/>
                <a:gd name="T22" fmla="*/ 14 w 35"/>
                <a:gd name="T23" fmla="*/ 3 h 19"/>
                <a:gd name="T24" fmla="*/ 11 w 35"/>
                <a:gd name="T25" fmla="*/ 3 h 19"/>
                <a:gd name="T26" fmla="*/ 8 w 35"/>
                <a:gd name="T27" fmla="*/ 2 h 19"/>
                <a:gd name="T28" fmla="*/ 5 w 35"/>
                <a:gd name="T29" fmla="*/ 1 h 19"/>
                <a:gd name="T30" fmla="*/ 2 w 35"/>
                <a:gd name="T31" fmla="*/ 0 h 19"/>
                <a:gd name="T32" fmla="*/ 1 w 35"/>
                <a:gd name="T33" fmla="*/ 1 h 19"/>
                <a:gd name="T34" fmla="*/ 2 w 35"/>
                <a:gd name="T35" fmla="*/ 3 h 19"/>
                <a:gd name="T36" fmla="*/ 4 w 35"/>
                <a:gd name="T37" fmla="*/ 5 h 19"/>
                <a:gd name="T38" fmla="*/ 5 w 35"/>
                <a:gd name="T39" fmla="*/ 7 h 19"/>
                <a:gd name="T40" fmla="*/ 5 w 35"/>
                <a:gd name="T41" fmla="*/ 7 h 19"/>
                <a:gd name="T42" fmla="*/ 3 w 35"/>
                <a:gd name="T43" fmla="*/ 8 h 19"/>
                <a:gd name="T44" fmla="*/ 1 w 35"/>
                <a:gd name="T45" fmla="*/ 8 h 19"/>
                <a:gd name="T46" fmla="*/ 0 w 35"/>
                <a:gd name="T47" fmla="*/ 9 h 19"/>
                <a:gd name="T48" fmla="*/ 0 w 35"/>
                <a:gd name="T49" fmla="*/ 10 h 19"/>
                <a:gd name="T50" fmla="*/ 2 w 35"/>
                <a:gd name="T51" fmla="*/ 11 h 19"/>
                <a:gd name="T52" fmla="*/ 5 w 35"/>
                <a:gd name="T53" fmla="*/ 11 h 19"/>
                <a:gd name="T54" fmla="*/ 9 w 35"/>
                <a:gd name="T55" fmla="*/ 12 h 19"/>
                <a:gd name="T56" fmla="*/ 11 w 35"/>
                <a:gd name="T57" fmla="*/ 13 h 19"/>
                <a:gd name="T58" fmla="*/ 12 w 35"/>
                <a:gd name="T59" fmla="*/ 14 h 19"/>
                <a:gd name="T60" fmla="*/ 14 w 35"/>
                <a:gd name="T61" fmla="*/ 15 h 19"/>
                <a:gd name="T62" fmla="*/ 17 w 35"/>
                <a:gd name="T63" fmla="*/ 16 h 19"/>
                <a:gd name="T64" fmla="*/ 20 w 35"/>
                <a:gd name="T65" fmla="*/ 17 h 19"/>
                <a:gd name="T66" fmla="*/ 23 w 35"/>
                <a:gd name="T67" fmla="*/ 18 h 19"/>
                <a:gd name="T68" fmla="*/ 25 w 35"/>
                <a:gd name="T69" fmla="*/ 18 h 19"/>
                <a:gd name="T70" fmla="*/ 28 w 35"/>
                <a:gd name="T71" fmla="*/ 18 h 19"/>
                <a:gd name="T72" fmla="*/ 29 w 35"/>
                <a:gd name="T73" fmla="*/ 18 h 19"/>
                <a:gd name="T74" fmla="*/ 30 w 35"/>
                <a:gd name="T75" fmla="*/ 16 h 19"/>
                <a:gd name="T76" fmla="*/ 30 w 35"/>
                <a:gd name="T77" fmla="*/ 14 h 19"/>
                <a:gd name="T78" fmla="*/ 31 w 35"/>
                <a:gd name="T79" fmla="*/ 12 h 19"/>
                <a:gd name="T80" fmla="*/ 32 w 35"/>
                <a:gd name="T81" fmla="*/ 10 h 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5"/>
                <a:gd name="T124" fmla="*/ 0 h 19"/>
                <a:gd name="T125" fmla="*/ 35 w 35"/>
                <a:gd name="T126" fmla="*/ 19 h 1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5" h="19">
                  <a:moveTo>
                    <a:pt x="32" y="10"/>
                  </a:moveTo>
                  <a:lnTo>
                    <a:pt x="33" y="9"/>
                  </a:lnTo>
                  <a:lnTo>
                    <a:pt x="34" y="7"/>
                  </a:lnTo>
                  <a:lnTo>
                    <a:pt x="32" y="5"/>
                  </a:lnTo>
                  <a:lnTo>
                    <a:pt x="29" y="4"/>
                  </a:lnTo>
                  <a:lnTo>
                    <a:pt x="27" y="2"/>
                  </a:lnTo>
                  <a:lnTo>
                    <a:pt x="24" y="1"/>
                  </a:lnTo>
                  <a:lnTo>
                    <a:pt x="21" y="1"/>
                  </a:lnTo>
                  <a:lnTo>
                    <a:pt x="19" y="1"/>
                  </a:lnTo>
                  <a:lnTo>
                    <a:pt x="16" y="2"/>
                  </a:lnTo>
                  <a:lnTo>
                    <a:pt x="14" y="3"/>
                  </a:lnTo>
                  <a:lnTo>
                    <a:pt x="11" y="3"/>
                  </a:lnTo>
                  <a:lnTo>
                    <a:pt x="8" y="2"/>
                  </a:lnTo>
                  <a:lnTo>
                    <a:pt x="5" y="1"/>
                  </a:lnTo>
                  <a:lnTo>
                    <a:pt x="2" y="0"/>
                  </a:lnTo>
                  <a:lnTo>
                    <a:pt x="1" y="1"/>
                  </a:lnTo>
                  <a:lnTo>
                    <a:pt x="2" y="3"/>
                  </a:lnTo>
                  <a:lnTo>
                    <a:pt x="4" y="5"/>
                  </a:lnTo>
                  <a:lnTo>
                    <a:pt x="5" y="7"/>
                  </a:lnTo>
                  <a:lnTo>
                    <a:pt x="3" y="8"/>
                  </a:lnTo>
                  <a:lnTo>
                    <a:pt x="1" y="8"/>
                  </a:lnTo>
                  <a:lnTo>
                    <a:pt x="0" y="9"/>
                  </a:lnTo>
                  <a:lnTo>
                    <a:pt x="0" y="10"/>
                  </a:lnTo>
                  <a:lnTo>
                    <a:pt x="2" y="11"/>
                  </a:lnTo>
                  <a:lnTo>
                    <a:pt x="5" y="11"/>
                  </a:lnTo>
                  <a:lnTo>
                    <a:pt x="9" y="12"/>
                  </a:lnTo>
                  <a:lnTo>
                    <a:pt x="11" y="13"/>
                  </a:lnTo>
                  <a:lnTo>
                    <a:pt x="12" y="14"/>
                  </a:lnTo>
                  <a:lnTo>
                    <a:pt x="14" y="15"/>
                  </a:lnTo>
                  <a:lnTo>
                    <a:pt x="17" y="16"/>
                  </a:lnTo>
                  <a:lnTo>
                    <a:pt x="20" y="17"/>
                  </a:lnTo>
                  <a:lnTo>
                    <a:pt x="23" y="18"/>
                  </a:lnTo>
                  <a:lnTo>
                    <a:pt x="25" y="18"/>
                  </a:lnTo>
                  <a:lnTo>
                    <a:pt x="28" y="18"/>
                  </a:lnTo>
                  <a:lnTo>
                    <a:pt x="29" y="18"/>
                  </a:lnTo>
                  <a:lnTo>
                    <a:pt x="30" y="16"/>
                  </a:lnTo>
                  <a:lnTo>
                    <a:pt x="30" y="14"/>
                  </a:lnTo>
                  <a:lnTo>
                    <a:pt x="31" y="12"/>
                  </a:lnTo>
                  <a:lnTo>
                    <a:pt x="32" y="10"/>
                  </a:lnTo>
                </a:path>
              </a:pathLst>
            </a:custGeom>
            <a:solidFill>
              <a:srgbClr val="FFCC4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95" name="Freeform 663"/>
            <p:cNvSpPr>
              <a:spLocks/>
            </p:cNvSpPr>
            <p:nvPr/>
          </p:nvSpPr>
          <p:spPr bwMode="auto">
            <a:xfrm>
              <a:off x="1538" y="1051"/>
              <a:ext cx="17" cy="17"/>
            </a:xfrm>
            <a:custGeom>
              <a:avLst/>
              <a:gdLst>
                <a:gd name="T0" fmla="*/ 16 w 17"/>
                <a:gd name="T1" fmla="*/ 12 h 17"/>
                <a:gd name="T2" fmla="*/ 16 w 17"/>
                <a:gd name="T3" fmla="*/ 11 h 17"/>
                <a:gd name="T4" fmla="*/ 14 w 17"/>
                <a:gd name="T5" fmla="*/ 9 h 17"/>
                <a:gd name="T6" fmla="*/ 13 w 17"/>
                <a:gd name="T7" fmla="*/ 8 h 17"/>
                <a:gd name="T8" fmla="*/ 10 w 17"/>
                <a:gd name="T9" fmla="*/ 6 h 17"/>
                <a:gd name="T10" fmla="*/ 7 w 17"/>
                <a:gd name="T11" fmla="*/ 5 h 17"/>
                <a:gd name="T12" fmla="*/ 5 w 17"/>
                <a:gd name="T13" fmla="*/ 4 h 17"/>
                <a:gd name="T14" fmla="*/ 4 w 17"/>
                <a:gd name="T15" fmla="*/ 2 h 17"/>
                <a:gd name="T16" fmla="*/ 2 w 17"/>
                <a:gd name="T17" fmla="*/ 1 h 17"/>
                <a:gd name="T18" fmla="*/ 2 w 17"/>
                <a:gd name="T19" fmla="*/ 0 h 17"/>
                <a:gd name="T20" fmla="*/ 1 w 17"/>
                <a:gd name="T21" fmla="*/ 1 h 17"/>
                <a:gd name="T22" fmla="*/ 1 w 17"/>
                <a:gd name="T23" fmla="*/ 2 h 17"/>
                <a:gd name="T24" fmla="*/ 0 w 17"/>
                <a:gd name="T25" fmla="*/ 5 h 17"/>
                <a:gd name="T26" fmla="*/ 1 w 17"/>
                <a:gd name="T27" fmla="*/ 7 h 17"/>
                <a:gd name="T28" fmla="*/ 2 w 17"/>
                <a:gd name="T29" fmla="*/ 9 h 17"/>
                <a:gd name="T30" fmla="*/ 5 w 17"/>
                <a:gd name="T31" fmla="*/ 11 h 17"/>
                <a:gd name="T32" fmla="*/ 8 w 17"/>
                <a:gd name="T33" fmla="*/ 13 h 17"/>
                <a:gd name="T34" fmla="*/ 11 w 17"/>
                <a:gd name="T35" fmla="*/ 14 h 17"/>
                <a:gd name="T36" fmla="*/ 14 w 17"/>
                <a:gd name="T37" fmla="*/ 16 h 17"/>
                <a:gd name="T38" fmla="*/ 16 w 17"/>
                <a:gd name="T39" fmla="*/ 14 h 17"/>
                <a:gd name="T40" fmla="*/ 16 w 17"/>
                <a:gd name="T41" fmla="*/ 12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17"/>
                <a:gd name="T65" fmla="*/ 17 w 17"/>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17">
                  <a:moveTo>
                    <a:pt x="16" y="12"/>
                  </a:moveTo>
                  <a:lnTo>
                    <a:pt x="16" y="11"/>
                  </a:lnTo>
                  <a:lnTo>
                    <a:pt x="14" y="9"/>
                  </a:lnTo>
                  <a:lnTo>
                    <a:pt x="13" y="8"/>
                  </a:lnTo>
                  <a:lnTo>
                    <a:pt x="10" y="6"/>
                  </a:lnTo>
                  <a:lnTo>
                    <a:pt x="7" y="5"/>
                  </a:lnTo>
                  <a:lnTo>
                    <a:pt x="5" y="4"/>
                  </a:lnTo>
                  <a:lnTo>
                    <a:pt x="4" y="2"/>
                  </a:lnTo>
                  <a:lnTo>
                    <a:pt x="2" y="1"/>
                  </a:lnTo>
                  <a:lnTo>
                    <a:pt x="2" y="0"/>
                  </a:lnTo>
                  <a:lnTo>
                    <a:pt x="1" y="1"/>
                  </a:lnTo>
                  <a:lnTo>
                    <a:pt x="1" y="2"/>
                  </a:lnTo>
                  <a:lnTo>
                    <a:pt x="0" y="5"/>
                  </a:lnTo>
                  <a:lnTo>
                    <a:pt x="1" y="7"/>
                  </a:lnTo>
                  <a:lnTo>
                    <a:pt x="2" y="9"/>
                  </a:lnTo>
                  <a:lnTo>
                    <a:pt x="5" y="11"/>
                  </a:lnTo>
                  <a:lnTo>
                    <a:pt x="8" y="13"/>
                  </a:lnTo>
                  <a:lnTo>
                    <a:pt x="11" y="14"/>
                  </a:lnTo>
                  <a:lnTo>
                    <a:pt x="14" y="16"/>
                  </a:lnTo>
                  <a:lnTo>
                    <a:pt x="16" y="14"/>
                  </a:lnTo>
                  <a:lnTo>
                    <a:pt x="16" y="12"/>
                  </a:lnTo>
                </a:path>
              </a:pathLst>
            </a:custGeom>
            <a:solidFill>
              <a:srgbClr val="FFD95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96" name="Freeform 664"/>
            <p:cNvSpPr>
              <a:spLocks/>
            </p:cNvSpPr>
            <p:nvPr/>
          </p:nvSpPr>
          <p:spPr bwMode="auto">
            <a:xfrm>
              <a:off x="1552" y="1050"/>
              <a:ext cx="17" cy="17"/>
            </a:xfrm>
            <a:custGeom>
              <a:avLst/>
              <a:gdLst>
                <a:gd name="T0" fmla="*/ 14 w 17"/>
                <a:gd name="T1" fmla="*/ 13 h 17"/>
                <a:gd name="T2" fmla="*/ 12 w 17"/>
                <a:gd name="T3" fmla="*/ 11 h 17"/>
                <a:gd name="T4" fmla="*/ 11 w 17"/>
                <a:gd name="T5" fmla="*/ 7 h 17"/>
                <a:gd name="T6" fmla="*/ 9 w 17"/>
                <a:gd name="T7" fmla="*/ 5 h 17"/>
                <a:gd name="T8" fmla="*/ 8 w 17"/>
                <a:gd name="T9" fmla="*/ 3 h 17"/>
                <a:gd name="T10" fmla="*/ 7 w 17"/>
                <a:gd name="T11" fmla="*/ 1 h 17"/>
                <a:gd name="T12" fmla="*/ 3 w 17"/>
                <a:gd name="T13" fmla="*/ 0 h 17"/>
                <a:gd name="T14" fmla="*/ 1 w 17"/>
                <a:gd name="T15" fmla="*/ 1 h 17"/>
                <a:gd name="T16" fmla="*/ 0 w 17"/>
                <a:gd name="T17" fmla="*/ 3 h 17"/>
                <a:gd name="T18" fmla="*/ 1 w 17"/>
                <a:gd name="T19" fmla="*/ 6 h 17"/>
                <a:gd name="T20" fmla="*/ 2 w 17"/>
                <a:gd name="T21" fmla="*/ 9 h 17"/>
                <a:gd name="T22" fmla="*/ 6 w 17"/>
                <a:gd name="T23" fmla="*/ 12 h 17"/>
                <a:gd name="T24" fmla="*/ 9 w 17"/>
                <a:gd name="T25" fmla="*/ 13 h 17"/>
                <a:gd name="T26" fmla="*/ 12 w 17"/>
                <a:gd name="T27" fmla="*/ 16 h 17"/>
                <a:gd name="T28" fmla="*/ 14 w 17"/>
                <a:gd name="T29" fmla="*/ 16 h 17"/>
                <a:gd name="T30" fmla="*/ 16 w 17"/>
                <a:gd name="T31" fmla="*/ 16 h 17"/>
                <a:gd name="T32" fmla="*/ 14 w 17"/>
                <a:gd name="T33" fmla="*/ 13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7"/>
                <a:gd name="T53" fmla="*/ 17 w 17"/>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7">
                  <a:moveTo>
                    <a:pt x="14" y="13"/>
                  </a:moveTo>
                  <a:lnTo>
                    <a:pt x="12" y="11"/>
                  </a:lnTo>
                  <a:lnTo>
                    <a:pt x="11" y="7"/>
                  </a:lnTo>
                  <a:lnTo>
                    <a:pt x="9" y="5"/>
                  </a:lnTo>
                  <a:lnTo>
                    <a:pt x="8" y="3"/>
                  </a:lnTo>
                  <a:lnTo>
                    <a:pt x="7" y="1"/>
                  </a:lnTo>
                  <a:lnTo>
                    <a:pt x="3" y="0"/>
                  </a:lnTo>
                  <a:lnTo>
                    <a:pt x="1" y="1"/>
                  </a:lnTo>
                  <a:lnTo>
                    <a:pt x="0" y="3"/>
                  </a:lnTo>
                  <a:lnTo>
                    <a:pt x="1" y="6"/>
                  </a:lnTo>
                  <a:lnTo>
                    <a:pt x="2" y="9"/>
                  </a:lnTo>
                  <a:lnTo>
                    <a:pt x="6" y="12"/>
                  </a:lnTo>
                  <a:lnTo>
                    <a:pt x="9" y="13"/>
                  </a:lnTo>
                  <a:lnTo>
                    <a:pt x="12" y="16"/>
                  </a:lnTo>
                  <a:lnTo>
                    <a:pt x="14" y="16"/>
                  </a:lnTo>
                  <a:lnTo>
                    <a:pt x="16" y="16"/>
                  </a:lnTo>
                  <a:lnTo>
                    <a:pt x="14" y="13"/>
                  </a:lnTo>
                </a:path>
              </a:pathLst>
            </a:custGeom>
            <a:solidFill>
              <a:srgbClr val="FFD95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97" name="Freeform 665"/>
            <p:cNvSpPr>
              <a:spLocks/>
            </p:cNvSpPr>
            <p:nvPr/>
          </p:nvSpPr>
          <p:spPr bwMode="auto">
            <a:xfrm>
              <a:off x="1616" y="1068"/>
              <a:ext cx="17" cy="17"/>
            </a:xfrm>
            <a:custGeom>
              <a:avLst/>
              <a:gdLst>
                <a:gd name="T0" fmla="*/ 14 w 17"/>
                <a:gd name="T1" fmla="*/ 16 h 17"/>
                <a:gd name="T2" fmla="*/ 16 w 17"/>
                <a:gd name="T3" fmla="*/ 14 h 17"/>
                <a:gd name="T4" fmla="*/ 14 w 17"/>
                <a:gd name="T5" fmla="*/ 11 h 17"/>
                <a:gd name="T6" fmla="*/ 12 w 17"/>
                <a:gd name="T7" fmla="*/ 8 h 17"/>
                <a:gd name="T8" fmla="*/ 9 w 17"/>
                <a:gd name="T9" fmla="*/ 4 h 17"/>
                <a:gd name="T10" fmla="*/ 6 w 17"/>
                <a:gd name="T11" fmla="*/ 2 h 17"/>
                <a:gd name="T12" fmla="*/ 3 w 17"/>
                <a:gd name="T13" fmla="*/ 0 h 17"/>
                <a:gd name="T14" fmla="*/ 0 w 17"/>
                <a:gd name="T15" fmla="*/ 0 h 17"/>
                <a:gd name="T16" fmla="*/ 0 w 17"/>
                <a:gd name="T17" fmla="*/ 2 h 17"/>
                <a:gd name="T18" fmla="*/ 0 w 17"/>
                <a:gd name="T19" fmla="*/ 7 h 17"/>
                <a:gd name="T20" fmla="*/ 3 w 17"/>
                <a:gd name="T21" fmla="*/ 13 h 17"/>
                <a:gd name="T22" fmla="*/ 8 w 17"/>
                <a:gd name="T23" fmla="*/ 16 h 17"/>
                <a:gd name="T24" fmla="*/ 14 w 17"/>
                <a:gd name="T25" fmla="*/ 1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14" y="16"/>
                  </a:moveTo>
                  <a:lnTo>
                    <a:pt x="16" y="14"/>
                  </a:lnTo>
                  <a:lnTo>
                    <a:pt x="14" y="11"/>
                  </a:lnTo>
                  <a:lnTo>
                    <a:pt x="12" y="8"/>
                  </a:lnTo>
                  <a:lnTo>
                    <a:pt x="9" y="4"/>
                  </a:lnTo>
                  <a:lnTo>
                    <a:pt x="6" y="2"/>
                  </a:lnTo>
                  <a:lnTo>
                    <a:pt x="3" y="0"/>
                  </a:lnTo>
                  <a:lnTo>
                    <a:pt x="0" y="0"/>
                  </a:lnTo>
                  <a:lnTo>
                    <a:pt x="0" y="2"/>
                  </a:lnTo>
                  <a:lnTo>
                    <a:pt x="0" y="7"/>
                  </a:lnTo>
                  <a:lnTo>
                    <a:pt x="3" y="13"/>
                  </a:lnTo>
                  <a:lnTo>
                    <a:pt x="8" y="16"/>
                  </a:lnTo>
                  <a:lnTo>
                    <a:pt x="14" y="16"/>
                  </a:lnTo>
                </a:path>
              </a:pathLst>
            </a:custGeom>
            <a:solidFill>
              <a:srgbClr val="FFD95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98" name="Freeform 666"/>
            <p:cNvSpPr>
              <a:spLocks/>
            </p:cNvSpPr>
            <p:nvPr/>
          </p:nvSpPr>
          <p:spPr bwMode="auto">
            <a:xfrm>
              <a:off x="1666" y="1006"/>
              <a:ext cx="57" cy="27"/>
            </a:xfrm>
            <a:custGeom>
              <a:avLst/>
              <a:gdLst>
                <a:gd name="T0" fmla="*/ 55 w 57"/>
                <a:gd name="T1" fmla="*/ 23 h 27"/>
                <a:gd name="T2" fmla="*/ 50 w 57"/>
                <a:gd name="T3" fmla="*/ 24 h 27"/>
                <a:gd name="T4" fmla="*/ 44 w 57"/>
                <a:gd name="T5" fmla="*/ 23 h 27"/>
                <a:gd name="T6" fmla="*/ 38 w 57"/>
                <a:gd name="T7" fmla="*/ 21 h 27"/>
                <a:gd name="T8" fmla="*/ 33 w 57"/>
                <a:gd name="T9" fmla="*/ 17 h 27"/>
                <a:gd name="T10" fmla="*/ 29 w 57"/>
                <a:gd name="T11" fmla="*/ 15 h 27"/>
                <a:gd name="T12" fmla="*/ 29 w 57"/>
                <a:gd name="T13" fmla="*/ 13 h 27"/>
                <a:gd name="T14" fmla="*/ 27 w 57"/>
                <a:gd name="T15" fmla="*/ 9 h 27"/>
                <a:gd name="T16" fmla="*/ 28 w 57"/>
                <a:gd name="T17" fmla="*/ 4 h 27"/>
                <a:gd name="T18" fmla="*/ 29 w 57"/>
                <a:gd name="T19" fmla="*/ 0 h 27"/>
                <a:gd name="T20" fmla="*/ 28 w 57"/>
                <a:gd name="T21" fmla="*/ 0 h 27"/>
                <a:gd name="T22" fmla="*/ 26 w 57"/>
                <a:gd name="T23" fmla="*/ 4 h 27"/>
                <a:gd name="T24" fmla="*/ 25 w 57"/>
                <a:gd name="T25" fmla="*/ 10 h 27"/>
                <a:gd name="T26" fmla="*/ 25 w 57"/>
                <a:gd name="T27" fmla="*/ 15 h 27"/>
                <a:gd name="T28" fmla="*/ 22 w 57"/>
                <a:gd name="T29" fmla="*/ 18 h 27"/>
                <a:gd name="T30" fmla="*/ 19 w 57"/>
                <a:gd name="T31" fmla="*/ 19 h 27"/>
                <a:gd name="T32" fmla="*/ 15 w 57"/>
                <a:gd name="T33" fmla="*/ 19 h 27"/>
                <a:gd name="T34" fmla="*/ 11 w 57"/>
                <a:gd name="T35" fmla="*/ 19 h 27"/>
                <a:gd name="T36" fmla="*/ 6 w 57"/>
                <a:gd name="T37" fmla="*/ 16 h 27"/>
                <a:gd name="T38" fmla="*/ 1 w 57"/>
                <a:gd name="T39" fmla="*/ 13 h 27"/>
                <a:gd name="T40" fmla="*/ 0 w 57"/>
                <a:gd name="T41" fmla="*/ 13 h 27"/>
                <a:gd name="T42" fmla="*/ 3 w 57"/>
                <a:gd name="T43" fmla="*/ 15 h 27"/>
                <a:gd name="T44" fmla="*/ 9 w 57"/>
                <a:gd name="T45" fmla="*/ 19 h 27"/>
                <a:gd name="T46" fmla="*/ 14 w 57"/>
                <a:gd name="T47" fmla="*/ 22 h 27"/>
                <a:gd name="T48" fmla="*/ 21 w 57"/>
                <a:gd name="T49" fmla="*/ 21 h 27"/>
                <a:gd name="T50" fmla="*/ 28 w 57"/>
                <a:gd name="T51" fmla="*/ 19 h 27"/>
                <a:gd name="T52" fmla="*/ 30 w 57"/>
                <a:gd name="T53" fmla="*/ 20 h 27"/>
                <a:gd name="T54" fmla="*/ 33 w 57"/>
                <a:gd name="T55" fmla="*/ 22 h 27"/>
                <a:gd name="T56" fmla="*/ 37 w 57"/>
                <a:gd name="T57" fmla="*/ 24 h 27"/>
                <a:gd name="T58" fmla="*/ 42 w 57"/>
                <a:gd name="T59" fmla="*/ 26 h 27"/>
                <a:gd name="T60" fmla="*/ 48 w 57"/>
                <a:gd name="T61" fmla="*/ 25 h 27"/>
                <a:gd name="T62" fmla="*/ 55 w 57"/>
                <a:gd name="T63" fmla="*/ 23 h 2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7"/>
                <a:gd name="T97" fmla="*/ 0 h 27"/>
                <a:gd name="T98" fmla="*/ 57 w 57"/>
                <a:gd name="T99" fmla="*/ 27 h 2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7" h="27">
                  <a:moveTo>
                    <a:pt x="56" y="22"/>
                  </a:moveTo>
                  <a:lnTo>
                    <a:pt x="55" y="23"/>
                  </a:lnTo>
                  <a:lnTo>
                    <a:pt x="53" y="24"/>
                  </a:lnTo>
                  <a:lnTo>
                    <a:pt x="50" y="24"/>
                  </a:lnTo>
                  <a:lnTo>
                    <a:pt x="47" y="24"/>
                  </a:lnTo>
                  <a:lnTo>
                    <a:pt x="44" y="23"/>
                  </a:lnTo>
                  <a:lnTo>
                    <a:pt x="41" y="22"/>
                  </a:lnTo>
                  <a:lnTo>
                    <a:pt x="38" y="21"/>
                  </a:lnTo>
                  <a:lnTo>
                    <a:pt x="36" y="20"/>
                  </a:lnTo>
                  <a:lnTo>
                    <a:pt x="33" y="17"/>
                  </a:lnTo>
                  <a:lnTo>
                    <a:pt x="31" y="16"/>
                  </a:lnTo>
                  <a:lnTo>
                    <a:pt x="29" y="15"/>
                  </a:lnTo>
                  <a:lnTo>
                    <a:pt x="29" y="14"/>
                  </a:lnTo>
                  <a:lnTo>
                    <a:pt x="29" y="13"/>
                  </a:lnTo>
                  <a:lnTo>
                    <a:pt x="28" y="11"/>
                  </a:lnTo>
                  <a:lnTo>
                    <a:pt x="27" y="9"/>
                  </a:lnTo>
                  <a:lnTo>
                    <a:pt x="27" y="6"/>
                  </a:lnTo>
                  <a:lnTo>
                    <a:pt x="28" y="4"/>
                  </a:lnTo>
                  <a:lnTo>
                    <a:pt x="28" y="2"/>
                  </a:lnTo>
                  <a:lnTo>
                    <a:pt x="29" y="0"/>
                  </a:lnTo>
                  <a:lnTo>
                    <a:pt x="28" y="0"/>
                  </a:lnTo>
                  <a:lnTo>
                    <a:pt x="27" y="2"/>
                  </a:lnTo>
                  <a:lnTo>
                    <a:pt x="26" y="4"/>
                  </a:lnTo>
                  <a:lnTo>
                    <a:pt x="25" y="7"/>
                  </a:lnTo>
                  <a:lnTo>
                    <a:pt x="25" y="10"/>
                  </a:lnTo>
                  <a:lnTo>
                    <a:pt x="26" y="13"/>
                  </a:lnTo>
                  <a:lnTo>
                    <a:pt x="25" y="15"/>
                  </a:lnTo>
                  <a:lnTo>
                    <a:pt x="23" y="17"/>
                  </a:lnTo>
                  <a:lnTo>
                    <a:pt x="22" y="18"/>
                  </a:lnTo>
                  <a:lnTo>
                    <a:pt x="20" y="18"/>
                  </a:lnTo>
                  <a:lnTo>
                    <a:pt x="19" y="19"/>
                  </a:lnTo>
                  <a:lnTo>
                    <a:pt x="17" y="19"/>
                  </a:lnTo>
                  <a:lnTo>
                    <a:pt x="15" y="19"/>
                  </a:lnTo>
                  <a:lnTo>
                    <a:pt x="13" y="19"/>
                  </a:lnTo>
                  <a:lnTo>
                    <a:pt x="11" y="19"/>
                  </a:lnTo>
                  <a:lnTo>
                    <a:pt x="9" y="18"/>
                  </a:lnTo>
                  <a:lnTo>
                    <a:pt x="6" y="16"/>
                  </a:lnTo>
                  <a:lnTo>
                    <a:pt x="2" y="14"/>
                  </a:lnTo>
                  <a:lnTo>
                    <a:pt x="1" y="13"/>
                  </a:lnTo>
                  <a:lnTo>
                    <a:pt x="0" y="12"/>
                  </a:lnTo>
                  <a:lnTo>
                    <a:pt x="0" y="13"/>
                  </a:lnTo>
                  <a:lnTo>
                    <a:pt x="2" y="14"/>
                  </a:lnTo>
                  <a:lnTo>
                    <a:pt x="3" y="15"/>
                  </a:lnTo>
                  <a:lnTo>
                    <a:pt x="6" y="17"/>
                  </a:lnTo>
                  <a:lnTo>
                    <a:pt x="9" y="19"/>
                  </a:lnTo>
                  <a:lnTo>
                    <a:pt x="11" y="21"/>
                  </a:lnTo>
                  <a:lnTo>
                    <a:pt x="14" y="22"/>
                  </a:lnTo>
                  <a:lnTo>
                    <a:pt x="17" y="22"/>
                  </a:lnTo>
                  <a:lnTo>
                    <a:pt x="21" y="21"/>
                  </a:lnTo>
                  <a:lnTo>
                    <a:pt x="25" y="20"/>
                  </a:lnTo>
                  <a:lnTo>
                    <a:pt x="28" y="19"/>
                  </a:lnTo>
                  <a:lnTo>
                    <a:pt x="29" y="19"/>
                  </a:lnTo>
                  <a:lnTo>
                    <a:pt x="30" y="20"/>
                  </a:lnTo>
                  <a:lnTo>
                    <a:pt x="32" y="21"/>
                  </a:lnTo>
                  <a:lnTo>
                    <a:pt x="33" y="22"/>
                  </a:lnTo>
                  <a:lnTo>
                    <a:pt x="35" y="23"/>
                  </a:lnTo>
                  <a:lnTo>
                    <a:pt x="37" y="24"/>
                  </a:lnTo>
                  <a:lnTo>
                    <a:pt x="39" y="25"/>
                  </a:lnTo>
                  <a:lnTo>
                    <a:pt x="42" y="26"/>
                  </a:lnTo>
                  <a:lnTo>
                    <a:pt x="44" y="26"/>
                  </a:lnTo>
                  <a:lnTo>
                    <a:pt x="48" y="25"/>
                  </a:lnTo>
                  <a:lnTo>
                    <a:pt x="52" y="24"/>
                  </a:lnTo>
                  <a:lnTo>
                    <a:pt x="55" y="23"/>
                  </a:lnTo>
                  <a:lnTo>
                    <a:pt x="56" y="22"/>
                  </a:lnTo>
                </a:path>
              </a:pathLst>
            </a:custGeom>
            <a:solidFill>
              <a:srgbClr val="CC59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699" name="Freeform 667"/>
            <p:cNvSpPr>
              <a:spLocks/>
            </p:cNvSpPr>
            <p:nvPr/>
          </p:nvSpPr>
          <p:spPr bwMode="auto">
            <a:xfrm>
              <a:off x="1627" y="1004"/>
              <a:ext cx="32" cy="25"/>
            </a:xfrm>
            <a:custGeom>
              <a:avLst/>
              <a:gdLst>
                <a:gd name="T0" fmla="*/ 29 w 32"/>
                <a:gd name="T1" fmla="*/ 19 h 25"/>
                <a:gd name="T2" fmla="*/ 28 w 32"/>
                <a:gd name="T3" fmla="*/ 19 h 25"/>
                <a:gd name="T4" fmla="*/ 26 w 32"/>
                <a:gd name="T5" fmla="*/ 18 h 25"/>
                <a:gd name="T6" fmla="*/ 23 w 32"/>
                <a:gd name="T7" fmla="*/ 16 h 25"/>
                <a:gd name="T8" fmla="*/ 22 w 32"/>
                <a:gd name="T9" fmla="*/ 14 h 25"/>
                <a:gd name="T10" fmla="*/ 20 w 32"/>
                <a:gd name="T11" fmla="*/ 11 h 25"/>
                <a:gd name="T12" fmla="*/ 19 w 32"/>
                <a:gd name="T13" fmla="*/ 8 h 25"/>
                <a:gd name="T14" fmla="*/ 18 w 32"/>
                <a:gd name="T15" fmla="*/ 6 h 25"/>
                <a:gd name="T16" fmla="*/ 18 w 32"/>
                <a:gd name="T17" fmla="*/ 5 h 25"/>
                <a:gd name="T18" fmla="*/ 18 w 32"/>
                <a:gd name="T19" fmla="*/ 12 h 25"/>
                <a:gd name="T20" fmla="*/ 19 w 32"/>
                <a:gd name="T21" fmla="*/ 13 h 25"/>
                <a:gd name="T22" fmla="*/ 20 w 32"/>
                <a:gd name="T23" fmla="*/ 15 h 25"/>
                <a:gd name="T24" fmla="*/ 19 w 32"/>
                <a:gd name="T25" fmla="*/ 16 h 25"/>
                <a:gd name="T26" fmla="*/ 15 w 32"/>
                <a:gd name="T27" fmla="*/ 15 h 25"/>
                <a:gd name="T28" fmla="*/ 11 w 32"/>
                <a:gd name="T29" fmla="*/ 13 h 25"/>
                <a:gd name="T30" fmla="*/ 9 w 32"/>
                <a:gd name="T31" fmla="*/ 13 h 25"/>
                <a:gd name="T32" fmla="*/ 7 w 32"/>
                <a:gd name="T33" fmla="*/ 12 h 25"/>
                <a:gd name="T34" fmla="*/ 4 w 32"/>
                <a:gd name="T35" fmla="*/ 10 h 25"/>
                <a:gd name="T36" fmla="*/ 3 w 32"/>
                <a:gd name="T37" fmla="*/ 8 h 25"/>
                <a:gd name="T38" fmla="*/ 1 w 32"/>
                <a:gd name="T39" fmla="*/ 6 h 25"/>
                <a:gd name="T40" fmla="*/ 0 w 32"/>
                <a:gd name="T41" fmla="*/ 3 h 25"/>
                <a:gd name="T42" fmla="*/ 0 w 32"/>
                <a:gd name="T43" fmla="*/ 0 h 25"/>
                <a:gd name="T44" fmla="*/ 0 w 32"/>
                <a:gd name="T45" fmla="*/ 1 h 25"/>
                <a:gd name="T46" fmla="*/ 0 w 32"/>
                <a:gd name="T47" fmla="*/ 4 h 25"/>
                <a:gd name="T48" fmla="*/ 0 w 32"/>
                <a:gd name="T49" fmla="*/ 7 h 25"/>
                <a:gd name="T50" fmla="*/ 2 w 32"/>
                <a:gd name="T51" fmla="*/ 11 h 25"/>
                <a:gd name="T52" fmla="*/ 6 w 32"/>
                <a:gd name="T53" fmla="*/ 15 h 25"/>
                <a:gd name="T54" fmla="*/ 7 w 32"/>
                <a:gd name="T55" fmla="*/ 16 h 25"/>
                <a:gd name="T56" fmla="*/ 8 w 32"/>
                <a:gd name="T57" fmla="*/ 15 h 25"/>
                <a:gd name="T58" fmla="*/ 9 w 32"/>
                <a:gd name="T59" fmla="*/ 15 h 25"/>
                <a:gd name="T60" fmla="*/ 10 w 32"/>
                <a:gd name="T61" fmla="*/ 16 h 25"/>
                <a:gd name="T62" fmla="*/ 11 w 32"/>
                <a:gd name="T63" fmla="*/ 16 h 25"/>
                <a:gd name="T64" fmla="*/ 13 w 32"/>
                <a:gd name="T65" fmla="*/ 16 h 25"/>
                <a:gd name="T66" fmla="*/ 15 w 32"/>
                <a:gd name="T67" fmla="*/ 17 h 25"/>
                <a:gd name="T68" fmla="*/ 17 w 32"/>
                <a:gd name="T69" fmla="*/ 17 h 25"/>
                <a:gd name="T70" fmla="*/ 20 w 32"/>
                <a:gd name="T71" fmla="*/ 18 h 25"/>
                <a:gd name="T72" fmla="*/ 22 w 32"/>
                <a:gd name="T73" fmla="*/ 18 h 25"/>
                <a:gd name="T74" fmla="*/ 23 w 32"/>
                <a:gd name="T75" fmla="*/ 18 h 25"/>
                <a:gd name="T76" fmla="*/ 28 w 32"/>
                <a:gd name="T77" fmla="*/ 21 h 25"/>
                <a:gd name="T78" fmla="*/ 30 w 32"/>
                <a:gd name="T79" fmla="*/ 24 h 25"/>
                <a:gd name="T80" fmla="*/ 31 w 32"/>
                <a:gd name="T81" fmla="*/ 24 h 25"/>
                <a:gd name="T82" fmla="*/ 29 w 32"/>
                <a:gd name="T83" fmla="*/ 19 h 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25"/>
                <a:gd name="T128" fmla="*/ 32 w 32"/>
                <a:gd name="T129" fmla="*/ 25 h 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25">
                  <a:moveTo>
                    <a:pt x="29" y="19"/>
                  </a:moveTo>
                  <a:lnTo>
                    <a:pt x="28" y="19"/>
                  </a:lnTo>
                  <a:lnTo>
                    <a:pt x="26" y="18"/>
                  </a:lnTo>
                  <a:lnTo>
                    <a:pt x="23" y="16"/>
                  </a:lnTo>
                  <a:lnTo>
                    <a:pt x="22" y="14"/>
                  </a:lnTo>
                  <a:lnTo>
                    <a:pt x="20" y="11"/>
                  </a:lnTo>
                  <a:lnTo>
                    <a:pt x="19" y="8"/>
                  </a:lnTo>
                  <a:lnTo>
                    <a:pt x="18" y="6"/>
                  </a:lnTo>
                  <a:lnTo>
                    <a:pt x="18" y="5"/>
                  </a:lnTo>
                  <a:lnTo>
                    <a:pt x="18" y="12"/>
                  </a:lnTo>
                  <a:lnTo>
                    <a:pt x="19" y="13"/>
                  </a:lnTo>
                  <a:lnTo>
                    <a:pt x="20" y="15"/>
                  </a:lnTo>
                  <a:lnTo>
                    <a:pt x="19" y="16"/>
                  </a:lnTo>
                  <a:lnTo>
                    <a:pt x="15" y="15"/>
                  </a:lnTo>
                  <a:lnTo>
                    <a:pt x="11" y="13"/>
                  </a:lnTo>
                  <a:lnTo>
                    <a:pt x="9" y="13"/>
                  </a:lnTo>
                  <a:lnTo>
                    <a:pt x="7" y="12"/>
                  </a:lnTo>
                  <a:lnTo>
                    <a:pt x="4" y="10"/>
                  </a:lnTo>
                  <a:lnTo>
                    <a:pt x="3" y="8"/>
                  </a:lnTo>
                  <a:lnTo>
                    <a:pt x="1" y="6"/>
                  </a:lnTo>
                  <a:lnTo>
                    <a:pt x="0" y="3"/>
                  </a:lnTo>
                  <a:lnTo>
                    <a:pt x="0" y="0"/>
                  </a:lnTo>
                  <a:lnTo>
                    <a:pt x="0" y="1"/>
                  </a:lnTo>
                  <a:lnTo>
                    <a:pt x="0" y="4"/>
                  </a:lnTo>
                  <a:lnTo>
                    <a:pt x="0" y="7"/>
                  </a:lnTo>
                  <a:lnTo>
                    <a:pt x="2" y="11"/>
                  </a:lnTo>
                  <a:lnTo>
                    <a:pt x="6" y="15"/>
                  </a:lnTo>
                  <a:lnTo>
                    <a:pt x="7" y="16"/>
                  </a:lnTo>
                  <a:lnTo>
                    <a:pt x="8" y="15"/>
                  </a:lnTo>
                  <a:lnTo>
                    <a:pt x="9" y="15"/>
                  </a:lnTo>
                  <a:lnTo>
                    <a:pt x="10" y="16"/>
                  </a:lnTo>
                  <a:lnTo>
                    <a:pt x="11" y="16"/>
                  </a:lnTo>
                  <a:lnTo>
                    <a:pt x="13" y="16"/>
                  </a:lnTo>
                  <a:lnTo>
                    <a:pt x="15" y="17"/>
                  </a:lnTo>
                  <a:lnTo>
                    <a:pt x="17" y="17"/>
                  </a:lnTo>
                  <a:lnTo>
                    <a:pt x="20" y="18"/>
                  </a:lnTo>
                  <a:lnTo>
                    <a:pt x="22" y="18"/>
                  </a:lnTo>
                  <a:lnTo>
                    <a:pt x="23" y="18"/>
                  </a:lnTo>
                  <a:lnTo>
                    <a:pt x="28" y="21"/>
                  </a:lnTo>
                  <a:lnTo>
                    <a:pt x="30" y="24"/>
                  </a:lnTo>
                  <a:lnTo>
                    <a:pt x="31" y="24"/>
                  </a:lnTo>
                  <a:lnTo>
                    <a:pt x="29" y="19"/>
                  </a:lnTo>
                </a:path>
              </a:pathLst>
            </a:custGeom>
            <a:solidFill>
              <a:srgbClr val="CC59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00" name="Freeform 668"/>
            <p:cNvSpPr>
              <a:spLocks/>
            </p:cNvSpPr>
            <p:nvPr/>
          </p:nvSpPr>
          <p:spPr bwMode="auto">
            <a:xfrm>
              <a:off x="1590" y="1011"/>
              <a:ext cx="17" cy="25"/>
            </a:xfrm>
            <a:custGeom>
              <a:avLst/>
              <a:gdLst>
                <a:gd name="T0" fmla="*/ 14 w 17"/>
                <a:gd name="T1" fmla="*/ 18 h 25"/>
                <a:gd name="T2" fmla="*/ 14 w 17"/>
                <a:gd name="T3" fmla="*/ 17 h 25"/>
                <a:gd name="T4" fmla="*/ 14 w 17"/>
                <a:gd name="T5" fmla="*/ 16 h 25"/>
                <a:gd name="T6" fmla="*/ 13 w 17"/>
                <a:gd name="T7" fmla="*/ 14 h 25"/>
                <a:gd name="T8" fmla="*/ 12 w 17"/>
                <a:gd name="T9" fmla="*/ 13 h 25"/>
                <a:gd name="T10" fmla="*/ 11 w 17"/>
                <a:gd name="T11" fmla="*/ 12 h 25"/>
                <a:gd name="T12" fmla="*/ 11 w 17"/>
                <a:gd name="T13" fmla="*/ 10 h 25"/>
                <a:gd name="T14" fmla="*/ 11 w 17"/>
                <a:gd name="T15" fmla="*/ 8 h 25"/>
                <a:gd name="T16" fmla="*/ 11 w 17"/>
                <a:gd name="T17" fmla="*/ 6 h 25"/>
                <a:gd name="T18" fmla="*/ 13 w 17"/>
                <a:gd name="T19" fmla="*/ 5 h 25"/>
                <a:gd name="T20" fmla="*/ 14 w 17"/>
                <a:gd name="T21" fmla="*/ 3 h 25"/>
                <a:gd name="T22" fmla="*/ 16 w 17"/>
                <a:gd name="T23" fmla="*/ 1 h 25"/>
                <a:gd name="T24" fmla="*/ 16 w 17"/>
                <a:gd name="T25" fmla="*/ 1 h 25"/>
                <a:gd name="T26" fmla="*/ 16 w 17"/>
                <a:gd name="T27" fmla="*/ 1 h 25"/>
                <a:gd name="T28" fmla="*/ 13 w 17"/>
                <a:gd name="T29" fmla="*/ 2 h 25"/>
                <a:gd name="T30" fmla="*/ 12 w 17"/>
                <a:gd name="T31" fmla="*/ 3 h 25"/>
                <a:gd name="T32" fmla="*/ 10 w 17"/>
                <a:gd name="T33" fmla="*/ 5 h 25"/>
                <a:gd name="T34" fmla="*/ 9 w 17"/>
                <a:gd name="T35" fmla="*/ 7 h 25"/>
                <a:gd name="T36" fmla="*/ 9 w 17"/>
                <a:gd name="T37" fmla="*/ 8 h 25"/>
                <a:gd name="T38" fmla="*/ 9 w 17"/>
                <a:gd name="T39" fmla="*/ 9 h 25"/>
                <a:gd name="T40" fmla="*/ 8 w 17"/>
                <a:gd name="T41" fmla="*/ 9 h 25"/>
                <a:gd name="T42" fmla="*/ 6 w 17"/>
                <a:gd name="T43" fmla="*/ 9 h 25"/>
                <a:gd name="T44" fmla="*/ 4 w 17"/>
                <a:gd name="T45" fmla="*/ 8 h 25"/>
                <a:gd name="T46" fmla="*/ 4 w 17"/>
                <a:gd name="T47" fmla="*/ 7 h 25"/>
                <a:gd name="T48" fmla="*/ 3 w 17"/>
                <a:gd name="T49" fmla="*/ 5 h 25"/>
                <a:gd name="T50" fmla="*/ 2 w 17"/>
                <a:gd name="T51" fmla="*/ 3 h 25"/>
                <a:gd name="T52" fmla="*/ 2 w 17"/>
                <a:gd name="T53" fmla="*/ 1 h 25"/>
                <a:gd name="T54" fmla="*/ 2 w 17"/>
                <a:gd name="T55" fmla="*/ 0 h 25"/>
                <a:gd name="T56" fmla="*/ 2 w 17"/>
                <a:gd name="T57" fmla="*/ 0 h 25"/>
                <a:gd name="T58" fmla="*/ 1 w 17"/>
                <a:gd name="T59" fmla="*/ 0 h 25"/>
                <a:gd name="T60" fmla="*/ 1 w 17"/>
                <a:gd name="T61" fmla="*/ 1 h 25"/>
                <a:gd name="T62" fmla="*/ 0 w 17"/>
                <a:gd name="T63" fmla="*/ 3 h 25"/>
                <a:gd name="T64" fmla="*/ 0 w 17"/>
                <a:gd name="T65" fmla="*/ 5 h 25"/>
                <a:gd name="T66" fmla="*/ 1 w 17"/>
                <a:gd name="T67" fmla="*/ 7 h 25"/>
                <a:gd name="T68" fmla="*/ 1 w 17"/>
                <a:gd name="T69" fmla="*/ 9 h 25"/>
                <a:gd name="T70" fmla="*/ 3 w 17"/>
                <a:gd name="T71" fmla="*/ 10 h 25"/>
                <a:gd name="T72" fmla="*/ 5 w 17"/>
                <a:gd name="T73" fmla="*/ 11 h 25"/>
                <a:gd name="T74" fmla="*/ 8 w 17"/>
                <a:gd name="T75" fmla="*/ 12 h 25"/>
                <a:gd name="T76" fmla="*/ 9 w 17"/>
                <a:gd name="T77" fmla="*/ 13 h 25"/>
                <a:gd name="T78" fmla="*/ 10 w 17"/>
                <a:gd name="T79" fmla="*/ 14 h 25"/>
                <a:gd name="T80" fmla="*/ 11 w 17"/>
                <a:gd name="T81" fmla="*/ 16 h 25"/>
                <a:gd name="T82" fmla="*/ 12 w 17"/>
                <a:gd name="T83" fmla="*/ 17 h 25"/>
                <a:gd name="T84" fmla="*/ 12 w 17"/>
                <a:gd name="T85" fmla="*/ 20 h 25"/>
                <a:gd name="T86" fmla="*/ 13 w 17"/>
                <a:gd name="T87" fmla="*/ 23 h 25"/>
                <a:gd name="T88" fmla="*/ 13 w 17"/>
                <a:gd name="T89" fmla="*/ 24 h 25"/>
                <a:gd name="T90" fmla="*/ 14 w 17"/>
                <a:gd name="T91" fmla="*/ 18 h 2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7"/>
                <a:gd name="T139" fmla="*/ 0 h 25"/>
                <a:gd name="T140" fmla="*/ 17 w 17"/>
                <a:gd name="T141" fmla="*/ 25 h 2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7" h="25">
                  <a:moveTo>
                    <a:pt x="14" y="18"/>
                  </a:moveTo>
                  <a:lnTo>
                    <a:pt x="14" y="17"/>
                  </a:lnTo>
                  <a:lnTo>
                    <a:pt x="14" y="16"/>
                  </a:lnTo>
                  <a:lnTo>
                    <a:pt x="13" y="14"/>
                  </a:lnTo>
                  <a:lnTo>
                    <a:pt x="12" y="13"/>
                  </a:lnTo>
                  <a:lnTo>
                    <a:pt x="11" y="12"/>
                  </a:lnTo>
                  <a:lnTo>
                    <a:pt x="11" y="10"/>
                  </a:lnTo>
                  <a:lnTo>
                    <a:pt x="11" y="8"/>
                  </a:lnTo>
                  <a:lnTo>
                    <a:pt x="11" y="6"/>
                  </a:lnTo>
                  <a:lnTo>
                    <a:pt x="13" y="5"/>
                  </a:lnTo>
                  <a:lnTo>
                    <a:pt x="14" y="3"/>
                  </a:lnTo>
                  <a:lnTo>
                    <a:pt x="16" y="1"/>
                  </a:lnTo>
                  <a:lnTo>
                    <a:pt x="13" y="2"/>
                  </a:lnTo>
                  <a:lnTo>
                    <a:pt x="12" y="3"/>
                  </a:lnTo>
                  <a:lnTo>
                    <a:pt x="10" y="5"/>
                  </a:lnTo>
                  <a:lnTo>
                    <a:pt x="9" y="7"/>
                  </a:lnTo>
                  <a:lnTo>
                    <a:pt x="9" y="8"/>
                  </a:lnTo>
                  <a:lnTo>
                    <a:pt x="9" y="9"/>
                  </a:lnTo>
                  <a:lnTo>
                    <a:pt x="8" y="9"/>
                  </a:lnTo>
                  <a:lnTo>
                    <a:pt x="6" y="9"/>
                  </a:lnTo>
                  <a:lnTo>
                    <a:pt x="4" y="8"/>
                  </a:lnTo>
                  <a:lnTo>
                    <a:pt x="4" y="7"/>
                  </a:lnTo>
                  <a:lnTo>
                    <a:pt x="3" y="5"/>
                  </a:lnTo>
                  <a:lnTo>
                    <a:pt x="2" y="3"/>
                  </a:lnTo>
                  <a:lnTo>
                    <a:pt x="2" y="1"/>
                  </a:lnTo>
                  <a:lnTo>
                    <a:pt x="2" y="0"/>
                  </a:lnTo>
                  <a:lnTo>
                    <a:pt x="1" y="0"/>
                  </a:lnTo>
                  <a:lnTo>
                    <a:pt x="1" y="1"/>
                  </a:lnTo>
                  <a:lnTo>
                    <a:pt x="0" y="3"/>
                  </a:lnTo>
                  <a:lnTo>
                    <a:pt x="0" y="5"/>
                  </a:lnTo>
                  <a:lnTo>
                    <a:pt x="1" y="7"/>
                  </a:lnTo>
                  <a:lnTo>
                    <a:pt x="1" y="9"/>
                  </a:lnTo>
                  <a:lnTo>
                    <a:pt x="3" y="10"/>
                  </a:lnTo>
                  <a:lnTo>
                    <a:pt x="5" y="11"/>
                  </a:lnTo>
                  <a:lnTo>
                    <a:pt x="8" y="12"/>
                  </a:lnTo>
                  <a:lnTo>
                    <a:pt x="9" y="13"/>
                  </a:lnTo>
                  <a:lnTo>
                    <a:pt x="10" y="14"/>
                  </a:lnTo>
                  <a:lnTo>
                    <a:pt x="11" y="16"/>
                  </a:lnTo>
                  <a:lnTo>
                    <a:pt x="12" y="17"/>
                  </a:lnTo>
                  <a:lnTo>
                    <a:pt x="12" y="20"/>
                  </a:lnTo>
                  <a:lnTo>
                    <a:pt x="13" y="23"/>
                  </a:lnTo>
                  <a:lnTo>
                    <a:pt x="13" y="24"/>
                  </a:lnTo>
                  <a:lnTo>
                    <a:pt x="14" y="18"/>
                  </a:lnTo>
                </a:path>
              </a:pathLst>
            </a:custGeom>
            <a:solidFill>
              <a:srgbClr val="CC59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01" name="Freeform 669"/>
            <p:cNvSpPr>
              <a:spLocks/>
            </p:cNvSpPr>
            <p:nvPr/>
          </p:nvSpPr>
          <p:spPr bwMode="auto">
            <a:xfrm>
              <a:off x="1600" y="986"/>
              <a:ext cx="18" cy="24"/>
            </a:xfrm>
            <a:custGeom>
              <a:avLst/>
              <a:gdLst>
                <a:gd name="T0" fmla="*/ 13 w 18"/>
                <a:gd name="T1" fmla="*/ 18 h 24"/>
                <a:gd name="T2" fmla="*/ 13 w 18"/>
                <a:gd name="T3" fmla="*/ 17 h 24"/>
                <a:gd name="T4" fmla="*/ 13 w 18"/>
                <a:gd name="T5" fmla="*/ 14 h 24"/>
                <a:gd name="T6" fmla="*/ 14 w 18"/>
                <a:gd name="T7" fmla="*/ 10 h 24"/>
                <a:gd name="T8" fmla="*/ 17 w 18"/>
                <a:gd name="T9" fmla="*/ 8 h 24"/>
                <a:gd name="T10" fmla="*/ 16 w 18"/>
                <a:gd name="T11" fmla="*/ 8 h 24"/>
                <a:gd name="T12" fmla="*/ 15 w 18"/>
                <a:gd name="T13" fmla="*/ 8 h 24"/>
                <a:gd name="T14" fmla="*/ 13 w 18"/>
                <a:gd name="T15" fmla="*/ 10 h 24"/>
                <a:gd name="T16" fmla="*/ 12 w 18"/>
                <a:gd name="T17" fmla="*/ 12 h 24"/>
                <a:gd name="T18" fmla="*/ 11 w 18"/>
                <a:gd name="T19" fmla="*/ 14 h 24"/>
                <a:gd name="T20" fmla="*/ 10 w 18"/>
                <a:gd name="T21" fmla="*/ 15 h 24"/>
                <a:gd name="T22" fmla="*/ 9 w 18"/>
                <a:gd name="T23" fmla="*/ 14 h 24"/>
                <a:gd name="T24" fmla="*/ 9 w 18"/>
                <a:gd name="T25" fmla="*/ 13 h 24"/>
                <a:gd name="T26" fmla="*/ 9 w 18"/>
                <a:gd name="T27" fmla="*/ 11 h 24"/>
                <a:gd name="T28" fmla="*/ 8 w 18"/>
                <a:gd name="T29" fmla="*/ 10 h 24"/>
                <a:gd name="T30" fmla="*/ 7 w 18"/>
                <a:gd name="T31" fmla="*/ 8 h 24"/>
                <a:gd name="T32" fmla="*/ 6 w 18"/>
                <a:gd name="T33" fmla="*/ 7 h 24"/>
                <a:gd name="T34" fmla="*/ 4 w 18"/>
                <a:gd name="T35" fmla="*/ 6 h 24"/>
                <a:gd name="T36" fmla="*/ 2 w 18"/>
                <a:gd name="T37" fmla="*/ 5 h 24"/>
                <a:gd name="T38" fmla="*/ 2 w 18"/>
                <a:gd name="T39" fmla="*/ 3 h 24"/>
                <a:gd name="T40" fmla="*/ 2 w 18"/>
                <a:gd name="T41" fmla="*/ 0 h 24"/>
                <a:gd name="T42" fmla="*/ 2 w 18"/>
                <a:gd name="T43" fmla="*/ 0 h 24"/>
                <a:gd name="T44" fmla="*/ 1 w 18"/>
                <a:gd name="T45" fmla="*/ 2 h 24"/>
                <a:gd name="T46" fmla="*/ 0 w 18"/>
                <a:gd name="T47" fmla="*/ 4 h 24"/>
                <a:gd name="T48" fmla="*/ 1 w 18"/>
                <a:gd name="T49" fmla="*/ 7 h 24"/>
                <a:gd name="T50" fmla="*/ 3 w 18"/>
                <a:gd name="T51" fmla="*/ 9 h 24"/>
                <a:gd name="T52" fmla="*/ 5 w 18"/>
                <a:gd name="T53" fmla="*/ 10 h 24"/>
                <a:gd name="T54" fmla="*/ 6 w 18"/>
                <a:gd name="T55" fmla="*/ 12 h 24"/>
                <a:gd name="T56" fmla="*/ 6 w 18"/>
                <a:gd name="T57" fmla="*/ 14 h 24"/>
                <a:gd name="T58" fmla="*/ 7 w 18"/>
                <a:gd name="T59" fmla="*/ 16 h 24"/>
                <a:gd name="T60" fmla="*/ 8 w 18"/>
                <a:gd name="T61" fmla="*/ 18 h 24"/>
                <a:gd name="T62" fmla="*/ 9 w 18"/>
                <a:gd name="T63" fmla="*/ 20 h 24"/>
                <a:gd name="T64" fmla="*/ 9 w 18"/>
                <a:gd name="T65" fmla="*/ 21 h 24"/>
                <a:gd name="T66" fmla="*/ 10 w 18"/>
                <a:gd name="T67" fmla="*/ 22 h 24"/>
                <a:gd name="T68" fmla="*/ 13 w 18"/>
                <a:gd name="T69" fmla="*/ 23 h 24"/>
                <a:gd name="T70" fmla="*/ 14 w 18"/>
                <a:gd name="T71" fmla="*/ 23 h 24"/>
                <a:gd name="T72" fmla="*/ 13 w 18"/>
                <a:gd name="T73" fmla="*/ 18 h 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
                <a:gd name="T112" fmla="*/ 0 h 24"/>
                <a:gd name="T113" fmla="*/ 18 w 18"/>
                <a:gd name="T114" fmla="*/ 24 h 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 h="24">
                  <a:moveTo>
                    <a:pt x="13" y="18"/>
                  </a:moveTo>
                  <a:lnTo>
                    <a:pt x="13" y="17"/>
                  </a:lnTo>
                  <a:lnTo>
                    <a:pt x="13" y="14"/>
                  </a:lnTo>
                  <a:lnTo>
                    <a:pt x="14" y="10"/>
                  </a:lnTo>
                  <a:lnTo>
                    <a:pt x="17" y="8"/>
                  </a:lnTo>
                  <a:lnTo>
                    <a:pt x="16" y="8"/>
                  </a:lnTo>
                  <a:lnTo>
                    <a:pt x="15" y="8"/>
                  </a:lnTo>
                  <a:lnTo>
                    <a:pt x="13" y="10"/>
                  </a:lnTo>
                  <a:lnTo>
                    <a:pt x="12" y="12"/>
                  </a:lnTo>
                  <a:lnTo>
                    <a:pt x="11" y="14"/>
                  </a:lnTo>
                  <a:lnTo>
                    <a:pt x="10" y="15"/>
                  </a:lnTo>
                  <a:lnTo>
                    <a:pt x="9" y="14"/>
                  </a:lnTo>
                  <a:lnTo>
                    <a:pt x="9" y="13"/>
                  </a:lnTo>
                  <a:lnTo>
                    <a:pt x="9" y="11"/>
                  </a:lnTo>
                  <a:lnTo>
                    <a:pt x="8" y="10"/>
                  </a:lnTo>
                  <a:lnTo>
                    <a:pt x="7" y="8"/>
                  </a:lnTo>
                  <a:lnTo>
                    <a:pt x="6" y="7"/>
                  </a:lnTo>
                  <a:lnTo>
                    <a:pt x="4" y="6"/>
                  </a:lnTo>
                  <a:lnTo>
                    <a:pt x="2" y="5"/>
                  </a:lnTo>
                  <a:lnTo>
                    <a:pt x="2" y="3"/>
                  </a:lnTo>
                  <a:lnTo>
                    <a:pt x="2" y="0"/>
                  </a:lnTo>
                  <a:lnTo>
                    <a:pt x="1" y="2"/>
                  </a:lnTo>
                  <a:lnTo>
                    <a:pt x="0" y="4"/>
                  </a:lnTo>
                  <a:lnTo>
                    <a:pt x="1" y="7"/>
                  </a:lnTo>
                  <a:lnTo>
                    <a:pt x="3" y="9"/>
                  </a:lnTo>
                  <a:lnTo>
                    <a:pt x="5" y="10"/>
                  </a:lnTo>
                  <a:lnTo>
                    <a:pt x="6" y="12"/>
                  </a:lnTo>
                  <a:lnTo>
                    <a:pt x="6" y="14"/>
                  </a:lnTo>
                  <a:lnTo>
                    <a:pt x="7" y="16"/>
                  </a:lnTo>
                  <a:lnTo>
                    <a:pt x="8" y="18"/>
                  </a:lnTo>
                  <a:lnTo>
                    <a:pt x="9" y="20"/>
                  </a:lnTo>
                  <a:lnTo>
                    <a:pt x="9" y="21"/>
                  </a:lnTo>
                  <a:lnTo>
                    <a:pt x="10" y="22"/>
                  </a:lnTo>
                  <a:lnTo>
                    <a:pt x="13" y="23"/>
                  </a:lnTo>
                  <a:lnTo>
                    <a:pt x="14" y="23"/>
                  </a:lnTo>
                  <a:lnTo>
                    <a:pt x="13" y="18"/>
                  </a:lnTo>
                </a:path>
              </a:pathLst>
            </a:custGeom>
            <a:solidFill>
              <a:srgbClr val="BF33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02" name="Freeform 670"/>
            <p:cNvSpPr>
              <a:spLocks/>
            </p:cNvSpPr>
            <p:nvPr/>
          </p:nvSpPr>
          <p:spPr bwMode="auto">
            <a:xfrm>
              <a:off x="1541" y="1002"/>
              <a:ext cx="28" cy="34"/>
            </a:xfrm>
            <a:custGeom>
              <a:avLst/>
              <a:gdLst>
                <a:gd name="T0" fmla="*/ 27 w 28"/>
                <a:gd name="T1" fmla="*/ 0 h 34"/>
                <a:gd name="T2" fmla="*/ 26 w 28"/>
                <a:gd name="T3" fmla="*/ 0 h 34"/>
                <a:gd name="T4" fmla="*/ 23 w 28"/>
                <a:gd name="T5" fmla="*/ 1 h 34"/>
                <a:gd name="T6" fmla="*/ 21 w 28"/>
                <a:gd name="T7" fmla="*/ 4 h 34"/>
                <a:gd name="T8" fmla="*/ 19 w 28"/>
                <a:gd name="T9" fmla="*/ 8 h 34"/>
                <a:gd name="T10" fmla="*/ 19 w 28"/>
                <a:gd name="T11" fmla="*/ 10 h 34"/>
                <a:gd name="T12" fmla="*/ 18 w 28"/>
                <a:gd name="T13" fmla="*/ 12 h 34"/>
                <a:gd name="T14" fmla="*/ 17 w 28"/>
                <a:gd name="T15" fmla="*/ 14 h 34"/>
                <a:gd name="T16" fmla="*/ 16 w 28"/>
                <a:gd name="T17" fmla="*/ 14 h 34"/>
                <a:gd name="T18" fmla="*/ 17 w 28"/>
                <a:gd name="T19" fmla="*/ 14 h 34"/>
                <a:gd name="T20" fmla="*/ 18 w 28"/>
                <a:gd name="T21" fmla="*/ 12 h 34"/>
                <a:gd name="T22" fmla="*/ 20 w 28"/>
                <a:gd name="T23" fmla="*/ 11 h 34"/>
                <a:gd name="T24" fmla="*/ 23 w 28"/>
                <a:gd name="T25" fmla="*/ 11 h 34"/>
                <a:gd name="T26" fmla="*/ 22 w 28"/>
                <a:gd name="T27" fmla="*/ 11 h 34"/>
                <a:gd name="T28" fmla="*/ 21 w 28"/>
                <a:gd name="T29" fmla="*/ 12 h 34"/>
                <a:gd name="T30" fmla="*/ 18 w 28"/>
                <a:gd name="T31" fmla="*/ 14 h 34"/>
                <a:gd name="T32" fmla="*/ 17 w 28"/>
                <a:gd name="T33" fmla="*/ 16 h 34"/>
                <a:gd name="T34" fmla="*/ 16 w 28"/>
                <a:gd name="T35" fmla="*/ 17 h 34"/>
                <a:gd name="T36" fmla="*/ 15 w 28"/>
                <a:gd name="T37" fmla="*/ 18 h 34"/>
                <a:gd name="T38" fmla="*/ 14 w 28"/>
                <a:gd name="T39" fmla="*/ 19 h 34"/>
                <a:gd name="T40" fmla="*/ 13 w 28"/>
                <a:gd name="T41" fmla="*/ 22 h 34"/>
                <a:gd name="T42" fmla="*/ 12 w 28"/>
                <a:gd name="T43" fmla="*/ 25 h 34"/>
                <a:gd name="T44" fmla="*/ 12 w 28"/>
                <a:gd name="T45" fmla="*/ 26 h 34"/>
                <a:gd name="T46" fmla="*/ 12 w 28"/>
                <a:gd name="T47" fmla="*/ 28 h 34"/>
                <a:gd name="T48" fmla="*/ 11 w 28"/>
                <a:gd name="T49" fmla="*/ 27 h 34"/>
                <a:gd name="T50" fmla="*/ 11 w 28"/>
                <a:gd name="T51" fmla="*/ 26 h 34"/>
                <a:gd name="T52" fmla="*/ 11 w 28"/>
                <a:gd name="T53" fmla="*/ 24 h 34"/>
                <a:gd name="T54" fmla="*/ 11 w 28"/>
                <a:gd name="T55" fmla="*/ 21 h 34"/>
                <a:gd name="T56" fmla="*/ 12 w 28"/>
                <a:gd name="T57" fmla="*/ 19 h 34"/>
                <a:gd name="T58" fmla="*/ 12 w 28"/>
                <a:gd name="T59" fmla="*/ 18 h 34"/>
                <a:gd name="T60" fmla="*/ 13 w 28"/>
                <a:gd name="T61" fmla="*/ 15 h 34"/>
                <a:gd name="T62" fmla="*/ 14 w 28"/>
                <a:gd name="T63" fmla="*/ 13 h 34"/>
                <a:gd name="T64" fmla="*/ 15 w 28"/>
                <a:gd name="T65" fmla="*/ 12 h 34"/>
                <a:gd name="T66" fmla="*/ 14 w 28"/>
                <a:gd name="T67" fmla="*/ 12 h 34"/>
                <a:gd name="T68" fmla="*/ 13 w 28"/>
                <a:gd name="T69" fmla="*/ 12 h 34"/>
                <a:gd name="T70" fmla="*/ 11 w 28"/>
                <a:gd name="T71" fmla="*/ 12 h 34"/>
                <a:gd name="T72" fmla="*/ 8 w 28"/>
                <a:gd name="T73" fmla="*/ 14 h 34"/>
                <a:gd name="T74" fmla="*/ 6 w 28"/>
                <a:gd name="T75" fmla="*/ 17 h 34"/>
                <a:gd name="T76" fmla="*/ 5 w 28"/>
                <a:gd name="T77" fmla="*/ 18 h 34"/>
                <a:gd name="T78" fmla="*/ 4 w 28"/>
                <a:gd name="T79" fmla="*/ 21 h 34"/>
                <a:gd name="T80" fmla="*/ 3 w 28"/>
                <a:gd name="T81" fmla="*/ 25 h 34"/>
                <a:gd name="T82" fmla="*/ 3 w 28"/>
                <a:gd name="T83" fmla="*/ 28 h 34"/>
                <a:gd name="T84" fmla="*/ 3 w 28"/>
                <a:gd name="T85" fmla="*/ 30 h 34"/>
                <a:gd name="T86" fmla="*/ 2 w 28"/>
                <a:gd name="T87" fmla="*/ 32 h 34"/>
                <a:gd name="T88" fmla="*/ 0 w 28"/>
                <a:gd name="T89" fmla="*/ 33 h 34"/>
                <a:gd name="T90" fmla="*/ 1 w 28"/>
                <a:gd name="T91" fmla="*/ 33 h 34"/>
                <a:gd name="T92" fmla="*/ 1 w 28"/>
                <a:gd name="T93" fmla="*/ 31 h 34"/>
                <a:gd name="T94" fmla="*/ 2 w 28"/>
                <a:gd name="T95" fmla="*/ 29 h 34"/>
                <a:gd name="T96" fmla="*/ 2 w 28"/>
                <a:gd name="T97" fmla="*/ 27 h 34"/>
                <a:gd name="T98" fmla="*/ 2 w 28"/>
                <a:gd name="T99" fmla="*/ 24 h 34"/>
                <a:gd name="T100" fmla="*/ 3 w 28"/>
                <a:gd name="T101" fmla="*/ 20 h 34"/>
                <a:gd name="T102" fmla="*/ 5 w 28"/>
                <a:gd name="T103" fmla="*/ 16 h 34"/>
                <a:gd name="T104" fmla="*/ 8 w 28"/>
                <a:gd name="T105" fmla="*/ 13 h 34"/>
                <a:gd name="T106" fmla="*/ 11 w 28"/>
                <a:gd name="T107" fmla="*/ 11 h 34"/>
                <a:gd name="T108" fmla="*/ 13 w 28"/>
                <a:gd name="T109" fmla="*/ 9 h 34"/>
                <a:gd name="T110" fmla="*/ 15 w 28"/>
                <a:gd name="T111" fmla="*/ 9 h 34"/>
                <a:gd name="T112" fmla="*/ 17 w 28"/>
                <a:gd name="T113" fmla="*/ 8 h 34"/>
                <a:gd name="T114" fmla="*/ 18 w 28"/>
                <a:gd name="T115" fmla="*/ 6 h 34"/>
                <a:gd name="T116" fmla="*/ 19 w 28"/>
                <a:gd name="T117" fmla="*/ 3 h 34"/>
                <a:gd name="T118" fmla="*/ 21 w 28"/>
                <a:gd name="T119" fmla="*/ 1 h 34"/>
                <a:gd name="T120" fmla="*/ 27 w 28"/>
                <a:gd name="T121" fmla="*/ 0 h 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
                <a:gd name="T184" fmla="*/ 0 h 34"/>
                <a:gd name="T185" fmla="*/ 28 w 28"/>
                <a:gd name="T186" fmla="*/ 34 h 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 h="34">
                  <a:moveTo>
                    <a:pt x="27" y="0"/>
                  </a:moveTo>
                  <a:lnTo>
                    <a:pt x="26" y="0"/>
                  </a:lnTo>
                  <a:lnTo>
                    <a:pt x="23" y="1"/>
                  </a:lnTo>
                  <a:lnTo>
                    <a:pt x="21" y="4"/>
                  </a:lnTo>
                  <a:lnTo>
                    <a:pt x="19" y="8"/>
                  </a:lnTo>
                  <a:lnTo>
                    <a:pt x="19" y="10"/>
                  </a:lnTo>
                  <a:lnTo>
                    <a:pt x="18" y="12"/>
                  </a:lnTo>
                  <a:lnTo>
                    <a:pt x="17" y="14"/>
                  </a:lnTo>
                  <a:lnTo>
                    <a:pt x="16" y="14"/>
                  </a:lnTo>
                  <a:lnTo>
                    <a:pt x="17" y="14"/>
                  </a:lnTo>
                  <a:lnTo>
                    <a:pt x="18" y="12"/>
                  </a:lnTo>
                  <a:lnTo>
                    <a:pt x="20" y="11"/>
                  </a:lnTo>
                  <a:lnTo>
                    <a:pt x="23" y="11"/>
                  </a:lnTo>
                  <a:lnTo>
                    <a:pt x="22" y="11"/>
                  </a:lnTo>
                  <a:lnTo>
                    <a:pt x="21" y="12"/>
                  </a:lnTo>
                  <a:lnTo>
                    <a:pt x="18" y="14"/>
                  </a:lnTo>
                  <a:lnTo>
                    <a:pt x="17" y="16"/>
                  </a:lnTo>
                  <a:lnTo>
                    <a:pt x="16" y="17"/>
                  </a:lnTo>
                  <a:lnTo>
                    <a:pt x="15" y="18"/>
                  </a:lnTo>
                  <a:lnTo>
                    <a:pt x="14" y="19"/>
                  </a:lnTo>
                  <a:lnTo>
                    <a:pt x="13" y="22"/>
                  </a:lnTo>
                  <a:lnTo>
                    <a:pt x="12" y="25"/>
                  </a:lnTo>
                  <a:lnTo>
                    <a:pt x="12" y="26"/>
                  </a:lnTo>
                  <a:lnTo>
                    <a:pt x="12" y="28"/>
                  </a:lnTo>
                  <a:lnTo>
                    <a:pt x="11" y="27"/>
                  </a:lnTo>
                  <a:lnTo>
                    <a:pt x="11" y="26"/>
                  </a:lnTo>
                  <a:lnTo>
                    <a:pt x="11" y="24"/>
                  </a:lnTo>
                  <a:lnTo>
                    <a:pt x="11" y="21"/>
                  </a:lnTo>
                  <a:lnTo>
                    <a:pt x="12" y="19"/>
                  </a:lnTo>
                  <a:lnTo>
                    <a:pt x="12" y="18"/>
                  </a:lnTo>
                  <a:lnTo>
                    <a:pt x="13" y="15"/>
                  </a:lnTo>
                  <a:lnTo>
                    <a:pt x="14" y="13"/>
                  </a:lnTo>
                  <a:lnTo>
                    <a:pt x="15" y="12"/>
                  </a:lnTo>
                  <a:lnTo>
                    <a:pt x="14" y="12"/>
                  </a:lnTo>
                  <a:lnTo>
                    <a:pt x="13" y="12"/>
                  </a:lnTo>
                  <a:lnTo>
                    <a:pt x="11" y="12"/>
                  </a:lnTo>
                  <a:lnTo>
                    <a:pt x="8" y="14"/>
                  </a:lnTo>
                  <a:lnTo>
                    <a:pt x="6" y="17"/>
                  </a:lnTo>
                  <a:lnTo>
                    <a:pt x="5" y="18"/>
                  </a:lnTo>
                  <a:lnTo>
                    <a:pt x="4" y="21"/>
                  </a:lnTo>
                  <a:lnTo>
                    <a:pt x="3" y="25"/>
                  </a:lnTo>
                  <a:lnTo>
                    <a:pt x="3" y="28"/>
                  </a:lnTo>
                  <a:lnTo>
                    <a:pt x="3" y="30"/>
                  </a:lnTo>
                  <a:lnTo>
                    <a:pt x="2" y="32"/>
                  </a:lnTo>
                  <a:lnTo>
                    <a:pt x="0" y="33"/>
                  </a:lnTo>
                  <a:lnTo>
                    <a:pt x="1" y="33"/>
                  </a:lnTo>
                  <a:lnTo>
                    <a:pt x="1" y="31"/>
                  </a:lnTo>
                  <a:lnTo>
                    <a:pt x="2" y="29"/>
                  </a:lnTo>
                  <a:lnTo>
                    <a:pt x="2" y="27"/>
                  </a:lnTo>
                  <a:lnTo>
                    <a:pt x="2" y="24"/>
                  </a:lnTo>
                  <a:lnTo>
                    <a:pt x="3" y="20"/>
                  </a:lnTo>
                  <a:lnTo>
                    <a:pt x="5" y="16"/>
                  </a:lnTo>
                  <a:lnTo>
                    <a:pt x="8" y="13"/>
                  </a:lnTo>
                  <a:lnTo>
                    <a:pt x="11" y="11"/>
                  </a:lnTo>
                  <a:lnTo>
                    <a:pt x="13" y="9"/>
                  </a:lnTo>
                  <a:lnTo>
                    <a:pt x="15" y="9"/>
                  </a:lnTo>
                  <a:lnTo>
                    <a:pt x="17" y="8"/>
                  </a:lnTo>
                  <a:lnTo>
                    <a:pt x="18" y="6"/>
                  </a:lnTo>
                  <a:lnTo>
                    <a:pt x="19" y="3"/>
                  </a:lnTo>
                  <a:lnTo>
                    <a:pt x="21" y="1"/>
                  </a:lnTo>
                  <a:lnTo>
                    <a:pt x="27" y="0"/>
                  </a:lnTo>
                </a:path>
              </a:pathLst>
            </a:custGeom>
            <a:solidFill>
              <a:srgbClr val="BF33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03" name="Freeform 671"/>
            <p:cNvSpPr>
              <a:spLocks/>
            </p:cNvSpPr>
            <p:nvPr/>
          </p:nvSpPr>
          <p:spPr bwMode="auto">
            <a:xfrm>
              <a:off x="1631" y="918"/>
              <a:ext cx="52" cy="58"/>
            </a:xfrm>
            <a:custGeom>
              <a:avLst/>
              <a:gdLst>
                <a:gd name="T0" fmla="*/ 1 w 52"/>
                <a:gd name="T1" fmla="*/ 56 h 58"/>
                <a:gd name="T2" fmla="*/ 3 w 52"/>
                <a:gd name="T3" fmla="*/ 50 h 58"/>
                <a:gd name="T4" fmla="*/ 8 w 52"/>
                <a:gd name="T5" fmla="*/ 46 h 58"/>
                <a:gd name="T6" fmla="*/ 15 w 52"/>
                <a:gd name="T7" fmla="*/ 44 h 58"/>
                <a:gd name="T8" fmla="*/ 21 w 52"/>
                <a:gd name="T9" fmla="*/ 41 h 58"/>
                <a:gd name="T10" fmla="*/ 27 w 52"/>
                <a:gd name="T11" fmla="*/ 36 h 58"/>
                <a:gd name="T12" fmla="*/ 36 w 52"/>
                <a:gd name="T13" fmla="*/ 34 h 58"/>
                <a:gd name="T14" fmla="*/ 31 w 52"/>
                <a:gd name="T15" fmla="*/ 33 h 58"/>
                <a:gd name="T16" fmla="*/ 23 w 52"/>
                <a:gd name="T17" fmla="*/ 36 h 58"/>
                <a:gd name="T18" fmla="*/ 20 w 52"/>
                <a:gd name="T19" fmla="*/ 36 h 58"/>
                <a:gd name="T20" fmla="*/ 20 w 52"/>
                <a:gd name="T21" fmla="*/ 29 h 58"/>
                <a:gd name="T22" fmla="*/ 23 w 52"/>
                <a:gd name="T23" fmla="*/ 23 h 58"/>
                <a:gd name="T24" fmla="*/ 25 w 52"/>
                <a:gd name="T25" fmla="*/ 18 h 58"/>
                <a:gd name="T26" fmla="*/ 28 w 52"/>
                <a:gd name="T27" fmla="*/ 15 h 58"/>
                <a:gd name="T28" fmla="*/ 33 w 52"/>
                <a:gd name="T29" fmla="*/ 13 h 58"/>
                <a:gd name="T30" fmla="*/ 36 w 52"/>
                <a:gd name="T31" fmla="*/ 13 h 58"/>
                <a:gd name="T32" fmla="*/ 41 w 52"/>
                <a:gd name="T33" fmla="*/ 12 h 58"/>
                <a:gd name="T34" fmla="*/ 46 w 52"/>
                <a:gd name="T35" fmla="*/ 6 h 58"/>
                <a:gd name="T36" fmla="*/ 51 w 52"/>
                <a:gd name="T37" fmla="*/ 0 h 58"/>
                <a:gd name="T38" fmla="*/ 47 w 52"/>
                <a:gd name="T39" fmla="*/ 2 h 58"/>
                <a:gd name="T40" fmla="*/ 42 w 52"/>
                <a:gd name="T41" fmla="*/ 7 h 58"/>
                <a:gd name="T42" fmla="*/ 41 w 52"/>
                <a:gd name="T43" fmla="*/ 8 h 58"/>
                <a:gd name="T44" fmla="*/ 36 w 52"/>
                <a:gd name="T45" fmla="*/ 10 h 58"/>
                <a:gd name="T46" fmla="*/ 29 w 52"/>
                <a:gd name="T47" fmla="*/ 11 h 58"/>
                <a:gd name="T48" fmla="*/ 24 w 52"/>
                <a:gd name="T49" fmla="*/ 15 h 58"/>
                <a:gd name="T50" fmla="*/ 19 w 52"/>
                <a:gd name="T51" fmla="*/ 22 h 58"/>
                <a:gd name="T52" fmla="*/ 17 w 52"/>
                <a:gd name="T53" fmla="*/ 27 h 58"/>
                <a:gd name="T54" fmla="*/ 15 w 52"/>
                <a:gd name="T55" fmla="*/ 30 h 58"/>
                <a:gd name="T56" fmla="*/ 13 w 52"/>
                <a:gd name="T57" fmla="*/ 30 h 58"/>
                <a:gd name="T58" fmla="*/ 13 w 52"/>
                <a:gd name="T59" fmla="*/ 26 h 58"/>
                <a:gd name="T60" fmla="*/ 14 w 52"/>
                <a:gd name="T61" fmla="*/ 22 h 58"/>
                <a:gd name="T62" fmla="*/ 13 w 52"/>
                <a:gd name="T63" fmla="*/ 24 h 58"/>
                <a:gd name="T64" fmla="*/ 11 w 52"/>
                <a:gd name="T65" fmla="*/ 28 h 58"/>
                <a:gd name="T66" fmla="*/ 11 w 52"/>
                <a:gd name="T67" fmla="*/ 33 h 58"/>
                <a:gd name="T68" fmla="*/ 12 w 52"/>
                <a:gd name="T69" fmla="*/ 35 h 58"/>
                <a:gd name="T70" fmla="*/ 14 w 52"/>
                <a:gd name="T71" fmla="*/ 38 h 58"/>
                <a:gd name="T72" fmla="*/ 14 w 52"/>
                <a:gd name="T73" fmla="*/ 39 h 58"/>
                <a:gd name="T74" fmla="*/ 11 w 52"/>
                <a:gd name="T75" fmla="*/ 38 h 58"/>
                <a:gd name="T76" fmla="*/ 6 w 52"/>
                <a:gd name="T77" fmla="*/ 38 h 58"/>
                <a:gd name="T78" fmla="*/ 1 w 52"/>
                <a:gd name="T79" fmla="*/ 40 h 58"/>
                <a:gd name="T80" fmla="*/ 0 w 52"/>
                <a:gd name="T81" fmla="*/ 41 h 58"/>
                <a:gd name="T82" fmla="*/ 3 w 52"/>
                <a:gd name="T83" fmla="*/ 40 h 58"/>
                <a:gd name="T84" fmla="*/ 7 w 52"/>
                <a:gd name="T85" fmla="*/ 39 h 58"/>
                <a:gd name="T86" fmla="*/ 10 w 52"/>
                <a:gd name="T87" fmla="*/ 41 h 58"/>
                <a:gd name="T88" fmla="*/ 10 w 52"/>
                <a:gd name="T89" fmla="*/ 43 h 58"/>
                <a:gd name="T90" fmla="*/ 6 w 52"/>
                <a:gd name="T91" fmla="*/ 45 h 58"/>
                <a:gd name="T92" fmla="*/ 3 w 52"/>
                <a:gd name="T93" fmla="*/ 47 h 58"/>
                <a:gd name="T94" fmla="*/ 2 w 52"/>
                <a:gd name="T95" fmla="*/ 53 h 58"/>
                <a:gd name="T96" fmla="*/ 1 w 52"/>
                <a:gd name="T97" fmla="*/ 57 h 5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58"/>
                <a:gd name="T149" fmla="*/ 52 w 52"/>
                <a:gd name="T150" fmla="*/ 58 h 5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58">
                  <a:moveTo>
                    <a:pt x="1" y="57"/>
                  </a:moveTo>
                  <a:lnTo>
                    <a:pt x="1" y="56"/>
                  </a:lnTo>
                  <a:lnTo>
                    <a:pt x="2" y="53"/>
                  </a:lnTo>
                  <a:lnTo>
                    <a:pt x="3" y="50"/>
                  </a:lnTo>
                  <a:lnTo>
                    <a:pt x="5" y="48"/>
                  </a:lnTo>
                  <a:lnTo>
                    <a:pt x="8" y="46"/>
                  </a:lnTo>
                  <a:lnTo>
                    <a:pt x="12" y="45"/>
                  </a:lnTo>
                  <a:lnTo>
                    <a:pt x="15" y="44"/>
                  </a:lnTo>
                  <a:lnTo>
                    <a:pt x="18" y="42"/>
                  </a:lnTo>
                  <a:lnTo>
                    <a:pt x="21" y="41"/>
                  </a:lnTo>
                  <a:lnTo>
                    <a:pt x="24" y="38"/>
                  </a:lnTo>
                  <a:lnTo>
                    <a:pt x="27" y="36"/>
                  </a:lnTo>
                  <a:lnTo>
                    <a:pt x="28" y="35"/>
                  </a:lnTo>
                  <a:lnTo>
                    <a:pt x="36" y="34"/>
                  </a:lnTo>
                  <a:lnTo>
                    <a:pt x="35" y="34"/>
                  </a:lnTo>
                  <a:lnTo>
                    <a:pt x="31" y="33"/>
                  </a:lnTo>
                  <a:lnTo>
                    <a:pt x="27" y="34"/>
                  </a:lnTo>
                  <a:lnTo>
                    <a:pt x="23" y="36"/>
                  </a:lnTo>
                  <a:lnTo>
                    <a:pt x="22" y="36"/>
                  </a:lnTo>
                  <a:lnTo>
                    <a:pt x="20" y="36"/>
                  </a:lnTo>
                  <a:lnTo>
                    <a:pt x="19" y="34"/>
                  </a:lnTo>
                  <a:lnTo>
                    <a:pt x="20" y="29"/>
                  </a:lnTo>
                  <a:lnTo>
                    <a:pt x="21" y="26"/>
                  </a:lnTo>
                  <a:lnTo>
                    <a:pt x="23" y="23"/>
                  </a:lnTo>
                  <a:lnTo>
                    <a:pt x="24" y="21"/>
                  </a:lnTo>
                  <a:lnTo>
                    <a:pt x="25" y="18"/>
                  </a:lnTo>
                  <a:lnTo>
                    <a:pt x="27" y="17"/>
                  </a:lnTo>
                  <a:lnTo>
                    <a:pt x="28" y="15"/>
                  </a:lnTo>
                  <a:lnTo>
                    <a:pt x="30" y="14"/>
                  </a:lnTo>
                  <a:lnTo>
                    <a:pt x="33" y="13"/>
                  </a:lnTo>
                  <a:lnTo>
                    <a:pt x="34" y="13"/>
                  </a:lnTo>
                  <a:lnTo>
                    <a:pt x="36" y="13"/>
                  </a:lnTo>
                  <a:lnTo>
                    <a:pt x="39" y="13"/>
                  </a:lnTo>
                  <a:lnTo>
                    <a:pt x="41" y="12"/>
                  </a:lnTo>
                  <a:lnTo>
                    <a:pt x="44" y="9"/>
                  </a:lnTo>
                  <a:lnTo>
                    <a:pt x="46" y="6"/>
                  </a:lnTo>
                  <a:lnTo>
                    <a:pt x="49" y="2"/>
                  </a:lnTo>
                  <a:lnTo>
                    <a:pt x="51" y="0"/>
                  </a:lnTo>
                  <a:lnTo>
                    <a:pt x="50" y="0"/>
                  </a:lnTo>
                  <a:lnTo>
                    <a:pt x="47" y="2"/>
                  </a:lnTo>
                  <a:lnTo>
                    <a:pt x="44" y="4"/>
                  </a:lnTo>
                  <a:lnTo>
                    <a:pt x="42" y="7"/>
                  </a:lnTo>
                  <a:lnTo>
                    <a:pt x="42" y="8"/>
                  </a:lnTo>
                  <a:lnTo>
                    <a:pt x="41" y="8"/>
                  </a:lnTo>
                  <a:lnTo>
                    <a:pt x="39" y="9"/>
                  </a:lnTo>
                  <a:lnTo>
                    <a:pt x="36" y="10"/>
                  </a:lnTo>
                  <a:lnTo>
                    <a:pt x="32" y="10"/>
                  </a:lnTo>
                  <a:lnTo>
                    <a:pt x="29" y="11"/>
                  </a:lnTo>
                  <a:lnTo>
                    <a:pt x="27" y="13"/>
                  </a:lnTo>
                  <a:lnTo>
                    <a:pt x="24" y="15"/>
                  </a:lnTo>
                  <a:lnTo>
                    <a:pt x="22" y="18"/>
                  </a:lnTo>
                  <a:lnTo>
                    <a:pt x="19" y="22"/>
                  </a:lnTo>
                  <a:lnTo>
                    <a:pt x="18" y="25"/>
                  </a:lnTo>
                  <a:lnTo>
                    <a:pt x="17" y="27"/>
                  </a:lnTo>
                  <a:lnTo>
                    <a:pt x="16" y="29"/>
                  </a:lnTo>
                  <a:lnTo>
                    <a:pt x="15" y="30"/>
                  </a:lnTo>
                  <a:lnTo>
                    <a:pt x="13" y="31"/>
                  </a:lnTo>
                  <a:lnTo>
                    <a:pt x="13" y="30"/>
                  </a:lnTo>
                  <a:lnTo>
                    <a:pt x="13" y="28"/>
                  </a:lnTo>
                  <a:lnTo>
                    <a:pt x="13" y="26"/>
                  </a:lnTo>
                  <a:lnTo>
                    <a:pt x="13" y="24"/>
                  </a:lnTo>
                  <a:lnTo>
                    <a:pt x="14" y="22"/>
                  </a:lnTo>
                  <a:lnTo>
                    <a:pt x="13" y="24"/>
                  </a:lnTo>
                  <a:lnTo>
                    <a:pt x="12" y="25"/>
                  </a:lnTo>
                  <a:lnTo>
                    <a:pt x="11" y="28"/>
                  </a:lnTo>
                  <a:lnTo>
                    <a:pt x="11" y="31"/>
                  </a:lnTo>
                  <a:lnTo>
                    <a:pt x="11" y="33"/>
                  </a:lnTo>
                  <a:lnTo>
                    <a:pt x="12" y="34"/>
                  </a:lnTo>
                  <a:lnTo>
                    <a:pt x="12" y="35"/>
                  </a:lnTo>
                  <a:lnTo>
                    <a:pt x="13" y="37"/>
                  </a:lnTo>
                  <a:lnTo>
                    <a:pt x="14" y="38"/>
                  </a:lnTo>
                  <a:lnTo>
                    <a:pt x="15" y="39"/>
                  </a:lnTo>
                  <a:lnTo>
                    <a:pt x="14" y="39"/>
                  </a:lnTo>
                  <a:lnTo>
                    <a:pt x="12" y="39"/>
                  </a:lnTo>
                  <a:lnTo>
                    <a:pt x="11" y="38"/>
                  </a:lnTo>
                  <a:lnTo>
                    <a:pt x="9" y="37"/>
                  </a:lnTo>
                  <a:lnTo>
                    <a:pt x="6" y="38"/>
                  </a:lnTo>
                  <a:lnTo>
                    <a:pt x="3" y="39"/>
                  </a:lnTo>
                  <a:lnTo>
                    <a:pt x="1" y="40"/>
                  </a:lnTo>
                  <a:lnTo>
                    <a:pt x="0" y="41"/>
                  </a:lnTo>
                  <a:lnTo>
                    <a:pt x="1" y="41"/>
                  </a:lnTo>
                  <a:lnTo>
                    <a:pt x="3" y="40"/>
                  </a:lnTo>
                  <a:lnTo>
                    <a:pt x="5" y="39"/>
                  </a:lnTo>
                  <a:lnTo>
                    <a:pt x="7" y="39"/>
                  </a:lnTo>
                  <a:lnTo>
                    <a:pt x="9" y="40"/>
                  </a:lnTo>
                  <a:lnTo>
                    <a:pt x="10" y="41"/>
                  </a:lnTo>
                  <a:lnTo>
                    <a:pt x="11" y="42"/>
                  </a:lnTo>
                  <a:lnTo>
                    <a:pt x="10" y="43"/>
                  </a:lnTo>
                  <a:lnTo>
                    <a:pt x="8" y="44"/>
                  </a:lnTo>
                  <a:lnTo>
                    <a:pt x="6" y="45"/>
                  </a:lnTo>
                  <a:lnTo>
                    <a:pt x="4" y="46"/>
                  </a:lnTo>
                  <a:lnTo>
                    <a:pt x="3" y="47"/>
                  </a:lnTo>
                  <a:lnTo>
                    <a:pt x="2" y="50"/>
                  </a:lnTo>
                  <a:lnTo>
                    <a:pt x="2" y="53"/>
                  </a:lnTo>
                  <a:lnTo>
                    <a:pt x="1" y="56"/>
                  </a:lnTo>
                  <a:lnTo>
                    <a:pt x="1" y="57"/>
                  </a:lnTo>
                </a:path>
              </a:pathLst>
            </a:custGeom>
            <a:solidFill>
              <a:srgbClr val="A6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04" name="Freeform 672"/>
            <p:cNvSpPr>
              <a:spLocks/>
            </p:cNvSpPr>
            <p:nvPr/>
          </p:nvSpPr>
          <p:spPr bwMode="auto">
            <a:xfrm>
              <a:off x="1666" y="929"/>
              <a:ext cx="19" cy="17"/>
            </a:xfrm>
            <a:custGeom>
              <a:avLst/>
              <a:gdLst>
                <a:gd name="T0" fmla="*/ 18 w 19"/>
                <a:gd name="T1" fmla="*/ 0 h 17"/>
                <a:gd name="T2" fmla="*/ 17 w 19"/>
                <a:gd name="T3" fmla="*/ 0 h 17"/>
                <a:gd name="T4" fmla="*/ 14 w 19"/>
                <a:gd name="T5" fmla="*/ 1 h 17"/>
                <a:gd name="T6" fmla="*/ 11 w 19"/>
                <a:gd name="T7" fmla="*/ 2 h 17"/>
                <a:gd name="T8" fmla="*/ 10 w 19"/>
                <a:gd name="T9" fmla="*/ 7 h 17"/>
                <a:gd name="T10" fmla="*/ 9 w 19"/>
                <a:gd name="T11" fmla="*/ 10 h 17"/>
                <a:gd name="T12" fmla="*/ 7 w 19"/>
                <a:gd name="T13" fmla="*/ 11 h 17"/>
                <a:gd name="T14" fmla="*/ 6 w 19"/>
                <a:gd name="T15" fmla="*/ 13 h 17"/>
                <a:gd name="T16" fmla="*/ 5 w 19"/>
                <a:gd name="T17" fmla="*/ 14 h 17"/>
                <a:gd name="T18" fmla="*/ 3 w 19"/>
                <a:gd name="T19" fmla="*/ 14 h 17"/>
                <a:gd name="T20" fmla="*/ 2 w 19"/>
                <a:gd name="T21" fmla="*/ 14 h 17"/>
                <a:gd name="T22" fmla="*/ 0 w 19"/>
                <a:gd name="T23" fmla="*/ 16 h 17"/>
                <a:gd name="T24" fmla="*/ 0 w 19"/>
                <a:gd name="T25" fmla="*/ 16 h 17"/>
                <a:gd name="T26" fmla="*/ 0 w 19"/>
                <a:gd name="T27" fmla="*/ 14 h 17"/>
                <a:gd name="T28" fmla="*/ 1 w 19"/>
                <a:gd name="T29" fmla="*/ 13 h 17"/>
                <a:gd name="T30" fmla="*/ 2 w 19"/>
                <a:gd name="T31" fmla="*/ 13 h 17"/>
                <a:gd name="T32" fmla="*/ 3 w 19"/>
                <a:gd name="T33" fmla="*/ 11 h 17"/>
                <a:gd name="T34" fmla="*/ 4 w 19"/>
                <a:gd name="T35" fmla="*/ 11 h 17"/>
                <a:gd name="T36" fmla="*/ 5 w 19"/>
                <a:gd name="T37" fmla="*/ 10 h 17"/>
                <a:gd name="T38" fmla="*/ 7 w 19"/>
                <a:gd name="T39" fmla="*/ 8 h 17"/>
                <a:gd name="T40" fmla="*/ 7 w 19"/>
                <a:gd name="T41" fmla="*/ 7 h 17"/>
                <a:gd name="T42" fmla="*/ 8 w 19"/>
                <a:gd name="T43" fmla="*/ 5 h 17"/>
                <a:gd name="T44" fmla="*/ 9 w 19"/>
                <a:gd name="T45" fmla="*/ 2 h 17"/>
                <a:gd name="T46" fmla="*/ 11 w 19"/>
                <a:gd name="T47" fmla="*/ 0 h 17"/>
                <a:gd name="T48" fmla="*/ 18 w 19"/>
                <a:gd name="T49" fmla="*/ 0 h 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
                <a:gd name="T76" fmla="*/ 0 h 17"/>
                <a:gd name="T77" fmla="*/ 19 w 19"/>
                <a:gd name="T78" fmla="*/ 17 h 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 h="17">
                  <a:moveTo>
                    <a:pt x="18" y="0"/>
                  </a:moveTo>
                  <a:lnTo>
                    <a:pt x="17" y="0"/>
                  </a:lnTo>
                  <a:lnTo>
                    <a:pt x="14" y="1"/>
                  </a:lnTo>
                  <a:lnTo>
                    <a:pt x="11" y="2"/>
                  </a:lnTo>
                  <a:lnTo>
                    <a:pt x="10" y="7"/>
                  </a:lnTo>
                  <a:lnTo>
                    <a:pt x="9" y="10"/>
                  </a:lnTo>
                  <a:lnTo>
                    <a:pt x="7" y="11"/>
                  </a:lnTo>
                  <a:lnTo>
                    <a:pt x="6" y="13"/>
                  </a:lnTo>
                  <a:lnTo>
                    <a:pt x="5" y="14"/>
                  </a:lnTo>
                  <a:lnTo>
                    <a:pt x="3" y="14"/>
                  </a:lnTo>
                  <a:lnTo>
                    <a:pt x="2" y="14"/>
                  </a:lnTo>
                  <a:lnTo>
                    <a:pt x="0" y="16"/>
                  </a:lnTo>
                  <a:lnTo>
                    <a:pt x="0" y="14"/>
                  </a:lnTo>
                  <a:lnTo>
                    <a:pt x="1" y="13"/>
                  </a:lnTo>
                  <a:lnTo>
                    <a:pt x="2" y="13"/>
                  </a:lnTo>
                  <a:lnTo>
                    <a:pt x="3" y="11"/>
                  </a:lnTo>
                  <a:lnTo>
                    <a:pt x="4" y="11"/>
                  </a:lnTo>
                  <a:lnTo>
                    <a:pt x="5" y="10"/>
                  </a:lnTo>
                  <a:lnTo>
                    <a:pt x="7" y="8"/>
                  </a:lnTo>
                  <a:lnTo>
                    <a:pt x="7" y="7"/>
                  </a:lnTo>
                  <a:lnTo>
                    <a:pt x="8" y="5"/>
                  </a:lnTo>
                  <a:lnTo>
                    <a:pt x="9" y="2"/>
                  </a:lnTo>
                  <a:lnTo>
                    <a:pt x="11" y="0"/>
                  </a:lnTo>
                  <a:lnTo>
                    <a:pt x="18" y="0"/>
                  </a:lnTo>
                </a:path>
              </a:pathLst>
            </a:custGeom>
            <a:solidFill>
              <a:srgbClr val="99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05" name="Freeform 673"/>
            <p:cNvSpPr>
              <a:spLocks/>
            </p:cNvSpPr>
            <p:nvPr/>
          </p:nvSpPr>
          <p:spPr bwMode="auto">
            <a:xfrm>
              <a:off x="1707" y="886"/>
              <a:ext cx="38" cy="37"/>
            </a:xfrm>
            <a:custGeom>
              <a:avLst/>
              <a:gdLst>
                <a:gd name="T0" fmla="*/ 26 w 38"/>
                <a:gd name="T1" fmla="*/ 0 h 37"/>
                <a:gd name="T2" fmla="*/ 25 w 38"/>
                <a:gd name="T3" fmla="*/ 0 h 37"/>
                <a:gd name="T4" fmla="*/ 25 w 38"/>
                <a:gd name="T5" fmla="*/ 2 h 37"/>
                <a:gd name="T6" fmla="*/ 24 w 38"/>
                <a:gd name="T7" fmla="*/ 4 h 37"/>
                <a:gd name="T8" fmla="*/ 23 w 38"/>
                <a:gd name="T9" fmla="*/ 7 h 37"/>
                <a:gd name="T10" fmla="*/ 22 w 38"/>
                <a:gd name="T11" fmla="*/ 10 h 37"/>
                <a:gd name="T12" fmla="*/ 22 w 38"/>
                <a:gd name="T13" fmla="*/ 13 h 37"/>
                <a:gd name="T14" fmla="*/ 21 w 38"/>
                <a:gd name="T15" fmla="*/ 15 h 37"/>
                <a:gd name="T16" fmla="*/ 22 w 38"/>
                <a:gd name="T17" fmla="*/ 18 h 37"/>
                <a:gd name="T18" fmla="*/ 23 w 38"/>
                <a:gd name="T19" fmla="*/ 17 h 37"/>
                <a:gd name="T20" fmla="*/ 24 w 38"/>
                <a:gd name="T21" fmla="*/ 16 h 37"/>
                <a:gd name="T22" fmla="*/ 27 w 38"/>
                <a:gd name="T23" fmla="*/ 15 h 37"/>
                <a:gd name="T24" fmla="*/ 28 w 38"/>
                <a:gd name="T25" fmla="*/ 13 h 37"/>
                <a:gd name="T26" fmla="*/ 30 w 38"/>
                <a:gd name="T27" fmla="*/ 10 h 37"/>
                <a:gd name="T28" fmla="*/ 33 w 38"/>
                <a:gd name="T29" fmla="*/ 7 h 37"/>
                <a:gd name="T30" fmla="*/ 36 w 38"/>
                <a:gd name="T31" fmla="*/ 5 h 37"/>
                <a:gd name="T32" fmla="*/ 37 w 38"/>
                <a:gd name="T33" fmla="*/ 4 h 37"/>
                <a:gd name="T34" fmla="*/ 36 w 38"/>
                <a:gd name="T35" fmla="*/ 6 h 37"/>
                <a:gd name="T36" fmla="*/ 33 w 38"/>
                <a:gd name="T37" fmla="*/ 9 h 37"/>
                <a:gd name="T38" fmla="*/ 31 w 38"/>
                <a:gd name="T39" fmla="*/ 14 h 37"/>
                <a:gd name="T40" fmla="*/ 28 w 38"/>
                <a:gd name="T41" fmla="*/ 17 h 37"/>
                <a:gd name="T42" fmla="*/ 26 w 38"/>
                <a:gd name="T43" fmla="*/ 20 h 37"/>
                <a:gd name="T44" fmla="*/ 23 w 38"/>
                <a:gd name="T45" fmla="*/ 22 h 37"/>
                <a:gd name="T46" fmla="*/ 20 w 38"/>
                <a:gd name="T47" fmla="*/ 23 h 37"/>
                <a:gd name="T48" fmla="*/ 18 w 38"/>
                <a:gd name="T49" fmla="*/ 24 h 37"/>
                <a:gd name="T50" fmla="*/ 15 w 38"/>
                <a:gd name="T51" fmla="*/ 24 h 37"/>
                <a:gd name="T52" fmla="*/ 13 w 38"/>
                <a:gd name="T53" fmla="*/ 26 h 37"/>
                <a:gd name="T54" fmla="*/ 10 w 38"/>
                <a:gd name="T55" fmla="*/ 27 h 37"/>
                <a:gd name="T56" fmla="*/ 6 w 38"/>
                <a:gd name="T57" fmla="*/ 30 h 37"/>
                <a:gd name="T58" fmla="*/ 4 w 38"/>
                <a:gd name="T59" fmla="*/ 32 h 37"/>
                <a:gd name="T60" fmla="*/ 2 w 38"/>
                <a:gd name="T61" fmla="*/ 34 h 37"/>
                <a:gd name="T62" fmla="*/ 0 w 38"/>
                <a:gd name="T63" fmla="*/ 35 h 37"/>
                <a:gd name="T64" fmla="*/ 0 w 38"/>
                <a:gd name="T65" fmla="*/ 36 h 37"/>
                <a:gd name="T66" fmla="*/ 1 w 38"/>
                <a:gd name="T67" fmla="*/ 34 h 37"/>
                <a:gd name="T68" fmla="*/ 3 w 38"/>
                <a:gd name="T69" fmla="*/ 32 h 37"/>
                <a:gd name="T70" fmla="*/ 5 w 38"/>
                <a:gd name="T71" fmla="*/ 28 h 37"/>
                <a:gd name="T72" fmla="*/ 6 w 38"/>
                <a:gd name="T73" fmla="*/ 26 h 37"/>
                <a:gd name="T74" fmla="*/ 8 w 38"/>
                <a:gd name="T75" fmla="*/ 24 h 37"/>
                <a:gd name="T76" fmla="*/ 12 w 38"/>
                <a:gd name="T77" fmla="*/ 23 h 37"/>
                <a:gd name="T78" fmla="*/ 15 w 38"/>
                <a:gd name="T79" fmla="*/ 21 h 37"/>
                <a:gd name="T80" fmla="*/ 17 w 38"/>
                <a:gd name="T81" fmla="*/ 19 h 37"/>
                <a:gd name="T82" fmla="*/ 17 w 38"/>
                <a:gd name="T83" fmla="*/ 17 h 37"/>
                <a:gd name="T84" fmla="*/ 18 w 38"/>
                <a:gd name="T85" fmla="*/ 15 h 37"/>
                <a:gd name="T86" fmla="*/ 18 w 38"/>
                <a:gd name="T87" fmla="*/ 13 h 37"/>
                <a:gd name="T88" fmla="*/ 19 w 38"/>
                <a:gd name="T89" fmla="*/ 10 h 37"/>
                <a:gd name="T90" fmla="*/ 20 w 38"/>
                <a:gd name="T91" fmla="*/ 7 h 37"/>
                <a:gd name="T92" fmla="*/ 22 w 38"/>
                <a:gd name="T93" fmla="*/ 5 h 37"/>
                <a:gd name="T94" fmla="*/ 23 w 38"/>
                <a:gd name="T95" fmla="*/ 2 h 37"/>
                <a:gd name="T96" fmla="*/ 26 w 38"/>
                <a:gd name="T97" fmla="*/ 0 h 3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37"/>
                <a:gd name="T149" fmla="*/ 38 w 38"/>
                <a:gd name="T150" fmla="*/ 37 h 3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37">
                  <a:moveTo>
                    <a:pt x="26" y="0"/>
                  </a:moveTo>
                  <a:lnTo>
                    <a:pt x="25" y="0"/>
                  </a:lnTo>
                  <a:lnTo>
                    <a:pt x="25" y="2"/>
                  </a:lnTo>
                  <a:lnTo>
                    <a:pt x="24" y="4"/>
                  </a:lnTo>
                  <a:lnTo>
                    <a:pt x="23" y="7"/>
                  </a:lnTo>
                  <a:lnTo>
                    <a:pt x="22" y="10"/>
                  </a:lnTo>
                  <a:lnTo>
                    <a:pt x="22" y="13"/>
                  </a:lnTo>
                  <a:lnTo>
                    <a:pt x="21" y="15"/>
                  </a:lnTo>
                  <a:lnTo>
                    <a:pt x="22" y="18"/>
                  </a:lnTo>
                  <a:lnTo>
                    <a:pt x="23" y="17"/>
                  </a:lnTo>
                  <a:lnTo>
                    <a:pt x="24" y="16"/>
                  </a:lnTo>
                  <a:lnTo>
                    <a:pt x="27" y="15"/>
                  </a:lnTo>
                  <a:lnTo>
                    <a:pt x="28" y="13"/>
                  </a:lnTo>
                  <a:lnTo>
                    <a:pt x="30" y="10"/>
                  </a:lnTo>
                  <a:lnTo>
                    <a:pt x="33" y="7"/>
                  </a:lnTo>
                  <a:lnTo>
                    <a:pt x="36" y="5"/>
                  </a:lnTo>
                  <a:lnTo>
                    <a:pt x="37" y="4"/>
                  </a:lnTo>
                  <a:lnTo>
                    <a:pt x="36" y="6"/>
                  </a:lnTo>
                  <a:lnTo>
                    <a:pt x="33" y="9"/>
                  </a:lnTo>
                  <a:lnTo>
                    <a:pt x="31" y="14"/>
                  </a:lnTo>
                  <a:lnTo>
                    <a:pt x="28" y="17"/>
                  </a:lnTo>
                  <a:lnTo>
                    <a:pt x="26" y="20"/>
                  </a:lnTo>
                  <a:lnTo>
                    <a:pt x="23" y="22"/>
                  </a:lnTo>
                  <a:lnTo>
                    <a:pt x="20" y="23"/>
                  </a:lnTo>
                  <a:lnTo>
                    <a:pt x="18" y="24"/>
                  </a:lnTo>
                  <a:lnTo>
                    <a:pt x="15" y="24"/>
                  </a:lnTo>
                  <a:lnTo>
                    <a:pt x="13" y="26"/>
                  </a:lnTo>
                  <a:lnTo>
                    <a:pt x="10" y="27"/>
                  </a:lnTo>
                  <a:lnTo>
                    <a:pt x="6" y="30"/>
                  </a:lnTo>
                  <a:lnTo>
                    <a:pt x="4" y="32"/>
                  </a:lnTo>
                  <a:lnTo>
                    <a:pt x="2" y="34"/>
                  </a:lnTo>
                  <a:lnTo>
                    <a:pt x="0" y="35"/>
                  </a:lnTo>
                  <a:lnTo>
                    <a:pt x="0" y="36"/>
                  </a:lnTo>
                  <a:lnTo>
                    <a:pt x="1" y="34"/>
                  </a:lnTo>
                  <a:lnTo>
                    <a:pt x="3" y="32"/>
                  </a:lnTo>
                  <a:lnTo>
                    <a:pt x="5" y="28"/>
                  </a:lnTo>
                  <a:lnTo>
                    <a:pt x="6" y="26"/>
                  </a:lnTo>
                  <a:lnTo>
                    <a:pt x="8" y="24"/>
                  </a:lnTo>
                  <a:lnTo>
                    <a:pt x="12" y="23"/>
                  </a:lnTo>
                  <a:lnTo>
                    <a:pt x="15" y="21"/>
                  </a:lnTo>
                  <a:lnTo>
                    <a:pt x="17" y="19"/>
                  </a:lnTo>
                  <a:lnTo>
                    <a:pt x="17" y="17"/>
                  </a:lnTo>
                  <a:lnTo>
                    <a:pt x="18" y="15"/>
                  </a:lnTo>
                  <a:lnTo>
                    <a:pt x="18" y="13"/>
                  </a:lnTo>
                  <a:lnTo>
                    <a:pt x="19" y="10"/>
                  </a:lnTo>
                  <a:lnTo>
                    <a:pt x="20" y="7"/>
                  </a:lnTo>
                  <a:lnTo>
                    <a:pt x="22" y="5"/>
                  </a:lnTo>
                  <a:lnTo>
                    <a:pt x="23" y="2"/>
                  </a:lnTo>
                  <a:lnTo>
                    <a:pt x="26" y="0"/>
                  </a:lnTo>
                </a:path>
              </a:pathLst>
            </a:custGeom>
            <a:solidFill>
              <a:srgbClr val="99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06" name="Freeform 674"/>
            <p:cNvSpPr>
              <a:spLocks/>
            </p:cNvSpPr>
            <p:nvPr/>
          </p:nvSpPr>
          <p:spPr bwMode="auto">
            <a:xfrm>
              <a:off x="1684" y="934"/>
              <a:ext cx="28" cy="19"/>
            </a:xfrm>
            <a:custGeom>
              <a:avLst/>
              <a:gdLst>
                <a:gd name="T0" fmla="*/ 0 w 28"/>
                <a:gd name="T1" fmla="*/ 18 h 19"/>
                <a:gd name="T2" fmla="*/ 1 w 28"/>
                <a:gd name="T3" fmla="*/ 17 h 19"/>
                <a:gd name="T4" fmla="*/ 4 w 28"/>
                <a:gd name="T5" fmla="*/ 13 h 19"/>
                <a:gd name="T6" fmla="*/ 8 w 28"/>
                <a:gd name="T7" fmla="*/ 9 h 19"/>
                <a:gd name="T8" fmla="*/ 12 w 28"/>
                <a:gd name="T9" fmla="*/ 7 h 19"/>
                <a:gd name="T10" fmla="*/ 16 w 28"/>
                <a:gd name="T11" fmla="*/ 7 h 19"/>
                <a:gd name="T12" fmla="*/ 19 w 28"/>
                <a:gd name="T13" fmla="*/ 6 h 19"/>
                <a:gd name="T14" fmla="*/ 21 w 28"/>
                <a:gd name="T15" fmla="*/ 6 h 19"/>
                <a:gd name="T16" fmla="*/ 22 w 28"/>
                <a:gd name="T17" fmla="*/ 6 h 19"/>
                <a:gd name="T18" fmla="*/ 27 w 28"/>
                <a:gd name="T19" fmla="*/ 0 h 19"/>
                <a:gd name="T20" fmla="*/ 26 w 28"/>
                <a:gd name="T21" fmla="*/ 1 h 19"/>
                <a:gd name="T22" fmla="*/ 24 w 28"/>
                <a:gd name="T23" fmla="*/ 1 h 19"/>
                <a:gd name="T24" fmla="*/ 22 w 28"/>
                <a:gd name="T25" fmla="*/ 2 h 19"/>
                <a:gd name="T26" fmla="*/ 19 w 28"/>
                <a:gd name="T27" fmla="*/ 3 h 19"/>
                <a:gd name="T28" fmla="*/ 17 w 28"/>
                <a:gd name="T29" fmla="*/ 3 h 19"/>
                <a:gd name="T30" fmla="*/ 14 w 28"/>
                <a:gd name="T31" fmla="*/ 3 h 19"/>
                <a:gd name="T32" fmla="*/ 11 w 28"/>
                <a:gd name="T33" fmla="*/ 4 h 19"/>
                <a:gd name="T34" fmla="*/ 9 w 28"/>
                <a:gd name="T35" fmla="*/ 5 h 19"/>
                <a:gd name="T36" fmla="*/ 7 w 28"/>
                <a:gd name="T37" fmla="*/ 7 h 19"/>
                <a:gd name="T38" fmla="*/ 4 w 28"/>
                <a:gd name="T39" fmla="*/ 10 h 19"/>
                <a:gd name="T40" fmla="*/ 2 w 28"/>
                <a:gd name="T41" fmla="*/ 13 h 19"/>
                <a:gd name="T42" fmla="*/ 0 w 28"/>
                <a:gd name="T43" fmla="*/ 18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
                <a:gd name="T67" fmla="*/ 0 h 19"/>
                <a:gd name="T68" fmla="*/ 28 w 28"/>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 h="19">
                  <a:moveTo>
                    <a:pt x="0" y="18"/>
                  </a:moveTo>
                  <a:lnTo>
                    <a:pt x="1" y="17"/>
                  </a:lnTo>
                  <a:lnTo>
                    <a:pt x="4" y="13"/>
                  </a:lnTo>
                  <a:lnTo>
                    <a:pt x="8" y="9"/>
                  </a:lnTo>
                  <a:lnTo>
                    <a:pt x="12" y="7"/>
                  </a:lnTo>
                  <a:lnTo>
                    <a:pt x="16" y="7"/>
                  </a:lnTo>
                  <a:lnTo>
                    <a:pt x="19" y="6"/>
                  </a:lnTo>
                  <a:lnTo>
                    <a:pt x="21" y="6"/>
                  </a:lnTo>
                  <a:lnTo>
                    <a:pt x="22" y="6"/>
                  </a:lnTo>
                  <a:lnTo>
                    <a:pt x="27" y="0"/>
                  </a:lnTo>
                  <a:lnTo>
                    <a:pt x="26" y="1"/>
                  </a:lnTo>
                  <a:lnTo>
                    <a:pt x="24" y="1"/>
                  </a:lnTo>
                  <a:lnTo>
                    <a:pt x="22" y="2"/>
                  </a:lnTo>
                  <a:lnTo>
                    <a:pt x="19" y="3"/>
                  </a:lnTo>
                  <a:lnTo>
                    <a:pt x="17" y="3"/>
                  </a:lnTo>
                  <a:lnTo>
                    <a:pt x="14" y="3"/>
                  </a:lnTo>
                  <a:lnTo>
                    <a:pt x="11" y="4"/>
                  </a:lnTo>
                  <a:lnTo>
                    <a:pt x="9" y="5"/>
                  </a:lnTo>
                  <a:lnTo>
                    <a:pt x="7" y="7"/>
                  </a:lnTo>
                  <a:lnTo>
                    <a:pt x="4" y="10"/>
                  </a:lnTo>
                  <a:lnTo>
                    <a:pt x="2" y="13"/>
                  </a:lnTo>
                  <a:lnTo>
                    <a:pt x="0" y="18"/>
                  </a:lnTo>
                </a:path>
              </a:pathLst>
            </a:custGeom>
            <a:solidFill>
              <a:srgbClr val="99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07" name="Freeform 675"/>
            <p:cNvSpPr>
              <a:spLocks/>
            </p:cNvSpPr>
            <p:nvPr/>
          </p:nvSpPr>
          <p:spPr bwMode="auto">
            <a:xfrm>
              <a:off x="1691" y="891"/>
              <a:ext cx="20" cy="17"/>
            </a:xfrm>
            <a:custGeom>
              <a:avLst/>
              <a:gdLst>
                <a:gd name="T0" fmla="*/ 19 w 20"/>
                <a:gd name="T1" fmla="*/ 0 h 17"/>
                <a:gd name="T2" fmla="*/ 17 w 20"/>
                <a:gd name="T3" fmla="*/ 1 h 17"/>
                <a:gd name="T4" fmla="*/ 15 w 20"/>
                <a:gd name="T5" fmla="*/ 1 h 17"/>
                <a:gd name="T6" fmla="*/ 12 w 20"/>
                <a:gd name="T7" fmla="*/ 2 h 17"/>
                <a:gd name="T8" fmla="*/ 10 w 20"/>
                <a:gd name="T9" fmla="*/ 5 h 17"/>
                <a:gd name="T10" fmla="*/ 9 w 20"/>
                <a:gd name="T11" fmla="*/ 10 h 17"/>
                <a:gd name="T12" fmla="*/ 8 w 20"/>
                <a:gd name="T13" fmla="*/ 13 h 17"/>
                <a:gd name="T14" fmla="*/ 7 w 20"/>
                <a:gd name="T15" fmla="*/ 14 h 17"/>
                <a:gd name="T16" fmla="*/ 5 w 20"/>
                <a:gd name="T17" fmla="*/ 14 h 17"/>
                <a:gd name="T18" fmla="*/ 4 w 20"/>
                <a:gd name="T19" fmla="*/ 14 h 17"/>
                <a:gd name="T20" fmla="*/ 2 w 20"/>
                <a:gd name="T21" fmla="*/ 14 h 17"/>
                <a:gd name="T22" fmla="*/ 1 w 20"/>
                <a:gd name="T23" fmla="*/ 16 h 17"/>
                <a:gd name="T24" fmla="*/ 0 w 20"/>
                <a:gd name="T25" fmla="*/ 16 h 17"/>
                <a:gd name="T26" fmla="*/ 1 w 20"/>
                <a:gd name="T27" fmla="*/ 14 h 17"/>
                <a:gd name="T28" fmla="*/ 2 w 20"/>
                <a:gd name="T29" fmla="*/ 14 h 17"/>
                <a:gd name="T30" fmla="*/ 3 w 20"/>
                <a:gd name="T31" fmla="*/ 13 h 17"/>
                <a:gd name="T32" fmla="*/ 4 w 20"/>
                <a:gd name="T33" fmla="*/ 13 h 17"/>
                <a:gd name="T34" fmla="*/ 5 w 20"/>
                <a:gd name="T35" fmla="*/ 11 h 17"/>
                <a:gd name="T36" fmla="*/ 6 w 20"/>
                <a:gd name="T37" fmla="*/ 10 h 17"/>
                <a:gd name="T38" fmla="*/ 7 w 20"/>
                <a:gd name="T39" fmla="*/ 8 h 17"/>
                <a:gd name="T40" fmla="*/ 8 w 20"/>
                <a:gd name="T41" fmla="*/ 7 h 17"/>
                <a:gd name="T42" fmla="*/ 8 w 20"/>
                <a:gd name="T43" fmla="*/ 4 h 17"/>
                <a:gd name="T44" fmla="*/ 9 w 20"/>
                <a:gd name="T45" fmla="*/ 2 h 17"/>
                <a:gd name="T46" fmla="*/ 12 w 20"/>
                <a:gd name="T47" fmla="*/ 1 h 17"/>
                <a:gd name="T48" fmla="*/ 19 w 20"/>
                <a:gd name="T49" fmla="*/ 0 h 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
                <a:gd name="T76" fmla="*/ 0 h 17"/>
                <a:gd name="T77" fmla="*/ 20 w 20"/>
                <a:gd name="T78" fmla="*/ 17 h 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 h="17">
                  <a:moveTo>
                    <a:pt x="19" y="0"/>
                  </a:moveTo>
                  <a:lnTo>
                    <a:pt x="17" y="1"/>
                  </a:lnTo>
                  <a:lnTo>
                    <a:pt x="15" y="1"/>
                  </a:lnTo>
                  <a:lnTo>
                    <a:pt x="12" y="2"/>
                  </a:lnTo>
                  <a:lnTo>
                    <a:pt x="10" y="5"/>
                  </a:lnTo>
                  <a:lnTo>
                    <a:pt x="9" y="10"/>
                  </a:lnTo>
                  <a:lnTo>
                    <a:pt x="8" y="13"/>
                  </a:lnTo>
                  <a:lnTo>
                    <a:pt x="7" y="14"/>
                  </a:lnTo>
                  <a:lnTo>
                    <a:pt x="5" y="14"/>
                  </a:lnTo>
                  <a:lnTo>
                    <a:pt x="4" y="14"/>
                  </a:lnTo>
                  <a:lnTo>
                    <a:pt x="2" y="14"/>
                  </a:lnTo>
                  <a:lnTo>
                    <a:pt x="1" y="16"/>
                  </a:lnTo>
                  <a:lnTo>
                    <a:pt x="0" y="16"/>
                  </a:lnTo>
                  <a:lnTo>
                    <a:pt x="1" y="14"/>
                  </a:lnTo>
                  <a:lnTo>
                    <a:pt x="2" y="14"/>
                  </a:lnTo>
                  <a:lnTo>
                    <a:pt x="3" y="13"/>
                  </a:lnTo>
                  <a:lnTo>
                    <a:pt x="4" y="13"/>
                  </a:lnTo>
                  <a:lnTo>
                    <a:pt x="5" y="11"/>
                  </a:lnTo>
                  <a:lnTo>
                    <a:pt x="6" y="10"/>
                  </a:lnTo>
                  <a:lnTo>
                    <a:pt x="7" y="8"/>
                  </a:lnTo>
                  <a:lnTo>
                    <a:pt x="8" y="7"/>
                  </a:lnTo>
                  <a:lnTo>
                    <a:pt x="8" y="4"/>
                  </a:lnTo>
                  <a:lnTo>
                    <a:pt x="9" y="2"/>
                  </a:lnTo>
                  <a:lnTo>
                    <a:pt x="12" y="1"/>
                  </a:lnTo>
                  <a:lnTo>
                    <a:pt x="19" y="0"/>
                  </a:lnTo>
                </a:path>
              </a:pathLst>
            </a:custGeom>
            <a:solidFill>
              <a:srgbClr val="99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08" name="Freeform 676"/>
            <p:cNvSpPr>
              <a:spLocks/>
            </p:cNvSpPr>
            <p:nvPr/>
          </p:nvSpPr>
          <p:spPr bwMode="auto">
            <a:xfrm>
              <a:off x="1818" y="978"/>
              <a:ext cx="20" cy="38"/>
            </a:xfrm>
            <a:custGeom>
              <a:avLst/>
              <a:gdLst>
                <a:gd name="T0" fmla="*/ 15 w 20"/>
                <a:gd name="T1" fmla="*/ 1 h 38"/>
                <a:gd name="T2" fmla="*/ 14 w 20"/>
                <a:gd name="T3" fmla="*/ 0 h 38"/>
                <a:gd name="T4" fmla="*/ 14 w 20"/>
                <a:gd name="T5" fmla="*/ 1 h 38"/>
                <a:gd name="T6" fmla="*/ 14 w 20"/>
                <a:gd name="T7" fmla="*/ 3 h 38"/>
                <a:gd name="T8" fmla="*/ 14 w 20"/>
                <a:gd name="T9" fmla="*/ 5 h 38"/>
                <a:gd name="T10" fmla="*/ 15 w 20"/>
                <a:gd name="T11" fmla="*/ 7 h 38"/>
                <a:gd name="T12" fmla="*/ 14 w 20"/>
                <a:gd name="T13" fmla="*/ 9 h 38"/>
                <a:gd name="T14" fmla="*/ 14 w 20"/>
                <a:gd name="T15" fmla="*/ 11 h 38"/>
                <a:gd name="T16" fmla="*/ 13 w 20"/>
                <a:gd name="T17" fmla="*/ 13 h 38"/>
                <a:gd name="T18" fmla="*/ 10 w 20"/>
                <a:gd name="T19" fmla="*/ 14 h 38"/>
                <a:gd name="T20" fmla="*/ 7 w 20"/>
                <a:gd name="T21" fmla="*/ 16 h 38"/>
                <a:gd name="T22" fmla="*/ 5 w 20"/>
                <a:gd name="T23" fmla="*/ 17 h 38"/>
                <a:gd name="T24" fmla="*/ 3 w 20"/>
                <a:gd name="T25" fmla="*/ 19 h 38"/>
                <a:gd name="T26" fmla="*/ 2 w 20"/>
                <a:gd name="T27" fmla="*/ 22 h 38"/>
                <a:gd name="T28" fmla="*/ 1 w 20"/>
                <a:gd name="T29" fmla="*/ 25 h 38"/>
                <a:gd name="T30" fmla="*/ 0 w 20"/>
                <a:gd name="T31" fmla="*/ 28 h 38"/>
                <a:gd name="T32" fmla="*/ 0 w 20"/>
                <a:gd name="T33" fmla="*/ 30 h 38"/>
                <a:gd name="T34" fmla="*/ 1 w 20"/>
                <a:gd name="T35" fmla="*/ 28 h 38"/>
                <a:gd name="T36" fmla="*/ 2 w 20"/>
                <a:gd name="T37" fmla="*/ 25 h 38"/>
                <a:gd name="T38" fmla="*/ 5 w 20"/>
                <a:gd name="T39" fmla="*/ 22 h 38"/>
                <a:gd name="T40" fmla="*/ 8 w 20"/>
                <a:gd name="T41" fmla="*/ 20 h 38"/>
                <a:gd name="T42" fmla="*/ 10 w 20"/>
                <a:gd name="T43" fmla="*/ 19 h 38"/>
                <a:gd name="T44" fmla="*/ 11 w 20"/>
                <a:gd name="T45" fmla="*/ 17 h 38"/>
                <a:gd name="T46" fmla="*/ 12 w 20"/>
                <a:gd name="T47" fmla="*/ 17 h 38"/>
                <a:gd name="T48" fmla="*/ 13 w 20"/>
                <a:gd name="T49" fmla="*/ 18 h 38"/>
                <a:gd name="T50" fmla="*/ 14 w 20"/>
                <a:gd name="T51" fmla="*/ 19 h 38"/>
                <a:gd name="T52" fmla="*/ 14 w 20"/>
                <a:gd name="T53" fmla="*/ 22 h 38"/>
                <a:gd name="T54" fmla="*/ 15 w 20"/>
                <a:gd name="T55" fmla="*/ 24 h 38"/>
                <a:gd name="T56" fmla="*/ 15 w 20"/>
                <a:gd name="T57" fmla="*/ 26 h 38"/>
                <a:gd name="T58" fmla="*/ 15 w 20"/>
                <a:gd name="T59" fmla="*/ 29 h 38"/>
                <a:gd name="T60" fmla="*/ 15 w 20"/>
                <a:gd name="T61" fmla="*/ 32 h 38"/>
                <a:gd name="T62" fmla="*/ 13 w 20"/>
                <a:gd name="T63" fmla="*/ 34 h 38"/>
                <a:gd name="T64" fmla="*/ 11 w 20"/>
                <a:gd name="T65" fmla="*/ 37 h 38"/>
                <a:gd name="T66" fmla="*/ 13 w 20"/>
                <a:gd name="T67" fmla="*/ 36 h 38"/>
                <a:gd name="T68" fmla="*/ 15 w 20"/>
                <a:gd name="T69" fmla="*/ 33 h 38"/>
                <a:gd name="T70" fmla="*/ 18 w 20"/>
                <a:gd name="T71" fmla="*/ 30 h 38"/>
                <a:gd name="T72" fmla="*/ 19 w 20"/>
                <a:gd name="T73" fmla="*/ 26 h 38"/>
                <a:gd name="T74" fmla="*/ 18 w 20"/>
                <a:gd name="T75" fmla="*/ 21 h 38"/>
                <a:gd name="T76" fmla="*/ 18 w 20"/>
                <a:gd name="T77" fmla="*/ 18 h 38"/>
                <a:gd name="T78" fmla="*/ 18 w 20"/>
                <a:gd name="T79" fmla="*/ 15 h 38"/>
                <a:gd name="T80" fmla="*/ 18 w 20"/>
                <a:gd name="T81" fmla="*/ 13 h 38"/>
                <a:gd name="T82" fmla="*/ 19 w 20"/>
                <a:gd name="T83" fmla="*/ 11 h 38"/>
                <a:gd name="T84" fmla="*/ 19 w 20"/>
                <a:gd name="T85" fmla="*/ 8 h 38"/>
                <a:gd name="T86" fmla="*/ 18 w 20"/>
                <a:gd name="T87" fmla="*/ 4 h 38"/>
                <a:gd name="T88" fmla="*/ 15 w 20"/>
                <a:gd name="T89" fmla="*/ 1 h 3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
                <a:gd name="T136" fmla="*/ 0 h 38"/>
                <a:gd name="T137" fmla="*/ 20 w 20"/>
                <a:gd name="T138" fmla="*/ 38 h 3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 h="38">
                  <a:moveTo>
                    <a:pt x="15" y="1"/>
                  </a:moveTo>
                  <a:lnTo>
                    <a:pt x="14" y="0"/>
                  </a:lnTo>
                  <a:lnTo>
                    <a:pt x="14" y="1"/>
                  </a:lnTo>
                  <a:lnTo>
                    <a:pt x="14" y="3"/>
                  </a:lnTo>
                  <a:lnTo>
                    <a:pt x="14" y="5"/>
                  </a:lnTo>
                  <a:lnTo>
                    <a:pt x="15" y="7"/>
                  </a:lnTo>
                  <a:lnTo>
                    <a:pt x="14" y="9"/>
                  </a:lnTo>
                  <a:lnTo>
                    <a:pt x="14" y="11"/>
                  </a:lnTo>
                  <a:lnTo>
                    <a:pt x="13" y="13"/>
                  </a:lnTo>
                  <a:lnTo>
                    <a:pt x="10" y="14"/>
                  </a:lnTo>
                  <a:lnTo>
                    <a:pt x="7" y="16"/>
                  </a:lnTo>
                  <a:lnTo>
                    <a:pt x="5" y="17"/>
                  </a:lnTo>
                  <a:lnTo>
                    <a:pt x="3" y="19"/>
                  </a:lnTo>
                  <a:lnTo>
                    <a:pt x="2" y="22"/>
                  </a:lnTo>
                  <a:lnTo>
                    <a:pt x="1" y="25"/>
                  </a:lnTo>
                  <a:lnTo>
                    <a:pt x="0" y="28"/>
                  </a:lnTo>
                  <a:lnTo>
                    <a:pt x="0" y="30"/>
                  </a:lnTo>
                  <a:lnTo>
                    <a:pt x="1" y="28"/>
                  </a:lnTo>
                  <a:lnTo>
                    <a:pt x="2" y="25"/>
                  </a:lnTo>
                  <a:lnTo>
                    <a:pt x="5" y="22"/>
                  </a:lnTo>
                  <a:lnTo>
                    <a:pt x="8" y="20"/>
                  </a:lnTo>
                  <a:lnTo>
                    <a:pt x="10" y="19"/>
                  </a:lnTo>
                  <a:lnTo>
                    <a:pt x="11" y="17"/>
                  </a:lnTo>
                  <a:lnTo>
                    <a:pt x="12" y="17"/>
                  </a:lnTo>
                  <a:lnTo>
                    <a:pt x="13" y="18"/>
                  </a:lnTo>
                  <a:lnTo>
                    <a:pt x="14" y="19"/>
                  </a:lnTo>
                  <a:lnTo>
                    <a:pt x="14" y="22"/>
                  </a:lnTo>
                  <a:lnTo>
                    <a:pt x="15" y="24"/>
                  </a:lnTo>
                  <a:lnTo>
                    <a:pt x="15" y="26"/>
                  </a:lnTo>
                  <a:lnTo>
                    <a:pt x="15" y="29"/>
                  </a:lnTo>
                  <a:lnTo>
                    <a:pt x="15" y="32"/>
                  </a:lnTo>
                  <a:lnTo>
                    <a:pt x="13" y="34"/>
                  </a:lnTo>
                  <a:lnTo>
                    <a:pt x="11" y="37"/>
                  </a:lnTo>
                  <a:lnTo>
                    <a:pt x="13" y="36"/>
                  </a:lnTo>
                  <a:lnTo>
                    <a:pt x="15" y="33"/>
                  </a:lnTo>
                  <a:lnTo>
                    <a:pt x="18" y="30"/>
                  </a:lnTo>
                  <a:lnTo>
                    <a:pt x="19" y="26"/>
                  </a:lnTo>
                  <a:lnTo>
                    <a:pt x="18" y="21"/>
                  </a:lnTo>
                  <a:lnTo>
                    <a:pt x="18" y="18"/>
                  </a:lnTo>
                  <a:lnTo>
                    <a:pt x="18" y="15"/>
                  </a:lnTo>
                  <a:lnTo>
                    <a:pt x="18" y="13"/>
                  </a:lnTo>
                  <a:lnTo>
                    <a:pt x="19" y="11"/>
                  </a:lnTo>
                  <a:lnTo>
                    <a:pt x="19" y="8"/>
                  </a:lnTo>
                  <a:lnTo>
                    <a:pt x="18" y="4"/>
                  </a:lnTo>
                  <a:lnTo>
                    <a:pt x="15" y="1"/>
                  </a:lnTo>
                </a:path>
              </a:pathLst>
            </a:custGeom>
            <a:solidFill>
              <a:srgbClr val="CC4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09" name="Freeform 677"/>
            <p:cNvSpPr>
              <a:spLocks/>
            </p:cNvSpPr>
            <p:nvPr/>
          </p:nvSpPr>
          <p:spPr bwMode="auto">
            <a:xfrm>
              <a:off x="1791" y="935"/>
              <a:ext cx="32" cy="22"/>
            </a:xfrm>
            <a:custGeom>
              <a:avLst/>
              <a:gdLst>
                <a:gd name="T0" fmla="*/ 31 w 32"/>
                <a:gd name="T1" fmla="*/ 21 h 22"/>
                <a:gd name="T2" fmla="*/ 31 w 32"/>
                <a:gd name="T3" fmla="*/ 20 h 22"/>
                <a:gd name="T4" fmla="*/ 31 w 32"/>
                <a:gd name="T5" fmla="*/ 17 h 22"/>
                <a:gd name="T6" fmla="*/ 29 w 32"/>
                <a:gd name="T7" fmla="*/ 13 h 22"/>
                <a:gd name="T8" fmla="*/ 27 w 32"/>
                <a:gd name="T9" fmla="*/ 8 h 22"/>
                <a:gd name="T10" fmla="*/ 26 w 32"/>
                <a:gd name="T11" fmla="*/ 6 h 22"/>
                <a:gd name="T12" fmla="*/ 24 w 32"/>
                <a:gd name="T13" fmla="*/ 4 h 22"/>
                <a:gd name="T14" fmla="*/ 22 w 32"/>
                <a:gd name="T15" fmla="*/ 3 h 22"/>
                <a:gd name="T16" fmla="*/ 20 w 32"/>
                <a:gd name="T17" fmla="*/ 2 h 22"/>
                <a:gd name="T18" fmla="*/ 19 w 32"/>
                <a:gd name="T19" fmla="*/ 1 h 22"/>
                <a:gd name="T20" fmla="*/ 17 w 32"/>
                <a:gd name="T21" fmla="*/ 0 h 22"/>
                <a:gd name="T22" fmla="*/ 15 w 32"/>
                <a:gd name="T23" fmla="*/ 0 h 22"/>
                <a:gd name="T24" fmla="*/ 13 w 32"/>
                <a:gd name="T25" fmla="*/ 0 h 22"/>
                <a:gd name="T26" fmla="*/ 9 w 32"/>
                <a:gd name="T27" fmla="*/ 1 h 22"/>
                <a:gd name="T28" fmla="*/ 4 w 32"/>
                <a:gd name="T29" fmla="*/ 2 h 22"/>
                <a:gd name="T30" fmla="*/ 1 w 32"/>
                <a:gd name="T31" fmla="*/ 2 h 22"/>
                <a:gd name="T32" fmla="*/ 0 w 32"/>
                <a:gd name="T33" fmla="*/ 3 h 22"/>
                <a:gd name="T34" fmla="*/ 1 w 32"/>
                <a:gd name="T35" fmla="*/ 3 h 22"/>
                <a:gd name="T36" fmla="*/ 2 w 32"/>
                <a:gd name="T37" fmla="*/ 3 h 22"/>
                <a:gd name="T38" fmla="*/ 5 w 32"/>
                <a:gd name="T39" fmla="*/ 2 h 22"/>
                <a:gd name="T40" fmla="*/ 9 w 32"/>
                <a:gd name="T41" fmla="*/ 2 h 22"/>
                <a:gd name="T42" fmla="*/ 12 w 32"/>
                <a:gd name="T43" fmla="*/ 3 h 22"/>
                <a:gd name="T44" fmla="*/ 15 w 32"/>
                <a:gd name="T45" fmla="*/ 3 h 22"/>
                <a:gd name="T46" fmla="*/ 18 w 32"/>
                <a:gd name="T47" fmla="*/ 4 h 22"/>
                <a:gd name="T48" fmla="*/ 19 w 32"/>
                <a:gd name="T49" fmla="*/ 5 h 22"/>
                <a:gd name="T50" fmla="*/ 21 w 32"/>
                <a:gd name="T51" fmla="*/ 9 h 22"/>
                <a:gd name="T52" fmla="*/ 23 w 32"/>
                <a:gd name="T53" fmla="*/ 13 h 22"/>
                <a:gd name="T54" fmla="*/ 23 w 32"/>
                <a:gd name="T55" fmla="*/ 17 h 22"/>
                <a:gd name="T56" fmla="*/ 23 w 32"/>
                <a:gd name="T57" fmla="*/ 18 h 22"/>
                <a:gd name="T58" fmla="*/ 25 w 32"/>
                <a:gd name="T59" fmla="*/ 11 h 22"/>
                <a:gd name="T60" fmla="*/ 26 w 32"/>
                <a:gd name="T61" fmla="*/ 12 h 22"/>
                <a:gd name="T62" fmla="*/ 28 w 32"/>
                <a:gd name="T63" fmla="*/ 14 h 22"/>
                <a:gd name="T64" fmla="*/ 30 w 32"/>
                <a:gd name="T65" fmla="*/ 17 h 22"/>
                <a:gd name="T66" fmla="*/ 31 w 32"/>
                <a:gd name="T67" fmla="*/ 21 h 2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
                <a:gd name="T103" fmla="*/ 0 h 22"/>
                <a:gd name="T104" fmla="*/ 32 w 32"/>
                <a:gd name="T105" fmla="*/ 22 h 2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 h="22">
                  <a:moveTo>
                    <a:pt x="31" y="21"/>
                  </a:moveTo>
                  <a:lnTo>
                    <a:pt x="31" y="20"/>
                  </a:lnTo>
                  <a:lnTo>
                    <a:pt x="31" y="17"/>
                  </a:lnTo>
                  <a:lnTo>
                    <a:pt x="29" y="13"/>
                  </a:lnTo>
                  <a:lnTo>
                    <a:pt x="27" y="8"/>
                  </a:lnTo>
                  <a:lnTo>
                    <a:pt x="26" y="6"/>
                  </a:lnTo>
                  <a:lnTo>
                    <a:pt x="24" y="4"/>
                  </a:lnTo>
                  <a:lnTo>
                    <a:pt x="22" y="3"/>
                  </a:lnTo>
                  <a:lnTo>
                    <a:pt x="20" y="2"/>
                  </a:lnTo>
                  <a:lnTo>
                    <a:pt x="19" y="1"/>
                  </a:lnTo>
                  <a:lnTo>
                    <a:pt x="17" y="0"/>
                  </a:lnTo>
                  <a:lnTo>
                    <a:pt x="15" y="0"/>
                  </a:lnTo>
                  <a:lnTo>
                    <a:pt x="13" y="0"/>
                  </a:lnTo>
                  <a:lnTo>
                    <a:pt x="9" y="1"/>
                  </a:lnTo>
                  <a:lnTo>
                    <a:pt x="4" y="2"/>
                  </a:lnTo>
                  <a:lnTo>
                    <a:pt x="1" y="2"/>
                  </a:lnTo>
                  <a:lnTo>
                    <a:pt x="0" y="3"/>
                  </a:lnTo>
                  <a:lnTo>
                    <a:pt x="1" y="3"/>
                  </a:lnTo>
                  <a:lnTo>
                    <a:pt x="2" y="3"/>
                  </a:lnTo>
                  <a:lnTo>
                    <a:pt x="5" y="2"/>
                  </a:lnTo>
                  <a:lnTo>
                    <a:pt x="9" y="2"/>
                  </a:lnTo>
                  <a:lnTo>
                    <a:pt x="12" y="3"/>
                  </a:lnTo>
                  <a:lnTo>
                    <a:pt x="15" y="3"/>
                  </a:lnTo>
                  <a:lnTo>
                    <a:pt x="18" y="4"/>
                  </a:lnTo>
                  <a:lnTo>
                    <a:pt x="19" y="5"/>
                  </a:lnTo>
                  <a:lnTo>
                    <a:pt x="21" y="9"/>
                  </a:lnTo>
                  <a:lnTo>
                    <a:pt x="23" y="13"/>
                  </a:lnTo>
                  <a:lnTo>
                    <a:pt x="23" y="17"/>
                  </a:lnTo>
                  <a:lnTo>
                    <a:pt x="23" y="18"/>
                  </a:lnTo>
                  <a:lnTo>
                    <a:pt x="25" y="11"/>
                  </a:lnTo>
                  <a:lnTo>
                    <a:pt x="26" y="12"/>
                  </a:lnTo>
                  <a:lnTo>
                    <a:pt x="28" y="14"/>
                  </a:lnTo>
                  <a:lnTo>
                    <a:pt x="30" y="17"/>
                  </a:lnTo>
                  <a:lnTo>
                    <a:pt x="31" y="21"/>
                  </a:lnTo>
                </a:path>
              </a:pathLst>
            </a:custGeom>
            <a:solidFill>
              <a:srgbClr val="B20C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10" name="Freeform 678"/>
            <p:cNvSpPr>
              <a:spLocks/>
            </p:cNvSpPr>
            <p:nvPr/>
          </p:nvSpPr>
          <p:spPr bwMode="auto">
            <a:xfrm>
              <a:off x="1702" y="973"/>
              <a:ext cx="113" cy="44"/>
            </a:xfrm>
            <a:custGeom>
              <a:avLst/>
              <a:gdLst>
                <a:gd name="T0" fmla="*/ 94 w 113"/>
                <a:gd name="T1" fmla="*/ 4 h 44"/>
                <a:gd name="T2" fmla="*/ 94 w 113"/>
                <a:gd name="T3" fmla="*/ 12 h 44"/>
                <a:gd name="T4" fmla="*/ 90 w 113"/>
                <a:gd name="T5" fmla="*/ 22 h 44"/>
                <a:gd name="T6" fmla="*/ 84 w 113"/>
                <a:gd name="T7" fmla="*/ 28 h 44"/>
                <a:gd name="T8" fmla="*/ 78 w 113"/>
                <a:gd name="T9" fmla="*/ 31 h 44"/>
                <a:gd name="T10" fmla="*/ 76 w 113"/>
                <a:gd name="T11" fmla="*/ 30 h 44"/>
                <a:gd name="T12" fmla="*/ 80 w 113"/>
                <a:gd name="T13" fmla="*/ 23 h 44"/>
                <a:gd name="T14" fmla="*/ 72 w 113"/>
                <a:gd name="T15" fmla="*/ 30 h 44"/>
                <a:gd name="T16" fmla="*/ 61 w 113"/>
                <a:gd name="T17" fmla="*/ 33 h 44"/>
                <a:gd name="T18" fmla="*/ 53 w 113"/>
                <a:gd name="T19" fmla="*/ 27 h 44"/>
                <a:gd name="T20" fmla="*/ 48 w 113"/>
                <a:gd name="T21" fmla="*/ 22 h 44"/>
                <a:gd name="T22" fmla="*/ 52 w 113"/>
                <a:gd name="T23" fmla="*/ 29 h 44"/>
                <a:gd name="T24" fmla="*/ 56 w 113"/>
                <a:gd name="T25" fmla="*/ 33 h 44"/>
                <a:gd name="T26" fmla="*/ 60 w 113"/>
                <a:gd name="T27" fmla="*/ 36 h 44"/>
                <a:gd name="T28" fmla="*/ 53 w 113"/>
                <a:gd name="T29" fmla="*/ 37 h 44"/>
                <a:gd name="T30" fmla="*/ 43 w 113"/>
                <a:gd name="T31" fmla="*/ 38 h 44"/>
                <a:gd name="T32" fmla="*/ 32 w 113"/>
                <a:gd name="T33" fmla="*/ 36 h 44"/>
                <a:gd name="T34" fmla="*/ 23 w 113"/>
                <a:gd name="T35" fmla="*/ 27 h 44"/>
                <a:gd name="T36" fmla="*/ 21 w 113"/>
                <a:gd name="T37" fmla="*/ 21 h 44"/>
                <a:gd name="T38" fmla="*/ 23 w 113"/>
                <a:gd name="T39" fmla="*/ 31 h 44"/>
                <a:gd name="T40" fmla="*/ 21 w 113"/>
                <a:gd name="T41" fmla="*/ 33 h 44"/>
                <a:gd name="T42" fmla="*/ 14 w 113"/>
                <a:gd name="T43" fmla="*/ 27 h 44"/>
                <a:gd name="T44" fmla="*/ 7 w 113"/>
                <a:gd name="T45" fmla="*/ 22 h 44"/>
                <a:gd name="T46" fmla="*/ 2 w 113"/>
                <a:gd name="T47" fmla="*/ 18 h 44"/>
                <a:gd name="T48" fmla="*/ 8 w 113"/>
                <a:gd name="T49" fmla="*/ 9 h 44"/>
                <a:gd name="T50" fmla="*/ 16 w 113"/>
                <a:gd name="T51" fmla="*/ 2 h 44"/>
                <a:gd name="T52" fmla="*/ 19 w 113"/>
                <a:gd name="T53" fmla="*/ 0 h 44"/>
                <a:gd name="T54" fmla="*/ 12 w 113"/>
                <a:gd name="T55" fmla="*/ 3 h 44"/>
                <a:gd name="T56" fmla="*/ 2 w 113"/>
                <a:gd name="T57" fmla="*/ 14 h 44"/>
                <a:gd name="T58" fmla="*/ 4 w 113"/>
                <a:gd name="T59" fmla="*/ 24 h 44"/>
                <a:gd name="T60" fmla="*/ 12 w 113"/>
                <a:gd name="T61" fmla="*/ 30 h 44"/>
                <a:gd name="T62" fmla="*/ 23 w 113"/>
                <a:gd name="T63" fmla="*/ 37 h 44"/>
                <a:gd name="T64" fmla="*/ 27 w 113"/>
                <a:gd name="T65" fmla="*/ 38 h 44"/>
                <a:gd name="T66" fmla="*/ 41 w 113"/>
                <a:gd name="T67" fmla="*/ 43 h 44"/>
                <a:gd name="T68" fmla="*/ 56 w 113"/>
                <a:gd name="T69" fmla="*/ 43 h 44"/>
                <a:gd name="T70" fmla="*/ 63 w 113"/>
                <a:gd name="T71" fmla="*/ 42 h 44"/>
                <a:gd name="T72" fmla="*/ 52 w 113"/>
                <a:gd name="T73" fmla="*/ 42 h 44"/>
                <a:gd name="T74" fmla="*/ 52 w 113"/>
                <a:gd name="T75" fmla="*/ 41 h 44"/>
                <a:gd name="T76" fmla="*/ 60 w 113"/>
                <a:gd name="T77" fmla="*/ 39 h 44"/>
                <a:gd name="T78" fmla="*/ 68 w 113"/>
                <a:gd name="T79" fmla="*/ 38 h 44"/>
                <a:gd name="T80" fmla="*/ 73 w 113"/>
                <a:gd name="T81" fmla="*/ 35 h 44"/>
                <a:gd name="T82" fmla="*/ 78 w 113"/>
                <a:gd name="T83" fmla="*/ 33 h 44"/>
                <a:gd name="T84" fmla="*/ 85 w 113"/>
                <a:gd name="T85" fmla="*/ 30 h 44"/>
                <a:gd name="T86" fmla="*/ 91 w 113"/>
                <a:gd name="T87" fmla="*/ 26 h 44"/>
                <a:gd name="T88" fmla="*/ 96 w 113"/>
                <a:gd name="T89" fmla="*/ 23 h 44"/>
                <a:gd name="T90" fmla="*/ 102 w 113"/>
                <a:gd name="T91" fmla="*/ 21 h 44"/>
                <a:gd name="T92" fmla="*/ 107 w 113"/>
                <a:gd name="T93" fmla="*/ 19 h 44"/>
                <a:gd name="T94" fmla="*/ 112 w 113"/>
                <a:gd name="T95" fmla="*/ 12 h 44"/>
                <a:gd name="T96" fmla="*/ 111 w 113"/>
                <a:gd name="T97" fmla="*/ 13 h 44"/>
                <a:gd name="T98" fmla="*/ 104 w 113"/>
                <a:gd name="T99" fmla="*/ 18 h 44"/>
                <a:gd name="T100" fmla="*/ 97 w 113"/>
                <a:gd name="T101" fmla="*/ 19 h 44"/>
                <a:gd name="T102" fmla="*/ 97 w 113"/>
                <a:gd name="T103" fmla="*/ 15 h 44"/>
                <a:gd name="T104" fmla="*/ 96 w 113"/>
                <a:gd name="T105" fmla="*/ 8 h 4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3"/>
                <a:gd name="T160" fmla="*/ 0 h 44"/>
                <a:gd name="T161" fmla="*/ 113 w 113"/>
                <a:gd name="T162" fmla="*/ 44 h 4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3" h="44">
                  <a:moveTo>
                    <a:pt x="95" y="4"/>
                  </a:moveTo>
                  <a:lnTo>
                    <a:pt x="95" y="4"/>
                  </a:lnTo>
                  <a:lnTo>
                    <a:pt x="94" y="4"/>
                  </a:lnTo>
                  <a:lnTo>
                    <a:pt x="94" y="6"/>
                  </a:lnTo>
                  <a:lnTo>
                    <a:pt x="94" y="9"/>
                  </a:lnTo>
                  <a:lnTo>
                    <a:pt x="94" y="12"/>
                  </a:lnTo>
                  <a:lnTo>
                    <a:pt x="93" y="15"/>
                  </a:lnTo>
                  <a:lnTo>
                    <a:pt x="92" y="19"/>
                  </a:lnTo>
                  <a:lnTo>
                    <a:pt x="90" y="22"/>
                  </a:lnTo>
                  <a:lnTo>
                    <a:pt x="88" y="24"/>
                  </a:lnTo>
                  <a:lnTo>
                    <a:pt x="86" y="26"/>
                  </a:lnTo>
                  <a:lnTo>
                    <a:pt x="84" y="28"/>
                  </a:lnTo>
                  <a:lnTo>
                    <a:pt x="82" y="29"/>
                  </a:lnTo>
                  <a:lnTo>
                    <a:pt x="80" y="30"/>
                  </a:lnTo>
                  <a:lnTo>
                    <a:pt x="78" y="31"/>
                  </a:lnTo>
                  <a:lnTo>
                    <a:pt x="77" y="31"/>
                  </a:lnTo>
                  <a:lnTo>
                    <a:pt x="75" y="31"/>
                  </a:lnTo>
                  <a:lnTo>
                    <a:pt x="76" y="30"/>
                  </a:lnTo>
                  <a:lnTo>
                    <a:pt x="78" y="29"/>
                  </a:lnTo>
                  <a:lnTo>
                    <a:pt x="79" y="26"/>
                  </a:lnTo>
                  <a:lnTo>
                    <a:pt x="80" y="23"/>
                  </a:lnTo>
                  <a:lnTo>
                    <a:pt x="79" y="24"/>
                  </a:lnTo>
                  <a:lnTo>
                    <a:pt x="77" y="27"/>
                  </a:lnTo>
                  <a:lnTo>
                    <a:pt x="72" y="30"/>
                  </a:lnTo>
                  <a:lnTo>
                    <a:pt x="68" y="33"/>
                  </a:lnTo>
                  <a:lnTo>
                    <a:pt x="63" y="33"/>
                  </a:lnTo>
                  <a:lnTo>
                    <a:pt x="61" y="33"/>
                  </a:lnTo>
                  <a:lnTo>
                    <a:pt x="59" y="32"/>
                  </a:lnTo>
                  <a:lnTo>
                    <a:pt x="56" y="30"/>
                  </a:lnTo>
                  <a:lnTo>
                    <a:pt x="53" y="27"/>
                  </a:lnTo>
                  <a:lnTo>
                    <a:pt x="51" y="25"/>
                  </a:lnTo>
                  <a:lnTo>
                    <a:pt x="50" y="23"/>
                  </a:lnTo>
                  <a:lnTo>
                    <a:pt x="48" y="22"/>
                  </a:lnTo>
                  <a:lnTo>
                    <a:pt x="48" y="23"/>
                  </a:lnTo>
                  <a:lnTo>
                    <a:pt x="50" y="26"/>
                  </a:lnTo>
                  <a:lnTo>
                    <a:pt x="52" y="29"/>
                  </a:lnTo>
                  <a:lnTo>
                    <a:pt x="54" y="31"/>
                  </a:lnTo>
                  <a:lnTo>
                    <a:pt x="55" y="32"/>
                  </a:lnTo>
                  <a:lnTo>
                    <a:pt x="56" y="33"/>
                  </a:lnTo>
                  <a:lnTo>
                    <a:pt x="58" y="34"/>
                  </a:lnTo>
                  <a:lnTo>
                    <a:pt x="60" y="35"/>
                  </a:lnTo>
                  <a:lnTo>
                    <a:pt x="60" y="36"/>
                  </a:lnTo>
                  <a:lnTo>
                    <a:pt x="59" y="37"/>
                  </a:lnTo>
                  <a:lnTo>
                    <a:pt x="57" y="37"/>
                  </a:lnTo>
                  <a:lnTo>
                    <a:pt x="53" y="37"/>
                  </a:lnTo>
                  <a:lnTo>
                    <a:pt x="49" y="37"/>
                  </a:lnTo>
                  <a:lnTo>
                    <a:pt x="46" y="37"/>
                  </a:lnTo>
                  <a:lnTo>
                    <a:pt x="43" y="38"/>
                  </a:lnTo>
                  <a:lnTo>
                    <a:pt x="39" y="38"/>
                  </a:lnTo>
                  <a:lnTo>
                    <a:pt x="36" y="37"/>
                  </a:lnTo>
                  <a:lnTo>
                    <a:pt x="32" y="36"/>
                  </a:lnTo>
                  <a:lnTo>
                    <a:pt x="29" y="35"/>
                  </a:lnTo>
                  <a:lnTo>
                    <a:pt x="27" y="32"/>
                  </a:lnTo>
                  <a:lnTo>
                    <a:pt x="23" y="27"/>
                  </a:lnTo>
                  <a:lnTo>
                    <a:pt x="22" y="23"/>
                  </a:lnTo>
                  <a:lnTo>
                    <a:pt x="21" y="22"/>
                  </a:lnTo>
                  <a:lnTo>
                    <a:pt x="21" y="21"/>
                  </a:lnTo>
                  <a:lnTo>
                    <a:pt x="21" y="23"/>
                  </a:lnTo>
                  <a:lnTo>
                    <a:pt x="22" y="27"/>
                  </a:lnTo>
                  <a:lnTo>
                    <a:pt x="23" y="31"/>
                  </a:lnTo>
                  <a:lnTo>
                    <a:pt x="25" y="34"/>
                  </a:lnTo>
                  <a:lnTo>
                    <a:pt x="24" y="34"/>
                  </a:lnTo>
                  <a:lnTo>
                    <a:pt x="21" y="33"/>
                  </a:lnTo>
                  <a:lnTo>
                    <a:pt x="18" y="32"/>
                  </a:lnTo>
                  <a:lnTo>
                    <a:pt x="15" y="29"/>
                  </a:lnTo>
                  <a:lnTo>
                    <a:pt x="14" y="27"/>
                  </a:lnTo>
                  <a:lnTo>
                    <a:pt x="11" y="25"/>
                  </a:lnTo>
                  <a:lnTo>
                    <a:pt x="9" y="23"/>
                  </a:lnTo>
                  <a:lnTo>
                    <a:pt x="7" y="22"/>
                  </a:lnTo>
                  <a:lnTo>
                    <a:pt x="4" y="21"/>
                  </a:lnTo>
                  <a:lnTo>
                    <a:pt x="3" y="19"/>
                  </a:lnTo>
                  <a:lnTo>
                    <a:pt x="2" y="18"/>
                  </a:lnTo>
                  <a:lnTo>
                    <a:pt x="3" y="16"/>
                  </a:lnTo>
                  <a:lnTo>
                    <a:pt x="6" y="12"/>
                  </a:lnTo>
                  <a:lnTo>
                    <a:pt x="8" y="9"/>
                  </a:lnTo>
                  <a:lnTo>
                    <a:pt x="10" y="6"/>
                  </a:lnTo>
                  <a:lnTo>
                    <a:pt x="13" y="4"/>
                  </a:lnTo>
                  <a:lnTo>
                    <a:pt x="16" y="2"/>
                  </a:lnTo>
                  <a:lnTo>
                    <a:pt x="19" y="1"/>
                  </a:lnTo>
                  <a:lnTo>
                    <a:pt x="19" y="0"/>
                  </a:lnTo>
                  <a:lnTo>
                    <a:pt x="16" y="1"/>
                  </a:lnTo>
                  <a:lnTo>
                    <a:pt x="12" y="3"/>
                  </a:lnTo>
                  <a:lnTo>
                    <a:pt x="9" y="6"/>
                  </a:lnTo>
                  <a:lnTo>
                    <a:pt x="5" y="11"/>
                  </a:lnTo>
                  <a:lnTo>
                    <a:pt x="2" y="14"/>
                  </a:lnTo>
                  <a:lnTo>
                    <a:pt x="0" y="17"/>
                  </a:lnTo>
                  <a:lnTo>
                    <a:pt x="1" y="20"/>
                  </a:lnTo>
                  <a:lnTo>
                    <a:pt x="4" y="24"/>
                  </a:lnTo>
                  <a:lnTo>
                    <a:pt x="7" y="26"/>
                  </a:lnTo>
                  <a:lnTo>
                    <a:pt x="10" y="28"/>
                  </a:lnTo>
                  <a:lnTo>
                    <a:pt x="12" y="30"/>
                  </a:lnTo>
                  <a:lnTo>
                    <a:pt x="14" y="33"/>
                  </a:lnTo>
                  <a:lnTo>
                    <a:pt x="19" y="35"/>
                  </a:lnTo>
                  <a:lnTo>
                    <a:pt x="23" y="37"/>
                  </a:lnTo>
                  <a:lnTo>
                    <a:pt x="25" y="38"/>
                  </a:lnTo>
                  <a:lnTo>
                    <a:pt x="27" y="38"/>
                  </a:lnTo>
                  <a:lnTo>
                    <a:pt x="31" y="39"/>
                  </a:lnTo>
                  <a:lnTo>
                    <a:pt x="36" y="41"/>
                  </a:lnTo>
                  <a:lnTo>
                    <a:pt x="41" y="43"/>
                  </a:lnTo>
                  <a:lnTo>
                    <a:pt x="47" y="43"/>
                  </a:lnTo>
                  <a:lnTo>
                    <a:pt x="52" y="43"/>
                  </a:lnTo>
                  <a:lnTo>
                    <a:pt x="56" y="43"/>
                  </a:lnTo>
                  <a:lnTo>
                    <a:pt x="60" y="43"/>
                  </a:lnTo>
                  <a:lnTo>
                    <a:pt x="63" y="42"/>
                  </a:lnTo>
                  <a:lnTo>
                    <a:pt x="56" y="42"/>
                  </a:lnTo>
                  <a:lnTo>
                    <a:pt x="52" y="42"/>
                  </a:lnTo>
                  <a:lnTo>
                    <a:pt x="50" y="42"/>
                  </a:lnTo>
                  <a:lnTo>
                    <a:pt x="50" y="41"/>
                  </a:lnTo>
                  <a:lnTo>
                    <a:pt x="52" y="41"/>
                  </a:lnTo>
                  <a:lnTo>
                    <a:pt x="54" y="40"/>
                  </a:lnTo>
                  <a:lnTo>
                    <a:pt x="57" y="40"/>
                  </a:lnTo>
                  <a:lnTo>
                    <a:pt x="60" y="39"/>
                  </a:lnTo>
                  <a:lnTo>
                    <a:pt x="63" y="39"/>
                  </a:lnTo>
                  <a:lnTo>
                    <a:pt x="66" y="38"/>
                  </a:lnTo>
                  <a:lnTo>
                    <a:pt x="68" y="38"/>
                  </a:lnTo>
                  <a:lnTo>
                    <a:pt x="70" y="37"/>
                  </a:lnTo>
                  <a:lnTo>
                    <a:pt x="72" y="36"/>
                  </a:lnTo>
                  <a:lnTo>
                    <a:pt x="73" y="35"/>
                  </a:lnTo>
                  <a:lnTo>
                    <a:pt x="74" y="34"/>
                  </a:lnTo>
                  <a:lnTo>
                    <a:pt x="76" y="33"/>
                  </a:lnTo>
                  <a:lnTo>
                    <a:pt x="78" y="33"/>
                  </a:lnTo>
                  <a:lnTo>
                    <a:pt x="80" y="32"/>
                  </a:lnTo>
                  <a:lnTo>
                    <a:pt x="82" y="31"/>
                  </a:lnTo>
                  <a:lnTo>
                    <a:pt x="85" y="30"/>
                  </a:lnTo>
                  <a:lnTo>
                    <a:pt x="87" y="29"/>
                  </a:lnTo>
                  <a:lnTo>
                    <a:pt x="89" y="28"/>
                  </a:lnTo>
                  <a:lnTo>
                    <a:pt x="91" y="26"/>
                  </a:lnTo>
                  <a:lnTo>
                    <a:pt x="92" y="25"/>
                  </a:lnTo>
                  <a:lnTo>
                    <a:pt x="94" y="24"/>
                  </a:lnTo>
                  <a:lnTo>
                    <a:pt x="96" y="23"/>
                  </a:lnTo>
                  <a:lnTo>
                    <a:pt x="98" y="22"/>
                  </a:lnTo>
                  <a:lnTo>
                    <a:pt x="100" y="22"/>
                  </a:lnTo>
                  <a:lnTo>
                    <a:pt x="102" y="21"/>
                  </a:lnTo>
                  <a:lnTo>
                    <a:pt x="104" y="21"/>
                  </a:lnTo>
                  <a:lnTo>
                    <a:pt x="106" y="20"/>
                  </a:lnTo>
                  <a:lnTo>
                    <a:pt x="107" y="19"/>
                  </a:lnTo>
                  <a:lnTo>
                    <a:pt x="109" y="16"/>
                  </a:lnTo>
                  <a:lnTo>
                    <a:pt x="110" y="13"/>
                  </a:lnTo>
                  <a:lnTo>
                    <a:pt x="112" y="12"/>
                  </a:lnTo>
                  <a:lnTo>
                    <a:pt x="112" y="11"/>
                  </a:lnTo>
                  <a:lnTo>
                    <a:pt x="112" y="12"/>
                  </a:lnTo>
                  <a:lnTo>
                    <a:pt x="111" y="13"/>
                  </a:lnTo>
                  <a:lnTo>
                    <a:pt x="109" y="14"/>
                  </a:lnTo>
                  <a:lnTo>
                    <a:pt x="107" y="16"/>
                  </a:lnTo>
                  <a:lnTo>
                    <a:pt x="104" y="18"/>
                  </a:lnTo>
                  <a:lnTo>
                    <a:pt x="102" y="19"/>
                  </a:lnTo>
                  <a:lnTo>
                    <a:pt x="99" y="20"/>
                  </a:lnTo>
                  <a:lnTo>
                    <a:pt x="97" y="19"/>
                  </a:lnTo>
                  <a:lnTo>
                    <a:pt x="97" y="17"/>
                  </a:lnTo>
                  <a:lnTo>
                    <a:pt x="97" y="15"/>
                  </a:lnTo>
                  <a:lnTo>
                    <a:pt x="97" y="13"/>
                  </a:lnTo>
                  <a:lnTo>
                    <a:pt x="97" y="11"/>
                  </a:lnTo>
                  <a:lnTo>
                    <a:pt x="96" y="8"/>
                  </a:lnTo>
                  <a:lnTo>
                    <a:pt x="96" y="6"/>
                  </a:lnTo>
                  <a:lnTo>
                    <a:pt x="95" y="4"/>
                  </a:lnTo>
                </a:path>
              </a:pathLst>
            </a:custGeom>
            <a:solidFill>
              <a:srgbClr val="CC4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11" name="Freeform 679"/>
            <p:cNvSpPr>
              <a:spLocks/>
            </p:cNvSpPr>
            <p:nvPr/>
          </p:nvSpPr>
          <p:spPr bwMode="auto">
            <a:xfrm>
              <a:off x="1734" y="941"/>
              <a:ext cx="62" cy="31"/>
            </a:xfrm>
            <a:custGeom>
              <a:avLst/>
              <a:gdLst>
                <a:gd name="T0" fmla="*/ 46 w 62"/>
                <a:gd name="T1" fmla="*/ 28 h 31"/>
                <a:gd name="T2" fmla="*/ 44 w 62"/>
                <a:gd name="T3" fmla="*/ 22 h 31"/>
                <a:gd name="T4" fmla="*/ 39 w 62"/>
                <a:gd name="T5" fmla="*/ 18 h 31"/>
                <a:gd name="T6" fmla="*/ 32 w 62"/>
                <a:gd name="T7" fmla="*/ 15 h 31"/>
                <a:gd name="T8" fmla="*/ 25 w 62"/>
                <a:gd name="T9" fmla="*/ 16 h 31"/>
                <a:gd name="T10" fmla="*/ 21 w 62"/>
                <a:gd name="T11" fmla="*/ 19 h 31"/>
                <a:gd name="T12" fmla="*/ 21 w 62"/>
                <a:gd name="T13" fmla="*/ 19 h 31"/>
                <a:gd name="T14" fmla="*/ 24 w 62"/>
                <a:gd name="T15" fmla="*/ 15 h 31"/>
                <a:gd name="T16" fmla="*/ 30 w 62"/>
                <a:gd name="T17" fmla="*/ 13 h 31"/>
                <a:gd name="T18" fmla="*/ 35 w 62"/>
                <a:gd name="T19" fmla="*/ 13 h 31"/>
                <a:gd name="T20" fmla="*/ 39 w 62"/>
                <a:gd name="T21" fmla="*/ 15 h 31"/>
                <a:gd name="T22" fmla="*/ 40 w 62"/>
                <a:gd name="T23" fmla="*/ 15 h 31"/>
                <a:gd name="T24" fmla="*/ 40 w 62"/>
                <a:gd name="T25" fmla="*/ 11 h 31"/>
                <a:gd name="T26" fmla="*/ 33 w 62"/>
                <a:gd name="T27" fmla="*/ 3 h 31"/>
                <a:gd name="T28" fmla="*/ 24 w 62"/>
                <a:gd name="T29" fmla="*/ 2 h 31"/>
                <a:gd name="T30" fmla="*/ 20 w 62"/>
                <a:gd name="T31" fmla="*/ 4 h 31"/>
                <a:gd name="T32" fmla="*/ 16 w 62"/>
                <a:gd name="T33" fmla="*/ 6 h 31"/>
                <a:gd name="T34" fmla="*/ 14 w 62"/>
                <a:gd name="T35" fmla="*/ 7 h 31"/>
                <a:gd name="T36" fmla="*/ 9 w 62"/>
                <a:gd name="T37" fmla="*/ 7 h 31"/>
                <a:gd name="T38" fmla="*/ 3 w 62"/>
                <a:gd name="T39" fmla="*/ 8 h 31"/>
                <a:gd name="T40" fmla="*/ 1 w 62"/>
                <a:gd name="T41" fmla="*/ 10 h 31"/>
                <a:gd name="T42" fmla="*/ 5 w 62"/>
                <a:gd name="T43" fmla="*/ 6 h 31"/>
                <a:gd name="T44" fmla="*/ 11 w 62"/>
                <a:gd name="T45" fmla="*/ 3 h 31"/>
                <a:gd name="T46" fmla="*/ 17 w 62"/>
                <a:gd name="T47" fmla="*/ 3 h 31"/>
                <a:gd name="T48" fmla="*/ 22 w 62"/>
                <a:gd name="T49" fmla="*/ 1 h 31"/>
                <a:gd name="T50" fmla="*/ 26 w 62"/>
                <a:gd name="T51" fmla="*/ 0 h 31"/>
                <a:gd name="T52" fmla="*/ 31 w 62"/>
                <a:gd name="T53" fmla="*/ 0 h 31"/>
                <a:gd name="T54" fmla="*/ 36 w 62"/>
                <a:gd name="T55" fmla="*/ 1 h 31"/>
                <a:gd name="T56" fmla="*/ 40 w 62"/>
                <a:gd name="T57" fmla="*/ 4 h 31"/>
                <a:gd name="T58" fmla="*/ 44 w 62"/>
                <a:gd name="T59" fmla="*/ 9 h 31"/>
                <a:gd name="T60" fmla="*/ 47 w 62"/>
                <a:gd name="T61" fmla="*/ 12 h 31"/>
                <a:gd name="T62" fmla="*/ 53 w 62"/>
                <a:gd name="T63" fmla="*/ 14 h 31"/>
                <a:gd name="T64" fmla="*/ 58 w 62"/>
                <a:gd name="T65" fmla="*/ 16 h 31"/>
                <a:gd name="T66" fmla="*/ 61 w 62"/>
                <a:gd name="T67" fmla="*/ 17 h 31"/>
                <a:gd name="T68" fmla="*/ 58 w 62"/>
                <a:gd name="T69" fmla="*/ 17 h 31"/>
                <a:gd name="T70" fmla="*/ 55 w 62"/>
                <a:gd name="T71" fmla="*/ 16 h 31"/>
                <a:gd name="T72" fmla="*/ 50 w 62"/>
                <a:gd name="T73" fmla="*/ 16 h 31"/>
                <a:gd name="T74" fmla="*/ 47 w 62"/>
                <a:gd name="T75" fmla="*/ 16 h 31"/>
                <a:gd name="T76" fmla="*/ 45 w 62"/>
                <a:gd name="T77" fmla="*/ 17 h 31"/>
                <a:gd name="T78" fmla="*/ 46 w 62"/>
                <a:gd name="T79" fmla="*/ 19 h 31"/>
                <a:gd name="T80" fmla="*/ 46 w 62"/>
                <a:gd name="T81" fmla="*/ 30 h 3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2"/>
                <a:gd name="T124" fmla="*/ 0 h 31"/>
                <a:gd name="T125" fmla="*/ 62 w 62"/>
                <a:gd name="T126" fmla="*/ 31 h 3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2" h="31">
                  <a:moveTo>
                    <a:pt x="46" y="30"/>
                  </a:moveTo>
                  <a:lnTo>
                    <a:pt x="46" y="28"/>
                  </a:lnTo>
                  <a:lnTo>
                    <a:pt x="45" y="25"/>
                  </a:lnTo>
                  <a:lnTo>
                    <a:pt x="44" y="22"/>
                  </a:lnTo>
                  <a:lnTo>
                    <a:pt x="42" y="19"/>
                  </a:lnTo>
                  <a:lnTo>
                    <a:pt x="39" y="18"/>
                  </a:lnTo>
                  <a:lnTo>
                    <a:pt x="36" y="16"/>
                  </a:lnTo>
                  <a:lnTo>
                    <a:pt x="32" y="15"/>
                  </a:lnTo>
                  <a:lnTo>
                    <a:pt x="29" y="15"/>
                  </a:lnTo>
                  <a:lnTo>
                    <a:pt x="25" y="16"/>
                  </a:lnTo>
                  <a:lnTo>
                    <a:pt x="22" y="17"/>
                  </a:lnTo>
                  <a:lnTo>
                    <a:pt x="21" y="19"/>
                  </a:lnTo>
                  <a:lnTo>
                    <a:pt x="20" y="19"/>
                  </a:lnTo>
                  <a:lnTo>
                    <a:pt x="21" y="19"/>
                  </a:lnTo>
                  <a:lnTo>
                    <a:pt x="22" y="17"/>
                  </a:lnTo>
                  <a:lnTo>
                    <a:pt x="24" y="15"/>
                  </a:lnTo>
                  <a:lnTo>
                    <a:pt x="28" y="13"/>
                  </a:lnTo>
                  <a:lnTo>
                    <a:pt x="30" y="13"/>
                  </a:lnTo>
                  <a:lnTo>
                    <a:pt x="32" y="13"/>
                  </a:lnTo>
                  <a:lnTo>
                    <a:pt x="35" y="13"/>
                  </a:lnTo>
                  <a:lnTo>
                    <a:pt x="37" y="14"/>
                  </a:lnTo>
                  <a:lnTo>
                    <a:pt x="39" y="15"/>
                  </a:lnTo>
                  <a:lnTo>
                    <a:pt x="40" y="15"/>
                  </a:lnTo>
                  <a:lnTo>
                    <a:pt x="40" y="14"/>
                  </a:lnTo>
                  <a:lnTo>
                    <a:pt x="40" y="11"/>
                  </a:lnTo>
                  <a:lnTo>
                    <a:pt x="37" y="7"/>
                  </a:lnTo>
                  <a:lnTo>
                    <a:pt x="33" y="3"/>
                  </a:lnTo>
                  <a:lnTo>
                    <a:pt x="28" y="2"/>
                  </a:lnTo>
                  <a:lnTo>
                    <a:pt x="24" y="2"/>
                  </a:lnTo>
                  <a:lnTo>
                    <a:pt x="22" y="3"/>
                  </a:lnTo>
                  <a:lnTo>
                    <a:pt x="20" y="4"/>
                  </a:lnTo>
                  <a:lnTo>
                    <a:pt x="18" y="5"/>
                  </a:lnTo>
                  <a:lnTo>
                    <a:pt x="16" y="6"/>
                  </a:lnTo>
                  <a:lnTo>
                    <a:pt x="15" y="7"/>
                  </a:lnTo>
                  <a:lnTo>
                    <a:pt x="14" y="7"/>
                  </a:lnTo>
                  <a:lnTo>
                    <a:pt x="13" y="7"/>
                  </a:lnTo>
                  <a:lnTo>
                    <a:pt x="9" y="7"/>
                  </a:lnTo>
                  <a:lnTo>
                    <a:pt x="6" y="7"/>
                  </a:lnTo>
                  <a:lnTo>
                    <a:pt x="3" y="8"/>
                  </a:lnTo>
                  <a:lnTo>
                    <a:pt x="0" y="10"/>
                  </a:lnTo>
                  <a:lnTo>
                    <a:pt x="1" y="10"/>
                  </a:lnTo>
                  <a:lnTo>
                    <a:pt x="3" y="8"/>
                  </a:lnTo>
                  <a:lnTo>
                    <a:pt x="5" y="6"/>
                  </a:lnTo>
                  <a:lnTo>
                    <a:pt x="8" y="4"/>
                  </a:lnTo>
                  <a:lnTo>
                    <a:pt x="11" y="3"/>
                  </a:lnTo>
                  <a:lnTo>
                    <a:pt x="14" y="3"/>
                  </a:lnTo>
                  <a:lnTo>
                    <a:pt x="17" y="3"/>
                  </a:lnTo>
                  <a:lnTo>
                    <a:pt x="20" y="2"/>
                  </a:lnTo>
                  <a:lnTo>
                    <a:pt x="22" y="1"/>
                  </a:lnTo>
                  <a:lnTo>
                    <a:pt x="23" y="0"/>
                  </a:lnTo>
                  <a:lnTo>
                    <a:pt x="26" y="0"/>
                  </a:lnTo>
                  <a:lnTo>
                    <a:pt x="29" y="0"/>
                  </a:lnTo>
                  <a:lnTo>
                    <a:pt x="31" y="0"/>
                  </a:lnTo>
                  <a:lnTo>
                    <a:pt x="34" y="1"/>
                  </a:lnTo>
                  <a:lnTo>
                    <a:pt x="36" y="1"/>
                  </a:lnTo>
                  <a:lnTo>
                    <a:pt x="38" y="2"/>
                  </a:lnTo>
                  <a:lnTo>
                    <a:pt x="40" y="4"/>
                  </a:lnTo>
                  <a:lnTo>
                    <a:pt x="42" y="7"/>
                  </a:lnTo>
                  <a:lnTo>
                    <a:pt x="44" y="9"/>
                  </a:lnTo>
                  <a:lnTo>
                    <a:pt x="45" y="11"/>
                  </a:lnTo>
                  <a:lnTo>
                    <a:pt x="47" y="12"/>
                  </a:lnTo>
                  <a:lnTo>
                    <a:pt x="50" y="13"/>
                  </a:lnTo>
                  <a:lnTo>
                    <a:pt x="53" y="14"/>
                  </a:lnTo>
                  <a:lnTo>
                    <a:pt x="56" y="15"/>
                  </a:lnTo>
                  <a:lnTo>
                    <a:pt x="58" y="16"/>
                  </a:lnTo>
                  <a:lnTo>
                    <a:pt x="60" y="17"/>
                  </a:lnTo>
                  <a:lnTo>
                    <a:pt x="61" y="17"/>
                  </a:lnTo>
                  <a:lnTo>
                    <a:pt x="60" y="17"/>
                  </a:lnTo>
                  <a:lnTo>
                    <a:pt x="58" y="17"/>
                  </a:lnTo>
                  <a:lnTo>
                    <a:pt x="57" y="17"/>
                  </a:lnTo>
                  <a:lnTo>
                    <a:pt x="55" y="16"/>
                  </a:lnTo>
                  <a:lnTo>
                    <a:pt x="53" y="16"/>
                  </a:lnTo>
                  <a:lnTo>
                    <a:pt x="50" y="16"/>
                  </a:lnTo>
                  <a:lnTo>
                    <a:pt x="49" y="16"/>
                  </a:lnTo>
                  <a:lnTo>
                    <a:pt x="47" y="16"/>
                  </a:lnTo>
                  <a:lnTo>
                    <a:pt x="46" y="16"/>
                  </a:lnTo>
                  <a:lnTo>
                    <a:pt x="45" y="17"/>
                  </a:lnTo>
                  <a:lnTo>
                    <a:pt x="45" y="18"/>
                  </a:lnTo>
                  <a:lnTo>
                    <a:pt x="46" y="19"/>
                  </a:lnTo>
                  <a:lnTo>
                    <a:pt x="46" y="20"/>
                  </a:lnTo>
                  <a:lnTo>
                    <a:pt x="46" y="30"/>
                  </a:lnTo>
                </a:path>
              </a:pathLst>
            </a:custGeom>
            <a:solidFill>
              <a:srgbClr val="B20C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12" name="Freeform 680"/>
            <p:cNvSpPr>
              <a:spLocks/>
            </p:cNvSpPr>
            <p:nvPr/>
          </p:nvSpPr>
          <p:spPr bwMode="auto">
            <a:xfrm>
              <a:off x="1681" y="966"/>
              <a:ext cx="17" cy="28"/>
            </a:xfrm>
            <a:custGeom>
              <a:avLst/>
              <a:gdLst>
                <a:gd name="T0" fmla="*/ 11 w 17"/>
                <a:gd name="T1" fmla="*/ 0 h 28"/>
                <a:gd name="T2" fmla="*/ 9 w 17"/>
                <a:gd name="T3" fmla="*/ 3 h 28"/>
                <a:gd name="T4" fmla="*/ 5 w 17"/>
                <a:gd name="T5" fmla="*/ 5 h 28"/>
                <a:gd name="T6" fmla="*/ 3 w 17"/>
                <a:gd name="T7" fmla="*/ 8 h 28"/>
                <a:gd name="T8" fmla="*/ 3 w 17"/>
                <a:gd name="T9" fmla="*/ 12 h 28"/>
                <a:gd name="T10" fmla="*/ 4 w 17"/>
                <a:gd name="T11" fmla="*/ 15 h 28"/>
                <a:gd name="T12" fmla="*/ 5 w 17"/>
                <a:gd name="T13" fmla="*/ 17 h 28"/>
                <a:gd name="T14" fmla="*/ 6 w 17"/>
                <a:gd name="T15" fmla="*/ 19 h 28"/>
                <a:gd name="T16" fmla="*/ 9 w 17"/>
                <a:gd name="T17" fmla="*/ 20 h 28"/>
                <a:gd name="T18" fmla="*/ 12 w 17"/>
                <a:gd name="T19" fmla="*/ 23 h 28"/>
                <a:gd name="T20" fmla="*/ 14 w 17"/>
                <a:gd name="T21" fmla="*/ 25 h 28"/>
                <a:gd name="T22" fmla="*/ 16 w 17"/>
                <a:gd name="T23" fmla="*/ 26 h 28"/>
                <a:gd name="T24" fmla="*/ 16 w 17"/>
                <a:gd name="T25" fmla="*/ 27 h 28"/>
                <a:gd name="T26" fmla="*/ 14 w 17"/>
                <a:gd name="T27" fmla="*/ 26 h 28"/>
                <a:gd name="T28" fmla="*/ 10 w 17"/>
                <a:gd name="T29" fmla="*/ 24 h 28"/>
                <a:gd name="T30" fmla="*/ 5 w 17"/>
                <a:gd name="T31" fmla="*/ 22 h 28"/>
                <a:gd name="T32" fmla="*/ 4 w 17"/>
                <a:gd name="T33" fmla="*/ 20 h 28"/>
                <a:gd name="T34" fmla="*/ 3 w 17"/>
                <a:gd name="T35" fmla="*/ 17 h 28"/>
                <a:gd name="T36" fmla="*/ 1 w 17"/>
                <a:gd name="T37" fmla="*/ 15 h 28"/>
                <a:gd name="T38" fmla="*/ 0 w 17"/>
                <a:gd name="T39" fmla="*/ 12 h 28"/>
                <a:gd name="T40" fmla="*/ 1 w 17"/>
                <a:gd name="T41" fmla="*/ 9 h 28"/>
                <a:gd name="T42" fmla="*/ 4 w 17"/>
                <a:gd name="T43" fmla="*/ 5 h 28"/>
                <a:gd name="T44" fmla="*/ 6 w 17"/>
                <a:gd name="T45" fmla="*/ 3 h 28"/>
                <a:gd name="T46" fmla="*/ 10 w 17"/>
                <a:gd name="T47" fmla="*/ 1 h 28"/>
                <a:gd name="T48" fmla="*/ 11 w 17"/>
                <a:gd name="T49" fmla="*/ 0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
                <a:gd name="T76" fmla="*/ 0 h 28"/>
                <a:gd name="T77" fmla="*/ 17 w 17"/>
                <a:gd name="T78" fmla="*/ 28 h 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 h="28">
                  <a:moveTo>
                    <a:pt x="11" y="0"/>
                  </a:moveTo>
                  <a:lnTo>
                    <a:pt x="9" y="3"/>
                  </a:lnTo>
                  <a:lnTo>
                    <a:pt x="5" y="5"/>
                  </a:lnTo>
                  <a:lnTo>
                    <a:pt x="3" y="8"/>
                  </a:lnTo>
                  <a:lnTo>
                    <a:pt x="3" y="12"/>
                  </a:lnTo>
                  <a:lnTo>
                    <a:pt x="4" y="15"/>
                  </a:lnTo>
                  <a:lnTo>
                    <a:pt x="5" y="17"/>
                  </a:lnTo>
                  <a:lnTo>
                    <a:pt x="6" y="19"/>
                  </a:lnTo>
                  <a:lnTo>
                    <a:pt x="9" y="20"/>
                  </a:lnTo>
                  <a:lnTo>
                    <a:pt x="12" y="23"/>
                  </a:lnTo>
                  <a:lnTo>
                    <a:pt x="14" y="25"/>
                  </a:lnTo>
                  <a:lnTo>
                    <a:pt x="16" y="26"/>
                  </a:lnTo>
                  <a:lnTo>
                    <a:pt x="16" y="27"/>
                  </a:lnTo>
                  <a:lnTo>
                    <a:pt x="14" y="26"/>
                  </a:lnTo>
                  <a:lnTo>
                    <a:pt x="10" y="24"/>
                  </a:lnTo>
                  <a:lnTo>
                    <a:pt x="5" y="22"/>
                  </a:lnTo>
                  <a:lnTo>
                    <a:pt x="4" y="20"/>
                  </a:lnTo>
                  <a:lnTo>
                    <a:pt x="3" y="17"/>
                  </a:lnTo>
                  <a:lnTo>
                    <a:pt x="1" y="15"/>
                  </a:lnTo>
                  <a:lnTo>
                    <a:pt x="0" y="12"/>
                  </a:lnTo>
                  <a:lnTo>
                    <a:pt x="1" y="9"/>
                  </a:lnTo>
                  <a:lnTo>
                    <a:pt x="4" y="5"/>
                  </a:lnTo>
                  <a:lnTo>
                    <a:pt x="6" y="3"/>
                  </a:lnTo>
                  <a:lnTo>
                    <a:pt x="10" y="1"/>
                  </a:lnTo>
                  <a:lnTo>
                    <a:pt x="11" y="0"/>
                  </a:lnTo>
                </a:path>
              </a:pathLst>
            </a:custGeom>
            <a:solidFill>
              <a:srgbClr val="CC4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13" name="Freeform 681"/>
            <p:cNvSpPr>
              <a:spLocks/>
            </p:cNvSpPr>
            <p:nvPr/>
          </p:nvSpPr>
          <p:spPr bwMode="auto">
            <a:xfrm>
              <a:off x="1645" y="977"/>
              <a:ext cx="35" cy="27"/>
            </a:xfrm>
            <a:custGeom>
              <a:avLst/>
              <a:gdLst>
                <a:gd name="T0" fmla="*/ 22 w 35"/>
                <a:gd name="T1" fmla="*/ 24 h 27"/>
                <a:gd name="T2" fmla="*/ 23 w 35"/>
                <a:gd name="T3" fmla="*/ 23 h 27"/>
                <a:gd name="T4" fmla="*/ 24 w 35"/>
                <a:gd name="T5" fmla="*/ 21 h 27"/>
                <a:gd name="T6" fmla="*/ 26 w 35"/>
                <a:gd name="T7" fmla="*/ 19 h 27"/>
                <a:gd name="T8" fmla="*/ 29 w 35"/>
                <a:gd name="T9" fmla="*/ 18 h 27"/>
                <a:gd name="T10" fmla="*/ 32 w 35"/>
                <a:gd name="T11" fmla="*/ 18 h 27"/>
                <a:gd name="T12" fmla="*/ 33 w 35"/>
                <a:gd name="T13" fmla="*/ 18 h 27"/>
                <a:gd name="T14" fmla="*/ 34 w 35"/>
                <a:gd name="T15" fmla="*/ 18 h 27"/>
                <a:gd name="T16" fmla="*/ 34 w 35"/>
                <a:gd name="T17" fmla="*/ 17 h 27"/>
                <a:gd name="T18" fmla="*/ 32 w 35"/>
                <a:gd name="T19" fmla="*/ 16 h 27"/>
                <a:gd name="T20" fmla="*/ 29 w 35"/>
                <a:gd name="T21" fmla="*/ 16 h 27"/>
                <a:gd name="T22" fmla="*/ 25 w 35"/>
                <a:gd name="T23" fmla="*/ 16 h 27"/>
                <a:gd name="T24" fmla="*/ 21 w 35"/>
                <a:gd name="T25" fmla="*/ 14 h 27"/>
                <a:gd name="T26" fmla="*/ 17 w 35"/>
                <a:gd name="T27" fmla="*/ 10 h 27"/>
                <a:gd name="T28" fmla="*/ 15 w 35"/>
                <a:gd name="T29" fmla="*/ 6 h 27"/>
                <a:gd name="T30" fmla="*/ 15 w 35"/>
                <a:gd name="T31" fmla="*/ 3 h 27"/>
                <a:gd name="T32" fmla="*/ 15 w 35"/>
                <a:gd name="T33" fmla="*/ 2 h 27"/>
                <a:gd name="T34" fmla="*/ 14 w 35"/>
                <a:gd name="T35" fmla="*/ 3 h 27"/>
                <a:gd name="T36" fmla="*/ 14 w 35"/>
                <a:gd name="T37" fmla="*/ 6 h 27"/>
                <a:gd name="T38" fmla="*/ 14 w 35"/>
                <a:gd name="T39" fmla="*/ 9 h 27"/>
                <a:gd name="T40" fmla="*/ 14 w 35"/>
                <a:gd name="T41" fmla="*/ 12 h 27"/>
                <a:gd name="T42" fmla="*/ 16 w 35"/>
                <a:gd name="T43" fmla="*/ 13 h 27"/>
                <a:gd name="T44" fmla="*/ 18 w 35"/>
                <a:gd name="T45" fmla="*/ 15 h 27"/>
                <a:gd name="T46" fmla="*/ 18 w 35"/>
                <a:gd name="T47" fmla="*/ 17 h 27"/>
                <a:gd name="T48" fmla="*/ 14 w 35"/>
                <a:gd name="T49" fmla="*/ 16 h 27"/>
                <a:gd name="T50" fmla="*/ 8 w 35"/>
                <a:gd name="T51" fmla="*/ 15 h 27"/>
                <a:gd name="T52" fmla="*/ 5 w 35"/>
                <a:gd name="T53" fmla="*/ 13 h 27"/>
                <a:gd name="T54" fmla="*/ 3 w 35"/>
                <a:gd name="T55" fmla="*/ 10 h 27"/>
                <a:gd name="T56" fmla="*/ 2 w 35"/>
                <a:gd name="T57" fmla="*/ 8 h 27"/>
                <a:gd name="T58" fmla="*/ 1 w 35"/>
                <a:gd name="T59" fmla="*/ 5 h 27"/>
                <a:gd name="T60" fmla="*/ 0 w 35"/>
                <a:gd name="T61" fmla="*/ 2 h 27"/>
                <a:gd name="T62" fmla="*/ 0 w 35"/>
                <a:gd name="T63" fmla="*/ 0 h 27"/>
                <a:gd name="T64" fmla="*/ 0 w 35"/>
                <a:gd name="T65" fmla="*/ 0 h 27"/>
                <a:gd name="T66" fmla="*/ 0 w 35"/>
                <a:gd name="T67" fmla="*/ 0 h 27"/>
                <a:gd name="T68" fmla="*/ 0 w 35"/>
                <a:gd name="T69" fmla="*/ 1 h 27"/>
                <a:gd name="T70" fmla="*/ 0 w 35"/>
                <a:gd name="T71" fmla="*/ 3 h 27"/>
                <a:gd name="T72" fmla="*/ 0 w 35"/>
                <a:gd name="T73" fmla="*/ 5 h 27"/>
                <a:gd name="T74" fmla="*/ 0 w 35"/>
                <a:gd name="T75" fmla="*/ 8 h 27"/>
                <a:gd name="T76" fmla="*/ 1 w 35"/>
                <a:gd name="T77" fmla="*/ 10 h 27"/>
                <a:gd name="T78" fmla="*/ 2 w 35"/>
                <a:gd name="T79" fmla="*/ 13 h 27"/>
                <a:gd name="T80" fmla="*/ 3 w 35"/>
                <a:gd name="T81" fmla="*/ 15 h 27"/>
                <a:gd name="T82" fmla="*/ 6 w 35"/>
                <a:gd name="T83" fmla="*/ 18 h 27"/>
                <a:gd name="T84" fmla="*/ 11 w 35"/>
                <a:gd name="T85" fmla="*/ 19 h 27"/>
                <a:gd name="T86" fmla="*/ 14 w 35"/>
                <a:gd name="T87" fmla="*/ 19 h 27"/>
                <a:gd name="T88" fmla="*/ 16 w 35"/>
                <a:gd name="T89" fmla="*/ 20 h 27"/>
                <a:gd name="T90" fmla="*/ 17 w 35"/>
                <a:gd name="T91" fmla="*/ 23 h 27"/>
                <a:gd name="T92" fmla="*/ 18 w 35"/>
                <a:gd name="T93" fmla="*/ 25 h 27"/>
                <a:gd name="T94" fmla="*/ 19 w 35"/>
                <a:gd name="T95" fmla="*/ 26 h 27"/>
                <a:gd name="T96" fmla="*/ 22 w 35"/>
                <a:gd name="T97" fmla="*/ 24 h 2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
                <a:gd name="T148" fmla="*/ 0 h 27"/>
                <a:gd name="T149" fmla="*/ 35 w 35"/>
                <a:gd name="T150" fmla="*/ 27 h 2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 h="27">
                  <a:moveTo>
                    <a:pt x="22" y="24"/>
                  </a:moveTo>
                  <a:lnTo>
                    <a:pt x="23" y="23"/>
                  </a:lnTo>
                  <a:lnTo>
                    <a:pt x="24" y="21"/>
                  </a:lnTo>
                  <a:lnTo>
                    <a:pt x="26" y="19"/>
                  </a:lnTo>
                  <a:lnTo>
                    <a:pt x="29" y="18"/>
                  </a:lnTo>
                  <a:lnTo>
                    <a:pt x="32" y="18"/>
                  </a:lnTo>
                  <a:lnTo>
                    <a:pt x="33" y="18"/>
                  </a:lnTo>
                  <a:lnTo>
                    <a:pt x="34" y="18"/>
                  </a:lnTo>
                  <a:lnTo>
                    <a:pt x="34" y="17"/>
                  </a:lnTo>
                  <a:lnTo>
                    <a:pt x="32" y="16"/>
                  </a:lnTo>
                  <a:lnTo>
                    <a:pt x="29" y="16"/>
                  </a:lnTo>
                  <a:lnTo>
                    <a:pt x="25" y="16"/>
                  </a:lnTo>
                  <a:lnTo>
                    <a:pt x="21" y="14"/>
                  </a:lnTo>
                  <a:lnTo>
                    <a:pt x="17" y="10"/>
                  </a:lnTo>
                  <a:lnTo>
                    <a:pt x="15" y="6"/>
                  </a:lnTo>
                  <a:lnTo>
                    <a:pt x="15" y="3"/>
                  </a:lnTo>
                  <a:lnTo>
                    <a:pt x="15" y="2"/>
                  </a:lnTo>
                  <a:lnTo>
                    <a:pt x="14" y="3"/>
                  </a:lnTo>
                  <a:lnTo>
                    <a:pt x="14" y="6"/>
                  </a:lnTo>
                  <a:lnTo>
                    <a:pt x="14" y="9"/>
                  </a:lnTo>
                  <a:lnTo>
                    <a:pt x="14" y="12"/>
                  </a:lnTo>
                  <a:lnTo>
                    <a:pt x="16" y="13"/>
                  </a:lnTo>
                  <a:lnTo>
                    <a:pt x="18" y="15"/>
                  </a:lnTo>
                  <a:lnTo>
                    <a:pt x="18" y="17"/>
                  </a:lnTo>
                  <a:lnTo>
                    <a:pt x="14" y="16"/>
                  </a:lnTo>
                  <a:lnTo>
                    <a:pt x="8" y="15"/>
                  </a:lnTo>
                  <a:lnTo>
                    <a:pt x="5" y="13"/>
                  </a:lnTo>
                  <a:lnTo>
                    <a:pt x="3" y="10"/>
                  </a:lnTo>
                  <a:lnTo>
                    <a:pt x="2" y="8"/>
                  </a:lnTo>
                  <a:lnTo>
                    <a:pt x="1" y="5"/>
                  </a:lnTo>
                  <a:lnTo>
                    <a:pt x="0" y="2"/>
                  </a:lnTo>
                  <a:lnTo>
                    <a:pt x="0" y="0"/>
                  </a:lnTo>
                  <a:lnTo>
                    <a:pt x="0" y="1"/>
                  </a:lnTo>
                  <a:lnTo>
                    <a:pt x="0" y="3"/>
                  </a:lnTo>
                  <a:lnTo>
                    <a:pt x="0" y="5"/>
                  </a:lnTo>
                  <a:lnTo>
                    <a:pt x="0" y="8"/>
                  </a:lnTo>
                  <a:lnTo>
                    <a:pt x="1" y="10"/>
                  </a:lnTo>
                  <a:lnTo>
                    <a:pt x="2" y="13"/>
                  </a:lnTo>
                  <a:lnTo>
                    <a:pt x="3" y="15"/>
                  </a:lnTo>
                  <a:lnTo>
                    <a:pt x="6" y="18"/>
                  </a:lnTo>
                  <a:lnTo>
                    <a:pt x="11" y="19"/>
                  </a:lnTo>
                  <a:lnTo>
                    <a:pt x="14" y="19"/>
                  </a:lnTo>
                  <a:lnTo>
                    <a:pt x="16" y="20"/>
                  </a:lnTo>
                  <a:lnTo>
                    <a:pt x="17" y="23"/>
                  </a:lnTo>
                  <a:lnTo>
                    <a:pt x="18" y="25"/>
                  </a:lnTo>
                  <a:lnTo>
                    <a:pt x="19" y="26"/>
                  </a:lnTo>
                  <a:lnTo>
                    <a:pt x="22" y="24"/>
                  </a:lnTo>
                </a:path>
              </a:pathLst>
            </a:custGeom>
            <a:solidFill>
              <a:srgbClr val="CC4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14" name="Freeform 682"/>
            <p:cNvSpPr>
              <a:spLocks/>
            </p:cNvSpPr>
            <p:nvPr/>
          </p:nvSpPr>
          <p:spPr bwMode="auto">
            <a:xfrm>
              <a:off x="1987" y="1113"/>
              <a:ext cx="41" cy="17"/>
            </a:xfrm>
            <a:custGeom>
              <a:avLst/>
              <a:gdLst>
                <a:gd name="T0" fmla="*/ 21 w 41"/>
                <a:gd name="T1" fmla="*/ 16 h 17"/>
                <a:gd name="T2" fmla="*/ 25 w 41"/>
                <a:gd name="T3" fmla="*/ 16 h 17"/>
                <a:gd name="T4" fmla="*/ 28 w 41"/>
                <a:gd name="T5" fmla="*/ 14 h 17"/>
                <a:gd name="T6" fmla="*/ 32 w 41"/>
                <a:gd name="T7" fmla="*/ 14 h 17"/>
                <a:gd name="T8" fmla="*/ 34 w 41"/>
                <a:gd name="T9" fmla="*/ 12 h 17"/>
                <a:gd name="T10" fmla="*/ 36 w 41"/>
                <a:gd name="T11" fmla="*/ 9 h 17"/>
                <a:gd name="T12" fmla="*/ 39 w 41"/>
                <a:gd name="T13" fmla="*/ 6 h 17"/>
                <a:gd name="T14" fmla="*/ 40 w 41"/>
                <a:gd name="T15" fmla="*/ 3 h 17"/>
                <a:gd name="T16" fmla="*/ 36 w 41"/>
                <a:gd name="T17" fmla="*/ 1 h 17"/>
                <a:gd name="T18" fmla="*/ 34 w 41"/>
                <a:gd name="T19" fmla="*/ 0 h 17"/>
                <a:gd name="T20" fmla="*/ 31 w 41"/>
                <a:gd name="T21" fmla="*/ 0 h 17"/>
                <a:gd name="T22" fmla="*/ 29 w 41"/>
                <a:gd name="T23" fmla="*/ 0 h 17"/>
                <a:gd name="T24" fmla="*/ 27 w 41"/>
                <a:gd name="T25" fmla="*/ 1 h 17"/>
                <a:gd name="T26" fmla="*/ 25 w 41"/>
                <a:gd name="T27" fmla="*/ 1 h 17"/>
                <a:gd name="T28" fmla="*/ 23 w 41"/>
                <a:gd name="T29" fmla="*/ 1 h 17"/>
                <a:gd name="T30" fmla="*/ 20 w 41"/>
                <a:gd name="T31" fmla="*/ 1 h 17"/>
                <a:gd name="T32" fmla="*/ 18 w 41"/>
                <a:gd name="T33" fmla="*/ 0 h 17"/>
                <a:gd name="T34" fmla="*/ 16 w 41"/>
                <a:gd name="T35" fmla="*/ 0 h 17"/>
                <a:gd name="T36" fmla="*/ 12 w 41"/>
                <a:gd name="T37" fmla="*/ 0 h 17"/>
                <a:gd name="T38" fmla="*/ 9 w 41"/>
                <a:gd name="T39" fmla="*/ 0 h 17"/>
                <a:gd name="T40" fmla="*/ 5 w 41"/>
                <a:gd name="T41" fmla="*/ 0 h 17"/>
                <a:gd name="T42" fmla="*/ 2 w 41"/>
                <a:gd name="T43" fmla="*/ 1 h 17"/>
                <a:gd name="T44" fmla="*/ 0 w 41"/>
                <a:gd name="T45" fmla="*/ 3 h 17"/>
                <a:gd name="T46" fmla="*/ 0 w 41"/>
                <a:gd name="T47" fmla="*/ 4 h 17"/>
                <a:gd name="T48" fmla="*/ 1 w 41"/>
                <a:gd name="T49" fmla="*/ 6 h 17"/>
                <a:gd name="T50" fmla="*/ 6 w 41"/>
                <a:gd name="T51" fmla="*/ 8 h 17"/>
                <a:gd name="T52" fmla="*/ 9 w 41"/>
                <a:gd name="T53" fmla="*/ 9 h 17"/>
                <a:gd name="T54" fmla="*/ 11 w 41"/>
                <a:gd name="T55" fmla="*/ 11 h 17"/>
                <a:gd name="T56" fmla="*/ 13 w 41"/>
                <a:gd name="T57" fmla="*/ 11 h 17"/>
                <a:gd name="T58" fmla="*/ 15 w 41"/>
                <a:gd name="T59" fmla="*/ 12 h 17"/>
                <a:gd name="T60" fmla="*/ 17 w 41"/>
                <a:gd name="T61" fmla="*/ 14 h 17"/>
                <a:gd name="T62" fmla="*/ 19 w 41"/>
                <a:gd name="T63" fmla="*/ 16 h 17"/>
                <a:gd name="T64" fmla="*/ 21 w 41"/>
                <a:gd name="T65" fmla="*/ 16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
                <a:gd name="T100" fmla="*/ 0 h 17"/>
                <a:gd name="T101" fmla="*/ 41 w 41"/>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 h="17">
                  <a:moveTo>
                    <a:pt x="21" y="16"/>
                  </a:moveTo>
                  <a:lnTo>
                    <a:pt x="25" y="16"/>
                  </a:lnTo>
                  <a:lnTo>
                    <a:pt x="28" y="14"/>
                  </a:lnTo>
                  <a:lnTo>
                    <a:pt x="32" y="14"/>
                  </a:lnTo>
                  <a:lnTo>
                    <a:pt x="34" y="12"/>
                  </a:lnTo>
                  <a:lnTo>
                    <a:pt x="36" y="9"/>
                  </a:lnTo>
                  <a:lnTo>
                    <a:pt x="39" y="6"/>
                  </a:lnTo>
                  <a:lnTo>
                    <a:pt x="40" y="3"/>
                  </a:lnTo>
                  <a:lnTo>
                    <a:pt x="36" y="1"/>
                  </a:lnTo>
                  <a:lnTo>
                    <a:pt x="34" y="0"/>
                  </a:lnTo>
                  <a:lnTo>
                    <a:pt x="31" y="0"/>
                  </a:lnTo>
                  <a:lnTo>
                    <a:pt x="29" y="0"/>
                  </a:lnTo>
                  <a:lnTo>
                    <a:pt x="27" y="1"/>
                  </a:lnTo>
                  <a:lnTo>
                    <a:pt x="25" y="1"/>
                  </a:lnTo>
                  <a:lnTo>
                    <a:pt x="23" y="1"/>
                  </a:lnTo>
                  <a:lnTo>
                    <a:pt x="20" y="1"/>
                  </a:lnTo>
                  <a:lnTo>
                    <a:pt x="18" y="0"/>
                  </a:lnTo>
                  <a:lnTo>
                    <a:pt x="16" y="0"/>
                  </a:lnTo>
                  <a:lnTo>
                    <a:pt x="12" y="0"/>
                  </a:lnTo>
                  <a:lnTo>
                    <a:pt x="9" y="0"/>
                  </a:lnTo>
                  <a:lnTo>
                    <a:pt x="5" y="0"/>
                  </a:lnTo>
                  <a:lnTo>
                    <a:pt x="2" y="1"/>
                  </a:lnTo>
                  <a:lnTo>
                    <a:pt x="0" y="3"/>
                  </a:lnTo>
                  <a:lnTo>
                    <a:pt x="0" y="4"/>
                  </a:lnTo>
                  <a:lnTo>
                    <a:pt x="1" y="6"/>
                  </a:lnTo>
                  <a:lnTo>
                    <a:pt x="6" y="8"/>
                  </a:lnTo>
                  <a:lnTo>
                    <a:pt x="9" y="9"/>
                  </a:lnTo>
                  <a:lnTo>
                    <a:pt x="11" y="11"/>
                  </a:lnTo>
                  <a:lnTo>
                    <a:pt x="13" y="11"/>
                  </a:lnTo>
                  <a:lnTo>
                    <a:pt x="15" y="12"/>
                  </a:lnTo>
                  <a:lnTo>
                    <a:pt x="17" y="14"/>
                  </a:lnTo>
                  <a:lnTo>
                    <a:pt x="19" y="16"/>
                  </a:lnTo>
                  <a:lnTo>
                    <a:pt x="21" y="16"/>
                  </a:lnTo>
                </a:path>
              </a:pathLst>
            </a:custGeom>
            <a:solidFill>
              <a:srgbClr val="CC19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15" name="Freeform 683"/>
            <p:cNvSpPr>
              <a:spLocks/>
            </p:cNvSpPr>
            <p:nvPr/>
          </p:nvSpPr>
          <p:spPr bwMode="auto">
            <a:xfrm>
              <a:off x="1959" y="1116"/>
              <a:ext cx="28" cy="17"/>
            </a:xfrm>
            <a:custGeom>
              <a:avLst/>
              <a:gdLst>
                <a:gd name="T0" fmla="*/ 25 w 28"/>
                <a:gd name="T1" fmla="*/ 8 h 17"/>
                <a:gd name="T2" fmla="*/ 24 w 28"/>
                <a:gd name="T3" fmla="*/ 8 h 17"/>
                <a:gd name="T4" fmla="*/ 21 w 28"/>
                <a:gd name="T5" fmla="*/ 10 h 17"/>
                <a:gd name="T6" fmla="*/ 19 w 28"/>
                <a:gd name="T7" fmla="*/ 12 h 17"/>
                <a:gd name="T8" fmla="*/ 17 w 28"/>
                <a:gd name="T9" fmla="*/ 12 h 17"/>
                <a:gd name="T10" fmla="*/ 15 w 28"/>
                <a:gd name="T11" fmla="*/ 14 h 17"/>
                <a:gd name="T12" fmla="*/ 12 w 28"/>
                <a:gd name="T13" fmla="*/ 14 h 17"/>
                <a:gd name="T14" fmla="*/ 10 w 28"/>
                <a:gd name="T15" fmla="*/ 16 h 17"/>
                <a:gd name="T16" fmla="*/ 9 w 28"/>
                <a:gd name="T17" fmla="*/ 14 h 17"/>
                <a:gd name="T18" fmla="*/ 6 w 28"/>
                <a:gd name="T19" fmla="*/ 12 h 17"/>
                <a:gd name="T20" fmla="*/ 4 w 28"/>
                <a:gd name="T21" fmla="*/ 10 h 17"/>
                <a:gd name="T22" fmla="*/ 2 w 28"/>
                <a:gd name="T23" fmla="*/ 8 h 17"/>
                <a:gd name="T24" fmla="*/ 1 w 28"/>
                <a:gd name="T25" fmla="*/ 6 h 17"/>
                <a:gd name="T26" fmla="*/ 0 w 28"/>
                <a:gd name="T27" fmla="*/ 4 h 17"/>
                <a:gd name="T28" fmla="*/ 0 w 28"/>
                <a:gd name="T29" fmla="*/ 2 h 17"/>
                <a:gd name="T30" fmla="*/ 0 w 28"/>
                <a:gd name="T31" fmla="*/ 2 h 17"/>
                <a:gd name="T32" fmla="*/ 1 w 28"/>
                <a:gd name="T33" fmla="*/ 0 h 17"/>
                <a:gd name="T34" fmla="*/ 4 w 28"/>
                <a:gd name="T35" fmla="*/ 0 h 17"/>
                <a:gd name="T36" fmla="*/ 7 w 28"/>
                <a:gd name="T37" fmla="*/ 2 h 17"/>
                <a:gd name="T38" fmla="*/ 10 w 28"/>
                <a:gd name="T39" fmla="*/ 4 h 17"/>
                <a:gd name="T40" fmla="*/ 11 w 28"/>
                <a:gd name="T41" fmla="*/ 4 h 17"/>
                <a:gd name="T42" fmla="*/ 13 w 28"/>
                <a:gd name="T43" fmla="*/ 4 h 17"/>
                <a:gd name="T44" fmla="*/ 15 w 28"/>
                <a:gd name="T45" fmla="*/ 2 h 17"/>
                <a:gd name="T46" fmla="*/ 18 w 28"/>
                <a:gd name="T47" fmla="*/ 2 h 17"/>
                <a:gd name="T48" fmla="*/ 21 w 28"/>
                <a:gd name="T49" fmla="*/ 2 h 17"/>
                <a:gd name="T50" fmla="*/ 24 w 28"/>
                <a:gd name="T51" fmla="*/ 4 h 17"/>
                <a:gd name="T52" fmla="*/ 26 w 28"/>
                <a:gd name="T53" fmla="*/ 4 h 17"/>
                <a:gd name="T54" fmla="*/ 27 w 28"/>
                <a:gd name="T55" fmla="*/ 6 h 17"/>
                <a:gd name="T56" fmla="*/ 25 w 28"/>
                <a:gd name="T57" fmla="*/ 8 h 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17"/>
                <a:gd name="T89" fmla="*/ 28 w 28"/>
                <a:gd name="T90" fmla="*/ 17 h 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17">
                  <a:moveTo>
                    <a:pt x="25" y="8"/>
                  </a:moveTo>
                  <a:lnTo>
                    <a:pt x="24" y="8"/>
                  </a:lnTo>
                  <a:lnTo>
                    <a:pt x="21" y="10"/>
                  </a:lnTo>
                  <a:lnTo>
                    <a:pt x="19" y="12"/>
                  </a:lnTo>
                  <a:lnTo>
                    <a:pt x="17" y="12"/>
                  </a:lnTo>
                  <a:lnTo>
                    <a:pt x="15" y="14"/>
                  </a:lnTo>
                  <a:lnTo>
                    <a:pt x="12" y="14"/>
                  </a:lnTo>
                  <a:lnTo>
                    <a:pt x="10" y="16"/>
                  </a:lnTo>
                  <a:lnTo>
                    <a:pt x="9" y="14"/>
                  </a:lnTo>
                  <a:lnTo>
                    <a:pt x="6" y="12"/>
                  </a:lnTo>
                  <a:lnTo>
                    <a:pt x="4" y="10"/>
                  </a:lnTo>
                  <a:lnTo>
                    <a:pt x="2" y="8"/>
                  </a:lnTo>
                  <a:lnTo>
                    <a:pt x="1" y="6"/>
                  </a:lnTo>
                  <a:lnTo>
                    <a:pt x="0" y="4"/>
                  </a:lnTo>
                  <a:lnTo>
                    <a:pt x="0" y="2"/>
                  </a:lnTo>
                  <a:lnTo>
                    <a:pt x="1" y="0"/>
                  </a:lnTo>
                  <a:lnTo>
                    <a:pt x="4" y="0"/>
                  </a:lnTo>
                  <a:lnTo>
                    <a:pt x="7" y="2"/>
                  </a:lnTo>
                  <a:lnTo>
                    <a:pt x="10" y="4"/>
                  </a:lnTo>
                  <a:lnTo>
                    <a:pt x="11" y="4"/>
                  </a:lnTo>
                  <a:lnTo>
                    <a:pt x="13" y="4"/>
                  </a:lnTo>
                  <a:lnTo>
                    <a:pt x="15" y="2"/>
                  </a:lnTo>
                  <a:lnTo>
                    <a:pt x="18" y="2"/>
                  </a:lnTo>
                  <a:lnTo>
                    <a:pt x="21" y="2"/>
                  </a:lnTo>
                  <a:lnTo>
                    <a:pt x="24" y="4"/>
                  </a:lnTo>
                  <a:lnTo>
                    <a:pt x="26" y="4"/>
                  </a:lnTo>
                  <a:lnTo>
                    <a:pt x="27" y="6"/>
                  </a:lnTo>
                  <a:lnTo>
                    <a:pt x="25" y="8"/>
                  </a:lnTo>
                </a:path>
              </a:pathLst>
            </a:custGeom>
            <a:solidFill>
              <a:srgbClr val="CC19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16" name="Freeform 684"/>
            <p:cNvSpPr>
              <a:spLocks/>
            </p:cNvSpPr>
            <p:nvPr/>
          </p:nvSpPr>
          <p:spPr bwMode="auto">
            <a:xfrm>
              <a:off x="1937" y="1114"/>
              <a:ext cx="21" cy="17"/>
            </a:xfrm>
            <a:custGeom>
              <a:avLst/>
              <a:gdLst>
                <a:gd name="T0" fmla="*/ 19 w 21"/>
                <a:gd name="T1" fmla="*/ 6 h 17"/>
                <a:gd name="T2" fmla="*/ 18 w 21"/>
                <a:gd name="T3" fmla="*/ 9 h 17"/>
                <a:gd name="T4" fmla="*/ 14 w 21"/>
                <a:gd name="T5" fmla="*/ 12 h 17"/>
                <a:gd name="T6" fmla="*/ 10 w 21"/>
                <a:gd name="T7" fmla="*/ 16 h 17"/>
                <a:gd name="T8" fmla="*/ 6 w 21"/>
                <a:gd name="T9" fmla="*/ 16 h 17"/>
                <a:gd name="T10" fmla="*/ 4 w 21"/>
                <a:gd name="T11" fmla="*/ 12 h 17"/>
                <a:gd name="T12" fmla="*/ 2 w 21"/>
                <a:gd name="T13" fmla="*/ 9 h 17"/>
                <a:gd name="T14" fmla="*/ 0 w 21"/>
                <a:gd name="T15" fmla="*/ 6 h 17"/>
                <a:gd name="T16" fmla="*/ 0 w 21"/>
                <a:gd name="T17" fmla="*/ 6 h 17"/>
                <a:gd name="T18" fmla="*/ 0 w 21"/>
                <a:gd name="T19" fmla="*/ 3 h 17"/>
                <a:gd name="T20" fmla="*/ 0 w 21"/>
                <a:gd name="T21" fmla="*/ 3 h 17"/>
                <a:gd name="T22" fmla="*/ 2 w 21"/>
                <a:gd name="T23" fmla="*/ 0 h 17"/>
                <a:gd name="T24" fmla="*/ 5 w 21"/>
                <a:gd name="T25" fmla="*/ 0 h 17"/>
                <a:gd name="T26" fmla="*/ 7 w 21"/>
                <a:gd name="T27" fmla="*/ 0 h 17"/>
                <a:gd name="T28" fmla="*/ 10 w 21"/>
                <a:gd name="T29" fmla="*/ 0 h 17"/>
                <a:gd name="T30" fmla="*/ 12 w 21"/>
                <a:gd name="T31" fmla="*/ 0 h 17"/>
                <a:gd name="T32" fmla="*/ 15 w 21"/>
                <a:gd name="T33" fmla="*/ 0 h 17"/>
                <a:gd name="T34" fmla="*/ 17 w 21"/>
                <a:gd name="T35" fmla="*/ 0 h 17"/>
                <a:gd name="T36" fmla="*/ 19 w 21"/>
                <a:gd name="T37" fmla="*/ 3 h 17"/>
                <a:gd name="T38" fmla="*/ 20 w 21"/>
                <a:gd name="T39" fmla="*/ 3 h 17"/>
                <a:gd name="T40" fmla="*/ 19 w 21"/>
                <a:gd name="T41" fmla="*/ 6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17"/>
                <a:gd name="T65" fmla="*/ 21 w 21"/>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17">
                  <a:moveTo>
                    <a:pt x="19" y="6"/>
                  </a:moveTo>
                  <a:lnTo>
                    <a:pt x="18" y="9"/>
                  </a:lnTo>
                  <a:lnTo>
                    <a:pt x="14" y="12"/>
                  </a:lnTo>
                  <a:lnTo>
                    <a:pt x="10" y="16"/>
                  </a:lnTo>
                  <a:lnTo>
                    <a:pt x="6" y="16"/>
                  </a:lnTo>
                  <a:lnTo>
                    <a:pt x="4" y="12"/>
                  </a:lnTo>
                  <a:lnTo>
                    <a:pt x="2" y="9"/>
                  </a:lnTo>
                  <a:lnTo>
                    <a:pt x="0" y="6"/>
                  </a:lnTo>
                  <a:lnTo>
                    <a:pt x="0" y="3"/>
                  </a:lnTo>
                  <a:lnTo>
                    <a:pt x="2" y="0"/>
                  </a:lnTo>
                  <a:lnTo>
                    <a:pt x="5" y="0"/>
                  </a:lnTo>
                  <a:lnTo>
                    <a:pt x="7" y="0"/>
                  </a:lnTo>
                  <a:lnTo>
                    <a:pt x="10" y="0"/>
                  </a:lnTo>
                  <a:lnTo>
                    <a:pt x="12" y="0"/>
                  </a:lnTo>
                  <a:lnTo>
                    <a:pt x="15" y="0"/>
                  </a:lnTo>
                  <a:lnTo>
                    <a:pt x="17" y="0"/>
                  </a:lnTo>
                  <a:lnTo>
                    <a:pt x="19" y="3"/>
                  </a:lnTo>
                  <a:lnTo>
                    <a:pt x="20" y="3"/>
                  </a:lnTo>
                  <a:lnTo>
                    <a:pt x="19" y="6"/>
                  </a:lnTo>
                </a:path>
              </a:pathLst>
            </a:custGeom>
            <a:solidFill>
              <a:srgbClr val="CC19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17" name="Freeform 685"/>
            <p:cNvSpPr>
              <a:spLocks/>
            </p:cNvSpPr>
            <p:nvPr/>
          </p:nvSpPr>
          <p:spPr bwMode="auto">
            <a:xfrm>
              <a:off x="1891" y="1116"/>
              <a:ext cx="39" cy="17"/>
            </a:xfrm>
            <a:custGeom>
              <a:avLst/>
              <a:gdLst>
                <a:gd name="T0" fmla="*/ 38 w 39"/>
                <a:gd name="T1" fmla="*/ 2 h 17"/>
                <a:gd name="T2" fmla="*/ 37 w 39"/>
                <a:gd name="T3" fmla="*/ 2 h 17"/>
                <a:gd name="T4" fmla="*/ 34 w 39"/>
                <a:gd name="T5" fmla="*/ 4 h 17"/>
                <a:gd name="T6" fmla="*/ 32 w 39"/>
                <a:gd name="T7" fmla="*/ 6 h 17"/>
                <a:gd name="T8" fmla="*/ 30 w 39"/>
                <a:gd name="T9" fmla="*/ 8 h 17"/>
                <a:gd name="T10" fmla="*/ 27 w 39"/>
                <a:gd name="T11" fmla="*/ 10 h 17"/>
                <a:gd name="T12" fmla="*/ 25 w 39"/>
                <a:gd name="T13" fmla="*/ 14 h 17"/>
                <a:gd name="T14" fmla="*/ 21 w 39"/>
                <a:gd name="T15" fmla="*/ 16 h 17"/>
                <a:gd name="T16" fmla="*/ 17 w 39"/>
                <a:gd name="T17" fmla="*/ 16 h 17"/>
                <a:gd name="T18" fmla="*/ 15 w 39"/>
                <a:gd name="T19" fmla="*/ 14 h 17"/>
                <a:gd name="T20" fmla="*/ 12 w 39"/>
                <a:gd name="T21" fmla="*/ 14 h 17"/>
                <a:gd name="T22" fmla="*/ 10 w 39"/>
                <a:gd name="T23" fmla="*/ 12 h 17"/>
                <a:gd name="T24" fmla="*/ 8 w 39"/>
                <a:gd name="T25" fmla="*/ 12 h 17"/>
                <a:gd name="T26" fmla="*/ 6 w 39"/>
                <a:gd name="T27" fmla="*/ 12 h 17"/>
                <a:gd name="T28" fmla="*/ 2 w 39"/>
                <a:gd name="T29" fmla="*/ 10 h 17"/>
                <a:gd name="T30" fmla="*/ 0 w 39"/>
                <a:gd name="T31" fmla="*/ 10 h 17"/>
                <a:gd name="T32" fmla="*/ 1 w 39"/>
                <a:gd name="T33" fmla="*/ 10 h 17"/>
                <a:gd name="T34" fmla="*/ 4 w 39"/>
                <a:gd name="T35" fmla="*/ 8 h 17"/>
                <a:gd name="T36" fmla="*/ 7 w 39"/>
                <a:gd name="T37" fmla="*/ 6 h 17"/>
                <a:gd name="T38" fmla="*/ 9 w 39"/>
                <a:gd name="T39" fmla="*/ 4 h 17"/>
                <a:gd name="T40" fmla="*/ 11 w 39"/>
                <a:gd name="T41" fmla="*/ 4 h 17"/>
                <a:gd name="T42" fmla="*/ 13 w 39"/>
                <a:gd name="T43" fmla="*/ 4 h 17"/>
                <a:gd name="T44" fmla="*/ 16 w 39"/>
                <a:gd name="T45" fmla="*/ 6 h 17"/>
                <a:gd name="T46" fmla="*/ 20 w 39"/>
                <a:gd name="T47" fmla="*/ 6 h 17"/>
                <a:gd name="T48" fmla="*/ 23 w 39"/>
                <a:gd name="T49" fmla="*/ 6 h 17"/>
                <a:gd name="T50" fmla="*/ 25 w 39"/>
                <a:gd name="T51" fmla="*/ 4 h 17"/>
                <a:gd name="T52" fmla="*/ 27 w 39"/>
                <a:gd name="T53" fmla="*/ 4 h 17"/>
                <a:gd name="T54" fmla="*/ 29 w 39"/>
                <a:gd name="T55" fmla="*/ 2 h 17"/>
                <a:gd name="T56" fmla="*/ 32 w 39"/>
                <a:gd name="T57" fmla="*/ 2 h 17"/>
                <a:gd name="T58" fmla="*/ 34 w 39"/>
                <a:gd name="T59" fmla="*/ 0 h 17"/>
                <a:gd name="T60" fmla="*/ 37 w 39"/>
                <a:gd name="T61" fmla="*/ 0 h 17"/>
                <a:gd name="T62" fmla="*/ 38 w 39"/>
                <a:gd name="T63" fmla="*/ 0 h 17"/>
                <a:gd name="T64" fmla="*/ 38 w 39"/>
                <a:gd name="T65" fmla="*/ 2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
                <a:gd name="T100" fmla="*/ 0 h 17"/>
                <a:gd name="T101" fmla="*/ 39 w 39"/>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 h="17">
                  <a:moveTo>
                    <a:pt x="38" y="2"/>
                  </a:moveTo>
                  <a:lnTo>
                    <a:pt x="37" y="2"/>
                  </a:lnTo>
                  <a:lnTo>
                    <a:pt x="34" y="4"/>
                  </a:lnTo>
                  <a:lnTo>
                    <a:pt x="32" y="6"/>
                  </a:lnTo>
                  <a:lnTo>
                    <a:pt x="30" y="8"/>
                  </a:lnTo>
                  <a:lnTo>
                    <a:pt x="27" y="10"/>
                  </a:lnTo>
                  <a:lnTo>
                    <a:pt x="25" y="14"/>
                  </a:lnTo>
                  <a:lnTo>
                    <a:pt x="21" y="16"/>
                  </a:lnTo>
                  <a:lnTo>
                    <a:pt x="17" y="16"/>
                  </a:lnTo>
                  <a:lnTo>
                    <a:pt x="15" y="14"/>
                  </a:lnTo>
                  <a:lnTo>
                    <a:pt x="12" y="14"/>
                  </a:lnTo>
                  <a:lnTo>
                    <a:pt x="10" y="12"/>
                  </a:lnTo>
                  <a:lnTo>
                    <a:pt x="8" y="12"/>
                  </a:lnTo>
                  <a:lnTo>
                    <a:pt x="6" y="12"/>
                  </a:lnTo>
                  <a:lnTo>
                    <a:pt x="2" y="10"/>
                  </a:lnTo>
                  <a:lnTo>
                    <a:pt x="0" y="10"/>
                  </a:lnTo>
                  <a:lnTo>
                    <a:pt x="1" y="10"/>
                  </a:lnTo>
                  <a:lnTo>
                    <a:pt x="4" y="8"/>
                  </a:lnTo>
                  <a:lnTo>
                    <a:pt x="7" y="6"/>
                  </a:lnTo>
                  <a:lnTo>
                    <a:pt x="9" y="4"/>
                  </a:lnTo>
                  <a:lnTo>
                    <a:pt x="11" y="4"/>
                  </a:lnTo>
                  <a:lnTo>
                    <a:pt x="13" y="4"/>
                  </a:lnTo>
                  <a:lnTo>
                    <a:pt x="16" y="6"/>
                  </a:lnTo>
                  <a:lnTo>
                    <a:pt x="20" y="6"/>
                  </a:lnTo>
                  <a:lnTo>
                    <a:pt x="23" y="6"/>
                  </a:lnTo>
                  <a:lnTo>
                    <a:pt x="25" y="4"/>
                  </a:lnTo>
                  <a:lnTo>
                    <a:pt x="27" y="4"/>
                  </a:lnTo>
                  <a:lnTo>
                    <a:pt x="29" y="2"/>
                  </a:lnTo>
                  <a:lnTo>
                    <a:pt x="32" y="2"/>
                  </a:lnTo>
                  <a:lnTo>
                    <a:pt x="34" y="0"/>
                  </a:lnTo>
                  <a:lnTo>
                    <a:pt x="37" y="0"/>
                  </a:lnTo>
                  <a:lnTo>
                    <a:pt x="38" y="0"/>
                  </a:lnTo>
                  <a:lnTo>
                    <a:pt x="38" y="2"/>
                  </a:lnTo>
                </a:path>
              </a:pathLst>
            </a:custGeom>
            <a:solidFill>
              <a:srgbClr val="CC19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18" name="Freeform 686"/>
            <p:cNvSpPr>
              <a:spLocks/>
            </p:cNvSpPr>
            <p:nvPr/>
          </p:nvSpPr>
          <p:spPr bwMode="auto">
            <a:xfrm>
              <a:off x="1859" y="1111"/>
              <a:ext cx="41" cy="17"/>
            </a:xfrm>
            <a:custGeom>
              <a:avLst/>
              <a:gdLst>
                <a:gd name="T0" fmla="*/ 39 w 41"/>
                <a:gd name="T1" fmla="*/ 10 h 17"/>
                <a:gd name="T2" fmla="*/ 39 w 41"/>
                <a:gd name="T3" fmla="*/ 10 h 17"/>
                <a:gd name="T4" fmla="*/ 37 w 41"/>
                <a:gd name="T5" fmla="*/ 10 h 17"/>
                <a:gd name="T6" fmla="*/ 35 w 41"/>
                <a:gd name="T7" fmla="*/ 8 h 17"/>
                <a:gd name="T8" fmla="*/ 33 w 41"/>
                <a:gd name="T9" fmla="*/ 8 h 17"/>
                <a:gd name="T10" fmla="*/ 31 w 41"/>
                <a:gd name="T11" fmla="*/ 8 h 17"/>
                <a:gd name="T12" fmla="*/ 28 w 41"/>
                <a:gd name="T13" fmla="*/ 8 h 17"/>
                <a:gd name="T14" fmla="*/ 26 w 41"/>
                <a:gd name="T15" fmla="*/ 8 h 17"/>
                <a:gd name="T16" fmla="*/ 24 w 41"/>
                <a:gd name="T17" fmla="*/ 8 h 17"/>
                <a:gd name="T18" fmla="*/ 22 w 41"/>
                <a:gd name="T19" fmla="*/ 6 h 17"/>
                <a:gd name="T20" fmla="*/ 19 w 41"/>
                <a:gd name="T21" fmla="*/ 4 h 17"/>
                <a:gd name="T22" fmla="*/ 15 w 41"/>
                <a:gd name="T23" fmla="*/ 4 h 17"/>
                <a:gd name="T24" fmla="*/ 13 w 41"/>
                <a:gd name="T25" fmla="*/ 2 h 17"/>
                <a:gd name="T26" fmla="*/ 11 w 41"/>
                <a:gd name="T27" fmla="*/ 2 h 17"/>
                <a:gd name="T28" fmla="*/ 9 w 41"/>
                <a:gd name="T29" fmla="*/ 0 h 17"/>
                <a:gd name="T30" fmla="*/ 6 w 41"/>
                <a:gd name="T31" fmla="*/ 0 h 17"/>
                <a:gd name="T32" fmla="*/ 4 w 41"/>
                <a:gd name="T33" fmla="*/ 0 h 17"/>
                <a:gd name="T34" fmla="*/ 2 w 41"/>
                <a:gd name="T35" fmla="*/ 0 h 17"/>
                <a:gd name="T36" fmla="*/ 0 w 41"/>
                <a:gd name="T37" fmla="*/ 0 h 17"/>
                <a:gd name="T38" fmla="*/ 0 w 41"/>
                <a:gd name="T39" fmla="*/ 2 h 17"/>
                <a:gd name="T40" fmla="*/ 0 w 41"/>
                <a:gd name="T41" fmla="*/ 4 h 17"/>
                <a:gd name="T42" fmla="*/ 3 w 41"/>
                <a:gd name="T43" fmla="*/ 10 h 17"/>
                <a:gd name="T44" fmla="*/ 5 w 41"/>
                <a:gd name="T45" fmla="*/ 12 h 17"/>
                <a:gd name="T46" fmla="*/ 9 w 41"/>
                <a:gd name="T47" fmla="*/ 14 h 17"/>
                <a:gd name="T48" fmla="*/ 12 w 41"/>
                <a:gd name="T49" fmla="*/ 16 h 17"/>
                <a:gd name="T50" fmla="*/ 15 w 41"/>
                <a:gd name="T51" fmla="*/ 16 h 17"/>
                <a:gd name="T52" fmla="*/ 19 w 41"/>
                <a:gd name="T53" fmla="*/ 16 h 17"/>
                <a:gd name="T54" fmla="*/ 22 w 41"/>
                <a:gd name="T55" fmla="*/ 16 h 17"/>
                <a:gd name="T56" fmla="*/ 24 w 41"/>
                <a:gd name="T57" fmla="*/ 14 h 17"/>
                <a:gd name="T58" fmla="*/ 25 w 41"/>
                <a:gd name="T59" fmla="*/ 14 h 17"/>
                <a:gd name="T60" fmla="*/ 28 w 41"/>
                <a:gd name="T61" fmla="*/ 12 h 17"/>
                <a:gd name="T62" fmla="*/ 31 w 41"/>
                <a:gd name="T63" fmla="*/ 12 h 17"/>
                <a:gd name="T64" fmla="*/ 34 w 41"/>
                <a:gd name="T65" fmla="*/ 12 h 17"/>
                <a:gd name="T66" fmla="*/ 38 w 41"/>
                <a:gd name="T67" fmla="*/ 10 h 17"/>
                <a:gd name="T68" fmla="*/ 39 w 41"/>
                <a:gd name="T69" fmla="*/ 10 h 17"/>
                <a:gd name="T70" fmla="*/ 40 w 41"/>
                <a:gd name="T71" fmla="*/ 10 h 17"/>
                <a:gd name="T72" fmla="*/ 39 w 41"/>
                <a:gd name="T73" fmla="*/ 10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
                <a:gd name="T112" fmla="*/ 0 h 17"/>
                <a:gd name="T113" fmla="*/ 41 w 41"/>
                <a:gd name="T114" fmla="*/ 17 h 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 h="17">
                  <a:moveTo>
                    <a:pt x="39" y="10"/>
                  </a:moveTo>
                  <a:lnTo>
                    <a:pt x="39" y="10"/>
                  </a:lnTo>
                  <a:lnTo>
                    <a:pt x="37" y="10"/>
                  </a:lnTo>
                  <a:lnTo>
                    <a:pt x="35" y="8"/>
                  </a:lnTo>
                  <a:lnTo>
                    <a:pt x="33" y="8"/>
                  </a:lnTo>
                  <a:lnTo>
                    <a:pt x="31" y="8"/>
                  </a:lnTo>
                  <a:lnTo>
                    <a:pt x="28" y="8"/>
                  </a:lnTo>
                  <a:lnTo>
                    <a:pt x="26" y="8"/>
                  </a:lnTo>
                  <a:lnTo>
                    <a:pt x="24" y="8"/>
                  </a:lnTo>
                  <a:lnTo>
                    <a:pt x="22" y="6"/>
                  </a:lnTo>
                  <a:lnTo>
                    <a:pt x="19" y="4"/>
                  </a:lnTo>
                  <a:lnTo>
                    <a:pt x="15" y="4"/>
                  </a:lnTo>
                  <a:lnTo>
                    <a:pt x="13" y="2"/>
                  </a:lnTo>
                  <a:lnTo>
                    <a:pt x="11" y="2"/>
                  </a:lnTo>
                  <a:lnTo>
                    <a:pt x="9" y="0"/>
                  </a:lnTo>
                  <a:lnTo>
                    <a:pt x="6" y="0"/>
                  </a:lnTo>
                  <a:lnTo>
                    <a:pt x="4" y="0"/>
                  </a:lnTo>
                  <a:lnTo>
                    <a:pt x="2" y="0"/>
                  </a:lnTo>
                  <a:lnTo>
                    <a:pt x="0" y="0"/>
                  </a:lnTo>
                  <a:lnTo>
                    <a:pt x="0" y="2"/>
                  </a:lnTo>
                  <a:lnTo>
                    <a:pt x="0" y="4"/>
                  </a:lnTo>
                  <a:lnTo>
                    <a:pt x="3" y="10"/>
                  </a:lnTo>
                  <a:lnTo>
                    <a:pt x="5" y="12"/>
                  </a:lnTo>
                  <a:lnTo>
                    <a:pt x="9" y="14"/>
                  </a:lnTo>
                  <a:lnTo>
                    <a:pt x="12" y="16"/>
                  </a:lnTo>
                  <a:lnTo>
                    <a:pt x="15" y="16"/>
                  </a:lnTo>
                  <a:lnTo>
                    <a:pt x="19" y="16"/>
                  </a:lnTo>
                  <a:lnTo>
                    <a:pt x="22" y="16"/>
                  </a:lnTo>
                  <a:lnTo>
                    <a:pt x="24" y="14"/>
                  </a:lnTo>
                  <a:lnTo>
                    <a:pt x="25" y="14"/>
                  </a:lnTo>
                  <a:lnTo>
                    <a:pt x="28" y="12"/>
                  </a:lnTo>
                  <a:lnTo>
                    <a:pt x="31" y="12"/>
                  </a:lnTo>
                  <a:lnTo>
                    <a:pt x="34" y="12"/>
                  </a:lnTo>
                  <a:lnTo>
                    <a:pt x="38" y="10"/>
                  </a:lnTo>
                  <a:lnTo>
                    <a:pt x="39" y="10"/>
                  </a:lnTo>
                  <a:lnTo>
                    <a:pt x="40" y="10"/>
                  </a:lnTo>
                  <a:lnTo>
                    <a:pt x="39" y="10"/>
                  </a:lnTo>
                </a:path>
              </a:pathLst>
            </a:custGeom>
            <a:solidFill>
              <a:srgbClr val="CC19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19" name="Freeform 687"/>
            <p:cNvSpPr>
              <a:spLocks/>
            </p:cNvSpPr>
            <p:nvPr/>
          </p:nvSpPr>
          <p:spPr bwMode="auto">
            <a:xfrm>
              <a:off x="1814" y="1112"/>
              <a:ext cx="46" cy="17"/>
            </a:xfrm>
            <a:custGeom>
              <a:avLst/>
              <a:gdLst>
                <a:gd name="T0" fmla="*/ 44 w 46"/>
                <a:gd name="T1" fmla="*/ 8 h 17"/>
                <a:gd name="T2" fmla="*/ 42 w 46"/>
                <a:gd name="T3" fmla="*/ 11 h 17"/>
                <a:gd name="T4" fmla="*/ 40 w 46"/>
                <a:gd name="T5" fmla="*/ 14 h 17"/>
                <a:gd name="T6" fmla="*/ 37 w 46"/>
                <a:gd name="T7" fmla="*/ 16 h 17"/>
                <a:gd name="T8" fmla="*/ 32 w 46"/>
                <a:gd name="T9" fmla="*/ 16 h 17"/>
                <a:gd name="T10" fmla="*/ 29 w 46"/>
                <a:gd name="T11" fmla="*/ 14 h 17"/>
                <a:gd name="T12" fmla="*/ 27 w 46"/>
                <a:gd name="T13" fmla="*/ 12 h 17"/>
                <a:gd name="T14" fmla="*/ 24 w 46"/>
                <a:gd name="T15" fmla="*/ 11 h 17"/>
                <a:gd name="T16" fmla="*/ 21 w 46"/>
                <a:gd name="T17" fmla="*/ 8 h 17"/>
                <a:gd name="T18" fmla="*/ 17 w 46"/>
                <a:gd name="T19" fmla="*/ 4 h 17"/>
                <a:gd name="T20" fmla="*/ 13 w 46"/>
                <a:gd name="T21" fmla="*/ 3 h 17"/>
                <a:gd name="T22" fmla="*/ 7 w 46"/>
                <a:gd name="T23" fmla="*/ 1 h 17"/>
                <a:gd name="T24" fmla="*/ 0 w 46"/>
                <a:gd name="T25" fmla="*/ 1 h 17"/>
                <a:gd name="T26" fmla="*/ 0 w 46"/>
                <a:gd name="T27" fmla="*/ 1 h 17"/>
                <a:gd name="T28" fmla="*/ 1 w 46"/>
                <a:gd name="T29" fmla="*/ 1 h 17"/>
                <a:gd name="T30" fmla="*/ 5 w 46"/>
                <a:gd name="T31" fmla="*/ 0 h 17"/>
                <a:gd name="T32" fmla="*/ 9 w 46"/>
                <a:gd name="T33" fmla="*/ 0 h 17"/>
                <a:gd name="T34" fmla="*/ 14 w 46"/>
                <a:gd name="T35" fmla="*/ 0 h 17"/>
                <a:gd name="T36" fmla="*/ 20 w 46"/>
                <a:gd name="T37" fmla="*/ 0 h 17"/>
                <a:gd name="T38" fmla="*/ 26 w 46"/>
                <a:gd name="T39" fmla="*/ 0 h 17"/>
                <a:gd name="T40" fmla="*/ 32 w 46"/>
                <a:gd name="T41" fmla="*/ 1 h 17"/>
                <a:gd name="T42" fmla="*/ 34 w 46"/>
                <a:gd name="T43" fmla="*/ 1 h 17"/>
                <a:gd name="T44" fmla="*/ 36 w 46"/>
                <a:gd name="T45" fmla="*/ 3 h 17"/>
                <a:gd name="T46" fmla="*/ 39 w 46"/>
                <a:gd name="T47" fmla="*/ 3 h 17"/>
                <a:gd name="T48" fmla="*/ 41 w 46"/>
                <a:gd name="T49" fmla="*/ 3 h 17"/>
                <a:gd name="T50" fmla="*/ 43 w 46"/>
                <a:gd name="T51" fmla="*/ 4 h 17"/>
                <a:gd name="T52" fmla="*/ 44 w 46"/>
                <a:gd name="T53" fmla="*/ 4 h 17"/>
                <a:gd name="T54" fmla="*/ 45 w 46"/>
                <a:gd name="T55" fmla="*/ 6 h 17"/>
                <a:gd name="T56" fmla="*/ 44 w 46"/>
                <a:gd name="T57" fmla="*/ 8 h 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6"/>
                <a:gd name="T88" fmla="*/ 0 h 17"/>
                <a:gd name="T89" fmla="*/ 46 w 46"/>
                <a:gd name="T90" fmla="*/ 17 h 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6" h="17">
                  <a:moveTo>
                    <a:pt x="44" y="8"/>
                  </a:moveTo>
                  <a:lnTo>
                    <a:pt x="42" y="11"/>
                  </a:lnTo>
                  <a:lnTo>
                    <a:pt x="40" y="14"/>
                  </a:lnTo>
                  <a:lnTo>
                    <a:pt x="37" y="16"/>
                  </a:lnTo>
                  <a:lnTo>
                    <a:pt x="32" y="16"/>
                  </a:lnTo>
                  <a:lnTo>
                    <a:pt x="29" y="14"/>
                  </a:lnTo>
                  <a:lnTo>
                    <a:pt x="27" y="12"/>
                  </a:lnTo>
                  <a:lnTo>
                    <a:pt x="24" y="11"/>
                  </a:lnTo>
                  <a:lnTo>
                    <a:pt x="21" y="8"/>
                  </a:lnTo>
                  <a:lnTo>
                    <a:pt x="17" y="4"/>
                  </a:lnTo>
                  <a:lnTo>
                    <a:pt x="13" y="3"/>
                  </a:lnTo>
                  <a:lnTo>
                    <a:pt x="7" y="1"/>
                  </a:lnTo>
                  <a:lnTo>
                    <a:pt x="0" y="1"/>
                  </a:lnTo>
                  <a:lnTo>
                    <a:pt x="1" y="1"/>
                  </a:lnTo>
                  <a:lnTo>
                    <a:pt x="5" y="0"/>
                  </a:lnTo>
                  <a:lnTo>
                    <a:pt x="9" y="0"/>
                  </a:lnTo>
                  <a:lnTo>
                    <a:pt x="14" y="0"/>
                  </a:lnTo>
                  <a:lnTo>
                    <a:pt x="20" y="0"/>
                  </a:lnTo>
                  <a:lnTo>
                    <a:pt x="26" y="0"/>
                  </a:lnTo>
                  <a:lnTo>
                    <a:pt x="32" y="1"/>
                  </a:lnTo>
                  <a:lnTo>
                    <a:pt x="34" y="1"/>
                  </a:lnTo>
                  <a:lnTo>
                    <a:pt x="36" y="3"/>
                  </a:lnTo>
                  <a:lnTo>
                    <a:pt x="39" y="3"/>
                  </a:lnTo>
                  <a:lnTo>
                    <a:pt x="41" y="3"/>
                  </a:lnTo>
                  <a:lnTo>
                    <a:pt x="43" y="4"/>
                  </a:lnTo>
                  <a:lnTo>
                    <a:pt x="44" y="4"/>
                  </a:lnTo>
                  <a:lnTo>
                    <a:pt x="45" y="6"/>
                  </a:lnTo>
                  <a:lnTo>
                    <a:pt x="44" y="8"/>
                  </a:lnTo>
                </a:path>
              </a:pathLst>
            </a:custGeom>
            <a:solidFill>
              <a:srgbClr val="CC19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20" name="Freeform 688"/>
            <p:cNvSpPr>
              <a:spLocks/>
            </p:cNvSpPr>
            <p:nvPr/>
          </p:nvSpPr>
          <p:spPr bwMode="auto">
            <a:xfrm>
              <a:off x="1642" y="1111"/>
              <a:ext cx="96" cy="17"/>
            </a:xfrm>
            <a:custGeom>
              <a:avLst/>
              <a:gdLst>
                <a:gd name="T0" fmla="*/ 93 w 96"/>
                <a:gd name="T1" fmla="*/ 6 h 17"/>
                <a:gd name="T2" fmla="*/ 87 w 96"/>
                <a:gd name="T3" fmla="*/ 9 h 17"/>
                <a:gd name="T4" fmla="*/ 79 w 96"/>
                <a:gd name="T5" fmla="*/ 14 h 17"/>
                <a:gd name="T6" fmla="*/ 70 w 96"/>
                <a:gd name="T7" fmla="*/ 16 h 17"/>
                <a:gd name="T8" fmla="*/ 63 w 96"/>
                <a:gd name="T9" fmla="*/ 12 h 17"/>
                <a:gd name="T10" fmla="*/ 58 w 96"/>
                <a:gd name="T11" fmla="*/ 9 h 17"/>
                <a:gd name="T12" fmla="*/ 54 w 96"/>
                <a:gd name="T13" fmla="*/ 9 h 17"/>
                <a:gd name="T14" fmla="*/ 49 w 96"/>
                <a:gd name="T15" fmla="*/ 9 h 17"/>
                <a:gd name="T16" fmla="*/ 43 w 96"/>
                <a:gd name="T17" fmla="*/ 9 h 17"/>
                <a:gd name="T18" fmla="*/ 37 w 96"/>
                <a:gd name="T19" fmla="*/ 11 h 17"/>
                <a:gd name="T20" fmla="*/ 32 w 96"/>
                <a:gd name="T21" fmla="*/ 12 h 17"/>
                <a:gd name="T22" fmla="*/ 25 w 96"/>
                <a:gd name="T23" fmla="*/ 16 h 17"/>
                <a:gd name="T24" fmla="*/ 16 w 96"/>
                <a:gd name="T25" fmla="*/ 16 h 17"/>
                <a:gd name="T26" fmla="*/ 8 w 96"/>
                <a:gd name="T27" fmla="*/ 16 h 17"/>
                <a:gd name="T28" fmla="*/ 0 w 96"/>
                <a:gd name="T29" fmla="*/ 9 h 17"/>
                <a:gd name="T30" fmla="*/ 1 w 96"/>
                <a:gd name="T31" fmla="*/ 6 h 17"/>
                <a:gd name="T32" fmla="*/ 5 w 96"/>
                <a:gd name="T33" fmla="*/ 6 h 17"/>
                <a:gd name="T34" fmla="*/ 9 w 96"/>
                <a:gd name="T35" fmla="*/ 4 h 17"/>
                <a:gd name="T36" fmla="*/ 15 w 96"/>
                <a:gd name="T37" fmla="*/ 1 h 17"/>
                <a:gd name="T38" fmla="*/ 20 w 96"/>
                <a:gd name="T39" fmla="*/ 0 h 17"/>
                <a:gd name="T40" fmla="*/ 25 w 96"/>
                <a:gd name="T41" fmla="*/ 0 h 17"/>
                <a:gd name="T42" fmla="*/ 31 w 96"/>
                <a:gd name="T43" fmla="*/ 1 h 17"/>
                <a:gd name="T44" fmla="*/ 39 w 96"/>
                <a:gd name="T45" fmla="*/ 4 h 17"/>
                <a:gd name="T46" fmla="*/ 44 w 96"/>
                <a:gd name="T47" fmla="*/ 6 h 17"/>
                <a:gd name="T48" fmla="*/ 48 w 96"/>
                <a:gd name="T49" fmla="*/ 4 h 17"/>
                <a:gd name="T50" fmla="*/ 53 w 96"/>
                <a:gd name="T51" fmla="*/ 1 h 17"/>
                <a:gd name="T52" fmla="*/ 60 w 96"/>
                <a:gd name="T53" fmla="*/ 0 h 17"/>
                <a:gd name="T54" fmla="*/ 65 w 96"/>
                <a:gd name="T55" fmla="*/ 1 h 17"/>
                <a:gd name="T56" fmla="*/ 70 w 96"/>
                <a:gd name="T57" fmla="*/ 3 h 17"/>
                <a:gd name="T58" fmla="*/ 74 w 96"/>
                <a:gd name="T59" fmla="*/ 4 h 17"/>
                <a:gd name="T60" fmla="*/ 78 w 96"/>
                <a:gd name="T61" fmla="*/ 3 h 17"/>
                <a:gd name="T62" fmla="*/ 84 w 96"/>
                <a:gd name="T63" fmla="*/ 3 h 17"/>
                <a:gd name="T64" fmla="*/ 91 w 96"/>
                <a:gd name="T65" fmla="*/ 3 h 17"/>
                <a:gd name="T66" fmla="*/ 95 w 96"/>
                <a:gd name="T67" fmla="*/ 3 h 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6"/>
                <a:gd name="T103" fmla="*/ 0 h 17"/>
                <a:gd name="T104" fmla="*/ 96 w 96"/>
                <a:gd name="T105" fmla="*/ 17 h 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6" h="17">
                  <a:moveTo>
                    <a:pt x="94" y="4"/>
                  </a:moveTo>
                  <a:lnTo>
                    <a:pt x="93" y="6"/>
                  </a:lnTo>
                  <a:lnTo>
                    <a:pt x="90" y="8"/>
                  </a:lnTo>
                  <a:lnTo>
                    <a:pt x="87" y="9"/>
                  </a:lnTo>
                  <a:lnTo>
                    <a:pt x="83" y="12"/>
                  </a:lnTo>
                  <a:lnTo>
                    <a:pt x="79" y="14"/>
                  </a:lnTo>
                  <a:lnTo>
                    <a:pt x="74" y="16"/>
                  </a:lnTo>
                  <a:lnTo>
                    <a:pt x="70" y="16"/>
                  </a:lnTo>
                  <a:lnTo>
                    <a:pt x="68" y="16"/>
                  </a:lnTo>
                  <a:lnTo>
                    <a:pt x="63" y="12"/>
                  </a:lnTo>
                  <a:lnTo>
                    <a:pt x="60" y="11"/>
                  </a:lnTo>
                  <a:lnTo>
                    <a:pt x="58" y="9"/>
                  </a:lnTo>
                  <a:lnTo>
                    <a:pt x="55" y="9"/>
                  </a:lnTo>
                  <a:lnTo>
                    <a:pt x="54" y="9"/>
                  </a:lnTo>
                  <a:lnTo>
                    <a:pt x="52" y="9"/>
                  </a:lnTo>
                  <a:lnTo>
                    <a:pt x="49" y="9"/>
                  </a:lnTo>
                  <a:lnTo>
                    <a:pt x="46" y="9"/>
                  </a:lnTo>
                  <a:lnTo>
                    <a:pt x="43" y="9"/>
                  </a:lnTo>
                  <a:lnTo>
                    <a:pt x="40" y="11"/>
                  </a:lnTo>
                  <a:lnTo>
                    <a:pt x="37" y="11"/>
                  </a:lnTo>
                  <a:lnTo>
                    <a:pt x="35" y="12"/>
                  </a:lnTo>
                  <a:lnTo>
                    <a:pt x="32" y="12"/>
                  </a:lnTo>
                  <a:lnTo>
                    <a:pt x="29" y="14"/>
                  </a:lnTo>
                  <a:lnTo>
                    <a:pt x="25" y="16"/>
                  </a:lnTo>
                  <a:lnTo>
                    <a:pt x="20" y="16"/>
                  </a:lnTo>
                  <a:lnTo>
                    <a:pt x="16" y="16"/>
                  </a:lnTo>
                  <a:lnTo>
                    <a:pt x="12" y="16"/>
                  </a:lnTo>
                  <a:lnTo>
                    <a:pt x="8" y="16"/>
                  </a:lnTo>
                  <a:lnTo>
                    <a:pt x="4" y="14"/>
                  </a:lnTo>
                  <a:lnTo>
                    <a:pt x="0" y="9"/>
                  </a:lnTo>
                  <a:lnTo>
                    <a:pt x="0" y="8"/>
                  </a:lnTo>
                  <a:lnTo>
                    <a:pt x="1" y="6"/>
                  </a:lnTo>
                  <a:lnTo>
                    <a:pt x="4" y="6"/>
                  </a:lnTo>
                  <a:lnTo>
                    <a:pt x="5" y="6"/>
                  </a:lnTo>
                  <a:lnTo>
                    <a:pt x="8" y="4"/>
                  </a:lnTo>
                  <a:lnTo>
                    <a:pt x="9" y="4"/>
                  </a:lnTo>
                  <a:lnTo>
                    <a:pt x="12" y="3"/>
                  </a:lnTo>
                  <a:lnTo>
                    <a:pt x="15" y="1"/>
                  </a:lnTo>
                  <a:lnTo>
                    <a:pt x="17" y="1"/>
                  </a:lnTo>
                  <a:lnTo>
                    <a:pt x="20" y="0"/>
                  </a:lnTo>
                  <a:lnTo>
                    <a:pt x="22" y="0"/>
                  </a:lnTo>
                  <a:lnTo>
                    <a:pt x="25" y="0"/>
                  </a:lnTo>
                  <a:lnTo>
                    <a:pt x="28" y="1"/>
                  </a:lnTo>
                  <a:lnTo>
                    <a:pt x="31" y="1"/>
                  </a:lnTo>
                  <a:lnTo>
                    <a:pt x="35" y="3"/>
                  </a:lnTo>
                  <a:lnTo>
                    <a:pt x="39" y="4"/>
                  </a:lnTo>
                  <a:lnTo>
                    <a:pt x="42" y="4"/>
                  </a:lnTo>
                  <a:lnTo>
                    <a:pt x="44" y="6"/>
                  </a:lnTo>
                  <a:lnTo>
                    <a:pt x="46" y="6"/>
                  </a:lnTo>
                  <a:lnTo>
                    <a:pt x="48" y="4"/>
                  </a:lnTo>
                  <a:lnTo>
                    <a:pt x="50" y="3"/>
                  </a:lnTo>
                  <a:lnTo>
                    <a:pt x="53" y="1"/>
                  </a:lnTo>
                  <a:lnTo>
                    <a:pt x="57" y="0"/>
                  </a:lnTo>
                  <a:lnTo>
                    <a:pt x="60" y="0"/>
                  </a:lnTo>
                  <a:lnTo>
                    <a:pt x="62" y="1"/>
                  </a:lnTo>
                  <a:lnTo>
                    <a:pt x="65" y="1"/>
                  </a:lnTo>
                  <a:lnTo>
                    <a:pt x="68" y="3"/>
                  </a:lnTo>
                  <a:lnTo>
                    <a:pt x="70" y="3"/>
                  </a:lnTo>
                  <a:lnTo>
                    <a:pt x="72" y="3"/>
                  </a:lnTo>
                  <a:lnTo>
                    <a:pt x="74" y="4"/>
                  </a:lnTo>
                  <a:lnTo>
                    <a:pt x="76" y="4"/>
                  </a:lnTo>
                  <a:lnTo>
                    <a:pt x="78" y="3"/>
                  </a:lnTo>
                  <a:lnTo>
                    <a:pt x="80" y="3"/>
                  </a:lnTo>
                  <a:lnTo>
                    <a:pt x="84" y="3"/>
                  </a:lnTo>
                  <a:lnTo>
                    <a:pt x="88" y="3"/>
                  </a:lnTo>
                  <a:lnTo>
                    <a:pt x="91" y="3"/>
                  </a:lnTo>
                  <a:lnTo>
                    <a:pt x="93" y="3"/>
                  </a:lnTo>
                  <a:lnTo>
                    <a:pt x="95" y="3"/>
                  </a:lnTo>
                  <a:lnTo>
                    <a:pt x="94" y="4"/>
                  </a:lnTo>
                </a:path>
              </a:pathLst>
            </a:custGeom>
            <a:solidFill>
              <a:srgbClr val="CC19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21" name="Freeform 689"/>
            <p:cNvSpPr>
              <a:spLocks/>
            </p:cNvSpPr>
            <p:nvPr/>
          </p:nvSpPr>
          <p:spPr bwMode="auto">
            <a:xfrm>
              <a:off x="1571" y="1102"/>
              <a:ext cx="75" cy="17"/>
            </a:xfrm>
            <a:custGeom>
              <a:avLst/>
              <a:gdLst>
                <a:gd name="T0" fmla="*/ 72 w 75"/>
                <a:gd name="T1" fmla="*/ 13 h 17"/>
                <a:gd name="T2" fmla="*/ 70 w 75"/>
                <a:gd name="T3" fmla="*/ 14 h 17"/>
                <a:gd name="T4" fmla="*/ 69 w 75"/>
                <a:gd name="T5" fmla="*/ 14 h 17"/>
                <a:gd name="T6" fmla="*/ 66 w 75"/>
                <a:gd name="T7" fmla="*/ 14 h 17"/>
                <a:gd name="T8" fmla="*/ 64 w 75"/>
                <a:gd name="T9" fmla="*/ 14 h 17"/>
                <a:gd name="T10" fmla="*/ 61 w 75"/>
                <a:gd name="T11" fmla="*/ 14 h 17"/>
                <a:gd name="T12" fmla="*/ 58 w 75"/>
                <a:gd name="T13" fmla="*/ 16 h 17"/>
                <a:gd name="T14" fmla="*/ 54 w 75"/>
                <a:gd name="T15" fmla="*/ 16 h 17"/>
                <a:gd name="T16" fmla="*/ 51 w 75"/>
                <a:gd name="T17" fmla="*/ 16 h 17"/>
                <a:gd name="T18" fmla="*/ 46 w 75"/>
                <a:gd name="T19" fmla="*/ 16 h 17"/>
                <a:gd name="T20" fmla="*/ 41 w 75"/>
                <a:gd name="T21" fmla="*/ 16 h 17"/>
                <a:gd name="T22" fmla="*/ 35 w 75"/>
                <a:gd name="T23" fmla="*/ 14 h 17"/>
                <a:gd name="T24" fmla="*/ 28 w 75"/>
                <a:gd name="T25" fmla="*/ 14 h 17"/>
                <a:gd name="T26" fmla="*/ 23 w 75"/>
                <a:gd name="T27" fmla="*/ 14 h 17"/>
                <a:gd name="T28" fmla="*/ 17 w 75"/>
                <a:gd name="T29" fmla="*/ 14 h 17"/>
                <a:gd name="T30" fmla="*/ 13 w 75"/>
                <a:gd name="T31" fmla="*/ 13 h 17"/>
                <a:gd name="T32" fmla="*/ 10 w 75"/>
                <a:gd name="T33" fmla="*/ 12 h 17"/>
                <a:gd name="T34" fmla="*/ 6 w 75"/>
                <a:gd name="T35" fmla="*/ 8 h 17"/>
                <a:gd name="T36" fmla="*/ 2 w 75"/>
                <a:gd name="T37" fmla="*/ 4 h 17"/>
                <a:gd name="T38" fmla="*/ 0 w 75"/>
                <a:gd name="T39" fmla="*/ 2 h 17"/>
                <a:gd name="T40" fmla="*/ 1 w 75"/>
                <a:gd name="T41" fmla="*/ 1 h 17"/>
                <a:gd name="T42" fmla="*/ 5 w 75"/>
                <a:gd name="T43" fmla="*/ 1 h 17"/>
                <a:gd name="T44" fmla="*/ 8 w 75"/>
                <a:gd name="T45" fmla="*/ 0 h 17"/>
                <a:gd name="T46" fmla="*/ 10 w 75"/>
                <a:gd name="T47" fmla="*/ 0 h 17"/>
                <a:gd name="T48" fmla="*/ 13 w 75"/>
                <a:gd name="T49" fmla="*/ 0 h 17"/>
                <a:gd name="T50" fmla="*/ 15 w 75"/>
                <a:gd name="T51" fmla="*/ 1 h 17"/>
                <a:gd name="T52" fmla="*/ 17 w 75"/>
                <a:gd name="T53" fmla="*/ 2 h 17"/>
                <a:gd name="T54" fmla="*/ 19 w 75"/>
                <a:gd name="T55" fmla="*/ 4 h 17"/>
                <a:gd name="T56" fmla="*/ 22 w 75"/>
                <a:gd name="T57" fmla="*/ 5 h 17"/>
                <a:gd name="T58" fmla="*/ 24 w 75"/>
                <a:gd name="T59" fmla="*/ 6 h 17"/>
                <a:gd name="T60" fmla="*/ 26 w 75"/>
                <a:gd name="T61" fmla="*/ 8 h 17"/>
                <a:gd name="T62" fmla="*/ 29 w 75"/>
                <a:gd name="T63" fmla="*/ 9 h 17"/>
                <a:gd name="T64" fmla="*/ 32 w 75"/>
                <a:gd name="T65" fmla="*/ 9 h 17"/>
                <a:gd name="T66" fmla="*/ 35 w 75"/>
                <a:gd name="T67" fmla="*/ 9 h 17"/>
                <a:gd name="T68" fmla="*/ 38 w 75"/>
                <a:gd name="T69" fmla="*/ 9 h 17"/>
                <a:gd name="T70" fmla="*/ 42 w 75"/>
                <a:gd name="T71" fmla="*/ 9 h 17"/>
                <a:gd name="T72" fmla="*/ 45 w 75"/>
                <a:gd name="T73" fmla="*/ 10 h 17"/>
                <a:gd name="T74" fmla="*/ 47 w 75"/>
                <a:gd name="T75" fmla="*/ 10 h 17"/>
                <a:gd name="T76" fmla="*/ 50 w 75"/>
                <a:gd name="T77" fmla="*/ 10 h 17"/>
                <a:gd name="T78" fmla="*/ 52 w 75"/>
                <a:gd name="T79" fmla="*/ 10 h 17"/>
                <a:gd name="T80" fmla="*/ 53 w 75"/>
                <a:gd name="T81" fmla="*/ 12 h 17"/>
                <a:gd name="T82" fmla="*/ 55 w 75"/>
                <a:gd name="T83" fmla="*/ 12 h 17"/>
                <a:gd name="T84" fmla="*/ 59 w 75"/>
                <a:gd name="T85" fmla="*/ 12 h 17"/>
                <a:gd name="T86" fmla="*/ 63 w 75"/>
                <a:gd name="T87" fmla="*/ 12 h 17"/>
                <a:gd name="T88" fmla="*/ 68 w 75"/>
                <a:gd name="T89" fmla="*/ 10 h 17"/>
                <a:gd name="T90" fmla="*/ 71 w 75"/>
                <a:gd name="T91" fmla="*/ 10 h 17"/>
                <a:gd name="T92" fmla="*/ 74 w 75"/>
                <a:gd name="T93" fmla="*/ 12 h 17"/>
                <a:gd name="T94" fmla="*/ 74 w 75"/>
                <a:gd name="T95" fmla="*/ 12 h 17"/>
                <a:gd name="T96" fmla="*/ 72 w 75"/>
                <a:gd name="T97" fmla="*/ 13 h 1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5"/>
                <a:gd name="T148" fmla="*/ 0 h 17"/>
                <a:gd name="T149" fmla="*/ 75 w 75"/>
                <a:gd name="T150" fmla="*/ 17 h 1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5" h="17">
                  <a:moveTo>
                    <a:pt x="72" y="13"/>
                  </a:moveTo>
                  <a:lnTo>
                    <a:pt x="70" y="14"/>
                  </a:lnTo>
                  <a:lnTo>
                    <a:pt x="69" y="14"/>
                  </a:lnTo>
                  <a:lnTo>
                    <a:pt x="66" y="14"/>
                  </a:lnTo>
                  <a:lnTo>
                    <a:pt x="64" y="14"/>
                  </a:lnTo>
                  <a:lnTo>
                    <a:pt x="61" y="14"/>
                  </a:lnTo>
                  <a:lnTo>
                    <a:pt x="58" y="16"/>
                  </a:lnTo>
                  <a:lnTo>
                    <a:pt x="54" y="16"/>
                  </a:lnTo>
                  <a:lnTo>
                    <a:pt x="51" y="16"/>
                  </a:lnTo>
                  <a:lnTo>
                    <a:pt x="46" y="16"/>
                  </a:lnTo>
                  <a:lnTo>
                    <a:pt x="41" y="16"/>
                  </a:lnTo>
                  <a:lnTo>
                    <a:pt x="35" y="14"/>
                  </a:lnTo>
                  <a:lnTo>
                    <a:pt x="28" y="14"/>
                  </a:lnTo>
                  <a:lnTo>
                    <a:pt x="23" y="14"/>
                  </a:lnTo>
                  <a:lnTo>
                    <a:pt x="17" y="14"/>
                  </a:lnTo>
                  <a:lnTo>
                    <a:pt x="13" y="13"/>
                  </a:lnTo>
                  <a:lnTo>
                    <a:pt x="10" y="12"/>
                  </a:lnTo>
                  <a:lnTo>
                    <a:pt x="6" y="8"/>
                  </a:lnTo>
                  <a:lnTo>
                    <a:pt x="2" y="4"/>
                  </a:lnTo>
                  <a:lnTo>
                    <a:pt x="0" y="2"/>
                  </a:lnTo>
                  <a:lnTo>
                    <a:pt x="1" y="1"/>
                  </a:lnTo>
                  <a:lnTo>
                    <a:pt x="5" y="1"/>
                  </a:lnTo>
                  <a:lnTo>
                    <a:pt x="8" y="0"/>
                  </a:lnTo>
                  <a:lnTo>
                    <a:pt x="10" y="0"/>
                  </a:lnTo>
                  <a:lnTo>
                    <a:pt x="13" y="0"/>
                  </a:lnTo>
                  <a:lnTo>
                    <a:pt x="15" y="1"/>
                  </a:lnTo>
                  <a:lnTo>
                    <a:pt x="17" y="2"/>
                  </a:lnTo>
                  <a:lnTo>
                    <a:pt x="19" y="4"/>
                  </a:lnTo>
                  <a:lnTo>
                    <a:pt x="22" y="5"/>
                  </a:lnTo>
                  <a:lnTo>
                    <a:pt x="24" y="6"/>
                  </a:lnTo>
                  <a:lnTo>
                    <a:pt x="26" y="8"/>
                  </a:lnTo>
                  <a:lnTo>
                    <a:pt x="29" y="9"/>
                  </a:lnTo>
                  <a:lnTo>
                    <a:pt x="32" y="9"/>
                  </a:lnTo>
                  <a:lnTo>
                    <a:pt x="35" y="9"/>
                  </a:lnTo>
                  <a:lnTo>
                    <a:pt x="38" y="9"/>
                  </a:lnTo>
                  <a:lnTo>
                    <a:pt x="42" y="9"/>
                  </a:lnTo>
                  <a:lnTo>
                    <a:pt x="45" y="10"/>
                  </a:lnTo>
                  <a:lnTo>
                    <a:pt x="47" y="10"/>
                  </a:lnTo>
                  <a:lnTo>
                    <a:pt x="50" y="10"/>
                  </a:lnTo>
                  <a:lnTo>
                    <a:pt x="52" y="10"/>
                  </a:lnTo>
                  <a:lnTo>
                    <a:pt x="53" y="12"/>
                  </a:lnTo>
                  <a:lnTo>
                    <a:pt x="55" y="12"/>
                  </a:lnTo>
                  <a:lnTo>
                    <a:pt x="59" y="12"/>
                  </a:lnTo>
                  <a:lnTo>
                    <a:pt x="63" y="12"/>
                  </a:lnTo>
                  <a:lnTo>
                    <a:pt x="68" y="10"/>
                  </a:lnTo>
                  <a:lnTo>
                    <a:pt x="71" y="10"/>
                  </a:lnTo>
                  <a:lnTo>
                    <a:pt x="74" y="12"/>
                  </a:lnTo>
                  <a:lnTo>
                    <a:pt x="72" y="13"/>
                  </a:lnTo>
                </a:path>
              </a:pathLst>
            </a:custGeom>
            <a:solidFill>
              <a:srgbClr val="CC19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22" name="Freeform 690"/>
            <p:cNvSpPr>
              <a:spLocks/>
            </p:cNvSpPr>
            <p:nvPr/>
          </p:nvSpPr>
          <p:spPr bwMode="auto">
            <a:xfrm>
              <a:off x="1524" y="1088"/>
              <a:ext cx="50" cy="17"/>
            </a:xfrm>
            <a:custGeom>
              <a:avLst/>
              <a:gdLst>
                <a:gd name="T0" fmla="*/ 46 w 50"/>
                <a:gd name="T1" fmla="*/ 11 h 17"/>
                <a:gd name="T2" fmla="*/ 44 w 50"/>
                <a:gd name="T3" fmla="*/ 10 h 17"/>
                <a:gd name="T4" fmla="*/ 42 w 50"/>
                <a:gd name="T5" fmla="*/ 9 h 17"/>
                <a:gd name="T6" fmla="*/ 40 w 50"/>
                <a:gd name="T7" fmla="*/ 9 h 17"/>
                <a:gd name="T8" fmla="*/ 38 w 50"/>
                <a:gd name="T9" fmla="*/ 8 h 17"/>
                <a:gd name="T10" fmla="*/ 36 w 50"/>
                <a:gd name="T11" fmla="*/ 6 h 17"/>
                <a:gd name="T12" fmla="*/ 33 w 50"/>
                <a:gd name="T13" fmla="*/ 5 h 17"/>
                <a:gd name="T14" fmla="*/ 31 w 50"/>
                <a:gd name="T15" fmla="*/ 5 h 17"/>
                <a:gd name="T16" fmla="*/ 29 w 50"/>
                <a:gd name="T17" fmla="*/ 5 h 17"/>
                <a:gd name="T18" fmla="*/ 27 w 50"/>
                <a:gd name="T19" fmla="*/ 5 h 17"/>
                <a:gd name="T20" fmla="*/ 24 w 50"/>
                <a:gd name="T21" fmla="*/ 5 h 17"/>
                <a:gd name="T22" fmla="*/ 22 w 50"/>
                <a:gd name="T23" fmla="*/ 5 h 17"/>
                <a:gd name="T24" fmla="*/ 19 w 50"/>
                <a:gd name="T25" fmla="*/ 5 h 17"/>
                <a:gd name="T26" fmla="*/ 17 w 50"/>
                <a:gd name="T27" fmla="*/ 4 h 17"/>
                <a:gd name="T28" fmla="*/ 15 w 50"/>
                <a:gd name="T29" fmla="*/ 4 h 17"/>
                <a:gd name="T30" fmla="*/ 13 w 50"/>
                <a:gd name="T31" fmla="*/ 3 h 17"/>
                <a:gd name="T32" fmla="*/ 12 w 50"/>
                <a:gd name="T33" fmla="*/ 3 h 17"/>
                <a:gd name="T34" fmla="*/ 11 w 50"/>
                <a:gd name="T35" fmla="*/ 2 h 17"/>
                <a:gd name="T36" fmla="*/ 9 w 50"/>
                <a:gd name="T37" fmla="*/ 1 h 17"/>
                <a:gd name="T38" fmla="*/ 6 w 50"/>
                <a:gd name="T39" fmla="*/ 1 h 17"/>
                <a:gd name="T40" fmla="*/ 4 w 50"/>
                <a:gd name="T41" fmla="*/ 0 h 17"/>
                <a:gd name="T42" fmla="*/ 2 w 50"/>
                <a:gd name="T43" fmla="*/ 0 h 17"/>
                <a:gd name="T44" fmla="*/ 1 w 50"/>
                <a:gd name="T45" fmla="*/ 0 h 17"/>
                <a:gd name="T46" fmla="*/ 0 w 50"/>
                <a:gd name="T47" fmla="*/ 1 h 17"/>
                <a:gd name="T48" fmla="*/ 1 w 50"/>
                <a:gd name="T49" fmla="*/ 2 h 17"/>
                <a:gd name="T50" fmla="*/ 3 w 50"/>
                <a:gd name="T51" fmla="*/ 4 h 17"/>
                <a:gd name="T52" fmla="*/ 4 w 50"/>
                <a:gd name="T53" fmla="*/ 6 h 17"/>
                <a:gd name="T54" fmla="*/ 6 w 50"/>
                <a:gd name="T55" fmla="*/ 9 h 17"/>
                <a:gd name="T56" fmla="*/ 7 w 50"/>
                <a:gd name="T57" fmla="*/ 11 h 17"/>
                <a:gd name="T58" fmla="*/ 9 w 50"/>
                <a:gd name="T59" fmla="*/ 12 h 17"/>
                <a:gd name="T60" fmla="*/ 11 w 50"/>
                <a:gd name="T61" fmla="*/ 14 h 17"/>
                <a:gd name="T62" fmla="*/ 13 w 50"/>
                <a:gd name="T63" fmla="*/ 14 h 17"/>
                <a:gd name="T64" fmla="*/ 16 w 50"/>
                <a:gd name="T65" fmla="*/ 16 h 17"/>
                <a:gd name="T66" fmla="*/ 19 w 50"/>
                <a:gd name="T67" fmla="*/ 16 h 17"/>
                <a:gd name="T68" fmla="*/ 21 w 50"/>
                <a:gd name="T69" fmla="*/ 14 h 17"/>
                <a:gd name="T70" fmla="*/ 24 w 50"/>
                <a:gd name="T71" fmla="*/ 14 h 17"/>
                <a:gd name="T72" fmla="*/ 26 w 50"/>
                <a:gd name="T73" fmla="*/ 13 h 17"/>
                <a:gd name="T74" fmla="*/ 28 w 50"/>
                <a:gd name="T75" fmla="*/ 12 h 17"/>
                <a:gd name="T76" fmla="*/ 30 w 50"/>
                <a:gd name="T77" fmla="*/ 12 h 17"/>
                <a:gd name="T78" fmla="*/ 31 w 50"/>
                <a:gd name="T79" fmla="*/ 12 h 17"/>
                <a:gd name="T80" fmla="*/ 33 w 50"/>
                <a:gd name="T81" fmla="*/ 12 h 17"/>
                <a:gd name="T82" fmla="*/ 35 w 50"/>
                <a:gd name="T83" fmla="*/ 12 h 17"/>
                <a:gd name="T84" fmla="*/ 38 w 50"/>
                <a:gd name="T85" fmla="*/ 12 h 17"/>
                <a:gd name="T86" fmla="*/ 41 w 50"/>
                <a:gd name="T87" fmla="*/ 13 h 17"/>
                <a:gd name="T88" fmla="*/ 45 w 50"/>
                <a:gd name="T89" fmla="*/ 13 h 17"/>
                <a:gd name="T90" fmla="*/ 47 w 50"/>
                <a:gd name="T91" fmla="*/ 13 h 17"/>
                <a:gd name="T92" fmla="*/ 49 w 50"/>
                <a:gd name="T93" fmla="*/ 13 h 17"/>
                <a:gd name="T94" fmla="*/ 49 w 50"/>
                <a:gd name="T95" fmla="*/ 12 h 17"/>
                <a:gd name="T96" fmla="*/ 46 w 50"/>
                <a:gd name="T97" fmla="*/ 11 h 1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0"/>
                <a:gd name="T148" fmla="*/ 0 h 17"/>
                <a:gd name="T149" fmla="*/ 50 w 50"/>
                <a:gd name="T150" fmla="*/ 17 h 1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0" h="17">
                  <a:moveTo>
                    <a:pt x="46" y="11"/>
                  </a:moveTo>
                  <a:lnTo>
                    <a:pt x="44" y="10"/>
                  </a:lnTo>
                  <a:lnTo>
                    <a:pt x="42" y="9"/>
                  </a:lnTo>
                  <a:lnTo>
                    <a:pt x="40" y="9"/>
                  </a:lnTo>
                  <a:lnTo>
                    <a:pt x="38" y="8"/>
                  </a:lnTo>
                  <a:lnTo>
                    <a:pt x="36" y="6"/>
                  </a:lnTo>
                  <a:lnTo>
                    <a:pt x="33" y="5"/>
                  </a:lnTo>
                  <a:lnTo>
                    <a:pt x="31" y="5"/>
                  </a:lnTo>
                  <a:lnTo>
                    <a:pt x="29" y="5"/>
                  </a:lnTo>
                  <a:lnTo>
                    <a:pt x="27" y="5"/>
                  </a:lnTo>
                  <a:lnTo>
                    <a:pt x="24" y="5"/>
                  </a:lnTo>
                  <a:lnTo>
                    <a:pt x="22" y="5"/>
                  </a:lnTo>
                  <a:lnTo>
                    <a:pt x="19" y="5"/>
                  </a:lnTo>
                  <a:lnTo>
                    <a:pt x="17" y="4"/>
                  </a:lnTo>
                  <a:lnTo>
                    <a:pt x="15" y="4"/>
                  </a:lnTo>
                  <a:lnTo>
                    <a:pt x="13" y="3"/>
                  </a:lnTo>
                  <a:lnTo>
                    <a:pt x="12" y="3"/>
                  </a:lnTo>
                  <a:lnTo>
                    <a:pt x="11" y="2"/>
                  </a:lnTo>
                  <a:lnTo>
                    <a:pt x="9" y="1"/>
                  </a:lnTo>
                  <a:lnTo>
                    <a:pt x="6" y="1"/>
                  </a:lnTo>
                  <a:lnTo>
                    <a:pt x="4" y="0"/>
                  </a:lnTo>
                  <a:lnTo>
                    <a:pt x="2" y="0"/>
                  </a:lnTo>
                  <a:lnTo>
                    <a:pt x="1" y="0"/>
                  </a:lnTo>
                  <a:lnTo>
                    <a:pt x="0" y="1"/>
                  </a:lnTo>
                  <a:lnTo>
                    <a:pt x="1" y="2"/>
                  </a:lnTo>
                  <a:lnTo>
                    <a:pt x="3" y="4"/>
                  </a:lnTo>
                  <a:lnTo>
                    <a:pt x="4" y="6"/>
                  </a:lnTo>
                  <a:lnTo>
                    <a:pt x="6" y="9"/>
                  </a:lnTo>
                  <a:lnTo>
                    <a:pt x="7" y="11"/>
                  </a:lnTo>
                  <a:lnTo>
                    <a:pt x="9" y="12"/>
                  </a:lnTo>
                  <a:lnTo>
                    <a:pt x="11" y="14"/>
                  </a:lnTo>
                  <a:lnTo>
                    <a:pt x="13" y="14"/>
                  </a:lnTo>
                  <a:lnTo>
                    <a:pt x="16" y="16"/>
                  </a:lnTo>
                  <a:lnTo>
                    <a:pt x="19" y="16"/>
                  </a:lnTo>
                  <a:lnTo>
                    <a:pt x="21" y="14"/>
                  </a:lnTo>
                  <a:lnTo>
                    <a:pt x="24" y="14"/>
                  </a:lnTo>
                  <a:lnTo>
                    <a:pt x="26" y="13"/>
                  </a:lnTo>
                  <a:lnTo>
                    <a:pt x="28" y="12"/>
                  </a:lnTo>
                  <a:lnTo>
                    <a:pt x="30" y="12"/>
                  </a:lnTo>
                  <a:lnTo>
                    <a:pt x="31" y="12"/>
                  </a:lnTo>
                  <a:lnTo>
                    <a:pt x="33" y="12"/>
                  </a:lnTo>
                  <a:lnTo>
                    <a:pt x="35" y="12"/>
                  </a:lnTo>
                  <a:lnTo>
                    <a:pt x="38" y="12"/>
                  </a:lnTo>
                  <a:lnTo>
                    <a:pt x="41" y="13"/>
                  </a:lnTo>
                  <a:lnTo>
                    <a:pt x="45" y="13"/>
                  </a:lnTo>
                  <a:lnTo>
                    <a:pt x="47" y="13"/>
                  </a:lnTo>
                  <a:lnTo>
                    <a:pt x="49" y="13"/>
                  </a:lnTo>
                  <a:lnTo>
                    <a:pt x="49" y="12"/>
                  </a:lnTo>
                  <a:lnTo>
                    <a:pt x="46" y="11"/>
                  </a:lnTo>
                </a:path>
              </a:pathLst>
            </a:custGeom>
            <a:solidFill>
              <a:srgbClr val="CC19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23" name="Freeform 691"/>
            <p:cNvSpPr>
              <a:spLocks/>
            </p:cNvSpPr>
            <p:nvPr/>
          </p:nvSpPr>
          <p:spPr bwMode="auto">
            <a:xfrm>
              <a:off x="1502" y="1071"/>
              <a:ext cx="30" cy="17"/>
            </a:xfrm>
            <a:custGeom>
              <a:avLst/>
              <a:gdLst>
                <a:gd name="T0" fmla="*/ 25 w 30"/>
                <a:gd name="T1" fmla="*/ 13 h 17"/>
                <a:gd name="T2" fmla="*/ 24 w 30"/>
                <a:gd name="T3" fmla="*/ 13 h 17"/>
                <a:gd name="T4" fmla="*/ 22 w 30"/>
                <a:gd name="T5" fmla="*/ 11 h 17"/>
                <a:gd name="T6" fmla="*/ 19 w 30"/>
                <a:gd name="T7" fmla="*/ 10 h 17"/>
                <a:gd name="T8" fmla="*/ 16 w 30"/>
                <a:gd name="T9" fmla="*/ 9 h 17"/>
                <a:gd name="T10" fmla="*/ 15 w 30"/>
                <a:gd name="T11" fmla="*/ 8 h 17"/>
                <a:gd name="T12" fmla="*/ 13 w 30"/>
                <a:gd name="T13" fmla="*/ 8 h 17"/>
                <a:gd name="T14" fmla="*/ 12 w 30"/>
                <a:gd name="T15" fmla="*/ 8 h 17"/>
                <a:gd name="T16" fmla="*/ 10 w 30"/>
                <a:gd name="T17" fmla="*/ 8 h 17"/>
                <a:gd name="T18" fmla="*/ 8 w 30"/>
                <a:gd name="T19" fmla="*/ 7 h 17"/>
                <a:gd name="T20" fmla="*/ 6 w 30"/>
                <a:gd name="T21" fmla="*/ 6 h 17"/>
                <a:gd name="T22" fmla="*/ 4 w 30"/>
                <a:gd name="T23" fmla="*/ 4 h 17"/>
                <a:gd name="T24" fmla="*/ 1 w 30"/>
                <a:gd name="T25" fmla="*/ 2 h 17"/>
                <a:gd name="T26" fmla="*/ 0 w 30"/>
                <a:gd name="T27" fmla="*/ 0 h 17"/>
                <a:gd name="T28" fmla="*/ 1 w 30"/>
                <a:gd name="T29" fmla="*/ 3 h 17"/>
                <a:gd name="T30" fmla="*/ 3 w 30"/>
                <a:gd name="T31" fmla="*/ 7 h 17"/>
                <a:gd name="T32" fmla="*/ 5 w 30"/>
                <a:gd name="T33" fmla="*/ 10 h 17"/>
                <a:gd name="T34" fmla="*/ 7 w 30"/>
                <a:gd name="T35" fmla="*/ 12 h 17"/>
                <a:gd name="T36" fmla="*/ 9 w 30"/>
                <a:gd name="T37" fmla="*/ 14 h 17"/>
                <a:gd name="T38" fmla="*/ 13 w 30"/>
                <a:gd name="T39" fmla="*/ 16 h 17"/>
                <a:gd name="T40" fmla="*/ 15 w 30"/>
                <a:gd name="T41" fmla="*/ 16 h 17"/>
                <a:gd name="T42" fmla="*/ 18 w 30"/>
                <a:gd name="T43" fmla="*/ 15 h 17"/>
                <a:gd name="T44" fmla="*/ 21 w 30"/>
                <a:gd name="T45" fmla="*/ 15 h 17"/>
                <a:gd name="T46" fmla="*/ 24 w 30"/>
                <a:gd name="T47" fmla="*/ 15 h 17"/>
                <a:gd name="T48" fmla="*/ 26 w 30"/>
                <a:gd name="T49" fmla="*/ 15 h 17"/>
                <a:gd name="T50" fmla="*/ 28 w 30"/>
                <a:gd name="T51" fmla="*/ 15 h 17"/>
                <a:gd name="T52" fmla="*/ 29 w 30"/>
                <a:gd name="T53" fmla="*/ 15 h 17"/>
                <a:gd name="T54" fmla="*/ 28 w 30"/>
                <a:gd name="T55" fmla="*/ 15 h 17"/>
                <a:gd name="T56" fmla="*/ 25 w 30"/>
                <a:gd name="T57" fmla="*/ 13 h 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17"/>
                <a:gd name="T89" fmla="*/ 30 w 30"/>
                <a:gd name="T90" fmla="*/ 17 h 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17">
                  <a:moveTo>
                    <a:pt x="25" y="13"/>
                  </a:moveTo>
                  <a:lnTo>
                    <a:pt x="24" y="13"/>
                  </a:lnTo>
                  <a:lnTo>
                    <a:pt x="22" y="11"/>
                  </a:lnTo>
                  <a:lnTo>
                    <a:pt x="19" y="10"/>
                  </a:lnTo>
                  <a:lnTo>
                    <a:pt x="16" y="9"/>
                  </a:lnTo>
                  <a:lnTo>
                    <a:pt x="15" y="8"/>
                  </a:lnTo>
                  <a:lnTo>
                    <a:pt x="13" y="8"/>
                  </a:lnTo>
                  <a:lnTo>
                    <a:pt x="12" y="8"/>
                  </a:lnTo>
                  <a:lnTo>
                    <a:pt x="10" y="8"/>
                  </a:lnTo>
                  <a:lnTo>
                    <a:pt x="8" y="7"/>
                  </a:lnTo>
                  <a:lnTo>
                    <a:pt x="6" y="6"/>
                  </a:lnTo>
                  <a:lnTo>
                    <a:pt x="4" y="4"/>
                  </a:lnTo>
                  <a:lnTo>
                    <a:pt x="1" y="2"/>
                  </a:lnTo>
                  <a:lnTo>
                    <a:pt x="0" y="0"/>
                  </a:lnTo>
                  <a:lnTo>
                    <a:pt x="1" y="3"/>
                  </a:lnTo>
                  <a:lnTo>
                    <a:pt x="3" y="7"/>
                  </a:lnTo>
                  <a:lnTo>
                    <a:pt x="5" y="10"/>
                  </a:lnTo>
                  <a:lnTo>
                    <a:pt x="7" y="12"/>
                  </a:lnTo>
                  <a:lnTo>
                    <a:pt x="9" y="14"/>
                  </a:lnTo>
                  <a:lnTo>
                    <a:pt x="13" y="16"/>
                  </a:lnTo>
                  <a:lnTo>
                    <a:pt x="15" y="16"/>
                  </a:lnTo>
                  <a:lnTo>
                    <a:pt x="18" y="15"/>
                  </a:lnTo>
                  <a:lnTo>
                    <a:pt x="21" y="15"/>
                  </a:lnTo>
                  <a:lnTo>
                    <a:pt x="24" y="15"/>
                  </a:lnTo>
                  <a:lnTo>
                    <a:pt x="26" y="15"/>
                  </a:lnTo>
                  <a:lnTo>
                    <a:pt x="28" y="15"/>
                  </a:lnTo>
                  <a:lnTo>
                    <a:pt x="29" y="15"/>
                  </a:lnTo>
                  <a:lnTo>
                    <a:pt x="28" y="15"/>
                  </a:lnTo>
                  <a:lnTo>
                    <a:pt x="25" y="13"/>
                  </a:lnTo>
                </a:path>
              </a:pathLst>
            </a:custGeom>
            <a:solidFill>
              <a:srgbClr val="CC19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24" name="Freeform 692"/>
            <p:cNvSpPr>
              <a:spLocks/>
            </p:cNvSpPr>
            <p:nvPr/>
          </p:nvSpPr>
          <p:spPr bwMode="auto">
            <a:xfrm>
              <a:off x="1771" y="1095"/>
              <a:ext cx="28" cy="67"/>
            </a:xfrm>
            <a:custGeom>
              <a:avLst/>
              <a:gdLst>
                <a:gd name="T0" fmla="*/ 26 w 28"/>
                <a:gd name="T1" fmla="*/ 0 h 67"/>
                <a:gd name="T2" fmla="*/ 23 w 28"/>
                <a:gd name="T3" fmla="*/ 3 h 67"/>
                <a:gd name="T4" fmla="*/ 18 w 28"/>
                <a:gd name="T5" fmla="*/ 9 h 67"/>
                <a:gd name="T6" fmla="*/ 14 w 28"/>
                <a:gd name="T7" fmla="*/ 17 h 67"/>
                <a:gd name="T8" fmla="*/ 12 w 28"/>
                <a:gd name="T9" fmla="*/ 24 h 67"/>
                <a:gd name="T10" fmla="*/ 10 w 28"/>
                <a:gd name="T11" fmla="*/ 30 h 67"/>
                <a:gd name="T12" fmla="*/ 7 w 28"/>
                <a:gd name="T13" fmla="*/ 37 h 67"/>
                <a:gd name="T14" fmla="*/ 5 w 28"/>
                <a:gd name="T15" fmla="*/ 43 h 67"/>
                <a:gd name="T16" fmla="*/ 6 w 28"/>
                <a:gd name="T17" fmla="*/ 48 h 67"/>
                <a:gd name="T18" fmla="*/ 5 w 28"/>
                <a:gd name="T19" fmla="*/ 54 h 67"/>
                <a:gd name="T20" fmla="*/ 3 w 28"/>
                <a:gd name="T21" fmla="*/ 61 h 67"/>
                <a:gd name="T22" fmla="*/ 2 w 28"/>
                <a:gd name="T23" fmla="*/ 66 h 67"/>
                <a:gd name="T24" fmla="*/ 1 w 28"/>
                <a:gd name="T25" fmla="*/ 66 h 67"/>
                <a:gd name="T26" fmla="*/ 2 w 28"/>
                <a:gd name="T27" fmla="*/ 61 h 67"/>
                <a:gd name="T28" fmla="*/ 3 w 28"/>
                <a:gd name="T29" fmla="*/ 55 h 67"/>
                <a:gd name="T30" fmla="*/ 3 w 28"/>
                <a:gd name="T31" fmla="*/ 50 h 67"/>
                <a:gd name="T32" fmla="*/ 3 w 28"/>
                <a:gd name="T33" fmla="*/ 47 h 67"/>
                <a:gd name="T34" fmla="*/ 3 w 28"/>
                <a:gd name="T35" fmla="*/ 42 h 67"/>
                <a:gd name="T36" fmla="*/ 3 w 28"/>
                <a:gd name="T37" fmla="*/ 37 h 67"/>
                <a:gd name="T38" fmla="*/ 3 w 28"/>
                <a:gd name="T39" fmla="*/ 32 h 67"/>
                <a:gd name="T40" fmla="*/ 4 w 28"/>
                <a:gd name="T41" fmla="*/ 29 h 67"/>
                <a:gd name="T42" fmla="*/ 5 w 28"/>
                <a:gd name="T43" fmla="*/ 24 h 67"/>
                <a:gd name="T44" fmla="*/ 5 w 28"/>
                <a:gd name="T45" fmla="*/ 18 h 67"/>
                <a:gd name="T46" fmla="*/ 5 w 28"/>
                <a:gd name="T47" fmla="*/ 12 h 67"/>
                <a:gd name="T48" fmla="*/ 3 w 28"/>
                <a:gd name="T49" fmla="*/ 9 h 67"/>
                <a:gd name="T50" fmla="*/ 0 w 28"/>
                <a:gd name="T51" fmla="*/ 4 h 67"/>
                <a:gd name="T52" fmla="*/ 1 w 28"/>
                <a:gd name="T53" fmla="*/ 4 h 67"/>
                <a:gd name="T54" fmla="*/ 6 w 28"/>
                <a:gd name="T55" fmla="*/ 8 h 67"/>
                <a:gd name="T56" fmla="*/ 8 w 28"/>
                <a:gd name="T57" fmla="*/ 13 h 67"/>
                <a:gd name="T58" fmla="*/ 8 w 28"/>
                <a:gd name="T59" fmla="*/ 17 h 67"/>
                <a:gd name="T60" fmla="*/ 9 w 28"/>
                <a:gd name="T61" fmla="*/ 20 h 67"/>
                <a:gd name="T62" fmla="*/ 10 w 28"/>
                <a:gd name="T63" fmla="*/ 20 h 67"/>
                <a:gd name="T64" fmla="*/ 13 w 28"/>
                <a:gd name="T65" fmla="*/ 13 h 67"/>
                <a:gd name="T66" fmla="*/ 18 w 28"/>
                <a:gd name="T67" fmla="*/ 6 h 67"/>
                <a:gd name="T68" fmla="*/ 23 w 28"/>
                <a:gd name="T69" fmla="*/ 2 h 67"/>
                <a:gd name="T70" fmla="*/ 26 w 28"/>
                <a:gd name="T71" fmla="*/ 0 h 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
                <a:gd name="T109" fmla="*/ 0 h 67"/>
                <a:gd name="T110" fmla="*/ 28 w 28"/>
                <a:gd name="T111" fmla="*/ 67 h 6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 h="67">
                  <a:moveTo>
                    <a:pt x="27" y="0"/>
                  </a:moveTo>
                  <a:lnTo>
                    <a:pt x="26" y="0"/>
                  </a:lnTo>
                  <a:lnTo>
                    <a:pt x="25" y="1"/>
                  </a:lnTo>
                  <a:lnTo>
                    <a:pt x="23" y="3"/>
                  </a:lnTo>
                  <a:lnTo>
                    <a:pt x="21" y="6"/>
                  </a:lnTo>
                  <a:lnTo>
                    <a:pt x="18" y="9"/>
                  </a:lnTo>
                  <a:lnTo>
                    <a:pt x="16" y="13"/>
                  </a:lnTo>
                  <a:lnTo>
                    <a:pt x="14" y="17"/>
                  </a:lnTo>
                  <a:lnTo>
                    <a:pt x="13" y="21"/>
                  </a:lnTo>
                  <a:lnTo>
                    <a:pt x="12" y="24"/>
                  </a:lnTo>
                  <a:lnTo>
                    <a:pt x="12" y="26"/>
                  </a:lnTo>
                  <a:lnTo>
                    <a:pt x="10" y="30"/>
                  </a:lnTo>
                  <a:lnTo>
                    <a:pt x="9" y="34"/>
                  </a:lnTo>
                  <a:lnTo>
                    <a:pt x="7" y="37"/>
                  </a:lnTo>
                  <a:lnTo>
                    <a:pt x="6" y="41"/>
                  </a:lnTo>
                  <a:lnTo>
                    <a:pt x="5" y="43"/>
                  </a:lnTo>
                  <a:lnTo>
                    <a:pt x="6" y="46"/>
                  </a:lnTo>
                  <a:lnTo>
                    <a:pt x="6" y="48"/>
                  </a:lnTo>
                  <a:lnTo>
                    <a:pt x="6" y="51"/>
                  </a:lnTo>
                  <a:lnTo>
                    <a:pt x="5" y="54"/>
                  </a:lnTo>
                  <a:lnTo>
                    <a:pt x="4" y="58"/>
                  </a:lnTo>
                  <a:lnTo>
                    <a:pt x="3" y="61"/>
                  </a:lnTo>
                  <a:lnTo>
                    <a:pt x="2" y="64"/>
                  </a:lnTo>
                  <a:lnTo>
                    <a:pt x="2" y="66"/>
                  </a:lnTo>
                  <a:lnTo>
                    <a:pt x="1" y="66"/>
                  </a:lnTo>
                  <a:lnTo>
                    <a:pt x="2" y="64"/>
                  </a:lnTo>
                  <a:lnTo>
                    <a:pt x="2" y="61"/>
                  </a:lnTo>
                  <a:lnTo>
                    <a:pt x="2" y="59"/>
                  </a:lnTo>
                  <a:lnTo>
                    <a:pt x="3" y="55"/>
                  </a:lnTo>
                  <a:lnTo>
                    <a:pt x="3" y="52"/>
                  </a:lnTo>
                  <a:lnTo>
                    <a:pt x="3" y="50"/>
                  </a:lnTo>
                  <a:lnTo>
                    <a:pt x="3" y="48"/>
                  </a:lnTo>
                  <a:lnTo>
                    <a:pt x="3" y="47"/>
                  </a:lnTo>
                  <a:lnTo>
                    <a:pt x="3" y="44"/>
                  </a:lnTo>
                  <a:lnTo>
                    <a:pt x="3" y="42"/>
                  </a:lnTo>
                  <a:lnTo>
                    <a:pt x="3" y="39"/>
                  </a:lnTo>
                  <a:lnTo>
                    <a:pt x="3" y="37"/>
                  </a:lnTo>
                  <a:lnTo>
                    <a:pt x="3" y="35"/>
                  </a:lnTo>
                  <a:lnTo>
                    <a:pt x="3" y="32"/>
                  </a:lnTo>
                  <a:lnTo>
                    <a:pt x="4" y="31"/>
                  </a:lnTo>
                  <a:lnTo>
                    <a:pt x="4" y="29"/>
                  </a:lnTo>
                  <a:lnTo>
                    <a:pt x="5" y="26"/>
                  </a:lnTo>
                  <a:lnTo>
                    <a:pt x="5" y="24"/>
                  </a:lnTo>
                  <a:lnTo>
                    <a:pt x="5" y="21"/>
                  </a:lnTo>
                  <a:lnTo>
                    <a:pt x="5" y="18"/>
                  </a:lnTo>
                  <a:lnTo>
                    <a:pt x="5" y="15"/>
                  </a:lnTo>
                  <a:lnTo>
                    <a:pt x="5" y="12"/>
                  </a:lnTo>
                  <a:lnTo>
                    <a:pt x="4" y="11"/>
                  </a:lnTo>
                  <a:lnTo>
                    <a:pt x="3" y="9"/>
                  </a:lnTo>
                  <a:lnTo>
                    <a:pt x="2" y="6"/>
                  </a:lnTo>
                  <a:lnTo>
                    <a:pt x="0" y="4"/>
                  </a:lnTo>
                  <a:lnTo>
                    <a:pt x="1" y="4"/>
                  </a:lnTo>
                  <a:lnTo>
                    <a:pt x="3" y="6"/>
                  </a:lnTo>
                  <a:lnTo>
                    <a:pt x="6" y="8"/>
                  </a:lnTo>
                  <a:lnTo>
                    <a:pt x="8" y="11"/>
                  </a:lnTo>
                  <a:lnTo>
                    <a:pt x="8" y="13"/>
                  </a:lnTo>
                  <a:lnTo>
                    <a:pt x="8" y="15"/>
                  </a:lnTo>
                  <a:lnTo>
                    <a:pt x="8" y="17"/>
                  </a:lnTo>
                  <a:lnTo>
                    <a:pt x="8" y="19"/>
                  </a:lnTo>
                  <a:lnTo>
                    <a:pt x="9" y="20"/>
                  </a:lnTo>
                  <a:lnTo>
                    <a:pt x="9" y="21"/>
                  </a:lnTo>
                  <a:lnTo>
                    <a:pt x="10" y="20"/>
                  </a:lnTo>
                  <a:lnTo>
                    <a:pt x="11" y="18"/>
                  </a:lnTo>
                  <a:lnTo>
                    <a:pt x="13" y="13"/>
                  </a:lnTo>
                  <a:lnTo>
                    <a:pt x="15" y="9"/>
                  </a:lnTo>
                  <a:lnTo>
                    <a:pt x="18" y="6"/>
                  </a:lnTo>
                  <a:lnTo>
                    <a:pt x="21" y="3"/>
                  </a:lnTo>
                  <a:lnTo>
                    <a:pt x="23" y="2"/>
                  </a:lnTo>
                  <a:lnTo>
                    <a:pt x="25" y="1"/>
                  </a:lnTo>
                  <a:lnTo>
                    <a:pt x="26" y="0"/>
                  </a:lnTo>
                  <a:lnTo>
                    <a:pt x="27" y="0"/>
                  </a:lnTo>
                </a:path>
              </a:pathLst>
            </a:custGeom>
            <a:solidFill>
              <a:srgbClr val="E598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25" name="Freeform 693"/>
            <p:cNvSpPr>
              <a:spLocks/>
            </p:cNvSpPr>
            <p:nvPr/>
          </p:nvSpPr>
          <p:spPr bwMode="auto">
            <a:xfrm>
              <a:off x="1761" y="1098"/>
              <a:ext cx="17" cy="49"/>
            </a:xfrm>
            <a:custGeom>
              <a:avLst/>
              <a:gdLst>
                <a:gd name="T0" fmla="*/ 0 w 17"/>
                <a:gd name="T1" fmla="*/ 1 h 49"/>
                <a:gd name="T2" fmla="*/ 0 w 17"/>
                <a:gd name="T3" fmla="*/ 0 h 49"/>
                <a:gd name="T4" fmla="*/ 3 w 17"/>
                <a:gd name="T5" fmla="*/ 2 h 49"/>
                <a:gd name="T6" fmla="*/ 6 w 17"/>
                <a:gd name="T7" fmla="*/ 5 h 49"/>
                <a:gd name="T8" fmla="*/ 9 w 17"/>
                <a:gd name="T9" fmla="*/ 8 h 49"/>
                <a:gd name="T10" fmla="*/ 9 w 17"/>
                <a:gd name="T11" fmla="*/ 12 h 49"/>
                <a:gd name="T12" fmla="*/ 9 w 17"/>
                <a:gd name="T13" fmla="*/ 16 h 49"/>
                <a:gd name="T14" fmla="*/ 9 w 17"/>
                <a:gd name="T15" fmla="*/ 20 h 49"/>
                <a:gd name="T16" fmla="*/ 9 w 17"/>
                <a:gd name="T17" fmla="*/ 21 h 49"/>
                <a:gd name="T18" fmla="*/ 9 w 17"/>
                <a:gd name="T19" fmla="*/ 20 h 49"/>
                <a:gd name="T20" fmla="*/ 11 w 17"/>
                <a:gd name="T21" fmla="*/ 17 h 49"/>
                <a:gd name="T22" fmla="*/ 12 w 17"/>
                <a:gd name="T23" fmla="*/ 15 h 49"/>
                <a:gd name="T24" fmla="*/ 14 w 17"/>
                <a:gd name="T25" fmla="*/ 12 h 49"/>
                <a:gd name="T26" fmla="*/ 16 w 17"/>
                <a:gd name="T27" fmla="*/ 11 h 49"/>
                <a:gd name="T28" fmla="*/ 16 w 17"/>
                <a:gd name="T29" fmla="*/ 11 h 49"/>
                <a:gd name="T30" fmla="*/ 16 w 17"/>
                <a:gd name="T31" fmla="*/ 13 h 49"/>
                <a:gd name="T32" fmla="*/ 16 w 17"/>
                <a:gd name="T33" fmla="*/ 16 h 49"/>
                <a:gd name="T34" fmla="*/ 16 w 17"/>
                <a:gd name="T35" fmla="*/ 20 h 49"/>
                <a:gd name="T36" fmla="*/ 14 w 17"/>
                <a:gd name="T37" fmla="*/ 23 h 49"/>
                <a:gd name="T38" fmla="*/ 11 w 17"/>
                <a:gd name="T39" fmla="*/ 25 h 49"/>
                <a:gd name="T40" fmla="*/ 11 w 17"/>
                <a:gd name="T41" fmla="*/ 27 h 49"/>
                <a:gd name="T42" fmla="*/ 9 w 17"/>
                <a:gd name="T43" fmla="*/ 28 h 49"/>
                <a:gd name="T44" fmla="*/ 9 w 17"/>
                <a:gd name="T45" fmla="*/ 31 h 49"/>
                <a:gd name="T46" fmla="*/ 8 w 17"/>
                <a:gd name="T47" fmla="*/ 34 h 49"/>
                <a:gd name="T48" fmla="*/ 6 w 17"/>
                <a:gd name="T49" fmla="*/ 38 h 49"/>
                <a:gd name="T50" fmla="*/ 6 w 17"/>
                <a:gd name="T51" fmla="*/ 41 h 49"/>
                <a:gd name="T52" fmla="*/ 4 w 17"/>
                <a:gd name="T53" fmla="*/ 45 h 49"/>
                <a:gd name="T54" fmla="*/ 4 w 17"/>
                <a:gd name="T55" fmla="*/ 47 h 49"/>
                <a:gd name="T56" fmla="*/ 4 w 17"/>
                <a:gd name="T57" fmla="*/ 48 h 49"/>
                <a:gd name="T58" fmla="*/ 4 w 17"/>
                <a:gd name="T59" fmla="*/ 47 h 49"/>
                <a:gd name="T60" fmla="*/ 4 w 17"/>
                <a:gd name="T61" fmla="*/ 44 h 49"/>
                <a:gd name="T62" fmla="*/ 4 w 17"/>
                <a:gd name="T63" fmla="*/ 41 h 49"/>
                <a:gd name="T64" fmla="*/ 4 w 17"/>
                <a:gd name="T65" fmla="*/ 37 h 49"/>
                <a:gd name="T66" fmla="*/ 6 w 17"/>
                <a:gd name="T67" fmla="*/ 32 h 49"/>
                <a:gd name="T68" fmla="*/ 6 w 17"/>
                <a:gd name="T69" fmla="*/ 29 h 49"/>
                <a:gd name="T70" fmla="*/ 6 w 17"/>
                <a:gd name="T71" fmla="*/ 26 h 49"/>
                <a:gd name="T72" fmla="*/ 6 w 17"/>
                <a:gd name="T73" fmla="*/ 24 h 49"/>
                <a:gd name="T74" fmla="*/ 6 w 17"/>
                <a:gd name="T75" fmla="*/ 23 h 49"/>
                <a:gd name="T76" fmla="*/ 6 w 17"/>
                <a:gd name="T77" fmla="*/ 21 h 49"/>
                <a:gd name="T78" fmla="*/ 6 w 17"/>
                <a:gd name="T79" fmla="*/ 19 h 49"/>
                <a:gd name="T80" fmla="*/ 6 w 17"/>
                <a:gd name="T81" fmla="*/ 16 h 49"/>
                <a:gd name="T82" fmla="*/ 6 w 17"/>
                <a:gd name="T83" fmla="*/ 14 h 49"/>
                <a:gd name="T84" fmla="*/ 6 w 17"/>
                <a:gd name="T85" fmla="*/ 12 h 49"/>
                <a:gd name="T86" fmla="*/ 6 w 17"/>
                <a:gd name="T87" fmla="*/ 9 h 49"/>
                <a:gd name="T88" fmla="*/ 6 w 17"/>
                <a:gd name="T89" fmla="*/ 8 h 49"/>
                <a:gd name="T90" fmla="*/ 4 w 17"/>
                <a:gd name="T91" fmla="*/ 6 h 49"/>
                <a:gd name="T92" fmla="*/ 3 w 17"/>
                <a:gd name="T93" fmla="*/ 4 h 49"/>
                <a:gd name="T94" fmla="*/ 1 w 17"/>
                <a:gd name="T95" fmla="*/ 2 h 49"/>
                <a:gd name="T96" fmla="*/ 0 w 17"/>
                <a:gd name="T97" fmla="*/ 1 h 4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
                <a:gd name="T148" fmla="*/ 0 h 49"/>
                <a:gd name="T149" fmla="*/ 17 w 17"/>
                <a:gd name="T150" fmla="*/ 49 h 4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 h="49">
                  <a:moveTo>
                    <a:pt x="0" y="1"/>
                  </a:moveTo>
                  <a:lnTo>
                    <a:pt x="0" y="0"/>
                  </a:lnTo>
                  <a:lnTo>
                    <a:pt x="3" y="2"/>
                  </a:lnTo>
                  <a:lnTo>
                    <a:pt x="6" y="5"/>
                  </a:lnTo>
                  <a:lnTo>
                    <a:pt x="9" y="8"/>
                  </a:lnTo>
                  <a:lnTo>
                    <a:pt x="9" y="12"/>
                  </a:lnTo>
                  <a:lnTo>
                    <a:pt x="9" y="16"/>
                  </a:lnTo>
                  <a:lnTo>
                    <a:pt x="9" y="20"/>
                  </a:lnTo>
                  <a:lnTo>
                    <a:pt x="9" y="21"/>
                  </a:lnTo>
                  <a:lnTo>
                    <a:pt x="9" y="20"/>
                  </a:lnTo>
                  <a:lnTo>
                    <a:pt x="11" y="17"/>
                  </a:lnTo>
                  <a:lnTo>
                    <a:pt x="12" y="15"/>
                  </a:lnTo>
                  <a:lnTo>
                    <a:pt x="14" y="12"/>
                  </a:lnTo>
                  <a:lnTo>
                    <a:pt x="16" y="11"/>
                  </a:lnTo>
                  <a:lnTo>
                    <a:pt x="16" y="13"/>
                  </a:lnTo>
                  <a:lnTo>
                    <a:pt x="16" y="16"/>
                  </a:lnTo>
                  <a:lnTo>
                    <a:pt x="16" y="20"/>
                  </a:lnTo>
                  <a:lnTo>
                    <a:pt x="14" y="23"/>
                  </a:lnTo>
                  <a:lnTo>
                    <a:pt x="11" y="25"/>
                  </a:lnTo>
                  <a:lnTo>
                    <a:pt x="11" y="27"/>
                  </a:lnTo>
                  <a:lnTo>
                    <a:pt x="9" y="28"/>
                  </a:lnTo>
                  <a:lnTo>
                    <a:pt x="9" y="31"/>
                  </a:lnTo>
                  <a:lnTo>
                    <a:pt x="8" y="34"/>
                  </a:lnTo>
                  <a:lnTo>
                    <a:pt x="6" y="38"/>
                  </a:lnTo>
                  <a:lnTo>
                    <a:pt x="6" y="41"/>
                  </a:lnTo>
                  <a:lnTo>
                    <a:pt x="4" y="45"/>
                  </a:lnTo>
                  <a:lnTo>
                    <a:pt x="4" y="47"/>
                  </a:lnTo>
                  <a:lnTo>
                    <a:pt x="4" y="48"/>
                  </a:lnTo>
                  <a:lnTo>
                    <a:pt x="4" y="47"/>
                  </a:lnTo>
                  <a:lnTo>
                    <a:pt x="4" y="44"/>
                  </a:lnTo>
                  <a:lnTo>
                    <a:pt x="4" y="41"/>
                  </a:lnTo>
                  <a:lnTo>
                    <a:pt x="4" y="37"/>
                  </a:lnTo>
                  <a:lnTo>
                    <a:pt x="6" y="32"/>
                  </a:lnTo>
                  <a:lnTo>
                    <a:pt x="6" y="29"/>
                  </a:lnTo>
                  <a:lnTo>
                    <a:pt x="6" y="26"/>
                  </a:lnTo>
                  <a:lnTo>
                    <a:pt x="6" y="24"/>
                  </a:lnTo>
                  <a:lnTo>
                    <a:pt x="6" y="23"/>
                  </a:lnTo>
                  <a:lnTo>
                    <a:pt x="6" y="21"/>
                  </a:lnTo>
                  <a:lnTo>
                    <a:pt x="6" y="19"/>
                  </a:lnTo>
                  <a:lnTo>
                    <a:pt x="6" y="16"/>
                  </a:lnTo>
                  <a:lnTo>
                    <a:pt x="6" y="14"/>
                  </a:lnTo>
                  <a:lnTo>
                    <a:pt x="6" y="12"/>
                  </a:lnTo>
                  <a:lnTo>
                    <a:pt x="6" y="9"/>
                  </a:lnTo>
                  <a:lnTo>
                    <a:pt x="6" y="8"/>
                  </a:lnTo>
                  <a:lnTo>
                    <a:pt x="4" y="6"/>
                  </a:lnTo>
                  <a:lnTo>
                    <a:pt x="3" y="4"/>
                  </a:lnTo>
                  <a:lnTo>
                    <a:pt x="1" y="2"/>
                  </a:lnTo>
                  <a:lnTo>
                    <a:pt x="0" y="1"/>
                  </a:lnTo>
                </a:path>
              </a:pathLst>
            </a:custGeom>
            <a:solidFill>
              <a:srgbClr val="E598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26" name="Freeform 694"/>
            <p:cNvSpPr>
              <a:spLocks/>
            </p:cNvSpPr>
            <p:nvPr/>
          </p:nvSpPr>
          <p:spPr bwMode="auto">
            <a:xfrm>
              <a:off x="1759" y="1154"/>
              <a:ext cx="17" cy="47"/>
            </a:xfrm>
            <a:custGeom>
              <a:avLst/>
              <a:gdLst>
                <a:gd name="T0" fmla="*/ 13 w 17"/>
                <a:gd name="T1" fmla="*/ 1 h 47"/>
                <a:gd name="T2" fmla="*/ 13 w 17"/>
                <a:gd name="T3" fmla="*/ 0 h 47"/>
                <a:gd name="T4" fmla="*/ 13 w 17"/>
                <a:gd name="T5" fmla="*/ 1 h 47"/>
                <a:gd name="T6" fmla="*/ 13 w 17"/>
                <a:gd name="T7" fmla="*/ 3 h 47"/>
                <a:gd name="T8" fmla="*/ 11 w 17"/>
                <a:gd name="T9" fmla="*/ 6 h 47"/>
                <a:gd name="T10" fmla="*/ 11 w 17"/>
                <a:gd name="T11" fmla="*/ 9 h 47"/>
                <a:gd name="T12" fmla="*/ 11 w 17"/>
                <a:gd name="T13" fmla="*/ 13 h 47"/>
                <a:gd name="T14" fmla="*/ 10 w 17"/>
                <a:gd name="T15" fmla="*/ 17 h 47"/>
                <a:gd name="T16" fmla="*/ 10 w 17"/>
                <a:gd name="T17" fmla="*/ 19 h 47"/>
                <a:gd name="T18" fmla="*/ 8 w 17"/>
                <a:gd name="T19" fmla="*/ 23 h 47"/>
                <a:gd name="T20" fmla="*/ 8 w 17"/>
                <a:gd name="T21" fmla="*/ 24 h 47"/>
                <a:gd name="T22" fmla="*/ 10 w 17"/>
                <a:gd name="T23" fmla="*/ 25 h 47"/>
                <a:gd name="T24" fmla="*/ 11 w 17"/>
                <a:gd name="T25" fmla="*/ 24 h 47"/>
                <a:gd name="T26" fmla="*/ 13 w 17"/>
                <a:gd name="T27" fmla="*/ 22 h 47"/>
                <a:gd name="T28" fmla="*/ 14 w 17"/>
                <a:gd name="T29" fmla="*/ 20 h 47"/>
                <a:gd name="T30" fmla="*/ 14 w 17"/>
                <a:gd name="T31" fmla="*/ 18 h 47"/>
                <a:gd name="T32" fmla="*/ 16 w 17"/>
                <a:gd name="T33" fmla="*/ 18 h 47"/>
                <a:gd name="T34" fmla="*/ 14 w 17"/>
                <a:gd name="T35" fmla="*/ 19 h 47"/>
                <a:gd name="T36" fmla="*/ 13 w 17"/>
                <a:gd name="T37" fmla="*/ 23 h 47"/>
                <a:gd name="T38" fmla="*/ 10 w 17"/>
                <a:gd name="T39" fmla="*/ 27 h 47"/>
                <a:gd name="T40" fmla="*/ 8 w 17"/>
                <a:gd name="T41" fmla="*/ 30 h 47"/>
                <a:gd name="T42" fmla="*/ 7 w 17"/>
                <a:gd name="T43" fmla="*/ 32 h 47"/>
                <a:gd name="T44" fmla="*/ 5 w 17"/>
                <a:gd name="T45" fmla="*/ 34 h 47"/>
                <a:gd name="T46" fmla="*/ 4 w 17"/>
                <a:gd name="T47" fmla="*/ 36 h 47"/>
                <a:gd name="T48" fmla="*/ 2 w 17"/>
                <a:gd name="T49" fmla="*/ 39 h 47"/>
                <a:gd name="T50" fmla="*/ 1 w 17"/>
                <a:gd name="T51" fmla="*/ 42 h 47"/>
                <a:gd name="T52" fmla="*/ 0 w 17"/>
                <a:gd name="T53" fmla="*/ 44 h 47"/>
                <a:gd name="T54" fmla="*/ 0 w 17"/>
                <a:gd name="T55" fmla="*/ 46 h 47"/>
                <a:gd name="T56" fmla="*/ 0 w 17"/>
                <a:gd name="T57" fmla="*/ 46 h 47"/>
                <a:gd name="T58" fmla="*/ 0 w 17"/>
                <a:gd name="T59" fmla="*/ 46 h 47"/>
                <a:gd name="T60" fmla="*/ 0 w 17"/>
                <a:gd name="T61" fmla="*/ 44 h 47"/>
                <a:gd name="T62" fmla="*/ 1 w 17"/>
                <a:gd name="T63" fmla="*/ 41 h 47"/>
                <a:gd name="T64" fmla="*/ 2 w 17"/>
                <a:gd name="T65" fmla="*/ 38 h 47"/>
                <a:gd name="T66" fmla="*/ 4 w 17"/>
                <a:gd name="T67" fmla="*/ 35 h 47"/>
                <a:gd name="T68" fmla="*/ 4 w 17"/>
                <a:gd name="T69" fmla="*/ 31 h 47"/>
                <a:gd name="T70" fmla="*/ 5 w 17"/>
                <a:gd name="T71" fmla="*/ 28 h 47"/>
                <a:gd name="T72" fmla="*/ 5 w 17"/>
                <a:gd name="T73" fmla="*/ 26 h 47"/>
                <a:gd name="T74" fmla="*/ 7 w 17"/>
                <a:gd name="T75" fmla="*/ 23 h 47"/>
                <a:gd name="T76" fmla="*/ 7 w 17"/>
                <a:gd name="T77" fmla="*/ 20 h 47"/>
                <a:gd name="T78" fmla="*/ 7 w 17"/>
                <a:gd name="T79" fmla="*/ 17 h 47"/>
                <a:gd name="T80" fmla="*/ 7 w 17"/>
                <a:gd name="T81" fmla="*/ 16 h 47"/>
                <a:gd name="T82" fmla="*/ 7 w 17"/>
                <a:gd name="T83" fmla="*/ 16 h 47"/>
                <a:gd name="T84" fmla="*/ 8 w 17"/>
                <a:gd name="T85" fmla="*/ 14 h 47"/>
                <a:gd name="T86" fmla="*/ 8 w 17"/>
                <a:gd name="T87" fmla="*/ 12 h 47"/>
                <a:gd name="T88" fmla="*/ 10 w 17"/>
                <a:gd name="T89" fmla="*/ 10 h 47"/>
                <a:gd name="T90" fmla="*/ 10 w 17"/>
                <a:gd name="T91" fmla="*/ 8 h 47"/>
                <a:gd name="T92" fmla="*/ 11 w 17"/>
                <a:gd name="T93" fmla="*/ 5 h 47"/>
                <a:gd name="T94" fmla="*/ 13 w 17"/>
                <a:gd name="T95" fmla="*/ 2 h 47"/>
                <a:gd name="T96" fmla="*/ 13 w 17"/>
                <a:gd name="T97" fmla="*/ 1 h 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
                <a:gd name="T148" fmla="*/ 0 h 47"/>
                <a:gd name="T149" fmla="*/ 17 w 17"/>
                <a:gd name="T150" fmla="*/ 47 h 4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 h="47">
                  <a:moveTo>
                    <a:pt x="13" y="1"/>
                  </a:moveTo>
                  <a:lnTo>
                    <a:pt x="13" y="0"/>
                  </a:lnTo>
                  <a:lnTo>
                    <a:pt x="13" y="1"/>
                  </a:lnTo>
                  <a:lnTo>
                    <a:pt x="13" y="3"/>
                  </a:lnTo>
                  <a:lnTo>
                    <a:pt x="11" y="6"/>
                  </a:lnTo>
                  <a:lnTo>
                    <a:pt x="11" y="9"/>
                  </a:lnTo>
                  <a:lnTo>
                    <a:pt x="11" y="13"/>
                  </a:lnTo>
                  <a:lnTo>
                    <a:pt x="10" y="17"/>
                  </a:lnTo>
                  <a:lnTo>
                    <a:pt x="10" y="19"/>
                  </a:lnTo>
                  <a:lnTo>
                    <a:pt x="8" y="23"/>
                  </a:lnTo>
                  <a:lnTo>
                    <a:pt x="8" y="24"/>
                  </a:lnTo>
                  <a:lnTo>
                    <a:pt x="10" y="25"/>
                  </a:lnTo>
                  <a:lnTo>
                    <a:pt x="11" y="24"/>
                  </a:lnTo>
                  <a:lnTo>
                    <a:pt x="13" y="22"/>
                  </a:lnTo>
                  <a:lnTo>
                    <a:pt x="14" y="20"/>
                  </a:lnTo>
                  <a:lnTo>
                    <a:pt x="14" y="18"/>
                  </a:lnTo>
                  <a:lnTo>
                    <a:pt x="16" y="18"/>
                  </a:lnTo>
                  <a:lnTo>
                    <a:pt x="14" y="19"/>
                  </a:lnTo>
                  <a:lnTo>
                    <a:pt x="13" y="23"/>
                  </a:lnTo>
                  <a:lnTo>
                    <a:pt x="10" y="27"/>
                  </a:lnTo>
                  <a:lnTo>
                    <a:pt x="8" y="30"/>
                  </a:lnTo>
                  <a:lnTo>
                    <a:pt x="7" y="32"/>
                  </a:lnTo>
                  <a:lnTo>
                    <a:pt x="5" y="34"/>
                  </a:lnTo>
                  <a:lnTo>
                    <a:pt x="4" y="36"/>
                  </a:lnTo>
                  <a:lnTo>
                    <a:pt x="2" y="39"/>
                  </a:lnTo>
                  <a:lnTo>
                    <a:pt x="1" y="42"/>
                  </a:lnTo>
                  <a:lnTo>
                    <a:pt x="0" y="44"/>
                  </a:lnTo>
                  <a:lnTo>
                    <a:pt x="0" y="46"/>
                  </a:lnTo>
                  <a:lnTo>
                    <a:pt x="0" y="44"/>
                  </a:lnTo>
                  <a:lnTo>
                    <a:pt x="1" y="41"/>
                  </a:lnTo>
                  <a:lnTo>
                    <a:pt x="2" y="38"/>
                  </a:lnTo>
                  <a:lnTo>
                    <a:pt x="4" y="35"/>
                  </a:lnTo>
                  <a:lnTo>
                    <a:pt x="4" y="31"/>
                  </a:lnTo>
                  <a:lnTo>
                    <a:pt x="5" y="28"/>
                  </a:lnTo>
                  <a:lnTo>
                    <a:pt x="5" y="26"/>
                  </a:lnTo>
                  <a:lnTo>
                    <a:pt x="7" y="23"/>
                  </a:lnTo>
                  <a:lnTo>
                    <a:pt x="7" y="20"/>
                  </a:lnTo>
                  <a:lnTo>
                    <a:pt x="7" y="17"/>
                  </a:lnTo>
                  <a:lnTo>
                    <a:pt x="7" y="16"/>
                  </a:lnTo>
                  <a:lnTo>
                    <a:pt x="8" y="14"/>
                  </a:lnTo>
                  <a:lnTo>
                    <a:pt x="8" y="12"/>
                  </a:lnTo>
                  <a:lnTo>
                    <a:pt x="10" y="10"/>
                  </a:lnTo>
                  <a:lnTo>
                    <a:pt x="10" y="8"/>
                  </a:lnTo>
                  <a:lnTo>
                    <a:pt x="11" y="5"/>
                  </a:lnTo>
                  <a:lnTo>
                    <a:pt x="13" y="2"/>
                  </a:lnTo>
                  <a:lnTo>
                    <a:pt x="13" y="1"/>
                  </a:lnTo>
                </a:path>
              </a:pathLst>
            </a:custGeom>
            <a:solidFill>
              <a:srgbClr val="E5981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727" name="Freeform 695"/>
            <p:cNvSpPr>
              <a:spLocks/>
            </p:cNvSpPr>
            <p:nvPr/>
          </p:nvSpPr>
          <p:spPr bwMode="auto">
            <a:xfrm>
              <a:off x="1580" y="963"/>
              <a:ext cx="26" cy="17"/>
            </a:xfrm>
            <a:custGeom>
              <a:avLst/>
              <a:gdLst>
                <a:gd name="T0" fmla="*/ 5 w 26"/>
                <a:gd name="T1" fmla="*/ 11 h 17"/>
                <a:gd name="T2" fmla="*/ 7 w 26"/>
                <a:gd name="T3" fmla="*/ 11 h 17"/>
                <a:gd name="T4" fmla="*/ 10 w 26"/>
                <a:gd name="T5" fmla="*/ 11 h 17"/>
                <a:gd name="T6" fmla="*/ 13 w 26"/>
                <a:gd name="T7" fmla="*/ 12 h 17"/>
                <a:gd name="T8" fmla="*/ 16 w 26"/>
                <a:gd name="T9" fmla="*/ 16 h 17"/>
                <a:gd name="T10" fmla="*/ 16 w 26"/>
                <a:gd name="T11" fmla="*/ 16 h 17"/>
                <a:gd name="T12" fmla="*/ 15 w 26"/>
                <a:gd name="T13" fmla="*/ 13 h 17"/>
                <a:gd name="T14" fmla="*/ 14 w 26"/>
                <a:gd name="T15" fmla="*/ 12 h 17"/>
                <a:gd name="T16" fmla="*/ 12 w 26"/>
                <a:gd name="T17" fmla="*/ 10 h 17"/>
                <a:gd name="T18" fmla="*/ 10 w 26"/>
                <a:gd name="T19" fmla="*/ 9 h 17"/>
                <a:gd name="T20" fmla="*/ 9 w 26"/>
                <a:gd name="T21" fmla="*/ 8 h 17"/>
                <a:gd name="T22" fmla="*/ 10 w 26"/>
                <a:gd name="T23" fmla="*/ 7 h 17"/>
                <a:gd name="T24" fmla="*/ 11 w 26"/>
                <a:gd name="T25" fmla="*/ 7 h 17"/>
                <a:gd name="T26" fmla="*/ 13 w 26"/>
                <a:gd name="T27" fmla="*/ 7 h 17"/>
                <a:gd name="T28" fmla="*/ 15 w 26"/>
                <a:gd name="T29" fmla="*/ 6 h 17"/>
                <a:gd name="T30" fmla="*/ 16 w 26"/>
                <a:gd name="T31" fmla="*/ 6 h 17"/>
                <a:gd name="T32" fmla="*/ 17 w 26"/>
                <a:gd name="T33" fmla="*/ 5 h 17"/>
                <a:gd name="T34" fmla="*/ 18 w 26"/>
                <a:gd name="T35" fmla="*/ 3 h 17"/>
                <a:gd name="T36" fmla="*/ 20 w 26"/>
                <a:gd name="T37" fmla="*/ 1 h 17"/>
                <a:gd name="T38" fmla="*/ 22 w 26"/>
                <a:gd name="T39" fmla="*/ 1 h 17"/>
                <a:gd name="T40" fmla="*/ 25 w 26"/>
                <a:gd name="T41" fmla="*/ 2 h 17"/>
                <a:gd name="T42" fmla="*/ 25 w 26"/>
                <a:gd name="T43" fmla="*/ 1 h 17"/>
                <a:gd name="T44" fmla="*/ 23 w 26"/>
                <a:gd name="T45" fmla="*/ 0 h 17"/>
                <a:gd name="T46" fmla="*/ 21 w 26"/>
                <a:gd name="T47" fmla="*/ 0 h 17"/>
                <a:gd name="T48" fmla="*/ 18 w 26"/>
                <a:gd name="T49" fmla="*/ 0 h 17"/>
                <a:gd name="T50" fmla="*/ 16 w 26"/>
                <a:gd name="T51" fmla="*/ 2 h 17"/>
                <a:gd name="T52" fmla="*/ 14 w 26"/>
                <a:gd name="T53" fmla="*/ 3 h 17"/>
                <a:gd name="T54" fmla="*/ 12 w 26"/>
                <a:gd name="T55" fmla="*/ 5 h 17"/>
                <a:gd name="T56" fmla="*/ 11 w 26"/>
                <a:gd name="T57" fmla="*/ 5 h 17"/>
                <a:gd name="T58" fmla="*/ 8 w 26"/>
                <a:gd name="T59" fmla="*/ 6 h 17"/>
                <a:gd name="T60" fmla="*/ 6 w 26"/>
                <a:gd name="T61" fmla="*/ 6 h 17"/>
                <a:gd name="T62" fmla="*/ 4 w 26"/>
                <a:gd name="T63" fmla="*/ 6 h 17"/>
                <a:gd name="T64" fmla="*/ 3 w 26"/>
                <a:gd name="T65" fmla="*/ 7 h 17"/>
                <a:gd name="T66" fmla="*/ 2 w 26"/>
                <a:gd name="T67" fmla="*/ 8 h 17"/>
                <a:gd name="T68" fmla="*/ 0 w 26"/>
                <a:gd name="T69" fmla="*/ 10 h 17"/>
                <a:gd name="T70" fmla="*/ 1 w 26"/>
                <a:gd name="T71" fmla="*/ 11 h 17"/>
                <a:gd name="T72" fmla="*/ 5 w 26"/>
                <a:gd name="T73" fmla="*/ 11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
                <a:gd name="T112" fmla="*/ 0 h 17"/>
                <a:gd name="T113" fmla="*/ 26 w 26"/>
                <a:gd name="T114" fmla="*/ 17 h 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 h="17">
                  <a:moveTo>
                    <a:pt x="5" y="11"/>
                  </a:moveTo>
                  <a:lnTo>
                    <a:pt x="7" y="11"/>
                  </a:lnTo>
                  <a:lnTo>
                    <a:pt x="10" y="11"/>
                  </a:lnTo>
                  <a:lnTo>
                    <a:pt x="13" y="12"/>
                  </a:lnTo>
                  <a:lnTo>
                    <a:pt x="16" y="16"/>
                  </a:lnTo>
                  <a:lnTo>
                    <a:pt x="15" y="13"/>
                  </a:lnTo>
                  <a:lnTo>
                    <a:pt x="14" y="12"/>
                  </a:lnTo>
                  <a:lnTo>
                    <a:pt x="12" y="10"/>
                  </a:lnTo>
                  <a:lnTo>
                    <a:pt x="10" y="9"/>
                  </a:lnTo>
                  <a:lnTo>
                    <a:pt x="9" y="8"/>
                  </a:lnTo>
                  <a:lnTo>
                    <a:pt x="10" y="7"/>
                  </a:lnTo>
                  <a:lnTo>
                    <a:pt x="11" y="7"/>
                  </a:lnTo>
                  <a:lnTo>
                    <a:pt x="13" y="7"/>
                  </a:lnTo>
                  <a:lnTo>
                    <a:pt x="15" y="6"/>
                  </a:lnTo>
                  <a:lnTo>
                    <a:pt x="16" y="6"/>
                  </a:lnTo>
                  <a:lnTo>
                    <a:pt x="17" y="5"/>
                  </a:lnTo>
                  <a:lnTo>
                    <a:pt x="18" y="3"/>
                  </a:lnTo>
                  <a:lnTo>
                    <a:pt x="20" y="1"/>
                  </a:lnTo>
                  <a:lnTo>
                    <a:pt x="22" y="1"/>
                  </a:lnTo>
                  <a:lnTo>
                    <a:pt x="25" y="2"/>
                  </a:lnTo>
                  <a:lnTo>
                    <a:pt x="25" y="1"/>
                  </a:lnTo>
                  <a:lnTo>
                    <a:pt x="23" y="0"/>
                  </a:lnTo>
                  <a:lnTo>
                    <a:pt x="21" y="0"/>
                  </a:lnTo>
                  <a:lnTo>
                    <a:pt x="18" y="0"/>
                  </a:lnTo>
                  <a:lnTo>
                    <a:pt x="16" y="2"/>
                  </a:lnTo>
                  <a:lnTo>
                    <a:pt x="14" y="3"/>
                  </a:lnTo>
                  <a:lnTo>
                    <a:pt x="12" y="5"/>
                  </a:lnTo>
                  <a:lnTo>
                    <a:pt x="11" y="5"/>
                  </a:lnTo>
                  <a:lnTo>
                    <a:pt x="8" y="6"/>
                  </a:lnTo>
                  <a:lnTo>
                    <a:pt x="6" y="6"/>
                  </a:lnTo>
                  <a:lnTo>
                    <a:pt x="4" y="6"/>
                  </a:lnTo>
                  <a:lnTo>
                    <a:pt x="3" y="7"/>
                  </a:lnTo>
                  <a:lnTo>
                    <a:pt x="2" y="8"/>
                  </a:lnTo>
                  <a:lnTo>
                    <a:pt x="0" y="10"/>
                  </a:lnTo>
                  <a:lnTo>
                    <a:pt x="1" y="11"/>
                  </a:lnTo>
                  <a:lnTo>
                    <a:pt x="5" y="11"/>
                  </a:lnTo>
                </a:path>
              </a:pathLst>
            </a:custGeom>
            <a:solidFill>
              <a:srgbClr val="BF33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grpSp>
      <p:grpSp>
        <p:nvGrpSpPr>
          <p:cNvPr id="15369" name="Group 696"/>
          <p:cNvGrpSpPr>
            <a:grpSpLocks/>
          </p:cNvGrpSpPr>
          <p:nvPr/>
        </p:nvGrpSpPr>
        <p:grpSpPr bwMode="auto">
          <a:xfrm>
            <a:off x="2814637" y="3663950"/>
            <a:ext cx="700088" cy="1055688"/>
            <a:chOff x="1580" y="1924"/>
            <a:chExt cx="661" cy="665"/>
          </a:xfrm>
        </p:grpSpPr>
        <p:sp>
          <p:nvSpPr>
            <p:cNvPr id="15384" name="Freeform 697"/>
            <p:cNvSpPr>
              <a:spLocks/>
            </p:cNvSpPr>
            <p:nvPr/>
          </p:nvSpPr>
          <p:spPr bwMode="auto">
            <a:xfrm>
              <a:off x="1580" y="1945"/>
              <a:ext cx="645" cy="644"/>
            </a:xfrm>
            <a:custGeom>
              <a:avLst/>
              <a:gdLst>
                <a:gd name="T0" fmla="*/ 644 w 645"/>
                <a:gd name="T1" fmla="*/ 183 h 644"/>
                <a:gd name="T2" fmla="*/ 644 w 645"/>
                <a:gd name="T3" fmla="*/ 463 h 644"/>
                <a:gd name="T4" fmla="*/ 463 w 645"/>
                <a:gd name="T5" fmla="*/ 643 h 644"/>
                <a:gd name="T6" fmla="*/ 181 w 645"/>
                <a:gd name="T7" fmla="*/ 643 h 644"/>
                <a:gd name="T8" fmla="*/ 0 w 645"/>
                <a:gd name="T9" fmla="*/ 463 h 644"/>
                <a:gd name="T10" fmla="*/ 0 w 645"/>
                <a:gd name="T11" fmla="*/ 184 h 644"/>
                <a:gd name="T12" fmla="*/ 179 w 645"/>
                <a:gd name="T13" fmla="*/ 0 h 644"/>
                <a:gd name="T14" fmla="*/ 462 w 645"/>
                <a:gd name="T15" fmla="*/ 0 h 644"/>
                <a:gd name="T16" fmla="*/ 644 w 645"/>
                <a:gd name="T17" fmla="*/ 183 h 6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5"/>
                <a:gd name="T28" fmla="*/ 0 h 644"/>
                <a:gd name="T29" fmla="*/ 645 w 645"/>
                <a:gd name="T30" fmla="*/ 644 h 6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5" h="644">
                  <a:moveTo>
                    <a:pt x="644" y="183"/>
                  </a:moveTo>
                  <a:lnTo>
                    <a:pt x="644" y="463"/>
                  </a:lnTo>
                  <a:lnTo>
                    <a:pt x="463" y="643"/>
                  </a:lnTo>
                  <a:lnTo>
                    <a:pt x="181" y="643"/>
                  </a:lnTo>
                  <a:lnTo>
                    <a:pt x="0" y="463"/>
                  </a:lnTo>
                  <a:lnTo>
                    <a:pt x="0" y="184"/>
                  </a:lnTo>
                  <a:lnTo>
                    <a:pt x="179" y="0"/>
                  </a:lnTo>
                  <a:lnTo>
                    <a:pt x="462" y="0"/>
                  </a:lnTo>
                  <a:lnTo>
                    <a:pt x="644" y="183"/>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385" name="Freeform 698"/>
            <p:cNvSpPr>
              <a:spLocks/>
            </p:cNvSpPr>
            <p:nvPr/>
          </p:nvSpPr>
          <p:spPr bwMode="auto">
            <a:xfrm>
              <a:off x="1757" y="2074"/>
              <a:ext cx="29" cy="37"/>
            </a:xfrm>
            <a:custGeom>
              <a:avLst/>
              <a:gdLst>
                <a:gd name="T0" fmla="*/ 28 w 29"/>
                <a:gd name="T1" fmla="*/ 5 h 37"/>
                <a:gd name="T2" fmla="*/ 27 w 29"/>
                <a:gd name="T3" fmla="*/ 8 h 37"/>
                <a:gd name="T4" fmla="*/ 26 w 29"/>
                <a:gd name="T5" fmla="*/ 12 h 37"/>
                <a:gd name="T6" fmla="*/ 25 w 29"/>
                <a:gd name="T7" fmla="*/ 15 h 37"/>
                <a:gd name="T8" fmla="*/ 24 w 29"/>
                <a:gd name="T9" fmla="*/ 19 h 37"/>
                <a:gd name="T10" fmla="*/ 24 w 29"/>
                <a:gd name="T11" fmla="*/ 22 h 37"/>
                <a:gd name="T12" fmla="*/ 24 w 29"/>
                <a:gd name="T13" fmla="*/ 26 h 37"/>
                <a:gd name="T14" fmla="*/ 25 w 29"/>
                <a:gd name="T15" fmla="*/ 29 h 37"/>
                <a:gd name="T16" fmla="*/ 27 w 29"/>
                <a:gd name="T17" fmla="*/ 32 h 37"/>
                <a:gd name="T18" fmla="*/ 25 w 29"/>
                <a:gd name="T19" fmla="*/ 34 h 37"/>
                <a:gd name="T20" fmla="*/ 22 w 29"/>
                <a:gd name="T21" fmla="*/ 36 h 37"/>
                <a:gd name="T22" fmla="*/ 19 w 29"/>
                <a:gd name="T23" fmla="*/ 36 h 37"/>
                <a:gd name="T24" fmla="*/ 16 w 29"/>
                <a:gd name="T25" fmla="*/ 35 h 37"/>
                <a:gd name="T26" fmla="*/ 15 w 29"/>
                <a:gd name="T27" fmla="*/ 31 h 37"/>
                <a:gd name="T28" fmla="*/ 13 w 29"/>
                <a:gd name="T29" fmla="*/ 28 h 37"/>
                <a:gd name="T30" fmla="*/ 10 w 29"/>
                <a:gd name="T31" fmla="*/ 26 h 37"/>
                <a:gd name="T32" fmla="*/ 7 w 29"/>
                <a:gd name="T33" fmla="*/ 25 h 37"/>
                <a:gd name="T34" fmla="*/ 4 w 29"/>
                <a:gd name="T35" fmla="*/ 23 h 37"/>
                <a:gd name="T36" fmla="*/ 1 w 29"/>
                <a:gd name="T37" fmla="*/ 21 h 37"/>
                <a:gd name="T38" fmla="*/ 0 w 29"/>
                <a:gd name="T39" fmla="*/ 18 h 37"/>
                <a:gd name="T40" fmla="*/ 1 w 29"/>
                <a:gd name="T41" fmla="*/ 14 h 37"/>
                <a:gd name="T42" fmla="*/ 5 w 29"/>
                <a:gd name="T43" fmla="*/ 12 h 37"/>
                <a:gd name="T44" fmla="*/ 8 w 29"/>
                <a:gd name="T45" fmla="*/ 9 h 37"/>
                <a:gd name="T46" fmla="*/ 11 w 29"/>
                <a:gd name="T47" fmla="*/ 5 h 37"/>
                <a:gd name="T48" fmla="*/ 15 w 29"/>
                <a:gd name="T49" fmla="*/ 3 h 37"/>
                <a:gd name="T50" fmla="*/ 18 w 29"/>
                <a:gd name="T51" fmla="*/ 0 h 37"/>
                <a:gd name="T52" fmla="*/ 21 w 29"/>
                <a:gd name="T53" fmla="*/ 0 h 37"/>
                <a:gd name="T54" fmla="*/ 25 w 29"/>
                <a:gd name="T55" fmla="*/ 1 h 37"/>
                <a:gd name="T56" fmla="*/ 28 w 29"/>
                <a:gd name="T57" fmla="*/ 5 h 3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7"/>
                <a:gd name="T89" fmla="*/ 29 w 29"/>
                <a:gd name="T90" fmla="*/ 37 h 3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7">
                  <a:moveTo>
                    <a:pt x="28" y="5"/>
                  </a:moveTo>
                  <a:lnTo>
                    <a:pt x="27" y="8"/>
                  </a:lnTo>
                  <a:lnTo>
                    <a:pt x="26" y="12"/>
                  </a:lnTo>
                  <a:lnTo>
                    <a:pt x="25" y="15"/>
                  </a:lnTo>
                  <a:lnTo>
                    <a:pt x="24" y="19"/>
                  </a:lnTo>
                  <a:lnTo>
                    <a:pt x="24" y="22"/>
                  </a:lnTo>
                  <a:lnTo>
                    <a:pt x="24" y="26"/>
                  </a:lnTo>
                  <a:lnTo>
                    <a:pt x="25" y="29"/>
                  </a:lnTo>
                  <a:lnTo>
                    <a:pt x="27" y="32"/>
                  </a:lnTo>
                  <a:lnTo>
                    <a:pt x="25" y="34"/>
                  </a:lnTo>
                  <a:lnTo>
                    <a:pt x="22" y="36"/>
                  </a:lnTo>
                  <a:lnTo>
                    <a:pt x="19" y="36"/>
                  </a:lnTo>
                  <a:lnTo>
                    <a:pt x="16" y="35"/>
                  </a:lnTo>
                  <a:lnTo>
                    <a:pt x="15" y="31"/>
                  </a:lnTo>
                  <a:lnTo>
                    <a:pt x="13" y="28"/>
                  </a:lnTo>
                  <a:lnTo>
                    <a:pt x="10" y="26"/>
                  </a:lnTo>
                  <a:lnTo>
                    <a:pt x="7" y="25"/>
                  </a:lnTo>
                  <a:lnTo>
                    <a:pt x="4" y="23"/>
                  </a:lnTo>
                  <a:lnTo>
                    <a:pt x="1" y="21"/>
                  </a:lnTo>
                  <a:lnTo>
                    <a:pt x="0" y="18"/>
                  </a:lnTo>
                  <a:lnTo>
                    <a:pt x="1" y="14"/>
                  </a:lnTo>
                  <a:lnTo>
                    <a:pt x="5" y="12"/>
                  </a:lnTo>
                  <a:lnTo>
                    <a:pt x="8" y="9"/>
                  </a:lnTo>
                  <a:lnTo>
                    <a:pt x="11" y="5"/>
                  </a:lnTo>
                  <a:lnTo>
                    <a:pt x="15" y="3"/>
                  </a:lnTo>
                  <a:lnTo>
                    <a:pt x="18" y="0"/>
                  </a:lnTo>
                  <a:lnTo>
                    <a:pt x="21" y="0"/>
                  </a:lnTo>
                  <a:lnTo>
                    <a:pt x="25" y="1"/>
                  </a:lnTo>
                  <a:lnTo>
                    <a:pt x="28" y="5"/>
                  </a:lnTo>
                </a:path>
              </a:pathLst>
            </a:custGeom>
            <a:solidFill>
              <a:srgbClr val="FF1F1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386" name="Freeform 699"/>
            <p:cNvSpPr>
              <a:spLocks/>
            </p:cNvSpPr>
            <p:nvPr/>
          </p:nvSpPr>
          <p:spPr bwMode="auto">
            <a:xfrm>
              <a:off x="1815" y="1924"/>
              <a:ext cx="269" cy="396"/>
            </a:xfrm>
            <a:custGeom>
              <a:avLst/>
              <a:gdLst>
                <a:gd name="T0" fmla="*/ 268 w 269"/>
                <a:gd name="T1" fmla="*/ 41 h 396"/>
                <a:gd name="T2" fmla="*/ 0 w 269"/>
                <a:gd name="T3" fmla="*/ 395 h 396"/>
                <a:gd name="T4" fmla="*/ 37 w 269"/>
                <a:gd name="T5" fmla="*/ 325 h 396"/>
                <a:gd name="T6" fmla="*/ 35 w 269"/>
                <a:gd name="T7" fmla="*/ 323 h 396"/>
                <a:gd name="T8" fmla="*/ 32 w 269"/>
                <a:gd name="T9" fmla="*/ 323 h 396"/>
                <a:gd name="T10" fmla="*/ 29 w 269"/>
                <a:gd name="T11" fmla="*/ 323 h 396"/>
                <a:gd name="T12" fmla="*/ 26 w 269"/>
                <a:gd name="T13" fmla="*/ 323 h 396"/>
                <a:gd name="T14" fmla="*/ 22 w 269"/>
                <a:gd name="T15" fmla="*/ 323 h 396"/>
                <a:gd name="T16" fmla="*/ 20 w 269"/>
                <a:gd name="T17" fmla="*/ 323 h 396"/>
                <a:gd name="T18" fmla="*/ 19 w 269"/>
                <a:gd name="T19" fmla="*/ 320 h 396"/>
                <a:gd name="T20" fmla="*/ 18 w 269"/>
                <a:gd name="T21" fmla="*/ 317 h 396"/>
                <a:gd name="T22" fmla="*/ 17 w 269"/>
                <a:gd name="T23" fmla="*/ 314 h 396"/>
                <a:gd name="T24" fmla="*/ 17 w 269"/>
                <a:gd name="T25" fmla="*/ 311 h 396"/>
                <a:gd name="T26" fmla="*/ 17 w 269"/>
                <a:gd name="T27" fmla="*/ 308 h 396"/>
                <a:gd name="T28" fmla="*/ 18 w 269"/>
                <a:gd name="T29" fmla="*/ 306 h 396"/>
                <a:gd name="T30" fmla="*/ 19 w 269"/>
                <a:gd name="T31" fmla="*/ 303 h 396"/>
                <a:gd name="T32" fmla="*/ 21 w 269"/>
                <a:gd name="T33" fmla="*/ 301 h 396"/>
                <a:gd name="T34" fmla="*/ 23 w 269"/>
                <a:gd name="T35" fmla="*/ 299 h 396"/>
                <a:gd name="T36" fmla="*/ 25 w 269"/>
                <a:gd name="T37" fmla="*/ 297 h 396"/>
                <a:gd name="T38" fmla="*/ 29 w 269"/>
                <a:gd name="T39" fmla="*/ 297 h 396"/>
                <a:gd name="T40" fmla="*/ 32 w 269"/>
                <a:gd name="T41" fmla="*/ 299 h 396"/>
                <a:gd name="T42" fmla="*/ 34 w 269"/>
                <a:gd name="T43" fmla="*/ 301 h 396"/>
                <a:gd name="T44" fmla="*/ 36 w 269"/>
                <a:gd name="T45" fmla="*/ 304 h 396"/>
                <a:gd name="T46" fmla="*/ 38 w 269"/>
                <a:gd name="T47" fmla="*/ 307 h 396"/>
                <a:gd name="T48" fmla="*/ 40 w 269"/>
                <a:gd name="T49" fmla="*/ 311 h 396"/>
                <a:gd name="T50" fmla="*/ 42 w 269"/>
                <a:gd name="T51" fmla="*/ 314 h 396"/>
                <a:gd name="T52" fmla="*/ 45 w 269"/>
                <a:gd name="T53" fmla="*/ 315 h 396"/>
                <a:gd name="T54" fmla="*/ 48 w 269"/>
                <a:gd name="T55" fmla="*/ 310 h 396"/>
                <a:gd name="T56" fmla="*/ 52 w 269"/>
                <a:gd name="T57" fmla="*/ 304 h 396"/>
                <a:gd name="T58" fmla="*/ 57 w 269"/>
                <a:gd name="T59" fmla="*/ 296 h 396"/>
                <a:gd name="T60" fmla="*/ 62 w 269"/>
                <a:gd name="T61" fmla="*/ 288 h 396"/>
                <a:gd name="T62" fmla="*/ 68 w 269"/>
                <a:gd name="T63" fmla="*/ 278 h 396"/>
                <a:gd name="T64" fmla="*/ 74 w 269"/>
                <a:gd name="T65" fmla="*/ 268 h 396"/>
                <a:gd name="T66" fmla="*/ 80 w 269"/>
                <a:gd name="T67" fmla="*/ 257 h 396"/>
                <a:gd name="T68" fmla="*/ 87 w 269"/>
                <a:gd name="T69" fmla="*/ 246 h 396"/>
                <a:gd name="T70" fmla="*/ 94 w 269"/>
                <a:gd name="T71" fmla="*/ 233 h 396"/>
                <a:gd name="T72" fmla="*/ 102 w 269"/>
                <a:gd name="T73" fmla="*/ 221 h 396"/>
                <a:gd name="T74" fmla="*/ 110 w 269"/>
                <a:gd name="T75" fmla="*/ 207 h 396"/>
                <a:gd name="T76" fmla="*/ 118 w 269"/>
                <a:gd name="T77" fmla="*/ 194 h 396"/>
                <a:gd name="T78" fmla="*/ 126 w 269"/>
                <a:gd name="T79" fmla="*/ 180 h 396"/>
                <a:gd name="T80" fmla="*/ 134 w 269"/>
                <a:gd name="T81" fmla="*/ 167 h 396"/>
                <a:gd name="T82" fmla="*/ 142 w 269"/>
                <a:gd name="T83" fmla="*/ 153 h 396"/>
                <a:gd name="T84" fmla="*/ 150 w 269"/>
                <a:gd name="T85" fmla="*/ 139 h 396"/>
                <a:gd name="T86" fmla="*/ 158 w 269"/>
                <a:gd name="T87" fmla="*/ 126 h 396"/>
                <a:gd name="T88" fmla="*/ 166 w 269"/>
                <a:gd name="T89" fmla="*/ 112 h 396"/>
                <a:gd name="T90" fmla="*/ 174 w 269"/>
                <a:gd name="T91" fmla="*/ 100 h 396"/>
                <a:gd name="T92" fmla="*/ 181 w 269"/>
                <a:gd name="T93" fmla="*/ 87 h 396"/>
                <a:gd name="T94" fmla="*/ 188 w 269"/>
                <a:gd name="T95" fmla="*/ 75 h 396"/>
                <a:gd name="T96" fmla="*/ 195 w 269"/>
                <a:gd name="T97" fmla="*/ 63 h 396"/>
                <a:gd name="T98" fmla="*/ 201 w 269"/>
                <a:gd name="T99" fmla="*/ 52 h 396"/>
                <a:gd name="T100" fmla="*/ 207 w 269"/>
                <a:gd name="T101" fmla="*/ 43 h 396"/>
                <a:gd name="T102" fmla="*/ 213 w 269"/>
                <a:gd name="T103" fmla="*/ 33 h 396"/>
                <a:gd name="T104" fmla="*/ 217 w 269"/>
                <a:gd name="T105" fmla="*/ 25 h 396"/>
                <a:gd name="T106" fmla="*/ 222 w 269"/>
                <a:gd name="T107" fmla="*/ 18 h 396"/>
                <a:gd name="T108" fmla="*/ 225 w 269"/>
                <a:gd name="T109" fmla="*/ 11 h 396"/>
                <a:gd name="T110" fmla="*/ 228 w 269"/>
                <a:gd name="T111" fmla="*/ 7 h 396"/>
                <a:gd name="T112" fmla="*/ 230 w 269"/>
                <a:gd name="T113" fmla="*/ 3 h 396"/>
                <a:gd name="T114" fmla="*/ 232 w 269"/>
                <a:gd name="T115" fmla="*/ 1 h 396"/>
                <a:gd name="T116" fmla="*/ 232 w 269"/>
                <a:gd name="T117" fmla="*/ 0 h 396"/>
                <a:gd name="T118" fmla="*/ 268 w 269"/>
                <a:gd name="T119" fmla="*/ 41 h 39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69"/>
                <a:gd name="T181" fmla="*/ 0 h 396"/>
                <a:gd name="T182" fmla="*/ 269 w 269"/>
                <a:gd name="T183" fmla="*/ 396 h 39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69" h="396">
                  <a:moveTo>
                    <a:pt x="268" y="41"/>
                  </a:moveTo>
                  <a:lnTo>
                    <a:pt x="0" y="395"/>
                  </a:lnTo>
                  <a:lnTo>
                    <a:pt x="37" y="325"/>
                  </a:lnTo>
                  <a:lnTo>
                    <a:pt x="35" y="323"/>
                  </a:lnTo>
                  <a:lnTo>
                    <a:pt x="32" y="323"/>
                  </a:lnTo>
                  <a:lnTo>
                    <a:pt x="29" y="323"/>
                  </a:lnTo>
                  <a:lnTo>
                    <a:pt x="26" y="323"/>
                  </a:lnTo>
                  <a:lnTo>
                    <a:pt x="22" y="323"/>
                  </a:lnTo>
                  <a:lnTo>
                    <a:pt x="20" y="323"/>
                  </a:lnTo>
                  <a:lnTo>
                    <a:pt x="19" y="320"/>
                  </a:lnTo>
                  <a:lnTo>
                    <a:pt x="18" y="317"/>
                  </a:lnTo>
                  <a:lnTo>
                    <a:pt x="17" y="314"/>
                  </a:lnTo>
                  <a:lnTo>
                    <a:pt x="17" y="311"/>
                  </a:lnTo>
                  <a:lnTo>
                    <a:pt x="17" y="308"/>
                  </a:lnTo>
                  <a:lnTo>
                    <a:pt x="18" y="306"/>
                  </a:lnTo>
                  <a:lnTo>
                    <a:pt x="19" y="303"/>
                  </a:lnTo>
                  <a:lnTo>
                    <a:pt x="21" y="301"/>
                  </a:lnTo>
                  <a:lnTo>
                    <a:pt x="23" y="299"/>
                  </a:lnTo>
                  <a:lnTo>
                    <a:pt x="25" y="297"/>
                  </a:lnTo>
                  <a:lnTo>
                    <a:pt x="29" y="297"/>
                  </a:lnTo>
                  <a:lnTo>
                    <a:pt x="32" y="299"/>
                  </a:lnTo>
                  <a:lnTo>
                    <a:pt x="34" y="301"/>
                  </a:lnTo>
                  <a:lnTo>
                    <a:pt x="36" y="304"/>
                  </a:lnTo>
                  <a:lnTo>
                    <a:pt x="38" y="307"/>
                  </a:lnTo>
                  <a:lnTo>
                    <a:pt x="40" y="311"/>
                  </a:lnTo>
                  <a:lnTo>
                    <a:pt x="42" y="314"/>
                  </a:lnTo>
                  <a:lnTo>
                    <a:pt x="45" y="315"/>
                  </a:lnTo>
                  <a:lnTo>
                    <a:pt x="48" y="310"/>
                  </a:lnTo>
                  <a:lnTo>
                    <a:pt x="52" y="304"/>
                  </a:lnTo>
                  <a:lnTo>
                    <a:pt x="57" y="296"/>
                  </a:lnTo>
                  <a:lnTo>
                    <a:pt x="62" y="288"/>
                  </a:lnTo>
                  <a:lnTo>
                    <a:pt x="68" y="278"/>
                  </a:lnTo>
                  <a:lnTo>
                    <a:pt x="74" y="268"/>
                  </a:lnTo>
                  <a:lnTo>
                    <a:pt x="80" y="257"/>
                  </a:lnTo>
                  <a:lnTo>
                    <a:pt x="87" y="246"/>
                  </a:lnTo>
                  <a:lnTo>
                    <a:pt x="94" y="233"/>
                  </a:lnTo>
                  <a:lnTo>
                    <a:pt x="102" y="221"/>
                  </a:lnTo>
                  <a:lnTo>
                    <a:pt x="110" y="207"/>
                  </a:lnTo>
                  <a:lnTo>
                    <a:pt x="118" y="194"/>
                  </a:lnTo>
                  <a:lnTo>
                    <a:pt x="126" y="180"/>
                  </a:lnTo>
                  <a:lnTo>
                    <a:pt x="134" y="167"/>
                  </a:lnTo>
                  <a:lnTo>
                    <a:pt x="142" y="153"/>
                  </a:lnTo>
                  <a:lnTo>
                    <a:pt x="150" y="139"/>
                  </a:lnTo>
                  <a:lnTo>
                    <a:pt x="158" y="126"/>
                  </a:lnTo>
                  <a:lnTo>
                    <a:pt x="166" y="112"/>
                  </a:lnTo>
                  <a:lnTo>
                    <a:pt x="174" y="100"/>
                  </a:lnTo>
                  <a:lnTo>
                    <a:pt x="181" y="87"/>
                  </a:lnTo>
                  <a:lnTo>
                    <a:pt x="188" y="75"/>
                  </a:lnTo>
                  <a:lnTo>
                    <a:pt x="195" y="63"/>
                  </a:lnTo>
                  <a:lnTo>
                    <a:pt x="201" y="52"/>
                  </a:lnTo>
                  <a:lnTo>
                    <a:pt x="207" y="43"/>
                  </a:lnTo>
                  <a:lnTo>
                    <a:pt x="213" y="33"/>
                  </a:lnTo>
                  <a:lnTo>
                    <a:pt x="217" y="25"/>
                  </a:lnTo>
                  <a:lnTo>
                    <a:pt x="222" y="18"/>
                  </a:lnTo>
                  <a:lnTo>
                    <a:pt x="225" y="11"/>
                  </a:lnTo>
                  <a:lnTo>
                    <a:pt x="228" y="7"/>
                  </a:lnTo>
                  <a:lnTo>
                    <a:pt x="230" y="3"/>
                  </a:lnTo>
                  <a:lnTo>
                    <a:pt x="232" y="1"/>
                  </a:lnTo>
                  <a:lnTo>
                    <a:pt x="232" y="0"/>
                  </a:lnTo>
                  <a:lnTo>
                    <a:pt x="268" y="41"/>
                  </a:lnTo>
                </a:path>
              </a:pathLst>
            </a:custGeom>
            <a:solidFill>
              <a:srgbClr val="FF1F1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387" name="Freeform 700"/>
            <p:cNvSpPr>
              <a:spLocks/>
            </p:cNvSpPr>
            <p:nvPr/>
          </p:nvSpPr>
          <p:spPr bwMode="auto">
            <a:xfrm>
              <a:off x="1920" y="2027"/>
              <a:ext cx="245" cy="223"/>
            </a:xfrm>
            <a:custGeom>
              <a:avLst/>
              <a:gdLst>
                <a:gd name="T0" fmla="*/ 244 w 245"/>
                <a:gd name="T1" fmla="*/ 21 h 223"/>
                <a:gd name="T2" fmla="*/ 0 w 245"/>
                <a:gd name="T3" fmla="*/ 222 h 223"/>
                <a:gd name="T4" fmla="*/ 223 w 245"/>
                <a:gd name="T5" fmla="*/ 0 h 223"/>
                <a:gd name="T6" fmla="*/ 244 w 245"/>
                <a:gd name="T7" fmla="*/ 21 h 223"/>
                <a:gd name="T8" fmla="*/ 0 60000 65536"/>
                <a:gd name="T9" fmla="*/ 0 60000 65536"/>
                <a:gd name="T10" fmla="*/ 0 60000 65536"/>
                <a:gd name="T11" fmla="*/ 0 60000 65536"/>
                <a:gd name="T12" fmla="*/ 0 w 245"/>
                <a:gd name="T13" fmla="*/ 0 h 223"/>
                <a:gd name="T14" fmla="*/ 245 w 245"/>
                <a:gd name="T15" fmla="*/ 223 h 223"/>
              </a:gdLst>
              <a:ahLst/>
              <a:cxnLst>
                <a:cxn ang="T8">
                  <a:pos x="T0" y="T1"/>
                </a:cxn>
                <a:cxn ang="T9">
                  <a:pos x="T2" y="T3"/>
                </a:cxn>
                <a:cxn ang="T10">
                  <a:pos x="T4" y="T5"/>
                </a:cxn>
                <a:cxn ang="T11">
                  <a:pos x="T6" y="T7"/>
                </a:cxn>
              </a:cxnLst>
              <a:rect l="T12" t="T13" r="T14" b="T15"/>
              <a:pathLst>
                <a:path w="245" h="223">
                  <a:moveTo>
                    <a:pt x="244" y="21"/>
                  </a:moveTo>
                  <a:lnTo>
                    <a:pt x="0" y="222"/>
                  </a:lnTo>
                  <a:lnTo>
                    <a:pt x="223" y="0"/>
                  </a:lnTo>
                  <a:lnTo>
                    <a:pt x="244" y="21"/>
                  </a:lnTo>
                </a:path>
              </a:pathLst>
            </a:custGeom>
            <a:solidFill>
              <a:srgbClr val="FFF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388" name="Freeform 701"/>
            <p:cNvSpPr>
              <a:spLocks/>
            </p:cNvSpPr>
            <p:nvPr/>
          </p:nvSpPr>
          <p:spPr bwMode="auto">
            <a:xfrm>
              <a:off x="1834" y="2092"/>
              <a:ext cx="402" cy="280"/>
            </a:xfrm>
            <a:custGeom>
              <a:avLst/>
              <a:gdLst>
                <a:gd name="T0" fmla="*/ 27 w 402"/>
                <a:gd name="T1" fmla="*/ 256 h 280"/>
                <a:gd name="T2" fmla="*/ 28 w 402"/>
                <a:gd name="T3" fmla="*/ 257 h 280"/>
                <a:gd name="T4" fmla="*/ 31 w 402"/>
                <a:gd name="T5" fmla="*/ 262 h 280"/>
                <a:gd name="T6" fmla="*/ 34 w 402"/>
                <a:gd name="T7" fmla="*/ 267 h 280"/>
                <a:gd name="T8" fmla="*/ 33 w 402"/>
                <a:gd name="T9" fmla="*/ 273 h 280"/>
                <a:gd name="T10" fmla="*/ 29 w 402"/>
                <a:gd name="T11" fmla="*/ 275 h 280"/>
                <a:gd name="T12" fmla="*/ 26 w 402"/>
                <a:gd name="T13" fmla="*/ 277 h 280"/>
                <a:gd name="T14" fmla="*/ 22 w 402"/>
                <a:gd name="T15" fmla="*/ 279 h 280"/>
                <a:gd name="T16" fmla="*/ 17 w 402"/>
                <a:gd name="T17" fmla="*/ 279 h 280"/>
                <a:gd name="T18" fmla="*/ 14 w 402"/>
                <a:gd name="T19" fmla="*/ 275 h 280"/>
                <a:gd name="T20" fmla="*/ 13 w 402"/>
                <a:gd name="T21" fmla="*/ 271 h 280"/>
                <a:gd name="T22" fmla="*/ 11 w 402"/>
                <a:gd name="T23" fmla="*/ 266 h 280"/>
                <a:gd name="T24" fmla="*/ 9 w 402"/>
                <a:gd name="T25" fmla="*/ 263 h 280"/>
                <a:gd name="T26" fmla="*/ 14 w 402"/>
                <a:gd name="T27" fmla="*/ 256 h 280"/>
                <a:gd name="T28" fmla="*/ 21 w 402"/>
                <a:gd name="T29" fmla="*/ 252 h 280"/>
                <a:gd name="T30" fmla="*/ 16 w 402"/>
                <a:gd name="T31" fmla="*/ 246 h 280"/>
                <a:gd name="T32" fmla="*/ 8 w 402"/>
                <a:gd name="T33" fmla="*/ 243 h 280"/>
                <a:gd name="T34" fmla="*/ 2 w 402"/>
                <a:gd name="T35" fmla="*/ 239 h 280"/>
                <a:gd name="T36" fmla="*/ 0 w 402"/>
                <a:gd name="T37" fmla="*/ 231 h 280"/>
                <a:gd name="T38" fmla="*/ 4 w 402"/>
                <a:gd name="T39" fmla="*/ 227 h 280"/>
                <a:gd name="T40" fmla="*/ 8 w 402"/>
                <a:gd name="T41" fmla="*/ 222 h 280"/>
                <a:gd name="T42" fmla="*/ 12 w 402"/>
                <a:gd name="T43" fmla="*/ 220 h 280"/>
                <a:gd name="T44" fmla="*/ 17 w 402"/>
                <a:gd name="T45" fmla="*/ 220 h 280"/>
                <a:gd name="T46" fmla="*/ 21 w 402"/>
                <a:gd name="T47" fmla="*/ 224 h 280"/>
                <a:gd name="T48" fmla="*/ 26 w 402"/>
                <a:gd name="T49" fmla="*/ 225 h 280"/>
                <a:gd name="T50" fmla="*/ 30 w 402"/>
                <a:gd name="T51" fmla="*/ 227 h 280"/>
                <a:gd name="T52" fmla="*/ 33 w 402"/>
                <a:gd name="T53" fmla="*/ 232 h 280"/>
                <a:gd name="T54" fmla="*/ 33 w 402"/>
                <a:gd name="T55" fmla="*/ 243 h 280"/>
                <a:gd name="T56" fmla="*/ 40 w 402"/>
                <a:gd name="T57" fmla="*/ 239 h 280"/>
                <a:gd name="T58" fmla="*/ 50 w 402"/>
                <a:gd name="T59" fmla="*/ 232 h 280"/>
                <a:gd name="T60" fmla="*/ 58 w 402"/>
                <a:gd name="T61" fmla="*/ 226 h 280"/>
                <a:gd name="T62" fmla="*/ 58 w 402"/>
                <a:gd name="T63" fmla="*/ 219 h 280"/>
                <a:gd name="T64" fmla="*/ 50 w 402"/>
                <a:gd name="T65" fmla="*/ 212 h 280"/>
                <a:gd name="T66" fmla="*/ 40 w 402"/>
                <a:gd name="T67" fmla="*/ 206 h 280"/>
                <a:gd name="T68" fmla="*/ 38 w 402"/>
                <a:gd name="T69" fmla="*/ 199 h 280"/>
                <a:gd name="T70" fmla="*/ 45 w 402"/>
                <a:gd name="T71" fmla="*/ 189 h 280"/>
                <a:gd name="T72" fmla="*/ 48 w 402"/>
                <a:gd name="T73" fmla="*/ 182 h 280"/>
                <a:gd name="T74" fmla="*/ 55 w 402"/>
                <a:gd name="T75" fmla="*/ 181 h 280"/>
                <a:gd name="T76" fmla="*/ 64 w 402"/>
                <a:gd name="T77" fmla="*/ 182 h 280"/>
                <a:gd name="T78" fmla="*/ 72 w 402"/>
                <a:gd name="T79" fmla="*/ 181 h 280"/>
                <a:gd name="T80" fmla="*/ 80 w 402"/>
                <a:gd name="T81" fmla="*/ 184 h 280"/>
                <a:gd name="T82" fmla="*/ 83 w 402"/>
                <a:gd name="T83" fmla="*/ 189 h 280"/>
                <a:gd name="T84" fmla="*/ 82 w 402"/>
                <a:gd name="T85" fmla="*/ 194 h 280"/>
                <a:gd name="T86" fmla="*/ 82 w 402"/>
                <a:gd name="T87" fmla="*/ 198 h 280"/>
                <a:gd name="T88" fmla="*/ 83 w 402"/>
                <a:gd name="T89" fmla="*/ 203 h 280"/>
                <a:gd name="T90" fmla="*/ 88 w 402"/>
                <a:gd name="T91" fmla="*/ 205 h 280"/>
                <a:gd name="T92" fmla="*/ 401 w 402"/>
                <a:gd name="T93" fmla="*/ 35 h 2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2"/>
                <a:gd name="T142" fmla="*/ 0 h 280"/>
                <a:gd name="T143" fmla="*/ 402 w 402"/>
                <a:gd name="T144" fmla="*/ 280 h 2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2" h="280">
                  <a:moveTo>
                    <a:pt x="401" y="35"/>
                  </a:moveTo>
                  <a:lnTo>
                    <a:pt x="27" y="256"/>
                  </a:lnTo>
                  <a:lnTo>
                    <a:pt x="28" y="257"/>
                  </a:lnTo>
                  <a:lnTo>
                    <a:pt x="29" y="259"/>
                  </a:lnTo>
                  <a:lnTo>
                    <a:pt x="31" y="262"/>
                  </a:lnTo>
                  <a:lnTo>
                    <a:pt x="33" y="265"/>
                  </a:lnTo>
                  <a:lnTo>
                    <a:pt x="34" y="267"/>
                  </a:lnTo>
                  <a:lnTo>
                    <a:pt x="34" y="270"/>
                  </a:lnTo>
                  <a:lnTo>
                    <a:pt x="33" y="273"/>
                  </a:lnTo>
                  <a:lnTo>
                    <a:pt x="31" y="274"/>
                  </a:lnTo>
                  <a:lnTo>
                    <a:pt x="29" y="275"/>
                  </a:lnTo>
                  <a:lnTo>
                    <a:pt x="28" y="276"/>
                  </a:lnTo>
                  <a:lnTo>
                    <a:pt x="26" y="277"/>
                  </a:lnTo>
                  <a:lnTo>
                    <a:pt x="24" y="278"/>
                  </a:lnTo>
                  <a:lnTo>
                    <a:pt x="22" y="279"/>
                  </a:lnTo>
                  <a:lnTo>
                    <a:pt x="20" y="279"/>
                  </a:lnTo>
                  <a:lnTo>
                    <a:pt x="17" y="279"/>
                  </a:lnTo>
                  <a:lnTo>
                    <a:pt x="16" y="277"/>
                  </a:lnTo>
                  <a:lnTo>
                    <a:pt x="14" y="275"/>
                  </a:lnTo>
                  <a:lnTo>
                    <a:pt x="14" y="273"/>
                  </a:lnTo>
                  <a:lnTo>
                    <a:pt x="13" y="271"/>
                  </a:lnTo>
                  <a:lnTo>
                    <a:pt x="12" y="268"/>
                  </a:lnTo>
                  <a:lnTo>
                    <a:pt x="11" y="266"/>
                  </a:lnTo>
                  <a:lnTo>
                    <a:pt x="11" y="265"/>
                  </a:lnTo>
                  <a:lnTo>
                    <a:pt x="9" y="263"/>
                  </a:lnTo>
                  <a:lnTo>
                    <a:pt x="11" y="260"/>
                  </a:lnTo>
                  <a:lnTo>
                    <a:pt x="14" y="256"/>
                  </a:lnTo>
                  <a:lnTo>
                    <a:pt x="18" y="254"/>
                  </a:lnTo>
                  <a:lnTo>
                    <a:pt x="21" y="252"/>
                  </a:lnTo>
                  <a:lnTo>
                    <a:pt x="19" y="248"/>
                  </a:lnTo>
                  <a:lnTo>
                    <a:pt x="16" y="246"/>
                  </a:lnTo>
                  <a:lnTo>
                    <a:pt x="12" y="244"/>
                  </a:lnTo>
                  <a:lnTo>
                    <a:pt x="8" y="243"/>
                  </a:lnTo>
                  <a:lnTo>
                    <a:pt x="5" y="241"/>
                  </a:lnTo>
                  <a:lnTo>
                    <a:pt x="2" y="239"/>
                  </a:lnTo>
                  <a:lnTo>
                    <a:pt x="0" y="235"/>
                  </a:lnTo>
                  <a:lnTo>
                    <a:pt x="0" y="231"/>
                  </a:lnTo>
                  <a:lnTo>
                    <a:pt x="2" y="229"/>
                  </a:lnTo>
                  <a:lnTo>
                    <a:pt x="4" y="227"/>
                  </a:lnTo>
                  <a:lnTo>
                    <a:pt x="6" y="224"/>
                  </a:lnTo>
                  <a:lnTo>
                    <a:pt x="8" y="222"/>
                  </a:lnTo>
                  <a:lnTo>
                    <a:pt x="10" y="221"/>
                  </a:lnTo>
                  <a:lnTo>
                    <a:pt x="12" y="220"/>
                  </a:lnTo>
                  <a:lnTo>
                    <a:pt x="14" y="219"/>
                  </a:lnTo>
                  <a:lnTo>
                    <a:pt x="17" y="220"/>
                  </a:lnTo>
                  <a:lnTo>
                    <a:pt x="19" y="222"/>
                  </a:lnTo>
                  <a:lnTo>
                    <a:pt x="21" y="224"/>
                  </a:lnTo>
                  <a:lnTo>
                    <a:pt x="23" y="224"/>
                  </a:lnTo>
                  <a:lnTo>
                    <a:pt x="26" y="225"/>
                  </a:lnTo>
                  <a:lnTo>
                    <a:pt x="29" y="226"/>
                  </a:lnTo>
                  <a:lnTo>
                    <a:pt x="30" y="227"/>
                  </a:lnTo>
                  <a:lnTo>
                    <a:pt x="32" y="229"/>
                  </a:lnTo>
                  <a:lnTo>
                    <a:pt x="33" y="232"/>
                  </a:lnTo>
                  <a:lnTo>
                    <a:pt x="31" y="244"/>
                  </a:lnTo>
                  <a:lnTo>
                    <a:pt x="33" y="243"/>
                  </a:lnTo>
                  <a:lnTo>
                    <a:pt x="36" y="241"/>
                  </a:lnTo>
                  <a:lnTo>
                    <a:pt x="40" y="239"/>
                  </a:lnTo>
                  <a:lnTo>
                    <a:pt x="45" y="235"/>
                  </a:lnTo>
                  <a:lnTo>
                    <a:pt x="50" y="232"/>
                  </a:lnTo>
                  <a:lnTo>
                    <a:pt x="55" y="229"/>
                  </a:lnTo>
                  <a:lnTo>
                    <a:pt x="58" y="226"/>
                  </a:lnTo>
                  <a:lnTo>
                    <a:pt x="59" y="225"/>
                  </a:lnTo>
                  <a:lnTo>
                    <a:pt x="58" y="219"/>
                  </a:lnTo>
                  <a:lnTo>
                    <a:pt x="55" y="215"/>
                  </a:lnTo>
                  <a:lnTo>
                    <a:pt x="50" y="212"/>
                  </a:lnTo>
                  <a:lnTo>
                    <a:pt x="45" y="209"/>
                  </a:lnTo>
                  <a:lnTo>
                    <a:pt x="40" y="206"/>
                  </a:lnTo>
                  <a:lnTo>
                    <a:pt x="38" y="203"/>
                  </a:lnTo>
                  <a:lnTo>
                    <a:pt x="38" y="199"/>
                  </a:lnTo>
                  <a:lnTo>
                    <a:pt x="44" y="193"/>
                  </a:lnTo>
                  <a:lnTo>
                    <a:pt x="45" y="189"/>
                  </a:lnTo>
                  <a:lnTo>
                    <a:pt x="46" y="185"/>
                  </a:lnTo>
                  <a:lnTo>
                    <a:pt x="48" y="182"/>
                  </a:lnTo>
                  <a:lnTo>
                    <a:pt x="51" y="180"/>
                  </a:lnTo>
                  <a:lnTo>
                    <a:pt x="55" y="181"/>
                  </a:lnTo>
                  <a:lnTo>
                    <a:pt x="59" y="182"/>
                  </a:lnTo>
                  <a:lnTo>
                    <a:pt x="64" y="182"/>
                  </a:lnTo>
                  <a:lnTo>
                    <a:pt x="68" y="181"/>
                  </a:lnTo>
                  <a:lnTo>
                    <a:pt x="72" y="181"/>
                  </a:lnTo>
                  <a:lnTo>
                    <a:pt x="76" y="182"/>
                  </a:lnTo>
                  <a:lnTo>
                    <a:pt x="80" y="184"/>
                  </a:lnTo>
                  <a:lnTo>
                    <a:pt x="83" y="187"/>
                  </a:lnTo>
                  <a:lnTo>
                    <a:pt x="83" y="189"/>
                  </a:lnTo>
                  <a:lnTo>
                    <a:pt x="82" y="191"/>
                  </a:lnTo>
                  <a:lnTo>
                    <a:pt x="82" y="194"/>
                  </a:lnTo>
                  <a:lnTo>
                    <a:pt x="82" y="196"/>
                  </a:lnTo>
                  <a:lnTo>
                    <a:pt x="82" y="198"/>
                  </a:lnTo>
                  <a:lnTo>
                    <a:pt x="82" y="201"/>
                  </a:lnTo>
                  <a:lnTo>
                    <a:pt x="83" y="203"/>
                  </a:lnTo>
                  <a:lnTo>
                    <a:pt x="84" y="205"/>
                  </a:lnTo>
                  <a:lnTo>
                    <a:pt x="88" y="205"/>
                  </a:lnTo>
                  <a:lnTo>
                    <a:pt x="365" y="0"/>
                  </a:lnTo>
                  <a:lnTo>
                    <a:pt x="401" y="35"/>
                  </a:lnTo>
                </a:path>
              </a:pathLst>
            </a:custGeom>
            <a:solidFill>
              <a:srgbClr val="FF1F1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389" name="Freeform 702"/>
            <p:cNvSpPr>
              <a:spLocks/>
            </p:cNvSpPr>
            <p:nvPr/>
          </p:nvSpPr>
          <p:spPr bwMode="auto">
            <a:xfrm>
              <a:off x="2037" y="2241"/>
              <a:ext cx="28" cy="24"/>
            </a:xfrm>
            <a:custGeom>
              <a:avLst/>
              <a:gdLst>
                <a:gd name="T0" fmla="*/ 27 w 28"/>
                <a:gd name="T1" fmla="*/ 7 h 24"/>
                <a:gd name="T2" fmla="*/ 27 w 28"/>
                <a:gd name="T3" fmla="*/ 10 h 24"/>
                <a:gd name="T4" fmla="*/ 27 w 28"/>
                <a:gd name="T5" fmla="*/ 13 h 24"/>
                <a:gd name="T6" fmla="*/ 25 w 28"/>
                <a:gd name="T7" fmla="*/ 15 h 24"/>
                <a:gd name="T8" fmla="*/ 22 w 28"/>
                <a:gd name="T9" fmla="*/ 17 h 24"/>
                <a:gd name="T10" fmla="*/ 20 w 28"/>
                <a:gd name="T11" fmla="*/ 18 h 24"/>
                <a:gd name="T12" fmla="*/ 17 w 28"/>
                <a:gd name="T13" fmla="*/ 20 h 24"/>
                <a:gd name="T14" fmla="*/ 14 w 28"/>
                <a:gd name="T15" fmla="*/ 21 h 24"/>
                <a:gd name="T16" fmla="*/ 12 w 28"/>
                <a:gd name="T17" fmla="*/ 23 h 24"/>
                <a:gd name="T18" fmla="*/ 9 w 28"/>
                <a:gd name="T19" fmla="*/ 23 h 24"/>
                <a:gd name="T20" fmla="*/ 6 w 28"/>
                <a:gd name="T21" fmla="*/ 21 h 24"/>
                <a:gd name="T22" fmla="*/ 3 w 28"/>
                <a:gd name="T23" fmla="*/ 20 h 24"/>
                <a:gd name="T24" fmla="*/ 0 w 28"/>
                <a:gd name="T25" fmla="*/ 18 h 24"/>
                <a:gd name="T26" fmla="*/ 0 w 28"/>
                <a:gd name="T27" fmla="*/ 15 h 24"/>
                <a:gd name="T28" fmla="*/ 0 w 28"/>
                <a:gd name="T29" fmla="*/ 12 h 24"/>
                <a:gd name="T30" fmla="*/ 2 w 28"/>
                <a:gd name="T31" fmla="*/ 10 h 24"/>
                <a:gd name="T32" fmla="*/ 3 w 28"/>
                <a:gd name="T33" fmla="*/ 7 h 24"/>
                <a:gd name="T34" fmla="*/ 5 w 28"/>
                <a:gd name="T35" fmla="*/ 6 h 24"/>
                <a:gd name="T36" fmla="*/ 7 w 28"/>
                <a:gd name="T37" fmla="*/ 4 h 24"/>
                <a:gd name="T38" fmla="*/ 9 w 28"/>
                <a:gd name="T39" fmla="*/ 2 h 24"/>
                <a:gd name="T40" fmla="*/ 11 w 28"/>
                <a:gd name="T41" fmla="*/ 0 h 24"/>
                <a:gd name="T42" fmla="*/ 13 w 28"/>
                <a:gd name="T43" fmla="*/ 0 h 24"/>
                <a:gd name="T44" fmla="*/ 15 w 28"/>
                <a:gd name="T45" fmla="*/ 1 h 24"/>
                <a:gd name="T46" fmla="*/ 17 w 28"/>
                <a:gd name="T47" fmla="*/ 2 h 24"/>
                <a:gd name="T48" fmla="*/ 19 w 28"/>
                <a:gd name="T49" fmla="*/ 3 h 24"/>
                <a:gd name="T50" fmla="*/ 21 w 28"/>
                <a:gd name="T51" fmla="*/ 5 h 24"/>
                <a:gd name="T52" fmla="*/ 23 w 28"/>
                <a:gd name="T53" fmla="*/ 6 h 24"/>
                <a:gd name="T54" fmla="*/ 25 w 28"/>
                <a:gd name="T55" fmla="*/ 6 h 24"/>
                <a:gd name="T56" fmla="*/ 27 w 28"/>
                <a:gd name="T57" fmla="*/ 7 h 2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24"/>
                <a:gd name="T89" fmla="*/ 28 w 28"/>
                <a:gd name="T90" fmla="*/ 24 h 2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24">
                  <a:moveTo>
                    <a:pt x="27" y="7"/>
                  </a:moveTo>
                  <a:lnTo>
                    <a:pt x="27" y="10"/>
                  </a:lnTo>
                  <a:lnTo>
                    <a:pt x="27" y="13"/>
                  </a:lnTo>
                  <a:lnTo>
                    <a:pt x="25" y="15"/>
                  </a:lnTo>
                  <a:lnTo>
                    <a:pt x="22" y="17"/>
                  </a:lnTo>
                  <a:lnTo>
                    <a:pt x="20" y="18"/>
                  </a:lnTo>
                  <a:lnTo>
                    <a:pt x="17" y="20"/>
                  </a:lnTo>
                  <a:lnTo>
                    <a:pt x="14" y="21"/>
                  </a:lnTo>
                  <a:lnTo>
                    <a:pt x="12" y="23"/>
                  </a:lnTo>
                  <a:lnTo>
                    <a:pt x="9" y="23"/>
                  </a:lnTo>
                  <a:lnTo>
                    <a:pt x="6" y="21"/>
                  </a:lnTo>
                  <a:lnTo>
                    <a:pt x="3" y="20"/>
                  </a:lnTo>
                  <a:lnTo>
                    <a:pt x="0" y="18"/>
                  </a:lnTo>
                  <a:lnTo>
                    <a:pt x="0" y="15"/>
                  </a:lnTo>
                  <a:lnTo>
                    <a:pt x="0" y="12"/>
                  </a:lnTo>
                  <a:lnTo>
                    <a:pt x="2" y="10"/>
                  </a:lnTo>
                  <a:lnTo>
                    <a:pt x="3" y="7"/>
                  </a:lnTo>
                  <a:lnTo>
                    <a:pt x="5" y="6"/>
                  </a:lnTo>
                  <a:lnTo>
                    <a:pt x="7" y="4"/>
                  </a:lnTo>
                  <a:lnTo>
                    <a:pt x="9" y="2"/>
                  </a:lnTo>
                  <a:lnTo>
                    <a:pt x="11" y="0"/>
                  </a:lnTo>
                  <a:lnTo>
                    <a:pt x="13" y="0"/>
                  </a:lnTo>
                  <a:lnTo>
                    <a:pt x="15" y="1"/>
                  </a:lnTo>
                  <a:lnTo>
                    <a:pt x="17" y="2"/>
                  </a:lnTo>
                  <a:lnTo>
                    <a:pt x="19" y="3"/>
                  </a:lnTo>
                  <a:lnTo>
                    <a:pt x="21" y="5"/>
                  </a:lnTo>
                  <a:lnTo>
                    <a:pt x="23" y="6"/>
                  </a:lnTo>
                  <a:lnTo>
                    <a:pt x="25" y="6"/>
                  </a:lnTo>
                  <a:lnTo>
                    <a:pt x="27" y="7"/>
                  </a:lnTo>
                </a:path>
              </a:pathLst>
            </a:custGeom>
            <a:solidFill>
              <a:srgbClr val="FFF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390" name="Freeform 703"/>
            <p:cNvSpPr>
              <a:spLocks/>
            </p:cNvSpPr>
            <p:nvPr/>
          </p:nvSpPr>
          <p:spPr bwMode="auto">
            <a:xfrm>
              <a:off x="1814" y="2263"/>
              <a:ext cx="17" cy="17"/>
            </a:xfrm>
            <a:custGeom>
              <a:avLst/>
              <a:gdLst>
                <a:gd name="T0" fmla="*/ 16 w 17"/>
                <a:gd name="T1" fmla="*/ 3 h 17"/>
                <a:gd name="T2" fmla="*/ 16 w 17"/>
                <a:gd name="T3" fmla="*/ 8 h 17"/>
                <a:gd name="T4" fmla="*/ 14 w 17"/>
                <a:gd name="T5" fmla="*/ 11 h 17"/>
                <a:gd name="T6" fmla="*/ 12 w 17"/>
                <a:gd name="T7" fmla="*/ 12 h 17"/>
                <a:gd name="T8" fmla="*/ 10 w 17"/>
                <a:gd name="T9" fmla="*/ 12 h 17"/>
                <a:gd name="T10" fmla="*/ 6 w 17"/>
                <a:gd name="T11" fmla="*/ 12 h 17"/>
                <a:gd name="T12" fmla="*/ 4 w 17"/>
                <a:gd name="T13" fmla="*/ 14 h 17"/>
                <a:gd name="T14" fmla="*/ 2 w 17"/>
                <a:gd name="T15" fmla="*/ 14 h 17"/>
                <a:gd name="T16" fmla="*/ 0 w 17"/>
                <a:gd name="T17" fmla="*/ 16 h 17"/>
                <a:gd name="T18" fmla="*/ 0 w 17"/>
                <a:gd name="T19" fmla="*/ 14 h 17"/>
                <a:gd name="T20" fmla="*/ 0 w 17"/>
                <a:gd name="T21" fmla="*/ 9 h 17"/>
                <a:gd name="T22" fmla="*/ 1 w 17"/>
                <a:gd name="T23" fmla="*/ 6 h 17"/>
                <a:gd name="T24" fmla="*/ 2 w 17"/>
                <a:gd name="T25" fmla="*/ 3 h 17"/>
                <a:gd name="T26" fmla="*/ 5 w 17"/>
                <a:gd name="T27" fmla="*/ 1 h 17"/>
                <a:gd name="T28" fmla="*/ 9 w 17"/>
                <a:gd name="T29" fmla="*/ 0 h 17"/>
                <a:gd name="T30" fmla="*/ 12 w 17"/>
                <a:gd name="T31" fmla="*/ 0 h 17"/>
                <a:gd name="T32" fmla="*/ 16 w 17"/>
                <a:gd name="T33" fmla="*/ 3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7"/>
                <a:gd name="T53" fmla="*/ 17 w 17"/>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7">
                  <a:moveTo>
                    <a:pt x="16" y="3"/>
                  </a:moveTo>
                  <a:lnTo>
                    <a:pt x="16" y="8"/>
                  </a:lnTo>
                  <a:lnTo>
                    <a:pt x="14" y="11"/>
                  </a:lnTo>
                  <a:lnTo>
                    <a:pt x="12" y="12"/>
                  </a:lnTo>
                  <a:lnTo>
                    <a:pt x="10" y="12"/>
                  </a:lnTo>
                  <a:lnTo>
                    <a:pt x="6" y="12"/>
                  </a:lnTo>
                  <a:lnTo>
                    <a:pt x="4" y="14"/>
                  </a:lnTo>
                  <a:lnTo>
                    <a:pt x="2" y="14"/>
                  </a:lnTo>
                  <a:lnTo>
                    <a:pt x="0" y="16"/>
                  </a:lnTo>
                  <a:lnTo>
                    <a:pt x="0" y="14"/>
                  </a:lnTo>
                  <a:lnTo>
                    <a:pt x="0" y="9"/>
                  </a:lnTo>
                  <a:lnTo>
                    <a:pt x="1" y="6"/>
                  </a:lnTo>
                  <a:lnTo>
                    <a:pt x="2" y="3"/>
                  </a:lnTo>
                  <a:lnTo>
                    <a:pt x="5" y="1"/>
                  </a:lnTo>
                  <a:lnTo>
                    <a:pt x="9" y="0"/>
                  </a:lnTo>
                  <a:lnTo>
                    <a:pt x="12" y="0"/>
                  </a:lnTo>
                  <a:lnTo>
                    <a:pt x="16" y="3"/>
                  </a:lnTo>
                </a:path>
              </a:pathLst>
            </a:custGeom>
            <a:solidFill>
              <a:srgbClr val="FFF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391" name="Freeform 704"/>
            <p:cNvSpPr>
              <a:spLocks/>
            </p:cNvSpPr>
            <p:nvPr/>
          </p:nvSpPr>
          <p:spPr bwMode="auto">
            <a:xfrm>
              <a:off x="1938" y="2229"/>
              <a:ext cx="303" cy="139"/>
            </a:xfrm>
            <a:custGeom>
              <a:avLst/>
              <a:gdLst>
                <a:gd name="T0" fmla="*/ 302 w 303"/>
                <a:gd name="T1" fmla="*/ 49 h 139"/>
                <a:gd name="T2" fmla="*/ 0 w 303"/>
                <a:gd name="T3" fmla="*/ 138 h 139"/>
                <a:gd name="T4" fmla="*/ 300 w 303"/>
                <a:gd name="T5" fmla="*/ 0 h 139"/>
                <a:gd name="T6" fmla="*/ 302 w 303"/>
                <a:gd name="T7" fmla="*/ 49 h 139"/>
                <a:gd name="T8" fmla="*/ 0 60000 65536"/>
                <a:gd name="T9" fmla="*/ 0 60000 65536"/>
                <a:gd name="T10" fmla="*/ 0 60000 65536"/>
                <a:gd name="T11" fmla="*/ 0 60000 65536"/>
                <a:gd name="T12" fmla="*/ 0 w 303"/>
                <a:gd name="T13" fmla="*/ 0 h 139"/>
                <a:gd name="T14" fmla="*/ 303 w 303"/>
                <a:gd name="T15" fmla="*/ 139 h 139"/>
              </a:gdLst>
              <a:ahLst/>
              <a:cxnLst>
                <a:cxn ang="T8">
                  <a:pos x="T0" y="T1"/>
                </a:cxn>
                <a:cxn ang="T9">
                  <a:pos x="T2" y="T3"/>
                </a:cxn>
                <a:cxn ang="T10">
                  <a:pos x="T4" y="T5"/>
                </a:cxn>
                <a:cxn ang="T11">
                  <a:pos x="T6" y="T7"/>
                </a:cxn>
              </a:cxnLst>
              <a:rect l="T12" t="T13" r="T14" b="T15"/>
              <a:pathLst>
                <a:path w="303" h="139">
                  <a:moveTo>
                    <a:pt x="302" y="49"/>
                  </a:moveTo>
                  <a:lnTo>
                    <a:pt x="0" y="138"/>
                  </a:lnTo>
                  <a:lnTo>
                    <a:pt x="300" y="0"/>
                  </a:lnTo>
                  <a:lnTo>
                    <a:pt x="302" y="49"/>
                  </a:lnTo>
                </a:path>
              </a:pathLst>
            </a:custGeom>
            <a:solidFill>
              <a:srgbClr val="FFF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392" name="Freeform 705"/>
            <p:cNvSpPr>
              <a:spLocks/>
            </p:cNvSpPr>
            <p:nvPr/>
          </p:nvSpPr>
          <p:spPr bwMode="auto">
            <a:xfrm>
              <a:off x="1934" y="2331"/>
              <a:ext cx="18" cy="18"/>
            </a:xfrm>
            <a:custGeom>
              <a:avLst/>
              <a:gdLst>
                <a:gd name="T0" fmla="*/ 17 w 18"/>
                <a:gd name="T1" fmla="*/ 7 h 18"/>
                <a:gd name="T2" fmla="*/ 17 w 18"/>
                <a:gd name="T3" fmla="*/ 10 h 18"/>
                <a:gd name="T4" fmla="*/ 16 w 18"/>
                <a:gd name="T5" fmla="*/ 12 h 18"/>
                <a:gd name="T6" fmla="*/ 13 w 18"/>
                <a:gd name="T7" fmla="*/ 14 h 18"/>
                <a:gd name="T8" fmla="*/ 11 w 18"/>
                <a:gd name="T9" fmla="*/ 16 h 18"/>
                <a:gd name="T10" fmla="*/ 8 w 18"/>
                <a:gd name="T11" fmla="*/ 17 h 18"/>
                <a:gd name="T12" fmla="*/ 5 w 18"/>
                <a:gd name="T13" fmla="*/ 17 h 18"/>
                <a:gd name="T14" fmla="*/ 2 w 18"/>
                <a:gd name="T15" fmla="*/ 15 h 18"/>
                <a:gd name="T16" fmla="*/ 0 w 18"/>
                <a:gd name="T17" fmla="*/ 13 h 18"/>
                <a:gd name="T18" fmla="*/ 0 w 18"/>
                <a:gd name="T19" fmla="*/ 9 h 18"/>
                <a:gd name="T20" fmla="*/ 2 w 18"/>
                <a:gd name="T21" fmla="*/ 5 h 18"/>
                <a:gd name="T22" fmla="*/ 5 w 18"/>
                <a:gd name="T23" fmla="*/ 2 h 18"/>
                <a:gd name="T24" fmla="*/ 8 w 18"/>
                <a:gd name="T25" fmla="*/ 0 h 18"/>
                <a:gd name="T26" fmla="*/ 10 w 18"/>
                <a:gd name="T27" fmla="*/ 0 h 18"/>
                <a:gd name="T28" fmla="*/ 13 w 18"/>
                <a:gd name="T29" fmla="*/ 2 h 18"/>
                <a:gd name="T30" fmla="*/ 15 w 18"/>
                <a:gd name="T31" fmla="*/ 5 h 18"/>
                <a:gd name="T32" fmla="*/ 17 w 18"/>
                <a:gd name="T33" fmla="*/ 7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7" y="7"/>
                  </a:moveTo>
                  <a:lnTo>
                    <a:pt x="17" y="10"/>
                  </a:lnTo>
                  <a:lnTo>
                    <a:pt x="16" y="12"/>
                  </a:lnTo>
                  <a:lnTo>
                    <a:pt x="13" y="14"/>
                  </a:lnTo>
                  <a:lnTo>
                    <a:pt x="11" y="16"/>
                  </a:lnTo>
                  <a:lnTo>
                    <a:pt x="8" y="17"/>
                  </a:lnTo>
                  <a:lnTo>
                    <a:pt x="5" y="17"/>
                  </a:lnTo>
                  <a:lnTo>
                    <a:pt x="2" y="15"/>
                  </a:lnTo>
                  <a:lnTo>
                    <a:pt x="0" y="13"/>
                  </a:lnTo>
                  <a:lnTo>
                    <a:pt x="0" y="9"/>
                  </a:lnTo>
                  <a:lnTo>
                    <a:pt x="2" y="5"/>
                  </a:lnTo>
                  <a:lnTo>
                    <a:pt x="5" y="2"/>
                  </a:lnTo>
                  <a:lnTo>
                    <a:pt x="8" y="0"/>
                  </a:lnTo>
                  <a:lnTo>
                    <a:pt x="10" y="0"/>
                  </a:lnTo>
                  <a:lnTo>
                    <a:pt x="13" y="2"/>
                  </a:lnTo>
                  <a:lnTo>
                    <a:pt x="15" y="5"/>
                  </a:lnTo>
                  <a:lnTo>
                    <a:pt x="17" y="7"/>
                  </a:lnTo>
                </a:path>
              </a:pathLst>
            </a:custGeom>
            <a:solidFill>
              <a:srgbClr val="FFF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393" name="Freeform 706"/>
            <p:cNvSpPr>
              <a:spLocks/>
            </p:cNvSpPr>
            <p:nvPr/>
          </p:nvSpPr>
          <p:spPr bwMode="auto">
            <a:xfrm>
              <a:off x="1902" y="2346"/>
              <a:ext cx="30" cy="37"/>
            </a:xfrm>
            <a:custGeom>
              <a:avLst/>
              <a:gdLst>
                <a:gd name="T0" fmla="*/ 23 w 30"/>
                <a:gd name="T1" fmla="*/ 5 h 37"/>
                <a:gd name="T2" fmla="*/ 24 w 30"/>
                <a:gd name="T3" fmla="*/ 9 h 37"/>
                <a:gd name="T4" fmla="*/ 25 w 30"/>
                <a:gd name="T5" fmla="*/ 12 h 37"/>
                <a:gd name="T6" fmla="*/ 26 w 30"/>
                <a:gd name="T7" fmla="*/ 15 h 37"/>
                <a:gd name="T8" fmla="*/ 28 w 30"/>
                <a:gd name="T9" fmla="*/ 19 h 37"/>
                <a:gd name="T10" fmla="*/ 29 w 30"/>
                <a:gd name="T11" fmla="*/ 22 h 37"/>
                <a:gd name="T12" fmla="*/ 29 w 30"/>
                <a:gd name="T13" fmla="*/ 26 h 37"/>
                <a:gd name="T14" fmla="*/ 29 w 30"/>
                <a:gd name="T15" fmla="*/ 29 h 37"/>
                <a:gd name="T16" fmla="*/ 27 w 30"/>
                <a:gd name="T17" fmla="*/ 33 h 37"/>
                <a:gd name="T18" fmla="*/ 25 w 30"/>
                <a:gd name="T19" fmla="*/ 34 h 37"/>
                <a:gd name="T20" fmla="*/ 23 w 30"/>
                <a:gd name="T21" fmla="*/ 35 h 37"/>
                <a:gd name="T22" fmla="*/ 22 w 30"/>
                <a:gd name="T23" fmla="*/ 35 h 37"/>
                <a:gd name="T24" fmla="*/ 20 w 30"/>
                <a:gd name="T25" fmla="*/ 36 h 37"/>
                <a:gd name="T26" fmla="*/ 17 w 30"/>
                <a:gd name="T27" fmla="*/ 33 h 37"/>
                <a:gd name="T28" fmla="*/ 15 w 30"/>
                <a:gd name="T29" fmla="*/ 31 h 37"/>
                <a:gd name="T30" fmla="*/ 12 w 30"/>
                <a:gd name="T31" fmla="*/ 30 h 37"/>
                <a:gd name="T32" fmla="*/ 9 w 30"/>
                <a:gd name="T33" fmla="*/ 30 h 37"/>
                <a:gd name="T34" fmla="*/ 6 w 30"/>
                <a:gd name="T35" fmla="*/ 28 h 37"/>
                <a:gd name="T36" fmla="*/ 5 w 30"/>
                <a:gd name="T37" fmla="*/ 27 h 37"/>
                <a:gd name="T38" fmla="*/ 3 w 30"/>
                <a:gd name="T39" fmla="*/ 24 h 37"/>
                <a:gd name="T40" fmla="*/ 1 w 30"/>
                <a:gd name="T41" fmla="*/ 22 h 37"/>
                <a:gd name="T42" fmla="*/ 0 w 30"/>
                <a:gd name="T43" fmla="*/ 20 h 37"/>
                <a:gd name="T44" fmla="*/ 0 w 30"/>
                <a:gd name="T45" fmla="*/ 17 h 37"/>
                <a:gd name="T46" fmla="*/ 0 w 30"/>
                <a:gd name="T47" fmla="*/ 15 h 37"/>
                <a:gd name="T48" fmla="*/ 1 w 30"/>
                <a:gd name="T49" fmla="*/ 12 h 37"/>
                <a:gd name="T50" fmla="*/ 3 w 30"/>
                <a:gd name="T51" fmla="*/ 9 h 37"/>
                <a:gd name="T52" fmla="*/ 5 w 30"/>
                <a:gd name="T53" fmla="*/ 5 h 37"/>
                <a:gd name="T54" fmla="*/ 7 w 30"/>
                <a:gd name="T55" fmla="*/ 2 h 37"/>
                <a:gd name="T56" fmla="*/ 11 w 30"/>
                <a:gd name="T57" fmla="*/ 0 h 37"/>
                <a:gd name="T58" fmla="*/ 15 w 30"/>
                <a:gd name="T59" fmla="*/ 0 h 37"/>
                <a:gd name="T60" fmla="*/ 18 w 30"/>
                <a:gd name="T61" fmla="*/ 0 h 37"/>
                <a:gd name="T62" fmla="*/ 21 w 30"/>
                <a:gd name="T63" fmla="*/ 2 h 37"/>
                <a:gd name="T64" fmla="*/ 23 w 30"/>
                <a:gd name="T65" fmla="*/ 5 h 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
                <a:gd name="T100" fmla="*/ 0 h 37"/>
                <a:gd name="T101" fmla="*/ 30 w 30"/>
                <a:gd name="T102" fmla="*/ 37 h 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 h="37">
                  <a:moveTo>
                    <a:pt x="23" y="5"/>
                  </a:moveTo>
                  <a:lnTo>
                    <a:pt x="24" y="9"/>
                  </a:lnTo>
                  <a:lnTo>
                    <a:pt x="25" y="12"/>
                  </a:lnTo>
                  <a:lnTo>
                    <a:pt x="26" y="15"/>
                  </a:lnTo>
                  <a:lnTo>
                    <a:pt x="28" y="19"/>
                  </a:lnTo>
                  <a:lnTo>
                    <a:pt x="29" y="22"/>
                  </a:lnTo>
                  <a:lnTo>
                    <a:pt x="29" y="26"/>
                  </a:lnTo>
                  <a:lnTo>
                    <a:pt x="29" y="29"/>
                  </a:lnTo>
                  <a:lnTo>
                    <a:pt x="27" y="33"/>
                  </a:lnTo>
                  <a:lnTo>
                    <a:pt x="25" y="34"/>
                  </a:lnTo>
                  <a:lnTo>
                    <a:pt x="23" y="35"/>
                  </a:lnTo>
                  <a:lnTo>
                    <a:pt x="22" y="35"/>
                  </a:lnTo>
                  <a:lnTo>
                    <a:pt x="20" y="36"/>
                  </a:lnTo>
                  <a:lnTo>
                    <a:pt x="17" y="33"/>
                  </a:lnTo>
                  <a:lnTo>
                    <a:pt x="15" y="31"/>
                  </a:lnTo>
                  <a:lnTo>
                    <a:pt x="12" y="30"/>
                  </a:lnTo>
                  <a:lnTo>
                    <a:pt x="9" y="30"/>
                  </a:lnTo>
                  <a:lnTo>
                    <a:pt x="6" y="28"/>
                  </a:lnTo>
                  <a:lnTo>
                    <a:pt x="5" y="27"/>
                  </a:lnTo>
                  <a:lnTo>
                    <a:pt x="3" y="24"/>
                  </a:lnTo>
                  <a:lnTo>
                    <a:pt x="1" y="22"/>
                  </a:lnTo>
                  <a:lnTo>
                    <a:pt x="0" y="20"/>
                  </a:lnTo>
                  <a:lnTo>
                    <a:pt x="0" y="17"/>
                  </a:lnTo>
                  <a:lnTo>
                    <a:pt x="0" y="15"/>
                  </a:lnTo>
                  <a:lnTo>
                    <a:pt x="1" y="12"/>
                  </a:lnTo>
                  <a:lnTo>
                    <a:pt x="3" y="9"/>
                  </a:lnTo>
                  <a:lnTo>
                    <a:pt x="5" y="5"/>
                  </a:lnTo>
                  <a:lnTo>
                    <a:pt x="7" y="2"/>
                  </a:lnTo>
                  <a:lnTo>
                    <a:pt x="11" y="0"/>
                  </a:lnTo>
                  <a:lnTo>
                    <a:pt x="15" y="0"/>
                  </a:lnTo>
                  <a:lnTo>
                    <a:pt x="18" y="0"/>
                  </a:lnTo>
                  <a:lnTo>
                    <a:pt x="21" y="2"/>
                  </a:lnTo>
                  <a:lnTo>
                    <a:pt x="23" y="5"/>
                  </a:lnTo>
                </a:path>
              </a:pathLst>
            </a:custGeom>
            <a:solidFill>
              <a:srgbClr val="FFF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394" name="Freeform 707"/>
            <p:cNvSpPr>
              <a:spLocks/>
            </p:cNvSpPr>
            <p:nvPr/>
          </p:nvSpPr>
          <p:spPr bwMode="auto">
            <a:xfrm>
              <a:off x="1997" y="2358"/>
              <a:ext cx="33" cy="25"/>
            </a:xfrm>
            <a:custGeom>
              <a:avLst/>
              <a:gdLst>
                <a:gd name="T0" fmla="*/ 32 w 33"/>
                <a:gd name="T1" fmla="*/ 8 h 25"/>
                <a:gd name="T2" fmla="*/ 32 w 33"/>
                <a:gd name="T3" fmla="*/ 12 h 25"/>
                <a:gd name="T4" fmla="*/ 31 w 33"/>
                <a:gd name="T5" fmla="*/ 16 h 25"/>
                <a:gd name="T6" fmla="*/ 29 w 33"/>
                <a:gd name="T7" fmla="*/ 20 h 25"/>
                <a:gd name="T8" fmla="*/ 25 w 33"/>
                <a:gd name="T9" fmla="*/ 22 h 25"/>
                <a:gd name="T10" fmla="*/ 22 w 33"/>
                <a:gd name="T11" fmla="*/ 23 h 25"/>
                <a:gd name="T12" fmla="*/ 19 w 33"/>
                <a:gd name="T13" fmla="*/ 24 h 25"/>
                <a:gd name="T14" fmla="*/ 17 w 33"/>
                <a:gd name="T15" fmla="*/ 23 h 25"/>
                <a:gd name="T16" fmla="*/ 14 w 33"/>
                <a:gd name="T17" fmla="*/ 21 h 25"/>
                <a:gd name="T18" fmla="*/ 12 w 33"/>
                <a:gd name="T19" fmla="*/ 19 h 25"/>
                <a:gd name="T20" fmla="*/ 9 w 33"/>
                <a:gd name="T21" fmla="*/ 17 h 25"/>
                <a:gd name="T22" fmla="*/ 7 w 33"/>
                <a:gd name="T23" fmla="*/ 16 h 25"/>
                <a:gd name="T24" fmla="*/ 4 w 33"/>
                <a:gd name="T25" fmla="*/ 16 h 25"/>
                <a:gd name="T26" fmla="*/ 2 w 33"/>
                <a:gd name="T27" fmla="*/ 13 h 25"/>
                <a:gd name="T28" fmla="*/ 0 w 33"/>
                <a:gd name="T29" fmla="*/ 11 h 25"/>
                <a:gd name="T30" fmla="*/ 0 w 33"/>
                <a:gd name="T31" fmla="*/ 8 h 25"/>
                <a:gd name="T32" fmla="*/ 0 w 33"/>
                <a:gd name="T33" fmla="*/ 6 h 25"/>
                <a:gd name="T34" fmla="*/ 2 w 33"/>
                <a:gd name="T35" fmla="*/ 3 h 25"/>
                <a:gd name="T36" fmla="*/ 5 w 33"/>
                <a:gd name="T37" fmla="*/ 1 h 25"/>
                <a:gd name="T38" fmla="*/ 8 w 33"/>
                <a:gd name="T39" fmla="*/ 0 h 25"/>
                <a:gd name="T40" fmla="*/ 12 w 33"/>
                <a:gd name="T41" fmla="*/ 0 h 25"/>
                <a:gd name="T42" fmla="*/ 16 w 33"/>
                <a:gd name="T43" fmla="*/ 1 h 25"/>
                <a:gd name="T44" fmla="*/ 19 w 33"/>
                <a:gd name="T45" fmla="*/ 2 h 25"/>
                <a:gd name="T46" fmla="*/ 23 w 33"/>
                <a:gd name="T47" fmla="*/ 3 h 25"/>
                <a:gd name="T48" fmla="*/ 26 w 33"/>
                <a:gd name="T49" fmla="*/ 3 h 25"/>
                <a:gd name="T50" fmla="*/ 32 w 33"/>
                <a:gd name="T51" fmla="*/ 8 h 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
                <a:gd name="T79" fmla="*/ 0 h 25"/>
                <a:gd name="T80" fmla="*/ 33 w 33"/>
                <a:gd name="T81" fmla="*/ 25 h 2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 h="25">
                  <a:moveTo>
                    <a:pt x="32" y="8"/>
                  </a:moveTo>
                  <a:lnTo>
                    <a:pt x="32" y="12"/>
                  </a:lnTo>
                  <a:lnTo>
                    <a:pt x="31" y="16"/>
                  </a:lnTo>
                  <a:lnTo>
                    <a:pt x="29" y="20"/>
                  </a:lnTo>
                  <a:lnTo>
                    <a:pt x="25" y="22"/>
                  </a:lnTo>
                  <a:lnTo>
                    <a:pt x="22" y="23"/>
                  </a:lnTo>
                  <a:lnTo>
                    <a:pt x="19" y="24"/>
                  </a:lnTo>
                  <a:lnTo>
                    <a:pt x="17" y="23"/>
                  </a:lnTo>
                  <a:lnTo>
                    <a:pt x="14" y="21"/>
                  </a:lnTo>
                  <a:lnTo>
                    <a:pt x="12" y="19"/>
                  </a:lnTo>
                  <a:lnTo>
                    <a:pt x="9" y="17"/>
                  </a:lnTo>
                  <a:lnTo>
                    <a:pt x="7" y="16"/>
                  </a:lnTo>
                  <a:lnTo>
                    <a:pt x="4" y="16"/>
                  </a:lnTo>
                  <a:lnTo>
                    <a:pt x="2" y="13"/>
                  </a:lnTo>
                  <a:lnTo>
                    <a:pt x="0" y="11"/>
                  </a:lnTo>
                  <a:lnTo>
                    <a:pt x="0" y="8"/>
                  </a:lnTo>
                  <a:lnTo>
                    <a:pt x="0" y="6"/>
                  </a:lnTo>
                  <a:lnTo>
                    <a:pt x="2" y="3"/>
                  </a:lnTo>
                  <a:lnTo>
                    <a:pt x="5" y="1"/>
                  </a:lnTo>
                  <a:lnTo>
                    <a:pt x="8" y="0"/>
                  </a:lnTo>
                  <a:lnTo>
                    <a:pt x="12" y="0"/>
                  </a:lnTo>
                  <a:lnTo>
                    <a:pt x="16" y="1"/>
                  </a:lnTo>
                  <a:lnTo>
                    <a:pt x="19" y="2"/>
                  </a:lnTo>
                  <a:lnTo>
                    <a:pt x="23" y="3"/>
                  </a:lnTo>
                  <a:lnTo>
                    <a:pt x="26" y="3"/>
                  </a:lnTo>
                  <a:lnTo>
                    <a:pt x="32" y="8"/>
                  </a:lnTo>
                </a:path>
              </a:pathLst>
            </a:custGeom>
            <a:solidFill>
              <a:srgbClr val="FF1F1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395" name="Freeform 708"/>
            <p:cNvSpPr>
              <a:spLocks/>
            </p:cNvSpPr>
            <p:nvPr/>
          </p:nvSpPr>
          <p:spPr bwMode="auto">
            <a:xfrm>
              <a:off x="2025" y="2448"/>
              <a:ext cx="54" cy="46"/>
            </a:xfrm>
            <a:custGeom>
              <a:avLst/>
              <a:gdLst>
                <a:gd name="T0" fmla="*/ 49 w 54"/>
                <a:gd name="T1" fmla="*/ 17 h 46"/>
                <a:gd name="T2" fmla="*/ 51 w 54"/>
                <a:gd name="T3" fmla="*/ 19 h 46"/>
                <a:gd name="T4" fmla="*/ 52 w 54"/>
                <a:gd name="T5" fmla="*/ 22 h 46"/>
                <a:gd name="T6" fmla="*/ 53 w 54"/>
                <a:gd name="T7" fmla="*/ 26 h 46"/>
                <a:gd name="T8" fmla="*/ 53 w 54"/>
                <a:gd name="T9" fmla="*/ 29 h 46"/>
                <a:gd name="T10" fmla="*/ 53 w 54"/>
                <a:gd name="T11" fmla="*/ 32 h 46"/>
                <a:gd name="T12" fmla="*/ 52 w 54"/>
                <a:gd name="T13" fmla="*/ 36 h 46"/>
                <a:gd name="T14" fmla="*/ 51 w 54"/>
                <a:gd name="T15" fmla="*/ 39 h 46"/>
                <a:gd name="T16" fmla="*/ 51 w 54"/>
                <a:gd name="T17" fmla="*/ 42 h 46"/>
                <a:gd name="T18" fmla="*/ 48 w 54"/>
                <a:gd name="T19" fmla="*/ 44 h 46"/>
                <a:gd name="T20" fmla="*/ 46 w 54"/>
                <a:gd name="T21" fmla="*/ 45 h 46"/>
                <a:gd name="T22" fmla="*/ 42 w 54"/>
                <a:gd name="T23" fmla="*/ 45 h 46"/>
                <a:gd name="T24" fmla="*/ 40 w 54"/>
                <a:gd name="T25" fmla="*/ 45 h 46"/>
                <a:gd name="T26" fmla="*/ 37 w 54"/>
                <a:gd name="T27" fmla="*/ 45 h 46"/>
                <a:gd name="T28" fmla="*/ 33 w 54"/>
                <a:gd name="T29" fmla="*/ 45 h 46"/>
                <a:gd name="T30" fmla="*/ 31 w 54"/>
                <a:gd name="T31" fmla="*/ 45 h 46"/>
                <a:gd name="T32" fmla="*/ 28 w 54"/>
                <a:gd name="T33" fmla="*/ 44 h 46"/>
                <a:gd name="T34" fmla="*/ 25 w 54"/>
                <a:gd name="T35" fmla="*/ 41 h 46"/>
                <a:gd name="T36" fmla="*/ 24 w 54"/>
                <a:gd name="T37" fmla="*/ 37 h 46"/>
                <a:gd name="T38" fmla="*/ 21 w 54"/>
                <a:gd name="T39" fmla="*/ 34 h 46"/>
                <a:gd name="T40" fmla="*/ 17 w 54"/>
                <a:gd name="T41" fmla="*/ 32 h 46"/>
                <a:gd name="T42" fmla="*/ 15 w 54"/>
                <a:gd name="T43" fmla="*/ 31 h 46"/>
                <a:gd name="T44" fmla="*/ 13 w 54"/>
                <a:gd name="T45" fmla="*/ 31 h 46"/>
                <a:gd name="T46" fmla="*/ 11 w 54"/>
                <a:gd name="T47" fmla="*/ 31 h 46"/>
                <a:gd name="T48" fmla="*/ 9 w 54"/>
                <a:gd name="T49" fmla="*/ 31 h 46"/>
                <a:gd name="T50" fmla="*/ 6 w 54"/>
                <a:gd name="T51" fmla="*/ 31 h 46"/>
                <a:gd name="T52" fmla="*/ 5 w 54"/>
                <a:gd name="T53" fmla="*/ 30 h 46"/>
                <a:gd name="T54" fmla="*/ 2 w 54"/>
                <a:gd name="T55" fmla="*/ 29 h 46"/>
                <a:gd name="T56" fmla="*/ 0 w 54"/>
                <a:gd name="T57" fmla="*/ 28 h 46"/>
                <a:gd name="T58" fmla="*/ 2 w 54"/>
                <a:gd name="T59" fmla="*/ 25 h 46"/>
                <a:gd name="T60" fmla="*/ 3 w 54"/>
                <a:gd name="T61" fmla="*/ 21 h 46"/>
                <a:gd name="T62" fmla="*/ 4 w 54"/>
                <a:gd name="T63" fmla="*/ 17 h 46"/>
                <a:gd name="T64" fmla="*/ 5 w 54"/>
                <a:gd name="T65" fmla="*/ 13 h 46"/>
                <a:gd name="T66" fmla="*/ 7 w 54"/>
                <a:gd name="T67" fmla="*/ 10 h 46"/>
                <a:gd name="T68" fmla="*/ 9 w 54"/>
                <a:gd name="T69" fmla="*/ 7 h 46"/>
                <a:gd name="T70" fmla="*/ 12 w 54"/>
                <a:gd name="T71" fmla="*/ 4 h 46"/>
                <a:gd name="T72" fmla="*/ 15 w 54"/>
                <a:gd name="T73" fmla="*/ 2 h 46"/>
                <a:gd name="T74" fmla="*/ 19 w 54"/>
                <a:gd name="T75" fmla="*/ 1 h 46"/>
                <a:gd name="T76" fmla="*/ 22 w 54"/>
                <a:gd name="T77" fmla="*/ 0 h 46"/>
                <a:gd name="T78" fmla="*/ 25 w 54"/>
                <a:gd name="T79" fmla="*/ 0 h 46"/>
                <a:gd name="T80" fmla="*/ 29 w 54"/>
                <a:gd name="T81" fmla="*/ 0 h 46"/>
                <a:gd name="T82" fmla="*/ 33 w 54"/>
                <a:gd name="T83" fmla="*/ 1 h 46"/>
                <a:gd name="T84" fmla="*/ 37 w 54"/>
                <a:gd name="T85" fmla="*/ 4 h 46"/>
                <a:gd name="T86" fmla="*/ 42 w 54"/>
                <a:gd name="T87" fmla="*/ 9 h 46"/>
                <a:gd name="T88" fmla="*/ 49 w 54"/>
                <a:gd name="T89" fmla="*/ 17 h 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4"/>
                <a:gd name="T136" fmla="*/ 0 h 46"/>
                <a:gd name="T137" fmla="*/ 54 w 54"/>
                <a:gd name="T138" fmla="*/ 46 h 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4" h="46">
                  <a:moveTo>
                    <a:pt x="49" y="17"/>
                  </a:moveTo>
                  <a:lnTo>
                    <a:pt x="51" y="19"/>
                  </a:lnTo>
                  <a:lnTo>
                    <a:pt x="52" y="22"/>
                  </a:lnTo>
                  <a:lnTo>
                    <a:pt x="53" y="26"/>
                  </a:lnTo>
                  <a:lnTo>
                    <a:pt x="53" y="29"/>
                  </a:lnTo>
                  <a:lnTo>
                    <a:pt x="53" y="32"/>
                  </a:lnTo>
                  <a:lnTo>
                    <a:pt x="52" y="36"/>
                  </a:lnTo>
                  <a:lnTo>
                    <a:pt x="51" y="39"/>
                  </a:lnTo>
                  <a:lnTo>
                    <a:pt x="51" y="42"/>
                  </a:lnTo>
                  <a:lnTo>
                    <a:pt x="48" y="44"/>
                  </a:lnTo>
                  <a:lnTo>
                    <a:pt x="46" y="45"/>
                  </a:lnTo>
                  <a:lnTo>
                    <a:pt x="42" y="45"/>
                  </a:lnTo>
                  <a:lnTo>
                    <a:pt x="40" y="45"/>
                  </a:lnTo>
                  <a:lnTo>
                    <a:pt x="37" y="45"/>
                  </a:lnTo>
                  <a:lnTo>
                    <a:pt x="33" y="45"/>
                  </a:lnTo>
                  <a:lnTo>
                    <a:pt x="31" y="45"/>
                  </a:lnTo>
                  <a:lnTo>
                    <a:pt x="28" y="44"/>
                  </a:lnTo>
                  <a:lnTo>
                    <a:pt x="25" y="41"/>
                  </a:lnTo>
                  <a:lnTo>
                    <a:pt x="24" y="37"/>
                  </a:lnTo>
                  <a:lnTo>
                    <a:pt x="21" y="34"/>
                  </a:lnTo>
                  <a:lnTo>
                    <a:pt x="17" y="32"/>
                  </a:lnTo>
                  <a:lnTo>
                    <a:pt x="15" y="31"/>
                  </a:lnTo>
                  <a:lnTo>
                    <a:pt x="13" y="31"/>
                  </a:lnTo>
                  <a:lnTo>
                    <a:pt x="11" y="31"/>
                  </a:lnTo>
                  <a:lnTo>
                    <a:pt x="9" y="31"/>
                  </a:lnTo>
                  <a:lnTo>
                    <a:pt x="6" y="31"/>
                  </a:lnTo>
                  <a:lnTo>
                    <a:pt x="5" y="30"/>
                  </a:lnTo>
                  <a:lnTo>
                    <a:pt x="2" y="29"/>
                  </a:lnTo>
                  <a:lnTo>
                    <a:pt x="0" y="28"/>
                  </a:lnTo>
                  <a:lnTo>
                    <a:pt x="2" y="25"/>
                  </a:lnTo>
                  <a:lnTo>
                    <a:pt x="3" y="21"/>
                  </a:lnTo>
                  <a:lnTo>
                    <a:pt x="4" y="17"/>
                  </a:lnTo>
                  <a:lnTo>
                    <a:pt x="5" y="13"/>
                  </a:lnTo>
                  <a:lnTo>
                    <a:pt x="7" y="10"/>
                  </a:lnTo>
                  <a:lnTo>
                    <a:pt x="9" y="7"/>
                  </a:lnTo>
                  <a:lnTo>
                    <a:pt x="12" y="4"/>
                  </a:lnTo>
                  <a:lnTo>
                    <a:pt x="15" y="2"/>
                  </a:lnTo>
                  <a:lnTo>
                    <a:pt x="19" y="1"/>
                  </a:lnTo>
                  <a:lnTo>
                    <a:pt x="22" y="0"/>
                  </a:lnTo>
                  <a:lnTo>
                    <a:pt x="25" y="0"/>
                  </a:lnTo>
                  <a:lnTo>
                    <a:pt x="29" y="0"/>
                  </a:lnTo>
                  <a:lnTo>
                    <a:pt x="33" y="1"/>
                  </a:lnTo>
                  <a:lnTo>
                    <a:pt x="37" y="4"/>
                  </a:lnTo>
                  <a:lnTo>
                    <a:pt x="42" y="9"/>
                  </a:lnTo>
                  <a:lnTo>
                    <a:pt x="49" y="17"/>
                  </a:lnTo>
                </a:path>
              </a:pathLst>
            </a:custGeom>
            <a:solidFill>
              <a:srgbClr val="FFF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396" name="Freeform 709"/>
            <p:cNvSpPr>
              <a:spLocks/>
            </p:cNvSpPr>
            <p:nvPr/>
          </p:nvSpPr>
          <p:spPr bwMode="auto">
            <a:xfrm>
              <a:off x="1903" y="2404"/>
              <a:ext cx="322" cy="60"/>
            </a:xfrm>
            <a:custGeom>
              <a:avLst/>
              <a:gdLst>
                <a:gd name="T0" fmla="*/ 63 w 322"/>
                <a:gd name="T1" fmla="*/ 28 h 60"/>
                <a:gd name="T2" fmla="*/ 59 w 322"/>
                <a:gd name="T3" fmla="*/ 31 h 60"/>
                <a:gd name="T4" fmla="*/ 56 w 322"/>
                <a:gd name="T5" fmla="*/ 34 h 60"/>
                <a:gd name="T6" fmla="*/ 54 w 322"/>
                <a:gd name="T7" fmla="*/ 38 h 60"/>
                <a:gd name="T8" fmla="*/ 52 w 322"/>
                <a:gd name="T9" fmla="*/ 43 h 60"/>
                <a:gd name="T10" fmla="*/ 50 w 322"/>
                <a:gd name="T11" fmla="*/ 47 h 60"/>
                <a:gd name="T12" fmla="*/ 48 w 322"/>
                <a:gd name="T13" fmla="*/ 50 h 60"/>
                <a:gd name="T14" fmla="*/ 43 w 322"/>
                <a:gd name="T15" fmla="*/ 52 h 60"/>
                <a:gd name="T16" fmla="*/ 38 w 322"/>
                <a:gd name="T17" fmla="*/ 52 h 60"/>
                <a:gd name="T18" fmla="*/ 35 w 322"/>
                <a:gd name="T19" fmla="*/ 54 h 60"/>
                <a:gd name="T20" fmla="*/ 33 w 322"/>
                <a:gd name="T21" fmla="*/ 55 h 60"/>
                <a:gd name="T22" fmla="*/ 31 w 322"/>
                <a:gd name="T23" fmla="*/ 57 h 60"/>
                <a:gd name="T24" fmla="*/ 28 w 322"/>
                <a:gd name="T25" fmla="*/ 58 h 60"/>
                <a:gd name="T26" fmla="*/ 25 w 322"/>
                <a:gd name="T27" fmla="*/ 59 h 60"/>
                <a:gd name="T28" fmla="*/ 23 w 322"/>
                <a:gd name="T29" fmla="*/ 59 h 60"/>
                <a:gd name="T30" fmla="*/ 20 w 322"/>
                <a:gd name="T31" fmla="*/ 59 h 60"/>
                <a:gd name="T32" fmla="*/ 17 w 322"/>
                <a:gd name="T33" fmla="*/ 57 h 60"/>
                <a:gd name="T34" fmla="*/ 15 w 322"/>
                <a:gd name="T35" fmla="*/ 54 h 60"/>
                <a:gd name="T36" fmla="*/ 14 w 322"/>
                <a:gd name="T37" fmla="*/ 50 h 60"/>
                <a:gd name="T38" fmla="*/ 14 w 322"/>
                <a:gd name="T39" fmla="*/ 46 h 60"/>
                <a:gd name="T40" fmla="*/ 14 w 322"/>
                <a:gd name="T41" fmla="*/ 42 h 60"/>
                <a:gd name="T42" fmla="*/ 13 w 322"/>
                <a:gd name="T43" fmla="*/ 38 h 60"/>
                <a:gd name="T44" fmla="*/ 12 w 322"/>
                <a:gd name="T45" fmla="*/ 35 h 60"/>
                <a:gd name="T46" fmla="*/ 9 w 322"/>
                <a:gd name="T47" fmla="*/ 33 h 60"/>
                <a:gd name="T48" fmla="*/ 4 w 322"/>
                <a:gd name="T49" fmla="*/ 32 h 60"/>
                <a:gd name="T50" fmla="*/ 3 w 322"/>
                <a:gd name="T51" fmla="*/ 29 h 60"/>
                <a:gd name="T52" fmla="*/ 2 w 322"/>
                <a:gd name="T53" fmla="*/ 26 h 60"/>
                <a:gd name="T54" fmla="*/ 1 w 322"/>
                <a:gd name="T55" fmla="*/ 22 h 60"/>
                <a:gd name="T56" fmla="*/ 0 w 322"/>
                <a:gd name="T57" fmla="*/ 20 h 60"/>
                <a:gd name="T58" fmla="*/ 6 w 322"/>
                <a:gd name="T59" fmla="*/ 20 h 60"/>
                <a:gd name="T60" fmla="*/ 10 w 322"/>
                <a:gd name="T61" fmla="*/ 17 h 60"/>
                <a:gd name="T62" fmla="*/ 13 w 322"/>
                <a:gd name="T63" fmla="*/ 13 h 60"/>
                <a:gd name="T64" fmla="*/ 16 w 322"/>
                <a:gd name="T65" fmla="*/ 9 h 60"/>
                <a:gd name="T66" fmla="*/ 19 w 322"/>
                <a:gd name="T67" fmla="*/ 5 h 60"/>
                <a:gd name="T68" fmla="*/ 22 w 322"/>
                <a:gd name="T69" fmla="*/ 2 h 60"/>
                <a:gd name="T70" fmla="*/ 26 w 322"/>
                <a:gd name="T71" fmla="*/ 0 h 60"/>
                <a:gd name="T72" fmla="*/ 31 w 322"/>
                <a:gd name="T73" fmla="*/ 1 h 60"/>
                <a:gd name="T74" fmla="*/ 34 w 322"/>
                <a:gd name="T75" fmla="*/ 3 h 60"/>
                <a:gd name="T76" fmla="*/ 36 w 322"/>
                <a:gd name="T77" fmla="*/ 5 h 60"/>
                <a:gd name="T78" fmla="*/ 39 w 322"/>
                <a:gd name="T79" fmla="*/ 7 h 60"/>
                <a:gd name="T80" fmla="*/ 41 w 322"/>
                <a:gd name="T81" fmla="*/ 9 h 60"/>
                <a:gd name="T82" fmla="*/ 44 w 322"/>
                <a:gd name="T83" fmla="*/ 10 h 60"/>
                <a:gd name="T84" fmla="*/ 47 w 322"/>
                <a:gd name="T85" fmla="*/ 11 h 60"/>
                <a:gd name="T86" fmla="*/ 49 w 322"/>
                <a:gd name="T87" fmla="*/ 12 h 60"/>
                <a:gd name="T88" fmla="*/ 53 w 322"/>
                <a:gd name="T89" fmla="*/ 12 h 60"/>
                <a:gd name="T90" fmla="*/ 61 w 322"/>
                <a:gd name="T91" fmla="*/ 18 h 60"/>
                <a:gd name="T92" fmla="*/ 321 w 322"/>
                <a:gd name="T93" fmla="*/ 18 h 60"/>
                <a:gd name="T94" fmla="*/ 297 w 322"/>
                <a:gd name="T95" fmla="*/ 46 h 60"/>
                <a:gd name="T96" fmla="*/ 63 w 322"/>
                <a:gd name="T97" fmla="*/ 28 h 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2"/>
                <a:gd name="T148" fmla="*/ 0 h 60"/>
                <a:gd name="T149" fmla="*/ 322 w 322"/>
                <a:gd name="T150" fmla="*/ 60 h 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2" h="60">
                  <a:moveTo>
                    <a:pt x="63" y="28"/>
                  </a:moveTo>
                  <a:lnTo>
                    <a:pt x="59" y="31"/>
                  </a:lnTo>
                  <a:lnTo>
                    <a:pt x="56" y="34"/>
                  </a:lnTo>
                  <a:lnTo>
                    <a:pt x="54" y="38"/>
                  </a:lnTo>
                  <a:lnTo>
                    <a:pt x="52" y="43"/>
                  </a:lnTo>
                  <a:lnTo>
                    <a:pt x="50" y="47"/>
                  </a:lnTo>
                  <a:lnTo>
                    <a:pt x="48" y="50"/>
                  </a:lnTo>
                  <a:lnTo>
                    <a:pt x="43" y="52"/>
                  </a:lnTo>
                  <a:lnTo>
                    <a:pt x="38" y="52"/>
                  </a:lnTo>
                  <a:lnTo>
                    <a:pt x="35" y="54"/>
                  </a:lnTo>
                  <a:lnTo>
                    <a:pt x="33" y="55"/>
                  </a:lnTo>
                  <a:lnTo>
                    <a:pt x="31" y="57"/>
                  </a:lnTo>
                  <a:lnTo>
                    <a:pt x="28" y="58"/>
                  </a:lnTo>
                  <a:lnTo>
                    <a:pt x="25" y="59"/>
                  </a:lnTo>
                  <a:lnTo>
                    <a:pt x="23" y="59"/>
                  </a:lnTo>
                  <a:lnTo>
                    <a:pt x="20" y="59"/>
                  </a:lnTo>
                  <a:lnTo>
                    <a:pt x="17" y="57"/>
                  </a:lnTo>
                  <a:lnTo>
                    <a:pt x="15" y="54"/>
                  </a:lnTo>
                  <a:lnTo>
                    <a:pt x="14" y="50"/>
                  </a:lnTo>
                  <a:lnTo>
                    <a:pt x="14" y="46"/>
                  </a:lnTo>
                  <a:lnTo>
                    <a:pt x="14" y="42"/>
                  </a:lnTo>
                  <a:lnTo>
                    <a:pt x="13" y="38"/>
                  </a:lnTo>
                  <a:lnTo>
                    <a:pt x="12" y="35"/>
                  </a:lnTo>
                  <a:lnTo>
                    <a:pt x="9" y="33"/>
                  </a:lnTo>
                  <a:lnTo>
                    <a:pt x="4" y="32"/>
                  </a:lnTo>
                  <a:lnTo>
                    <a:pt x="3" y="29"/>
                  </a:lnTo>
                  <a:lnTo>
                    <a:pt x="2" y="26"/>
                  </a:lnTo>
                  <a:lnTo>
                    <a:pt x="1" y="22"/>
                  </a:lnTo>
                  <a:lnTo>
                    <a:pt x="0" y="20"/>
                  </a:lnTo>
                  <a:lnTo>
                    <a:pt x="6" y="20"/>
                  </a:lnTo>
                  <a:lnTo>
                    <a:pt x="10" y="17"/>
                  </a:lnTo>
                  <a:lnTo>
                    <a:pt x="13" y="13"/>
                  </a:lnTo>
                  <a:lnTo>
                    <a:pt x="16" y="9"/>
                  </a:lnTo>
                  <a:lnTo>
                    <a:pt x="19" y="5"/>
                  </a:lnTo>
                  <a:lnTo>
                    <a:pt x="22" y="2"/>
                  </a:lnTo>
                  <a:lnTo>
                    <a:pt x="26" y="0"/>
                  </a:lnTo>
                  <a:lnTo>
                    <a:pt x="31" y="1"/>
                  </a:lnTo>
                  <a:lnTo>
                    <a:pt x="34" y="3"/>
                  </a:lnTo>
                  <a:lnTo>
                    <a:pt x="36" y="5"/>
                  </a:lnTo>
                  <a:lnTo>
                    <a:pt x="39" y="7"/>
                  </a:lnTo>
                  <a:lnTo>
                    <a:pt x="41" y="9"/>
                  </a:lnTo>
                  <a:lnTo>
                    <a:pt x="44" y="10"/>
                  </a:lnTo>
                  <a:lnTo>
                    <a:pt x="47" y="11"/>
                  </a:lnTo>
                  <a:lnTo>
                    <a:pt x="49" y="12"/>
                  </a:lnTo>
                  <a:lnTo>
                    <a:pt x="53" y="12"/>
                  </a:lnTo>
                  <a:lnTo>
                    <a:pt x="61" y="18"/>
                  </a:lnTo>
                  <a:lnTo>
                    <a:pt x="321" y="18"/>
                  </a:lnTo>
                  <a:lnTo>
                    <a:pt x="297" y="46"/>
                  </a:lnTo>
                  <a:lnTo>
                    <a:pt x="63" y="28"/>
                  </a:lnTo>
                </a:path>
              </a:pathLst>
            </a:custGeom>
            <a:solidFill>
              <a:srgbClr val="FF1F1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397" name="Freeform 710"/>
            <p:cNvSpPr>
              <a:spLocks/>
            </p:cNvSpPr>
            <p:nvPr/>
          </p:nvSpPr>
          <p:spPr bwMode="auto">
            <a:xfrm>
              <a:off x="1911" y="2475"/>
              <a:ext cx="217" cy="65"/>
            </a:xfrm>
            <a:custGeom>
              <a:avLst/>
              <a:gdLst>
                <a:gd name="T0" fmla="*/ 216 w 217"/>
                <a:gd name="T1" fmla="*/ 42 h 65"/>
                <a:gd name="T2" fmla="*/ 191 w 217"/>
                <a:gd name="T3" fmla="*/ 64 h 65"/>
                <a:gd name="T4" fmla="*/ 109 w 217"/>
                <a:gd name="T5" fmla="*/ 39 h 65"/>
                <a:gd name="T6" fmla="*/ 106 w 217"/>
                <a:gd name="T7" fmla="*/ 41 h 65"/>
                <a:gd name="T8" fmla="*/ 103 w 217"/>
                <a:gd name="T9" fmla="*/ 44 h 65"/>
                <a:gd name="T10" fmla="*/ 100 w 217"/>
                <a:gd name="T11" fmla="*/ 47 h 65"/>
                <a:gd name="T12" fmla="*/ 96 w 217"/>
                <a:gd name="T13" fmla="*/ 48 h 65"/>
                <a:gd name="T14" fmla="*/ 93 w 217"/>
                <a:gd name="T15" fmla="*/ 47 h 65"/>
                <a:gd name="T16" fmla="*/ 91 w 217"/>
                <a:gd name="T17" fmla="*/ 46 h 65"/>
                <a:gd name="T18" fmla="*/ 89 w 217"/>
                <a:gd name="T19" fmla="*/ 43 h 65"/>
                <a:gd name="T20" fmla="*/ 88 w 217"/>
                <a:gd name="T21" fmla="*/ 41 h 65"/>
                <a:gd name="T22" fmla="*/ 89 w 217"/>
                <a:gd name="T23" fmla="*/ 37 h 65"/>
                <a:gd name="T24" fmla="*/ 89 w 217"/>
                <a:gd name="T25" fmla="*/ 33 h 65"/>
                <a:gd name="T26" fmla="*/ 86 w 217"/>
                <a:gd name="T27" fmla="*/ 31 h 65"/>
                <a:gd name="T28" fmla="*/ 83 w 217"/>
                <a:gd name="T29" fmla="*/ 29 h 65"/>
                <a:gd name="T30" fmla="*/ 0 w 217"/>
                <a:gd name="T31" fmla="*/ 0 h 65"/>
                <a:gd name="T32" fmla="*/ 216 w 217"/>
                <a:gd name="T33" fmla="*/ 42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7"/>
                <a:gd name="T52" fmla="*/ 0 h 65"/>
                <a:gd name="T53" fmla="*/ 217 w 217"/>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7" h="65">
                  <a:moveTo>
                    <a:pt x="216" y="42"/>
                  </a:moveTo>
                  <a:lnTo>
                    <a:pt x="191" y="64"/>
                  </a:lnTo>
                  <a:lnTo>
                    <a:pt x="109" y="39"/>
                  </a:lnTo>
                  <a:lnTo>
                    <a:pt x="106" y="41"/>
                  </a:lnTo>
                  <a:lnTo>
                    <a:pt x="103" y="44"/>
                  </a:lnTo>
                  <a:lnTo>
                    <a:pt x="100" y="47"/>
                  </a:lnTo>
                  <a:lnTo>
                    <a:pt x="96" y="48"/>
                  </a:lnTo>
                  <a:lnTo>
                    <a:pt x="93" y="47"/>
                  </a:lnTo>
                  <a:lnTo>
                    <a:pt x="91" y="46"/>
                  </a:lnTo>
                  <a:lnTo>
                    <a:pt x="89" y="43"/>
                  </a:lnTo>
                  <a:lnTo>
                    <a:pt x="88" y="41"/>
                  </a:lnTo>
                  <a:lnTo>
                    <a:pt x="89" y="37"/>
                  </a:lnTo>
                  <a:lnTo>
                    <a:pt x="89" y="33"/>
                  </a:lnTo>
                  <a:lnTo>
                    <a:pt x="86" y="31"/>
                  </a:lnTo>
                  <a:lnTo>
                    <a:pt x="83" y="29"/>
                  </a:lnTo>
                  <a:lnTo>
                    <a:pt x="0" y="0"/>
                  </a:lnTo>
                  <a:lnTo>
                    <a:pt x="216" y="42"/>
                  </a:lnTo>
                </a:path>
              </a:pathLst>
            </a:custGeom>
            <a:solidFill>
              <a:srgbClr val="FFF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398" name="Freeform 711"/>
            <p:cNvSpPr>
              <a:spLocks/>
            </p:cNvSpPr>
            <p:nvPr/>
          </p:nvSpPr>
          <p:spPr bwMode="auto">
            <a:xfrm>
              <a:off x="1887" y="2487"/>
              <a:ext cx="47" cy="45"/>
            </a:xfrm>
            <a:custGeom>
              <a:avLst/>
              <a:gdLst>
                <a:gd name="T0" fmla="*/ 46 w 47"/>
                <a:gd name="T1" fmla="*/ 12 h 45"/>
                <a:gd name="T2" fmla="*/ 45 w 47"/>
                <a:gd name="T3" fmla="*/ 15 h 45"/>
                <a:gd name="T4" fmla="*/ 44 w 47"/>
                <a:gd name="T5" fmla="*/ 19 h 45"/>
                <a:gd name="T6" fmla="*/ 44 w 47"/>
                <a:gd name="T7" fmla="*/ 22 h 45"/>
                <a:gd name="T8" fmla="*/ 43 w 47"/>
                <a:gd name="T9" fmla="*/ 25 h 45"/>
                <a:gd name="T10" fmla="*/ 42 w 47"/>
                <a:gd name="T11" fmla="*/ 29 h 45"/>
                <a:gd name="T12" fmla="*/ 41 w 47"/>
                <a:gd name="T13" fmla="*/ 31 h 45"/>
                <a:gd name="T14" fmla="*/ 39 w 47"/>
                <a:gd name="T15" fmla="*/ 35 h 45"/>
                <a:gd name="T16" fmla="*/ 37 w 47"/>
                <a:gd name="T17" fmla="*/ 38 h 45"/>
                <a:gd name="T18" fmla="*/ 36 w 47"/>
                <a:gd name="T19" fmla="*/ 39 h 45"/>
                <a:gd name="T20" fmla="*/ 36 w 47"/>
                <a:gd name="T21" fmla="*/ 41 h 45"/>
                <a:gd name="T22" fmla="*/ 35 w 47"/>
                <a:gd name="T23" fmla="*/ 43 h 45"/>
                <a:gd name="T24" fmla="*/ 33 w 47"/>
                <a:gd name="T25" fmla="*/ 44 h 45"/>
                <a:gd name="T26" fmla="*/ 29 w 47"/>
                <a:gd name="T27" fmla="*/ 43 h 45"/>
                <a:gd name="T28" fmla="*/ 24 w 47"/>
                <a:gd name="T29" fmla="*/ 42 h 45"/>
                <a:gd name="T30" fmla="*/ 19 w 47"/>
                <a:gd name="T31" fmla="*/ 41 h 45"/>
                <a:gd name="T32" fmla="*/ 15 w 47"/>
                <a:gd name="T33" fmla="*/ 39 h 45"/>
                <a:gd name="T34" fmla="*/ 11 w 47"/>
                <a:gd name="T35" fmla="*/ 37 h 45"/>
                <a:gd name="T36" fmla="*/ 7 w 47"/>
                <a:gd name="T37" fmla="*/ 34 h 45"/>
                <a:gd name="T38" fmla="*/ 4 w 47"/>
                <a:gd name="T39" fmla="*/ 30 h 45"/>
                <a:gd name="T40" fmla="*/ 3 w 47"/>
                <a:gd name="T41" fmla="*/ 25 h 45"/>
                <a:gd name="T42" fmla="*/ 1 w 47"/>
                <a:gd name="T43" fmla="*/ 24 h 45"/>
                <a:gd name="T44" fmla="*/ 0 w 47"/>
                <a:gd name="T45" fmla="*/ 22 h 45"/>
                <a:gd name="T46" fmla="*/ 0 w 47"/>
                <a:gd name="T47" fmla="*/ 19 h 45"/>
                <a:gd name="T48" fmla="*/ 1 w 47"/>
                <a:gd name="T49" fmla="*/ 17 h 45"/>
                <a:gd name="T50" fmla="*/ 4 w 47"/>
                <a:gd name="T51" fmla="*/ 15 h 45"/>
                <a:gd name="T52" fmla="*/ 6 w 47"/>
                <a:gd name="T53" fmla="*/ 13 h 45"/>
                <a:gd name="T54" fmla="*/ 9 w 47"/>
                <a:gd name="T55" fmla="*/ 10 h 45"/>
                <a:gd name="T56" fmla="*/ 11 w 47"/>
                <a:gd name="T57" fmla="*/ 7 h 45"/>
                <a:gd name="T58" fmla="*/ 13 w 47"/>
                <a:gd name="T59" fmla="*/ 5 h 45"/>
                <a:gd name="T60" fmla="*/ 16 w 47"/>
                <a:gd name="T61" fmla="*/ 3 h 45"/>
                <a:gd name="T62" fmla="*/ 20 w 47"/>
                <a:gd name="T63" fmla="*/ 2 h 45"/>
                <a:gd name="T64" fmla="*/ 24 w 47"/>
                <a:gd name="T65" fmla="*/ 3 h 45"/>
                <a:gd name="T66" fmla="*/ 27 w 47"/>
                <a:gd name="T67" fmla="*/ 0 h 45"/>
                <a:gd name="T68" fmla="*/ 30 w 47"/>
                <a:gd name="T69" fmla="*/ 0 h 45"/>
                <a:gd name="T70" fmla="*/ 33 w 47"/>
                <a:gd name="T71" fmla="*/ 0 h 45"/>
                <a:gd name="T72" fmla="*/ 36 w 47"/>
                <a:gd name="T73" fmla="*/ 2 h 45"/>
                <a:gd name="T74" fmla="*/ 38 w 47"/>
                <a:gd name="T75" fmla="*/ 4 h 45"/>
                <a:gd name="T76" fmla="*/ 41 w 47"/>
                <a:gd name="T77" fmla="*/ 6 h 45"/>
                <a:gd name="T78" fmla="*/ 44 w 47"/>
                <a:gd name="T79" fmla="*/ 9 h 45"/>
                <a:gd name="T80" fmla="*/ 46 w 47"/>
                <a:gd name="T81" fmla="*/ 12 h 4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7"/>
                <a:gd name="T124" fmla="*/ 0 h 45"/>
                <a:gd name="T125" fmla="*/ 47 w 47"/>
                <a:gd name="T126" fmla="*/ 45 h 4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7" h="45">
                  <a:moveTo>
                    <a:pt x="46" y="12"/>
                  </a:moveTo>
                  <a:lnTo>
                    <a:pt x="45" y="15"/>
                  </a:lnTo>
                  <a:lnTo>
                    <a:pt x="44" y="19"/>
                  </a:lnTo>
                  <a:lnTo>
                    <a:pt x="44" y="22"/>
                  </a:lnTo>
                  <a:lnTo>
                    <a:pt x="43" y="25"/>
                  </a:lnTo>
                  <a:lnTo>
                    <a:pt x="42" y="29"/>
                  </a:lnTo>
                  <a:lnTo>
                    <a:pt x="41" y="31"/>
                  </a:lnTo>
                  <a:lnTo>
                    <a:pt x="39" y="35"/>
                  </a:lnTo>
                  <a:lnTo>
                    <a:pt x="37" y="38"/>
                  </a:lnTo>
                  <a:lnTo>
                    <a:pt x="36" y="39"/>
                  </a:lnTo>
                  <a:lnTo>
                    <a:pt x="36" y="41"/>
                  </a:lnTo>
                  <a:lnTo>
                    <a:pt x="35" y="43"/>
                  </a:lnTo>
                  <a:lnTo>
                    <a:pt x="33" y="44"/>
                  </a:lnTo>
                  <a:lnTo>
                    <a:pt x="29" y="43"/>
                  </a:lnTo>
                  <a:lnTo>
                    <a:pt x="24" y="42"/>
                  </a:lnTo>
                  <a:lnTo>
                    <a:pt x="19" y="41"/>
                  </a:lnTo>
                  <a:lnTo>
                    <a:pt x="15" y="39"/>
                  </a:lnTo>
                  <a:lnTo>
                    <a:pt x="11" y="37"/>
                  </a:lnTo>
                  <a:lnTo>
                    <a:pt x="7" y="34"/>
                  </a:lnTo>
                  <a:lnTo>
                    <a:pt x="4" y="30"/>
                  </a:lnTo>
                  <a:lnTo>
                    <a:pt x="3" y="25"/>
                  </a:lnTo>
                  <a:lnTo>
                    <a:pt x="1" y="24"/>
                  </a:lnTo>
                  <a:lnTo>
                    <a:pt x="0" y="22"/>
                  </a:lnTo>
                  <a:lnTo>
                    <a:pt x="0" y="19"/>
                  </a:lnTo>
                  <a:lnTo>
                    <a:pt x="1" y="17"/>
                  </a:lnTo>
                  <a:lnTo>
                    <a:pt x="4" y="15"/>
                  </a:lnTo>
                  <a:lnTo>
                    <a:pt x="6" y="13"/>
                  </a:lnTo>
                  <a:lnTo>
                    <a:pt x="9" y="10"/>
                  </a:lnTo>
                  <a:lnTo>
                    <a:pt x="11" y="7"/>
                  </a:lnTo>
                  <a:lnTo>
                    <a:pt x="13" y="5"/>
                  </a:lnTo>
                  <a:lnTo>
                    <a:pt x="16" y="3"/>
                  </a:lnTo>
                  <a:lnTo>
                    <a:pt x="20" y="2"/>
                  </a:lnTo>
                  <a:lnTo>
                    <a:pt x="24" y="3"/>
                  </a:lnTo>
                  <a:lnTo>
                    <a:pt x="27" y="0"/>
                  </a:lnTo>
                  <a:lnTo>
                    <a:pt x="30" y="0"/>
                  </a:lnTo>
                  <a:lnTo>
                    <a:pt x="33" y="0"/>
                  </a:lnTo>
                  <a:lnTo>
                    <a:pt x="36" y="2"/>
                  </a:lnTo>
                  <a:lnTo>
                    <a:pt x="38" y="4"/>
                  </a:lnTo>
                  <a:lnTo>
                    <a:pt x="41" y="6"/>
                  </a:lnTo>
                  <a:lnTo>
                    <a:pt x="44" y="9"/>
                  </a:lnTo>
                  <a:lnTo>
                    <a:pt x="46" y="12"/>
                  </a:lnTo>
                </a:path>
              </a:pathLst>
            </a:custGeom>
            <a:solidFill>
              <a:srgbClr val="FFF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sp>
          <p:nvSpPr>
            <p:cNvPr id="15399" name="Freeform 712"/>
            <p:cNvSpPr>
              <a:spLocks/>
            </p:cNvSpPr>
            <p:nvPr/>
          </p:nvSpPr>
          <p:spPr bwMode="auto">
            <a:xfrm>
              <a:off x="1662" y="1927"/>
              <a:ext cx="221" cy="587"/>
            </a:xfrm>
            <a:custGeom>
              <a:avLst/>
              <a:gdLst>
                <a:gd name="T0" fmla="*/ 118 w 221"/>
                <a:gd name="T1" fmla="*/ 580 h 587"/>
                <a:gd name="T2" fmla="*/ 78 w 221"/>
                <a:gd name="T3" fmla="*/ 585 h 587"/>
                <a:gd name="T4" fmla="*/ 39 w 221"/>
                <a:gd name="T5" fmla="*/ 571 h 587"/>
                <a:gd name="T6" fmla="*/ 11 w 221"/>
                <a:gd name="T7" fmla="*/ 540 h 587"/>
                <a:gd name="T8" fmla="*/ 0 w 221"/>
                <a:gd name="T9" fmla="*/ 499 h 587"/>
                <a:gd name="T10" fmla="*/ 5 w 221"/>
                <a:gd name="T11" fmla="*/ 471 h 587"/>
                <a:gd name="T12" fmla="*/ 19 w 221"/>
                <a:gd name="T13" fmla="*/ 445 h 587"/>
                <a:gd name="T14" fmla="*/ 40 w 221"/>
                <a:gd name="T15" fmla="*/ 426 h 587"/>
                <a:gd name="T16" fmla="*/ 56 w 221"/>
                <a:gd name="T17" fmla="*/ 426 h 587"/>
                <a:gd name="T18" fmla="*/ 65 w 221"/>
                <a:gd name="T19" fmla="*/ 437 h 587"/>
                <a:gd name="T20" fmla="*/ 79 w 221"/>
                <a:gd name="T21" fmla="*/ 444 h 587"/>
                <a:gd name="T22" fmla="*/ 94 w 221"/>
                <a:gd name="T23" fmla="*/ 450 h 587"/>
                <a:gd name="T24" fmla="*/ 98 w 221"/>
                <a:gd name="T25" fmla="*/ 437 h 587"/>
                <a:gd name="T26" fmla="*/ 106 w 221"/>
                <a:gd name="T27" fmla="*/ 422 h 587"/>
                <a:gd name="T28" fmla="*/ 110 w 221"/>
                <a:gd name="T29" fmla="*/ 404 h 587"/>
                <a:gd name="T30" fmla="*/ 94 w 221"/>
                <a:gd name="T31" fmla="*/ 397 h 587"/>
                <a:gd name="T32" fmla="*/ 77 w 221"/>
                <a:gd name="T33" fmla="*/ 390 h 587"/>
                <a:gd name="T34" fmla="*/ 80 w 221"/>
                <a:gd name="T35" fmla="*/ 374 h 587"/>
                <a:gd name="T36" fmla="*/ 46 w 221"/>
                <a:gd name="T37" fmla="*/ 53 h 587"/>
                <a:gd name="T38" fmla="*/ 73 w 221"/>
                <a:gd name="T39" fmla="*/ 354 h 587"/>
                <a:gd name="T40" fmla="*/ 89 w 221"/>
                <a:gd name="T41" fmla="*/ 352 h 587"/>
                <a:gd name="T42" fmla="*/ 105 w 221"/>
                <a:gd name="T43" fmla="*/ 361 h 587"/>
                <a:gd name="T44" fmla="*/ 130 w 221"/>
                <a:gd name="T45" fmla="*/ 261 h 587"/>
                <a:gd name="T46" fmla="*/ 115 w 221"/>
                <a:gd name="T47" fmla="*/ 259 h 587"/>
                <a:gd name="T48" fmla="*/ 102 w 221"/>
                <a:gd name="T49" fmla="*/ 255 h 587"/>
                <a:gd name="T50" fmla="*/ 108 w 221"/>
                <a:gd name="T51" fmla="*/ 244 h 587"/>
                <a:gd name="T52" fmla="*/ 121 w 221"/>
                <a:gd name="T53" fmla="*/ 242 h 587"/>
                <a:gd name="T54" fmla="*/ 134 w 221"/>
                <a:gd name="T55" fmla="*/ 245 h 587"/>
                <a:gd name="T56" fmla="*/ 117 w 221"/>
                <a:gd name="T57" fmla="*/ 412 h 587"/>
                <a:gd name="T58" fmla="*/ 127 w 221"/>
                <a:gd name="T59" fmla="*/ 430 h 587"/>
                <a:gd name="T60" fmla="*/ 135 w 221"/>
                <a:gd name="T61" fmla="*/ 449 h 587"/>
                <a:gd name="T62" fmla="*/ 157 w 221"/>
                <a:gd name="T63" fmla="*/ 454 h 587"/>
                <a:gd name="T64" fmla="*/ 166 w 221"/>
                <a:gd name="T65" fmla="*/ 453 h 587"/>
                <a:gd name="T66" fmla="*/ 168 w 221"/>
                <a:gd name="T67" fmla="*/ 467 h 587"/>
                <a:gd name="T68" fmla="*/ 157 w 221"/>
                <a:gd name="T69" fmla="*/ 467 h 587"/>
                <a:gd name="T70" fmla="*/ 152 w 221"/>
                <a:gd name="T71" fmla="*/ 473 h 587"/>
                <a:gd name="T72" fmla="*/ 150 w 221"/>
                <a:gd name="T73" fmla="*/ 483 h 587"/>
                <a:gd name="T74" fmla="*/ 175 w 221"/>
                <a:gd name="T75" fmla="*/ 477 h 587"/>
                <a:gd name="T76" fmla="*/ 193 w 221"/>
                <a:gd name="T77" fmla="*/ 486 h 587"/>
                <a:gd name="T78" fmla="*/ 203 w 221"/>
                <a:gd name="T79" fmla="*/ 484 h 587"/>
                <a:gd name="T80" fmla="*/ 216 w 221"/>
                <a:gd name="T81" fmla="*/ 493 h 587"/>
                <a:gd name="T82" fmla="*/ 216 w 221"/>
                <a:gd name="T83" fmla="*/ 507 h 587"/>
                <a:gd name="T84" fmla="*/ 202 w 221"/>
                <a:gd name="T85" fmla="*/ 514 h 587"/>
                <a:gd name="T86" fmla="*/ 188 w 221"/>
                <a:gd name="T87" fmla="*/ 532 h 587"/>
                <a:gd name="T88" fmla="*/ 167 w 221"/>
                <a:gd name="T89" fmla="*/ 544 h 587"/>
                <a:gd name="T90" fmla="*/ 155 w 221"/>
                <a:gd name="T91" fmla="*/ 529 h 587"/>
                <a:gd name="T92" fmla="*/ 139 w 221"/>
                <a:gd name="T93" fmla="*/ 518 h 587"/>
                <a:gd name="T94" fmla="*/ 137 w 221"/>
                <a:gd name="T95" fmla="*/ 498 h 587"/>
                <a:gd name="T96" fmla="*/ 142 w 221"/>
                <a:gd name="T97" fmla="*/ 483 h 587"/>
                <a:gd name="T98" fmla="*/ 129 w 221"/>
                <a:gd name="T99" fmla="*/ 475 h 587"/>
                <a:gd name="T100" fmla="*/ 115 w 221"/>
                <a:gd name="T101" fmla="*/ 478 h 587"/>
                <a:gd name="T102" fmla="*/ 103 w 221"/>
                <a:gd name="T103" fmla="*/ 480 h 587"/>
                <a:gd name="T104" fmla="*/ 89 w 221"/>
                <a:gd name="T105" fmla="*/ 473 h 587"/>
                <a:gd name="T106" fmla="*/ 83 w 221"/>
                <a:gd name="T107" fmla="*/ 485 h 587"/>
                <a:gd name="T108" fmla="*/ 88 w 221"/>
                <a:gd name="T109" fmla="*/ 497 h 587"/>
                <a:gd name="T110" fmla="*/ 95 w 221"/>
                <a:gd name="T111" fmla="*/ 510 h 587"/>
                <a:gd name="T112" fmla="*/ 113 w 221"/>
                <a:gd name="T113" fmla="*/ 514 h 587"/>
                <a:gd name="T114" fmla="*/ 128 w 221"/>
                <a:gd name="T115" fmla="*/ 525 h 587"/>
                <a:gd name="T116" fmla="*/ 127 w 221"/>
                <a:gd name="T117" fmla="*/ 536 h 587"/>
                <a:gd name="T118" fmla="*/ 137 w 221"/>
                <a:gd name="T119" fmla="*/ 549 h 587"/>
                <a:gd name="T120" fmla="*/ 144 w 221"/>
                <a:gd name="T121" fmla="*/ 565 h 5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1"/>
                <a:gd name="T184" fmla="*/ 0 h 587"/>
                <a:gd name="T185" fmla="*/ 221 w 221"/>
                <a:gd name="T186" fmla="*/ 587 h 58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1" h="587">
                  <a:moveTo>
                    <a:pt x="144" y="565"/>
                  </a:moveTo>
                  <a:lnTo>
                    <a:pt x="138" y="569"/>
                  </a:lnTo>
                  <a:lnTo>
                    <a:pt x="132" y="573"/>
                  </a:lnTo>
                  <a:lnTo>
                    <a:pt x="125" y="577"/>
                  </a:lnTo>
                  <a:lnTo>
                    <a:pt x="118" y="580"/>
                  </a:lnTo>
                  <a:lnTo>
                    <a:pt x="111" y="582"/>
                  </a:lnTo>
                  <a:lnTo>
                    <a:pt x="103" y="584"/>
                  </a:lnTo>
                  <a:lnTo>
                    <a:pt x="95" y="585"/>
                  </a:lnTo>
                  <a:lnTo>
                    <a:pt x="87" y="586"/>
                  </a:lnTo>
                  <a:lnTo>
                    <a:pt x="78" y="585"/>
                  </a:lnTo>
                  <a:lnTo>
                    <a:pt x="69" y="584"/>
                  </a:lnTo>
                  <a:lnTo>
                    <a:pt x="61" y="582"/>
                  </a:lnTo>
                  <a:lnTo>
                    <a:pt x="53" y="579"/>
                  </a:lnTo>
                  <a:lnTo>
                    <a:pt x="46" y="575"/>
                  </a:lnTo>
                  <a:lnTo>
                    <a:pt x="39" y="571"/>
                  </a:lnTo>
                  <a:lnTo>
                    <a:pt x="32" y="566"/>
                  </a:lnTo>
                  <a:lnTo>
                    <a:pt x="26" y="560"/>
                  </a:lnTo>
                  <a:lnTo>
                    <a:pt x="20" y="554"/>
                  </a:lnTo>
                  <a:lnTo>
                    <a:pt x="15" y="548"/>
                  </a:lnTo>
                  <a:lnTo>
                    <a:pt x="11" y="540"/>
                  </a:lnTo>
                  <a:lnTo>
                    <a:pt x="7" y="533"/>
                  </a:lnTo>
                  <a:lnTo>
                    <a:pt x="4" y="525"/>
                  </a:lnTo>
                  <a:lnTo>
                    <a:pt x="2" y="517"/>
                  </a:lnTo>
                  <a:lnTo>
                    <a:pt x="1" y="508"/>
                  </a:lnTo>
                  <a:lnTo>
                    <a:pt x="0" y="499"/>
                  </a:lnTo>
                  <a:lnTo>
                    <a:pt x="0" y="493"/>
                  </a:lnTo>
                  <a:lnTo>
                    <a:pt x="1" y="488"/>
                  </a:lnTo>
                  <a:lnTo>
                    <a:pt x="2" y="482"/>
                  </a:lnTo>
                  <a:lnTo>
                    <a:pt x="4" y="476"/>
                  </a:lnTo>
                  <a:lnTo>
                    <a:pt x="5" y="471"/>
                  </a:lnTo>
                  <a:lnTo>
                    <a:pt x="7" y="465"/>
                  </a:lnTo>
                  <a:lnTo>
                    <a:pt x="10" y="460"/>
                  </a:lnTo>
                  <a:lnTo>
                    <a:pt x="13" y="455"/>
                  </a:lnTo>
                  <a:lnTo>
                    <a:pt x="15" y="450"/>
                  </a:lnTo>
                  <a:lnTo>
                    <a:pt x="19" y="445"/>
                  </a:lnTo>
                  <a:lnTo>
                    <a:pt x="23" y="441"/>
                  </a:lnTo>
                  <a:lnTo>
                    <a:pt x="26" y="437"/>
                  </a:lnTo>
                  <a:lnTo>
                    <a:pt x="31" y="433"/>
                  </a:lnTo>
                  <a:lnTo>
                    <a:pt x="35" y="429"/>
                  </a:lnTo>
                  <a:lnTo>
                    <a:pt x="40" y="426"/>
                  </a:lnTo>
                  <a:lnTo>
                    <a:pt x="44" y="423"/>
                  </a:lnTo>
                  <a:lnTo>
                    <a:pt x="47" y="423"/>
                  </a:lnTo>
                  <a:lnTo>
                    <a:pt x="50" y="423"/>
                  </a:lnTo>
                  <a:lnTo>
                    <a:pt x="53" y="424"/>
                  </a:lnTo>
                  <a:lnTo>
                    <a:pt x="56" y="426"/>
                  </a:lnTo>
                  <a:lnTo>
                    <a:pt x="58" y="427"/>
                  </a:lnTo>
                  <a:lnTo>
                    <a:pt x="60" y="429"/>
                  </a:lnTo>
                  <a:lnTo>
                    <a:pt x="62" y="431"/>
                  </a:lnTo>
                  <a:lnTo>
                    <a:pt x="64" y="434"/>
                  </a:lnTo>
                  <a:lnTo>
                    <a:pt x="65" y="437"/>
                  </a:lnTo>
                  <a:lnTo>
                    <a:pt x="67" y="440"/>
                  </a:lnTo>
                  <a:lnTo>
                    <a:pt x="69" y="443"/>
                  </a:lnTo>
                  <a:lnTo>
                    <a:pt x="72" y="445"/>
                  </a:lnTo>
                  <a:lnTo>
                    <a:pt x="76" y="444"/>
                  </a:lnTo>
                  <a:lnTo>
                    <a:pt x="79" y="444"/>
                  </a:lnTo>
                  <a:lnTo>
                    <a:pt x="82" y="444"/>
                  </a:lnTo>
                  <a:lnTo>
                    <a:pt x="86" y="446"/>
                  </a:lnTo>
                  <a:lnTo>
                    <a:pt x="88" y="447"/>
                  </a:lnTo>
                  <a:lnTo>
                    <a:pt x="91" y="448"/>
                  </a:lnTo>
                  <a:lnTo>
                    <a:pt x="94" y="450"/>
                  </a:lnTo>
                  <a:lnTo>
                    <a:pt x="97" y="450"/>
                  </a:lnTo>
                  <a:lnTo>
                    <a:pt x="97" y="447"/>
                  </a:lnTo>
                  <a:lnTo>
                    <a:pt x="97" y="444"/>
                  </a:lnTo>
                  <a:lnTo>
                    <a:pt x="97" y="440"/>
                  </a:lnTo>
                  <a:lnTo>
                    <a:pt x="98" y="437"/>
                  </a:lnTo>
                  <a:lnTo>
                    <a:pt x="99" y="434"/>
                  </a:lnTo>
                  <a:lnTo>
                    <a:pt x="101" y="430"/>
                  </a:lnTo>
                  <a:lnTo>
                    <a:pt x="103" y="428"/>
                  </a:lnTo>
                  <a:lnTo>
                    <a:pt x="106" y="426"/>
                  </a:lnTo>
                  <a:lnTo>
                    <a:pt x="106" y="422"/>
                  </a:lnTo>
                  <a:lnTo>
                    <a:pt x="106" y="419"/>
                  </a:lnTo>
                  <a:lnTo>
                    <a:pt x="107" y="415"/>
                  </a:lnTo>
                  <a:lnTo>
                    <a:pt x="108" y="412"/>
                  </a:lnTo>
                  <a:lnTo>
                    <a:pt x="109" y="408"/>
                  </a:lnTo>
                  <a:lnTo>
                    <a:pt x="110" y="404"/>
                  </a:lnTo>
                  <a:lnTo>
                    <a:pt x="109" y="401"/>
                  </a:lnTo>
                  <a:lnTo>
                    <a:pt x="107" y="397"/>
                  </a:lnTo>
                  <a:lnTo>
                    <a:pt x="103" y="396"/>
                  </a:lnTo>
                  <a:lnTo>
                    <a:pt x="98" y="397"/>
                  </a:lnTo>
                  <a:lnTo>
                    <a:pt x="94" y="397"/>
                  </a:lnTo>
                  <a:lnTo>
                    <a:pt x="89" y="398"/>
                  </a:lnTo>
                  <a:lnTo>
                    <a:pt x="86" y="398"/>
                  </a:lnTo>
                  <a:lnTo>
                    <a:pt x="82" y="397"/>
                  </a:lnTo>
                  <a:lnTo>
                    <a:pt x="79" y="395"/>
                  </a:lnTo>
                  <a:lnTo>
                    <a:pt x="77" y="390"/>
                  </a:lnTo>
                  <a:lnTo>
                    <a:pt x="77" y="387"/>
                  </a:lnTo>
                  <a:lnTo>
                    <a:pt x="77" y="384"/>
                  </a:lnTo>
                  <a:lnTo>
                    <a:pt x="78" y="380"/>
                  </a:lnTo>
                  <a:lnTo>
                    <a:pt x="79" y="378"/>
                  </a:lnTo>
                  <a:lnTo>
                    <a:pt x="80" y="374"/>
                  </a:lnTo>
                  <a:lnTo>
                    <a:pt x="79" y="371"/>
                  </a:lnTo>
                  <a:lnTo>
                    <a:pt x="77" y="370"/>
                  </a:lnTo>
                  <a:lnTo>
                    <a:pt x="74" y="368"/>
                  </a:lnTo>
                  <a:lnTo>
                    <a:pt x="61" y="367"/>
                  </a:lnTo>
                  <a:lnTo>
                    <a:pt x="46" y="53"/>
                  </a:lnTo>
                  <a:lnTo>
                    <a:pt x="91" y="11"/>
                  </a:lnTo>
                  <a:lnTo>
                    <a:pt x="66" y="353"/>
                  </a:lnTo>
                  <a:lnTo>
                    <a:pt x="67" y="353"/>
                  </a:lnTo>
                  <a:lnTo>
                    <a:pt x="70" y="354"/>
                  </a:lnTo>
                  <a:lnTo>
                    <a:pt x="73" y="354"/>
                  </a:lnTo>
                  <a:lnTo>
                    <a:pt x="77" y="354"/>
                  </a:lnTo>
                  <a:lnTo>
                    <a:pt x="79" y="351"/>
                  </a:lnTo>
                  <a:lnTo>
                    <a:pt x="82" y="350"/>
                  </a:lnTo>
                  <a:lnTo>
                    <a:pt x="86" y="350"/>
                  </a:lnTo>
                  <a:lnTo>
                    <a:pt x="89" y="352"/>
                  </a:lnTo>
                  <a:lnTo>
                    <a:pt x="92" y="353"/>
                  </a:lnTo>
                  <a:lnTo>
                    <a:pt x="95" y="355"/>
                  </a:lnTo>
                  <a:lnTo>
                    <a:pt x="99" y="357"/>
                  </a:lnTo>
                  <a:lnTo>
                    <a:pt x="102" y="358"/>
                  </a:lnTo>
                  <a:lnTo>
                    <a:pt x="105" y="361"/>
                  </a:lnTo>
                  <a:lnTo>
                    <a:pt x="107" y="364"/>
                  </a:lnTo>
                  <a:lnTo>
                    <a:pt x="109" y="367"/>
                  </a:lnTo>
                  <a:lnTo>
                    <a:pt x="112" y="369"/>
                  </a:lnTo>
                  <a:lnTo>
                    <a:pt x="116" y="363"/>
                  </a:lnTo>
                  <a:lnTo>
                    <a:pt x="130" y="261"/>
                  </a:lnTo>
                  <a:lnTo>
                    <a:pt x="126" y="262"/>
                  </a:lnTo>
                  <a:lnTo>
                    <a:pt x="123" y="262"/>
                  </a:lnTo>
                  <a:lnTo>
                    <a:pt x="121" y="261"/>
                  </a:lnTo>
                  <a:lnTo>
                    <a:pt x="118" y="260"/>
                  </a:lnTo>
                  <a:lnTo>
                    <a:pt x="115" y="259"/>
                  </a:lnTo>
                  <a:lnTo>
                    <a:pt x="112" y="258"/>
                  </a:lnTo>
                  <a:lnTo>
                    <a:pt x="109" y="258"/>
                  </a:lnTo>
                  <a:lnTo>
                    <a:pt x="105" y="259"/>
                  </a:lnTo>
                  <a:lnTo>
                    <a:pt x="103" y="257"/>
                  </a:lnTo>
                  <a:lnTo>
                    <a:pt x="102" y="255"/>
                  </a:lnTo>
                  <a:lnTo>
                    <a:pt x="102" y="253"/>
                  </a:lnTo>
                  <a:lnTo>
                    <a:pt x="103" y="251"/>
                  </a:lnTo>
                  <a:lnTo>
                    <a:pt x="104" y="249"/>
                  </a:lnTo>
                  <a:lnTo>
                    <a:pt x="106" y="247"/>
                  </a:lnTo>
                  <a:lnTo>
                    <a:pt x="108" y="244"/>
                  </a:lnTo>
                  <a:lnTo>
                    <a:pt x="111" y="243"/>
                  </a:lnTo>
                  <a:lnTo>
                    <a:pt x="112" y="241"/>
                  </a:lnTo>
                  <a:lnTo>
                    <a:pt x="115" y="240"/>
                  </a:lnTo>
                  <a:lnTo>
                    <a:pt x="118" y="240"/>
                  </a:lnTo>
                  <a:lnTo>
                    <a:pt x="121" y="242"/>
                  </a:lnTo>
                  <a:lnTo>
                    <a:pt x="124" y="243"/>
                  </a:lnTo>
                  <a:lnTo>
                    <a:pt x="126" y="245"/>
                  </a:lnTo>
                  <a:lnTo>
                    <a:pt x="129" y="247"/>
                  </a:lnTo>
                  <a:lnTo>
                    <a:pt x="131" y="248"/>
                  </a:lnTo>
                  <a:lnTo>
                    <a:pt x="134" y="245"/>
                  </a:lnTo>
                  <a:lnTo>
                    <a:pt x="166" y="5"/>
                  </a:lnTo>
                  <a:lnTo>
                    <a:pt x="216" y="0"/>
                  </a:lnTo>
                  <a:lnTo>
                    <a:pt x="114" y="409"/>
                  </a:lnTo>
                  <a:lnTo>
                    <a:pt x="115" y="410"/>
                  </a:lnTo>
                  <a:lnTo>
                    <a:pt x="117" y="412"/>
                  </a:lnTo>
                  <a:lnTo>
                    <a:pt x="119" y="414"/>
                  </a:lnTo>
                  <a:lnTo>
                    <a:pt x="122" y="417"/>
                  </a:lnTo>
                  <a:lnTo>
                    <a:pt x="124" y="421"/>
                  </a:lnTo>
                  <a:lnTo>
                    <a:pt x="126" y="426"/>
                  </a:lnTo>
                  <a:lnTo>
                    <a:pt x="127" y="430"/>
                  </a:lnTo>
                  <a:lnTo>
                    <a:pt x="126" y="435"/>
                  </a:lnTo>
                  <a:lnTo>
                    <a:pt x="126" y="440"/>
                  </a:lnTo>
                  <a:lnTo>
                    <a:pt x="127" y="444"/>
                  </a:lnTo>
                  <a:lnTo>
                    <a:pt x="130" y="447"/>
                  </a:lnTo>
                  <a:lnTo>
                    <a:pt x="135" y="449"/>
                  </a:lnTo>
                  <a:lnTo>
                    <a:pt x="140" y="450"/>
                  </a:lnTo>
                  <a:lnTo>
                    <a:pt x="146" y="451"/>
                  </a:lnTo>
                  <a:lnTo>
                    <a:pt x="151" y="453"/>
                  </a:lnTo>
                  <a:lnTo>
                    <a:pt x="155" y="455"/>
                  </a:lnTo>
                  <a:lnTo>
                    <a:pt x="157" y="454"/>
                  </a:lnTo>
                  <a:lnTo>
                    <a:pt x="158" y="453"/>
                  </a:lnTo>
                  <a:lnTo>
                    <a:pt x="159" y="452"/>
                  </a:lnTo>
                  <a:lnTo>
                    <a:pt x="160" y="450"/>
                  </a:lnTo>
                  <a:lnTo>
                    <a:pt x="163" y="451"/>
                  </a:lnTo>
                  <a:lnTo>
                    <a:pt x="166" y="453"/>
                  </a:lnTo>
                  <a:lnTo>
                    <a:pt x="168" y="454"/>
                  </a:lnTo>
                  <a:lnTo>
                    <a:pt x="171" y="454"/>
                  </a:lnTo>
                  <a:lnTo>
                    <a:pt x="171" y="466"/>
                  </a:lnTo>
                  <a:lnTo>
                    <a:pt x="170" y="467"/>
                  </a:lnTo>
                  <a:lnTo>
                    <a:pt x="168" y="467"/>
                  </a:lnTo>
                  <a:lnTo>
                    <a:pt x="167" y="467"/>
                  </a:lnTo>
                  <a:lnTo>
                    <a:pt x="165" y="467"/>
                  </a:lnTo>
                  <a:lnTo>
                    <a:pt x="163" y="467"/>
                  </a:lnTo>
                  <a:lnTo>
                    <a:pt x="160" y="467"/>
                  </a:lnTo>
                  <a:lnTo>
                    <a:pt x="157" y="467"/>
                  </a:lnTo>
                  <a:lnTo>
                    <a:pt x="154" y="466"/>
                  </a:lnTo>
                  <a:lnTo>
                    <a:pt x="151" y="469"/>
                  </a:lnTo>
                  <a:lnTo>
                    <a:pt x="153" y="469"/>
                  </a:lnTo>
                  <a:lnTo>
                    <a:pt x="153" y="471"/>
                  </a:lnTo>
                  <a:lnTo>
                    <a:pt x="152" y="473"/>
                  </a:lnTo>
                  <a:lnTo>
                    <a:pt x="152" y="475"/>
                  </a:lnTo>
                  <a:lnTo>
                    <a:pt x="151" y="477"/>
                  </a:lnTo>
                  <a:lnTo>
                    <a:pt x="150" y="479"/>
                  </a:lnTo>
                  <a:lnTo>
                    <a:pt x="150" y="481"/>
                  </a:lnTo>
                  <a:lnTo>
                    <a:pt x="150" y="483"/>
                  </a:lnTo>
                  <a:lnTo>
                    <a:pt x="156" y="486"/>
                  </a:lnTo>
                  <a:lnTo>
                    <a:pt x="161" y="486"/>
                  </a:lnTo>
                  <a:lnTo>
                    <a:pt x="166" y="483"/>
                  </a:lnTo>
                  <a:lnTo>
                    <a:pt x="171" y="480"/>
                  </a:lnTo>
                  <a:lnTo>
                    <a:pt x="175" y="477"/>
                  </a:lnTo>
                  <a:lnTo>
                    <a:pt x="180" y="476"/>
                  </a:lnTo>
                  <a:lnTo>
                    <a:pt x="185" y="478"/>
                  </a:lnTo>
                  <a:lnTo>
                    <a:pt x="189" y="484"/>
                  </a:lnTo>
                  <a:lnTo>
                    <a:pt x="191" y="485"/>
                  </a:lnTo>
                  <a:lnTo>
                    <a:pt x="193" y="486"/>
                  </a:lnTo>
                  <a:lnTo>
                    <a:pt x="195" y="485"/>
                  </a:lnTo>
                  <a:lnTo>
                    <a:pt x="197" y="485"/>
                  </a:lnTo>
                  <a:lnTo>
                    <a:pt x="199" y="484"/>
                  </a:lnTo>
                  <a:lnTo>
                    <a:pt x="201" y="484"/>
                  </a:lnTo>
                  <a:lnTo>
                    <a:pt x="203" y="484"/>
                  </a:lnTo>
                  <a:lnTo>
                    <a:pt x="205" y="484"/>
                  </a:lnTo>
                  <a:lnTo>
                    <a:pt x="207" y="487"/>
                  </a:lnTo>
                  <a:lnTo>
                    <a:pt x="210" y="489"/>
                  </a:lnTo>
                  <a:lnTo>
                    <a:pt x="213" y="491"/>
                  </a:lnTo>
                  <a:lnTo>
                    <a:pt x="216" y="493"/>
                  </a:lnTo>
                  <a:lnTo>
                    <a:pt x="219" y="495"/>
                  </a:lnTo>
                  <a:lnTo>
                    <a:pt x="220" y="498"/>
                  </a:lnTo>
                  <a:lnTo>
                    <a:pt x="220" y="501"/>
                  </a:lnTo>
                  <a:lnTo>
                    <a:pt x="218" y="505"/>
                  </a:lnTo>
                  <a:lnTo>
                    <a:pt x="216" y="507"/>
                  </a:lnTo>
                  <a:lnTo>
                    <a:pt x="213" y="509"/>
                  </a:lnTo>
                  <a:lnTo>
                    <a:pt x="210" y="510"/>
                  </a:lnTo>
                  <a:lnTo>
                    <a:pt x="207" y="511"/>
                  </a:lnTo>
                  <a:lnTo>
                    <a:pt x="204" y="512"/>
                  </a:lnTo>
                  <a:lnTo>
                    <a:pt x="202" y="514"/>
                  </a:lnTo>
                  <a:lnTo>
                    <a:pt x="201" y="517"/>
                  </a:lnTo>
                  <a:lnTo>
                    <a:pt x="201" y="521"/>
                  </a:lnTo>
                  <a:lnTo>
                    <a:pt x="195" y="523"/>
                  </a:lnTo>
                  <a:lnTo>
                    <a:pt x="192" y="528"/>
                  </a:lnTo>
                  <a:lnTo>
                    <a:pt x="188" y="532"/>
                  </a:lnTo>
                  <a:lnTo>
                    <a:pt x="186" y="538"/>
                  </a:lnTo>
                  <a:lnTo>
                    <a:pt x="183" y="543"/>
                  </a:lnTo>
                  <a:lnTo>
                    <a:pt x="180" y="546"/>
                  </a:lnTo>
                  <a:lnTo>
                    <a:pt x="174" y="547"/>
                  </a:lnTo>
                  <a:lnTo>
                    <a:pt x="167" y="544"/>
                  </a:lnTo>
                  <a:lnTo>
                    <a:pt x="165" y="541"/>
                  </a:lnTo>
                  <a:lnTo>
                    <a:pt x="162" y="539"/>
                  </a:lnTo>
                  <a:lnTo>
                    <a:pt x="160" y="535"/>
                  </a:lnTo>
                  <a:lnTo>
                    <a:pt x="157" y="532"/>
                  </a:lnTo>
                  <a:lnTo>
                    <a:pt x="155" y="529"/>
                  </a:lnTo>
                  <a:lnTo>
                    <a:pt x="151" y="527"/>
                  </a:lnTo>
                  <a:lnTo>
                    <a:pt x="148" y="525"/>
                  </a:lnTo>
                  <a:lnTo>
                    <a:pt x="143" y="525"/>
                  </a:lnTo>
                  <a:lnTo>
                    <a:pt x="140" y="522"/>
                  </a:lnTo>
                  <a:lnTo>
                    <a:pt x="139" y="518"/>
                  </a:lnTo>
                  <a:lnTo>
                    <a:pt x="138" y="514"/>
                  </a:lnTo>
                  <a:lnTo>
                    <a:pt x="137" y="510"/>
                  </a:lnTo>
                  <a:lnTo>
                    <a:pt x="137" y="506"/>
                  </a:lnTo>
                  <a:lnTo>
                    <a:pt x="137" y="502"/>
                  </a:lnTo>
                  <a:lnTo>
                    <a:pt x="137" y="498"/>
                  </a:lnTo>
                  <a:lnTo>
                    <a:pt x="136" y="494"/>
                  </a:lnTo>
                  <a:lnTo>
                    <a:pt x="138" y="492"/>
                  </a:lnTo>
                  <a:lnTo>
                    <a:pt x="140" y="489"/>
                  </a:lnTo>
                  <a:lnTo>
                    <a:pt x="142" y="487"/>
                  </a:lnTo>
                  <a:lnTo>
                    <a:pt x="142" y="483"/>
                  </a:lnTo>
                  <a:lnTo>
                    <a:pt x="140" y="481"/>
                  </a:lnTo>
                  <a:lnTo>
                    <a:pt x="137" y="479"/>
                  </a:lnTo>
                  <a:lnTo>
                    <a:pt x="135" y="477"/>
                  </a:lnTo>
                  <a:lnTo>
                    <a:pt x="131" y="476"/>
                  </a:lnTo>
                  <a:lnTo>
                    <a:pt x="129" y="475"/>
                  </a:lnTo>
                  <a:lnTo>
                    <a:pt x="125" y="475"/>
                  </a:lnTo>
                  <a:lnTo>
                    <a:pt x="122" y="475"/>
                  </a:lnTo>
                  <a:lnTo>
                    <a:pt x="119" y="476"/>
                  </a:lnTo>
                  <a:lnTo>
                    <a:pt x="117" y="477"/>
                  </a:lnTo>
                  <a:lnTo>
                    <a:pt x="115" y="478"/>
                  </a:lnTo>
                  <a:lnTo>
                    <a:pt x="112" y="479"/>
                  </a:lnTo>
                  <a:lnTo>
                    <a:pt x="110" y="480"/>
                  </a:lnTo>
                  <a:lnTo>
                    <a:pt x="108" y="480"/>
                  </a:lnTo>
                  <a:lnTo>
                    <a:pt x="105" y="480"/>
                  </a:lnTo>
                  <a:lnTo>
                    <a:pt x="103" y="480"/>
                  </a:lnTo>
                  <a:lnTo>
                    <a:pt x="101" y="479"/>
                  </a:lnTo>
                  <a:lnTo>
                    <a:pt x="98" y="477"/>
                  </a:lnTo>
                  <a:lnTo>
                    <a:pt x="95" y="474"/>
                  </a:lnTo>
                  <a:lnTo>
                    <a:pt x="92" y="472"/>
                  </a:lnTo>
                  <a:lnTo>
                    <a:pt x="89" y="473"/>
                  </a:lnTo>
                  <a:lnTo>
                    <a:pt x="87" y="475"/>
                  </a:lnTo>
                  <a:lnTo>
                    <a:pt x="86" y="478"/>
                  </a:lnTo>
                  <a:lnTo>
                    <a:pt x="85" y="480"/>
                  </a:lnTo>
                  <a:lnTo>
                    <a:pt x="83" y="482"/>
                  </a:lnTo>
                  <a:lnTo>
                    <a:pt x="83" y="485"/>
                  </a:lnTo>
                  <a:lnTo>
                    <a:pt x="82" y="488"/>
                  </a:lnTo>
                  <a:lnTo>
                    <a:pt x="82" y="490"/>
                  </a:lnTo>
                  <a:lnTo>
                    <a:pt x="83" y="493"/>
                  </a:lnTo>
                  <a:lnTo>
                    <a:pt x="86" y="495"/>
                  </a:lnTo>
                  <a:lnTo>
                    <a:pt x="88" y="497"/>
                  </a:lnTo>
                  <a:lnTo>
                    <a:pt x="89" y="500"/>
                  </a:lnTo>
                  <a:lnTo>
                    <a:pt x="90" y="503"/>
                  </a:lnTo>
                  <a:lnTo>
                    <a:pt x="91" y="505"/>
                  </a:lnTo>
                  <a:lnTo>
                    <a:pt x="93" y="508"/>
                  </a:lnTo>
                  <a:lnTo>
                    <a:pt x="95" y="510"/>
                  </a:lnTo>
                  <a:lnTo>
                    <a:pt x="97" y="512"/>
                  </a:lnTo>
                  <a:lnTo>
                    <a:pt x="102" y="512"/>
                  </a:lnTo>
                  <a:lnTo>
                    <a:pt x="106" y="512"/>
                  </a:lnTo>
                  <a:lnTo>
                    <a:pt x="110" y="513"/>
                  </a:lnTo>
                  <a:lnTo>
                    <a:pt x="113" y="514"/>
                  </a:lnTo>
                  <a:lnTo>
                    <a:pt x="117" y="516"/>
                  </a:lnTo>
                  <a:lnTo>
                    <a:pt x="120" y="518"/>
                  </a:lnTo>
                  <a:lnTo>
                    <a:pt x="123" y="520"/>
                  </a:lnTo>
                  <a:lnTo>
                    <a:pt x="126" y="523"/>
                  </a:lnTo>
                  <a:lnTo>
                    <a:pt x="128" y="525"/>
                  </a:lnTo>
                  <a:lnTo>
                    <a:pt x="128" y="527"/>
                  </a:lnTo>
                  <a:lnTo>
                    <a:pt x="128" y="529"/>
                  </a:lnTo>
                  <a:lnTo>
                    <a:pt x="128" y="531"/>
                  </a:lnTo>
                  <a:lnTo>
                    <a:pt x="128" y="534"/>
                  </a:lnTo>
                  <a:lnTo>
                    <a:pt x="127" y="536"/>
                  </a:lnTo>
                  <a:lnTo>
                    <a:pt x="128" y="539"/>
                  </a:lnTo>
                  <a:lnTo>
                    <a:pt x="129" y="541"/>
                  </a:lnTo>
                  <a:lnTo>
                    <a:pt x="130" y="544"/>
                  </a:lnTo>
                  <a:lnTo>
                    <a:pt x="133" y="547"/>
                  </a:lnTo>
                  <a:lnTo>
                    <a:pt x="137" y="549"/>
                  </a:lnTo>
                  <a:lnTo>
                    <a:pt x="140" y="551"/>
                  </a:lnTo>
                  <a:lnTo>
                    <a:pt x="143" y="554"/>
                  </a:lnTo>
                  <a:lnTo>
                    <a:pt x="145" y="557"/>
                  </a:lnTo>
                  <a:lnTo>
                    <a:pt x="145" y="560"/>
                  </a:lnTo>
                  <a:lnTo>
                    <a:pt x="144" y="565"/>
                  </a:lnTo>
                </a:path>
              </a:pathLst>
            </a:custGeom>
            <a:solidFill>
              <a:srgbClr val="FF1F1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Opensans"/>
              </a:endParaRPr>
            </a:p>
          </p:txBody>
        </p:sp>
      </p:grpSp>
      <p:sp>
        <p:nvSpPr>
          <p:cNvPr id="1035" name="Rectangle 713"/>
          <p:cNvSpPr>
            <a:spLocks noGrp="1" noChangeArrowheads="1"/>
          </p:cNvSpPr>
          <p:nvPr>
            <p:ph type="title"/>
          </p:nvPr>
        </p:nvSpPr>
        <p:spPr>
          <a:xfrm>
            <a:off x="1644673" y="766762"/>
            <a:ext cx="5886450" cy="833438"/>
          </a:xfrm>
        </p:spPr>
        <p:txBody>
          <a:bodyPr lIns="92075" tIns="46038" rIns="92075" bIns="46038">
            <a:noAutofit/>
          </a:bodyPr>
          <a:lstStyle/>
          <a:p>
            <a:pPr eaLnBrk="1" hangingPunct="1">
              <a:defRPr/>
            </a:pPr>
            <a:r>
              <a:rPr lang="hi" sz="3600" b="1" dirty="0">
                <a:solidFill>
                  <a:srgbClr val="FF0000"/>
                </a:solidFill>
                <a:latin typeface="Opensans"/>
                <a:cs typeface="Tahoma" pitchFamily="34" charset="0"/>
              </a:rPr>
              <a:t>सीबीआरएन खतरा प्रोफ़ाइल बनाम प्रभाव</a:t>
            </a:r>
            <a:endParaRPr lang="en-US" sz="3600" b="1" dirty="0">
              <a:solidFill>
                <a:srgbClr val="FF0000"/>
              </a:solidFill>
              <a:latin typeface="Opensans"/>
              <a:cs typeface="Tahoma" pitchFamily="34" charset="0"/>
            </a:endParaRPr>
          </a:p>
        </p:txBody>
      </p:sp>
      <p:sp>
        <p:nvSpPr>
          <p:cNvPr id="97994" name="Rectangle 714"/>
          <p:cNvSpPr>
            <a:spLocks noChangeArrowheads="1"/>
          </p:cNvSpPr>
          <p:nvPr/>
        </p:nvSpPr>
        <p:spPr bwMode="auto">
          <a:xfrm>
            <a:off x="1521431" y="4378325"/>
            <a:ext cx="947375" cy="646973"/>
          </a:xfrm>
          <a:prstGeom prst="rect">
            <a:avLst/>
          </a:prstGeom>
          <a:noFill/>
          <a:ln w="9525">
            <a:noFill/>
            <a:miter lim="800000"/>
            <a:headEnd/>
            <a:tailEnd/>
          </a:ln>
          <a:effectLst/>
        </p:spPr>
        <p:txBody>
          <a:bodyPr wrap="none" lIns="92075" tIns="46038" rIns="92075" bIns="46038">
            <a:spAutoFit/>
          </a:bodyPr>
          <a:lstStyle/>
          <a:p>
            <a:pPr algn="ctr" fontAlgn="auto">
              <a:spcBef>
                <a:spcPts val="0"/>
              </a:spcBef>
              <a:spcAft>
                <a:spcPts val="0"/>
              </a:spcAft>
              <a:defRPr/>
            </a:pPr>
            <a:r>
              <a:rPr lang="hi" b="1" dirty="0">
                <a:solidFill>
                  <a:schemeClr val="accent1">
                    <a:lumMod val="50000"/>
                  </a:schemeClr>
                </a:solidFill>
                <a:latin typeface="Opensans"/>
              </a:rPr>
              <a:t>संभा</a:t>
            </a:r>
            <a:r>
              <a:rPr lang="hi-IN" b="1" dirty="0">
                <a:solidFill>
                  <a:schemeClr val="accent1">
                    <a:lumMod val="50000"/>
                  </a:schemeClr>
                </a:solidFill>
                <a:latin typeface="Opensans"/>
              </a:rPr>
              <a:t>वित्</a:t>
            </a:r>
            <a:endParaRPr lang="hi" b="1" dirty="0">
              <a:solidFill>
                <a:schemeClr val="accent1">
                  <a:lumMod val="50000"/>
                </a:schemeClr>
              </a:solidFill>
              <a:latin typeface="Opensans"/>
            </a:endParaRPr>
          </a:p>
          <a:p>
            <a:pPr algn="ctr" fontAlgn="auto">
              <a:spcBef>
                <a:spcPts val="0"/>
              </a:spcBef>
              <a:spcAft>
                <a:spcPts val="0"/>
              </a:spcAft>
              <a:defRPr/>
            </a:pPr>
            <a:r>
              <a:rPr lang="hi" b="1" dirty="0">
                <a:solidFill>
                  <a:schemeClr val="accent1">
                    <a:lumMod val="50000"/>
                  </a:schemeClr>
                </a:solidFill>
                <a:latin typeface="Opensans"/>
              </a:rPr>
              <a:t>प्रभाव</a:t>
            </a:r>
          </a:p>
        </p:txBody>
      </p:sp>
      <p:sp>
        <p:nvSpPr>
          <p:cNvPr id="15372" name="Line 715"/>
          <p:cNvSpPr>
            <a:spLocks noChangeShapeType="1"/>
          </p:cNvSpPr>
          <p:nvPr/>
        </p:nvSpPr>
        <p:spPr bwMode="auto">
          <a:xfrm flipV="1">
            <a:off x="1981200" y="3124200"/>
            <a:ext cx="0" cy="121920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en-IN">
              <a:latin typeface="Opensans"/>
            </a:endParaRPr>
          </a:p>
        </p:txBody>
      </p:sp>
      <p:sp>
        <p:nvSpPr>
          <p:cNvPr id="97996" name="Rectangle 716"/>
          <p:cNvSpPr>
            <a:spLocks noChangeArrowheads="1"/>
          </p:cNvSpPr>
          <p:nvPr/>
        </p:nvSpPr>
        <p:spPr bwMode="auto">
          <a:xfrm>
            <a:off x="4045238" y="6172200"/>
            <a:ext cx="2156038" cy="369974"/>
          </a:xfrm>
          <a:prstGeom prst="rect">
            <a:avLst/>
          </a:prstGeom>
          <a:noFill/>
          <a:ln w="9525">
            <a:noFill/>
            <a:miter lim="800000"/>
            <a:headEnd/>
            <a:tailEnd/>
          </a:ln>
          <a:effectLst/>
        </p:spPr>
        <p:txBody>
          <a:bodyPr wrap="none" lIns="92075" tIns="46038" rIns="92075" bIns="46038">
            <a:spAutoFit/>
          </a:bodyPr>
          <a:lstStyle/>
          <a:p>
            <a:pPr algn="ctr" fontAlgn="auto">
              <a:spcBef>
                <a:spcPts val="0"/>
              </a:spcBef>
              <a:spcAft>
                <a:spcPts val="0"/>
              </a:spcAft>
              <a:defRPr/>
            </a:pPr>
            <a:r>
              <a:rPr lang="hi" b="1" dirty="0">
                <a:solidFill>
                  <a:schemeClr val="accent1">
                    <a:lumMod val="50000"/>
                  </a:schemeClr>
                </a:solidFill>
                <a:latin typeface="Opensans"/>
              </a:rPr>
              <a:t>उपयोग की संभावना </a:t>
            </a:r>
            <a:r>
              <a:rPr lang="hi" b="1" dirty="0">
                <a:solidFill>
                  <a:srgbClr val="FFFFFF"/>
                </a:solidFill>
                <a:latin typeface="Opensans"/>
              </a:rPr>
              <a:t>D</a:t>
            </a:r>
          </a:p>
        </p:txBody>
      </p:sp>
      <p:sp>
        <p:nvSpPr>
          <p:cNvPr id="15374" name="Line 717"/>
          <p:cNvSpPr>
            <a:spLocks noChangeShapeType="1"/>
          </p:cNvSpPr>
          <p:nvPr/>
        </p:nvSpPr>
        <p:spPr bwMode="auto">
          <a:xfrm flipV="1">
            <a:off x="4052888" y="6542088"/>
            <a:ext cx="1837135" cy="635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en-IN">
              <a:latin typeface="Opensans"/>
            </a:endParaRPr>
          </a:p>
        </p:txBody>
      </p:sp>
      <p:sp>
        <p:nvSpPr>
          <p:cNvPr id="15375" name="Rectangle 718"/>
          <p:cNvSpPr>
            <a:spLocks noChangeArrowheads="1"/>
          </p:cNvSpPr>
          <p:nvPr/>
        </p:nvSpPr>
        <p:spPr bwMode="auto">
          <a:xfrm>
            <a:off x="3266387" y="2016125"/>
            <a:ext cx="1128899" cy="64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lang="hi" b="1" dirty="0">
                <a:latin typeface="Opensans"/>
              </a:rPr>
              <a:t>नाभिकीय</a:t>
            </a:r>
          </a:p>
          <a:p>
            <a:pPr algn="ctr"/>
            <a:r>
              <a:rPr lang="hi" b="1" dirty="0">
                <a:solidFill>
                  <a:srgbClr val="FFFFFF"/>
                </a:solidFill>
                <a:latin typeface="Opensans"/>
              </a:rPr>
              <a:t> </a:t>
            </a:r>
            <a:r>
              <a:rPr lang="hi" b="1" dirty="0">
                <a:latin typeface="Opensans"/>
              </a:rPr>
              <a:t>हथियार</a:t>
            </a:r>
          </a:p>
        </p:txBody>
      </p:sp>
      <p:sp>
        <p:nvSpPr>
          <p:cNvPr id="97999" name="Rectangle 719"/>
          <p:cNvSpPr>
            <a:spLocks noChangeArrowheads="1"/>
          </p:cNvSpPr>
          <p:nvPr/>
        </p:nvSpPr>
        <p:spPr bwMode="auto">
          <a:xfrm>
            <a:off x="3209334" y="3463926"/>
            <a:ext cx="1415644" cy="923972"/>
          </a:xfrm>
          <a:prstGeom prst="rect">
            <a:avLst/>
          </a:prstGeom>
          <a:noFill/>
          <a:ln w="9525">
            <a:noFill/>
            <a:miter lim="800000"/>
            <a:headEnd/>
            <a:tailEnd/>
          </a:ln>
          <a:effectLst/>
        </p:spPr>
        <p:txBody>
          <a:bodyPr wrap="none" lIns="92075" tIns="46038" rIns="92075" bIns="46038">
            <a:spAutoFit/>
          </a:bodyPr>
          <a:lstStyle/>
          <a:p>
            <a:pPr algn="ctr" fontAlgn="auto">
              <a:spcBef>
                <a:spcPts val="0"/>
              </a:spcBef>
              <a:spcAft>
                <a:spcPts val="0"/>
              </a:spcAft>
              <a:defRPr/>
            </a:pPr>
            <a:r>
              <a:rPr lang="hi" b="1" dirty="0">
                <a:solidFill>
                  <a:schemeClr val="accent1">
                    <a:lumMod val="50000"/>
                  </a:schemeClr>
                </a:solidFill>
                <a:latin typeface="Opensans"/>
              </a:rPr>
              <a:t>इम्प्रोवाइज्ड</a:t>
            </a:r>
          </a:p>
          <a:p>
            <a:pPr algn="ctr" fontAlgn="auto">
              <a:spcBef>
                <a:spcPts val="0"/>
              </a:spcBef>
              <a:spcAft>
                <a:spcPts val="0"/>
              </a:spcAft>
              <a:defRPr/>
            </a:pPr>
            <a:r>
              <a:rPr lang="hi" b="1" dirty="0">
                <a:solidFill>
                  <a:schemeClr val="accent1">
                    <a:lumMod val="50000"/>
                  </a:schemeClr>
                </a:solidFill>
                <a:latin typeface="Opensans"/>
              </a:rPr>
              <a:t>नाभिकीय</a:t>
            </a:r>
          </a:p>
          <a:p>
            <a:pPr algn="ctr" fontAlgn="auto">
              <a:spcBef>
                <a:spcPts val="0"/>
              </a:spcBef>
              <a:spcAft>
                <a:spcPts val="0"/>
              </a:spcAft>
              <a:defRPr/>
            </a:pPr>
            <a:r>
              <a:rPr lang="hi" b="1" dirty="0">
                <a:solidFill>
                  <a:schemeClr val="accent1">
                    <a:lumMod val="50000"/>
                  </a:schemeClr>
                </a:solidFill>
                <a:latin typeface="Opensans"/>
              </a:rPr>
              <a:t>उपकरण</a:t>
            </a:r>
          </a:p>
        </p:txBody>
      </p:sp>
      <p:sp>
        <p:nvSpPr>
          <p:cNvPr id="15377" name="Rectangle 720"/>
          <p:cNvSpPr>
            <a:spLocks noChangeArrowheads="1"/>
          </p:cNvSpPr>
          <p:nvPr/>
        </p:nvSpPr>
        <p:spPr bwMode="auto">
          <a:xfrm>
            <a:off x="3886200" y="4572000"/>
            <a:ext cx="1602581" cy="64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algn="ctr"/>
            <a:r>
              <a:rPr lang="hi" b="1" dirty="0">
                <a:latin typeface="Opensans"/>
              </a:rPr>
              <a:t>रेडियोधर्मी</a:t>
            </a:r>
          </a:p>
          <a:p>
            <a:pPr algn="ctr"/>
            <a:r>
              <a:rPr lang="hi" b="1" dirty="0">
                <a:latin typeface="Opensans"/>
              </a:rPr>
              <a:t>सामग्री</a:t>
            </a:r>
          </a:p>
        </p:txBody>
      </p:sp>
      <p:sp>
        <p:nvSpPr>
          <p:cNvPr id="15378" name="Rectangle 721"/>
          <p:cNvSpPr>
            <a:spLocks noChangeArrowheads="1"/>
          </p:cNvSpPr>
          <p:nvPr/>
        </p:nvSpPr>
        <p:spPr bwMode="auto">
          <a:xfrm>
            <a:off x="6378989" y="3997325"/>
            <a:ext cx="1720023" cy="1200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lang="hi" b="1" dirty="0">
                <a:latin typeface="Opensans"/>
              </a:rPr>
              <a:t>रासायनिक</a:t>
            </a:r>
            <a:r>
              <a:rPr lang="hi-IN" b="1" dirty="0">
                <a:latin typeface="Opensans"/>
              </a:rPr>
              <a:t> एजेंट</a:t>
            </a:r>
            <a:endParaRPr lang="hi" b="1" dirty="0">
              <a:latin typeface="Opensans"/>
            </a:endParaRPr>
          </a:p>
          <a:p>
            <a:pPr algn="ctr"/>
            <a:r>
              <a:rPr lang="hi" b="1" dirty="0">
                <a:latin typeface="Opensans"/>
              </a:rPr>
              <a:t>या विषाक्त</a:t>
            </a:r>
          </a:p>
          <a:p>
            <a:pPr algn="ctr"/>
            <a:r>
              <a:rPr lang="hi" b="1" dirty="0">
                <a:latin typeface="Opensans"/>
              </a:rPr>
              <a:t>औद्योगिक</a:t>
            </a:r>
          </a:p>
          <a:p>
            <a:pPr algn="ctr"/>
            <a:r>
              <a:rPr lang="hi" b="1" dirty="0">
                <a:latin typeface="Opensans"/>
              </a:rPr>
              <a:t>रासायनिक</a:t>
            </a:r>
          </a:p>
        </p:txBody>
      </p:sp>
      <p:sp>
        <p:nvSpPr>
          <p:cNvPr id="98002" name="Rectangle 722"/>
          <p:cNvSpPr>
            <a:spLocks noChangeArrowheads="1"/>
          </p:cNvSpPr>
          <p:nvPr/>
        </p:nvSpPr>
        <p:spPr bwMode="auto">
          <a:xfrm>
            <a:off x="5269215" y="1939925"/>
            <a:ext cx="758221" cy="646973"/>
          </a:xfrm>
          <a:prstGeom prst="rect">
            <a:avLst/>
          </a:prstGeom>
          <a:noFill/>
          <a:ln w="9525">
            <a:noFill/>
            <a:miter lim="800000"/>
            <a:headEnd/>
            <a:tailEnd/>
          </a:ln>
          <a:effectLst/>
        </p:spPr>
        <p:txBody>
          <a:bodyPr wrap="none" lIns="92075" tIns="46038" rIns="92075" bIns="46038">
            <a:spAutoFit/>
          </a:bodyPr>
          <a:lstStyle/>
          <a:p>
            <a:pPr algn="ctr" fontAlgn="auto">
              <a:spcBef>
                <a:spcPts val="0"/>
              </a:spcBef>
              <a:spcAft>
                <a:spcPts val="0"/>
              </a:spcAft>
              <a:defRPr/>
            </a:pPr>
            <a:r>
              <a:rPr lang="hi" b="1" dirty="0">
                <a:solidFill>
                  <a:schemeClr val="accent1">
                    <a:lumMod val="50000"/>
                  </a:schemeClr>
                </a:solidFill>
                <a:latin typeface="Opensans"/>
              </a:rPr>
              <a:t>जैविक</a:t>
            </a:r>
          </a:p>
          <a:p>
            <a:pPr algn="ctr" fontAlgn="auto">
              <a:spcBef>
                <a:spcPts val="0"/>
              </a:spcBef>
              <a:spcAft>
                <a:spcPts val="0"/>
              </a:spcAft>
              <a:defRPr/>
            </a:pPr>
            <a:r>
              <a:rPr lang="hi-IN" b="1" dirty="0">
                <a:solidFill>
                  <a:schemeClr val="accent1">
                    <a:lumMod val="50000"/>
                  </a:schemeClr>
                </a:solidFill>
                <a:latin typeface="Opensans"/>
              </a:rPr>
              <a:t>एजेंट</a:t>
            </a:r>
            <a:endParaRPr lang="hi" b="1" dirty="0">
              <a:solidFill>
                <a:schemeClr val="accent1">
                  <a:lumMod val="50000"/>
                </a:schemeClr>
              </a:solidFill>
              <a:latin typeface="Opensans"/>
            </a:endParaRPr>
          </a:p>
        </p:txBody>
      </p:sp>
      <p:sp>
        <p:nvSpPr>
          <p:cNvPr id="15380" name="Freeform 723"/>
          <p:cNvSpPr>
            <a:spLocks/>
          </p:cNvSpPr>
          <p:nvPr/>
        </p:nvSpPr>
        <p:spPr bwMode="auto">
          <a:xfrm>
            <a:off x="2438400" y="1905000"/>
            <a:ext cx="4573191" cy="4192588"/>
          </a:xfrm>
          <a:custGeom>
            <a:avLst/>
            <a:gdLst>
              <a:gd name="T0" fmla="*/ 0 w 4321"/>
              <a:gd name="T1" fmla="*/ 0 h 2641"/>
              <a:gd name="T2" fmla="*/ 0 w 4321"/>
              <a:gd name="T3" fmla="*/ 2147483646 h 2641"/>
              <a:gd name="T4" fmla="*/ 2147483646 w 4321"/>
              <a:gd name="T5" fmla="*/ 2147483646 h 2641"/>
              <a:gd name="T6" fmla="*/ 0 60000 65536"/>
              <a:gd name="T7" fmla="*/ 0 60000 65536"/>
              <a:gd name="T8" fmla="*/ 0 60000 65536"/>
              <a:gd name="T9" fmla="*/ 0 w 4321"/>
              <a:gd name="T10" fmla="*/ 0 h 2641"/>
              <a:gd name="T11" fmla="*/ 4321 w 4321"/>
              <a:gd name="T12" fmla="*/ 2641 h 2641"/>
            </a:gdLst>
            <a:ahLst/>
            <a:cxnLst>
              <a:cxn ang="T6">
                <a:pos x="T0" y="T1"/>
              </a:cxn>
              <a:cxn ang="T7">
                <a:pos x="T2" y="T3"/>
              </a:cxn>
              <a:cxn ang="T8">
                <a:pos x="T4" y="T5"/>
              </a:cxn>
            </a:cxnLst>
            <a:rect l="T9" t="T10" r="T11" b="T12"/>
            <a:pathLst>
              <a:path w="4321" h="2641">
                <a:moveTo>
                  <a:pt x="0" y="0"/>
                </a:moveTo>
                <a:lnTo>
                  <a:pt x="0" y="2640"/>
                </a:lnTo>
                <a:lnTo>
                  <a:pt x="4320" y="2640"/>
                </a:lnTo>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IN">
              <a:latin typeface="Opensans"/>
            </a:endParaRPr>
          </a:p>
        </p:txBody>
      </p:sp>
      <p:sp>
        <p:nvSpPr>
          <p:cNvPr id="15382" name="Text Box 725"/>
          <p:cNvSpPr txBox="1">
            <a:spLocks noChangeArrowheads="1"/>
          </p:cNvSpPr>
          <p:nvPr/>
        </p:nvSpPr>
        <p:spPr bwMode="auto">
          <a:xfrm>
            <a:off x="5766198" y="5486400"/>
            <a:ext cx="1269206"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spcBef>
                <a:spcPct val="50000"/>
              </a:spcBef>
            </a:pPr>
            <a:r>
              <a:rPr lang="hi" sz="1400" b="1" dirty="0">
                <a:solidFill>
                  <a:srgbClr val="FFFFFF"/>
                </a:solidFill>
                <a:latin typeface="Opensans"/>
              </a:rPr>
              <a:t>विस्फोट घटना</a:t>
            </a:r>
          </a:p>
          <a:p>
            <a:pPr>
              <a:spcBef>
                <a:spcPct val="50000"/>
              </a:spcBef>
            </a:pPr>
            <a:r>
              <a:rPr lang="hi" sz="1400" b="1" dirty="0">
                <a:solidFill>
                  <a:srgbClr val="FFFFFF"/>
                </a:solidFill>
                <a:latin typeface="Opensans"/>
              </a:rPr>
              <a:t>विस्फोट</a:t>
            </a:r>
          </a:p>
        </p:txBody>
      </p:sp>
      <p:sp>
        <p:nvSpPr>
          <p:cNvPr id="4" name="Rounded Rectangle 3"/>
          <p:cNvSpPr/>
          <p:nvPr/>
        </p:nvSpPr>
        <p:spPr>
          <a:xfrm>
            <a:off x="4760118" y="5373688"/>
            <a:ext cx="1865149" cy="4318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hi" dirty="0">
                <a:latin typeface="Opensans"/>
              </a:rPr>
              <a:t>आरडीडी और रेड</a:t>
            </a:r>
          </a:p>
        </p:txBody>
      </p:sp>
      <p:pic>
        <p:nvPicPr>
          <p:cNvPr id="728" name="Picture 727" descr="C:\Users\Acer\Downloads\WhatsApp Image 2025-09-04 at 17.24.38 (1).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1295400" cy="914400"/>
          </a:xfrm>
          <a:prstGeom prst="rect">
            <a:avLst/>
          </a:prstGeom>
          <a:noFill/>
          <a:ln>
            <a:noFill/>
          </a:ln>
        </p:spPr>
      </p:pic>
      <p:pic>
        <p:nvPicPr>
          <p:cNvPr id="729" name="Picture 728" descr="C:\Users\Acer\Downloads\WhatsApp Image 2025-09-04 at 17.24.38 (3).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97504" y="152400"/>
            <a:ext cx="1094096" cy="914400"/>
          </a:xfrm>
          <a:prstGeom prst="rect">
            <a:avLst/>
          </a:prstGeom>
          <a:noFill/>
          <a:ln>
            <a:noFill/>
          </a:ln>
        </p:spPr>
      </p:pic>
    </p:spTree>
    <p:extLst>
      <p:ext uri="{BB962C8B-B14F-4D97-AF65-F5344CB8AC3E}">
        <p14:creationId xmlns:p14="http://schemas.microsoft.com/office/powerpoint/2010/main" val="3878686887"/>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267200" y="0"/>
            <a:ext cx="4876800" cy="6781800"/>
          </a:xfrm>
          <a:prstGeom prst="rect">
            <a:avLst/>
          </a:prstGeom>
          <a:solidFill>
            <a:schemeClr val="accent3">
              <a:lumMod val="20000"/>
              <a:lumOff val="80000"/>
            </a:schemeClr>
          </a:solidFill>
        </p:spPr>
        <p:txBody>
          <a:bodyPr wrap="square" rtlCol="0">
            <a:spAutoFit/>
          </a:bodyPr>
          <a:lstStyle/>
          <a:p>
            <a:endParaRPr lang="en-US" dirty="0"/>
          </a:p>
        </p:txBody>
      </p:sp>
      <p:pic>
        <p:nvPicPr>
          <p:cNvPr id="4" name="Picture 3" descr="C:\Users\N K BHASKAR\Desktop\CBRN\introduction nbc\d.jpg"/>
          <p:cNvPicPr>
            <a:picLocks noChangeAspect="1" noChangeArrowheads="1"/>
          </p:cNvPicPr>
          <p:nvPr/>
        </p:nvPicPr>
        <p:blipFill>
          <a:blip r:embed="rId2" cstate="print"/>
          <a:srcRect/>
          <a:stretch>
            <a:fillRect/>
          </a:stretch>
        </p:blipFill>
        <p:spPr bwMode="auto">
          <a:xfrm>
            <a:off x="609600" y="3485331"/>
            <a:ext cx="2753172" cy="1797992"/>
          </a:xfrm>
          <a:prstGeom prst="rect">
            <a:avLst/>
          </a:prstGeom>
          <a:noFill/>
        </p:spPr>
      </p:pic>
      <p:sp>
        <p:nvSpPr>
          <p:cNvPr id="6" name="Rectangle 5"/>
          <p:cNvSpPr/>
          <p:nvPr/>
        </p:nvSpPr>
        <p:spPr>
          <a:xfrm>
            <a:off x="4419600" y="1422261"/>
            <a:ext cx="4267200" cy="4216539"/>
          </a:xfrm>
          <a:prstGeom prst="rect">
            <a:avLst/>
          </a:prstGeom>
        </p:spPr>
        <p:txBody>
          <a:bodyPr wrap="square">
            <a:spAutoFit/>
          </a:bodyPr>
          <a:lstStyle/>
          <a:p>
            <a:pPr algn="ctr"/>
            <a:r>
              <a:rPr lang="hi" sz="2400" dirty="0">
                <a:latin typeface="Opensans"/>
              </a:rPr>
              <a:t>विकिरण खतरों में </a:t>
            </a:r>
            <a:r>
              <a:rPr lang="hi" sz="2400" b="1" dirty="0">
                <a:latin typeface="Opensans"/>
              </a:rPr>
              <a:t>भोजन </a:t>
            </a:r>
            <a:r>
              <a:rPr lang="hi" sz="2400" dirty="0">
                <a:latin typeface="Opensans"/>
              </a:rPr>
              <a:t>या </a:t>
            </a:r>
            <a:r>
              <a:rPr lang="hi" sz="2400" b="1" dirty="0">
                <a:latin typeface="Opensans"/>
              </a:rPr>
              <a:t>पानी की आपूर्ति </a:t>
            </a:r>
            <a:r>
              <a:rPr lang="hi" sz="2400" dirty="0">
                <a:latin typeface="Opensans"/>
              </a:rPr>
              <a:t>में </a:t>
            </a:r>
            <a:r>
              <a:rPr lang="hi" sz="2400" b="1" dirty="0">
                <a:latin typeface="Opensans"/>
              </a:rPr>
              <a:t>रेडियोधर्मी सामग्री </a:t>
            </a:r>
            <a:r>
              <a:rPr lang="hi" sz="2400" dirty="0">
                <a:latin typeface="Opensans"/>
              </a:rPr>
              <a:t>डालना, लक्षित क्षेत्र पर रेडियोधर्मी सामग्री </a:t>
            </a:r>
            <a:r>
              <a:rPr lang="hi" sz="2400" b="1" dirty="0">
                <a:latin typeface="Opensans"/>
              </a:rPr>
              <a:t>फैलाने के लिए विस्फोटकों का उपयोग करना </a:t>
            </a:r>
            <a:r>
              <a:rPr lang="hi" sz="2400" dirty="0">
                <a:latin typeface="Opensans"/>
              </a:rPr>
              <a:t>(आमतौर पर </a:t>
            </a:r>
            <a:r>
              <a:rPr lang="hi" sz="2400" b="1" dirty="0">
                <a:latin typeface="Opensans"/>
              </a:rPr>
              <a:t>"</a:t>
            </a:r>
            <a:r>
              <a:rPr lang="hi-IN" sz="2400" b="1" dirty="0">
                <a:latin typeface="Opensans"/>
              </a:rPr>
              <a:t>डर्टी</a:t>
            </a:r>
            <a:r>
              <a:rPr lang="hi" sz="2400" b="1" dirty="0">
                <a:latin typeface="Opensans"/>
              </a:rPr>
              <a:t> बम</a:t>
            </a:r>
            <a:r>
              <a:rPr lang="hi" sz="2400" dirty="0">
                <a:latin typeface="Opensans"/>
              </a:rPr>
              <a:t>" के रूप में जाना जाता है), परमाणु सुविधा</a:t>
            </a:r>
            <a:r>
              <a:rPr lang="hi-IN" sz="2400" dirty="0">
                <a:latin typeface="Opensans"/>
              </a:rPr>
              <a:t>ओं</a:t>
            </a:r>
            <a:r>
              <a:rPr lang="hi" sz="2400" dirty="0">
                <a:latin typeface="Opensans"/>
              </a:rPr>
              <a:t> पर बमबारी या विनाश करना, या एक छोटे परमाणु उपकरण में विस्फोट करना शामिल है </a:t>
            </a:r>
            <a:r>
              <a:rPr lang="hi" sz="2800" dirty="0">
                <a:latin typeface="Opensans"/>
              </a:rPr>
              <a:t>।</a:t>
            </a:r>
            <a:endParaRPr lang="en-US" sz="2800" b="1" i="1" dirty="0">
              <a:latin typeface="Opensans"/>
            </a:endParaRPr>
          </a:p>
        </p:txBody>
      </p:sp>
      <p:sp>
        <p:nvSpPr>
          <p:cNvPr id="9" name="Rectangle 8"/>
          <p:cNvSpPr/>
          <p:nvPr/>
        </p:nvSpPr>
        <p:spPr>
          <a:xfrm>
            <a:off x="228600" y="1371600"/>
            <a:ext cx="3810000" cy="1323439"/>
          </a:xfrm>
          <a:prstGeom prst="rect">
            <a:avLst/>
          </a:prstGeom>
        </p:spPr>
        <p:txBody>
          <a:bodyPr wrap="square">
            <a:spAutoFit/>
          </a:bodyPr>
          <a:lstStyle/>
          <a:p>
            <a:pPr algn="ctr"/>
            <a:r>
              <a:rPr lang="hi-IN" sz="4000" b="1" dirty="0">
                <a:solidFill>
                  <a:srgbClr val="FF0000"/>
                </a:solidFill>
              </a:rPr>
              <a:t>बिकिरण से होनेवाली खतरे</a:t>
            </a:r>
            <a:endParaRPr lang="en-US" sz="4000" b="1" dirty="0">
              <a:solidFill>
                <a:srgbClr val="FF0000"/>
              </a:solidFill>
            </a:endParaRPr>
          </a:p>
        </p:txBody>
      </p:sp>
      <p:pic>
        <p:nvPicPr>
          <p:cNvPr id="11" name="Picture 10" descr="C:\Users\Acer\Downloads\WhatsApp Image 2025-09-04 at 17.24.38 (1).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1295400" cy="914400"/>
          </a:xfrm>
          <a:prstGeom prst="rect">
            <a:avLst/>
          </a:prstGeom>
          <a:noFill/>
          <a:ln>
            <a:noFill/>
          </a:ln>
        </p:spPr>
      </p:pic>
      <p:pic>
        <p:nvPicPr>
          <p:cNvPr id="12" name="Picture 11" descr="C:\Users\Acer\Downloads\WhatsApp Image 2025-09-04 at 17.24.38 (3).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97504" y="152400"/>
            <a:ext cx="1094096" cy="9144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267200" y="0"/>
            <a:ext cx="4876800" cy="6781800"/>
          </a:xfrm>
          <a:prstGeom prst="rect">
            <a:avLst/>
          </a:prstGeom>
          <a:solidFill>
            <a:schemeClr val="accent3">
              <a:lumMod val="20000"/>
              <a:lumOff val="80000"/>
            </a:schemeClr>
          </a:solidFill>
        </p:spPr>
        <p:txBody>
          <a:bodyPr wrap="square" rtlCol="0">
            <a:spAutoFit/>
          </a:bodyPr>
          <a:lstStyle/>
          <a:p>
            <a:endParaRPr lang="en-US" dirty="0"/>
          </a:p>
        </p:txBody>
      </p:sp>
      <p:sp>
        <p:nvSpPr>
          <p:cNvPr id="3" name="Rectangle 2"/>
          <p:cNvSpPr/>
          <p:nvPr/>
        </p:nvSpPr>
        <p:spPr>
          <a:xfrm>
            <a:off x="4495800" y="1273076"/>
            <a:ext cx="4343400" cy="2308324"/>
          </a:xfrm>
          <a:prstGeom prst="rect">
            <a:avLst/>
          </a:prstGeom>
        </p:spPr>
        <p:txBody>
          <a:bodyPr wrap="square">
            <a:spAutoFit/>
          </a:bodyPr>
          <a:lstStyle/>
          <a:p>
            <a:pPr algn="ctr"/>
            <a:r>
              <a:rPr lang="hi" sz="2400" dirty="0">
                <a:latin typeface="Opensans"/>
              </a:rPr>
              <a:t>विकिरण, अंतरिक्ष या किसी भौतिक माध्यम से तरंगों या कणों के रूप में ऊर्जा का उत्सर्जन या संचरण है। इसमें रेडियो तरंगे, </a:t>
            </a:r>
            <a:r>
              <a:rPr lang="hi-IN" sz="2400" dirty="0">
                <a:latin typeface="Opensans"/>
              </a:rPr>
              <a:t>विज़िबल लाइट्स </a:t>
            </a:r>
            <a:r>
              <a:rPr lang="hi" sz="2400" dirty="0">
                <a:latin typeface="Opensans"/>
              </a:rPr>
              <a:t>और एक्स-रे शामिल हैं।</a:t>
            </a:r>
            <a:endParaRPr lang="en-US" sz="2400" dirty="0">
              <a:latin typeface="Opensans"/>
            </a:endParaRPr>
          </a:p>
        </p:txBody>
      </p:sp>
      <p:pic>
        <p:nvPicPr>
          <p:cNvPr id="4" name="Picture 4" descr="C:\Users\N K BHASKAR\Desktop\Basic Nuclear physics\RADIOACTIVITY\images (2).png"/>
          <p:cNvPicPr>
            <a:picLocks noChangeAspect="1" noChangeArrowheads="1"/>
          </p:cNvPicPr>
          <p:nvPr/>
        </p:nvPicPr>
        <p:blipFill>
          <a:blip r:embed="rId2" cstate="print"/>
          <a:srcRect/>
          <a:stretch>
            <a:fillRect/>
          </a:stretch>
        </p:blipFill>
        <p:spPr bwMode="auto">
          <a:xfrm>
            <a:off x="4343400" y="3886200"/>
            <a:ext cx="4724400" cy="1447800"/>
          </a:xfrm>
          <a:prstGeom prst="rect">
            <a:avLst/>
          </a:prstGeom>
          <a:noFill/>
        </p:spPr>
      </p:pic>
      <p:pic>
        <p:nvPicPr>
          <p:cNvPr id="5" name="Picture 4" descr="C:\Users\N K BHASKAR\Desktop\Basic Nuclear physics\RADIOACTIVITY\images (15).jpg"/>
          <p:cNvPicPr>
            <a:picLocks noChangeAspect="1" noChangeArrowheads="1"/>
          </p:cNvPicPr>
          <p:nvPr/>
        </p:nvPicPr>
        <p:blipFill>
          <a:blip r:embed="rId3" cstate="print"/>
          <a:srcRect/>
          <a:stretch>
            <a:fillRect/>
          </a:stretch>
        </p:blipFill>
        <p:spPr bwMode="auto">
          <a:xfrm>
            <a:off x="4333164" y="5715052"/>
            <a:ext cx="968767" cy="818985"/>
          </a:xfrm>
          <a:prstGeom prst="rect">
            <a:avLst/>
          </a:prstGeom>
          <a:noFill/>
        </p:spPr>
      </p:pic>
      <p:pic>
        <p:nvPicPr>
          <p:cNvPr id="6" name="Picture 5" descr="C:\Users\N K BHASKAR\Desktop\Basic Nuclear physics\RADIOACTIVITY\download.jpg"/>
          <p:cNvPicPr>
            <a:picLocks noChangeAspect="1" noChangeArrowheads="1"/>
          </p:cNvPicPr>
          <p:nvPr/>
        </p:nvPicPr>
        <p:blipFill>
          <a:blip r:embed="rId4" cstate="print"/>
          <a:srcRect/>
          <a:stretch>
            <a:fillRect/>
          </a:stretch>
        </p:blipFill>
        <p:spPr bwMode="auto">
          <a:xfrm>
            <a:off x="6417927" y="5715053"/>
            <a:ext cx="995083" cy="818984"/>
          </a:xfrm>
          <a:prstGeom prst="rect">
            <a:avLst/>
          </a:prstGeom>
          <a:noFill/>
        </p:spPr>
      </p:pic>
      <p:sp>
        <p:nvSpPr>
          <p:cNvPr id="7" name="Rectangle 6"/>
          <p:cNvSpPr/>
          <p:nvPr/>
        </p:nvSpPr>
        <p:spPr>
          <a:xfrm>
            <a:off x="7413010" y="5943600"/>
            <a:ext cx="1730990" cy="338554"/>
          </a:xfrm>
          <a:prstGeom prst="rect">
            <a:avLst/>
          </a:prstGeom>
        </p:spPr>
        <p:txBody>
          <a:bodyPr wrap="square">
            <a:spAutoFit/>
          </a:bodyPr>
          <a:lstStyle/>
          <a:p>
            <a:r>
              <a:rPr lang="hi" sz="1600" b="1" dirty="0">
                <a:latin typeface="Opensans"/>
              </a:rPr>
              <a:t>अस्थिर परमाणु</a:t>
            </a:r>
            <a:endParaRPr lang="en-US" sz="1600" dirty="0">
              <a:latin typeface="Opensans"/>
            </a:endParaRPr>
          </a:p>
        </p:txBody>
      </p:sp>
      <p:sp>
        <p:nvSpPr>
          <p:cNvPr id="8" name="Rectangle 7"/>
          <p:cNvSpPr/>
          <p:nvPr/>
        </p:nvSpPr>
        <p:spPr>
          <a:xfrm>
            <a:off x="5026321" y="5955268"/>
            <a:ext cx="1374479" cy="338554"/>
          </a:xfrm>
          <a:prstGeom prst="rect">
            <a:avLst/>
          </a:prstGeom>
        </p:spPr>
        <p:txBody>
          <a:bodyPr wrap="none">
            <a:spAutoFit/>
          </a:bodyPr>
          <a:lstStyle/>
          <a:p>
            <a:r>
              <a:rPr lang="hi" sz="1600" b="1" dirty="0">
                <a:latin typeface="Opensans"/>
              </a:rPr>
              <a:t>स्थिर परमाणु</a:t>
            </a:r>
            <a:endParaRPr lang="en-US" sz="1600" dirty="0">
              <a:latin typeface="Opensans"/>
            </a:endParaRPr>
          </a:p>
        </p:txBody>
      </p:sp>
      <p:cxnSp>
        <p:nvCxnSpPr>
          <p:cNvPr id="10" name="Straight Connector 9"/>
          <p:cNvCxnSpPr/>
          <p:nvPr/>
        </p:nvCxnSpPr>
        <p:spPr>
          <a:xfrm>
            <a:off x="4343400" y="5334000"/>
            <a:ext cx="4724400" cy="463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33400" y="1905000"/>
            <a:ext cx="2971800" cy="1323439"/>
          </a:xfrm>
          <a:prstGeom prst="rect">
            <a:avLst/>
          </a:prstGeom>
        </p:spPr>
        <p:txBody>
          <a:bodyPr wrap="square">
            <a:spAutoFit/>
          </a:bodyPr>
          <a:lstStyle/>
          <a:p>
            <a:pPr algn="ctr"/>
            <a:r>
              <a:rPr lang="hi-IN" sz="4000" b="1" dirty="0">
                <a:solidFill>
                  <a:srgbClr val="FF0000"/>
                </a:solidFill>
                <a:latin typeface="Opensans"/>
              </a:rPr>
              <a:t> रेडिएशन/</a:t>
            </a:r>
          </a:p>
          <a:p>
            <a:pPr algn="ctr"/>
            <a:r>
              <a:rPr lang="hi-IN" sz="4000" b="1" dirty="0">
                <a:solidFill>
                  <a:srgbClr val="FF0000"/>
                </a:solidFill>
                <a:latin typeface="Opensans"/>
              </a:rPr>
              <a:t> </a:t>
            </a:r>
            <a:r>
              <a:rPr lang="hi" sz="4000" b="1" dirty="0">
                <a:solidFill>
                  <a:srgbClr val="FF0000"/>
                </a:solidFill>
                <a:latin typeface="Opensans"/>
              </a:rPr>
              <a:t>विकिरण</a:t>
            </a:r>
            <a:endParaRPr lang="en-US" sz="2800" dirty="0">
              <a:solidFill>
                <a:srgbClr val="FF0000"/>
              </a:solidFill>
            </a:endParaRPr>
          </a:p>
        </p:txBody>
      </p:sp>
      <p:pic>
        <p:nvPicPr>
          <p:cNvPr id="16" name="Picture 15" descr="C:\Users\Acer\Downloads\WhatsApp Image 2025-09-04 at 17.24.38 (1).jpe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152400"/>
            <a:ext cx="1295400" cy="914400"/>
          </a:xfrm>
          <a:prstGeom prst="rect">
            <a:avLst/>
          </a:prstGeom>
          <a:noFill/>
          <a:ln>
            <a:noFill/>
          </a:ln>
        </p:spPr>
      </p:pic>
      <p:pic>
        <p:nvPicPr>
          <p:cNvPr id="17" name="Picture 16" descr="C:\Users\Acer\Downloads\WhatsApp Image 2025-09-04 at 17.24.38 (3).jpe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97504" y="152400"/>
            <a:ext cx="1094096" cy="9144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67200" y="0"/>
            <a:ext cx="4876800" cy="6781800"/>
          </a:xfrm>
          <a:prstGeom prst="rect">
            <a:avLst/>
          </a:prstGeom>
          <a:solidFill>
            <a:schemeClr val="accent3">
              <a:lumMod val="20000"/>
              <a:lumOff val="80000"/>
            </a:schemeClr>
          </a:solidFill>
        </p:spPr>
        <p:txBody>
          <a:bodyPr wrap="square" rtlCol="0">
            <a:spAutoFit/>
          </a:bodyPr>
          <a:lstStyle/>
          <a:p>
            <a:endParaRPr lang="en-US" dirty="0"/>
          </a:p>
        </p:txBody>
      </p:sp>
      <p:sp>
        <p:nvSpPr>
          <p:cNvPr id="3" name="Rectangle 2"/>
          <p:cNvSpPr/>
          <p:nvPr/>
        </p:nvSpPr>
        <p:spPr>
          <a:xfrm>
            <a:off x="457200" y="1578114"/>
            <a:ext cx="3505200" cy="1323439"/>
          </a:xfrm>
          <a:prstGeom prst="rect">
            <a:avLst/>
          </a:prstGeom>
        </p:spPr>
        <p:txBody>
          <a:bodyPr wrap="square">
            <a:spAutoFit/>
          </a:bodyPr>
          <a:lstStyle/>
          <a:p>
            <a:r>
              <a:rPr lang="hi" sz="4000" b="1" dirty="0">
                <a:solidFill>
                  <a:srgbClr val="FF0000"/>
                </a:solidFill>
                <a:latin typeface="Opensans"/>
              </a:rPr>
              <a:t>रेडियो गतिविधि</a:t>
            </a:r>
            <a:endParaRPr lang="en-US" sz="4000" b="1" dirty="0">
              <a:solidFill>
                <a:srgbClr val="FF0000"/>
              </a:solidFill>
              <a:latin typeface="Opensans"/>
            </a:endParaRPr>
          </a:p>
        </p:txBody>
      </p:sp>
      <p:sp>
        <p:nvSpPr>
          <p:cNvPr id="4" name="Rectangle 3"/>
          <p:cNvSpPr/>
          <p:nvPr/>
        </p:nvSpPr>
        <p:spPr>
          <a:xfrm>
            <a:off x="4572000" y="1512463"/>
            <a:ext cx="4343400" cy="5509200"/>
          </a:xfrm>
          <a:prstGeom prst="rect">
            <a:avLst/>
          </a:prstGeom>
        </p:spPr>
        <p:txBody>
          <a:bodyPr wrap="square">
            <a:spAutoFit/>
          </a:bodyPr>
          <a:lstStyle/>
          <a:p>
            <a:pPr algn="ctr"/>
            <a:r>
              <a:rPr lang="hi" sz="2400" dirty="0">
                <a:latin typeface="Opensans"/>
              </a:rPr>
              <a:t>रेडियोधर्मिता अस्थिर परमाणु नाभिक से अल्फा, बीटा, गामा कण या किरण के रूप में विकिरण के स्वतः उत्सर्जन की घटना है।</a:t>
            </a:r>
            <a:r>
              <a:rPr lang="en-US" sz="2400" dirty="0">
                <a:latin typeface="Opensans"/>
              </a:rPr>
              <a:t> </a:t>
            </a:r>
          </a:p>
          <a:p>
            <a:pPr algn="ctr"/>
            <a:endParaRPr lang="en-US" sz="2400" dirty="0">
              <a:latin typeface="Opensans"/>
            </a:endParaRPr>
          </a:p>
          <a:p>
            <a:pPr algn="ctr"/>
            <a:r>
              <a:rPr lang="hi" sz="2400" dirty="0">
                <a:latin typeface="Opensans"/>
              </a:rPr>
              <a:t>दूसरे शब्दों में रेडियोधर्मिता को प्रति सेकंड विघटन की संख्या के रूप में परिभाषित किया जाता है</a:t>
            </a:r>
          </a:p>
          <a:p>
            <a:pPr>
              <a:lnSpc>
                <a:spcPct val="90000"/>
              </a:lnSpc>
            </a:pPr>
            <a:endParaRPr lang="en-US" sz="2400" dirty="0">
              <a:latin typeface="Opensans"/>
            </a:endParaRPr>
          </a:p>
          <a:p>
            <a:pPr algn="ctr">
              <a:lnSpc>
                <a:spcPct val="90000"/>
              </a:lnSpc>
            </a:pPr>
            <a:r>
              <a:rPr lang="hi" sz="2400" dirty="0">
                <a:latin typeface="Opensans"/>
              </a:rPr>
              <a:t>पूर्व इकाई – क्यूरी (</a:t>
            </a:r>
            <a:r>
              <a:rPr lang="en-US" sz="2400" dirty="0">
                <a:latin typeface="Opensans"/>
              </a:rPr>
              <a:t>Ci</a:t>
            </a:r>
            <a:r>
              <a:rPr lang="hi" sz="2400" dirty="0">
                <a:latin typeface="Opensans"/>
              </a:rPr>
              <a:t>)</a:t>
            </a:r>
            <a:endParaRPr lang="en-US" sz="2400" dirty="0">
              <a:latin typeface="Opensans"/>
            </a:endParaRPr>
          </a:p>
          <a:p>
            <a:pPr algn="ctr">
              <a:lnSpc>
                <a:spcPct val="90000"/>
              </a:lnSpc>
            </a:pPr>
            <a:r>
              <a:rPr lang="hi" sz="2400" dirty="0">
                <a:latin typeface="Opensans"/>
              </a:rPr>
              <a:t>नई इकाई - बेक्वेरेल (Bq)</a:t>
            </a:r>
            <a:endParaRPr lang="en-US" sz="2400" dirty="0">
              <a:latin typeface="Opensans"/>
            </a:endParaRPr>
          </a:p>
          <a:p>
            <a:pPr algn="ctr">
              <a:lnSpc>
                <a:spcPct val="90000"/>
              </a:lnSpc>
            </a:pPr>
            <a:endParaRPr lang="en-US" sz="2400" b="1" dirty="0">
              <a:latin typeface="Opensans"/>
            </a:endParaRPr>
          </a:p>
          <a:p>
            <a:pPr algn="ctr">
              <a:lnSpc>
                <a:spcPct val="90000"/>
              </a:lnSpc>
            </a:pPr>
            <a:r>
              <a:rPr lang="hi" sz="2400" b="1" dirty="0">
                <a:latin typeface="Opensans"/>
              </a:rPr>
              <a:t>1 </a:t>
            </a:r>
            <a:r>
              <a:rPr lang="en-US" sz="2400" dirty="0">
                <a:latin typeface="Opensans"/>
              </a:rPr>
              <a:t>Ci</a:t>
            </a:r>
            <a:r>
              <a:rPr lang="hi" sz="2400" b="1" dirty="0">
                <a:latin typeface="Opensans"/>
              </a:rPr>
              <a:t> = 3.7x10</a:t>
            </a:r>
            <a:r>
              <a:rPr lang="hi" sz="2400" b="1" baseline="30000" dirty="0">
                <a:latin typeface="Opensans"/>
              </a:rPr>
              <a:t>10 </a:t>
            </a:r>
            <a:r>
              <a:rPr lang="hi" sz="2400" dirty="0">
                <a:latin typeface="Opensans"/>
              </a:rPr>
              <a:t>Bq</a:t>
            </a:r>
            <a:endParaRPr lang="en-US" sz="2400" b="1" dirty="0">
              <a:latin typeface="Opensans"/>
            </a:endParaRPr>
          </a:p>
          <a:p>
            <a:pPr algn="just"/>
            <a:endParaRPr lang="en-US" sz="2800" dirty="0">
              <a:latin typeface="Opensans"/>
            </a:endParaRPr>
          </a:p>
        </p:txBody>
      </p:sp>
      <p:sp>
        <p:nvSpPr>
          <p:cNvPr id="6" name="Rectangle 5"/>
          <p:cNvSpPr/>
          <p:nvPr/>
        </p:nvSpPr>
        <p:spPr>
          <a:xfrm>
            <a:off x="457200" y="3133535"/>
            <a:ext cx="8458200" cy="480131"/>
          </a:xfrm>
          <a:prstGeom prst="rect">
            <a:avLst/>
          </a:prstGeom>
        </p:spPr>
        <p:txBody>
          <a:bodyPr wrap="square">
            <a:spAutoFit/>
          </a:bodyPr>
          <a:lstStyle/>
          <a:p>
            <a:pPr algn="just">
              <a:lnSpc>
                <a:spcPct val="90000"/>
              </a:lnSpc>
            </a:pPr>
            <a:r>
              <a:rPr lang="hi" sz="2800" dirty="0">
                <a:latin typeface="Opensans"/>
              </a:rPr>
              <a:t>.</a:t>
            </a:r>
            <a:endParaRPr lang="en-US" sz="2800" dirty="0">
              <a:latin typeface="Opensans"/>
            </a:endParaRPr>
          </a:p>
        </p:txBody>
      </p:sp>
      <p:pic>
        <p:nvPicPr>
          <p:cNvPr id="8" name="Picture 7" descr="C:\Users\Acer\Downloads\WhatsApp Image 2025-09-04 at 17.24.38 (1).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295400" cy="914400"/>
          </a:xfrm>
          <a:prstGeom prst="rect">
            <a:avLst/>
          </a:prstGeom>
          <a:noFill/>
          <a:ln>
            <a:noFill/>
          </a:ln>
        </p:spPr>
      </p:pic>
      <p:pic>
        <p:nvPicPr>
          <p:cNvPr id="9" name="Picture 8" descr="C:\Users\Acer\Downloads\WhatsApp Image 2025-09-04 at 17.24.38 (3).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7504" y="152400"/>
            <a:ext cx="1094096" cy="9144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67200" y="11373"/>
            <a:ext cx="4876800" cy="6781800"/>
          </a:xfrm>
          <a:prstGeom prst="rect">
            <a:avLst/>
          </a:prstGeom>
          <a:solidFill>
            <a:schemeClr val="accent3">
              <a:lumMod val="20000"/>
              <a:lumOff val="80000"/>
            </a:schemeClr>
          </a:solidFill>
        </p:spPr>
        <p:txBody>
          <a:bodyPr wrap="square" rtlCol="0">
            <a:spAutoFit/>
          </a:bodyPr>
          <a:lstStyle/>
          <a:p>
            <a:endParaRPr lang="en-US" dirty="0"/>
          </a:p>
        </p:txBody>
      </p:sp>
      <p:sp>
        <p:nvSpPr>
          <p:cNvPr id="4" name="TextBox 3"/>
          <p:cNvSpPr txBox="1"/>
          <p:nvPr/>
        </p:nvSpPr>
        <p:spPr>
          <a:xfrm>
            <a:off x="152400" y="1578114"/>
            <a:ext cx="4343400" cy="1323439"/>
          </a:xfrm>
          <a:prstGeom prst="rect">
            <a:avLst/>
          </a:prstGeom>
          <a:noFill/>
        </p:spPr>
        <p:txBody>
          <a:bodyPr wrap="square" rtlCol="0">
            <a:spAutoFit/>
          </a:bodyPr>
          <a:lstStyle/>
          <a:p>
            <a:r>
              <a:rPr lang="hi" sz="4000" b="1" dirty="0">
                <a:solidFill>
                  <a:srgbClr val="FF0000"/>
                </a:solidFill>
                <a:latin typeface="Opensans"/>
              </a:rPr>
              <a:t>विकिरण के प्रकार</a:t>
            </a:r>
          </a:p>
        </p:txBody>
      </p:sp>
      <p:sp>
        <p:nvSpPr>
          <p:cNvPr id="5" name="Rectangle 4"/>
          <p:cNvSpPr/>
          <p:nvPr/>
        </p:nvSpPr>
        <p:spPr>
          <a:xfrm>
            <a:off x="4343400" y="1167110"/>
            <a:ext cx="4648200" cy="4157420"/>
          </a:xfrm>
          <a:prstGeom prst="rect">
            <a:avLst/>
          </a:prstGeom>
        </p:spPr>
        <p:txBody>
          <a:bodyPr wrap="square">
            <a:spAutoFit/>
          </a:bodyPr>
          <a:lstStyle/>
          <a:p>
            <a:pPr marL="287338" indent="-287338">
              <a:lnSpc>
                <a:spcPct val="150000"/>
              </a:lnSpc>
              <a:buFont typeface="Arial" panose="020B0604020202020204" pitchFamily="34" charset="0"/>
              <a:buChar char="•"/>
            </a:pPr>
            <a:r>
              <a:rPr lang="hi" sz="2400" dirty="0">
                <a:latin typeface="Opensans"/>
              </a:rPr>
              <a:t>विकिरण में ऊर्जा की एक विस्तृत श्रृंखला होती है जो विद्युत</a:t>
            </a:r>
            <a:r>
              <a:rPr lang="en-US" sz="2400" dirty="0">
                <a:latin typeface="Opensans"/>
              </a:rPr>
              <a:t>-</a:t>
            </a:r>
            <a:r>
              <a:rPr lang="hi" sz="2400" dirty="0">
                <a:latin typeface="Opensans"/>
              </a:rPr>
              <a:t>चुम्बकीय स्पेक्ट्रम बनाती है ।</a:t>
            </a:r>
          </a:p>
          <a:p>
            <a:pPr marL="287338" indent="-287338">
              <a:lnSpc>
                <a:spcPct val="150000"/>
              </a:lnSpc>
              <a:buFont typeface="Arial" panose="020B0604020202020204" pitchFamily="34" charset="0"/>
              <a:buChar char="•"/>
            </a:pPr>
            <a:r>
              <a:rPr lang="hi" sz="2400" dirty="0">
                <a:latin typeface="Opensans"/>
              </a:rPr>
              <a:t>स्पेक्ट्रम के दो प्रमुख भाग हैं :-</a:t>
            </a:r>
            <a:endParaRPr lang="en-US" sz="2400" dirty="0">
              <a:latin typeface="Opensans"/>
            </a:endParaRPr>
          </a:p>
          <a:p>
            <a:pPr marL="739775" indent="-452438">
              <a:lnSpc>
                <a:spcPct val="150000"/>
              </a:lnSpc>
              <a:buAutoNum type="arabicPeriod"/>
            </a:pPr>
            <a:r>
              <a:rPr lang="hi" sz="2400" dirty="0">
                <a:latin typeface="Opensans"/>
              </a:rPr>
              <a:t>गैर-आय</a:t>
            </a:r>
            <a:r>
              <a:rPr lang="hi-IN" sz="2400" dirty="0">
                <a:latin typeface="Opensans"/>
              </a:rPr>
              <a:t>नकारी</a:t>
            </a:r>
            <a:r>
              <a:rPr lang="hi" sz="2400" dirty="0">
                <a:latin typeface="Opensans"/>
              </a:rPr>
              <a:t> विकिरण </a:t>
            </a:r>
            <a:r>
              <a:rPr lang="hi-IN" sz="2400" dirty="0">
                <a:latin typeface="Opensans"/>
              </a:rPr>
              <a:t>तथा</a:t>
            </a:r>
            <a:endParaRPr lang="en-US" sz="2400" dirty="0">
              <a:latin typeface="Opensans"/>
            </a:endParaRPr>
          </a:p>
          <a:p>
            <a:pPr marL="739775" indent="-452438">
              <a:lnSpc>
                <a:spcPct val="150000"/>
              </a:lnSpc>
              <a:buAutoNum type="arabicPeriod"/>
            </a:pPr>
            <a:r>
              <a:rPr lang="hi" sz="2400" dirty="0">
                <a:latin typeface="Opensans"/>
              </a:rPr>
              <a:t>आयनकारी विकिरण</a:t>
            </a:r>
          </a:p>
          <a:p>
            <a:pPr algn="just">
              <a:lnSpc>
                <a:spcPct val="200000"/>
              </a:lnSpc>
            </a:pPr>
            <a:endParaRPr lang="en-US" sz="2800" dirty="0">
              <a:latin typeface="Opensans"/>
            </a:endParaRPr>
          </a:p>
        </p:txBody>
      </p:sp>
      <p:pic>
        <p:nvPicPr>
          <p:cNvPr id="7" name="Picture 6" descr="C:\Users\Acer\Downloads\WhatsApp Image 2025-09-04 at 17.24.38 (1).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295400" cy="914400"/>
          </a:xfrm>
          <a:prstGeom prst="rect">
            <a:avLst/>
          </a:prstGeom>
          <a:noFill/>
          <a:ln>
            <a:noFill/>
          </a:ln>
        </p:spPr>
      </p:pic>
      <p:pic>
        <p:nvPicPr>
          <p:cNvPr id="8" name="Picture 7" descr="C:\Users\Acer\Downloads\WhatsApp Image 2025-09-04 at 17.24.38 (3).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7504" y="152400"/>
            <a:ext cx="1094096" cy="9144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67200" y="0"/>
            <a:ext cx="4876800" cy="6781800"/>
          </a:xfrm>
          <a:prstGeom prst="rect">
            <a:avLst/>
          </a:prstGeom>
          <a:solidFill>
            <a:schemeClr val="accent3">
              <a:lumMod val="20000"/>
              <a:lumOff val="80000"/>
            </a:schemeClr>
          </a:solidFill>
        </p:spPr>
        <p:txBody>
          <a:bodyPr wrap="square" rtlCol="0">
            <a:spAutoFit/>
          </a:bodyPr>
          <a:lstStyle/>
          <a:p>
            <a:endParaRPr lang="en-US" dirty="0"/>
          </a:p>
        </p:txBody>
      </p:sp>
      <p:sp>
        <p:nvSpPr>
          <p:cNvPr id="3" name="Rectangle 2"/>
          <p:cNvSpPr/>
          <p:nvPr/>
        </p:nvSpPr>
        <p:spPr>
          <a:xfrm>
            <a:off x="4267200" y="1219200"/>
            <a:ext cx="4572000" cy="4955203"/>
          </a:xfrm>
          <a:prstGeom prst="rect">
            <a:avLst/>
          </a:prstGeom>
        </p:spPr>
        <p:txBody>
          <a:bodyPr wrap="square">
            <a:spAutoFit/>
          </a:bodyPr>
          <a:lstStyle/>
          <a:p>
            <a:pPr marL="342900" indent="-342900" algn="just">
              <a:buFont typeface="Arial" panose="020B0604020202020204" pitchFamily="34" charset="0"/>
              <a:buChar char="•"/>
            </a:pPr>
            <a:r>
              <a:rPr lang="hi" sz="2400" dirty="0">
                <a:latin typeface="Opensans"/>
              </a:rPr>
              <a:t>आयनकारी विकिरण वह विकिरण है जिसमें पर्याप्त ऊर्जा होती है, ताकि परमाणु के साथ अंतःक्रिया के दौरान, यह परमाणु की कक्षा से कसकर बंधे इलेक्ट्रॉनों को हटा सके, जिससे परमाणु आवेशित या आयनित हो जाए।</a:t>
            </a:r>
            <a:endParaRPr lang="hi-IN" sz="2400" dirty="0">
              <a:latin typeface="Opensans"/>
            </a:endParaRPr>
          </a:p>
          <a:p>
            <a:pPr marL="342900" indent="-342900" algn="just">
              <a:buFont typeface="Arial" panose="020B0604020202020204" pitchFamily="34" charset="0"/>
              <a:buChar char="•"/>
            </a:pPr>
            <a:endParaRPr lang="hi-IN" sz="2400" dirty="0">
              <a:latin typeface="Opensans"/>
            </a:endParaRPr>
          </a:p>
          <a:p>
            <a:pPr marL="342900" indent="-342900" algn="just">
              <a:buFont typeface="Arial" panose="020B0604020202020204" pitchFamily="34" charset="0"/>
              <a:buChar char="•"/>
            </a:pPr>
            <a:r>
              <a:rPr lang="hi" sz="2400" dirty="0">
                <a:latin typeface="Opensans"/>
              </a:rPr>
              <a:t>गैर-आय</a:t>
            </a:r>
            <a:r>
              <a:rPr lang="hi-IN" sz="2400" dirty="0">
                <a:latin typeface="Opensans"/>
              </a:rPr>
              <a:t>नकारी</a:t>
            </a:r>
            <a:r>
              <a:rPr lang="hi" sz="2400" dirty="0">
                <a:latin typeface="Opensans"/>
              </a:rPr>
              <a:t> विकिरण वह विकिरण है जिसमे परमाणुओं से इलेक्ट्रॉनों को हटाने के लिए पर्याप्त ऊर्जा नहीं होती है </a:t>
            </a:r>
            <a:r>
              <a:rPr lang="hi" sz="2800" dirty="0">
                <a:latin typeface="Opensans"/>
              </a:rPr>
              <a:t>।</a:t>
            </a:r>
          </a:p>
        </p:txBody>
      </p:sp>
      <p:pic>
        <p:nvPicPr>
          <p:cNvPr id="5" name="Picture 2" descr="http://upload.wikimedia.org/wikipedia/commons/thumb/8/8a/Radio_waves_hazard_symbol.svg/220px-Radio_waves_hazard_symbol.svg.png"/>
          <p:cNvPicPr>
            <a:picLocks noChangeAspect="1" noChangeArrowheads="1"/>
          </p:cNvPicPr>
          <p:nvPr/>
        </p:nvPicPr>
        <p:blipFill>
          <a:blip r:embed="rId2" cstate="print"/>
          <a:srcRect/>
          <a:stretch>
            <a:fillRect/>
          </a:stretch>
        </p:blipFill>
        <p:spPr bwMode="auto">
          <a:xfrm>
            <a:off x="1104900" y="4381500"/>
            <a:ext cx="1752600" cy="1524000"/>
          </a:xfrm>
          <a:prstGeom prst="rect">
            <a:avLst/>
          </a:prstGeom>
          <a:noFill/>
        </p:spPr>
      </p:pic>
      <p:pic>
        <p:nvPicPr>
          <p:cNvPr id="6" name="Picture 4" descr="http://upload.wikimedia.org/wikipedia/commons/thumb/b/b5/Radioactive.svg/200px-Radioactive.svg.png"/>
          <p:cNvPicPr>
            <a:picLocks noChangeAspect="1" noChangeArrowheads="1"/>
          </p:cNvPicPr>
          <p:nvPr/>
        </p:nvPicPr>
        <p:blipFill>
          <a:blip r:embed="rId3" cstate="print"/>
          <a:srcRect/>
          <a:stretch>
            <a:fillRect/>
          </a:stretch>
        </p:blipFill>
        <p:spPr bwMode="auto">
          <a:xfrm>
            <a:off x="1219200" y="1990725"/>
            <a:ext cx="1524000" cy="1438275"/>
          </a:xfrm>
          <a:prstGeom prst="rect">
            <a:avLst/>
          </a:prstGeom>
          <a:noFill/>
        </p:spPr>
      </p:pic>
      <p:pic>
        <p:nvPicPr>
          <p:cNvPr id="8" name="Picture 7" descr="C:\Users\Acer\Downloads\WhatsApp Image 2025-09-04 at 17.24.38 (1).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52400"/>
            <a:ext cx="1295400" cy="914400"/>
          </a:xfrm>
          <a:prstGeom prst="rect">
            <a:avLst/>
          </a:prstGeom>
          <a:noFill/>
          <a:ln>
            <a:noFill/>
          </a:ln>
        </p:spPr>
      </p:pic>
      <p:pic>
        <p:nvPicPr>
          <p:cNvPr id="9" name="Picture 8" descr="C:\Users\Acer\Downloads\WhatsApp Image 2025-09-04 at 17.24.38 (3).jpe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97504" y="152400"/>
            <a:ext cx="1094096" cy="9144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81000" y="1447800"/>
            <a:ext cx="8229600" cy="4572000"/>
            <a:chOff x="703053" y="1295400"/>
            <a:chExt cx="7297947" cy="3505200"/>
          </a:xfrm>
        </p:grpSpPr>
        <p:pic>
          <p:nvPicPr>
            <p:cNvPr id="4" name="Picture 2" descr="http://www.epa.gov/radiation/images/spectrum_right.jpg"/>
            <p:cNvPicPr>
              <a:picLocks noChangeAspect="1" noChangeArrowheads="1"/>
            </p:cNvPicPr>
            <p:nvPr/>
          </p:nvPicPr>
          <p:blipFill>
            <a:blip r:embed="rId2" cstate="print"/>
            <a:srcRect/>
            <a:stretch>
              <a:fillRect/>
            </a:stretch>
          </p:blipFill>
          <p:spPr bwMode="auto">
            <a:xfrm>
              <a:off x="3962400" y="1295400"/>
              <a:ext cx="4038600" cy="3505200"/>
            </a:xfrm>
            <a:prstGeom prst="rect">
              <a:avLst/>
            </a:prstGeom>
            <a:noFill/>
          </p:spPr>
        </p:pic>
        <p:pic>
          <p:nvPicPr>
            <p:cNvPr id="5" name="Picture 4" descr="Electromagnetic Spectrum Illustration. See text below."/>
            <p:cNvPicPr>
              <a:picLocks noChangeAspect="1" noChangeArrowheads="1"/>
            </p:cNvPicPr>
            <p:nvPr/>
          </p:nvPicPr>
          <p:blipFill>
            <a:blip r:embed="rId3" cstate="print"/>
            <a:srcRect/>
            <a:stretch>
              <a:fillRect/>
            </a:stretch>
          </p:blipFill>
          <p:spPr bwMode="auto">
            <a:xfrm>
              <a:off x="703053" y="1295400"/>
              <a:ext cx="3259347" cy="3505200"/>
            </a:xfrm>
            <a:prstGeom prst="rect">
              <a:avLst/>
            </a:prstGeom>
            <a:noFill/>
          </p:spPr>
        </p:pic>
      </p:grpSp>
      <p:pic>
        <p:nvPicPr>
          <p:cNvPr id="7" name="Picture 6" descr="C:\Users\Acer\Downloads\WhatsApp Image 2025-09-04 at 17.24.38 (1).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52400"/>
            <a:ext cx="1295400" cy="914400"/>
          </a:xfrm>
          <a:prstGeom prst="rect">
            <a:avLst/>
          </a:prstGeom>
          <a:noFill/>
          <a:ln>
            <a:noFill/>
          </a:ln>
        </p:spPr>
      </p:pic>
      <p:pic>
        <p:nvPicPr>
          <p:cNvPr id="8" name="Picture 7" descr="C:\Users\Acer\Downloads\WhatsApp Image 2025-09-04 at 17.24.38 (3).jpe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97504" y="152400"/>
            <a:ext cx="1094096" cy="9144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67200" y="0"/>
            <a:ext cx="4876800" cy="6781800"/>
          </a:xfrm>
          <a:prstGeom prst="rect">
            <a:avLst/>
          </a:prstGeom>
          <a:solidFill>
            <a:schemeClr val="accent3">
              <a:lumMod val="20000"/>
              <a:lumOff val="80000"/>
            </a:schemeClr>
          </a:solidFill>
        </p:spPr>
        <p:txBody>
          <a:bodyPr wrap="square" rtlCol="0">
            <a:spAutoFit/>
          </a:bodyPr>
          <a:lstStyle/>
          <a:p>
            <a:endParaRPr lang="en-US" dirty="0"/>
          </a:p>
        </p:txBody>
      </p:sp>
      <p:sp>
        <p:nvSpPr>
          <p:cNvPr id="3" name="Rectangle 54"/>
          <p:cNvSpPr txBox="1">
            <a:spLocks noChangeArrowheads="1"/>
          </p:cNvSpPr>
          <p:nvPr/>
        </p:nvSpPr>
        <p:spPr>
          <a:xfrm>
            <a:off x="4419600" y="1295400"/>
            <a:ext cx="4419600" cy="5333999"/>
          </a:xfrm>
          <a:prstGeom prst="rect">
            <a:avLst/>
          </a:prstGeom>
        </p:spPr>
        <p:txBody>
          <a:bodyPr/>
          <a:lstStyle/>
          <a:p>
            <a:pPr marL="342900" marR="0" lvl="0" indent="-342900" algn="l"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hi" sz="2400" b="0" i="0" u="none" strike="noStrike" kern="1200" cap="none" spc="0" normalizeH="0" baseline="0" noProof="0" dirty="0">
                <a:ln>
                  <a:noFill/>
                </a:ln>
                <a:effectLst/>
                <a:uLnTx/>
                <a:uFillTx/>
                <a:latin typeface="Opensans"/>
              </a:rPr>
              <a:t>बाहरी परत - अग्निरोधी और तेल विकर्षक नायलॉन कपड़े से बनी है।</a:t>
            </a:r>
          </a:p>
          <a:p>
            <a:pPr marL="342900" marR="0" lvl="0" indent="-342900" algn="l"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r>
              <a:rPr lang="hi-IN" sz="2400" dirty="0">
                <a:latin typeface="Opensans"/>
              </a:rPr>
              <a:t>दूसरी</a:t>
            </a:r>
            <a:r>
              <a:rPr kumimoji="0" lang="hi" sz="2400" b="0" i="0" u="none" strike="noStrike" kern="1200" cap="none" spc="0" normalizeH="0" baseline="0" noProof="0" dirty="0">
                <a:ln>
                  <a:noFill/>
                </a:ln>
                <a:effectLst/>
                <a:uLnTx/>
                <a:uFillTx/>
                <a:latin typeface="Opensans"/>
              </a:rPr>
              <a:t> परत - विषाक्त गैसों के लिए उच्च गुणवत्ता वाले </a:t>
            </a:r>
            <a:r>
              <a:rPr kumimoji="0" lang="hi-IN" sz="2400" b="0" i="0" u="none" strike="noStrike" kern="1200" cap="none" spc="0" normalizeH="0" baseline="0" noProof="0" dirty="0">
                <a:ln>
                  <a:noFill/>
                </a:ln>
                <a:effectLst/>
                <a:uLnTx/>
                <a:uFillTx/>
                <a:latin typeface="Opensans"/>
              </a:rPr>
              <a:t>अधि</a:t>
            </a:r>
            <a:r>
              <a:rPr kumimoji="0" lang="hi" sz="2400" b="0" i="0" u="none" strike="noStrike" kern="1200" cap="none" spc="0" normalizeH="0" baseline="0" noProof="0" dirty="0">
                <a:ln>
                  <a:noFill/>
                </a:ln>
                <a:effectLst/>
                <a:uLnTx/>
                <a:uFillTx/>
                <a:latin typeface="Opensans"/>
              </a:rPr>
              <a:t>शोषक कार्बन से बनी है।</a:t>
            </a:r>
          </a:p>
          <a:p>
            <a:pPr marL="342900" marR="0" lvl="0" indent="-342900" algn="l"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hi" sz="2400" b="0" i="0" u="none" strike="noStrike" kern="1200" cap="none" spc="0" normalizeH="0" baseline="0" noProof="0" dirty="0">
                <a:ln>
                  <a:noFill/>
                </a:ln>
                <a:effectLst/>
                <a:uLnTx/>
                <a:uFillTx/>
                <a:latin typeface="Opensans"/>
              </a:rPr>
              <a:t>सबसे भीतरी परत हल्के वजन वाले सूती स्क्रिम से पंक्तिबद्ध</a:t>
            </a:r>
          </a:p>
          <a:p>
            <a:pPr marL="342900" marR="0" lvl="0" indent="-342900" algn="l" defTabSz="914400" rtl="0" eaLnBrk="1" fontAlgn="auto" latinLnBrk="0" hangingPunct="1">
              <a:lnSpc>
                <a:spcPct val="150000"/>
              </a:lnSpc>
              <a:spcBef>
                <a:spcPct val="20000"/>
              </a:spcBef>
              <a:spcAft>
                <a:spcPts val="0"/>
              </a:spcAft>
              <a:buClrTx/>
              <a:buSzTx/>
              <a:buFont typeface="Wingdings" pitchFamily="2" charset="2"/>
              <a:buChar char="ü"/>
              <a:tabLst/>
              <a:defRPr/>
            </a:pPr>
            <a:endParaRPr kumimoji="0" lang="en-US" sz="3200" b="0" i="0" u="none" strike="noStrike" kern="1200" cap="none" spc="0" normalizeH="0" baseline="0" noProof="0" dirty="0">
              <a:ln>
                <a:noFill/>
              </a:ln>
              <a:effectLst/>
              <a:uLnTx/>
              <a:uFillTx/>
              <a:latin typeface="Opensans"/>
            </a:endParaRPr>
          </a:p>
        </p:txBody>
      </p:sp>
      <p:sp>
        <p:nvSpPr>
          <p:cNvPr id="4" name="TextBox 3"/>
          <p:cNvSpPr txBox="1"/>
          <p:nvPr/>
        </p:nvSpPr>
        <p:spPr>
          <a:xfrm>
            <a:off x="442800" y="1959114"/>
            <a:ext cx="3017173" cy="707886"/>
          </a:xfrm>
          <a:prstGeom prst="rect">
            <a:avLst/>
          </a:prstGeom>
          <a:noFill/>
        </p:spPr>
        <p:txBody>
          <a:bodyPr wrap="none" rtlCol="0">
            <a:spAutoFit/>
          </a:bodyPr>
          <a:lstStyle/>
          <a:p>
            <a:r>
              <a:rPr lang="hi" sz="4000" b="1" dirty="0">
                <a:solidFill>
                  <a:srgbClr val="FF0000"/>
                </a:solidFill>
                <a:latin typeface="Opensans"/>
              </a:rPr>
              <a:t>एन</a:t>
            </a:r>
            <a:r>
              <a:rPr lang="hi-IN" sz="4000" b="1" dirty="0">
                <a:solidFill>
                  <a:srgbClr val="FF0000"/>
                </a:solidFill>
                <a:latin typeface="Opensans"/>
              </a:rPr>
              <a:t>.</a:t>
            </a:r>
            <a:r>
              <a:rPr lang="hi" sz="4000" b="1" dirty="0">
                <a:solidFill>
                  <a:srgbClr val="FF0000"/>
                </a:solidFill>
                <a:latin typeface="Opensans"/>
              </a:rPr>
              <a:t>बी</a:t>
            </a:r>
            <a:r>
              <a:rPr lang="hi-IN" sz="4000" b="1" dirty="0">
                <a:solidFill>
                  <a:srgbClr val="FF0000"/>
                </a:solidFill>
                <a:latin typeface="Opensans"/>
              </a:rPr>
              <a:t>.</a:t>
            </a:r>
            <a:r>
              <a:rPr lang="hi" sz="4000" b="1" dirty="0">
                <a:solidFill>
                  <a:srgbClr val="FF0000"/>
                </a:solidFill>
                <a:latin typeface="Opensans"/>
              </a:rPr>
              <a:t>सी</a:t>
            </a:r>
            <a:r>
              <a:rPr lang="hi-IN" sz="4000" b="1" dirty="0">
                <a:solidFill>
                  <a:srgbClr val="FF0000"/>
                </a:solidFill>
                <a:latin typeface="Opensans"/>
              </a:rPr>
              <a:t>.</a:t>
            </a:r>
            <a:r>
              <a:rPr lang="hi" sz="4000" b="1" dirty="0">
                <a:solidFill>
                  <a:srgbClr val="FF0000"/>
                </a:solidFill>
                <a:latin typeface="Opensans"/>
              </a:rPr>
              <a:t> सूट</a:t>
            </a:r>
          </a:p>
        </p:txBody>
      </p:sp>
      <p:pic>
        <p:nvPicPr>
          <p:cNvPr id="6" name="Picture 5" descr="C:\Users\Acer\Downloads\WhatsApp Image 2025-09-04 at 17.24.38 (1).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295400" cy="914400"/>
          </a:xfrm>
          <a:prstGeom prst="rect">
            <a:avLst/>
          </a:prstGeom>
          <a:noFill/>
          <a:ln>
            <a:noFill/>
          </a:ln>
        </p:spPr>
      </p:pic>
      <p:pic>
        <p:nvPicPr>
          <p:cNvPr id="7" name="Picture 6" descr="C:\Users\Acer\Downloads\WhatsApp Image 2025-09-04 at 17.24.38 (3).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7504" y="152400"/>
            <a:ext cx="1094096" cy="9144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86200" y="0"/>
            <a:ext cx="5235054" cy="6858000"/>
          </a:xfrm>
          <a:prstGeom prst="rect">
            <a:avLst/>
          </a:prstGeom>
          <a:solidFill>
            <a:schemeClr val="accent3">
              <a:lumMod val="20000"/>
              <a:lumOff val="80000"/>
            </a:schemeClr>
          </a:solidFill>
        </p:spPr>
        <p:txBody>
          <a:bodyPr wrap="square" rtlCol="0">
            <a:spAutoFit/>
          </a:bodyPr>
          <a:lstStyle/>
          <a:p>
            <a:endParaRPr lang="en-US" dirty="0"/>
          </a:p>
        </p:txBody>
      </p:sp>
      <p:sp>
        <p:nvSpPr>
          <p:cNvPr id="3" name="Rectangle 2"/>
          <p:cNvSpPr txBox="1">
            <a:spLocks noChangeArrowheads="1"/>
          </p:cNvSpPr>
          <p:nvPr/>
        </p:nvSpPr>
        <p:spPr>
          <a:xfrm>
            <a:off x="4114800" y="1066800"/>
            <a:ext cx="4724400" cy="5562600"/>
          </a:xfrm>
          <a:prstGeom prst="rect">
            <a:avLst/>
          </a:prstGeom>
        </p:spPr>
        <p:txBody>
          <a:bodyPr/>
          <a:lstStyle/>
          <a:p>
            <a:pPr marR="0" lvl="0" algn="l" defTabSz="914400" rtl="0" eaLnBrk="1" fontAlgn="auto" latinLnBrk="0" hangingPunct="1">
              <a:lnSpc>
                <a:spcPct val="100000"/>
              </a:lnSpc>
              <a:spcBef>
                <a:spcPct val="20000"/>
              </a:spcBef>
              <a:spcAft>
                <a:spcPts val="0"/>
              </a:spcAft>
              <a:buClrTx/>
              <a:buSzTx/>
              <a:buFont typeface="Wingdings" pitchFamily="2" charset="2"/>
              <a:buNone/>
              <a:tabLst/>
              <a:defRPr/>
            </a:pPr>
            <a:r>
              <a:rPr lang="hi-IN" sz="2400" b="1" dirty="0">
                <a:latin typeface="Opensans"/>
              </a:rPr>
              <a:t>MOPP</a:t>
            </a:r>
            <a:r>
              <a:rPr lang="hi-IN" sz="2400" dirty="0">
                <a:latin typeface="Opensans"/>
              </a:rPr>
              <a:t> </a:t>
            </a:r>
            <a:r>
              <a:rPr kumimoji="0" lang="hi" sz="2400" b="0" i="0" u="none" strike="noStrike" kern="1200" cap="none" spc="0" normalizeH="0" baseline="0" noProof="0" dirty="0">
                <a:ln>
                  <a:noFill/>
                </a:ln>
                <a:effectLst/>
                <a:uLnTx/>
                <a:uFillTx/>
                <a:latin typeface="Opensans"/>
              </a:rPr>
              <a:t>= मिशन </a:t>
            </a:r>
            <a:r>
              <a:rPr kumimoji="0" lang="hi-IN" sz="2400" b="0" i="0" u="none" strike="noStrike" kern="1200" cap="none" spc="0" normalizeH="0" baseline="0" noProof="0" dirty="0">
                <a:ln>
                  <a:noFill/>
                </a:ln>
                <a:effectLst/>
                <a:uLnTx/>
                <a:uFillTx/>
                <a:latin typeface="Opensans"/>
              </a:rPr>
              <a:t>ओरिएंटेड प्रोटेक्टिव पोस्चर</a:t>
            </a:r>
            <a:endParaRPr kumimoji="0" lang="hi" sz="2400" b="0" i="0" u="none" strike="noStrike" kern="1200" cap="none" spc="0" normalizeH="0" baseline="0" noProof="0" dirty="0">
              <a:ln>
                <a:noFill/>
              </a:ln>
              <a:effectLst/>
              <a:uLnTx/>
              <a:uFillTx/>
              <a:latin typeface="Opensans"/>
            </a:endParaRPr>
          </a:p>
          <a:p>
            <a:pPr marL="342900" lvl="0" indent="-342900">
              <a:spcBef>
                <a:spcPct val="20000"/>
              </a:spcBef>
              <a:buFont typeface="Arial" pitchFamily="34" charset="0"/>
              <a:buChar char="•"/>
              <a:defRPr/>
            </a:pPr>
            <a:r>
              <a:rPr lang="hi-IN" sz="2400" dirty="0">
                <a:latin typeface="Opensans"/>
              </a:rPr>
              <a:t>मोप</a:t>
            </a:r>
            <a:r>
              <a:rPr lang="hi" sz="2400" dirty="0">
                <a:latin typeface="Opensans"/>
              </a:rPr>
              <a:t>-</a:t>
            </a:r>
            <a:r>
              <a:rPr lang="hi-IN" sz="2400" dirty="0">
                <a:latin typeface="Opensans"/>
              </a:rPr>
              <a:t>(</a:t>
            </a:r>
            <a:r>
              <a:rPr lang="hi" sz="2400" dirty="0">
                <a:latin typeface="Opensans"/>
              </a:rPr>
              <a:t>0</a:t>
            </a:r>
            <a:r>
              <a:rPr lang="hi-IN" sz="2400" dirty="0">
                <a:latin typeface="Opensans"/>
              </a:rPr>
              <a:t>)- </a:t>
            </a:r>
            <a:r>
              <a:rPr kumimoji="0" lang="hi" sz="2400" b="0" i="0" u="none" strike="noStrike" kern="1200" cap="none" spc="0" normalizeH="0" baseline="0" noProof="0" dirty="0">
                <a:ln>
                  <a:noFill/>
                </a:ln>
                <a:effectLst/>
                <a:uLnTx/>
                <a:uFillTx/>
                <a:latin typeface="Opensans"/>
              </a:rPr>
              <a:t>IPE किट </a:t>
            </a:r>
            <a:r>
              <a:rPr kumimoji="0" lang="hi-IN" sz="2400" b="0" i="0" u="none" strike="noStrike" kern="1200" cap="none" spc="0" normalizeH="0" baseline="0" noProof="0" dirty="0">
                <a:ln>
                  <a:noFill/>
                </a:ln>
                <a:effectLst/>
                <a:uLnTx/>
                <a:uFillTx/>
                <a:latin typeface="Opensans"/>
              </a:rPr>
              <a:t>लिये </a:t>
            </a:r>
            <a:r>
              <a:rPr lang="hi" sz="2400" dirty="0">
                <a:latin typeface="Opensans"/>
              </a:rPr>
              <a:t>हुए </a:t>
            </a:r>
            <a:endParaRPr lang="hi-IN" sz="2400" dirty="0">
              <a:latin typeface="Opensans"/>
            </a:endParaRPr>
          </a:p>
          <a:p>
            <a:pPr marL="342900" lvl="0" indent="-342900">
              <a:spcBef>
                <a:spcPct val="20000"/>
              </a:spcBef>
              <a:buFont typeface="Arial" pitchFamily="34" charset="0"/>
              <a:buChar char="•"/>
              <a:defRPr/>
            </a:pPr>
            <a:r>
              <a:rPr lang="hi-IN" sz="2400" dirty="0">
                <a:latin typeface="Opensans"/>
              </a:rPr>
              <a:t>मोप</a:t>
            </a:r>
            <a:r>
              <a:rPr lang="hi" sz="2400" dirty="0">
                <a:latin typeface="Opensans"/>
              </a:rPr>
              <a:t>-</a:t>
            </a:r>
            <a:r>
              <a:rPr lang="hi-IN" sz="2400" dirty="0">
                <a:latin typeface="Opensans"/>
              </a:rPr>
              <a:t>(</a:t>
            </a:r>
            <a:r>
              <a:rPr lang="hi" sz="2400" dirty="0">
                <a:latin typeface="Opensans"/>
              </a:rPr>
              <a:t>i</a:t>
            </a:r>
            <a:r>
              <a:rPr lang="hi-IN" sz="2400" dirty="0">
                <a:latin typeface="Opensans"/>
              </a:rPr>
              <a:t>)</a:t>
            </a:r>
            <a:r>
              <a:rPr lang="hi" sz="2400" dirty="0">
                <a:latin typeface="Opensans"/>
              </a:rPr>
              <a:t> </a:t>
            </a:r>
            <a:r>
              <a:rPr lang="hi-IN" sz="2400" dirty="0">
                <a:latin typeface="Opensans"/>
              </a:rPr>
              <a:t>- </a:t>
            </a:r>
            <a:r>
              <a:rPr lang="hi" sz="2400" dirty="0">
                <a:latin typeface="Opensans"/>
              </a:rPr>
              <a:t>NBC ट्राउजर +स्मोक +हैवरसैक -4 </a:t>
            </a:r>
            <a:r>
              <a:rPr lang="hi" sz="2400" dirty="0">
                <a:latin typeface="Opensans"/>
                <a:cs typeface="Arial" pitchFamily="34" charset="0"/>
              </a:rPr>
              <a:t>½ </a:t>
            </a:r>
            <a:r>
              <a:rPr lang="hi-IN" sz="2400" dirty="0">
                <a:latin typeface="Opensans"/>
                <a:cs typeface="Arial" pitchFamily="34" charset="0"/>
              </a:rPr>
              <a:t>मिनट</a:t>
            </a:r>
            <a:r>
              <a:rPr lang="hi" sz="2400" dirty="0">
                <a:latin typeface="Opensans"/>
              </a:rPr>
              <a:t> </a:t>
            </a:r>
            <a:endParaRPr kumimoji="0" lang="hi-IN" sz="2400" b="0" i="0" u="none" strike="noStrike" kern="1200" cap="none" spc="0" normalizeH="0" baseline="0" noProof="0" dirty="0">
              <a:ln>
                <a:noFill/>
              </a:ln>
              <a:effectLst/>
              <a:uLnTx/>
              <a:uFillTx/>
              <a:latin typeface="Opensan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hi" sz="2400" b="0" i="0" u="none" strike="noStrike" kern="1200" cap="none" spc="0" normalizeH="0" baseline="0" noProof="0" dirty="0">
                <a:ln>
                  <a:noFill/>
                </a:ln>
                <a:effectLst/>
                <a:uLnTx/>
                <a:uFillTx/>
                <a:latin typeface="Opensans"/>
              </a:rPr>
              <a:t>मोप –</a:t>
            </a:r>
            <a:r>
              <a:rPr kumimoji="0" lang="hi-IN" sz="2400" b="0" i="0" u="none" strike="noStrike" kern="1200" cap="none" spc="0" normalizeH="0" baseline="0" noProof="0" dirty="0">
                <a:ln>
                  <a:noFill/>
                </a:ln>
                <a:effectLst/>
                <a:uLnTx/>
                <a:uFillTx/>
                <a:latin typeface="Opensans"/>
              </a:rPr>
              <a:t>(</a:t>
            </a:r>
            <a:r>
              <a:rPr kumimoji="0" lang="hi" sz="2400" b="0" i="0" u="none" strike="noStrike" kern="1200" cap="none" spc="0" normalizeH="0" baseline="0" noProof="0" dirty="0">
                <a:ln>
                  <a:noFill/>
                </a:ln>
                <a:effectLst/>
                <a:uLnTx/>
                <a:uFillTx/>
                <a:latin typeface="Opensans"/>
              </a:rPr>
              <a:t>ii</a:t>
            </a:r>
            <a:r>
              <a:rPr kumimoji="0" lang="hi-IN" sz="2400" b="0" i="0" u="none" strike="noStrike" kern="1200" cap="none" spc="0" normalizeH="0" baseline="0" noProof="0" dirty="0">
                <a:ln>
                  <a:noFill/>
                </a:ln>
                <a:effectLst/>
                <a:uLnTx/>
                <a:uFillTx/>
                <a:latin typeface="Opensans"/>
              </a:rPr>
              <a:t>)- </a:t>
            </a:r>
            <a:r>
              <a:rPr kumimoji="0" lang="hi" sz="2400" b="0" i="0" u="none" strike="noStrike" kern="1200" cap="none" spc="0" normalizeH="0" baseline="0" noProof="0" dirty="0">
                <a:ln>
                  <a:noFill/>
                </a:ln>
                <a:effectLst/>
                <a:uLnTx/>
                <a:uFillTx/>
                <a:latin typeface="Opensans"/>
              </a:rPr>
              <a:t>एनबीसी ओवरबूट {दस्ताने को बैग से निकालकर </a:t>
            </a:r>
            <a:r>
              <a:rPr kumimoji="0" lang="hi-IN" sz="2400" b="0" i="0" u="none" strike="noStrike" kern="1200" cap="none" spc="0" normalizeH="0" baseline="0" noProof="0" dirty="0">
                <a:ln>
                  <a:noFill/>
                </a:ln>
                <a:effectLst/>
                <a:uLnTx/>
                <a:uFillTx/>
                <a:latin typeface="Opensans"/>
              </a:rPr>
              <a:t>स्मोक</a:t>
            </a:r>
            <a:r>
              <a:rPr kumimoji="0" lang="hi" sz="2400" b="0" i="0" u="none" strike="noStrike" kern="1200" cap="none" spc="0" normalizeH="0" baseline="0" noProof="0" dirty="0">
                <a:ln>
                  <a:noFill/>
                </a:ln>
                <a:effectLst/>
                <a:uLnTx/>
                <a:uFillTx/>
                <a:latin typeface="Opensans"/>
              </a:rPr>
              <a:t> की जेब में रखें} -</a:t>
            </a:r>
            <a:r>
              <a:rPr kumimoji="0" lang="hi-IN" sz="2400" b="0" i="0" u="none" strike="noStrike" kern="1200" cap="none" spc="0" normalizeH="0" baseline="0" noProof="0" dirty="0">
                <a:ln>
                  <a:noFill/>
                </a:ln>
                <a:effectLst/>
                <a:uLnTx/>
                <a:uFillTx/>
                <a:latin typeface="Opensans"/>
              </a:rPr>
              <a:t> </a:t>
            </a:r>
            <a:r>
              <a:rPr kumimoji="0" lang="hi" sz="2400" b="0" i="0" u="none" strike="noStrike" kern="1200" cap="none" spc="0" normalizeH="0" baseline="0" noProof="0" dirty="0">
                <a:ln>
                  <a:noFill/>
                </a:ln>
                <a:effectLst/>
                <a:uLnTx/>
                <a:uFillTx/>
                <a:latin typeface="Opensans"/>
              </a:rPr>
              <a:t>2 </a:t>
            </a:r>
            <a:r>
              <a:rPr kumimoji="0" lang="hi" sz="2400" b="0" i="0" u="none" strike="noStrike" kern="1200" cap="none" spc="0" normalizeH="0" baseline="0" noProof="0" dirty="0">
                <a:ln>
                  <a:noFill/>
                </a:ln>
                <a:effectLst/>
                <a:uLnTx/>
                <a:uFillTx/>
                <a:latin typeface="Opensans"/>
                <a:cs typeface="Arial" pitchFamily="34" charset="0"/>
              </a:rPr>
              <a:t>½ </a:t>
            </a:r>
            <a:r>
              <a:rPr lang="hi-IN" sz="2400" dirty="0">
                <a:latin typeface="Opensans"/>
                <a:cs typeface="Arial" pitchFamily="34" charset="0"/>
              </a:rPr>
              <a:t>मिनट</a:t>
            </a:r>
            <a:endParaRPr kumimoji="0" lang="en-US" sz="2400" b="0" i="0" u="none" strike="noStrike" kern="1200" cap="none" spc="0" normalizeH="0" baseline="0" noProof="0" dirty="0">
              <a:ln>
                <a:noFill/>
              </a:ln>
              <a:effectLst/>
              <a:uLnTx/>
              <a:uFillTx/>
              <a:latin typeface="Opensans"/>
            </a:endParaRPr>
          </a:p>
          <a:p>
            <a:pPr marL="342900" indent="-342900">
              <a:spcBef>
                <a:spcPct val="20000"/>
              </a:spcBef>
              <a:buFont typeface="Arial" pitchFamily="34" charset="0"/>
              <a:buChar char="•"/>
              <a:defRPr/>
            </a:pPr>
            <a:r>
              <a:rPr kumimoji="0" lang="hi" sz="2400" b="0" i="0" u="none" strike="noStrike" kern="1200" cap="none" spc="0" normalizeH="0" baseline="0" noProof="0" dirty="0">
                <a:ln>
                  <a:noFill/>
                </a:ln>
                <a:effectLst/>
                <a:uLnTx/>
                <a:uFillTx/>
                <a:latin typeface="Opensans"/>
              </a:rPr>
              <a:t>मोप- </a:t>
            </a:r>
            <a:r>
              <a:rPr kumimoji="0" lang="hi-IN" sz="2400" b="0" i="0" u="none" strike="noStrike" kern="1200" cap="none" spc="0" normalizeH="0" baseline="0" noProof="0" dirty="0">
                <a:ln>
                  <a:noFill/>
                </a:ln>
                <a:effectLst/>
                <a:uLnTx/>
                <a:uFillTx/>
                <a:latin typeface="Opensans"/>
              </a:rPr>
              <a:t>(</a:t>
            </a:r>
            <a:r>
              <a:rPr lang="hi-IN" sz="2400" noProof="0" dirty="0">
                <a:latin typeface="Opensans"/>
              </a:rPr>
              <a:t>iii)</a:t>
            </a:r>
            <a:r>
              <a:rPr lang="hi-IN" sz="2400" dirty="0">
                <a:latin typeface="Opensans"/>
              </a:rPr>
              <a:t>- फेसमास्क+</a:t>
            </a:r>
            <a:r>
              <a:rPr lang="hi" sz="2400" dirty="0">
                <a:latin typeface="Opensans"/>
              </a:rPr>
              <a:t>हाथ के दस्ताने (अंदर/बाहर) -1 </a:t>
            </a:r>
            <a:r>
              <a:rPr lang="hi" sz="2400" dirty="0">
                <a:latin typeface="Opensans"/>
                <a:cs typeface="Arial" pitchFamily="34" charset="0"/>
              </a:rPr>
              <a:t>½ मीटर</a:t>
            </a:r>
            <a:endParaRPr kumimoji="0" lang="en-US" sz="2400" b="0" i="0" u="none" strike="noStrike" kern="1200" cap="none" spc="0" normalizeH="0" baseline="0" noProof="0" dirty="0">
              <a:ln>
                <a:noFill/>
              </a:ln>
              <a:effectLst/>
              <a:uLnTx/>
              <a:uFillTx/>
              <a:latin typeface="Opensans"/>
            </a:endParaRPr>
          </a:p>
          <a:p>
            <a:pPr marL="342900" lvl="0" indent="-342900">
              <a:spcBef>
                <a:spcPct val="20000"/>
              </a:spcBef>
              <a:buFont typeface="Arial" pitchFamily="34" charset="0"/>
              <a:buChar char="•"/>
              <a:defRPr/>
            </a:pPr>
            <a:r>
              <a:rPr kumimoji="0" lang="hi" sz="2400" b="0" i="0" u="none" strike="noStrike" kern="1200" cap="none" spc="0" normalizeH="0" baseline="0" noProof="0" dirty="0">
                <a:ln>
                  <a:noFill/>
                </a:ln>
                <a:effectLst/>
                <a:uLnTx/>
                <a:uFillTx/>
                <a:latin typeface="Opensans"/>
              </a:rPr>
              <a:t>मोप –</a:t>
            </a:r>
            <a:r>
              <a:rPr kumimoji="0" lang="hi-IN" sz="2400" b="0" i="0" u="none" strike="noStrike" kern="1200" cap="none" spc="0" normalizeH="0" baseline="0" noProof="0" dirty="0">
                <a:ln>
                  <a:noFill/>
                </a:ln>
                <a:effectLst/>
                <a:uLnTx/>
                <a:uFillTx/>
                <a:latin typeface="Opensans"/>
              </a:rPr>
              <a:t>(iv)- </a:t>
            </a:r>
            <a:r>
              <a:rPr kumimoji="0" lang="hi" sz="2400" b="0" i="0" u="none" strike="noStrike" kern="1200" cap="none" spc="0" normalizeH="0" baseline="0" noProof="0" dirty="0">
                <a:ln>
                  <a:noFill/>
                </a:ln>
                <a:effectLst/>
                <a:uLnTx/>
                <a:uFillTx/>
                <a:latin typeface="Opensans"/>
              </a:rPr>
              <a:t> </a:t>
            </a:r>
            <a:r>
              <a:rPr lang="hi-IN" sz="2400" dirty="0">
                <a:latin typeface="Opensans"/>
              </a:rPr>
              <a:t>कानिस्टर</a:t>
            </a:r>
            <a:r>
              <a:rPr lang="hi" sz="2400" dirty="0">
                <a:latin typeface="Opensans"/>
              </a:rPr>
              <a:t> -09 सेकंड</a:t>
            </a:r>
            <a:endParaRPr lang="hi-IN" sz="2400" dirty="0">
              <a:latin typeface="Opensans"/>
            </a:endParaRPr>
          </a:p>
          <a:p>
            <a:pPr marL="342900" lvl="0" indent="-342900">
              <a:spcBef>
                <a:spcPct val="20000"/>
              </a:spcBef>
              <a:buFont typeface="Arial" pitchFamily="34" charset="0"/>
              <a:buChar char="•"/>
              <a:defRPr/>
            </a:pPr>
            <a:endParaRPr lang="hi-IN" sz="2400" dirty="0">
              <a:latin typeface="Opensans"/>
            </a:endParaRPr>
          </a:p>
          <a:p>
            <a:pPr lvl="0" algn="ctr">
              <a:spcBef>
                <a:spcPct val="20000"/>
              </a:spcBef>
              <a:defRPr/>
            </a:pPr>
            <a:r>
              <a:rPr lang="hi" sz="2400" b="1" dirty="0">
                <a:latin typeface="Opensans"/>
              </a:rPr>
              <a:t>कुल</a:t>
            </a:r>
            <a:r>
              <a:rPr lang="hi-IN" sz="2400" b="1" dirty="0">
                <a:latin typeface="Opensans"/>
              </a:rPr>
              <a:t> समय</a:t>
            </a:r>
            <a:r>
              <a:rPr lang="hi" sz="2400" b="1" dirty="0">
                <a:latin typeface="Opensans"/>
              </a:rPr>
              <a:t> </a:t>
            </a:r>
            <a:r>
              <a:rPr kumimoji="0" lang="hi" sz="2400" b="1" i="0" u="none" strike="noStrike" kern="1200" cap="none" spc="0" normalizeH="0" baseline="0" noProof="0" dirty="0">
                <a:ln>
                  <a:noFill/>
                </a:ln>
                <a:effectLst/>
                <a:uLnTx/>
                <a:uFillTx/>
                <a:latin typeface="Opensans"/>
              </a:rPr>
              <a:t>08. 39 </a:t>
            </a:r>
            <a:r>
              <a:rPr lang="hi-IN" sz="2400" b="1" dirty="0">
                <a:latin typeface="Opensans"/>
              </a:rPr>
              <a:t>मिनट</a:t>
            </a:r>
            <a:endParaRPr kumimoji="0" lang="hi" sz="2400" b="1" i="0" u="none" strike="noStrike" kern="1200" cap="none" spc="0" normalizeH="0" baseline="0" noProof="0" dirty="0">
              <a:ln>
                <a:noFill/>
              </a:ln>
              <a:effectLst/>
              <a:uLnTx/>
              <a:uFillTx/>
              <a:latin typeface="Opensan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600" b="0" i="0" u="none" strike="noStrike" kern="1200" cap="none" spc="0" normalizeH="0" baseline="0" noProof="0" dirty="0">
              <a:ln>
                <a:noFill/>
              </a:ln>
              <a:effectLst/>
              <a:uLnTx/>
              <a:uFillTx/>
              <a:latin typeface="Opensans"/>
            </a:endParaRPr>
          </a:p>
        </p:txBody>
      </p:sp>
      <p:sp>
        <p:nvSpPr>
          <p:cNvPr id="4" name="Rectangle 10"/>
          <p:cNvSpPr>
            <a:spLocks noChangeArrowheads="1"/>
          </p:cNvSpPr>
          <p:nvPr/>
        </p:nvSpPr>
        <p:spPr bwMode="auto">
          <a:xfrm>
            <a:off x="609600" y="1871560"/>
            <a:ext cx="2743200" cy="2000548"/>
          </a:xfrm>
          <a:prstGeom prst="rect">
            <a:avLst/>
          </a:prstGeom>
          <a:noFill/>
          <a:ln w="9525">
            <a:noFill/>
            <a:miter lim="800000"/>
            <a:headEnd/>
            <a:tailEnd/>
          </a:ln>
        </p:spPr>
        <p:txBody>
          <a:bodyPr wrap="square">
            <a:spAutoFit/>
          </a:bodyPr>
          <a:lstStyle/>
          <a:p>
            <a:pPr algn="ctr"/>
            <a:r>
              <a:rPr lang="hi-IN" sz="4000" b="1" dirty="0">
                <a:solidFill>
                  <a:srgbClr val="FF0000"/>
                </a:solidFill>
                <a:latin typeface="Opensans"/>
              </a:rPr>
              <a:t> सर्वाइवल</a:t>
            </a:r>
            <a:r>
              <a:rPr lang="hi" sz="4000" b="1" dirty="0">
                <a:solidFill>
                  <a:srgbClr val="FF0000"/>
                </a:solidFill>
                <a:latin typeface="Opensans"/>
              </a:rPr>
              <a:t> </a:t>
            </a:r>
            <a:r>
              <a:rPr lang="hi-IN" sz="4000" b="1" dirty="0">
                <a:solidFill>
                  <a:srgbClr val="FF0000"/>
                </a:solidFill>
                <a:latin typeface="Opensans"/>
              </a:rPr>
              <a:t>      </a:t>
            </a:r>
          </a:p>
          <a:p>
            <a:pPr algn="ctr"/>
            <a:r>
              <a:rPr lang="hi-IN" sz="4000" b="1" dirty="0">
                <a:solidFill>
                  <a:srgbClr val="FF0000"/>
                </a:solidFill>
                <a:latin typeface="Opensans"/>
              </a:rPr>
              <a:t> </a:t>
            </a:r>
            <a:r>
              <a:rPr lang="hi" sz="4000" b="1" dirty="0">
                <a:solidFill>
                  <a:srgbClr val="FF0000"/>
                </a:solidFill>
                <a:latin typeface="Opensans"/>
              </a:rPr>
              <a:t>अभ्यास</a:t>
            </a:r>
            <a:endParaRPr lang="en-US" sz="4000" b="1" dirty="0">
              <a:solidFill>
                <a:srgbClr val="FF0000"/>
              </a:solidFill>
              <a:latin typeface="Opensans"/>
            </a:endParaRPr>
          </a:p>
          <a:p>
            <a:pPr algn="ctr"/>
            <a:r>
              <a:rPr lang="hi-IN" sz="4000" b="1" dirty="0">
                <a:solidFill>
                  <a:srgbClr val="FF0000"/>
                </a:solidFill>
                <a:latin typeface="Opensans"/>
              </a:rPr>
              <a:t> </a:t>
            </a:r>
            <a:r>
              <a:rPr lang="hi" sz="4000" b="1" dirty="0">
                <a:solidFill>
                  <a:srgbClr val="FF0000"/>
                </a:solidFill>
                <a:latin typeface="Opensans"/>
              </a:rPr>
              <a:t>(</a:t>
            </a:r>
            <a:r>
              <a:rPr lang="hi-IN" sz="4000" b="1" dirty="0">
                <a:solidFill>
                  <a:srgbClr val="FF0000"/>
                </a:solidFill>
                <a:latin typeface="Opensans"/>
              </a:rPr>
              <a:t>MOPP</a:t>
            </a:r>
            <a:r>
              <a:rPr lang="hi" sz="4400" b="1" dirty="0">
                <a:solidFill>
                  <a:srgbClr val="FF0000"/>
                </a:solidFill>
                <a:latin typeface="Opensans"/>
              </a:rPr>
              <a:t>)</a:t>
            </a:r>
            <a:endParaRPr lang="en-US" sz="4400" b="1" dirty="0">
              <a:solidFill>
                <a:srgbClr val="FF0000"/>
              </a:solidFill>
              <a:latin typeface="Opensans"/>
            </a:endParaRPr>
          </a:p>
        </p:txBody>
      </p:sp>
      <p:pic>
        <p:nvPicPr>
          <p:cNvPr id="6" name="Picture 5" descr="C:\Users\Acer\Downloads\WhatsApp Image 2025-09-04 at 17.24.38 (1).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295400" cy="914400"/>
          </a:xfrm>
          <a:prstGeom prst="rect">
            <a:avLst/>
          </a:prstGeom>
          <a:noFill/>
          <a:ln>
            <a:noFill/>
          </a:ln>
        </p:spPr>
      </p:pic>
      <p:pic>
        <p:nvPicPr>
          <p:cNvPr id="7" name="Picture 6" descr="C:\Users\Acer\Downloads\WhatsApp Image 2025-09-04 at 17.24.38 (3).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7504" y="152400"/>
            <a:ext cx="1094096" cy="9144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srcRect/>
          <a:stretch>
            <a:fillRect/>
          </a:stretch>
        </p:blipFill>
        <p:spPr bwMode="auto">
          <a:xfrm>
            <a:off x="228600" y="1295400"/>
            <a:ext cx="8763000" cy="5181600"/>
          </a:xfrm>
          <a:prstGeom prst="rect">
            <a:avLst/>
          </a:prstGeom>
          <a:noFill/>
        </p:spPr>
      </p:pic>
      <p:pic>
        <p:nvPicPr>
          <p:cNvPr id="4" name="Picture 3" descr="C:\Users\Acer\Downloads\WhatsApp Image 2025-09-04 at 17.24.38 (1).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1295400" cy="914400"/>
          </a:xfrm>
          <a:prstGeom prst="rect">
            <a:avLst/>
          </a:prstGeom>
          <a:noFill/>
          <a:ln>
            <a:noFill/>
          </a:ln>
        </p:spPr>
      </p:pic>
      <p:pic>
        <p:nvPicPr>
          <p:cNvPr id="8" name="Picture 7" descr="C:\Users\Acer\Downloads\WhatsApp Image 2025-09-04 at 17.24.38 (3).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97504" y="152400"/>
            <a:ext cx="1094096" cy="9144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srcRect/>
          <a:stretch>
            <a:fillRect/>
          </a:stretch>
        </p:blipFill>
        <p:spPr bwMode="auto">
          <a:xfrm>
            <a:off x="304800" y="1143000"/>
            <a:ext cx="8458200" cy="5562600"/>
          </a:xfrm>
          <a:prstGeom prst="rect">
            <a:avLst/>
          </a:prstGeom>
          <a:noFill/>
        </p:spPr>
      </p:pic>
      <p:pic>
        <p:nvPicPr>
          <p:cNvPr id="4" name="Picture 3" descr="C:\Users\Acer\Downloads\WhatsApp Image 2025-09-04 at 17.24.38 (1).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1295400" cy="914400"/>
          </a:xfrm>
          <a:prstGeom prst="rect">
            <a:avLst/>
          </a:prstGeom>
          <a:noFill/>
          <a:ln>
            <a:noFill/>
          </a:ln>
        </p:spPr>
      </p:pic>
      <p:pic>
        <p:nvPicPr>
          <p:cNvPr id="5" name="Picture 4" descr="C:\Users\Acer\Downloads\WhatsApp Image 2025-09-04 at 17.24.38 (3).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97504" y="152400"/>
            <a:ext cx="1094096" cy="914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rot="20002459">
            <a:off x="5874924" y="871320"/>
            <a:ext cx="2099593" cy="1062854"/>
          </a:xfrm>
          <a:prstGeom prst="cloudCallout">
            <a:avLst>
              <a:gd name="adj1" fmla="val -30078"/>
              <a:gd name="adj2" fmla="val 121070"/>
            </a:avLst>
          </a:prstGeom>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lang="hi" b="1" dirty="0">
                <a:solidFill>
                  <a:srgbClr val="7030A0"/>
                </a:solidFill>
                <a:latin typeface="Opensans"/>
                <a:cs typeface="Tahoma" pitchFamily="34" charset="0"/>
              </a:rPr>
              <a:t>जैविक</a:t>
            </a:r>
            <a:endParaRPr lang="en-IN" b="1" dirty="0">
              <a:solidFill>
                <a:srgbClr val="7030A0"/>
              </a:solidFill>
              <a:latin typeface="Opensans"/>
              <a:cs typeface="Tahoma" pitchFamily="34" charset="0"/>
            </a:endParaRPr>
          </a:p>
        </p:txBody>
      </p:sp>
      <p:sp>
        <p:nvSpPr>
          <p:cNvPr id="9" name="Cloud Callout 8"/>
          <p:cNvSpPr/>
          <p:nvPr/>
        </p:nvSpPr>
        <p:spPr>
          <a:xfrm rot="20240585">
            <a:off x="3657383" y="991154"/>
            <a:ext cx="1758060" cy="861892"/>
          </a:xfrm>
          <a:prstGeom prst="cloudCallout">
            <a:avLst>
              <a:gd name="adj1" fmla="val -25629"/>
              <a:gd name="adj2" fmla="val 137378"/>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hi" b="1" dirty="0">
                <a:solidFill>
                  <a:srgbClr val="7030A0"/>
                </a:solidFill>
                <a:latin typeface="Opensans"/>
                <a:cs typeface="Tahoma" pitchFamily="34" charset="0"/>
              </a:rPr>
              <a:t>रासायनिक</a:t>
            </a:r>
            <a:endParaRPr lang="en-IN" b="1" dirty="0">
              <a:solidFill>
                <a:srgbClr val="7030A0"/>
              </a:solidFill>
              <a:latin typeface="Opensans"/>
              <a:cs typeface="Tahoma" pitchFamily="34" charset="0"/>
            </a:endParaRPr>
          </a:p>
        </p:txBody>
      </p:sp>
      <p:sp>
        <p:nvSpPr>
          <p:cNvPr id="10" name="Cloud Callout 9"/>
          <p:cNvSpPr/>
          <p:nvPr/>
        </p:nvSpPr>
        <p:spPr>
          <a:xfrm rot="20002459">
            <a:off x="637398" y="1283259"/>
            <a:ext cx="2873837" cy="877166"/>
          </a:xfrm>
          <a:prstGeom prst="cloudCallout">
            <a:avLst>
              <a:gd name="adj1" fmla="val -25090"/>
              <a:gd name="adj2" fmla="val 116494"/>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hi" b="1" dirty="0">
                <a:solidFill>
                  <a:srgbClr val="7030A0"/>
                </a:solidFill>
                <a:latin typeface="Opensans"/>
                <a:cs typeface="Tahoma" pitchFamily="34" charset="0"/>
              </a:rPr>
              <a:t>रेडियोलॉजिकल </a:t>
            </a:r>
            <a:r>
              <a:rPr lang="hi-IN" b="1" dirty="0">
                <a:solidFill>
                  <a:srgbClr val="7030A0"/>
                </a:solidFill>
                <a:latin typeface="Opensans"/>
                <a:cs typeface="Tahoma" pitchFamily="34" charset="0"/>
              </a:rPr>
              <a:t>नाभिकीय</a:t>
            </a:r>
            <a:endParaRPr lang="en-IN" b="1" dirty="0">
              <a:solidFill>
                <a:srgbClr val="7030A0"/>
              </a:solidFill>
              <a:latin typeface="Opensans"/>
              <a:cs typeface="Tahoma" pitchFamily="34" charset="0"/>
            </a:endParaRPr>
          </a:p>
        </p:txBody>
      </p:sp>
      <p:sp>
        <p:nvSpPr>
          <p:cNvPr id="11" name="Oval 10"/>
          <p:cNvSpPr/>
          <p:nvPr/>
        </p:nvSpPr>
        <p:spPr>
          <a:xfrm>
            <a:off x="304799" y="3124202"/>
            <a:ext cx="2857501" cy="1587921"/>
          </a:xfrm>
          <a:prstGeom prst="ellipse">
            <a:avLst/>
          </a:prstGeom>
          <a:gradFill flip="none" rotWithShape="1">
            <a:gsLst>
              <a:gs pos="0">
                <a:srgbClr val="CCFFFF"/>
              </a:gs>
              <a:gs pos="50000">
                <a:schemeClr val="bg1"/>
              </a:gs>
              <a:gs pos="100000">
                <a:srgbClr val="CCFFFF"/>
              </a:gs>
            </a:gsLst>
            <a:path path="circle">
              <a:fillToRect l="50000" t="50000" r="50000" b="50000"/>
            </a:path>
            <a:tileRect/>
          </a:gra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hi" b="1" dirty="0">
                <a:solidFill>
                  <a:srgbClr val="002060"/>
                </a:solidFill>
                <a:latin typeface="Opensans"/>
                <a:cs typeface="Tahoma" pitchFamily="34" charset="0"/>
              </a:rPr>
              <a:t>इनमें मारक क्षमता बहुत अधिक होती है, लेकिन इन्हें प्राप्त करना कठिन है।</a:t>
            </a:r>
            <a:endParaRPr lang="en-IN" b="1" dirty="0">
              <a:solidFill>
                <a:srgbClr val="002060"/>
              </a:solidFill>
              <a:latin typeface="Opensans"/>
              <a:cs typeface="Tahoma" pitchFamily="34" charset="0"/>
            </a:endParaRPr>
          </a:p>
        </p:txBody>
      </p:sp>
      <p:sp>
        <p:nvSpPr>
          <p:cNvPr id="14" name="Oval 13"/>
          <p:cNvSpPr/>
          <p:nvPr/>
        </p:nvSpPr>
        <p:spPr>
          <a:xfrm>
            <a:off x="3162300" y="3124202"/>
            <a:ext cx="2744769" cy="1697505"/>
          </a:xfrm>
          <a:prstGeom prst="ellipse">
            <a:avLst/>
          </a:prstGeom>
          <a:gradFill flip="none" rotWithShape="1">
            <a:gsLst>
              <a:gs pos="0">
                <a:srgbClr val="CCFFFF"/>
              </a:gs>
              <a:gs pos="50000">
                <a:schemeClr val="bg1"/>
              </a:gs>
              <a:gs pos="100000">
                <a:srgbClr val="CCFFFF"/>
              </a:gs>
            </a:gsLst>
            <a:path path="circle">
              <a:fillToRect l="50000" t="50000" r="50000" b="50000"/>
            </a:path>
            <a:tileRect/>
          </a:gra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hi" sz="2000" b="1" dirty="0">
                <a:solidFill>
                  <a:srgbClr val="002060"/>
                </a:solidFill>
                <a:latin typeface="Opensans"/>
                <a:cs typeface="Tahoma" pitchFamily="34" charset="0"/>
              </a:rPr>
              <a:t>प्राप्त करने में आसान और अच्छी मारक क्षमता</a:t>
            </a:r>
            <a:endParaRPr lang="en-IN" sz="2000" b="1" dirty="0">
              <a:solidFill>
                <a:srgbClr val="002060"/>
              </a:solidFill>
              <a:latin typeface="Opensans"/>
              <a:cs typeface="Tahoma" pitchFamily="34" charset="0"/>
            </a:endParaRPr>
          </a:p>
        </p:txBody>
      </p:sp>
      <p:sp>
        <p:nvSpPr>
          <p:cNvPr id="15" name="Oval 14"/>
          <p:cNvSpPr/>
          <p:nvPr/>
        </p:nvSpPr>
        <p:spPr>
          <a:xfrm>
            <a:off x="5907069" y="3124202"/>
            <a:ext cx="3008331" cy="1697507"/>
          </a:xfrm>
          <a:prstGeom prst="ellipse">
            <a:avLst/>
          </a:prstGeom>
          <a:gradFill flip="none" rotWithShape="1">
            <a:gsLst>
              <a:gs pos="0">
                <a:srgbClr val="CCFFFF"/>
              </a:gs>
              <a:gs pos="50000">
                <a:schemeClr val="bg1"/>
              </a:gs>
              <a:gs pos="100000">
                <a:srgbClr val="CCFFFF"/>
              </a:gs>
            </a:gsLst>
            <a:path path="circle">
              <a:fillToRect l="50000" t="50000" r="50000" b="50000"/>
            </a:path>
            <a:tileRect/>
          </a:gra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hi" sz="2000" b="1" dirty="0">
                <a:solidFill>
                  <a:srgbClr val="002060"/>
                </a:solidFill>
                <a:latin typeface="Opensans"/>
                <a:cs typeface="Tahoma" pitchFamily="34" charset="0"/>
              </a:rPr>
              <a:t>दोनों: विशाल मारक क्षमता - प्राप्त करना </a:t>
            </a:r>
            <a:r>
              <a:rPr lang="hi-IN" sz="2000" b="1" dirty="0">
                <a:solidFill>
                  <a:srgbClr val="002060"/>
                </a:solidFill>
                <a:latin typeface="Opensans"/>
                <a:cs typeface="Tahoma" pitchFamily="34" charset="0"/>
              </a:rPr>
              <a:t>भी </a:t>
            </a:r>
            <a:r>
              <a:rPr lang="hi" sz="2000" b="1" dirty="0">
                <a:solidFill>
                  <a:srgbClr val="002060"/>
                </a:solidFill>
                <a:latin typeface="Opensans"/>
                <a:cs typeface="Tahoma" pitchFamily="34" charset="0"/>
              </a:rPr>
              <a:t>आसान।</a:t>
            </a:r>
            <a:endParaRPr lang="en-IN" sz="2000" b="1" dirty="0">
              <a:solidFill>
                <a:srgbClr val="002060"/>
              </a:solidFill>
              <a:latin typeface="Opensans"/>
              <a:cs typeface="Tahoma"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438386768"/>
              </p:ext>
            </p:extLst>
          </p:nvPr>
        </p:nvGraphicFramePr>
        <p:xfrm>
          <a:off x="304799" y="5108257"/>
          <a:ext cx="8610600" cy="1597343"/>
        </p:xfrm>
        <a:graphic>
          <a:graphicData uri="http://schemas.openxmlformats.org/drawingml/2006/table">
            <a:tbl>
              <a:tblPr firstRow="1" bandRow="1">
                <a:tableStyleId>{5C22544A-7EE6-4342-B048-85BDC9FD1C3A}</a:tableStyleId>
              </a:tblPr>
              <a:tblGrid>
                <a:gridCol w="1676401">
                  <a:extLst>
                    <a:ext uri="{9D8B030D-6E8A-4147-A177-3AD203B41FA5}">
                      <a16:colId xmlns:a16="http://schemas.microsoft.com/office/drawing/2014/main" val="20000"/>
                    </a:ext>
                  </a:extLst>
                </a:gridCol>
                <a:gridCol w="2696017">
                  <a:extLst>
                    <a:ext uri="{9D8B030D-6E8A-4147-A177-3AD203B41FA5}">
                      <a16:colId xmlns:a16="http://schemas.microsoft.com/office/drawing/2014/main" val="20001"/>
                    </a:ext>
                  </a:extLst>
                </a:gridCol>
                <a:gridCol w="2085532">
                  <a:extLst>
                    <a:ext uri="{9D8B030D-6E8A-4147-A177-3AD203B41FA5}">
                      <a16:colId xmlns:a16="http://schemas.microsoft.com/office/drawing/2014/main" val="20002"/>
                    </a:ext>
                  </a:extLst>
                </a:gridCol>
                <a:gridCol w="2152650">
                  <a:extLst>
                    <a:ext uri="{9D8B030D-6E8A-4147-A177-3AD203B41FA5}">
                      <a16:colId xmlns:a16="http://schemas.microsoft.com/office/drawing/2014/main" val="20003"/>
                    </a:ext>
                  </a:extLst>
                </a:gridCol>
              </a:tblGrid>
              <a:tr h="347661">
                <a:tc>
                  <a:txBody>
                    <a:bodyPr/>
                    <a:lstStyle/>
                    <a:p>
                      <a:endParaRPr lang="en-US" sz="1800" dirty="0"/>
                    </a:p>
                  </a:txBody>
                  <a:tcPr marL="68580" marR="68580" marT="45718" marB="45718"/>
                </a:tc>
                <a:tc>
                  <a:txBody>
                    <a:bodyPr/>
                    <a:lstStyle/>
                    <a:p>
                      <a:r>
                        <a:rPr lang="hi" sz="1800" dirty="0"/>
                        <a:t>रेडियोलॉजिकल- </a:t>
                      </a:r>
                      <a:r>
                        <a:rPr lang="hi" sz="1800" baseline="0" dirty="0"/>
                        <a:t>न्यूक्लियर</a:t>
                      </a:r>
                      <a:endParaRPr lang="en-US" sz="1800" dirty="0"/>
                    </a:p>
                  </a:txBody>
                  <a:tcPr marL="68580" marR="68580" marT="45718" marB="45718"/>
                </a:tc>
                <a:tc>
                  <a:txBody>
                    <a:bodyPr/>
                    <a:lstStyle/>
                    <a:p>
                      <a:r>
                        <a:rPr lang="hi" sz="1800" dirty="0"/>
                        <a:t>रासायनिक</a:t>
                      </a:r>
                    </a:p>
                  </a:txBody>
                  <a:tcPr marL="68580" marR="68580" marT="45718" marB="45718"/>
                </a:tc>
                <a:tc>
                  <a:txBody>
                    <a:bodyPr/>
                    <a:lstStyle/>
                    <a:p>
                      <a:r>
                        <a:rPr lang="hi" sz="1800" dirty="0"/>
                        <a:t>जैविक</a:t>
                      </a:r>
                    </a:p>
                  </a:txBody>
                  <a:tcPr marL="68580" marR="68580" marT="45718" marB="45718"/>
                </a:tc>
                <a:extLst>
                  <a:ext uri="{0D108BD9-81ED-4DB2-BD59-A6C34878D82A}">
                    <a16:rowId xmlns:a16="http://schemas.microsoft.com/office/drawing/2014/main" val="10000"/>
                  </a:ext>
                </a:extLst>
              </a:tr>
              <a:tr h="410529">
                <a:tc>
                  <a:txBody>
                    <a:bodyPr/>
                    <a:lstStyle/>
                    <a:p>
                      <a:r>
                        <a:rPr lang="hi" sz="1800" dirty="0"/>
                        <a:t>ज़िंदगी</a:t>
                      </a:r>
                    </a:p>
                  </a:txBody>
                  <a:tcPr marL="68580" marR="68580" marT="45718" marB="45718"/>
                </a:tc>
                <a:tc>
                  <a:txBody>
                    <a:bodyPr/>
                    <a:lstStyle/>
                    <a:p>
                      <a:pPr algn="ctr"/>
                      <a:r>
                        <a:rPr lang="hi" sz="1800" b="1" dirty="0">
                          <a:solidFill>
                            <a:srgbClr val="00B050"/>
                          </a:solidFill>
                        </a:rPr>
                        <a:t>हल्का</a:t>
                      </a:r>
                    </a:p>
                  </a:txBody>
                  <a:tcPr marL="68580" marR="68580" marT="45718" marB="45718"/>
                </a:tc>
                <a:tc>
                  <a:txBody>
                    <a:bodyPr/>
                    <a:lstStyle/>
                    <a:p>
                      <a:pPr algn="ctr"/>
                      <a:r>
                        <a:rPr lang="hi" sz="1800" b="1" dirty="0">
                          <a:solidFill>
                            <a:srgbClr val="FF0000"/>
                          </a:solidFill>
                        </a:rPr>
                        <a:t>गंभीर</a:t>
                      </a:r>
                    </a:p>
                  </a:txBody>
                  <a:tcPr marL="68580" marR="68580" marT="45718" marB="4571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i" sz="1800" b="1" dirty="0">
                          <a:solidFill>
                            <a:srgbClr val="FF0000"/>
                          </a:solidFill>
                        </a:rPr>
                        <a:t>गंभीर</a:t>
                      </a:r>
                    </a:p>
                  </a:txBody>
                  <a:tcPr marL="68580" marR="68580" marT="45718" marB="45718"/>
                </a:tc>
                <a:extLst>
                  <a:ext uri="{0D108BD9-81ED-4DB2-BD59-A6C34878D82A}">
                    <a16:rowId xmlns:a16="http://schemas.microsoft.com/office/drawing/2014/main" val="10001"/>
                  </a:ext>
                </a:extLst>
              </a:tr>
              <a:tr h="410529">
                <a:tc>
                  <a:txBody>
                    <a:bodyPr/>
                    <a:lstStyle/>
                    <a:p>
                      <a:r>
                        <a:rPr lang="hi" sz="1800" dirty="0"/>
                        <a:t>पर्यावरण</a:t>
                      </a:r>
                    </a:p>
                  </a:txBody>
                  <a:tcPr marL="68580" marR="68580" marT="45718" marB="45718"/>
                </a:tc>
                <a:tc>
                  <a:txBody>
                    <a:bodyPr/>
                    <a:lstStyle/>
                    <a:p>
                      <a:pPr algn="ctr"/>
                      <a:r>
                        <a:rPr lang="hi" sz="1800" b="1" dirty="0">
                          <a:solidFill>
                            <a:srgbClr val="FF0000"/>
                          </a:solidFill>
                        </a:rPr>
                        <a:t>गंभीर</a:t>
                      </a:r>
                    </a:p>
                  </a:txBody>
                  <a:tcPr marL="68580" marR="68580" marT="45718" marB="4571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i" sz="1800" b="1" dirty="0">
                          <a:solidFill>
                            <a:srgbClr val="FF0000"/>
                          </a:solidFill>
                        </a:rPr>
                        <a:t>गंभीर</a:t>
                      </a:r>
                    </a:p>
                  </a:txBody>
                  <a:tcPr marL="68580" marR="68580" marT="45718" marB="4571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i" sz="1800" b="1" dirty="0">
                          <a:solidFill>
                            <a:srgbClr val="00B050"/>
                          </a:solidFill>
                        </a:rPr>
                        <a:t>हल्का</a:t>
                      </a:r>
                    </a:p>
                  </a:txBody>
                  <a:tcPr marL="68580" marR="68580" marT="45718" marB="45718"/>
                </a:tc>
                <a:extLst>
                  <a:ext uri="{0D108BD9-81ED-4DB2-BD59-A6C34878D82A}">
                    <a16:rowId xmlns:a16="http://schemas.microsoft.com/office/drawing/2014/main" val="10002"/>
                  </a:ext>
                </a:extLst>
              </a:tr>
              <a:tr h="410529">
                <a:tc>
                  <a:txBody>
                    <a:bodyPr/>
                    <a:lstStyle/>
                    <a:p>
                      <a:r>
                        <a:rPr lang="hi" sz="1800" dirty="0"/>
                        <a:t>संपत्ति</a:t>
                      </a:r>
                    </a:p>
                  </a:txBody>
                  <a:tcPr marL="68580" marR="68580" marT="45718" marB="4571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i" sz="1800" b="1" dirty="0">
                          <a:solidFill>
                            <a:srgbClr val="FF0000"/>
                          </a:solidFill>
                        </a:rPr>
                        <a:t>गंभीर</a:t>
                      </a:r>
                    </a:p>
                  </a:txBody>
                  <a:tcPr marL="68580" marR="68580" marT="45718" marB="4571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i" sz="1800" b="1" dirty="0">
                          <a:solidFill>
                            <a:schemeClr val="tx2">
                              <a:lumMod val="50000"/>
                            </a:schemeClr>
                          </a:solidFill>
                        </a:rPr>
                        <a:t>मध्यम</a:t>
                      </a:r>
                    </a:p>
                  </a:txBody>
                  <a:tcPr marL="68580" marR="68580" marT="45718" marB="4571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i" sz="1800" b="1" dirty="0">
                          <a:solidFill>
                            <a:srgbClr val="00B050"/>
                          </a:solidFill>
                        </a:rPr>
                        <a:t>हल्का</a:t>
                      </a:r>
                    </a:p>
                  </a:txBody>
                  <a:tcPr marL="68580" marR="68580" marT="45718" marB="45718"/>
                </a:tc>
                <a:extLst>
                  <a:ext uri="{0D108BD9-81ED-4DB2-BD59-A6C34878D82A}">
                    <a16:rowId xmlns:a16="http://schemas.microsoft.com/office/drawing/2014/main" val="10003"/>
                  </a:ext>
                </a:extLst>
              </a:tr>
            </a:tbl>
          </a:graphicData>
        </a:graphic>
      </p:graphicFrame>
      <p:pic>
        <p:nvPicPr>
          <p:cNvPr id="12" name="Picture 11" descr="C:\Users\Acer\Downloads\WhatsApp Image 2025-09-04 at 17.24.38 (1).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52400"/>
            <a:ext cx="1295400" cy="914400"/>
          </a:xfrm>
          <a:prstGeom prst="rect">
            <a:avLst/>
          </a:prstGeom>
          <a:noFill/>
          <a:ln>
            <a:noFill/>
          </a:ln>
        </p:spPr>
      </p:pic>
      <p:pic>
        <p:nvPicPr>
          <p:cNvPr id="13" name="Picture 12" descr="C:\Users\Acer\Downloads\WhatsApp Image 2025-09-04 at 17.24.38 (3).jpe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97504" y="152400"/>
            <a:ext cx="1094096" cy="914400"/>
          </a:xfrm>
          <a:prstGeom prst="rect">
            <a:avLst/>
          </a:prstGeom>
          <a:noFill/>
          <a:ln>
            <a:noFill/>
          </a:ln>
        </p:spPr>
      </p:pic>
    </p:spTree>
    <p:extLst>
      <p:ext uri="{BB962C8B-B14F-4D97-AF65-F5344CB8AC3E}">
        <p14:creationId xmlns:p14="http://schemas.microsoft.com/office/powerpoint/2010/main" val="4776407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C:\Users\N K BHASKAR\Desktop\CBRN\introduction nbc\t.jpg"/>
          <p:cNvPicPr>
            <a:picLocks noChangeAspect="1" noChangeArrowheads="1"/>
          </p:cNvPicPr>
          <p:nvPr/>
        </p:nvPicPr>
        <p:blipFill>
          <a:blip r:embed="rId2" cstate="print"/>
          <a:srcRect/>
          <a:stretch>
            <a:fillRect/>
          </a:stretch>
        </p:blipFill>
        <p:spPr bwMode="auto">
          <a:xfrm>
            <a:off x="304800" y="1676400"/>
            <a:ext cx="8305800" cy="4114799"/>
          </a:xfrm>
          <a:prstGeom prst="rect">
            <a:avLst/>
          </a:prstGeom>
          <a:noFill/>
        </p:spPr>
      </p:pic>
      <p:pic>
        <p:nvPicPr>
          <p:cNvPr id="4" name="Picture 3" descr="C:\Users\Acer\Downloads\WhatsApp Image 2025-09-04 at 17.24.38 (1).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1295400" cy="914400"/>
          </a:xfrm>
          <a:prstGeom prst="rect">
            <a:avLst/>
          </a:prstGeom>
          <a:noFill/>
          <a:ln>
            <a:noFill/>
          </a:ln>
        </p:spPr>
      </p:pic>
      <p:pic>
        <p:nvPicPr>
          <p:cNvPr id="5" name="Picture 4" descr="C:\Users\Acer\Downloads\WhatsApp Image 2025-09-04 at 17.24.38 (3).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97504" y="152400"/>
            <a:ext cx="1094096" cy="9144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N K BHASKAR\Desktop\CBRN\introduction nbc\r.jpg"/>
          <p:cNvPicPr>
            <a:picLocks noChangeAspect="1" noChangeArrowheads="1"/>
          </p:cNvPicPr>
          <p:nvPr/>
        </p:nvPicPr>
        <p:blipFill>
          <a:blip r:embed="rId2" cstate="print"/>
          <a:srcRect/>
          <a:stretch>
            <a:fillRect/>
          </a:stretch>
        </p:blipFill>
        <p:spPr bwMode="auto">
          <a:xfrm>
            <a:off x="762000" y="1066800"/>
            <a:ext cx="7467600" cy="5486400"/>
          </a:xfrm>
          <a:prstGeom prst="rect">
            <a:avLst/>
          </a:prstGeom>
          <a:noFill/>
        </p:spPr>
      </p:pic>
      <p:pic>
        <p:nvPicPr>
          <p:cNvPr id="4" name="Picture 3" descr="C:\Users\Acer\Downloads\WhatsApp Image 2025-09-04 at 17.24.38 (1).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1295400" cy="914400"/>
          </a:xfrm>
          <a:prstGeom prst="rect">
            <a:avLst/>
          </a:prstGeom>
          <a:noFill/>
          <a:ln>
            <a:noFill/>
          </a:ln>
        </p:spPr>
      </p:pic>
      <p:pic>
        <p:nvPicPr>
          <p:cNvPr id="5" name="Picture 4" descr="C:\Users\Acer\Downloads\WhatsApp Image 2025-09-04 at 17.24.38 (3).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97504" y="152400"/>
            <a:ext cx="1094096" cy="9144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67200" y="0"/>
            <a:ext cx="4876800" cy="6781800"/>
          </a:xfrm>
          <a:prstGeom prst="rect">
            <a:avLst/>
          </a:prstGeom>
          <a:solidFill>
            <a:schemeClr val="accent3">
              <a:lumMod val="20000"/>
              <a:lumOff val="80000"/>
            </a:schemeClr>
          </a:solidFill>
        </p:spPr>
        <p:txBody>
          <a:bodyPr wrap="square" rtlCol="0">
            <a:spAutoFit/>
          </a:bodyPr>
          <a:lstStyle/>
          <a:p>
            <a:endParaRPr lang="en-US" dirty="0"/>
          </a:p>
        </p:txBody>
      </p:sp>
      <p:sp>
        <p:nvSpPr>
          <p:cNvPr id="3" name="Rectangle 2"/>
          <p:cNvSpPr/>
          <p:nvPr/>
        </p:nvSpPr>
        <p:spPr>
          <a:xfrm>
            <a:off x="786530" y="1730514"/>
            <a:ext cx="2667000" cy="1323439"/>
          </a:xfrm>
          <a:prstGeom prst="rect">
            <a:avLst/>
          </a:prstGeom>
        </p:spPr>
        <p:txBody>
          <a:bodyPr wrap="square">
            <a:spAutoFit/>
          </a:bodyPr>
          <a:lstStyle/>
          <a:p>
            <a:pPr algn="ctr"/>
            <a:r>
              <a:rPr lang="hi" sz="4000" b="1" dirty="0">
                <a:solidFill>
                  <a:srgbClr val="FF0000"/>
                </a:solidFill>
                <a:latin typeface="Opensans"/>
              </a:rPr>
              <a:t>अल्फा</a:t>
            </a:r>
            <a:r>
              <a:rPr lang="hi-IN" sz="4000" b="1" dirty="0">
                <a:solidFill>
                  <a:srgbClr val="FF0000"/>
                </a:solidFill>
                <a:latin typeface="Opensans"/>
              </a:rPr>
              <a:t> </a:t>
            </a:r>
            <a:r>
              <a:rPr lang="hi" sz="4000" b="1" dirty="0">
                <a:solidFill>
                  <a:srgbClr val="FF0000"/>
                </a:solidFill>
                <a:latin typeface="Opensans"/>
              </a:rPr>
              <a:t>(α)</a:t>
            </a:r>
            <a:endParaRPr lang="en-US" sz="4000" b="1" dirty="0">
              <a:solidFill>
                <a:srgbClr val="FF0000"/>
              </a:solidFill>
              <a:latin typeface="Opensans"/>
            </a:endParaRPr>
          </a:p>
          <a:p>
            <a:pPr algn="ctr"/>
            <a:r>
              <a:rPr lang="hi" sz="4000" b="1" dirty="0">
                <a:solidFill>
                  <a:srgbClr val="FF0000"/>
                </a:solidFill>
                <a:latin typeface="Opensans"/>
              </a:rPr>
              <a:t>कण</a:t>
            </a:r>
            <a:endParaRPr lang="en-US" sz="4000" b="1" dirty="0">
              <a:solidFill>
                <a:srgbClr val="FF0000"/>
              </a:solidFill>
              <a:latin typeface="Opensans"/>
            </a:endParaRPr>
          </a:p>
        </p:txBody>
      </p:sp>
      <p:pic>
        <p:nvPicPr>
          <p:cNvPr id="4" name="Picture 5"/>
          <p:cNvPicPr>
            <a:picLocks noChangeAspect="1" noChangeArrowheads="1"/>
          </p:cNvPicPr>
          <p:nvPr/>
        </p:nvPicPr>
        <p:blipFill>
          <a:blip r:embed="rId2" cstate="print"/>
          <a:srcRect/>
          <a:stretch>
            <a:fillRect/>
          </a:stretch>
        </p:blipFill>
        <p:spPr bwMode="auto">
          <a:xfrm>
            <a:off x="6858000" y="4343400"/>
            <a:ext cx="2133600" cy="2286000"/>
          </a:xfrm>
          <a:prstGeom prst="rect">
            <a:avLst/>
          </a:prstGeom>
          <a:noFill/>
          <a:ln w="12700">
            <a:noFill/>
            <a:miter lim="800000"/>
            <a:headEnd type="none" w="sm" len="sm"/>
            <a:tailEnd type="none" w="sm" len="sm"/>
          </a:ln>
          <a:effectLst/>
        </p:spPr>
      </p:pic>
      <p:pic>
        <p:nvPicPr>
          <p:cNvPr id="5" name="Picture 6"/>
          <p:cNvPicPr>
            <a:picLocks noChangeAspect="1" noChangeArrowheads="1"/>
          </p:cNvPicPr>
          <p:nvPr/>
        </p:nvPicPr>
        <p:blipFill>
          <a:blip r:embed="rId3" cstate="print"/>
          <a:srcRect/>
          <a:stretch>
            <a:fillRect/>
          </a:stretch>
        </p:blipFill>
        <p:spPr bwMode="auto">
          <a:xfrm>
            <a:off x="4267200" y="4343400"/>
            <a:ext cx="2133600" cy="2286000"/>
          </a:xfrm>
          <a:prstGeom prst="rect">
            <a:avLst/>
          </a:prstGeom>
          <a:noFill/>
          <a:ln w="12700">
            <a:noFill/>
            <a:miter lim="800000"/>
            <a:headEnd type="none" w="sm" len="sm"/>
            <a:tailEnd type="none" w="sm" len="sm"/>
          </a:ln>
          <a:effectLst/>
        </p:spPr>
      </p:pic>
      <p:sp>
        <p:nvSpPr>
          <p:cNvPr id="6" name="Rectangle 10"/>
          <p:cNvSpPr txBox="1">
            <a:spLocks noChangeArrowheads="1"/>
          </p:cNvSpPr>
          <p:nvPr/>
        </p:nvSpPr>
        <p:spPr>
          <a:xfrm>
            <a:off x="4267200" y="990600"/>
            <a:ext cx="4648200" cy="3352800"/>
          </a:xfrm>
          <a:prstGeom prst="rect">
            <a:avLst/>
          </a:prstGeom>
        </p:spPr>
        <p:txBody>
          <a:bodyPr/>
          <a:lstStyle/>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hi" sz="2400" b="0" i="0" u="none" strike="noStrike" kern="1200" cap="none" spc="0" normalizeH="0" baseline="0" noProof="0" dirty="0">
                <a:ln>
                  <a:noFill/>
                </a:ln>
                <a:solidFill>
                  <a:schemeClr val="tx1"/>
                </a:solidFill>
                <a:effectLst/>
                <a:uLnTx/>
                <a:uFillTx/>
                <a:latin typeface="Opensans"/>
              </a:rPr>
              <a:t>चार्ज: +2</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hi" sz="2400" b="0" i="0" u="none" strike="noStrike" kern="1200" cap="none" spc="0" normalizeH="0" baseline="0" noProof="0" dirty="0">
                <a:ln>
                  <a:noFill/>
                </a:ln>
                <a:solidFill>
                  <a:schemeClr val="tx1"/>
                </a:solidFill>
                <a:effectLst/>
                <a:uLnTx/>
                <a:uFillTx/>
                <a:latin typeface="Opensans"/>
              </a:rPr>
              <a:t>वजन: भारी</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hi" sz="2400" b="0" i="0" u="none" strike="noStrike" kern="1200" cap="none" spc="0" normalizeH="0" baseline="0" noProof="0" dirty="0">
                <a:ln>
                  <a:noFill/>
                </a:ln>
                <a:solidFill>
                  <a:schemeClr val="tx1"/>
                </a:solidFill>
                <a:effectLst/>
                <a:uLnTx/>
                <a:uFillTx/>
                <a:latin typeface="Opensans"/>
              </a:rPr>
              <a:t>हवा में सीमा: &lt; 5 सेमी</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hi" sz="2400" b="0" i="0" u="none" strike="noStrike" kern="1200" cap="none" spc="0" normalizeH="0" baseline="0" noProof="0" dirty="0">
                <a:ln>
                  <a:noFill/>
                </a:ln>
                <a:solidFill>
                  <a:schemeClr val="tx1"/>
                </a:solidFill>
                <a:effectLst/>
                <a:uLnTx/>
                <a:uFillTx/>
                <a:latin typeface="Opensans"/>
              </a:rPr>
              <a:t>परिरक्षण: कागज़ की एक शीट</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hi" sz="2400" b="0" i="0" u="none" strike="noStrike" kern="1200" cap="none" spc="0" normalizeH="0" baseline="0" noProof="0" dirty="0">
                <a:ln>
                  <a:noFill/>
                </a:ln>
                <a:solidFill>
                  <a:schemeClr val="tx1"/>
                </a:solidFill>
                <a:effectLst/>
                <a:uLnTx/>
                <a:uFillTx/>
                <a:latin typeface="Opensans"/>
              </a:rPr>
              <a:t>खतरे: केवल आंतरिक</a:t>
            </a:r>
            <a:endParaRPr kumimoji="0" lang="en-US" sz="2400" b="0" i="0" u="none" strike="noStrike" kern="1200" cap="none" spc="0" normalizeH="0" baseline="0" noProof="0" dirty="0">
              <a:ln>
                <a:noFill/>
              </a:ln>
              <a:solidFill>
                <a:schemeClr val="tx1"/>
              </a:solidFill>
              <a:effectLst/>
              <a:uLnTx/>
              <a:uFillTx/>
              <a:latin typeface="Opensans"/>
            </a:endParaRPr>
          </a:p>
        </p:txBody>
      </p:sp>
      <p:pic>
        <p:nvPicPr>
          <p:cNvPr id="8" name="Picture 7" descr="C:\Users\Acer\Downloads\WhatsApp Image 2025-09-04 at 17.24.38 (1).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52400"/>
            <a:ext cx="1295400" cy="914400"/>
          </a:xfrm>
          <a:prstGeom prst="rect">
            <a:avLst/>
          </a:prstGeom>
          <a:noFill/>
          <a:ln>
            <a:noFill/>
          </a:ln>
        </p:spPr>
      </p:pic>
      <p:pic>
        <p:nvPicPr>
          <p:cNvPr id="9" name="Picture 8" descr="C:\Users\Acer\Downloads\WhatsApp Image 2025-09-04 at 17.24.38 (3).jpe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97504" y="152400"/>
            <a:ext cx="1094096" cy="9144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267200" y="0"/>
            <a:ext cx="4876800" cy="6781800"/>
          </a:xfrm>
          <a:prstGeom prst="rect">
            <a:avLst/>
          </a:prstGeom>
          <a:solidFill>
            <a:schemeClr val="accent3">
              <a:lumMod val="20000"/>
              <a:lumOff val="80000"/>
            </a:schemeClr>
          </a:solidFill>
        </p:spPr>
        <p:txBody>
          <a:bodyPr wrap="square" rtlCol="0">
            <a:spAutoFit/>
          </a:bodyPr>
          <a:lstStyle/>
          <a:p>
            <a:endParaRPr lang="en-US" dirty="0"/>
          </a:p>
        </p:txBody>
      </p:sp>
      <p:sp>
        <p:nvSpPr>
          <p:cNvPr id="3" name="Rectangle 2"/>
          <p:cNvSpPr/>
          <p:nvPr/>
        </p:nvSpPr>
        <p:spPr>
          <a:xfrm>
            <a:off x="1255407" y="1600200"/>
            <a:ext cx="1911100" cy="1323439"/>
          </a:xfrm>
          <a:prstGeom prst="rect">
            <a:avLst/>
          </a:prstGeom>
        </p:spPr>
        <p:txBody>
          <a:bodyPr wrap="none">
            <a:spAutoFit/>
          </a:bodyPr>
          <a:lstStyle/>
          <a:p>
            <a:pPr algn="ctr"/>
            <a:r>
              <a:rPr lang="hi" sz="4000" b="1" dirty="0">
                <a:solidFill>
                  <a:srgbClr val="FF0000"/>
                </a:solidFill>
                <a:latin typeface="Opensans"/>
              </a:rPr>
              <a:t>बीटा (β)</a:t>
            </a:r>
            <a:endParaRPr lang="en-US" sz="4000" b="1" dirty="0">
              <a:solidFill>
                <a:srgbClr val="FF0000"/>
              </a:solidFill>
              <a:latin typeface="Opensans"/>
            </a:endParaRPr>
          </a:p>
          <a:p>
            <a:pPr algn="ctr"/>
            <a:r>
              <a:rPr lang="hi" sz="4000" b="1" dirty="0">
                <a:solidFill>
                  <a:srgbClr val="FF0000"/>
                </a:solidFill>
                <a:latin typeface="Opensans"/>
              </a:rPr>
              <a:t>कण</a:t>
            </a:r>
            <a:endParaRPr lang="en-US" sz="4000" b="1" dirty="0">
              <a:solidFill>
                <a:srgbClr val="FF0000"/>
              </a:solidFill>
              <a:latin typeface="Opensans"/>
            </a:endParaRPr>
          </a:p>
        </p:txBody>
      </p:sp>
      <p:pic>
        <p:nvPicPr>
          <p:cNvPr id="4" name="Picture 7"/>
          <p:cNvPicPr>
            <a:picLocks noChangeAspect="1" noChangeArrowheads="1"/>
          </p:cNvPicPr>
          <p:nvPr/>
        </p:nvPicPr>
        <p:blipFill>
          <a:blip r:embed="rId2" cstate="print"/>
          <a:srcRect/>
          <a:stretch>
            <a:fillRect/>
          </a:stretch>
        </p:blipFill>
        <p:spPr bwMode="auto">
          <a:xfrm>
            <a:off x="4572000" y="4618776"/>
            <a:ext cx="1486396" cy="1828800"/>
          </a:xfrm>
          <a:prstGeom prst="rect">
            <a:avLst/>
          </a:prstGeom>
          <a:noFill/>
          <a:ln w="12700">
            <a:noFill/>
            <a:miter lim="800000"/>
            <a:headEnd type="none" w="sm" len="sm"/>
            <a:tailEnd type="none" w="sm" len="sm"/>
          </a:ln>
          <a:effectLst/>
        </p:spPr>
      </p:pic>
      <p:pic>
        <p:nvPicPr>
          <p:cNvPr id="5" name="Picture 5"/>
          <p:cNvPicPr>
            <a:picLocks noChangeAspect="1" noChangeArrowheads="1"/>
          </p:cNvPicPr>
          <p:nvPr/>
        </p:nvPicPr>
        <p:blipFill>
          <a:blip r:embed="rId3" cstate="print"/>
          <a:srcRect/>
          <a:stretch>
            <a:fillRect/>
          </a:stretch>
        </p:blipFill>
        <p:spPr bwMode="auto">
          <a:xfrm>
            <a:off x="6324600" y="4618776"/>
            <a:ext cx="2362200" cy="1774767"/>
          </a:xfrm>
          <a:prstGeom prst="rect">
            <a:avLst/>
          </a:prstGeom>
          <a:noFill/>
          <a:ln w="12700">
            <a:noFill/>
            <a:miter lim="800000"/>
            <a:headEnd type="none" w="sm" len="sm"/>
            <a:tailEnd type="none" w="sm" len="sm"/>
          </a:ln>
          <a:effectLst/>
        </p:spPr>
      </p:pic>
      <p:sp>
        <p:nvSpPr>
          <p:cNvPr id="7" name="Rectangle 6"/>
          <p:cNvSpPr/>
          <p:nvPr/>
        </p:nvSpPr>
        <p:spPr>
          <a:xfrm>
            <a:off x="4411441" y="914400"/>
            <a:ext cx="4553019" cy="3370153"/>
          </a:xfrm>
          <a:prstGeom prst="rect">
            <a:avLst/>
          </a:prstGeom>
        </p:spPr>
        <p:txBody>
          <a:bodyPr wrap="square">
            <a:spAutoFit/>
          </a:bodyPr>
          <a:lstStyle/>
          <a:p>
            <a:pPr marL="338138" indent="-338138">
              <a:lnSpc>
                <a:spcPct val="150000"/>
              </a:lnSpc>
              <a:buFont typeface="Arial" panose="020B0604020202020204" pitchFamily="34" charset="0"/>
              <a:buChar char="•"/>
            </a:pPr>
            <a:r>
              <a:rPr lang="hi-IN" sz="2400" dirty="0">
                <a:latin typeface="Opensans"/>
              </a:rPr>
              <a:t>चार्ज</a:t>
            </a:r>
            <a:r>
              <a:rPr lang="hi" sz="2400" dirty="0">
                <a:latin typeface="Opensans"/>
              </a:rPr>
              <a:t>:</a:t>
            </a:r>
            <a:r>
              <a:rPr lang="hi-IN" sz="2400" dirty="0">
                <a:latin typeface="Opensans"/>
              </a:rPr>
              <a:t> </a:t>
            </a:r>
            <a:r>
              <a:rPr lang="hi" sz="2400" dirty="0">
                <a:latin typeface="Opensans"/>
              </a:rPr>
              <a:t> -1</a:t>
            </a:r>
          </a:p>
          <a:p>
            <a:pPr marL="338138" indent="-338138">
              <a:lnSpc>
                <a:spcPct val="150000"/>
              </a:lnSpc>
              <a:buFont typeface="Arial" panose="020B0604020202020204" pitchFamily="34" charset="0"/>
              <a:buChar char="•"/>
            </a:pPr>
            <a:r>
              <a:rPr lang="hi" sz="2400" dirty="0">
                <a:latin typeface="Opensans"/>
              </a:rPr>
              <a:t>वजन: बहुत हल्का</a:t>
            </a:r>
          </a:p>
          <a:p>
            <a:pPr marL="338138" indent="-338138">
              <a:lnSpc>
                <a:spcPct val="150000"/>
              </a:lnSpc>
              <a:buFont typeface="Arial" panose="020B0604020202020204" pitchFamily="34" charset="0"/>
              <a:buChar char="•"/>
            </a:pPr>
            <a:r>
              <a:rPr lang="hi" sz="2400" dirty="0">
                <a:latin typeface="Opensans"/>
              </a:rPr>
              <a:t>हवा में रेंज:</a:t>
            </a:r>
            <a:r>
              <a:rPr lang="hi-IN" sz="2400" dirty="0">
                <a:latin typeface="Opensans"/>
              </a:rPr>
              <a:t> </a:t>
            </a:r>
            <a:r>
              <a:rPr lang="hi" sz="2400" dirty="0">
                <a:latin typeface="Opensans"/>
              </a:rPr>
              <a:t>ऊर्जा पर निर्भर</a:t>
            </a:r>
            <a:r>
              <a:rPr lang="hi" sz="3600" baseline="30000" dirty="0">
                <a:latin typeface="Opensans"/>
              </a:rPr>
              <a:t>*</a:t>
            </a:r>
            <a:endParaRPr lang="hi" sz="2400" baseline="30000" dirty="0">
              <a:latin typeface="Opensans"/>
            </a:endParaRPr>
          </a:p>
          <a:p>
            <a:pPr marL="338138" indent="-338138">
              <a:lnSpc>
                <a:spcPct val="150000"/>
              </a:lnSpc>
              <a:buFont typeface="Arial" panose="020B0604020202020204" pitchFamily="34" charset="0"/>
              <a:buChar char="•"/>
            </a:pPr>
            <a:r>
              <a:rPr lang="hi" sz="2400" dirty="0">
                <a:latin typeface="Opensans"/>
              </a:rPr>
              <a:t>खतरा: आंतरिक और बाहरी दोनों</a:t>
            </a:r>
          </a:p>
          <a:p>
            <a:pPr marL="338138" indent="-338138">
              <a:lnSpc>
                <a:spcPct val="150000"/>
              </a:lnSpc>
              <a:buFont typeface="Arial" panose="020B0604020202020204" pitchFamily="34" charset="0"/>
              <a:buChar char="•"/>
            </a:pPr>
            <a:r>
              <a:rPr lang="hi" sz="2400" dirty="0">
                <a:latin typeface="Opensans"/>
              </a:rPr>
              <a:t>परिरक्षण: निम्न </a:t>
            </a:r>
            <a:r>
              <a:rPr lang="en-US" sz="2400" dirty="0">
                <a:latin typeface="Opensans"/>
              </a:rPr>
              <a:t>Z</a:t>
            </a:r>
            <a:r>
              <a:rPr lang="hi" sz="2400" dirty="0">
                <a:latin typeface="Opensans"/>
              </a:rPr>
              <a:t> </a:t>
            </a:r>
            <a:br>
              <a:rPr lang="en-US" sz="2400" dirty="0">
                <a:latin typeface="Opensans"/>
              </a:rPr>
            </a:br>
            <a:r>
              <a:rPr lang="hi" sz="2400" dirty="0">
                <a:latin typeface="Opensans"/>
              </a:rPr>
              <a:t>(</a:t>
            </a:r>
            <a:r>
              <a:rPr lang="en-US" sz="2400" dirty="0">
                <a:latin typeface="Opensans"/>
              </a:rPr>
              <a:t>i.e.,</a:t>
            </a:r>
            <a:r>
              <a:rPr lang="hi" sz="2400" dirty="0">
                <a:latin typeface="Opensans"/>
              </a:rPr>
              <a:t> ल्यूसाइट, प्लास्टिक)</a:t>
            </a:r>
            <a:endParaRPr lang="en-US" sz="2400" dirty="0">
              <a:latin typeface="Opensans"/>
            </a:endParaRPr>
          </a:p>
        </p:txBody>
      </p:sp>
      <p:pic>
        <p:nvPicPr>
          <p:cNvPr id="9" name="Picture 8" descr="C:\Users\Acer\Downloads\WhatsApp Image 2025-09-04 at 17.24.38 (1).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52400"/>
            <a:ext cx="1295400" cy="914400"/>
          </a:xfrm>
          <a:prstGeom prst="rect">
            <a:avLst/>
          </a:prstGeom>
          <a:noFill/>
          <a:ln>
            <a:noFill/>
          </a:ln>
        </p:spPr>
      </p:pic>
      <p:pic>
        <p:nvPicPr>
          <p:cNvPr id="10" name="Picture 9" descr="C:\Users\Acer\Downloads\WhatsApp Image 2025-09-04 at 17.24.38 (3).jpe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97504" y="152400"/>
            <a:ext cx="1094096" cy="9144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267200" y="0"/>
            <a:ext cx="4876800" cy="6781800"/>
          </a:xfrm>
          <a:prstGeom prst="rect">
            <a:avLst/>
          </a:prstGeom>
          <a:solidFill>
            <a:schemeClr val="accent3">
              <a:lumMod val="20000"/>
              <a:lumOff val="80000"/>
            </a:schemeClr>
          </a:solidFill>
        </p:spPr>
        <p:txBody>
          <a:bodyPr wrap="square" rtlCol="0">
            <a:spAutoFit/>
          </a:bodyPr>
          <a:lstStyle/>
          <a:p>
            <a:endParaRPr lang="en-US" dirty="0"/>
          </a:p>
        </p:txBody>
      </p:sp>
      <p:sp>
        <p:nvSpPr>
          <p:cNvPr id="3" name="Rectangle 2"/>
          <p:cNvSpPr/>
          <p:nvPr/>
        </p:nvSpPr>
        <p:spPr>
          <a:xfrm>
            <a:off x="4267200" y="914400"/>
            <a:ext cx="4724400" cy="3370153"/>
          </a:xfrm>
          <a:prstGeom prst="rect">
            <a:avLst/>
          </a:prstGeom>
        </p:spPr>
        <p:txBody>
          <a:bodyPr wrap="square">
            <a:spAutoFit/>
          </a:bodyPr>
          <a:lstStyle/>
          <a:p>
            <a:pPr marL="287338" indent="-287338">
              <a:lnSpc>
                <a:spcPct val="150000"/>
              </a:lnSpc>
              <a:buFont typeface="Arial" pitchFamily="34" charset="0"/>
              <a:buChar char="•"/>
            </a:pPr>
            <a:r>
              <a:rPr lang="hi-IN" sz="2400" dirty="0">
                <a:latin typeface="Opensans"/>
              </a:rPr>
              <a:t>चार्ज</a:t>
            </a:r>
            <a:r>
              <a:rPr lang="hi" sz="2400" dirty="0">
                <a:latin typeface="Opensans"/>
              </a:rPr>
              <a:t>: कोई नहीं</a:t>
            </a:r>
          </a:p>
          <a:p>
            <a:pPr marL="287338" indent="-287338">
              <a:lnSpc>
                <a:spcPct val="150000"/>
              </a:lnSpc>
              <a:buFont typeface="Arial" pitchFamily="34" charset="0"/>
              <a:buChar char="•"/>
            </a:pPr>
            <a:r>
              <a:rPr lang="hi" sz="2400" dirty="0">
                <a:latin typeface="Opensans"/>
              </a:rPr>
              <a:t>वजन: कोई नहीं</a:t>
            </a:r>
          </a:p>
          <a:p>
            <a:pPr marL="287338" indent="-287338">
              <a:lnSpc>
                <a:spcPct val="150000"/>
              </a:lnSpc>
              <a:buFont typeface="Arial" pitchFamily="34" charset="0"/>
              <a:buChar char="•"/>
            </a:pPr>
            <a:r>
              <a:rPr lang="hi" sz="2400" dirty="0">
                <a:latin typeface="Opensans"/>
              </a:rPr>
              <a:t>हवा में रेंज: कई मील</a:t>
            </a:r>
            <a:r>
              <a:rPr lang="hi-IN" sz="2400" dirty="0">
                <a:latin typeface="Opensans"/>
              </a:rPr>
              <a:t> तक</a:t>
            </a:r>
            <a:endParaRPr lang="hi" sz="2400" dirty="0">
              <a:latin typeface="Opensans"/>
            </a:endParaRPr>
          </a:p>
          <a:p>
            <a:pPr marL="287338" indent="-287338">
              <a:lnSpc>
                <a:spcPct val="150000"/>
              </a:lnSpc>
              <a:buFont typeface="Arial" pitchFamily="34" charset="0"/>
              <a:buChar char="•"/>
            </a:pPr>
            <a:r>
              <a:rPr lang="hi" sz="2400" dirty="0">
                <a:latin typeface="Opensans"/>
              </a:rPr>
              <a:t>परिरक्षण: उच्च Z </a:t>
            </a:r>
            <a:br>
              <a:rPr lang="hi-IN" sz="2400" dirty="0">
                <a:latin typeface="Opensans"/>
              </a:rPr>
            </a:br>
            <a:r>
              <a:rPr lang="hi" sz="2400" dirty="0">
                <a:latin typeface="Opensans"/>
              </a:rPr>
              <a:t>(लेड</a:t>
            </a:r>
            <a:r>
              <a:rPr lang="en-US" sz="2400" dirty="0">
                <a:latin typeface="Opensans"/>
              </a:rPr>
              <a:t> </a:t>
            </a:r>
            <a:r>
              <a:rPr lang="hi-IN" sz="2400" dirty="0">
                <a:latin typeface="Opensans"/>
              </a:rPr>
              <a:t>अथवा सीसा</a:t>
            </a:r>
            <a:r>
              <a:rPr lang="hi" sz="2400" dirty="0">
                <a:latin typeface="Opensans"/>
              </a:rPr>
              <a:t>)</a:t>
            </a:r>
          </a:p>
          <a:p>
            <a:pPr marL="287338" indent="-287338">
              <a:lnSpc>
                <a:spcPct val="150000"/>
              </a:lnSpc>
              <a:buFont typeface="Arial" pitchFamily="34" charset="0"/>
              <a:buChar char="•"/>
            </a:pPr>
            <a:r>
              <a:rPr lang="hi" sz="2400" dirty="0">
                <a:latin typeface="Opensans"/>
              </a:rPr>
              <a:t>खतरा: आंतरिक और बाहरी दोनों</a:t>
            </a:r>
          </a:p>
        </p:txBody>
      </p:sp>
      <p:pic>
        <p:nvPicPr>
          <p:cNvPr id="4" name="Picture 1029"/>
          <p:cNvPicPr>
            <a:picLocks noChangeAspect="1" noChangeArrowheads="1"/>
          </p:cNvPicPr>
          <p:nvPr/>
        </p:nvPicPr>
        <p:blipFill>
          <a:blip r:embed="rId2" cstate="print"/>
          <a:srcRect/>
          <a:stretch>
            <a:fillRect/>
          </a:stretch>
        </p:blipFill>
        <p:spPr bwMode="auto">
          <a:xfrm>
            <a:off x="4267200" y="4572000"/>
            <a:ext cx="2076734" cy="2101850"/>
          </a:xfrm>
          <a:prstGeom prst="rect">
            <a:avLst/>
          </a:prstGeom>
          <a:noFill/>
          <a:ln w="12700">
            <a:noFill/>
            <a:miter lim="800000"/>
            <a:headEnd type="none" w="sm" len="sm"/>
            <a:tailEnd type="none" w="sm" len="sm"/>
          </a:ln>
          <a:effectLst/>
        </p:spPr>
      </p:pic>
      <p:pic>
        <p:nvPicPr>
          <p:cNvPr id="7" name="Picture 1032"/>
          <p:cNvPicPr>
            <a:picLocks noChangeAspect="1" noChangeArrowheads="1"/>
          </p:cNvPicPr>
          <p:nvPr/>
        </p:nvPicPr>
        <p:blipFill>
          <a:blip r:embed="rId3" cstate="print"/>
          <a:srcRect/>
          <a:stretch>
            <a:fillRect/>
          </a:stretch>
        </p:blipFill>
        <p:spPr bwMode="auto">
          <a:xfrm>
            <a:off x="6629400" y="4599296"/>
            <a:ext cx="2278359" cy="2074554"/>
          </a:xfrm>
          <a:prstGeom prst="rect">
            <a:avLst/>
          </a:prstGeom>
          <a:noFill/>
          <a:ln w="12700">
            <a:noFill/>
            <a:miter lim="800000"/>
            <a:headEnd type="none" w="sm" len="sm"/>
            <a:tailEnd type="none" w="sm" len="sm"/>
          </a:ln>
          <a:effectLst/>
        </p:spPr>
      </p:pic>
      <p:sp>
        <p:nvSpPr>
          <p:cNvPr id="8" name="TextBox 7"/>
          <p:cNvSpPr txBox="1"/>
          <p:nvPr/>
        </p:nvSpPr>
        <p:spPr>
          <a:xfrm>
            <a:off x="457200" y="2067074"/>
            <a:ext cx="3080760" cy="1323439"/>
          </a:xfrm>
          <a:prstGeom prst="rect">
            <a:avLst/>
          </a:prstGeom>
          <a:noFill/>
        </p:spPr>
        <p:txBody>
          <a:bodyPr wrap="square" rtlCol="0">
            <a:spAutoFit/>
          </a:bodyPr>
          <a:lstStyle/>
          <a:p>
            <a:pPr algn="ctr"/>
            <a:r>
              <a:rPr lang="hi" sz="4000" b="1" dirty="0">
                <a:solidFill>
                  <a:srgbClr val="FF0000"/>
                </a:solidFill>
                <a:latin typeface="Opensans"/>
              </a:rPr>
              <a:t>गामा (</a:t>
            </a:r>
            <a:r>
              <a:rPr lang="hi-IN" sz="4000" b="1" dirty="0">
                <a:solidFill>
                  <a:srgbClr val="FF0000"/>
                </a:solidFill>
                <a:latin typeface="Symbol" panose="05050102010706020507" pitchFamily="18" charset="2"/>
              </a:rPr>
              <a:t>g</a:t>
            </a:r>
            <a:r>
              <a:rPr lang="hi" sz="4000" b="1" dirty="0">
                <a:solidFill>
                  <a:srgbClr val="FF0000"/>
                </a:solidFill>
                <a:latin typeface="Opensans"/>
              </a:rPr>
              <a:t>)</a:t>
            </a:r>
            <a:r>
              <a:rPr lang="hi-IN" sz="4000" b="1" dirty="0">
                <a:solidFill>
                  <a:srgbClr val="FF0000"/>
                </a:solidFill>
                <a:latin typeface="Opensans"/>
              </a:rPr>
              <a:t> किरण</a:t>
            </a:r>
            <a:endParaRPr lang="en-US" sz="4000" b="1" dirty="0">
              <a:solidFill>
                <a:srgbClr val="FF0000"/>
              </a:solidFill>
              <a:latin typeface="Opensans"/>
            </a:endParaRPr>
          </a:p>
        </p:txBody>
      </p:sp>
      <p:pic>
        <p:nvPicPr>
          <p:cNvPr id="10" name="Picture 9" descr="C:\Users\Acer\Downloads\WhatsApp Image 2025-09-04 at 17.24.38 (1).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52400"/>
            <a:ext cx="1295400" cy="914400"/>
          </a:xfrm>
          <a:prstGeom prst="rect">
            <a:avLst/>
          </a:prstGeom>
          <a:noFill/>
          <a:ln>
            <a:noFill/>
          </a:ln>
        </p:spPr>
      </p:pic>
      <p:pic>
        <p:nvPicPr>
          <p:cNvPr id="11" name="Picture 10" descr="C:\Users\Acer\Downloads\WhatsApp Image 2025-09-04 at 17.24.38 (3).jpe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97504" y="228600"/>
            <a:ext cx="1094096" cy="9144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srcRect/>
          <a:stretch>
            <a:fillRect/>
          </a:stretch>
        </p:blipFill>
        <p:spPr bwMode="auto">
          <a:xfrm>
            <a:off x="228600" y="1219200"/>
            <a:ext cx="8686800" cy="5334000"/>
          </a:xfrm>
          <a:prstGeom prst="rect">
            <a:avLst/>
          </a:prstGeom>
          <a:noFill/>
        </p:spPr>
      </p:pic>
      <p:pic>
        <p:nvPicPr>
          <p:cNvPr id="4" name="Picture 3" descr="C:\Users\Acer\Downloads\WhatsApp Image 2025-09-04 at 17.24.38 (1).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1295400" cy="914400"/>
          </a:xfrm>
          <a:prstGeom prst="rect">
            <a:avLst/>
          </a:prstGeom>
          <a:noFill/>
          <a:ln>
            <a:noFill/>
          </a:ln>
        </p:spPr>
      </p:pic>
      <p:pic>
        <p:nvPicPr>
          <p:cNvPr id="5" name="Picture 4" descr="C:\Users\Acer\Downloads\WhatsApp Image 2025-09-04 at 17.24.38 (3).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97504" y="152400"/>
            <a:ext cx="1094096" cy="9144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srcRect/>
          <a:stretch>
            <a:fillRect/>
          </a:stretch>
        </p:blipFill>
        <p:spPr bwMode="auto">
          <a:xfrm>
            <a:off x="228600" y="1143000"/>
            <a:ext cx="8686800" cy="5334000"/>
          </a:xfrm>
          <a:prstGeom prst="rect">
            <a:avLst/>
          </a:prstGeom>
          <a:noFill/>
        </p:spPr>
      </p:pic>
      <p:pic>
        <p:nvPicPr>
          <p:cNvPr id="4" name="Picture 3" descr="C:\Users\Acer\Downloads\WhatsApp Image 2025-09-04 at 17.24.38 (1).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1295400" cy="914400"/>
          </a:xfrm>
          <a:prstGeom prst="rect">
            <a:avLst/>
          </a:prstGeom>
          <a:noFill/>
          <a:ln>
            <a:noFill/>
          </a:ln>
        </p:spPr>
      </p:pic>
      <p:pic>
        <p:nvPicPr>
          <p:cNvPr id="5" name="Picture 4" descr="C:\Users\Acer\Downloads\WhatsApp Image 2025-09-04 at 17.24.38 (3).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97504" y="152400"/>
            <a:ext cx="1094096" cy="9144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267200" y="0"/>
            <a:ext cx="4876800" cy="6781800"/>
          </a:xfrm>
          <a:prstGeom prst="rect">
            <a:avLst/>
          </a:prstGeom>
          <a:solidFill>
            <a:schemeClr val="accent3">
              <a:lumMod val="20000"/>
              <a:lumOff val="80000"/>
            </a:schemeClr>
          </a:solidFill>
        </p:spPr>
        <p:txBody>
          <a:bodyPr wrap="square" rtlCol="0">
            <a:spAutoFit/>
          </a:bodyPr>
          <a:lstStyle/>
          <a:p>
            <a:endParaRPr lang="en-US" dirty="0"/>
          </a:p>
        </p:txBody>
      </p:sp>
      <p:sp>
        <p:nvSpPr>
          <p:cNvPr id="4" name="Rectangle 3"/>
          <p:cNvSpPr/>
          <p:nvPr/>
        </p:nvSpPr>
        <p:spPr>
          <a:xfrm>
            <a:off x="4572000" y="1351508"/>
            <a:ext cx="4419600" cy="4524315"/>
          </a:xfrm>
          <a:prstGeom prst="rect">
            <a:avLst/>
          </a:prstGeom>
        </p:spPr>
        <p:txBody>
          <a:bodyPr wrap="square">
            <a:spAutoFit/>
          </a:bodyPr>
          <a:lstStyle/>
          <a:p>
            <a:pPr algn="ctr"/>
            <a:r>
              <a:rPr lang="hi" sz="2400" dirty="0">
                <a:latin typeface="Opensans"/>
              </a:rPr>
              <a:t>परमाणु ख़तरा एक ऐसा ख़तरा है जिसमें दुश्मन को नुकसान पहुँचाने के लिए परमाणु हथियार (कभी-कभी </a:t>
            </a:r>
            <a:r>
              <a:rPr lang="hi" sz="2400" b="1" dirty="0">
                <a:latin typeface="Opensans"/>
              </a:rPr>
              <a:t>परमाणु युद्ध </a:t>
            </a:r>
            <a:r>
              <a:rPr lang="hi" sz="2400" dirty="0">
                <a:latin typeface="Opensans"/>
              </a:rPr>
              <a:t>या </a:t>
            </a:r>
            <a:r>
              <a:rPr lang="hi" sz="2400" b="1" dirty="0">
                <a:latin typeface="Opensans"/>
              </a:rPr>
              <a:t>थर्मो</a:t>
            </a:r>
            <a:r>
              <a:rPr lang="hi-IN" sz="2400" b="1" dirty="0">
                <a:latin typeface="Opensans"/>
              </a:rPr>
              <a:t>-</a:t>
            </a:r>
            <a:r>
              <a:rPr lang="hi" sz="2400" b="1" dirty="0">
                <a:latin typeface="Opensans"/>
              </a:rPr>
              <a:t>न्यूक्लियर युद्ध</a:t>
            </a:r>
            <a:r>
              <a:rPr lang="hi" sz="2400" dirty="0">
                <a:latin typeface="Opensans"/>
              </a:rPr>
              <a:t>) का इस्तेमाल किया जाता है। </a:t>
            </a:r>
            <a:endParaRPr lang="hi-IN" sz="2400" dirty="0">
              <a:latin typeface="Opensans"/>
            </a:endParaRPr>
          </a:p>
          <a:p>
            <a:pPr algn="ctr"/>
            <a:endParaRPr lang="hi-IN" sz="2400" dirty="0">
              <a:latin typeface="Opensans"/>
            </a:endParaRPr>
          </a:p>
          <a:p>
            <a:pPr algn="ctr"/>
            <a:r>
              <a:rPr lang="hi" sz="2400" dirty="0">
                <a:latin typeface="Opensans"/>
              </a:rPr>
              <a:t>पारंपरिक युद्ध की तुलना में, परमाणु युद्ध, </a:t>
            </a:r>
            <a:r>
              <a:rPr lang="hi-IN" sz="2400" dirty="0"/>
              <a:t>क्षेत्रफल और क्षति की सीमा में </a:t>
            </a:r>
            <a:r>
              <a:rPr lang="hi" sz="2400" dirty="0">
                <a:latin typeface="Opensans"/>
              </a:rPr>
              <a:t>और बहुत कम समय में, कहीं अधिक विनाशकारी हो सकता है।</a:t>
            </a:r>
            <a:endParaRPr lang="en-US" sz="2400" dirty="0">
              <a:latin typeface="Opensans"/>
            </a:endParaRPr>
          </a:p>
        </p:txBody>
      </p:sp>
      <p:sp>
        <p:nvSpPr>
          <p:cNvPr id="9" name="TextBox 8"/>
          <p:cNvSpPr txBox="1"/>
          <p:nvPr/>
        </p:nvSpPr>
        <p:spPr>
          <a:xfrm>
            <a:off x="304800" y="1676400"/>
            <a:ext cx="3581400" cy="1323439"/>
          </a:xfrm>
          <a:prstGeom prst="rect">
            <a:avLst/>
          </a:prstGeom>
          <a:noFill/>
        </p:spPr>
        <p:txBody>
          <a:bodyPr wrap="square" rtlCol="0">
            <a:spAutoFit/>
          </a:bodyPr>
          <a:lstStyle/>
          <a:p>
            <a:pPr algn="ctr"/>
            <a:r>
              <a:rPr lang="hi-IN" sz="4000" b="1" dirty="0">
                <a:solidFill>
                  <a:srgbClr val="FF0000"/>
                </a:solidFill>
                <a:latin typeface="Opensans"/>
              </a:rPr>
              <a:t>नुक्लेअर/ </a:t>
            </a:r>
            <a:r>
              <a:rPr lang="hi" sz="4000" b="1" dirty="0">
                <a:solidFill>
                  <a:srgbClr val="FF0000"/>
                </a:solidFill>
                <a:latin typeface="Opensans"/>
              </a:rPr>
              <a:t>परमाणु </a:t>
            </a:r>
            <a:r>
              <a:rPr lang="hi-IN" sz="4000" b="1" dirty="0">
                <a:solidFill>
                  <a:srgbClr val="FF0000"/>
                </a:solidFill>
                <a:latin typeface="Opensans"/>
              </a:rPr>
              <a:t>खतरा</a:t>
            </a:r>
            <a:endParaRPr lang="en-US" sz="4000" b="1" dirty="0">
              <a:solidFill>
                <a:srgbClr val="FF0000"/>
              </a:solidFill>
              <a:latin typeface="Opensans"/>
            </a:endParaRPr>
          </a:p>
        </p:txBody>
      </p:sp>
      <p:pic>
        <p:nvPicPr>
          <p:cNvPr id="11" name="Picture 10" descr="C:\Users\Acer\Downloads\WhatsApp Image 2025-09-04 at 17.24.38 (1).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295400" cy="914400"/>
          </a:xfrm>
          <a:prstGeom prst="rect">
            <a:avLst/>
          </a:prstGeom>
          <a:noFill/>
          <a:ln>
            <a:noFill/>
          </a:ln>
        </p:spPr>
      </p:pic>
      <p:pic>
        <p:nvPicPr>
          <p:cNvPr id="12" name="Picture 11" descr="C:\Users\Acer\Downloads\WhatsApp Image 2025-09-04 at 17.24.38 (3).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7504" y="152400"/>
            <a:ext cx="1094096" cy="9144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Arrow Connector 33"/>
          <p:cNvCxnSpPr/>
          <p:nvPr/>
        </p:nvCxnSpPr>
        <p:spPr>
          <a:xfrm>
            <a:off x="3657600" y="3505200"/>
            <a:ext cx="2667000" cy="20574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0" name="Freeform 17"/>
          <p:cNvSpPr>
            <a:spLocks/>
          </p:cNvSpPr>
          <p:nvPr/>
        </p:nvSpPr>
        <p:spPr bwMode="auto">
          <a:xfrm rot="-580633">
            <a:off x="7823200" y="6097588"/>
            <a:ext cx="914400" cy="381000"/>
          </a:xfrm>
          <a:custGeom>
            <a:avLst/>
            <a:gdLst>
              <a:gd name="T0" fmla="*/ 2147483647 w 4892"/>
              <a:gd name="T1" fmla="*/ 2147483647 h 1697"/>
              <a:gd name="T2" fmla="*/ 2147483647 w 4892"/>
              <a:gd name="T3" fmla="*/ 2147483647 h 1697"/>
              <a:gd name="T4" fmla="*/ 2147483647 w 4892"/>
              <a:gd name="T5" fmla="*/ 2147483647 h 1697"/>
              <a:gd name="T6" fmla="*/ 2147483647 w 4892"/>
              <a:gd name="T7" fmla="*/ 2147483647 h 1697"/>
              <a:gd name="T8" fmla="*/ 2147483647 w 4892"/>
              <a:gd name="T9" fmla="*/ 2147483647 h 1697"/>
              <a:gd name="T10" fmla="*/ 2147483647 w 4892"/>
              <a:gd name="T11" fmla="*/ 2147483647 h 1697"/>
              <a:gd name="T12" fmla="*/ 2147483647 w 4892"/>
              <a:gd name="T13" fmla="*/ 2147483647 h 1697"/>
              <a:gd name="T14" fmla="*/ 2147483647 w 4892"/>
              <a:gd name="T15" fmla="*/ 2147483647 h 1697"/>
              <a:gd name="T16" fmla="*/ 2147483647 w 4892"/>
              <a:gd name="T17" fmla="*/ 2147483647 h 1697"/>
              <a:gd name="T18" fmla="*/ 2147483647 w 4892"/>
              <a:gd name="T19" fmla="*/ 2147483647 h 1697"/>
              <a:gd name="T20" fmla="*/ 2147483647 w 4892"/>
              <a:gd name="T21" fmla="*/ 2147483647 h 1697"/>
              <a:gd name="T22" fmla="*/ 2147483647 w 4892"/>
              <a:gd name="T23" fmla="*/ 2147483647 h 1697"/>
              <a:gd name="T24" fmla="*/ 2147483647 w 4892"/>
              <a:gd name="T25" fmla="*/ 2147483647 h 1697"/>
              <a:gd name="T26" fmla="*/ 2147483647 w 4892"/>
              <a:gd name="T27" fmla="*/ 2147483647 h 1697"/>
              <a:gd name="T28" fmla="*/ 2147483647 w 4892"/>
              <a:gd name="T29" fmla="*/ 2147483647 h 1697"/>
              <a:gd name="T30" fmla="*/ 2147483647 w 4892"/>
              <a:gd name="T31" fmla="*/ 2147483647 h 1697"/>
              <a:gd name="T32" fmla="*/ 2147483647 w 4892"/>
              <a:gd name="T33" fmla="*/ 2147483647 h 1697"/>
              <a:gd name="T34" fmla="*/ 2147483647 w 4892"/>
              <a:gd name="T35" fmla="*/ 2147483647 h 1697"/>
              <a:gd name="T36" fmla="*/ 2147483647 w 4892"/>
              <a:gd name="T37" fmla="*/ 2147483647 h 1697"/>
              <a:gd name="T38" fmla="*/ 2147483647 w 4892"/>
              <a:gd name="T39" fmla="*/ 2147483647 h 1697"/>
              <a:gd name="T40" fmla="*/ 2147483647 w 4892"/>
              <a:gd name="T41" fmla="*/ 2147483647 h 1697"/>
              <a:gd name="T42" fmla="*/ 2147483647 w 4892"/>
              <a:gd name="T43" fmla="*/ 2147483647 h 1697"/>
              <a:gd name="T44" fmla="*/ 2147483647 w 4892"/>
              <a:gd name="T45" fmla="*/ 2147483647 h 1697"/>
              <a:gd name="T46" fmla="*/ 2147483647 w 4892"/>
              <a:gd name="T47" fmla="*/ 2147483647 h 1697"/>
              <a:gd name="T48" fmla="*/ 2147483647 w 4892"/>
              <a:gd name="T49" fmla="*/ 2147483647 h 1697"/>
              <a:gd name="T50" fmla="*/ 2147483647 w 4892"/>
              <a:gd name="T51" fmla="*/ 2147483647 h 1697"/>
              <a:gd name="T52" fmla="*/ 2147483647 w 4892"/>
              <a:gd name="T53" fmla="*/ 2147483647 h 1697"/>
              <a:gd name="T54" fmla="*/ 2147483647 w 4892"/>
              <a:gd name="T55" fmla="*/ 2147483647 h 1697"/>
              <a:gd name="T56" fmla="*/ 2147483647 w 4892"/>
              <a:gd name="T57" fmla="*/ 2147483647 h 1697"/>
              <a:gd name="T58" fmla="*/ 2147483647 w 4892"/>
              <a:gd name="T59" fmla="*/ 2147483647 h 1697"/>
              <a:gd name="T60" fmla="*/ 2147483647 w 4892"/>
              <a:gd name="T61" fmla="*/ 2147483647 h 1697"/>
              <a:gd name="T62" fmla="*/ 2147483647 w 4892"/>
              <a:gd name="T63" fmla="*/ 2147483647 h 1697"/>
              <a:gd name="T64" fmla="*/ 2147483647 w 4892"/>
              <a:gd name="T65" fmla="*/ 2147483647 h 1697"/>
              <a:gd name="T66" fmla="*/ 2147483647 w 4892"/>
              <a:gd name="T67" fmla="*/ 2147483647 h 1697"/>
              <a:gd name="T68" fmla="*/ 2147483647 w 4892"/>
              <a:gd name="T69" fmla="*/ 2147483647 h 1697"/>
              <a:gd name="T70" fmla="*/ 2147483647 w 4892"/>
              <a:gd name="T71" fmla="*/ 2147483647 h 1697"/>
              <a:gd name="T72" fmla="*/ 2147483647 w 4892"/>
              <a:gd name="T73" fmla="*/ 2147483647 h 1697"/>
              <a:gd name="T74" fmla="*/ 2147483647 w 4892"/>
              <a:gd name="T75" fmla="*/ 2147483647 h 1697"/>
              <a:gd name="T76" fmla="*/ 2147483647 w 4892"/>
              <a:gd name="T77" fmla="*/ 2147483647 h 1697"/>
              <a:gd name="T78" fmla="*/ 2147483647 w 4892"/>
              <a:gd name="T79" fmla="*/ 2147483647 h 1697"/>
              <a:gd name="T80" fmla="*/ 2147483647 w 4892"/>
              <a:gd name="T81" fmla="*/ 2147483647 h 1697"/>
              <a:gd name="T82" fmla="*/ 2147483647 w 4892"/>
              <a:gd name="T83" fmla="*/ 2147483647 h 1697"/>
              <a:gd name="T84" fmla="*/ 2147483647 w 4892"/>
              <a:gd name="T85" fmla="*/ 2147483647 h 1697"/>
              <a:gd name="T86" fmla="*/ 2147483647 w 4892"/>
              <a:gd name="T87" fmla="*/ 2147483647 h 1697"/>
              <a:gd name="T88" fmla="*/ 2147483647 w 4892"/>
              <a:gd name="T89" fmla="*/ 2147483647 h 1697"/>
              <a:gd name="T90" fmla="*/ 2147483647 w 4892"/>
              <a:gd name="T91" fmla="*/ 2147483647 h 1697"/>
              <a:gd name="T92" fmla="*/ 2147483647 w 4892"/>
              <a:gd name="T93" fmla="*/ 2147483647 h 1697"/>
              <a:gd name="T94" fmla="*/ 2147483647 w 4892"/>
              <a:gd name="T95" fmla="*/ 2147483647 h 1697"/>
              <a:gd name="T96" fmla="*/ 2147483647 w 4892"/>
              <a:gd name="T97" fmla="*/ 2147483647 h 16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892"/>
              <a:gd name="T148" fmla="*/ 0 h 1697"/>
              <a:gd name="T149" fmla="*/ 4892 w 4892"/>
              <a:gd name="T150" fmla="*/ 1697 h 169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892" h="1697">
                <a:moveTo>
                  <a:pt x="624" y="367"/>
                </a:moveTo>
                <a:cubicBezTo>
                  <a:pt x="608" y="331"/>
                  <a:pt x="540" y="242"/>
                  <a:pt x="518" y="195"/>
                </a:cubicBezTo>
                <a:cubicBezTo>
                  <a:pt x="496" y="148"/>
                  <a:pt x="492" y="119"/>
                  <a:pt x="494" y="87"/>
                </a:cubicBezTo>
                <a:cubicBezTo>
                  <a:pt x="496" y="55"/>
                  <a:pt x="506" y="6"/>
                  <a:pt x="530" y="3"/>
                </a:cubicBezTo>
                <a:cubicBezTo>
                  <a:pt x="554" y="0"/>
                  <a:pt x="606" y="34"/>
                  <a:pt x="638" y="69"/>
                </a:cubicBezTo>
                <a:cubicBezTo>
                  <a:pt x="670" y="104"/>
                  <a:pt x="687" y="179"/>
                  <a:pt x="722" y="213"/>
                </a:cubicBezTo>
                <a:cubicBezTo>
                  <a:pt x="757" y="247"/>
                  <a:pt x="782" y="256"/>
                  <a:pt x="851" y="276"/>
                </a:cubicBezTo>
                <a:cubicBezTo>
                  <a:pt x="920" y="296"/>
                  <a:pt x="1047" y="323"/>
                  <a:pt x="1138" y="331"/>
                </a:cubicBezTo>
                <a:cubicBezTo>
                  <a:pt x="1229" y="339"/>
                  <a:pt x="1335" y="321"/>
                  <a:pt x="1395" y="321"/>
                </a:cubicBezTo>
                <a:cubicBezTo>
                  <a:pt x="1455" y="321"/>
                  <a:pt x="1466" y="331"/>
                  <a:pt x="1496" y="331"/>
                </a:cubicBezTo>
                <a:cubicBezTo>
                  <a:pt x="1526" y="331"/>
                  <a:pt x="1519" y="308"/>
                  <a:pt x="1577" y="321"/>
                </a:cubicBezTo>
                <a:cubicBezTo>
                  <a:pt x="1635" y="334"/>
                  <a:pt x="1763" y="384"/>
                  <a:pt x="1846" y="407"/>
                </a:cubicBezTo>
                <a:cubicBezTo>
                  <a:pt x="1929" y="430"/>
                  <a:pt x="2008" y="442"/>
                  <a:pt x="2076" y="458"/>
                </a:cubicBezTo>
                <a:cubicBezTo>
                  <a:pt x="2144" y="474"/>
                  <a:pt x="2206" y="492"/>
                  <a:pt x="2257" y="503"/>
                </a:cubicBezTo>
                <a:cubicBezTo>
                  <a:pt x="2308" y="514"/>
                  <a:pt x="2334" y="519"/>
                  <a:pt x="2380" y="522"/>
                </a:cubicBezTo>
                <a:cubicBezTo>
                  <a:pt x="2426" y="525"/>
                  <a:pt x="2478" y="516"/>
                  <a:pt x="2531" y="522"/>
                </a:cubicBezTo>
                <a:cubicBezTo>
                  <a:pt x="2584" y="528"/>
                  <a:pt x="2644" y="547"/>
                  <a:pt x="2701" y="559"/>
                </a:cubicBezTo>
                <a:cubicBezTo>
                  <a:pt x="2758" y="571"/>
                  <a:pt x="2798" y="593"/>
                  <a:pt x="2871" y="597"/>
                </a:cubicBezTo>
                <a:cubicBezTo>
                  <a:pt x="2944" y="601"/>
                  <a:pt x="3050" y="577"/>
                  <a:pt x="3142" y="581"/>
                </a:cubicBezTo>
                <a:cubicBezTo>
                  <a:pt x="3234" y="585"/>
                  <a:pt x="3346" y="596"/>
                  <a:pt x="3426" y="619"/>
                </a:cubicBezTo>
                <a:cubicBezTo>
                  <a:pt x="3506" y="642"/>
                  <a:pt x="3553" y="693"/>
                  <a:pt x="3621" y="718"/>
                </a:cubicBezTo>
                <a:cubicBezTo>
                  <a:pt x="3689" y="743"/>
                  <a:pt x="3769" y="750"/>
                  <a:pt x="3832" y="770"/>
                </a:cubicBezTo>
                <a:cubicBezTo>
                  <a:pt x="3895" y="790"/>
                  <a:pt x="3955" y="810"/>
                  <a:pt x="4002" y="836"/>
                </a:cubicBezTo>
                <a:cubicBezTo>
                  <a:pt x="4049" y="862"/>
                  <a:pt x="4072" y="906"/>
                  <a:pt x="4112" y="926"/>
                </a:cubicBezTo>
                <a:cubicBezTo>
                  <a:pt x="4152" y="946"/>
                  <a:pt x="4194" y="949"/>
                  <a:pt x="4244" y="954"/>
                </a:cubicBezTo>
                <a:cubicBezTo>
                  <a:pt x="4294" y="959"/>
                  <a:pt x="4360" y="961"/>
                  <a:pt x="4414" y="954"/>
                </a:cubicBezTo>
                <a:cubicBezTo>
                  <a:pt x="4468" y="947"/>
                  <a:pt x="4506" y="920"/>
                  <a:pt x="4570" y="911"/>
                </a:cubicBezTo>
                <a:cubicBezTo>
                  <a:pt x="4634" y="902"/>
                  <a:pt x="4748" y="896"/>
                  <a:pt x="4801" y="898"/>
                </a:cubicBezTo>
                <a:cubicBezTo>
                  <a:pt x="4854" y="900"/>
                  <a:pt x="4880" y="911"/>
                  <a:pt x="4886" y="924"/>
                </a:cubicBezTo>
                <a:cubicBezTo>
                  <a:pt x="4892" y="937"/>
                  <a:pt x="4857" y="967"/>
                  <a:pt x="4838" y="978"/>
                </a:cubicBezTo>
                <a:cubicBezTo>
                  <a:pt x="4819" y="989"/>
                  <a:pt x="4778" y="984"/>
                  <a:pt x="4772" y="990"/>
                </a:cubicBezTo>
                <a:cubicBezTo>
                  <a:pt x="4766" y="996"/>
                  <a:pt x="4798" y="1005"/>
                  <a:pt x="4802" y="1014"/>
                </a:cubicBezTo>
                <a:cubicBezTo>
                  <a:pt x="4806" y="1023"/>
                  <a:pt x="4820" y="1049"/>
                  <a:pt x="4797" y="1047"/>
                </a:cubicBezTo>
                <a:cubicBezTo>
                  <a:pt x="4774" y="1045"/>
                  <a:pt x="4709" y="1002"/>
                  <a:pt x="4661" y="1002"/>
                </a:cubicBezTo>
                <a:cubicBezTo>
                  <a:pt x="4613" y="1002"/>
                  <a:pt x="4552" y="1032"/>
                  <a:pt x="4509" y="1049"/>
                </a:cubicBezTo>
                <a:cubicBezTo>
                  <a:pt x="4466" y="1066"/>
                  <a:pt x="4440" y="1091"/>
                  <a:pt x="4405" y="1106"/>
                </a:cubicBezTo>
                <a:cubicBezTo>
                  <a:pt x="4370" y="1121"/>
                  <a:pt x="4322" y="1132"/>
                  <a:pt x="4298" y="1138"/>
                </a:cubicBezTo>
                <a:cubicBezTo>
                  <a:pt x="4274" y="1144"/>
                  <a:pt x="4270" y="1139"/>
                  <a:pt x="4259" y="1145"/>
                </a:cubicBezTo>
                <a:cubicBezTo>
                  <a:pt x="4248" y="1151"/>
                  <a:pt x="4225" y="1173"/>
                  <a:pt x="4229" y="1175"/>
                </a:cubicBezTo>
                <a:cubicBezTo>
                  <a:pt x="4233" y="1177"/>
                  <a:pt x="4269" y="1155"/>
                  <a:pt x="4282" y="1155"/>
                </a:cubicBezTo>
                <a:cubicBezTo>
                  <a:pt x="4295" y="1155"/>
                  <a:pt x="4302" y="1170"/>
                  <a:pt x="4309" y="1176"/>
                </a:cubicBezTo>
                <a:cubicBezTo>
                  <a:pt x="4316" y="1182"/>
                  <a:pt x="4312" y="1186"/>
                  <a:pt x="4321" y="1193"/>
                </a:cubicBezTo>
                <a:cubicBezTo>
                  <a:pt x="4330" y="1200"/>
                  <a:pt x="4352" y="1214"/>
                  <a:pt x="4363" y="1217"/>
                </a:cubicBezTo>
                <a:cubicBezTo>
                  <a:pt x="4374" y="1220"/>
                  <a:pt x="4381" y="1208"/>
                  <a:pt x="4387" y="1214"/>
                </a:cubicBezTo>
                <a:cubicBezTo>
                  <a:pt x="4393" y="1220"/>
                  <a:pt x="4393" y="1242"/>
                  <a:pt x="4400" y="1251"/>
                </a:cubicBezTo>
                <a:cubicBezTo>
                  <a:pt x="4407" y="1260"/>
                  <a:pt x="4418" y="1266"/>
                  <a:pt x="4429" y="1271"/>
                </a:cubicBezTo>
                <a:cubicBezTo>
                  <a:pt x="4440" y="1276"/>
                  <a:pt x="4452" y="1264"/>
                  <a:pt x="4468" y="1281"/>
                </a:cubicBezTo>
                <a:cubicBezTo>
                  <a:pt x="4484" y="1298"/>
                  <a:pt x="4522" y="1336"/>
                  <a:pt x="4523" y="1371"/>
                </a:cubicBezTo>
                <a:cubicBezTo>
                  <a:pt x="4524" y="1406"/>
                  <a:pt x="4512" y="1453"/>
                  <a:pt x="4476" y="1494"/>
                </a:cubicBezTo>
                <a:cubicBezTo>
                  <a:pt x="4440" y="1535"/>
                  <a:pt x="4371" y="1604"/>
                  <a:pt x="4306" y="1617"/>
                </a:cubicBezTo>
                <a:cubicBezTo>
                  <a:pt x="4241" y="1630"/>
                  <a:pt x="4143" y="1604"/>
                  <a:pt x="4085" y="1575"/>
                </a:cubicBezTo>
                <a:cubicBezTo>
                  <a:pt x="4027" y="1546"/>
                  <a:pt x="3978" y="1481"/>
                  <a:pt x="3955" y="1443"/>
                </a:cubicBezTo>
                <a:cubicBezTo>
                  <a:pt x="3932" y="1405"/>
                  <a:pt x="3959" y="1365"/>
                  <a:pt x="3944" y="1347"/>
                </a:cubicBezTo>
                <a:cubicBezTo>
                  <a:pt x="3929" y="1329"/>
                  <a:pt x="3902" y="1338"/>
                  <a:pt x="3863" y="1334"/>
                </a:cubicBezTo>
                <a:cubicBezTo>
                  <a:pt x="3824" y="1330"/>
                  <a:pt x="3759" y="1319"/>
                  <a:pt x="3711" y="1324"/>
                </a:cubicBezTo>
                <a:cubicBezTo>
                  <a:pt x="3663" y="1329"/>
                  <a:pt x="3619" y="1351"/>
                  <a:pt x="3573" y="1365"/>
                </a:cubicBezTo>
                <a:cubicBezTo>
                  <a:pt x="3527" y="1379"/>
                  <a:pt x="3481" y="1403"/>
                  <a:pt x="3436" y="1410"/>
                </a:cubicBezTo>
                <a:cubicBezTo>
                  <a:pt x="3391" y="1417"/>
                  <a:pt x="3357" y="1399"/>
                  <a:pt x="3300" y="1410"/>
                </a:cubicBezTo>
                <a:cubicBezTo>
                  <a:pt x="3243" y="1421"/>
                  <a:pt x="3165" y="1463"/>
                  <a:pt x="3092" y="1474"/>
                </a:cubicBezTo>
                <a:cubicBezTo>
                  <a:pt x="3019" y="1485"/>
                  <a:pt x="2933" y="1471"/>
                  <a:pt x="2862" y="1475"/>
                </a:cubicBezTo>
                <a:cubicBezTo>
                  <a:pt x="2791" y="1479"/>
                  <a:pt x="2723" y="1485"/>
                  <a:pt x="2665" y="1501"/>
                </a:cubicBezTo>
                <a:cubicBezTo>
                  <a:pt x="2607" y="1517"/>
                  <a:pt x="2629" y="1553"/>
                  <a:pt x="2516" y="1568"/>
                </a:cubicBezTo>
                <a:cubicBezTo>
                  <a:pt x="2403" y="1583"/>
                  <a:pt x="2104" y="1573"/>
                  <a:pt x="1985" y="1592"/>
                </a:cubicBezTo>
                <a:cubicBezTo>
                  <a:pt x="1866" y="1611"/>
                  <a:pt x="1862" y="1667"/>
                  <a:pt x="1804" y="1682"/>
                </a:cubicBezTo>
                <a:cubicBezTo>
                  <a:pt x="1746" y="1697"/>
                  <a:pt x="1674" y="1687"/>
                  <a:pt x="1634" y="1680"/>
                </a:cubicBezTo>
                <a:cubicBezTo>
                  <a:pt x="1594" y="1673"/>
                  <a:pt x="1579" y="1653"/>
                  <a:pt x="1562" y="1638"/>
                </a:cubicBezTo>
                <a:cubicBezTo>
                  <a:pt x="1545" y="1623"/>
                  <a:pt x="1514" y="1615"/>
                  <a:pt x="1531" y="1592"/>
                </a:cubicBezTo>
                <a:cubicBezTo>
                  <a:pt x="1548" y="1569"/>
                  <a:pt x="1629" y="1516"/>
                  <a:pt x="1667" y="1501"/>
                </a:cubicBezTo>
                <a:cubicBezTo>
                  <a:pt x="1705" y="1486"/>
                  <a:pt x="1758" y="1509"/>
                  <a:pt x="1758" y="1501"/>
                </a:cubicBezTo>
                <a:cubicBezTo>
                  <a:pt x="1758" y="1493"/>
                  <a:pt x="1673" y="1465"/>
                  <a:pt x="1667" y="1455"/>
                </a:cubicBezTo>
                <a:cubicBezTo>
                  <a:pt x="1661" y="1445"/>
                  <a:pt x="1701" y="1440"/>
                  <a:pt x="1724" y="1440"/>
                </a:cubicBezTo>
                <a:cubicBezTo>
                  <a:pt x="1747" y="1440"/>
                  <a:pt x="1761" y="1453"/>
                  <a:pt x="1804" y="1455"/>
                </a:cubicBezTo>
                <a:cubicBezTo>
                  <a:pt x="1847" y="1457"/>
                  <a:pt x="1879" y="1478"/>
                  <a:pt x="1985" y="1455"/>
                </a:cubicBezTo>
                <a:cubicBezTo>
                  <a:pt x="2091" y="1432"/>
                  <a:pt x="2287" y="1363"/>
                  <a:pt x="2439" y="1319"/>
                </a:cubicBezTo>
                <a:cubicBezTo>
                  <a:pt x="2591" y="1275"/>
                  <a:pt x="2846" y="1224"/>
                  <a:pt x="2899" y="1192"/>
                </a:cubicBezTo>
                <a:cubicBezTo>
                  <a:pt x="2952" y="1160"/>
                  <a:pt x="2841" y="1137"/>
                  <a:pt x="2758" y="1126"/>
                </a:cubicBezTo>
                <a:cubicBezTo>
                  <a:pt x="2675" y="1115"/>
                  <a:pt x="2503" y="1128"/>
                  <a:pt x="2399" y="1126"/>
                </a:cubicBezTo>
                <a:cubicBezTo>
                  <a:pt x="2295" y="1124"/>
                  <a:pt x="2211" y="1129"/>
                  <a:pt x="2135" y="1116"/>
                </a:cubicBezTo>
                <a:cubicBezTo>
                  <a:pt x="2059" y="1103"/>
                  <a:pt x="1995" y="1066"/>
                  <a:pt x="1940" y="1047"/>
                </a:cubicBezTo>
                <a:cubicBezTo>
                  <a:pt x="1885" y="1028"/>
                  <a:pt x="1925" y="1025"/>
                  <a:pt x="1804" y="1002"/>
                </a:cubicBezTo>
                <a:cubicBezTo>
                  <a:pt x="1683" y="979"/>
                  <a:pt x="1373" y="941"/>
                  <a:pt x="1214" y="911"/>
                </a:cubicBezTo>
                <a:cubicBezTo>
                  <a:pt x="1055" y="881"/>
                  <a:pt x="957" y="850"/>
                  <a:pt x="851" y="820"/>
                </a:cubicBezTo>
                <a:cubicBezTo>
                  <a:pt x="745" y="790"/>
                  <a:pt x="645" y="751"/>
                  <a:pt x="579" y="730"/>
                </a:cubicBezTo>
                <a:cubicBezTo>
                  <a:pt x="513" y="709"/>
                  <a:pt x="529" y="694"/>
                  <a:pt x="452" y="693"/>
                </a:cubicBezTo>
                <a:cubicBezTo>
                  <a:pt x="375" y="692"/>
                  <a:pt x="190" y="730"/>
                  <a:pt x="116" y="723"/>
                </a:cubicBezTo>
                <a:cubicBezTo>
                  <a:pt x="42" y="716"/>
                  <a:pt x="0" y="679"/>
                  <a:pt x="8" y="651"/>
                </a:cubicBezTo>
                <a:cubicBezTo>
                  <a:pt x="16" y="623"/>
                  <a:pt x="84" y="580"/>
                  <a:pt x="164" y="555"/>
                </a:cubicBezTo>
                <a:cubicBezTo>
                  <a:pt x="244" y="530"/>
                  <a:pt x="411" y="504"/>
                  <a:pt x="488" y="503"/>
                </a:cubicBezTo>
                <a:cubicBezTo>
                  <a:pt x="565" y="502"/>
                  <a:pt x="556" y="540"/>
                  <a:pt x="624" y="548"/>
                </a:cubicBezTo>
                <a:cubicBezTo>
                  <a:pt x="692" y="556"/>
                  <a:pt x="790" y="533"/>
                  <a:pt x="896" y="548"/>
                </a:cubicBezTo>
                <a:cubicBezTo>
                  <a:pt x="1002" y="563"/>
                  <a:pt x="1104" y="625"/>
                  <a:pt x="1259" y="639"/>
                </a:cubicBezTo>
                <a:cubicBezTo>
                  <a:pt x="1414" y="653"/>
                  <a:pt x="1778" y="639"/>
                  <a:pt x="1827" y="633"/>
                </a:cubicBezTo>
                <a:cubicBezTo>
                  <a:pt x="1876" y="627"/>
                  <a:pt x="1640" y="619"/>
                  <a:pt x="1553" y="605"/>
                </a:cubicBezTo>
                <a:cubicBezTo>
                  <a:pt x="1466" y="591"/>
                  <a:pt x="1399" y="558"/>
                  <a:pt x="1305" y="548"/>
                </a:cubicBezTo>
                <a:cubicBezTo>
                  <a:pt x="1211" y="538"/>
                  <a:pt x="1070" y="555"/>
                  <a:pt x="987" y="548"/>
                </a:cubicBezTo>
                <a:cubicBezTo>
                  <a:pt x="904" y="541"/>
                  <a:pt x="866" y="510"/>
                  <a:pt x="806" y="503"/>
                </a:cubicBezTo>
                <a:cubicBezTo>
                  <a:pt x="746" y="496"/>
                  <a:pt x="656" y="518"/>
                  <a:pt x="624" y="503"/>
                </a:cubicBezTo>
                <a:cubicBezTo>
                  <a:pt x="592" y="488"/>
                  <a:pt x="614" y="434"/>
                  <a:pt x="614" y="411"/>
                </a:cubicBezTo>
                <a:cubicBezTo>
                  <a:pt x="614" y="388"/>
                  <a:pt x="622" y="376"/>
                  <a:pt x="624" y="367"/>
                </a:cubicBezTo>
                <a:close/>
              </a:path>
            </a:pathLst>
          </a:custGeom>
          <a:solidFill>
            <a:srgbClr val="000000"/>
          </a:solidFill>
          <a:ln w="25400">
            <a:solidFill>
              <a:srgbClr val="CC00CC"/>
            </a:solidFill>
            <a:round/>
            <a:headEnd/>
            <a:tailEnd/>
          </a:ln>
        </p:spPr>
        <p:txBody>
          <a:bodyPr/>
          <a:lstStyle/>
          <a:p>
            <a:endParaRPr lang="en-IN">
              <a:latin typeface="Opensans"/>
            </a:endParaRPr>
          </a:p>
        </p:txBody>
      </p:sp>
      <p:cxnSp>
        <p:nvCxnSpPr>
          <p:cNvPr id="62" name="Straight Connector 61"/>
          <p:cNvCxnSpPr/>
          <p:nvPr/>
        </p:nvCxnSpPr>
        <p:spPr>
          <a:xfrm flipV="1">
            <a:off x="2897188" y="1720850"/>
            <a:ext cx="4799012" cy="31750"/>
          </a:xfrm>
          <a:prstGeom prst="line">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2895600" y="2101850"/>
            <a:ext cx="4799013" cy="31750"/>
          </a:xfrm>
          <a:prstGeom prst="line">
            <a:avLst/>
          </a:prstGeom>
          <a:ln w="571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loud 3"/>
          <p:cNvSpPr/>
          <p:nvPr/>
        </p:nvSpPr>
        <p:spPr>
          <a:xfrm>
            <a:off x="1143000" y="2578839"/>
            <a:ext cx="2362200" cy="1752600"/>
          </a:xfrm>
          <a:prstGeom prst="cloud">
            <a:avLst/>
          </a:prstGeom>
          <a:gradFill flip="none" rotWithShape="1">
            <a:gsLst>
              <a:gs pos="46000">
                <a:srgbClr val="FFF200"/>
              </a:gs>
              <a:gs pos="45000">
                <a:srgbClr val="FF7A00"/>
              </a:gs>
              <a:gs pos="70000">
                <a:srgbClr val="FF0300"/>
              </a:gs>
              <a:gs pos="100000">
                <a:srgbClr val="4D0808"/>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i" sz="2800" b="1" dirty="0">
                <a:effectLst>
                  <a:outerShdw blurRad="38100" dist="38100" dir="2700000" algn="tl">
                    <a:srgbClr val="000000">
                      <a:alpha val="43137"/>
                    </a:srgbClr>
                  </a:outerShdw>
                </a:effectLst>
                <a:latin typeface="Opensans"/>
              </a:rPr>
              <a:t>आग का गोला</a:t>
            </a:r>
            <a:endParaRPr lang="en-US" sz="1600" b="1" dirty="0">
              <a:effectLst>
                <a:outerShdw blurRad="38100" dist="38100" dir="2700000" algn="tl">
                  <a:srgbClr val="000000">
                    <a:alpha val="43137"/>
                  </a:srgbClr>
                </a:outerShdw>
              </a:effectLst>
              <a:latin typeface="Opensans"/>
            </a:endParaRPr>
          </a:p>
        </p:txBody>
      </p:sp>
      <p:cxnSp>
        <p:nvCxnSpPr>
          <p:cNvPr id="6" name="Straight Connector 5"/>
          <p:cNvCxnSpPr/>
          <p:nvPr/>
        </p:nvCxnSpPr>
        <p:spPr>
          <a:xfrm rot="5400000">
            <a:off x="2137568" y="4568032"/>
            <a:ext cx="601663"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flipV="1">
            <a:off x="1981200" y="3581400"/>
            <a:ext cx="298450" cy="1258888"/>
          </a:xfrm>
          <a:prstGeom prst="arc">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atin typeface="Opensans"/>
            </a:endParaRPr>
          </a:p>
        </p:txBody>
      </p:sp>
      <p:sp>
        <p:nvSpPr>
          <p:cNvPr id="8" name="Arc 7"/>
          <p:cNvSpPr/>
          <p:nvPr/>
        </p:nvSpPr>
        <p:spPr>
          <a:xfrm flipH="1" flipV="1">
            <a:off x="2590800" y="3581400"/>
            <a:ext cx="298450" cy="1258888"/>
          </a:xfrm>
          <a:prstGeom prst="arc">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atin typeface="Opensans"/>
            </a:endParaRPr>
          </a:p>
        </p:txBody>
      </p:sp>
      <p:cxnSp>
        <p:nvCxnSpPr>
          <p:cNvPr id="11" name="Straight Arrow Connector 10"/>
          <p:cNvCxnSpPr/>
          <p:nvPr/>
        </p:nvCxnSpPr>
        <p:spPr>
          <a:xfrm rot="5400000">
            <a:off x="1867694" y="5601494"/>
            <a:ext cx="990600" cy="158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1677194" y="5257006"/>
            <a:ext cx="838200" cy="38258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H="1">
            <a:off x="2324100" y="5295900"/>
            <a:ext cx="762000" cy="3810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667000" y="5029200"/>
            <a:ext cx="609600" cy="4572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flipV="1">
            <a:off x="1600200" y="5029200"/>
            <a:ext cx="611188" cy="4572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0130" name="TextBox 22"/>
          <p:cNvSpPr txBox="1">
            <a:spLocks noChangeArrowheads="1"/>
          </p:cNvSpPr>
          <p:nvPr/>
        </p:nvSpPr>
        <p:spPr bwMode="auto">
          <a:xfrm>
            <a:off x="304800" y="4648200"/>
            <a:ext cx="1600200" cy="461963"/>
          </a:xfrm>
          <a:prstGeom prst="rect">
            <a:avLst/>
          </a:prstGeom>
          <a:noFill/>
          <a:ln w="9525">
            <a:noFill/>
            <a:miter lim="800000"/>
            <a:headEnd/>
            <a:tailEnd/>
          </a:ln>
        </p:spPr>
        <p:txBody>
          <a:bodyPr>
            <a:spAutoFit/>
          </a:bodyPr>
          <a:lstStyle/>
          <a:p>
            <a:r>
              <a:rPr lang="hi" sz="2400" b="1">
                <a:solidFill>
                  <a:srgbClr val="92D050"/>
                </a:solidFill>
                <a:latin typeface="Opensans"/>
              </a:rPr>
              <a:t>न्यूट्रॉन</a:t>
            </a:r>
          </a:p>
        </p:txBody>
      </p:sp>
      <p:cxnSp>
        <p:nvCxnSpPr>
          <p:cNvPr id="24" name="Straight Arrow Connector 23"/>
          <p:cNvCxnSpPr/>
          <p:nvPr/>
        </p:nvCxnSpPr>
        <p:spPr>
          <a:xfrm rot="10800000">
            <a:off x="76200" y="3352800"/>
            <a:ext cx="1066800" cy="158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0800000" flipV="1">
            <a:off x="381000" y="3506788"/>
            <a:ext cx="762000" cy="531812"/>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0800000">
            <a:off x="381000" y="2590800"/>
            <a:ext cx="762000" cy="61118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16200000">
            <a:off x="3582194" y="2590006"/>
            <a:ext cx="762000" cy="61118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3733800" y="3352800"/>
            <a:ext cx="762000" cy="158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flipH="1" flipV="1">
            <a:off x="1295400" y="1905000"/>
            <a:ext cx="1676400"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flipH="1" flipV="1">
            <a:off x="1676400" y="1905000"/>
            <a:ext cx="1676400"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81000" y="6553200"/>
            <a:ext cx="838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flipH="1" flipV="1">
            <a:off x="954087" y="6361113"/>
            <a:ext cx="379413"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5400000" flipH="1" flipV="1">
            <a:off x="1487487" y="6361113"/>
            <a:ext cx="379413"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flipH="1" flipV="1">
            <a:off x="2020887" y="6361113"/>
            <a:ext cx="379413"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flipH="1" flipV="1">
            <a:off x="2478087" y="6361113"/>
            <a:ext cx="379413"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5400000" flipH="1" flipV="1">
            <a:off x="2859087" y="6361113"/>
            <a:ext cx="379413"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6477000" y="5715000"/>
            <a:ext cx="914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Opensans"/>
            </a:endParaRPr>
          </a:p>
        </p:txBody>
      </p:sp>
      <p:sp>
        <p:nvSpPr>
          <p:cNvPr id="53" name="Isosceles Triangle 52"/>
          <p:cNvSpPr/>
          <p:nvPr/>
        </p:nvSpPr>
        <p:spPr>
          <a:xfrm>
            <a:off x="6324600" y="4800600"/>
            <a:ext cx="1295400"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Opensans"/>
            </a:endParaRPr>
          </a:p>
        </p:txBody>
      </p:sp>
      <p:sp>
        <p:nvSpPr>
          <p:cNvPr id="55" name="Cloud 54"/>
          <p:cNvSpPr/>
          <p:nvPr/>
        </p:nvSpPr>
        <p:spPr>
          <a:xfrm>
            <a:off x="5410200" y="1283818"/>
            <a:ext cx="3427412" cy="1306981"/>
          </a:xfrm>
          <a:prstGeom prst="cloud">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Opensans"/>
            </a:endParaRPr>
          </a:p>
        </p:txBody>
      </p:sp>
      <p:sp>
        <p:nvSpPr>
          <p:cNvPr id="90147" name="TextBox 55"/>
          <p:cNvSpPr txBox="1">
            <a:spLocks noChangeArrowheads="1"/>
          </p:cNvSpPr>
          <p:nvPr/>
        </p:nvSpPr>
        <p:spPr bwMode="auto">
          <a:xfrm>
            <a:off x="304800" y="1524000"/>
            <a:ext cx="2478051" cy="369332"/>
          </a:xfrm>
          <a:prstGeom prst="rect">
            <a:avLst/>
          </a:prstGeom>
          <a:solidFill>
            <a:srgbClr val="FF0000"/>
          </a:solidFill>
          <a:ln w="9525">
            <a:noFill/>
            <a:miter lim="800000"/>
            <a:headEnd/>
            <a:tailEnd/>
          </a:ln>
        </p:spPr>
        <p:txBody>
          <a:bodyPr wrap="none">
            <a:spAutoFit/>
          </a:bodyPr>
          <a:lstStyle/>
          <a:p>
            <a:r>
              <a:rPr lang="hi">
                <a:latin typeface="Opensans"/>
              </a:rPr>
              <a:t>परमाणु विखंडन उत्पाद</a:t>
            </a:r>
          </a:p>
        </p:txBody>
      </p:sp>
      <p:sp>
        <p:nvSpPr>
          <p:cNvPr id="93220" name="TextBox 58"/>
          <p:cNvSpPr txBox="1">
            <a:spLocks noChangeArrowheads="1"/>
          </p:cNvSpPr>
          <p:nvPr/>
        </p:nvSpPr>
        <p:spPr bwMode="auto">
          <a:xfrm>
            <a:off x="304800" y="1992313"/>
            <a:ext cx="2479846" cy="369332"/>
          </a:xfrm>
          <a:prstGeom prst="rect">
            <a:avLst/>
          </a:prstGeom>
          <a:solidFill>
            <a:schemeClr val="tx1">
              <a:lumMod val="75000"/>
            </a:schemeClr>
          </a:solidFill>
          <a:ln w="9525">
            <a:noFill/>
            <a:miter lim="800000"/>
            <a:headEnd/>
            <a:tailEnd/>
          </a:ln>
        </p:spPr>
        <p:txBody>
          <a:bodyPr wrap="none">
            <a:spAutoFit/>
          </a:bodyPr>
          <a:lstStyle/>
          <a:p>
            <a:pPr>
              <a:defRPr/>
            </a:pPr>
            <a:r>
              <a:rPr lang="hi" dirty="0">
                <a:solidFill>
                  <a:schemeClr val="bg2"/>
                </a:solidFill>
                <a:latin typeface="Opensans"/>
              </a:rPr>
              <a:t>आग से राख और कालिख</a:t>
            </a:r>
          </a:p>
        </p:txBody>
      </p:sp>
      <p:sp>
        <p:nvSpPr>
          <p:cNvPr id="39973" name="TextBox 59"/>
          <p:cNvSpPr txBox="1">
            <a:spLocks noChangeArrowheads="1"/>
          </p:cNvSpPr>
          <p:nvPr/>
        </p:nvSpPr>
        <p:spPr bwMode="auto">
          <a:xfrm>
            <a:off x="4699617" y="1418511"/>
            <a:ext cx="3744935" cy="707886"/>
          </a:xfrm>
          <a:prstGeom prst="rect">
            <a:avLst/>
          </a:prstGeom>
          <a:noFill/>
          <a:ln w="9525">
            <a:noFill/>
            <a:miter lim="800000"/>
            <a:headEnd/>
            <a:tailEnd/>
          </a:ln>
        </p:spPr>
        <p:txBody>
          <a:bodyPr wrap="none">
            <a:spAutoFit/>
          </a:bodyPr>
          <a:lstStyle/>
          <a:p>
            <a:pPr algn="r">
              <a:defRPr/>
            </a:pPr>
            <a:r>
              <a:rPr lang="hi" sz="2000" dirty="0">
                <a:solidFill>
                  <a:srgbClr val="0070C0"/>
                </a:solidFill>
                <a:latin typeface="Opensans"/>
              </a:rPr>
              <a:t>ये पदार्थ और जल </a:t>
            </a:r>
            <a:r>
              <a:rPr lang="hi" sz="2000" dirty="0" err="1">
                <a:solidFill>
                  <a:srgbClr val="0070C0"/>
                </a:solidFill>
                <a:latin typeface="Opensans"/>
              </a:rPr>
              <a:t>वाष्प</a:t>
            </a:r>
            <a:endParaRPr lang="en-US" sz="2000" dirty="0">
              <a:solidFill>
                <a:srgbClr val="0070C0"/>
              </a:solidFill>
              <a:latin typeface="Opensans"/>
            </a:endParaRPr>
          </a:p>
          <a:p>
            <a:pPr algn="r">
              <a:defRPr/>
            </a:pPr>
            <a:r>
              <a:rPr lang="hi" sz="2000" dirty="0">
                <a:solidFill>
                  <a:srgbClr val="0070C0"/>
                </a:solidFill>
                <a:latin typeface="Opensans"/>
              </a:rPr>
              <a:t>ठंडी हुई हवा में बादल बन जाते हैं</a:t>
            </a:r>
          </a:p>
        </p:txBody>
      </p:sp>
      <p:sp>
        <p:nvSpPr>
          <p:cNvPr id="64" name="TextBox 63"/>
          <p:cNvSpPr txBox="1"/>
          <p:nvPr/>
        </p:nvSpPr>
        <p:spPr>
          <a:xfrm>
            <a:off x="4419600" y="2895600"/>
            <a:ext cx="2260717" cy="1138773"/>
          </a:xfrm>
          <a:prstGeom prst="rect">
            <a:avLst/>
          </a:prstGeom>
          <a:noFill/>
        </p:spPr>
        <p:txBody>
          <a:bodyPr wrap="square">
            <a:spAutoFit/>
          </a:bodyPr>
          <a:lstStyle/>
          <a:p>
            <a:pPr>
              <a:defRPr/>
            </a:pPr>
            <a:r>
              <a:rPr lang="hi" b="1" dirty="0">
                <a:effectLst>
                  <a:outerShdw blurRad="38100" dist="38100" dir="2700000" algn="tl">
                    <a:srgbClr val="000000">
                      <a:alpha val="43137"/>
                    </a:srgbClr>
                  </a:outerShdw>
                </a:effectLst>
                <a:latin typeface="Opensans"/>
              </a:rPr>
              <a:t>अणु-बम विकिरण</a:t>
            </a:r>
            <a:br>
              <a:rPr lang="en-US" b="1" dirty="0">
                <a:effectLst>
                  <a:outerShdw blurRad="38100" dist="38100" dir="2700000" algn="tl">
                    <a:srgbClr val="000000">
                      <a:alpha val="43137"/>
                    </a:srgbClr>
                  </a:outerShdw>
                </a:effectLst>
                <a:latin typeface="Opensans"/>
              </a:rPr>
            </a:br>
            <a:r>
              <a:rPr lang="hi" b="1" dirty="0">
                <a:effectLst>
                  <a:outerShdw blurRad="38100" dist="38100" dir="2700000" algn="tl">
                    <a:srgbClr val="000000">
                      <a:alpha val="43137"/>
                    </a:srgbClr>
                  </a:outerShdw>
                </a:effectLst>
                <a:latin typeface="Opensans"/>
              </a:rPr>
              <a:t>(मुख्य रूप से</a:t>
            </a:r>
            <a:r>
              <a:rPr lang="hi" sz="3200" b="1" dirty="0">
                <a:effectLst>
                  <a:outerShdw blurRad="38100" dist="38100" dir="2700000" algn="tl">
                    <a:srgbClr val="000000">
                      <a:alpha val="43137"/>
                    </a:srgbClr>
                  </a:outerShdw>
                </a:effectLst>
                <a:latin typeface="Opensans"/>
              </a:rPr>
              <a:t> </a:t>
            </a:r>
            <a:r>
              <a:rPr lang="hi" b="1" dirty="0">
                <a:effectLst>
                  <a:outerShdw blurRad="38100" dist="38100" dir="2700000" algn="tl">
                    <a:srgbClr val="000000">
                      <a:alpha val="43137"/>
                    </a:srgbClr>
                  </a:outerShdw>
                </a:effectLst>
                <a:latin typeface="Opensans"/>
                <a:sym typeface="Symbol"/>
              </a:rPr>
              <a:t> किरणें और न्यूट्रॉन)</a:t>
            </a:r>
          </a:p>
        </p:txBody>
      </p:sp>
      <p:cxnSp>
        <p:nvCxnSpPr>
          <p:cNvPr id="70" name="Straight Arrow Connector 69"/>
          <p:cNvCxnSpPr/>
          <p:nvPr/>
        </p:nvCxnSpPr>
        <p:spPr>
          <a:xfrm rot="5400000">
            <a:off x="6173788" y="4419600"/>
            <a:ext cx="3960812" cy="1588"/>
          </a:xfrm>
          <a:prstGeom prst="straightConnector1">
            <a:avLst/>
          </a:prstGeom>
          <a:ln w="571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90152" name="TextBox 66"/>
          <p:cNvSpPr txBox="1">
            <a:spLocks noChangeArrowheads="1"/>
          </p:cNvSpPr>
          <p:nvPr/>
        </p:nvSpPr>
        <p:spPr bwMode="auto">
          <a:xfrm>
            <a:off x="7796096" y="2729925"/>
            <a:ext cx="1195504" cy="584775"/>
          </a:xfrm>
          <a:prstGeom prst="rect">
            <a:avLst/>
          </a:prstGeom>
          <a:solidFill>
            <a:schemeClr val="bg1"/>
          </a:solidFill>
          <a:ln w="9525">
            <a:noFill/>
            <a:miter lim="800000"/>
            <a:headEnd/>
            <a:tailEnd/>
          </a:ln>
        </p:spPr>
        <p:txBody>
          <a:bodyPr wrap="square">
            <a:spAutoFit/>
          </a:bodyPr>
          <a:lstStyle/>
          <a:p>
            <a:r>
              <a:rPr lang="hi" sz="1600" b="1" dirty="0">
                <a:solidFill>
                  <a:srgbClr val="FF0000"/>
                </a:solidFill>
                <a:latin typeface="Opensans"/>
              </a:rPr>
              <a:t>रेडियो</a:t>
            </a:r>
            <a:r>
              <a:rPr lang="hi-IN" sz="1600" b="1" dirty="0">
                <a:solidFill>
                  <a:srgbClr val="FF0000"/>
                </a:solidFill>
                <a:latin typeface="Opensans"/>
              </a:rPr>
              <a:t>धर्मी पतन</a:t>
            </a:r>
            <a:endParaRPr lang="hi" sz="1600" b="1" dirty="0">
              <a:solidFill>
                <a:srgbClr val="FF0000"/>
              </a:solidFill>
              <a:latin typeface="Opensans"/>
            </a:endParaRPr>
          </a:p>
        </p:txBody>
      </p:sp>
      <p:cxnSp>
        <p:nvCxnSpPr>
          <p:cNvPr id="72" name="Straight Arrow Connector 71"/>
          <p:cNvCxnSpPr/>
          <p:nvPr/>
        </p:nvCxnSpPr>
        <p:spPr>
          <a:xfrm rot="16200000" flipH="1">
            <a:off x="5638800" y="4343400"/>
            <a:ext cx="4038600" cy="76200"/>
          </a:xfrm>
          <a:prstGeom prst="straightConnector1">
            <a:avLst/>
          </a:prstGeom>
          <a:ln w="57150">
            <a:solidFill>
              <a:schemeClr val="bg1">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7162800" y="3733800"/>
            <a:ext cx="914400" cy="830997"/>
          </a:xfrm>
          <a:prstGeom prst="rect">
            <a:avLst/>
          </a:prstGeom>
          <a:solidFill>
            <a:schemeClr val="bg1"/>
          </a:solidFill>
        </p:spPr>
        <p:txBody>
          <a:bodyPr wrap="square">
            <a:spAutoFit/>
          </a:bodyPr>
          <a:lstStyle/>
          <a:p>
            <a:pPr algn="ctr">
              <a:defRPr/>
            </a:pPr>
            <a:r>
              <a:rPr lang="hi" sz="2400" b="1" dirty="0">
                <a:solidFill>
                  <a:schemeClr val="bg1">
                    <a:lumMod val="50000"/>
                  </a:schemeClr>
                </a:solidFill>
                <a:latin typeface="Opensans"/>
              </a:rPr>
              <a:t>काली</a:t>
            </a:r>
            <a:r>
              <a:rPr lang="hi-IN" sz="2400" b="1" dirty="0">
                <a:solidFill>
                  <a:schemeClr val="bg1">
                    <a:lumMod val="50000"/>
                  </a:schemeClr>
                </a:solidFill>
                <a:latin typeface="Opensans"/>
              </a:rPr>
              <a:t> </a:t>
            </a:r>
            <a:r>
              <a:rPr lang="hi" sz="2400" b="1" dirty="0">
                <a:solidFill>
                  <a:schemeClr val="bg1">
                    <a:lumMod val="50000"/>
                  </a:schemeClr>
                </a:solidFill>
                <a:latin typeface="Opensans"/>
              </a:rPr>
              <a:t>बारिश </a:t>
            </a:r>
          </a:p>
        </p:txBody>
      </p:sp>
      <p:sp>
        <p:nvSpPr>
          <p:cNvPr id="90155" name="TextBox 75"/>
          <p:cNvSpPr txBox="1">
            <a:spLocks noChangeArrowheads="1"/>
          </p:cNvSpPr>
          <p:nvPr/>
        </p:nvSpPr>
        <p:spPr bwMode="auto">
          <a:xfrm>
            <a:off x="1083333" y="6488113"/>
            <a:ext cx="2269467" cy="369332"/>
          </a:xfrm>
          <a:prstGeom prst="rect">
            <a:avLst/>
          </a:prstGeom>
          <a:noFill/>
          <a:ln w="9525">
            <a:noFill/>
            <a:miter lim="800000"/>
            <a:headEnd/>
            <a:tailEnd/>
          </a:ln>
        </p:spPr>
        <p:txBody>
          <a:bodyPr wrap="none">
            <a:spAutoFit/>
          </a:bodyPr>
          <a:lstStyle/>
          <a:p>
            <a:pPr algn="r"/>
            <a:r>
              <a:rPr lang="hi">
                <a:solidFill>
                  <a:srgbClr val="FFCCFF"/>
                </a:solidFill>
                <a:latin typeface="Opensans"/>
              </a:rPr>
              <a:t>मिट्टी का रेडियोधर्मीकरण</a:t>
            </a:r>
          </a:p>
        </p:txBody>
      </p:sp>
      <p:sp>
        <p:nvSpPr>
          <p:cNvPr id="81" name="Freeform 26"/>
          <p:cNvSpPr>
            <a:spLocks/>
          </p:cNvSpPr>
          <p:nvPr/>
        </p:nvSpPr>
        <p:spPr bwMode="auto">
          <a:xfrm>
            <a:off x="6781800" y="5791200"/>
            <a:ext cx="414338" cy="738188"/>
          </a:xfrm>
          <a:custGeom>
            <a:avLst/>
            <a:gdLst>
              <a:gd name="T0" fmla="*/ 2147483647 w 2369"/>
              <a:gd name="T1" fmla="*/ 2147483647 h 4131"/>
              <a:gd name="T2" fmla="*/ 2147483647 w 2369"/>
              <a:gd name="T3" fmla="*/ 2147483647 h 4131"/>
              <a:gd name="T4" fmla="*/ 2147483647 w 2369"/>
              <a:gd name="T5" fmla="*/ 2147483647 h 4131"/>
              <a:gd name="T6" fmla="*/ 2147483647 w 2369"/>
              <a:gd name="T7" fmla="*/ 2147483647 h 4131"/>
              <a:gd name="T8" fmla="*/ 2147483647 w 2369"/>
              <a:gd name="T9" fmla="*/ 2147483647 h 4131"/>
              <a:gd name="T10" fmla="*/ 2147483647 w 2369"/>
              <a:gd name="T11" fmla="*/ 2147483647 h 4131"/>
              <a:gd name="T12" fmla="*/ 2147483647 w 2369"/>
              <a:gd name="T13" fmla="*/ 2147483647 h 4131"/>
              <a:gd name="T14" fmla="*/ 2147483647 w 2369"/>
              <a:gd name="T15" fmla="*/ 2147483647 h 4131"/>
              <a:gd name="T16" fmla="*/ 2147483647 w 2369"/>
              <a:gd name="T17" fmla="*/ 2147483647 h 4131"/>
              <a:gd name="T18" fmla="*/ 2147483647 w 2369"/>
              <a:gd name="T19" fmla="*/ 2147483647 h 4131"/>
              <a:gd name="T20" fmla="*/ 2147483647 w 2369"/>
              <a:gd name="T21" fmla="*/ 2147483647 h 4131"/>
              <a:gd name="T22" fmla="*/ 2147483647 w 2369"/>
              <a:gd name="T23" fmla="*/ 2147483647 h 4131"/>
              <a:gd name="T24" fmla="*/ 2147483647 w 2369"/>
              <a:gd name="T25" fmla="*/ 2147483647 h 4131"/>
              <a:gd name="T26" fmla="*/ 2147483647 w 2369"/>
              <a:gd name="T27" fmla="*/ 2147483647 h 4131"/>
              <a:gd name="T28" fmla="*/ 2147483647 w 2369"/>
              <a:gd name="T29" fmla="*/ 2147483647 h 4131"/>
              <a:gd name="T30" fmla="*/ 2147483647 w 2369"/>
              <a:gd name="T31" fmla="*/ 2147483647 h 4131"/>
              <a:gd name="T32" fmla="*/ 2147483647 w 2369"/>
              <a:gd name="T33" fmla="*/ 2147483647 h 4131"/>
              <a:gd name="T34" fmla="*/ 2147483647 w 2369"/>
              <a:gd name="T35" fmla="*/ 2147483647 h 4131"/>
              <a:gd name="T36" fmla="*/ 2147483647 w 2369"/>
              <a:gd name="T37" fmla="*/ 2147483647 h 4131"/>
              <a:gd name="T38" fmla="*/ 2147483647 w 2369"/>
              <a:gd name="T39" fmla="*/ 2147483647 h 4131"/>
              <a:gd name="T40" fmla="*/ 2147483647 w 2369"/>
              <a:gd name="T41" fmla="*/ 2147483647 h 4131"/>
              <a:gd name="T42" fmla="*/ 2147483647 w 2369"/>
              <a:gd name="T43" fmla="*/ 2147483647 h 4131"/>
              <a:gd name="T44" fmla="*/ 2147483647 w 2369"/>
              <a:gd name="T45" fmla="*/ 2147483647 h 4131"/>
              <a:gd name="T46" fmla="*/ 2147483647 w 2369"/>
              <a:gd name="T47" fmla="*/ 2147483647 h 4131"/>
              <a:gd name="T48" fmla="*/ 2147483647 w 2369"/>
              <a:gd name="T49" fmla="*/ 2147483647 h 4131"/>
              <a:gd name="T50" fmla="*/ 2147483647 w 2369"/>
              <a:gd name="T51" fmla="*/ 2147483647 h 4131"/>
              <a:gd name="T52" fmla="*/ 2147483647 w 2369"/>
              <a:gd name="T53" fmla="*/ 2147483647 h 4131"/>
              <a:gd name="T54" fmla="*/ 2147483647 w 2369"/>
              <a:gd name="T55" fmla="*/ 2147483647 h 4131"/>
              <a:gd name="T56" fmla="*/ 2147483647 w 2369"/>
              <a:gd name="T57" fmla="*/ 2147483647 h 4131"/>
              <a:gd name="T58" fmla="*/ 2147483647 w 2369"/>
              <a:gd name="T59" fmla="*/ 2147483647 h 4131"/>
              <a:gd name="T60" fmla="*/ 2147483647 w 2369"/>
              <a:gd name="T61" fmla="*/ 2147483647 h 4131"/>
              <a:gd name="T62" fmla="*/ 2147483647 w 2369"/>
              <a:gd name="T63" fmla="*/ 2147483647 h 4131"/>
              <a:gd name="T64" fmla="*/ 2147483647 w 2369"/>
              <a:gd name="T65" fmla="*/ 2147483647 h 4131"/>
              <a:gd name="T66" fmla="*/ 2147483647 w 2369"/>
              <a:gd name="T67" fmla="*/ 2147483647 h 4131"/>
              <a:gd name="T68" fmla="*/ 2147483647 w 2369"/>
              <a:gd name="T69" fmla="*/ 2147483647 h 4131"/>
              <a:gd name="T70" fmla="*/ 2147483647 w 2369"/>
              <a:gd name="T71" fmla="*/ 2147483647 h 4131"/>
              <a:gd name="T72" fmla="*/ 2147483647 w 2369"/>
              <a:gd name="T73" fmla="*/ 2147483647 h 4131"/>
              <a:gd name="T74" fmla="*/ 2147483647 w 2369"/>
              <a:gd name="T75" fmla="*/ 2147483647 h 4131"/>
              <a:gd name="T76" fmla="*/ 2147483647 w 2369"/>
              <a:gd name="T77" fmla="*/ 2147483647 h 4131"/>
              <a:gd name="T78" fmla="*/ 2147483647 w 2369"/>
              <a:gd name="T79" fmla="*/ 2147483647 h 4131"/>
              <a:gd name="T80" fmla="*/ 2147483647 w 2369"/>
              <a:gd name="T81" fmla="*/ 2147483647 h 4131"/>
              <a:gd name="T82" fmla="*/ 2147483647 w 2369"/>
              <a:gd name="T83" fmla="*/ 2147483647 h 4131"/>
              <a:gd name="T84" fmla="*/ 2147483647 w 2369"/>
              <a:gd name="T85" fmla="*/ 2147483647 h 4131"/>
              <a:gd name="T86" fmla="*/ 2147483647 w 2369"/>
              <a:gd name="T87" fmla="*/ 2147483647 h 4131"/>
              <a:gd name="T88" fmla="*/ 2147483647 w 2369"/>
              <a:gd name="T89" fmla="*/ 2147483647 h 4131"/>
              <a:gd name="T90" fmla="*/ 2147483647 w 2369"/>
              <a:gd name="T91" fmla="*/ 2147483647 h 4131"/>
              <a:gd name="T92" fmla="*/ 2147483647 w 2369"/>
              <a:gd name="T93" fmla="*/ 2147483647 h 4131"/>
              <a:gd name="T94" fmla="*/ 2147483647 w 2369"/>
              <a:gd name="T95" fmla="*/ 2147483647 h 4131"/>
              <a:gd name="T96" fmla="*/ 2147483647 w 2369"/>
              <a:gd name="T97" fmla="*/ 2147483647 h 4131"/>
              <a:gd name="T98" fmla="*/ 2147483647 w 2369"/>
              <a:gd name="T99" fmla="*/ 2147483647 h 4131"/>
              <a:gd name="T100" fmla="*/ 2147483647 w 2369"/>
              <a:gd name="T101" fmla="*/ 2147483647 h 4131"/>
              <a:gd name="T102" fmla="*/ 2147483647 w 2369"/>
              <a:gd name="T103" fmla="*/ 2147483647 h 413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69"/>
              <a:gd name="T157" fmla="*/ 0 h 4131"/>
              <a:gd name="T158" fmla="*/ 2369 w 2369"/>
              <a:gd name="T159" fmla="*/ 4131 h 413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69" h="4131">
                <a:moveTo>
                  <a:pt x="808" y="3917"/>
                </a:moveTo>
                <a:cubicBezTo>
                  <a:pt x="822" y="3890"/>
                  <a:pt x="845" y="3876"/>
                  <a:pt x="854" y="3850"/>
                </a:cubicBezTo>
                <a:cubicBezTo>
                  <a:pt x="863" y="3824"/>
                  <a:pt x="859" y="3792"/>
                  <a:pt x="862" y="3762"/>
                </a:cubicBezTo>
                <a:cubicBezTo>
                  <a:pt x="865" y="3732"/>
                  <a:pt x="874" y="3710"/>
                  <a:pt x="871" y="3671"/>
                </a:cubicBezTo>
                <a:cubicBezTo>
                  <a:pt x="868" y="3632"/>
                  <a:pt x="854" y="3581"/>
                  <a:pt x="846" y="3530"/>
                </a:cubicBezTo>
                <a:cubicBezTo>
                  <a:pt x="838" y="3479"/>
                  <a:pt x="824" y="3432"/>
                  <a:pt x="820" y="3365"/>
                </a:cubicBezTo>
                <a:cubicBezTo>
                  <a:pt x="816" y="3298"/>
                  <a:pt x="816" y="3196"/>
                  <a:pt x="822" y="3130"/>
                </a:cubicBezTo>
                <a:cubicBezTo>
                  <a:pt x="828" y="3064"/>
                  <a:pt x="847" y="3019"/>
                  <a:pt x="854" y="2970"/>
                </a:cubicBezTo>
                <a:cubicBezTo>
                  <a:pt x="861" y="2921"/>
                  <a:pt x="865" y="2891"/>
                  <a:pt x="862" y="2834"/>
                </a:cubicBezTo>
                <a:cubicBezTo>
                  <a:pt x="859" y="2777"/>
                  <a:pt x="850" y="2706"/>
                  <a:pt x="838" y="2627"/>
                </a:cubicBezTo>
                <a:cubicBezTo>
                  <a:pt x="826" y="2548"/>
                  <a:pt x="798" y="2445"/>
                  <a:pt x="790" y="2362"/>
                </a:cubicBezTo>
                <a:cubicBezTo>
                  <a:pt x="782" y="2279"/>
                  <a:pt x="789" y="2206"/>
                  <a:pt x="790" y="2130"/>
                </a:cubicBezTo>
                <a:cubicBezTo>
                  <a:pt x="791" y="2054"/>
                  <a:pt x="791" y="1979"/>
                  <a:pt x="798" y="1906"/>
                </a:cubicBezTo>
                <a:cubicBezTo>
                  <a:pt x="805" y="1833"/>
                  <a:pt x="825" y="1750"/>
                  <a:pt x="830" y="1690"/>
                </a:cubicBezTo>
                <a:cubicBezTo>
                  <a:pt x="835" y="1630"/>
                  <a:pt x="829" y="1589"/>
                  <a:pt x="830" y="1546"/>
                </a:cubicBezTo>
                <a:cubicBezTo>
                  <a:pt x="831" y="1503"/>
                  <a:pt x="845" y="1475"/>
                  <a:pt x="838" y="1434"/>
                </a:cubicBezTo>
                <a:cubicBezTo>
                  <a:pt x="831" y="1393"/>
                  <a:pt x="800" y="1350"/>
                  <a:pt x="787" y="1298"/>
                </a:cubicBezTo>
                <a:cubicBezTo>
                  <a:pt x="774" y="1246"/>
                  <a:pt x="789" y="1114"/>
                  <a:pt x="758" y="1122"/>
                </a:cubicBezTo>
                <a:cubicBezTo>
                  <a:pt x="727" y="1130"/>
                  <a:pt x="633" y="1298"/>
                  <a:pt x="598" y="1346"/>
                </a:cubicBezTo>
                <a:cubicBezTo>
                  <a:pt x="563" y="1394"/>
                  <a:pt x="569" y="1378"/>
                  <a:pt x="550" y="1410"/>
                </a:cubicBezTo>
                <a:cubicBezTo>
                  <a:pt x="531" y="1442"/>
                  <a:pt x="523" y="1495"/>
                  <a:pt x="486" y="1538"/>
                </a:cubicBezTo>
                <a:cubicBezTo>
                  <a:pt x="449" y="1581"/>
                  <a:pt x="368" y="1627"/>
                  <a:pt x="325" y="1667"/>
                </a:cubicBezTo>
                <a:cubicBezTo>
                  <a:pt x="282" y="1707"/>
                  <a:pt x="244" y="1752"/>
                  <a:pt x="226" y="1781"/>
                </a:cubicBezTo>
                <a:cubicBezTo>
                  <a:pt x="208" y="1810"/>
                  <a:pt x="224" y="1825"/>
                  <a:pt x="220" y="1841"/>
                </a:cubicBezTo>
                <a:cubicBezTo>
                  <a:pt x="216" y="1857"/>
                  <a:pt x="207" y="1861"/>
                  <a:pt x="205" y="1877"/>
                </a:cubicBezTo>
                <a:cubicBezTo>
                  <a:pt x="203" y="1893"/>
                  <a:pt x="210" y="1930"/>
                  <a:pt x="205" y="1940"/>
                </a:cubicBezTo>
                <a:cubicBezTo>
                  <a:pt x="200" y="1950"/>
                  <a:pt x="187" y="1938"/>
                  <a:pt x="178" y="1934"/>
                </a:cubicBezTo>
                <a:cubicBezTo>
                  <a:pt x="169" y="1930"/>
                  <a:pt x="166" y="1895"/>
                  <a:pt x="151" y="1916"/>
                </a:cubicBezTo>
                <a:cubicBezTo>
                  <a:pt x="136" y="1937"/>
                  <a:pt x="105" y="2026"/>
                  <a:pt x="85" y="2060"/>
                </a:cubicBezTo>
                <a:cubicBezTo>
                  <a:pt x="65" y="2094"/>
                  <a:pt x="41" y="2112"/>
                  <a:pt x="28" y="2120"/>
                </a:cubicBezTo>
                <a:cubicBezTo>
                  <a:pt x="15" y="2128"/>
                  <a:pt x="8" y="2119"/>
                  <a:pt x="4" y="2111"/>
                </a:cubicBezTo>
                <a:cubicBezTo>
                  <a:pt x="0" y="2103"/>
                  <a:pt x="2" y="2083"/>
                  <a:pt x="4" y="2072"/>
                </a:cubicBezTo>
                <a:cubicBezTo>
                  <a:pt x="6" y="2061"/>
                  <a:pt x="12" y="2053"/>
                  <a:pt x="16" y="2042"/>
                </a:cubicBezTo>
                <a:cubicBezTo>
                  <a:pt x="20" y="2031"/>
                  <a:pt x="27" y="2021"/>
                  <a:pt x="31" y="2006"/>
                </a:cubicBezTo>
                <a:cubicBezTo>
                  <a:pt x="35" y="1991"/>
                  <a:pt x="29" y="1977"/>
                  <a:pt x="38" y="1954"/>
                </a:cubicBezTo>
                <a:cubicBezTo>
                  <a:pt x="47" y="1931"/>
                  <a:pt x="69" y="1897"/>
                  <a:pt x="86" y="1866"/>
                </a:cubicBezTo>
                <a:cubicBezTo>
                  <a:pt x="103" y="1835"/>
                  <a:pt x="115" y="1823"/>
                  <a:pt x="142" y="1770"/>
                </a:cubicBezTo>
                <a:cubicBezTo>
                  <a:pt x="169" y="1717"/>
                  <a:pt x="218" y="1605"/>
                  <a:pt x="246" y="1546"/>
                </a:cubicBezTo>
                <a:cubicBezTo>
                  <a:pt x="274" y="1487"/>
                  <a:pt x="281" y="1456"/>
                  <a:pt x="310" y="1418"/>
                </a:cubicBezTo>
                <a:cubicBezTo>
                  <a:pt x="339" y="1380"/>
                  <a:pt x="386" y="1367"/>
                  <a:pt x="418" y="1319"/>
                </a:cubicBezTo>
                <a:cubicBezTo>
                  <a:pt x="450" y="1271"/>
                  <a:pt x="476" y="1180"/>
                  <a:pt x="502" y="1130"/>
                </a:cubicBezTo>
                <a:cubicBezTo>
                  <a:pt x="528" y="1080"/>
                  <a:pt x="560" y="1048"/>
                  <a:pt x="574" y="1018"/>
                </a:cubicBezTo>
                <a:cubicBezTo>
                  <a:pt x="588" y="988"/>
                  <a:pt x="578" y="976"/>
                  <a:pt x="586" y="947"/>
                </a:cubicBezTo>
                <a:cubicBezTo>
                  <a:pt x="594" y="918"/>
                  <a:pt x="604" y="874"/>
                  <a:pt x="625" y="845"/>
                </a:cubicBezTo>
                <a:cubicBezTo>
                  <a:pt x="646" y="816"/>
                  <a:pt x="685" y="790"/>
                  <a:pt x="712" y="773"/>
                </a:cubicBezTo>
                <a:cubicBezTo>
                  <a:pt x="739" y="756"/>
                  <a:pt x="752" y="763"/>
                  <a:pt x="787" y="743"/>
                </a:cubicBezTo>
                <a:cubicBezTo>
                  <a:pt x="822" y="723"/>
                  <a:pt x="885" y="677"/>
                  <a:pt x="922" y="653"/>
                </a:cubicBezTo>
                <a:cubicBezTo>
                  <a:pt x="959" y="629"/>
                  <a:pt x="991" y="613"/>
                  <a:pt x="1009" y="596"/>
                </a:cubicBezTo>
                <a:cubicBezTo>
                  <a:pt x="1027" y="579"/>
                  <a:pt x="1030" y="566"/>
                  <a:pt x="1030" y="551"/>
                </a:cubicBezTo>
                <a:cubicBezTo>
                  <a:pt x="1030" y="536"/>
                  <a:pt x="1016" y="521"/>
                  <a:pt x="1012" y="506"/>
                </a:cubicBezTo>
                <a:cubicBezTo>
                  <a:pt x="1008" y="491"/>
                  <a:pt x="1008" y="471"/>
                  <a:pt x="1006" y="458"/>
                </a:cubicBezTo>
                <a:cubicBezTo>
                  <a:pt x="1004" y="445"/>
                  <a:pt x="1008" y="433"/>
                  <a:pt x="1003" y="428"/>
                </a:cubicBezTo>
                <a:cubicBezTo>
                  <a:pt x="998" y="423"/>
                  <a:pt x="979" y="444"/>
                  <a:pt x="973" y="425"/>
                </a:cubicBezTo>
                <a:cubicBezTo>
                  <a:pt x="967" y="406"/>
                  <a:pt x="965" y="334"/>
                  <a:pt x="967" y="311"/>
                </a:cubicBezTo>
                <a:cubicBezTo>
                  <a:pt x="969" y="288"/>
                  <a:pt x="982" y="309"/>
                  <a:pt x="985" y="284"/>
                </a:cubicBezTo>
                <a:cubicBezTo>
                  <a:pt x="988" y="259"/>
                  <a:pt x="972" y="204"/>
                  <a:pt x="982" y="162"/>
                </a:cubicBezTo>
                <a:cubicBezTo>
                  <a:pt x="992" y="120"/>
                  <a:pt x="1014" y="61"/>
                  <a:pt x="1046" y="34"/>
                </a:cubicBezTo>
                <a:cubicBezTo>
                  <a:pt x="1078" y="7"/>
                  <a:pt x="1133" y="3"/>
                  <a:pt x="1174" y="2"/>
                </a:cubicBezTo>
                <a:cubicBezTo>
                  <a:pt x="1215" y="1"/>
                  <a:pt x="1265" y="0"/>
                  <a:pt x="1294" y="26"/>
                </a:cubicBezTo>
                <a:cubicBezTo>
                  <a:pt x="1323" y="52"/>
                  <a:pt x="1343" y="119"/>
                  <a:pt x="1351" y="161"/>
                </a:cubicBezTo>
                <a:cubicBezTo>
                  <a:pt x="1359" y="203"/>
                  <a:pt x="1344" y="257"/>
                  <a:pt x="1345" y="281"/>
                </a:cubicBezTo>
                <a:cubicBezTo>
                  <a:pt x="1346" y="305"/>
                  <a:pt x="1358" y="296"/>
                  <a:pt x="1360" y="305"/>
                </a:cubicBezTo>
                <a:cubicBezTo>
                  <a:pt x="1362" y="314"/>
                  <a:pt x="1361" y="326"/>
                  <a:pt x="1360" y="338"/>
                </a:cubicBezTo>
                <a:cubicBezTo>
                  <a:pt x="1359" y="350"/>
                  <a:pt x="1354" y="363"/>
                  <a:pt x="1354" y="377"/>
                </a:cubicBezTo>
                <a:cubicBezTo>
                  <a:pt x="1354" y="391"/>
                  <a:pt x="1360" y="414"/>
                  <a:pt x="1357" y="425"/>
                </a:cubicBezTo>
                <a:cubicBezTo>
                  <a:pt x="1354" y="436"/>
                  <a:pt x="1341" y="430"/>
                  <a:pt x="1336" y="443"/>
                </a:cubicBezTo>
                <a:cubicBezTo>
                  <a:pt x="1331" y="456"/>
                  <a:pt x="1330" y="490"/>
                  <a:pt x="1327" y="506"/>
                </a:cubicBezTo>
                <a:cubicBezTo>
                  <a:pt x="1324" y="522"/>
                  <a:pt x="1318" y="524"/>
                  <a:pt x="1318" y="539"/>
                </a:cubicBezTo>
                <a:cubicBezTo>
                  <a:pt x="1318" y="554"/>
                  <a:pt x="1311" y="581"/>
                  <a:pt x="1324" y="599"/>
                </a:cubicBezTo>
                <a:cubicBezTo>
                  <a:pt x="1337" y="617"/>
                  <a:pt x="1363" y="627"/>
                  <a:pt x="1398" y="650"/>
                </a:cubicBezTo>
                <a:cubicBezTo>
                  <a:pt x="1433" y="673"/>
                  <a:pt x="1494" y="713"/>
                  <a:pt x="1534" y="738"/>
                </a:cubicBezTo>
                <a:cubicBezTo>
                  <a:pt x="1574" y="763"/>
                  <a:pt x="1607" y="769"/>
                  <a:pt x="1639" y="797"/>
                </a:cubicBezTo>
                <a:cubicBezTo>
                  <a:pt x="1671" y="825"/>
                  <a:pt x="1707" y="869"/>
                  <a:pt x="1728" y="907"/>
                </a:cubicBezTo>
                <a:cubicBezTo>
                  <a:pt x="1749" y="945"/>
                  <a:pt x="1747" y="982"/>
                  <a:pt x="1764" y="1024"/>
                </a:cubicBezTo>
                <a:cubicBezTo>
                  <a:pt x="1781" y="1066"/>
                  <a:pt x="1810" y="1112"/>
                  <a:pt x="1831" y="1157"/>
                </a:cubicBezTo>
                <a:cubicBezTo>
                  <a:pt x="1852" y="1202"/>
                  <a:pt x="1860" y="1255"/>
                  <a:pt x="1888" y="1295"/>
                </a:cubicBezTo>
                <a:cubicBezTo>
                  <a:pt x="1916" y="1335"/>
                  <a:pt x="1955" y="1337"/>
                  <a:pt x="1999" y="1400"/>
                </a:cubicBezTo>
                <a:cubicBezTo>
                  <a:pt x="2043" y="1463"/>
                  <a:pt x="2106" y="1596"/>
                  <a:pt x="2155" y="1676"/>
                </a:cubicBezTo>
                <a:cubicBezTo>
                  <a:pt x="2204" y="1756"/>
                  <a:pt x="2264" y="1834"/>
                  <a:pt x="2290" y="1880"/>
                </a:cubicBezTo>
                <a:cubicBezTo>
                  <a:pt x="2316" y="1926"/>
                  <a:pt x="2301" y="1924"/>
                  <a:pt x="2314" y="1952"/>
                </a:cubicBezTo>
                <a:cubicBezTo>
                  <a:pt x="2327" y="1980"/>
                  <a:pt x="2363" y="2028"/>
                  <a:pt x="2366" y="2050"/>
                </a:cubicBezTo>
                <a:cubicBezTo>
                  <a:pt x="2369" y="2072"/>
                  <a:pt x="2346" y="2086"/>
                  <a:pt x="2332" y="2087"/>
                </a:cubicBezTo>
                <a:cubicBezTo>
                  <a:pt x="2318" y="2088"/>
                  <a:pt x="2302" y="2075"/>
                  <a:pt x="2281" y="2054"/>
                </a:cubicBezTo>
                <a:cubicBezTo>
                  <a:pt x="2260" y="2033"/>
                  <a:pt x="2227" y="1992"/>
                  <a:pt x="2206" y="1962"/>
                </a:cubicBezTo>
                <a:cubicBezTo>
                  <a:pt x="2185" y="1932"/>
                  <a:pt x="2169" y="1896"/>
                  <a:pt x="2155" y="1874"/>
                </a:cubicBezTo>
                <a:cubicBezTo>
                  <a:pt x="2141" y="1852"/>
                  <a:pt x="2129" y="1845"/>
                  <a:pt x="2122" y="1829"/>
                </a:cubicBezTo>
                <a:cubicBezTo>
                  <a:pt x="2115" y="1813"/>
                  <a:pt x="2129" y="1804"/>
                  <a:pt x="2110" y="1778"/>
                </a:cubicBezTo>
                <a:cubicBezTo>
                  <a:pt x="2091" y="1752"/>
                  <a:pt x="2050" y="1715"/>
                  <a:pt x="2006" y="1674"/>
                </a:cubicBezTo>
                <a:cubicBezTo>
                  <a:pt x="1962" y="1633"/>
                  <a:pt x="1888" y="1580"/>
                  <a:pt x="1846" y="1532"/>
                </a:cubicBezTo>
                <a:cubicBezTo>
                  <a:pt x="1804" y="1484"/>
                  <a:pt x="1788" y="1436"/>
                  <a:pt x="1753" y="1385"/>
                </a:cubicBezTo>
                <a:cubicBezTo>
                  <a:pt x="1718" y="1334"/>
                  <a:pt x="1664" y="1274"/>
                  <a:pt x="1636" y="1226"/>
                </a:cubicBezTo>
                <a:cubicBezTo>
                  <a:pt x="1608" y="1178"/>
                  <a:pt x="1594" y="1114"/>
                  <a:pt x="1582" y="1098"/>
                </a:cubicBezTo>
                <a:cubicBezTo>
                  <a:pt x="1570" y="1082"/>
                  <a:pt x="1566" y="1110"/>
                  <a:pt x="1561" y="1130"/>
                </a:cubicBezTo>
                <a:cubicBezTo>
                  <a:pt x="1556" y="1150"/>
                  <a:pt x="1554" y="1187"/>
                  <a:pt x="1550" y="1218"/>
                </a:cubicBezTo>
                <a:cubicBezTo>
                  <a:pt x="1546" y="1249"/>
                  <a:pt x="1543" y="1281"/>
                  <a:pt x="1534" y="1316"/>
                </a:cubicBezTo>
                <a:cubicBezTo>
                  <a:pt x="1525" y="1351"/>
                  <a:pt x="1498" y="1362"/>
                  <a:pt x="1494" y="1426"/>
                </a:cubicBezTo>
                <a:cubicBezTo>
                  <a:pt x="1490" y="1490"/>
                  <a:pt x="1505" y="1639"/>
                  <a:pt x="1510" y="1698"/>
                </a:cubicBezTo>
                <a:cubicBezTo>
                  <a:pt x="1515" y="1757"/>
                  <a:pt x="1517" y="1713"/>
                  <a:pt x="1525" y="1781"/>
                </a:cubicBezTo>
                <a:cubicBezTo>
                  <a:pt x="1533" y="1849"/>
                  <a:pt x="1559" y="1985"/>
                  <a:pt x="1558" y="2106"/>
                </a:cubicBezTo>
                <a:cubicBezTo>
                  <a:pt x="1557" y="2227"/>
                  <a:pt x="1534" y="2401"/>
                  <a:pt x="1519" y="2510"/>
                </a:cubicBezTo>
                <a:cubicBezTo>
                  <a:pt x="1504" y="2619"/>
                  <a:pt x="1474" y="2695"/>
                  <a:pt x="1468" y="2759"/>
                </a:cubicBezTo>
                <a:cubicBezTo>
                  <a:pt x="1462" y="2823"/>
                  <a:pt x="1480" y="2853"/>
                  <a:pt x="1480" y="2897"/>
                </a:cubicBezTo>
                <a:cubicBezTo>
                  <a:pt x="1480" y="2941"/>
                  <a:pt x="1468" y="2977"/>
                  <a:pt x="1470" y="3026"/>
                </a:cubicBezTo>
                <a:cubicBezTo>
                  <a:pt x="1472" y="3075"/>
                  <a:pt x="1494" y="3115"/>
                  <a:pt x="1494" y="3194"/>
                </a:cubicBezTo>
                <a:cubicBezTo>
                  <a:pt x="1494" y="3273"/>
                  <a:pt x="1477" y="3420"/>
                  <a:pt x="1470" y="3498"/>
                </a:cubicBezTo>
                <a:cubicBezTo>
                  <a:pt x="1463" y="3576"/>
                  <a:pt x="1453" y="3625"/>
                  <a:pt x="1450" y="3662"/>
                </a:cubicBezTo>
                <a:cubicBezTo>
                  <a:pt x="1447" y="3699"/>
                  <a:pt x="1453" y="3697"/>
                  <a:pt x="1453" y="3719"/>
                </a:cubicBezTo>
                <a:cubicBezTo>
                  <a:pt x="1453" y="3741"/>
                  <a:pt x="1444" y="3772"/>
                  <a:pt x="1453" y="3797"/>
                </a:cubicBezTo>
                <a:cubicBezTo>
                  <a:pt x="1462" y="3822"/>
                  <a:pt x="1488" y="3840"/>
                  <a:pt x="1510" y="3869"/>
                </a:cubicBezTo>
                <a:cubicBezTo>
                  <a:pt x="1532" y="3898"/>
                  <a:pt x="1568" y="3949"/>
                  <a:pt x="1582" y="3970"/>
                </a:cubicBezTo>
                <a:cubicBezTo>
                  <a:pt x="1596" y="3991"/>
                  <a:pt x="1593" y="3988"/>
                  <a:pt x="1597" y="3998"/>
                </a:cubicBezTo>
                <a:cubicBezTo>
                  <a:pt x="1601" y="4008"/>
                  <a:pt x="1606" y="4019"/>
                  <a:pt x="1606" y="4031"/>
                </a:cubicBezTo>
                <a:cubicBezTo>
                  <a:pt x="1606" y="4043"/>
                  <a:pt x="1601" y="4065"/>
                  <a:pt x="1597" y="4073"/>
                </a:cubicBezTo>
                <a:cubicBezTo>
                  <a:pt x="1593" y="4081"/>
                  <a:pt x="1589" y="4079"/>
                  <a:pt x="1582" y="4082"/>
                </a:cubicBezTo>
                <a:cubicBezTo>
                  <a:pt x="1575" y="4085"/>
                  <a:pt x="1560" y="4090"/>
                  <a:pt x="1552" y="4091"/>
                </a:cubicBezTo>
                <a:cubicBezTo>
                  <a:pt x="1544" y="4092"/>
                  <a:pt x="1541" y="4086"/>
                  <a:pt x="1534" y="4088"/>
                </a:cubicBezTo>
                <a:cubicBezTo>
                  <a:pt x="1527" y="4090"/>
                  <a:pt x="1516" y="4102"/>
                  <a:pt x="1507" y="4103"/>
                </a:cubicBezTo>
                <a:cubicBezTo>
                  <a:pt x="1498" y="4104"/>
                  <a:pt x="1487" y="4094"/>
                  <a:pt x="1477" y="4094"/>
                </a:cubicBezTo>
                <a:cubicBezTo>
                  <a:pt x="1467" y="4094"/>
                  <a:pt x="1457" y="4109"/>
                  <a:pt x="1444" y="4106"/>
                </a:cubicBezTo>
                <a:cubicBezTo>
                  <a:pt x="1431" y="4103"/>
                  <a:pt x="1414" y="4102"/>
                  <a:pt x="1396" y="4076"/>
                </a:cubicBezTo>
                <a:cubicBezTo>
                  <a:pt x="1378" y="4050"/>
                  <a:pt x="1356" y="3980"/>
                  <a:pt x="1336" y="3950"/>
                </a:cubicBezTo>
                <a:cubicBezTo>
                  <a:pt x="1316" y="3920"/>
                  <a:pt x="1286" y="3921"/>
                  <a:pt x="1278" y="3898"/>
                </a:cubicBezTo>
                <a:cubicBezTo>
                  <a:pt x="1270" y="3875"/>
                  <a:pt x="1279" y="3837"/>
                  <a:pt x="1285" y="3809"/>
                </a:cubicBezTo>
                <a:cubicBezTo>
                  <a:pt x="1291" y="3781"/>
                  <a:pt x="1309" y="3772"/>
                  <a:pt x="1312" y="3728"/>
                </a:cubicBezTo>
                <a:cubicBezTo>
                  <a:pt x="1315" y="3684"/>
                  <a:pt x="1315" y="3619"/>
                  <a:pt x="1303" y="3542"/>
                </a:cubicBezTo>
                <a:cubicBezTo>
                  <a:pt x="1291" y="3465"/>
                  <a:pt x="1247" y="3351"/>
                  <a:pt x="1238" y="3266"/>
                </a:cubicBezTo>
                <a:cubicBezTo>
                  <a:pt x="1229" y="3181"/>
                  <a:pt x="1249" y="3094"/>
                  <a:pt x="1246" y="3034"/>
                </a:cubicBezTo>
                <a:cubicBezTo>
                  <a:pt x="1243" y="2974"/>
                  <a:pt x="1222" y="2949"/>
                  <a:pt x="1222" y="2906"/>
                </a:cubicBezTo>
                <a:cubicBezTo>
                  <a:pt x="1222" y="2863"/>
                  <a:pt x="1250" y="2851"/>
                  <a:pt x="1246" y="2778"/>
                </a:cubicBezTo>
                <a:cubicBezTo>
                  <a:pt x="1242" y="2705"/>
                  <a:pt x="1208" y="2557"/>
                  <a:pt x="1198" y="2466"/>
                </a:cubicBezTo>
                <a:cubicBezTo>
                  <a:pt x="1188" y="2375"/>
                  <a:pt x="1188" y="2274"/>
                  <a:pt x="1183" y="2231"/>
                </a:cubicBezTo>
                <a:cubicBezTo>
                  <a:pt x="1178" y="2188"/>
                  <a:pt x="1170" y="2212"/>
                  <a:pt x="1165" y="2210"/>
                </a:cubicBezTo>
                <a:cubicBezTo>
                  <a:pt x="1160" y="2208"/>
                  <a:pt x="1155" y="2179"/>
                  <a:pt x="1150" y="2218"/>
                </a:cubicBezTo>
                <a:cubicBezTo>
                  <a:pt x="1145" y="2257"/>
                  <a:pt x="1144" y="2347"/>
                  <a:pt x="1134" y="2442"/>
                </a:cubicBezTo>
                <a:cubicBezTo>
                  <a:pt x="1124" y="2537"/>
                  <a:pt x="1099" y="2709"/>
                  <a:pt x="1093" y="2789"/>
                </a:cubicBezTo>
                <a:cubicBezTo>
                  <a:pt x="1087" y="2869"/>
                  <a:pt x="1097" y="2891"/>
                  <a:pt x="1096" y="2921"/>
                </a:cubicBezTo>
                <a:cubicBezTo>
                  <a:pt x="1095" y="2951"/>
                  <a:pt x="1090" y="2943"/>
                  <a:pt x="1086" y="2970"/>
                </a:cubicBezTo>
                <a:cubicBezTo>
                  <a:pt x="1082" y="2997"/>
                  <a:pt x="1073" y="3026"/>
                  <a:pt x="1070" y="3082"/>
                </a:cubicBezTo>
                <a:cubicBezTo>
                  <a:pt x="1067" y="3138"/>
                  <a:pt x="1081" y="3231"/>
                  <a:pt x="1070" y="3306"/>
                </a:cubicBezTo>
                <a:cubicBezTo>
                  <a:pt x="1059" y="3381"/>
                  <a:pt x="1016" y="3466"/>
                  <a:pt x="1006" y="3530"/>
                </a:cubicBezTo>
                <a:cubicBezTo>
                  <a:pt x="996" y="3594"/>
                  <a:pt x="1006" y="3649"/>
                  <a:pt x="1009" y="3692"/>
                </a:cubicBezTo>
                <a:cubicBezTo>
                  <a:pt x="1012" y="3735"/>
                  <a:pt x="1021" y="3767"/>
                  <a:pt x="1022" y="3786"/>
                </a:cubicBezTo>
                <a:cubicBezTo>
                  <a:pt x="1023" y="3805"/>
                  <a:pt x="1015" y="3798"/>
                  <a:pt x="1018" y="3809"/>
                </a:cubicBezTo>
                <a:cubicBezTo>
                  <a:pt x="1021" y="3820"/>
                  <a:pt x="1038" y="3831"/>
                  <a:pt x="1039" y="3851"/>
                </a:cubicBezTo>
                <a:cubicBezTo>
                  <a:pt x="1040" y="3871"/>
                  <a:pt x="1028" y="3906"/>
                  <a:pt x="1022" y="3930"/>
                </a:cubicBezTo>
                <a:cubicBezTo>
                  <a:pt x="1016" y="3954"/>
                  <a:pt x="1004" y="3974"/>
                  <a:pt x="1000" y="3995"/>
                </a:cubicBezTo>
                <a:cubicBezTo>
                  <a:pt x="996" y="4016"/>
                  <a:pt x="1006" y="4037"/>
                  <a:pt x="1000" y="4058"/>
                </a:cubicBezTo>
                <a:cubicBezTo>
                  <a:pt x="994" y="4079"/>
                  <a:pt x="976" y="4117"/>
                  <a:pt x="961" y="4124"/>
                </a:cubicBezTo>
                <a:cubicBezTo>
                  <a:pt x="946" y="4131"/>
                  <a:pt x="921" y="4101"/>
                  <a:pt x="907" y="4100"/>
                </a:cubicBezTo>
                <a:cubicBezTo>
                  <a:pt x="893" y="4099"/>
                  <a:pt x="885" y="4121"/>
                  <a:pt x="877" y="4121"/>
                </a:cubicBezTo>
                <a:cubicBezTo>
                  <a:pt x="869" y="4121"/>
                  <a:pt x="865" y="4099"/>
                  <a:pt x="859" y="4097"/>
                </a:cubicBezTo>
                <a:cubicBezTo>
                  <a:pt x="853" y="4095"/>
                  <a:pt x="844" y="4109"/>
                  <a:pt x="838" y="4106"/>
                </a:cubicBezTo>
                <a:cubicBezTo>
                  <a:pt x="832" y="4103"/>
                  <a:pt x="826" y="4080"/>
                  <a:pt x="820" y="4079"/>
                </a:cubicBezTo>
                <a:cubicBezTo>
                  <a:pt x="814" y="4078"/>
                  <a:pt x="806" y="4098"/>
                  <a:pt x="799" y="4097"/>
                </a:cubicBezTo>
                <a:cubicBezTo>
                  <a:pt x="792" y="4096"/>
                  <a:pt x="778" y="4079"/>
                  <a:pt x="775" y="4070"/>
                </a:cubicBezTo>
                <a:cubicBezTo>
                  <a:pt x="772" y="4061"/>
                  <a:pt x="782" y="4051"/>
                  <a:pt x="782" y="4042"/>
                </a:cubicBezTo>
                <a:cubicBezTo>
                  <a:pt x="782" y="4033"/>
                  <a:pt x="768" y="4034"/>
                  <a:pt x="772" y="4013"/>
                </a:cubicBezTo>
                <a:cubicBezTo>
                  <a:pt x="776" y="3992"/>
                  <a:pt x="794" y="3944"/>
                  <a:pt x="808" y="3917"/>
                </a:cubicBezTo>
                <a:close/>
              </a:path>
            </a:pathLst>
          </a:custGeom>
          <a:solidFill>
            <a:srgbClr val="000000"/>
          </a:solidFill>
          <a:ln w="25400" cap="rnd">
            <a:solidFill>
              <a:srgbClr val="CC00CC"/>
            </a:solidFill>
            <a:round/>
            <a:headEnd/>
            <a:tailEnd/>
          </a:ln>
        </p:spPr>
        <p:txBody>
          <a:bodyPr/>
          <a:lstStyle/>
          <a:p>
            <a:endParaRPr lang="en-IN">
              <a:latin typeface="Opensans"/>
            </a:endParaRPr>
          </a:p>
        </p:txBody>
      </p:sp>
      <p:pic>
        <p:nvPicPr>
          <p:cNvPr id="43" name="Picture 42" descr="C:\Users\Acer\Downloads\WhatsApp Image 2025-09-04 at 17.24.38 (1).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295400" cy="914400"/>
          </a:xfrm>
          <a:prstGeom prst="rect">
            <a:avLst/>
          </a:prstGeom>
          <a:noFill/>
          <a:ln>
            <a:noFill/>
          </a:ln>
        </p:spPr>
      </p:pic>
      <p:pic>
        <p:nvPicPr>
          <p:cNvPr id="44" name="Picture 43" descr="C:\Users\Acer\Downloads\WhatsApp Image 2025-09-04 at 17.24.38 (3).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7504" y="152400"/>
            <a:ext cx="1094096" cy="914400"/>
          </a:xfrm>
          <a:prstGeom prst="rect">
            <a:avLst/>
          </a:prstGeom>
          <a:noFill/>
          <a:ln>
            <a:noFill/>
          </a:ln>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dissolve">
                                      <p:cBhvr>
                                        <p:cTn id="7" dur="500"/>
                                        <p:tgtEl>
                                          <p:spTgt spid="80"/>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dissolve">
                                      <p:cBhvr>
                                        <p:cTn id="11"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67200" y="0"/>
            <a:ext cx="4876800" cy="6781800"/>
          </a:xfrm>
          <a:prstGeom prst="rect">
            <a:avLst/>
          </a:prstGeom>
          <a:solidFill>
            <a:schemeClr val="accent3">
              <a:lumMod val="20000"/>
              <a:lumOff val="80000"/>
            </a:schemeClr>
          </a:solidFill>
        </p:spPr>
        <p:txBody>
          <a:bodyPr wrap="square" rtlCol="0">
            <a:spAutoFit/>
          </a:bodyPr>
          <a:lstStyle/>
          <a:p>
            <a:endParaRPr lang="en-US"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3394292136"/>
              </p:ext>
            </p:extLst>
          </p:nvPr>
        </p:nvGraphicFramePr>
        <p:xfrm>
          <a:off x="4419600" y="2017664"/>
          <a:ext cx="4572000" cy="4306936"/>
        </p:xfrm>
        <a:graphic>
          <a:graphicData uri="http://schemas.openxmlformats.org/drawingml/2006/table">
            <a:tbl>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tblGrid>
              <a:tr h="881342">
                <a:tc>
                  <a:txBody>
                    <a:bodyPr/>
                    <a:lstStyle/>
                    <a:p>
                      <a:pPr algn="r" fontAlgn="b"/>
                      <a:endParaRPr lang="en-US" sz="2000" dirty="0">
                        <a:solidFill>
                          <a:srgbClr val="FF0000"/>
                        </a:solidFill>
                        <a:effectLst/>
                        <a:latin typeface="Opensans"/>
                      </a:endParaRPr>
                    </a:p>
                  </a:txBody>
                  <a:tcPr marL="38100" marR="38100" marT="38100" marB="38100" anchor="b">
                    <a:lnL>
                      <a:noFill/>
                    </a:lnL>
                    <a:lnR>
                      <a:noFill/>
                    </a:lnR>
                    <a:lnT>
                      <a:noFill/>
                    </a:lnT>
                    <a:lnB w="9525" cap="flat" cmpd="sng" algn="ctr">
                      <a:solidFill>
                        <a:srgbClr val="333333"/>
                      </a:solidFill>
                      <a:prstDash val="solid"/>
                      <a:round/>
                      <a:headEnd type="none" w="med" len="med"/>
                      <a:tailEnd type="none" w="med" len="med"/>
                    </a:lnB>
                  </a:tcPr>
                </a:tc>
                <a:tc>
                  <a:txBody>
                    <a:bodyPr/>
                    <a:lstStyle/>
                    <a:p>
                      <a:pPr algn="r" fontAlgn="b"/>
                      <a:r>
                        <a:rPr lang="hi" sz="2000" dirty="0">
                          <a:solidFill>
                            <a:srgbClr val="C00000"/>
                          </a:solidFill>
                          <a:effectLst/>
                          <a:latin typeface="Opensans"/>
                        </a:rPr>
                        <a:t>हिरोशिमा</a:t>
                      </a:r>
                    </a:p>
                  </a:txBody>
                  <a:tcPr marL="38100" marR="38100" marT="38100" marB="38100" anchor="b">
                    <a:lnL>
                      <a:noFill/>
                    </a:lnL>
                    <a:lnR>
                      <a:noFill/>
                    </a:lnR>
                    <a:lnT>
                      <a:noFill/>
                    </a:lnT>
                    <a:lnB w="9525" cap="flat" cmpd="sng" algn="ctr">
                      <a:solidFill>
                        <a:srgbClr val="333333"/>
                      </a:solidFill>
                      <a:prstDash val="solid"/>
                      <a:round/>
                      <a:headEnd type="none" w="med" len="med"/>
                      <a:tailEnd type="none" w="med" len="med"/>
                    </a:lnB>
                  </a:tcPr>
                </a:tc>
                <a:tc>
                  <a:txBody>
                    <a:bodyPr/>
                    <a:lstStyle/>
                    <a:p>
                      <a:pPr algn="r" fontAlgn="b"/>
                      <a:r>
                        <a:rPr lang="hi" sz="2000" dirty="0">
                          <a:solidFill>
                            <a:srgbClr val="C00000"/>
                          </a:solidFill>
                          <a:effectLst/>
                          <a:latin typeface="Opensans"/>
                        </a:rPr>
                        <a:t>नागासाकी</a:t>
                      </a:r>
                    </a:p>
                  </a:txBody>
                  <a:tcPr marL="38100" marR="38100" marT="38100" marB="38100" anchor="b">
                    <a:lnL>
                      <a:noFill/>
                    </a:lnL>
                    <a:lnR>
                      <a:noFill/>
                    </a:lnR>
                    <a:lnT>
                      <a:noFill/>
                    </a:lnT>
                    <a:lnB w="9525" cap="flat" cmpd="sng" algn="ctr">
                      <a:solidFill>
                        <a:srgbClr val="333333"/>
                      </a:solidFill>
                      <a:prstDash val="solid"/>
                      <a:round/>
                      <a:headEnd type="none" w="med" len="med"/>
                      <a:tailEnd type="none" w="med" len="med"/>
                    </a:lnB>
                  </a:tcPr>
                </a:tc>
                <a:extLst>
                  <a:ext uri="{0D108BD9-81ED-4DB2-BD59-A6C34878D82A}">
                    <a16:rowId xmlns:a16="http://schemas.microsoft.com/office/drawing/2014/main" val="10000"/>
                  </a:ext>
                </a:extLst>
              </a:tr>
              <a:tr h="881342">
                <a:tc>
                  <a:txBody>
                    <a:bodyPr/>
                    <a:lstStyle/>
                    <a:p>
                      <a:pPr fontAlgn="t"/>
                      <a:r>
                        <a:rPr lang="hi-IN" sz="2000" dirty="0">
                          <a:solidFill>
                            <a:srgbClr val="002060"/>
                          </a:solidFill>
                          <a:effectLst/>
                          <a:latin typeface="Opensans"/>
                        </a:rPr>
                        <a:t>हमले</a:t>
                      </a:r>
                      <a:r>
                        <a:rPr lang="hi" sz="2000" dirty="0">
                          <a:solidFill>
                            <a:srgbClr val="002060"/>
                          </a:solidFill>
                          <a:effectLst/>
                          <a:latin typeface="Opensans"/>
                        </a:rPr>
                        <a:t> से पहले की आबादी</a:t>
                      </a:r>
                    </a:p>
                  </a:txBody>
                  <a:tcPr marL="38100" marR="38100" marT="38100" marB="38100">
                    <a:lnL>
                      <a:noFill/>
                    </a:lnL>
                    <a:lnR>
                      <a:noFill/>
                    </a:lnR>
                    <a:lnT w="9525" cap="flat" cmpd="sng" algn="ctr">
                      <a:solidFill>
                        <a:srgbClr val="333333"/>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5F5F5"/>
                    </a:solidFill>
                  </a:tcPr>
                </a:tc>
                <a:tc>
                  <a:txBody>
                    <a:bodyPr/>
                    <a:lstStyle/>
                    <a:p>
                      <a:pPr algn="r" fontAlgn="t"/>
                      <a:r>
                        <a:rPr lang="hi" sz="2000" kern="1200" dirty="0">
                          <a:solidFill>
                            <a:srgbClr val="002060"/>
                          </a:solidFill>
                          <a:effectLst/>
                          <a:latin typeface="Opensans"/>
                          <a:ea typeface="+mn-ea"/>
                          <a:cs typeface="+mn-cs"/>
                        </a:rPr>
                        <a:t>2,55,000</a:t>
                      </a:r>
                    </a:p>
                  </a:txBody>
                  <a:tcPr marL="38100" marR="38100" marT="38100" marB="38100">
                    <a:lnL>
                      <a:noFill/>
                    </a:lnL>
                    <a:lnR>
                      <a:noFill/>
                    </a:lnR>
                    <a:lnT w="9525" cap="flat" cmpd="sng" algn="ctr">
                      <a:solidFill>
                        <a:srgbClr val="333333"/>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5F5F5"/>
                    </a:solidFill>
                  </a:tcPr>
                </a:tc>
                <a:tc>
                  <a:txBody>
                    <a:bodyPr/>
                    <a:lstStyle/>
                    <a:p>
                      <a:pPr algn="r" fontAlgn="t"/>
                      <a:r>
                        <a:rPr lang="hi" sz="2000" kern="1200" dirty="0">
                          <a:solidFill>
                            <a:srgbClr val="002060"/>
                          </a:solidFill>
                          <a:effectLst/>
                          <a:latin typeface="Opensans"/>
                          <a:ea typeface="+mn-ea"/>
                          <a:cs typeface="+mn-cs"/>
                        </a:rPr>
                        <a:t>1,95,000</a:t>
                      </a:r>
                    </a:p>
                  </a:txBody>
                  <a:tcPr marL="38100" marR="38100" marT="38100" marB="38100">
                    <a:lnL>
                      <a:noFill/>
                    </a:lnL>
                    <a:lnR>
                      <a:noFill/>
                    </a:lnR>
                    <a:lnT w="9525" cap="flat" cmpd="sng" algn="ctr">
                      <a:solidFill>
                        <a:srgbClr val="333333"/>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5F5F5"/>
                    </a:solidFill>
                  </a:tcPr>
                </a:tc>
                <a:extLst>
                  <a:ext uri="{0D108BD9-81ED-4DB2-BD59-A6C34878D82A}">
                    <a16:rowId xmlns:a16="http://schemas.microsoft.com/office/drawing/2014/main" val="10001"/>
                  </a:ext>
                </a:extLst>
              </a:tr>
              <a:tr h="831455">
                <a:tc>
                  <a:txBody>
                    <a:bodyPr/>
                    <a:lstStyle/>
                    <a:p>
                      <a:pPr fontAlgn="t"/>
                      <a:r>
                        <a:rPr lang="hi" sz="2000" dirty="0">
                          <a:solidFill>
                            <a:srgbClr val="00B050"/>
                          </a:solidFill>
                          <a:effectLst/>
                          <a:latin typeface="Opensans"/>
                        </a:rPr>
                        <a:t>मृत</a:t>
                      </a:r>
                    </a:p>
                  </a:txBody>
                  <a:tcPr marL="38100" marR="38100" marT="38100" marB="381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r" fontAlgn="t"/>
                      <a:r>
                        <a:rPr lang="hi" sz="2000" dirty="0">
                          <a:solidFill>
                            <a:srgbClr val="00B050"/>
                          </a:solidFill>
                          <a:effectLst/>
                          <a:latin typeface="Opensans"/>
                        </a:rPr>
                        <a:t>66,000</a:t>
                      </a:r>
                    </a:p>
                  </a:txBody>
                  <a:tcPr marL="38100" marR="38100" marT="38100" marB="381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r" fontAlgn="t"/>
                      <a:r>
                        <a:rPr lang="hi" sz="2000" dirty="0">
                          <a:solidFill>
                            <a:srgbClr val="00B050"/>
                          </a:solidFill>
                          <a:effectLst/>
                          <a:latin typeface="Opensans"/>
                        </a:rPr>
                        <a:t>39,000</a:t>
                      </a:r>
                    </a:p>
                  </a:txBody>
                  <a:tcPr marL="38100" marR="38100" marT="38100" marB="381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2"/>
                  </a:ext>
                </a:extLst>
              </a:tr>
              <a:tr h="831455">
                <a:tc>
                  <a:txBody>
                    <a:bodyPr/>
                    <a:lstStyle/>
                    <a:p>
                      <a:pPr fontAlgn="t"/>
                      <a:r>
                        <a:rPr lang="hi" sz="2000" kern="1200" dirty="0">
                          <a:solidFill>
                            <a:srgbClr val="002060"/>
                          </a:solidFill>
                          <a:effectLst/>
                          <a:latin typeface="Opensans"/>
                          <a:ea typeface="+mn-ea"/>
                          <a:cs typeface="+mn-cs"/>
                        </a:rPr>
                        <a:t>घायल</a:t>
                      </a:r>
                    </a:p>
                  </a:txBody>
                  <a:tcPr marL="38100" marR="38100" marT="38100" marB="381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5F5F5"/>
                    </a:solidFill>
                  </a:tcPr>
                </a:tc>
                <a:tc>
                  <a:txBody>
                    <a:bodyPr/>
                    <a:lstStyle/>
                    <a:p>
                      <a:pPr algn="r" fontAlgn="t"/>
                      <a:r>
                        <a:rPr lang="hi" sz="2000" kern="1200" dirty="0">
                          <a:solidFill>
                            <a:srgbClr val="002060"/>
                          </a:solidFill>
                          <a:effectLst/>
                          <a:latin typeface="Opensans"/>
                          <a:ea typeface="+mn-ea"/>
                          <a:cs typeface="+mn-cs"/>
                        </a:rPr>
                        <a:t>69,000</a:t>
                      </a:r>
                    </a:p>
                  </a:txBody>
                  <a:tcPr marL="38100" marR="38100" marT="38100" marB="381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5F5F5"/>
                    </a:solidFill>
                  </a:tcPr>
                </a:tc>
                <a:tc>
                  <a:txBody>
                    <a:bodyPr/>
                    <a:lstStyle/>
                    <a:p>
                      <a:pPr algn="r" fontAlgn="t"/>
                      <a:r>
                        <a:rPr lang="hi" sz="2000" kern="1200" dirty="0">
                          <a:solidFill>
                            <a:srgbClr val="002060"/>
                          </a:solidFill>
                          <a:effectLst/>
                          <a:latin typeface="Opensans"/>
                          <a:ea typeface="+mn-ea"/>
                          <a:cs typeface="+mn-cs"/>
                        </a:rPr>
                        <a:t>25,000</a:t>
                      </a:r>
                    </a:p>
                  </a:txBody>
                  <a:tcPr marL="38100" marR="38100" marT="38100" marB="381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5F5F5"/>
                    </a:solidFill>
                  </a:tcPr>
                </a:tc>
                <a:extLst>
                  <a:ext uri="{0D108BD9-81ED-4DB2-BD59-A6C34878D82A}">
                    <a16:rowId xmlns:a16="http://schemas.microsoft.com/office/drawing/2014/main" val="10003"/>
                  </a:ext>
                </a:extLst>
              </a:tr>
              <a:tr h="881342">
                <a:tc>
                  <a:txBody>
                    <a:bodyPr/>
                    <a:lstStyle/>
                    <a:p>
                      <a:pPr algn="ctr" fontAlgn="b"/>
                      <a:r>
                        <a:rPr lang="hi" sz="2000" dirty="0">
                          <a:solidFill>
                            <a:srgbClr val="00B050"/>
                          </a:solidFill>
                          <a:effectLst/>
                          <a:latin typeface="Opensans"/>
                        </a:rPr>
                        <a:t>कुल हताहतों की संख्या</a:t>
                      </a:r>
                    </a:p>
                  </a:txBody>
                  <a:tcPr marL="38100" marR="38100" marT="38100" marB="38100" anchor="b">
                    <a:lnL>
                      <a:noFill/>
                    </a:lnL>
                    <a:lnR>
                      <a:noFill/>
                    </a:lnR>
                    <a:lnT w="9525" cap="flat" cmpd="sng" algn="ctr">
                      <a:solidFill>
                        <a:srgbClr val="DDDDDD"/>
                      </a:solidFill>
                      <a:prstDash val="solid"/>
                      <a:round/>
                      <a:headEnd type="none" w="med" len="med"/>
                      <a:tailEnd type="none" w="med" len="med"/>
                    </a:lnT>
                    <a:lnB w="9525" cap="flat" cmpd="sng" algn="ctr">
                      <a:solidFill>
                        <a:srgbClr val="333333"/>
                      </a:solidFill>
                      <a:prstDash val="solid"/>
                      <a:round/>
                      <a:headEnd type="none" w="med" len="med"/>
                      <a:tailEnd type="none" w="med" len="med"/>
                    </a:lnB>
                  </a:tcPr>
                </a:tc>
                <a:tc>
                  <a:txBody>
                    <a:bodyPr/>
                    <a:lstStyle/>
                    <a:p>
                      <a:pPr algn="r" fontAlgn="b"/>
                      <a:r>
                        <a:rPr lang="hi" sz="2000" dirty="0">
                          <a:solidFill>
                            <a:srgbClr val="00B050"/>
                          </a:solidFill>
                          <a:effectLst/>
                          <a:latin typeface="Opensans"/>
                        </a:rPr>
                        <a:t>1,35,000</a:t>
                      </a:r>
                    </a:p>
                  </a:txBody>
                  <a:tcPr marL="38100" marR="38100" marT="38100" marB="38100" anchor="b">
                    <a:lnL>
                      <a:noFill/>
                    </a:lnL>
                    <a:lnR>
                      <a:noFill/>
                    </a:lnR>
                    <a:lnT w="9525" cap="flat" cmpd="sng" algn="ctr">
                      <a:solidFill>
                        <a:srgbClr val="DDDDDD"/>
                      </a:solidFill>
                      <a:prstDash val="solid"/>
                      <a:round/>
                      <a:headEnd type="none" w="med" len="med"/>
                      <a:tailEnd type="none" w="med" len="med"/>
                    </a:lnT>
                    <a:lnB w="9525" cap="flat" cmpd="sng" algn="ctr">
                      <a:solidFill>
                        <a:srgbClr val="333333"/>
                      </a:solidFill>
                      <a:prstDash val="solid"/>
                      <a:round/>
                      <a:headEnd type="none" w="med" len="med"/>
                      <a:tailEnd type="none" w="med" len="med"/>
                    </a:lnB>
                  </a:tcPr>
                </a:tc>
                <a:tc>
                  <a:txBody>
                    <a:bodyPr/>
                    <a:lstStyle/>
                    <a:p>
                      <a:pPr algn="r" fontAlgn="b"/>
                      <a:r>
                        <a:rPr lang="hi" sz="2000" dirty="0">
                          <a:solidFill>
                            <a:srgbClr val="00B050"/>
                          </a:solidFill>
                          <a:effectLst/>
                          <a:latin typeface="Opensans"/>
                        </a:rPr>
                        <a:t>64,000</a:t>
                      </a:r>
                    </a:p>
                  </a:txBody>
                  <a:tcPr marL="38100" marR="38100" marT="38100" marB="38100" anchor="b">
                    <a:lnL>
                      <a:noFill/>
                    </a:lnL>
                    <a:lnR>
                      <a:noFill/>
                    </a:lnR>
                    <a:lnT w="9525" cap="flat" cmpd="sng" algn="ctr">
                      <a:solidFill>
                        <a:srgbClr val="DDDDDD"/>
                      </a:solidFill>
                      <a:prstDash val="solid"/>
                      <a:round/>
                      <a:headEnd type="none" w="med" len="med"/>
                      <a:tailEnd type="none" w="med" len="med"/>
                    </a:lnT>
                    <a:lnB w="9525" cap="flat" cmpd="sng" algn="ctr">
                      <a:solidFill>
                        <a:srgbClr val="333333"/>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91160" name="Rectangle 1"/>
          <p:cNvSpPr>
            <a:spLocks noChangeArrowheads="1"/>
          </p:cNvSpPr>
          <p:nvPr/>
        </p:nvSpPr>
        <p:spPr bwMode="auto">
          <a:xfrm>
            <a:off x="4495800" y="1399431"/>
            <a:ext cx="4191000" cy="646331"/>
          </a:xfrm>
          <a:prstGeom prst="rect">
            <a:avLst/>
          </a:prstGeom>
          <a:solidFill>
            <a:schemeClr val="bg1"/>
          </a:solidFill>
          <a:ln w="9525">
            <a:noFill/>
            <a:miter lim="800000"/>
            <a:headEnd/>
            <a:tailEnd/>
          </a:ln>
        </p:spPr>
        <p:txBody>
          <a:bodyPr wrap="square" anchor="ctr">
            <a:spAutoFit/>
          </a:bodyPr>
          <a:lstStyle/>
          <a:p>
            <a:pPr algn="ctr"/>
            <a:r>
              <a:rPr lang="hi" sz="3600" b="1" dirty="0">
                <a:solidFill>
                  <a:srgbClr val="7030A0"/>
                </a:solidFill>
                <a:latin typeface="Opensans"/>
                <a:cs typeface="Times New Roman" pitchFamily="18" charset="0"/>
              </a:rPr>
              <a:t>हताहतों का अनुमान</a:t>
            </a:r>
            <a:endParaRPr lang="en-US" sz="3600" b="1" dirty="0">
              <a:solidFill>
                <a:srgbClr val="7030A0"/>
              </a:solidFill>
              <a:latin typeface="Opensans"/>
            </a:endParaRPr>
          </a:p>
        </p:txBody>
      </p:sp>
      <p:sp>
        <p:nvSpPr>
          <p:cNvPr id="2" name="Rectangle 1"/>
          <p:cNvSpPr/>
          <p:nvPr/>
        </p:nvSpPr>
        <p:spPr>
          <a:xfrm>
            <a:off x="381000" y="1722596"/>
            <a:ext cx="3429000" cy="2215991"/>
          </a:xfrm>
          <a:prstGeom prst="rect">
            <a:avLst/>
          </a:prstGeom>
        </p:spPr>
        <p:txBody>
          <a:bodyPr wrap="square">
            <a:spAutoFit/>
          </a:bodyPr>
          <a:lstStyle/>
          <a:p>
            <a:pPr algn="ctr"/>
            <a:r>
              <a:rPr lang="hi" sz="4000" b="1" dirty="0">
                <a:solidFill>
                  <a:srgbClr val="FF0000"/>
                </a:solidFill>
                <a:latin typeface="Opensans"/>
              </a:rPr>
              <a:t>हिरोशिमा और नागासाकी पर परमाणु बमबारी</a:t>
            </a:r>
            <a:br>
              <a:rPr lang="en-US" sz="3200" dirty="0">
                <a:solidFill>
                  <a:srgbClr val="FFFF00"/>
                </a:solidFill>
                <a:latin typeface="Opensans"/>
              </a:rPr>
            </a:br>
            <a:endParaRPr lang="en-US" dirty="0"/>
          </a:p>
        </p:txBody>
      </p:sp>
      <p:pic>
        <p:nvPicPr>
          <p:cNvPr id="8" name="Picture 7" descr="C:\Users\Acer\Downloads\WhatsApp Image 2025-09-04 at 17.24.38 (1).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295400" cy="914400"/>
          </a:xfrm>
          <a:prstGeom prst="rect">
            <a:avLst/>
          </a:prstGeom>
          <a:noFill/>
          <a:ln>
            <a:noFill/>
          </a:ln>
        </p:spPr>
      </p:pic>
      <p:pic>
        <p:nvPicPr>
          <p:cNvPr id="9" name="Picture 8" descr="C:\Users\Acer\Downloads\WhatsApp Image 2025-09-04 at 17.24.38 (3).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7504" y="152400"/>
            <a:ext cx="1094096" cy="914400"/>
          </a:xfrm>
          <a:prstGeom prst="rect">
            <a:avLst/>
          </a:prstGeom>
          <a:noFill/>
          <a:ln>
            <a:noFill/>
          </a:ln>
        </p:spPr>
      </p:pic>
    </p:spTree>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67200" y="76200"/>
            <a:ext cx="4876800" cy="6781800"/>
          </a:xfrm>
          <a:prstGeom prst="rect">
            <a:avLst/>
          </a:prstGeom>
          <a:solidFill>
            <a:schemeClr val="accent3">
              <a:lumMod val="20000"/>
              <a:lumOff val="80000"/>
            </a:schemeClr>
          </a:solidFill>
        </p:spPr>
        <p:txBody>
          <a:bodyPr wrap="square" rtlCol="0">
            <a:spAutoFit/>
          </a:bodyPr>
          <a:lstStyle/>
          <a:p>
            <a:endParaRPr lang="en-US" dirty="0"/>
          </a:p>
        </p:txBody>
      </p:sp>
      <p:sp>
        <p:nvSpPr>
          <p:cNvPr id="13314" name="Title 1"/>
          <p:cNvSpPr>
            <a:spLocks noGrp="1"/>
          </p:cNvSpPr>
          <p:nvPr>
            <p:ph type="title"/>
          </p:nvPr>
        </p:nvSpPr>
        <p:spPr>
          <a:xfrm>
            <a:off x="457200" y="1752600"/>
            <a:ext cx="3352800" cy="3581400"/>
          </a:xfrm>
        </p:spPr>
        <p:txBody>
          <a:bodyPr>
            <a:normAutofit fontScale="90000"/>
          </a:bodyPr>
          <a:lstStyle/>
          <a:p>
            <a:pPr>
              <a:defRPr/>
            </a:pPr>
            <a:r>
              <a:rPr lang="hi" sz="3600" b="1" dirty="0">
                <a:solidFill>
                  <a:srgbClr val="FF0000"/>
                </a:solidFill>
                <a:latin typeface="Opensans"/>
                <a:cs typeface="Tahoma" panose="020B0604030504040204" pitchFamily="34" charset="0"/>
              </a:rPr>
              <a:t>दुनिया भर मे </a:t>
            </a:r>
            <a:r>
              <a:rPr lang="hi" sz="3600" b="1" u="sng" dirty="0">
                <a:solidFill>
                  <a:srgbClr val="FF0000"/>
                </a:solidFill>
                <a:latin typeface="Opensans"/>
                <a:cs typeface="Tahoma" panose="020B0604030504040204" pitchFamily="34" charset="0"/>
              </a:rPr>
              <a:t>तुलनात्मक मृत्यु दर </a:t>
            </a:r>
            <a:br>
              <a:rPr lang="hi-IN" sz="3600" b="1" u="sng" dirty="0">
                <a:solidFill>
                  <a:srgbClr val="FF0000"/>
                </a:solidFill>
                <a:latin typeface="Opensans"/>
                <a:cs typeface="Tahoma" panose="020B0604030504040204" pitchFamily="34" charset="0"/>
              </a:rPr>
            </a:br>
            <a:r>
              <a:rPr lang="hi" sz="3600" b="1" dirty="0">
                <a:solidFill>
                  <a:srgbClr val="FF0000"/>
                </a:solidFill>
                <a:latin typeface="Opensans"/>
                <a:cs typeface="Tahoma" panose="020B0604030504040204" pitchFamily="34" charset="0"/>
              </a:rPr>
              <a:t>प्रमुख</a:t>
            </a:r>
            <a:r>
              <a:rPr lang="hi-IN" sz="3600" b="1" dirty="0">
                <a:solidFill>
                  <a:srgbClr val="FF0000"/>
                </a:solidFill>
                <a:latin typeface="Opensans"/>
                <a:cs typeface="Tahoma" panose="020B0604030504040204" pitchFamily="34" charset="0"/>
              </a:rPr>
              <a:t> </a:t>
            </a:r>
            <a:r>
              <a:rPr lang="hi" sz="3600" b="1" dirty="0">
                <a:solidFill>
                  <a:srgbClr val="FF0000"/>
                </a:solidFill>
                <a:latin typeface="Opensans"/>
                <a:cs typeface="Tahoma" panose="020B0604030504040204" pitchFamily="34" charset="0"/>
              </a:rPr>
              <a:t>सीबीआरएन घटनाओं के कारण</a:t>
            </a:r>
            <a:br>
              <a:rPr lang="hi-IN" sz="3600" b="1" dirty="0">
                <a:solidFill>
                  <a:srgbClr val="FF0000"/>
                </a:solidFill>
                <a:latin typeface="Opensans"/>
                <a:cs typeface="Tahoma" panose="020B0604030504040204" pitchFamily="34" charset="0"/>
              </a:rPr>
            </a:br>
            <a:r>
              <a:rPr lang="hi" sz="3100" b="1" dirty="0">
                <a:solidFill>
                  <a:srgbClr val="FF0000"/>
                </a:solidFill>
                <a:latin typeface="Opensans"/>
                <a:cs typeface="Tahoma" panose="020B0604030504040204" pitchFamily="34" charset="0"/>
              </a:rPr>
              <a:t>(1968-2016)</a:t>
            </a:r>
            <a:endParaRPr lang="hi" sz="4000" dirty="0">
              <a:latin typeface="Opensans"/>
              <a:cs typeface="Tahoma" panose="020B060403050404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94669097"/>
              </p:ext>
            </p:extLst>
          </p:nvPr>
        </p:nvGraphicFramePr>
        <p:xfrm>
          <a:off x="4419600" y="1228723"/>
          <a:ext cx="4648200" cy="5255206"/>
        </p:xfrm>
        <a:graphic>
          <a:graphicData uri="http://schemas.openxmlformats.org/drawingml/2006/table">
            <a:tbl>
              <a:tblPr>
                <a:tableStyleId>{5C22544A-7EE6-4342-B048-85BDC9FD1C3A}</a:tableStyleId>
              </a:tblPr>
              <a:tblGrid>
                <a:gridCol w="1549400">
                  <a:extLst>
                    <a:ext uri="{9D8B030D-6E8A-4147-A177-3AD203B41FA5}">
                      <a16:colId xmlns:a16="http://schemas.microsoft.com/office/drawing/2014/main" val="20000"/>
                    </a:ext>
                  </a:extLst>
                </a:gridCol>
                <a:gridCol w="1549400">
                  <a:extLst>
                    <a:ext uri="{9D8B030D-6E8A-4147-A177-3AD203B41FA5}">
                      <a16:colId xmlns:a16="http://schemas.microsoft.com/office/drawing/2014/main" val="20001"/>
                    </a:ext>
                  </a:extLst>
                </a:gridCol>
                <a:gridCol w="1549400">
                  <a:extLst>
                    <a:ext uri="{9D8B030D-6E8A-4147-A177-3AD203B41FA5}">
                      <a16:colId xmlns:a16="http://schemas.microsoft.com/office/drawing/2014/main" val="20002"/>
                    </a:ext>
                  </a:extLst>
                </a:gridCol>
              </a:tblGrid>
              <a:tr h="1079200">
                <a:tc>
                  <a:txBody>
                    <a:bodyPr/>
                    <a:lstStyle/>
                    <a:p>
                      <a:pPr algn="ctr"/>
                      <a:r>
                        <a:rPr lang="hi" sz="2400" dirty="0">
                          <a:latin typeface="Opensans"/>
                          <a:cs typeface="Tahoma" pitchFamily="34" charset="0"/>
                        </a:rPr>
                        <a:t>आपातकाल का प्रकार</a:t>
                      </a:r>
                    </a:p>
                  </a:txBody>
                  <a:tcPr marL="68580" marR="68580" marT="45729" marB="45729">
                    <a:solidFill>
                      <a:schemeClr val="accent6">
                        <a:lumMod val="40000"/>
                        <a:lumOff val="60000"/>
                      </a:schemeClr>
                    </a:solidFill>
                  </a:tcPr>
                </a:tc>
                <a:tc>
                  <a:txBody>
                    <a:bodyPr/>
                    <a:lstStyle/>
                    <a:p>
                      <a:pPr algn="ctr"/>
                      <a:r>
                        <a:rPr lang="hi" sz="2400" dirty="0">
                          <a:latin typeface="Opensans"/>
                          <a:cs typeface="Tahoma" pitchFamily="34" charset="0"/>
                        </a:rPr>
                        <a:t>घटनाओं की संख्या</a:t>
                      </a:r>
                    </a:p>
                  </a:txBody>
                  <a:tcPr marL="68580" marR="68580" marT="45729" marB="45729">
                    <a:solidFill>
                      <a:schemeClr val="accent6">
                        <a:lumMod val="40000"/>
                        <a:lumOff val="60000"/>
                      </a:schemeClr>
                    </a:solidFill>
                  </a:tcPr>
                </a:tc>
                <a:tc>
                  <a:txBody>
                    <a:bodyPr/>
                    <a:lstStyle/>
                    <a:p>
                      <a:pPr algn="ctr"/>
                      <a:r>
                        <a:rPr lang="hi" sz="2400" dirty="0">
                          <a:latin typeface="Opensans"/>
                          <a:cs typeface="Tahoma" pitchFamily="34" charset="0"/>
                        </a:rPr>
                        <a:t>मौत</a:t>
                      </a:r>
                    </a:p>
                  </a:txBody>
                  <a:tcPr marL="68580" marR="68580" marT="45729" marB="45729">
                    <a:solidFill>
                      <a:schemeClr val="accent6">
                        <a:lumMod val="40000"/>
                        <a:lumOff val="60000"/>
                      </a:schemeClr>
                    </a:solidFill>
                  </a:tcPr>
                </a:tc>
                <a:extLst>
                  <a:ext uri="{0D108BD9-81ED-4DB2-BD59-A6C34878D82A}">
                    <a16:rowId xmlns:a16="http://schemas.microsoft.com/office/drawing/2014/main" val="10000"/>
                  </a:ext>
                </a:extLst>
              </a:tr>
              <a:tr h="539974">
                <a:tc>
                  <a:txBody>
                    <a:bodyPr/>
                    <a:lstStyle/>
                    <a:p>
                      <a:pPr algn="ctr"/>
                      <a:r>
                        <a:rPr lang="hi" sz="2400" dirty="0">
                          <a:latin typeface="Opensans"/>
                          <a:cs typeface="Tahoma" pitchFamily="34" charset="0"/>
                        </a:rPr>
                        <a:t>रासायनिक</a:t>
                      </a:r>
                    </a:p>
                  </a:txBody>
                  <a:tcPr marL="68580" marR="68580" marT="45729" marB="45729"/>
                </a:tc>
                <a:tc>
                  <a:txBody>
                    <a:bodyPr/>
                    <a:lstStyle/>
                    <a:p>
                      <a:pPr algn="ctr"/>
                      <a:r>
                        <a:rPr lang="hi" sz="2400" dirty="0">
                          <a:latin typeface="Opensans"/>
                          <a:cs typeface="Tahoma" pitchFamily="34" charset="0"/>
                        </a:rPr>
                        <a:t>1373</a:t>
                      </a:r>
                    </a:p>
                  </a:txBody>
                  <a:tcPr marL="68580" marR="68580" marT="45729" marB="45729"/>
                </a:tc>
                <a:tc>
                  <a:txBody>
                    <a:bodyPr/>
                    <a:lstStyle/>
                    <a:p>
                      <a:pPr algn="ctr"/>
                      <a:r>
                        <a:rPr lang="hi" sz="2400" dirty="0">
                          <a:latin typeface="Opensans"/>
                          <a:cs typeface="Tahoma" pitchFamily="34" charset="0"/>
                        </a:rPr>
                        <a:t>45586</a:t>
                      </a:r>
                    </a:p>
                  </a:txBody>
                  <a:tcPr marL="68580" marR="68580" marT="45729" marB="45729"/>
                </a:tc>
                <a:extLst>
                  <a:ext uri="{0D108BD9-81ED-4DB2-BD59-A6C34878D82A}">
                    <a16:rowId xmlns:a16="http://schemas.microsoft.com/office/drawing/2014/main" val="10001"/>
                  </a:ext>
                </a:extLst>
              </a:tr>
              <a:tr h="1079200">
                <a:tc>
                  <a:txBody>
                    <a:bodyPr/>
                    <a:lstStyle/>
                    <a:p>
                      <a:pPr algn="ctr"/>
                      <a:r>
                        <a:rPr lang="hi" sz="2400" dirty="0">
                          <a:latin typeface="Opensans"/>
                          <a:cs typeface="Tahoma" pitchFamily="34" charset="0"/>
                        </a:rPr>
                        <a:t>जैविक (महामारी)</a:t>
                      </a:r>
                    </a:p>
                  </a:txBody>
                  <a:tcPr marL="68580" marR="68580" marT="45729" marB="45729"/>
                </a:tc>
                <a:tc>
                  <a:txBody>
                    <a:bodyPr/>
                    <a:lstStyle/>
                    <a:p>
                      <a:pPr algn="ctr"/>
                      <a:r>
                        <a:rPr lang="hi" sz="2400" dirty="0">
                          <a:latin typeface="Opensans"/>
                          <a:cs typeface="Tahoma" pitchFamily="34" charset="0"/>
                        </a:rPr>
                        <a:t>1442</a:t>
                      </a:r>
                    </a:p>
                  </a:txBody>
                  <a:tcPr marL="68580" marR="68580" marT="45729" marB="45729"/>
                </a:tc>
                <a:tc>
                  <a:txBody>
                    <a:bodyPr/>
                    <a:lstStyle/>
                    <a:p>
                      <a:pPr algn="ctr"/>
                      <a:r>
                        <a:rPr lang="hi" sz="2400" dirty="0">
                          <a:latin typeface="Opensans"/>
                          <a:cs typeface="Tahoma" pitchFamily="34" charset="0"/>
                        </a:rPr>
                        <a:t>243106</a:t>
                      </a:r>
                    </a:p>
                  </a:txBody>
                  <a:tcPr marL="68580" marR="68580" marT="45729" marB="45729"/>
                </a:tc>
                <a:extLst>
                  <a:ext uri="{0D108BD9-81ED-4DB2-BD59-A6C34878D82A}">
                    <a16:rowId xmlns:a16="http://schemas.microsoft.com/office/drawing/2014/main" val="10002"/>
                  </a:ext>
                </a:extLst>
              </a:tr>
              <a:tr h="1384949">
                <a:tc>
                  <a:txBody>
                    <a:bodyPr/>
                    <a:lstStyle/>
                    <a:p>
                      <a:pPr algn="ctr"/>
                      <a:r>
                        <a:rPr lang="hi" sz="2400" dirty="0">
                          <a:latin typeface="Opensans"/>
                          <a:cs typeface="Tahoma" pitchFamily="34" charset="0"/>
                        </a:rPr>
                        <a:t>विकिरण स्रोत (संबंधित)</a:t>
                      </a:r>
                    </a:p>
                  </a:txBody>
                  <a:tcPr marL="68580" marR="68580" marT="45729" marB="45729"/>
                </a:tc>
                <a:tc>
                  <a:txBody>
                    <a:bodyPr/>
                    <a:lstStyle/>
                    <a:p>
                      <a:pPr algn="ctr"/>
                      <a:r>
                        <a:rPr lang="hi" sz="2400" dirty="0">
                          <a:latin typeface="Opensans"/>
                          <a:cs typeface="Tahoma" pitchFamily="34" charset="0"/>
                        </a:rPr>
                        <a:t>132</a:t>
                      </a:r>
                    </a:p>
                  </a:txBody>
                  <a:tcPr marL="68580" marR="68580" marT="45729" marB="45729"/>
                </a:tc>
                <a:tc>
                  <a:txBody>
                    <a:bodyPr/>
                    <a:lstStyle/>
                    <a:p>
                      <a:pPr algn="ctr"/>
                      <a:r>
                        <a:rPr lang="hi" sz="2400" dirty="0">
                          <a:latin typeface="Opensans"/>
                          <a:cs typeface="Tahoma" pitchFamily="34" charset="0"/>
                        </a:rPr>
                        <a:t>105</a:t>
                      </a:r>
                    </a:p>
                  </a:txBody>
                  <a:tcPr marL="68580" marR="68580" marT="45729" marB="45729"/>
                </a:tc>
                <a:extLst>
                  <a:ext uri="{0D108BD9-81ED-4DB2-BD59-A6C34878D82A}">
                    <a16:rowId xmlns:a16="http://schemas.microsoft.com/office/drawing/2014/main" val="10003"/>
                  </a:ext>
                </a:extLst>
              </a:tr>
              <a:tr h="1171883">
                <a:tc>
                  <a:txBody>
                    <a:bodyPr/>
                    <a:lstStyle/>
                    <a:p>
                      <a:pPr algn="ctr"/>
                      <a:r>
                        <a:rPr lang="hi" sz="2400" dirty="0">
                          <a:latin typeface="Opensans"/>
                          <a:cs typeface="Tahoma" pitchFamily="34" charset="0"/>
                        </a:rPr>
                        <a:t>नाभिकीय</a:t>
                      </a:r>
                    </a:p>
                    <a:p>
                      <a:pPr algn="ctr"/>
                      <a:r>
                        <a:rPr lang="hi" sz="1800" dirty="0">
                          <a:latin typeface="Opensans"/>
                          <a:cs typeface="Tahoma" pitchFamily="34" charset="0"/>
                        </a:rPr>
                        <a:t>(शक्ति</a:t>
                      </a:r>
                      <a:r>
                        <a:rPr lang="hi" sz="1800" baseline="0" dirty="0">
                          <a:latin typeface="Opensans"/>
                          <a:cs typeface="Tahoma" pitchFamily="34" charset="0"/>
                        </a:rPr>
                        <a:t> </a:t>
                      </a:r>
                      <a:r>
                        <a:rPr lang="hi" sz="1800" dirty="0">
                          <a:latin typeface="Opensans"/>
                          <a:cs typeface="Tahoma" pitchFamily="34" charset="0"/>
                        </a:rPr>
                        <a:t>पौधे से संबंधित)</a:t>
                      </a:r>
                    </a:p>
                  </a:txBody>
                  <a:tcPr marL="68580" marR="68580" marT="45729" marB="45729"/>
                </a:tc>
                <a:tc>
                  <a:txBody>
                    <a:bodyPr/>
                    <a:lstStyle/>
                    <a:p>
                      <a:pPr algn="ctr"/>
                      <a:r>
                        <a:rPr lang="hi" sz="2400" dirty="0">
                          <a:latin typeface="Opensans"/>
                          <a:cs typeface="Tahoma" pitchFamily="34" charset="0"/>
                        </a:rPr>
                        <a:t>5</a:t>
                      </a:r>
                    </a:p>
                  </a:txBody>
                  <a:tcPr marL="68580" marR="68580" marT="45729" marB="45729"/>
                </a:tc>
                <a:tc>
                  <a:txBody>
                    <a:bodyPr/>
                    <a:lstStyle/>
                    <a:p>
                      <a:pPr algn="ctr"/>
                      <a:r>
                        <a:rPr lang="hi" sz="2400" dirty="0">
                          <a:latin typeface="Opensans"/>
                          <a:cs typeface="Tahoma" pitchFamily="34" charset="0"/>
                        </a:rPr>
                        <a:t>30</a:t>
                      </a:r>
                    </a:p>
                  </a:txBody>
                  <a:tcPr marL="68580" marR="68580" marT="45729" marB="45729"/>
                </a:tc>
                <a:extLst>
                  <a:ext uri="{0D108BD9-81ED-4DB2-BD59-A6C34878D82A}">
                    <a16:rowId xmlns:a16="http://schemas.microsoft.com/office/drawing/2014/main" val="10004"/>
                  </a:ext>
                </a:extLst>
              </a:tr>
            </a:tbl>
          </a:graphicData>
        </a:graphic>
      </p:graphicFrame>
      <p:pic>
        <p:nvPicPr>
          <p:cNvPr id="8" name="Picture 7" descr="C:\Users\Acer\Downloads\WhatsApp Image 2025-09-04 at 17.24.38 (1).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295400" cy="914400"/>
          </a:xfrm>
          <a:prstGeom prst="rect">
            <a:avLst/>
          </a:prstGeom>
          <a:noFill/>
          <a:ln>
            <a:noFill/>
          </a:ln>
        </p:spPr>
      </p:pic>
      <p:pic>
        <p:nvPicPr>
          <p:cNvPr id="9" name="Picture 8" descr="C:\Users\Acer\Downloads\WhatsApp Image 2025-09-04 at 17.24.38 (3).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7504" y="152400"/>
            <a:ext cx="1094096" cy="914400"/>
          </a:xfrm>
          <a:prstGeom prst="rect">
            <a:avLst/>
          </a:prstGeom>
          <a:noFill/>
          <a:ln>
            <a:noFill/>
          </a:ln>
        </p:spPr>
      </p:pic>
    </p:spTree>
    <p:extLst>
      <p:ext uri="{BB962C8B-B14F-4D97-AF65-F5344CB8AC3E}">
        <p14:creationId xmlns:p14="http://schemas.microsoft.com/office/powerpoint/2010/main" val="12133138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67200" y="0"/>
            <a:ext cx="4876800" cy="6781800"/>
          </a:xfrm>
          <a:prstGeom prst="rect">
            <a:avLst/>
          </a:prstGeom>
          <a:solidFill>
            <a:schemeClr val="accent3">
              <a:lumMod val="20000"/>
              <a:lumOff val="80000"/>
            </a:schemeClr>
          </a:solidFill>
        </p:spPr>
        <p:txBody>
          <a:bodyPr wrap="square" rtlCol="0">
            <a:spAutoFit/>
          </a:bodyPr>
          <a:lstStyle/>
          <a:p>
            <a:endParaRPr lang="en-US" dirty="0"/>
          </a:p>
        </p:txBody>
      </p:sp>
      <p:sp>
        <p:nvSpPr>
          <p:cNvPr id="3" name="TextBox 2"/>
          <p:cNvSpPr txBox="1"/>
          <p:nvPr/>
        </p:nvSpPr>
        <p:spPr>
          <a:xfrm>
            <a:off x="457200" y="1959114"/>
            <a:ext cx="2730235" cy="707886"/>
          </a:xfrm>
          <a:prstGeom prst="rect">
            <a:avLst/>
          </a:prstGeom>
          <a:noFill/>
        </p:spPr>
        <p:txBody>
          <a:bodyPr wrap="none" rtlCol="0">
            <a:spAutoFit/>
          </a:bodyPr>
          <a:lstStyle/>
          <a:p>
            <a:r>
              <a:rPr lang="hi-IN" sz="4000" b="1" dirty="0">
                <a:solidFill>
                  <a:srgbClr val="FF0000"/>
                </a:solidFill>
                <a:latin typeface="Opensans"/>
              </a:rPr>
              <a:t>रिव्यु/</a:t>
            </a:r>
            <a:r>
              <a:rPr lang="hi" sz="4000" b="1" dirty="0">
                <a:solidFill>
                  <a:srgbClr val="FF0000"/>
                </a:solidFill>
                <a:latin typeface="Opensans"/>
              </a:rPr>
              <a:t>समीक्षा</a:t>
            </a:r>
          </a:p>
        </p:txBody>
      </p:sp>
      <p:sp>
        <p:nvSpPr>
          <p:cNvPr id="2" name="TextBox 1"/>
          <p:cNvSpPr txBox="1"/>
          <p:nvPr/>
        </p:nvSpPr>
        <p:spPr>
          <a:xfrm>
            <a:off x="4419600" y="953155"/>
            <a:ext cx="4724400" cy="5678478"/>
          </a:xfrm>
          <a:prstGeom prst="rect">
            <a:avLst/>
          </a:prstGeom>
          <a:noFill/>
        </p:spPr>
        <p:txBody>
          <a:bodyPr wrap="square" rtlCol="0">
            <a:spAutoFit/>
          </a:bodyPr>
          <a:lstStyle/>
          <a:p>
            <a:pPr>
              <a:lnSpc>
                <a:spcPct val="200000"/>
              </a:lnSpc>
            </a:pPr>
            <a:r>
              <a:rPr lang="hi-IN" sz="2400" dirty="0">
                <a:solidFill>
                  <a:srgbClr val="7030A0"/>
                </a:solidFill>
                <a:latin typeface="Opensans"/>
              </a:rPr>
              <a:t>इस क्लास के बाद </a:t>
            </a:r>
            <a:r>
              <a:rPr lang="hi" sz="2400" dirty="0">
                <a:solidFill>
                  <a:srgbClr val="7030A0"/>
                </a:solidFill>
                <a:latin typeface="Opensans"/>
              </a:rPr>
              <a:t>अब आप</a:t>
            </a:r>
            <a:r>
              <a:rPr lang="hi-IN" sz="2400" dirty="0">
                <a:solidFill>
                  <a:srgbClr val="7030A0"/>
                </a:solidFill>
                <a:latin typeface="Opensans"/>
              </a:rPr>
              <a:t>को </a:t>
            </a:r>
            <a:r>
              <a:rPr lang="hi" sz="2400" dirty="0">
                <a:solidFill>
                  <a:srgbClr val="7030A0"/>
                </a:solidFill>
                <a:latin typeface="Opensans"/>
              </a:rPr>
              <a:t>-</a:t>
            </a:r>
          </a:p>
          <a:p>
            <a:pPr marL="338138" indent="-338138">
              <a:spcBef>
                <a:spcPts val="1000"/>
              </a:spcBef>
              <a:spcAft>
                <a:spcPts val="1000"/>
              </a:spcAft>
              <a:buFont typeface="Arial" panose="020B0604020202020204" pitchFamily="34" charset="0"/>
              <a:buChar char="•"/>
            </a:pPr>
            <a:r>
              <a:rPr lang="hi" sz="2400" b="1" dirty="0">
                <a:latin typeface="Opensans"/>
              </a:rPr>
              <a:t>WMD </a:t>
            </a:r>
            <a:r>
              <a:rPr lang="hi" sz="2400" dirty="0">
                <a:latin typeface="Opensans"/>
              </a:rPr>
              <a:t>से क्या तात्पर्य है</a:t>
            </a:r>
            <a:r>
              <a:rPr lang="hi-IN" sz="2400" dirty="0">
                <a:latin typeface="Opensans"/>
              </a:rPr>
              <a:t> इसके बारे में जानकारी है </a:t>
            </a:r>
            <a:endParaRPr lang="hi" sz="2400" dirty="0">
              <a:latin typeface="Opensans"/>
            </a:endParaRPr>
          </a:p>
          <a:p>
            <a:pPr marL="338138" indent="-338138">
              <a:spcBef>
                <a:spcPts val="1000"/>
              </a:spcBef>
              <a:spcAft>
                <a:spcPts val="1000"/>
              </a:spcAft>
              <a:buFont typeface="Arial" panose="020B0604020202020204" pitchFamily="34" charset="0"/>
              <a:buChar char="•"/>
            </a:pPr>
            <a:r>
              <a:rPr lang="hi" sz="2400" b="1" dirty="0">
                <a:latin typeface="Opensans"/>
              </a:rPr>
              <a:t>रासायनिक आपात स्थितियों </a:t>
            </a:r>
            <a:r>
              <a:rPr lang="hi" sz="2400" dirty="0">
                <a:latin typeface="Opensans"/>
              </a:rPr>
              <a:t>के बारे में संक्षिप्त जानकारी</a:t>
            </a:r>
            <a:r>
              <a:rPr lang="hi-IN" sz="2400" dirty="0">
                <a:latin typeface="Opensans"/>
              </a:rPr>
              <a:t> है</a:t>
            </a:r>
            <a:endParaRPr lang="hi" sz="2400" dirty="0">
              <a:latin typeface="Opensans"/>
            </a:endParaRPr>
          </a:p>
          <a:p>
            <a:pPr marL="338138" indent="-338138">
              <a:spcBef>
                <a:spcPts val="1000"/>
              </a:spcBef>
              <a:spcAft>
                <a:spcPts val="1000"/>
              </a:spcAft>
              <a:buFont typeface="Arial" panose="020B0604020202020204" pitchFamily="34" charset="0"/>
              <a:buChar char="•"/>
            </a:pPr>
            <a:r>
              <a:rPr lang="hi" sz="2400" b="1" dirty="0">
                <a:latin typeface="Opensans"/>
              </a:rPr>
              <a:t>जैविक आपात स्थितियों </a:t>
            </a:r>
            <a:r>
              <a:rPr lang="hi" sz="2400" dirty="0">
                <a:latin typeface="Opensans"/>
              </a:rPr>
              <a:t>के बारे में संक्षिप्त जानकारी</a:t>
            </a:r>
            <a:r>
              <a:rPr lang="hi-IN" sz="2400" dirty="0">
                <a:latin typeface="Opensans"/>
              </a:rPr>
              <a:t> है</a:t>
            </a:r>
            <a:endParaRPr lang="hi" sz="2400" dirty="0">
              <a:latin typeface="Opensans"/>
            </a:endParaRPr>
          </a:p>
          <a:p>
            <a:pPr marL="338138" indent="-338138">
              <a:spcBef>
                <a:spcPts val="1000"/>
              </a:spcBef>
              <a:spcAft>
                <a:spcPts val="1000"/>
              </a:spcAft>
              <a:buFont typeface="Arial" panose="020B0604020202020204" pitchFamily="34" charset="0"/>
              <a:buChar char="•"/>
            </a:pPr>
            <a:r>
              <a:rPr lang="hi" sz="2400" b="1" dirty="0">
                <a:latin typeface="Opensans"/>
              </a:rPr>
              <a:t>रेडियोलॉजिकल आपात स्थितियों</a:t>
            </a:r>
            <a:r>
              <a:rPr lang="hi-IN" sz="2400" dirty="0">
                <a:latin typeface="Opensans"/>
              </a:rPr>
              <a:t> </a:t>
            </a:r>
            <a:r>
              <a:rPr lang="hi" sz="2400" dirty="0">
                <a:latin typeface="Opensans"/>
              </a:rPr>
              <a:t>के बारे में संक्षिप्त जानकारी</a:t>
            </a:r>
            <a:r>
              <a:rPr lang="hi-IN" sz="2400" dirty="0">
                <a:latin typeface="Opensans"/>
              </a:rPr>
              <a:t> है</a:t>
            </a:r>
            <a:endParaRPr lang="hi" sz="2400" dirty="0">
              <a:latin typeface="Opensans"/>
            </a:endParaRPr>
          </a:p>
          <a:p>
            <a:pPr marL="338138" indent="-338138">
              <a:spcBef>
                <a:spcPts val="1000"/>
              </a:spcBef>
              <a:spcAft>
                <a:spcPts val="1000"/>
              </a:spcAft>
              <a:buFont typeface="Arial" panose="020B0604020202020204" pitchFamily="34" charset="0"/>
              <a:buChar char="•"/>
            </a:pPr>
            <a:r>
              <a:rPr lang="hi" sz="2400" b="1" dirty="0">
                <a:latin typeface="Opensans"/>
              </a:rPr>
              <a:t>परमाणु आपात स्थितियों </a:t>
            </a:r>
            <a:r>
              <a:rPr lang="hi" sz="2400" dirty="0">
                <a:latin typeface="Opensans"/>
              </a:rPr>
              <a:t>के बारे में संक्षिप्त जानकारी</a:t>
            </a:r>
            <a:r>
              <a:rPr lang="hi-IN" sz="2400" dirty="0">
                <a:latin typeface="Opensans"/>
              </a:rPr>
              <a:t> है</a:t>
            </a:r>
          </a:p>
        </p:txBody>
      </p:sp>
      <p:pic>
        <p:nvPicPr>
          <p:cNvPr id="8" name="Picture 7" descr="C:\Users\Acer\Downloads\WhatsApp Image 2025-09-04 at 17.24.38 (1).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295400" cy="914400"/>
          </a:xfrm>
          <a:prstGeom prst="rect">
            <a:avLst/>
          </a:prstGeom>
          <a:noFill/>
          <a:ln>
            <a:noFill/>
          </a:ln>
        </p:spPr>
      </p:pic>
      <p:pic>
        <p:nvPicPr>
          <p:cNvPr id="9" name="Picture 8" descr="C:\Users\Acer\Downloads\WhatsApp Image 2025-09-04 at 17.24.38 (3).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7504" y="152400"/>
            <a:ext cx="1094096" cy="9144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67200" y="0"/>
            <a:ext cx="4876800" cy="6781800"/>
          </a:xfrm>
          <a:prstGeom prst="rect">
            <a:avLst/>
          </a:prstGeom>
          <a:solidFill>
            <a:schemeClr val="accent3">
              <a:lumMod val="20000"/>
              <a:lumOff val="80000"/>
            </a:schemeClr>
          </a:solidFill>
        </p:spPr>
        <p:txBody>
          <a:bodyPr wrap="square" rtlCol="0">
            <a:spAutoFit/>
          </a:bodyPr>
          <a:lstStyle/>
          <a:p>
            <a:endParaRPr lang="en-US" dirty="0"/>
          </a:p>
        </p:txBody>
      </p:sp>
      <p:sp>
        <p:nvSpPr>
          <p:cNvPr id="2" name="TextBox 1"/>
          <p:cNvSpPr txBox="1"/>
          <p:nvPr/>
        </p:nvSpPr>
        <p:spPr>
          <a:xfrm>
            <a:off x="1447800" y="2883068"/>
            <a:ext cx="6400800" cy="1015663"/>
          </a:xfrm>
          <a:prstGeom prst="rect">
            <a:avLst/>
          </a:prstGeom>
          <a:noFill/>
        </p:spPr>
        <p:txBody>
          <a:bodyPr wrap="square" rtlCol="0">
            <a:spAutoFit/>
          </a:bodyPr>
          <a:lstStyle/>
          <a:p>
            <a:r>
              <a:rPr lang="hi-IN" sz="6000" b="1" dirty="0">
                <a:solidFill>
                  <a:srgbClr val="FF0000"/>
                </a:solidFill>
                <a:latin typeface="Opensans"/>
              </a:rPr>
              <a:t>   </a:t>
            </a:r>
            <a:r>
              <a:rPr lang="hi" sz="6000" b="1" dirty="0">
                <a:solidFill>
                  <a:srgbClr val="FF0000"/>
                </a:solidFill>
                <a:latin typeface="Opensans"/>
              </a:rPr>
              <a:t>कोई</a:t>
            </a:r>
            <a:r>
              <a:rPr lang="hi-IN" sz="6000" b="1" dirty="0">
                <a:solidFill>
                  <a:srgbClr val="FF0000"/>
                </a:solidFill>
                <a:latin typeface="Opensans"/>
              </a:rPr>
              <a:t> </a:t>
            </a:r>
            <a:r>
              <a:rPr lang="hi" sz="6000" b="1" dirty="0">
                <a:solidFill>
                  <a:srgbClr val="FF0000"/>
                </a:solidFill>
                <a:latin typeface="Opensans"/>
              </a:rPr>
              <a:t> प्रश्न</a:t>
            </a:r>
            <a:r>
              <a:rPr lang="hi-IN" sz="6000" b="1" dirty="0">
                <a:solidFill>
                  <a:srgbClr val="FF0000"/>
                </a:solidFill>
                <a:latin typeface="Opensans"/>
              </a:rPr>
              <a:t> ?</a:t>
            </a:r>
            <a:endParaRPr lang="en-US" sz="6000" b="1" dirty="0">
              <a:solidFill>
                <a:srgbClr val="FF0000"/>
              </a:solidFill>
              <a:latin typeface="Opensans"/>
            </a:endParaRPr>
          </a:p>
        </p:txBody>
      </p:sp>
      <p:pic>
        <p:nvPicPr>
          <p:cNvPr id="4" name="Picture 3" descr="C:\Users\Acer\Downloads\WhatsApp Image 2025-09-04 at 17.24.38 (1).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295400" cy="914400"/>
          </a:xfrm>
          <a:prstGeom prst="rect">
            <a:avLst/>
          </a:prstGeom>
          <a:noFill/>
          <a:ln>
            <a:noFill/>
          </a:ln>
        </p:spPr>
      </p:pic>
      <p:pic>
        <p:nvPicPr>
          <p:cNvPr id="5" name="Picture 4" descr="C:\Users\Acer\Downloads\WhatsApp Image 2025-09-04 at 17.24.38 (3).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7504" y="152400"/>
            <a:ext cx="1094096" cy="914400"/>
          </a:xfrm>
          <a:prstGeom prst="rect">
            <a:avLst/>
          </a:prstGeom>
          <a:noFill/>
          <a:ln>
            <a:noFill/>
          </a:ln>
        </p:spPr>
      </p:pic>
    </p:spTree>
    <p:extLst>
      <p:ext uri="{BB962C8B-B14F-4D97-AF65-F5344CB8AC3E}">
        <p14:creationId xmlns:p14="http://schemas.microsoft.com/office/powerpoint/2010/main" val="4558104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67200" y="0"/>
            <a:ext cx="4876800" cy="6781800"/>
          </a:xfrm>
          <a:prstGeom prst="rect">
            <a:avLst/>
          </a:prstGeom>
          <a:solidFill>
            <a:schemeClr val="accent3">
              <a:lumMod val="20000"/>
              <a:lumOff val="80000"/>
            </a:schemeClr>
          </a:solidFill>
        </p:spPr>
        <p:txBody>
          <a:bodyPr wrap="square" rtlCol="0">
            <a:spAutoFit/>
          </a:bodyPr>
          <a:lstStyle/>
          <a:p>
            <a:endParaRPr lang="en-US" dirty="0"/>
          </a:p>
        </p:txBody>
      </p:sp>
      <p:sp>
        <p:nvSpPr>
          <p:cNvPr id="2" name="TextBox 1"/>
          <p:cNvSpPr txBox="1"/>
          <p:nvPr/>
        </p:nvSpPr>
        <p:spPr>
          <a:xfrm>
            <a:off x="963304" y="2921168"/>
            <a:ext cx="6934200" cy="1015663"/>
          </a:xfrm>
          <a:prstGeom prst="rect">
            <a:avLst/>
          </a:prstGeom>
          <a:noFill/>
        </p:spPr>
        <p:txBody>
          <a:bodyPr wrap="square" rtlCol="0">
            <a:spAutoFit/>
          </a:bodyPr>
          <a:lstStyle/>
          <a:p>
            <a:pPr algn="ctr"/>
            <a:r>
              <a:rPr lang="hi" sz="6000" b="1" dirty="0">
                <a:solidFill>
                  <a:srgbClr val="FF0000"/>
                </a:solidFill>
                <a:latin typeface="Opensans"/>
              </a:rPr>
              <a:t>धन्यवाद</a:t>
            </a:r>
            <a:endParaRPr lang="en-US" sz="6000" b="1" dirty="0">
              <a:solidFill>
                <a:srgbClr val="FF0000"/>
              </a:solidFill>
              <a:latin typeface="Opensans"/>
            </a:endParaRPr>
          </a:p>
        </p:txBody>
      </p:sp>
      <p:pic>
        <p:nvPicPr>
          <p:cNvPr id="4" name="Picture 3" descr="C:\Users\Acer\Downloads\WhatsApp Image 2025-09-04 at 17.24.38 (1).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295400" cy="914400"/>
          </a:xfrm>
          <a:prstGeom prst="rect">
            <a:avLst/>
          </a:prstGeom>
          <a:noFill/>
          <a:ln>
            <a:noFill/>
          </a:ln>
        </p:spPr>
      </p:pic>
      <p:pic>
        <p:nvPicPr>
          <p:cNvPr id="5" name="Picture 4" descr="C:\Users\Acer\Downloads\WhatsApp Image 2025-09-04 at 17.24.38 (3).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7504" y="152400"/>
            <a:ext cx="1094096" cy="914400"/>
          </a:xfrm>
          <a:prstGeom prst="rect">
            <a:avLst/>
          </a:prstGeom>
          <a:noFill/>
          <a:ln>
            <a:noFill/>
          </a:ln>
        </p:spPr>
      </p:pic>
    </p:spTree>
    <p:extLst>
      <p:ext uri="{BB962C8B-B14F-4D97-AF65-F5344CB8AC3E}">
        <p14:creationId xmlns:p14="http://schemas.microsoft.com/office/powerpoint/2010/main" val="647013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67200" y="0"/>
            <a:ext cx="4876800" cy="6781800"/>
          </a:xfrm>
          <a:prstGeom prst="rect">
            <a:avLst/>
          </a:prstGeom>
          <a:solidFill>
            <a:schemeClr val="accent3">
              <a:lumMod val="20000"/>
              <a:lumOff val="80000"/>
            </a:schemeClr>
          </a:solidFill>
        </p:spPr>
        <p:txBody>
          <a:bodyPr wrap="square" rtlCol="0">
            <a:spAutoFit/>
          </a:bodyPr>
          <a:lstStyle/>
          <a:p>
            <a:endParaRPr lang="en-US" dirty="0"/>
          </a:p>
        </p:txBody>
      </p:sp>
      <p:sp>
        <p:nvSpPr>
          <p:cNvPr id="19458" name="Title 1"/>
          <p:cNvSpPr>
            <a:spLocks noGrp="1"/>
          </p:cNvSpPr>
          <p:nvPr>
            <p:ph type="title"/>
          </p:nvPr>
        </p:nvSpPr>
        <p:spPr>
          <a:xfrm>
            <a:off x="381000" y="1158081"/>
            <a:ext cx="3505199" cy="4267200"/>
          </a:xfrm>
        </p:spPr>
        <p:txBody>
          <a:bodyPr>
            <a:noAutofit/>
          </a:bodyPr>
          <a:lstStyle/>
          <a:p>
            <a:r>
              <a:rPr lang="hi" sz="3600" b="1" dirty="0">
                <a:solidFill>
                  <a:srgbClr val="FF0000"/>
                </a:solidFill>
                <a:latin typeface="Opensans"/>
                <a:cs typeface="Tahoma" pitchFamily="34" charset="0"/>
              </a:rPr>
              <a:t>बड़े पैमाने पर सीबीआरएन संचालन की सापेक्ष लागत/ </a:t>
            </a:r>
            <a:br>
              <a:rPr lang="en-US" sz="3600" b="1" dirty="0">
                <a:solidFill>
                  <a:srgbClr val="FF0000"/>
                </a:solidFill>
                <a:latin typeface="Opensans"/>
                <a:cs typeface="Tahoma" pitchFamily="34" charset="0"/>
              </a:rPr>
            </a:br>
            <a:r>
              <a:rPr lang="hi" sz="3600" b="1" dirty="0">
                <a:solidFill>
                  <a:srgbClr val="FF0000"/>
                </a:solidFill>
                <a:latin typeface="Opensans"/>
                <a:cs typeface="Tahoma" pitchFamily="34" charset="0"/>
              </a:rPr>
              <a:t>वर्ग किमी</a:t>
            </a:r>
            <a:endParaRPr lang="en-US" sz="3600" b="1" dirty="0">
              <a:solidFill>
                <a:srgbClr val="FF0000"/>
              </a:solidFill>
              <a:latin typeface="Opensans"/>
              <a:cs typeface="Tahoma"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8810485"/>
              </p:ext>
            </p:extLst>
          </p:nvPr>
        </p:nvGraphicFramePr>
        <p:xfrm>
          <a:off x="4267200" y="1644006"/>
          <a:ext cx="4876800" cy="3748916"/>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12191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i" sz="2400" dirty="0">
                          <a:solidFill>
                            <a:schemeClr val="tx1"/>
                          </a:solidFill>
                          <a:latin typeface="Tahoma" pitchFamily="34" charset="0"/>
                          <a:cs typeface="Tahoma" pitchFamily="34" charset="0"/>
                        </a:rPr>
                        <a:t>क्रमांक</a:t>
                      </a:r>
                    </a:p>
                    <a:p>
                      <a:endParaRPr lang="en-US" sz="1600" dirty="0">
                        <a:latin typeface="Tahoma" pitchFamily="34" charset="0"/>
                        <a:cs typeface="Tahoma" pitchFamily="34" charset="0"/>
                      </a:endParaRPr>
                    </a:p>
                  </a:txBody>
                  <a:tcPr marL="68580" marR="68580" marT="45694" marB="45694">
                    <a:solidFill>
                      <a:schemeClr val="accent6">
                        <a:lumMod val="40000"/>
                        <a:lumOff val="60000"/>
                      </a:schemeClr>
                    </a:solidFill>
                  </a:tcPr>
                </a:tc>
                <a:tc>
                  <a:txBody>
                    <a:bodyPr/>
                    <a:lstStyle/>
                    <a:p>
                      <a:pPr algn="ctr"/>
                      <a:r>
                        <a:rPr lang="hi" sz="2400" dirty="0">
                          <a:solidFill>
                            <a:schemeClr val="tx1"/>
                          </a:solidFill>
                          <a:latin typeface="Tahoma" pitchFamily="34" charset="0"/>
                          <a:cs typeface="Tahoma" pitchFamily="34" charset="0"/>
                        </a:rPr>
                        <a:t>हथियार के साथ ऑपरेशन</a:t>
                      </a:r>
                    </a:p>
                  </a:txBody>
                  <a:tcPr marL="68580" marR="68580" marT="45694" marB="45694">
                    <a:solidFill>
                      <a:schemeClr val="accent6">
                        <a:lumMod val="40000"/>
                        <a:lumOff val="60000"/>
                      </a:schemeClr>
                    </a:solidFill>
                  </a:tcPr>
                </a:tc>
                <a:tc>
                  <a:txBody>
                    <a:bodyPr/>
                    <a:lstStyle/>
                    <a:p>
                      <a:pPr algn="ctr"/>
                      <a:r>
                        <a:rPr lang="hi" sz="2400" dirty="0">
                          <a:solidFill>
                            <a:schemeClr val="tx1"/>
                          </a:solidFill>
                          <a:latin typeface="Tahoma" pitchFamily="34" charset="0"/>
                          <a:cs typeface="Tahoma" pitchFamily="34" charset="0"/>
                        </a:rPr>
                        <a:t>लागत</a:t>
                      </a:r>
                    </a:p>
                  </a:txBody>
                  <a:tcPr marL="68580" marR="68580" marT="45694" marB="45694">
                    <a:solidFill>
                      <a:schemeClr val="accent6">
                        <a:lumMod val="40000"/>
                        <a:lumOff val="60000"/>
                      </a:schemeClr>
                    </a:solidFill>
                  </a:tcPr>
                </a:tc>
                <a:extLst>
                  <a:ext uri="{0D108BD9-81ED-4DB2-BD59-A6C34878D82A}">
                    <a16:rowId xmlns:a16="http://schemas.microsoft.com/office/drawing/2014/main" val="10000"/>
                  </a:ext>
                </a:extLst>
              </a:tr>
              <a:tr h="518102">
                <a:tc>
                  <a:txBody>
                    <a:bodyPr/>
                    <a:lstStyle/>
                    <a:p>
                      <a:pPr algn="ctr"/>
                      <a:r>
                        <a:rPr lang="hi" sz="2400" dirty="0">
                          <a:latin typeface="Tahoma" pitchFamily="34" charset="0"/>
                          <a:cs typeface="Tahoma" pitchFamily="34" charset="0"/>
                        </a:rPr>
                        <a:t>1</a:t>
                      </a:r>
                    </a:p>
                  </a:txBody>
                  <a:tcPr marL="68580" marR="68580" marT="45694" marB="45694"/>
                </a:tc>
                <a:tc>
                  <a:txBody>
                    <a:bodyPr/>
                    <a:lstStyle/>
                    <a:p>
                      <a:pPr algn="ctr"/>
                      <a:r>
                        <a:rPr lang="hi" sz="2400" dirty="0">
                          <a:solidFill>
                            <a:schemeClr val="tx1"/>
                          </a:solidFill>
                          <a:latin typeface="Tahoma" pitchFamily="34" charset="0"/>
                          <a:cs typeface="Tahoma" pitchFamily="34" charset="0"/>
                        </a:rPr>
                        <a:t>पारंपरिक</a:t>
                      </a:r>
                    </a:p>
                  </a:txBody>
                  <a:tcPr marL="68580" marR="68580" marT="45694" marB="45694"/>
                </a:tc>
                <a:tc>
                  <a:txBody>
                    <a:bodyPr/>
                    <a:lstStyle/>
                    <a:p>
                      <a:pPr algn="ctr"/>
                      <a:r>
                        <a:rPr lang="hi" sz="2400" dirty="0">
                          <a:latin typeface="Tahoma" pitchFamily="34" charset="0"/>
                          <a:cs typeface="Tahoma" pitchFamily="34" charset="0"/>
                        </a:rPr>
                        <a:t>अधिकतम</a:t>
                      </a:r>
                    </a:p>
                  </a:txBody>
                  <a:tcPr marL="68580" marR="68580" marT="45694" marB="45694"/>
                </a:tc>
                <a:extLst>
                  <a:ext uri="{0D108BD9-81ED-4DB2-BD59-A6C34878D82A}">
                    <a16:rowId xmlns:a16="http://schemas.microsoft.com/office/drawing/2014/main" val="10001"/>
                  </a:ext>
                </a:extLst>
              </a:tr>
              <a:tr h="548768">
                <a:tc>
                  <a:txBody>
                    <a:bodyPr/>
                    <a:lstStyle/>
                    <a:p>
                      <a:pPr algn="ctr"/>
                      <a:r>
                        <a:rPr lang="hi" sz="2400" dirty="0">
                          <a:latin typeface="Tahoma" pitchFamily="34" charset="0"/>
                          <a:cs typeface="Tahoma" pitchFamily="34" charset="0"/>
                        </a:rPr>
                        <a:t>2</a:t>
                      </a:r>
                    </a:p>
                  </a:txBody>
                  <a:tcPr marL="68580" marR="68580" marT="45694" marB="45694"/>
                </a:tc>
                <a:tc>
                  <a:txBody>
                    <a:bodyPr/>
                    <a:lstStyle/>
                    <a:p>
                      <a:pPr algn="ctr"/>
                      <a:r>
                        <a:rPr lang="hi" sz="2400" dirty="0">
                          <a:latin typeface="Tahoma" pitchFamily="34" charset="0"/>
                          <a:cs typeface="Tahoma" pitchFamily="34" charset="0"/>
                        </a:rPr>
                        <a:t>नाभिकीय</a:t>
                      </a:r>
                    </a:p>
                  </a:txBody>
                  <a:tcPr marL="68580" marR="68580" marT="45694" marB="45694"/>
                </a:tc>
                <a:tc>
                  <a:txBody>
                    <a:bodyPr/>
                    <a:lstStyle/>
                    <a:p>
                      <a:pPr algn="ctr"/>
                      <a:r>
                        <a:rPr lang="hi" sz="2400" baseline="0" dirty="0">
                          <a:latin typeface="Tahoma" pitchFamily="34" charset="0"/>
                          <a:cs typeface="Tahoma" pitchFamily="34" charset="0"/>
                        </a:rPr>
                        <a:t>पारंपरिक से </a:t>
                      </a:r>
                      <a:r>
                        <a:rPr lang="hi-IN" sz="2400" baseline="0" dirty="0">
                          <a:latin typeface="Tahoma" pitchFamily="34" charset="0"/>
                          <a:cs typeface="Tahoma" pitchFamily="34" charset="0"/>
                        </a:rPr>
                        <a:t>कम</a:t>
                      </a:r>
                      <a:endParaRPr lang="en-US" sz="2400" dirty="0">
                        <a:latin typeface="Tahoma" pitchFamily="34" charset="0"/>
                        <a:cs typeface="Tahoma" pitchFamily="34" charset="0"/>
                      </a:endParaRPr>
                    </a:p>
                  </a:txBody>
                  <a:tcPr marL="68580" marR="68580" marT="45694" marB="45694"/>
                </a:tc>
                <a:extLst>
                  <a:ext uri="{0D108BD9-81ED-4DB2-BD59-A6C34878D82A}">
                    <a16:rowId xmlns:a16="http://schemas.microsoft.com/office/drawing/2014/main" val="10002"/>
                  </a:ext>
                </a:extLst>
              </a:tr>
              <a:tr h="944814">
                <a:tc>
                  <a:txBody>
                    <a:bodyPr/>
                    <a:lstStyle/>
                    <a:p>
                      <a:pPr algn="ctr"/>
                      <a:r>
                        <a:rPr lang="hi" sz="2400" dirty="0">
                          <a:latin typeface="Tahoma" pitchFamily="34" charset="0"/>
                          <a:cs typeface="Tahoma" pitchFamily="34" charset="0"/>
                        </a:rPr>
                        <a:t>3</a:t>
                      </a:r>
                    </a:p>
                  </a:txBody>
                  <a:tcPr marL="68580" marR="68580" marT="45694" marB="45694"/>
                </a:tc>
                <a:tc>
                  <a:txBody>
                    <a:bodyPr/>
                    <a:lstStyle/>
                    <a:p>
                      <a:pPr algn="ctr"/>
                      <a:r>
                        <a:rPr lang="hi" sz="2400" dirty="0">
                          <a:latin typeface="Tahoma" pitchFamily="34" charset="0"/>
                          <a:cs typeface="Tahoma" pitchFamily="34" charset="0"/>
                        </a:rPr>
                        <a:t>रासायनिक (तंत्रिका गैस)</a:t>
                      </a:r>
                    </a:p>
                  </a:txBody>
                  <a:tcPr marL="68580" marR="68580" marT="45694" marB="45694"/>
                </a:tc>
                <a:tc>
                  <a:txBody>
                    <a:bodyPr/>
                    <a:lstStyle/>
                    <a:p>
                      <a:pPr algn="ctr"/>
                      <a:r>
                        <a:rPr lang="hi" sz="2400" baseline="0" dirty="0">
                          <a:latin typeface="Tahoma" pitchFamily="34" charset="0"/>
                          <a:cs typeface="Tahoma" pitchFamily="34" charset="0"/>
                        </a:rPr>
                        <a:t>परमाणु से </a:t>
                      </a:r>
                      <a:r>
                        <a:rPr lang="hi-IN" sz="2400" baseline="0" dirty="0">
                          <a:latin typeface="Tahoma" pitchFamily="34" charset="0"/>
                          <a:cs typeface="Tahoma" pitchFamily="34" charset="0"/>
                        </a:rPr>
                        <a:t>कम</a:t>
                      </a:r>
                      <a:endParaRPr lang="en-US" sz="2400" dirty="0">
                        <a:latin typeface="Tahoma" pitchFamily="34" charset="0"/>
                        <a:cs typeface="Tahoma" pitchFamily="34" charset="0"/>
                      </a:endParaRPr>
                    </a:p>
                  </a:txBody>
                  <a:tcPr marL="68580" marR="68580" marT="45694" marB="45694"/>
                </a:tc>
                <a:extLst>
                  <a:ext uri="{0D108BD9-81ED-4DB2-BD59-A6C34878D82A}">
                    <a16:rowId xmlns:a16="http://schemas.microsoft.com/office/drawing/2014/main" val="10003"/>
                  </a:ext>
                </a:extLst>
              </a:tr>
              <a:tr h="518102">
                <a:tc>
                  <a:txBody>
                    <a:bodyPr/>
                    <a:lstStyle/>
                    <a:p>
                      <a:pPr algn="ctr"/>
                      <a:r>
                        <a:rPr lang="hi" sz="2400" dirty="0">
                          <a:latin typeface="Tahoma" pitchFamily="34" charset="0"/>
                          <a:cs typeface="Tahoma" pitchFamily="34" charset="0"/>
                        </a:rPr>
                        <a:t>4</a:t>
                      </a:r>
                    </a:p>
                  </a:txBody>
                  <a:tcPr marL="68580" marR="68580" marT="45694" marB="45694"/>
                </a:tc>
                <a:tc>
                  <a:txBody>
                    <a:bodyPr/>
                    <a:lstStyle/>
                    <a:p>
                      <a:pPr algn="ctr"/>
                      <a:r>
                        <a:rPr lang="hi" sz="2400" dirty="0">
                          <a:latin typeface="Tahoma" pitchFamily="34" charset="0"/>
                          <a:cs typeface="Tahoma" pitchFamily="34" charset="0"/>
                        </a:rPr>
                        <a:t>जैविक</a:t>
                      </a:r>
                    </a:p>
                  </a:txBody>
                  <a:tcPr marL="68580" marR="68580" marT="45694" marB="45694"/>
                </a:tc>
                <a:tc>
                  <a:txBody>
                    <a:bodyPr/>
                    <a:lstStyle/>
                    <a:p>
                      <a:pPr algn="ctr"/>
                      <a:r>
                        <a:rPr lang="hi" sz="2400" dirty="0">
                          <a:latin typeface="Tahoma" pitchFamily="34" charset="0"/>
                          <a:cs typeface="Tahoma" pitchFamily="34" charset="0"/>
                        </a:rPr>
                        <a:t>कम से कम</a:t>
                      </a:r>
                    </a:p>
                  </a:txBody>
                  <a:tcPr marL="68580" marR="68580" marT="45694" marB="45694"/>
                </a:tc>
                <a:extLst>
                  <a:ext uri="{0D108BD9-81ED-4DB2-BD59-A6C34878D82A}">
                    <a16:rowId xmlns:a16="http://schemas.microsoft.com/office/drawing/2014/main" val="10004"/>
                  </a:ext>
                </a:extLst>
              </a:tr>
            </a:tbl>
          </a:graphicData>
        </a:graphic>
      </p:graphicFrame>
      <p:sp>
        <p:nvSpPr>
          <p:cNvPr id="19485" name="TextBox 6"/>
          <p:cNvSpPr txBox="1">
            <a:spLocks noChangeArrowheads="1"/>
          </p:cNvSpPr>
          <p:nvPr/>
        </p:nvSpPr>
        <p:spPr bwMode="auto">
          <a:xfrm>
            <a:off x="4267200" y="5699919"/>
            <a:ext cx="4724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r>
              <a:rPr lang="hi" sz="1800" dirty="0">
                <a:latin typeface="Opensans"/>
              </a:rPr>
              <a:t>  </a:t>
            </a:r>
            <a:r>
              <a:rPr lang="hi" sz="2400" dirty="0">
                <a:solidFill>
                  <a:srgbClr val="FF0000"/>
                </a:solidFill>
                <a:latin typeface="Opensans"/>
                <a:cs typeface="Tahoma" pitchFamily="34" charset="0"/>
              </a:rPr>
              <a:t>जैविक हथियार को "गरीबों का परमाणु बम" कहा जाता है</a:t>
            </a:r>
          </a:p>
        </p:txBody>
      </p:sp>
      <p:pic>
        <p:nvPicPr>
          <p:cNvPr id="7" name="Picture 6" descr="C:\Users\Acer\Downloads\WhatsApp Image 2025-09-04 at 17.24.38 (1).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295400" cy="914400"/>
          </a:xfrm>
          <a:prstGeom prst="rect">
            <a:avLst/>
          </a:prstGeom>
          <a:noFill/>
          <a:ln>
            <a:noFill/>
          </a:ln>
        </p:spPr>
      </p:pic>
      <p:pic>
        <p:nvPicPr>
          <p:cNvPr id="9" name="Picture 8" descr="C:\Users\Acer\Downloads\WhatsApp Image 2025-09-04 at 17.24.38 (3).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7504" y="152400"/>
            <a:ext cx="1094096" cy="914400"/>
          </a:xfrm>
          <a:prstGeom prst="rect">
            <a:avLst/>
          </a:prstGeom>
          <a:noFill/>
          <a:ln>
            <a:noFill/>
          </a:ln>
        </p:spPr>
      </p:pic>
      <p:sp>
        <p:nvSpPr>
          <p:cNvPr id="2" name="Right Arrow 7">
            <a:extLst>
              <a:ext uri="{FF2B5EF4-FFF2-40B4-BE49-F238E27FC236}">
                <a16:creationId xmlns:a16="http://schemas.microsoft.com/office/drawing/2014/main" id="{B622655A-C9C2-E581-2D50-27687A138C4C}"/>
              </a:ext>
            </a:extLst>
          </p:cNvPr>
          <p:cNvSpPr/>
          <p:nvPr/>
        </p:nvSpPr>
        <p:spPr>
          <a:xfrm>
            <a:off x="3276600" y="6039217"/>
            <a:ext cx="28575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endParaRPr lang="en-US">
              <a:latin typeface="Opensans"/>
            </a:endParaRPr>
          </a:p>
        </p:txBody>
      </p:sp>
    </p:spTree>
    <p:extLst>
      <p:ext uri="{BB962C8B-B14F-4D97-AF65-F5344CB8AC3E}">
        <p14:creationId xmlns:p14="http://schemas.microsoft.com/office/powerpoint/2010/main" val="3438255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67200" y="0"/>
            <a:ext cx="4876800" cy="6781800"/>
          </a:xfrm>
          <a:prstGeom prst="rect">
            <a:avLst/>
          </a:prstGeom>
          <a:solidFill>
            <a:schemeClr val="accent3">
              <a:lumMod val="20000"/>
              <a:lumOff val="80000"/>
            </a:schemeClr>
          </a:solidFill>
        </p:spPr>
        <p:txBody>
          <a:bodyPr wrap="square" rtlCol="0">
            <a:spAutoFit/>
          </a:bodyPr>
          <a:lstStyle/>
          <a:p>
            <a:endParaRPr lang="en-US" dirty="0"/>
          </a:p>
        </p:txBody>
      </p:sp>
      <p:sp>
        <p:nvSpPr>
          <p:cNvPr id="4" name="TextBox 3"/>
          <p:cNvSpPr txBox="1"/>
          <p:nvPr/>
        </p:nvSpPr>
        <p:spPr>
          <a:xfrm>
            <a:off x="4419600" y="1371600"/>
            <a:ext cx="4419600" cy="5180905"/>
          </a:xfrm>
          <a:prstGeom prst="rect">
            <a:avLst/>
          </a:prstGeom>
          <a:noFill/>
        </p:spPr>
        <p:txBody>
          <a:bodyPr wrap="square" rtlCol="0">
            <a:spAutoFit/>
          </a:bodyPr>
          <a:lstStyle/>
          <a:p>
            <a:pPr marL="338138" indent="-338138">
              <a:spcBef>
                <a:spcPts val="1000"/>
              </a:spcBef>
              <a:spcAft>
                <a:spcPts val="1000"/>
              </a:spcAft>
              <a:buFont typeface="Arial" panose="020B0604020202020204" pitchFamily="34" charset="0"/>
              <a:buChar char="•"/>
            </a:pPr>
            <a:r>
              <a:rPr lang="hi" sz="2400" b="1" dirty="0">
                <a:latin typeface="Opensans"/>
              </a:rPr>
              <a:t>WMD </a:t>
            </a:r>
            <a:r>
              <a:rPr lang="hi" sz="2400" dirty="0">
                <a:latin typeface="Opensans"/>
              </a:rPr>
              <a:t>से आपका क्या तात्पर्य है ?</a:t>
            </a:r>
          </a:p>
          <a:p>
            <a:pPr marL="338138" indent="-338138">
              <a:spcBef>
                <a:spcPts val="1000"/>
              </a:spcBef>
              <a:spcAft>
                <a:spcPts val="1000"/>
              </a:spcAft>
              <a:buFont typeface="Arial" panose="020B0604020202020204" pitchFamily="34" charset="0"/>
              <a:buChar char="•"/>
            </a:pPr>
            <a:r>
              <a:rPr lang="hi" sz="2400" b="1" dirty="0">
                <a:latin typeface="Opensans"/>
              </a:rPr>
              <a:t>रासायनिक आपात स्थितियों </a:t>
            </a:r>
            <a:r>
              <a:rPr lang="hi" sz="2400" dirty="0">
                <a:latin typeface="Opensans"/>
              </a:rPr>
              <a:t>के बारे में संक्षिप्त जानकारी</a:t>
            </a:r>
          </a:p>
          <a:p>
            <a:pPr marL="338138" indent="-338138">
              <a:spcBef>
                <a:spcPts val="1000"/>
              </a:spcBef>
              <a:spcAft>
                <a:spcPts val="1000"/>
              </a:spcAft>
              <a:buFont typeface="Arial" panose="020B0604020202020204" pitchFamily="34" charset="0"/>
              <a:buChar char="•"/>
            </a:pPr>
            <a:r>
              <a:rPr lang="hi" sz="2400" b="1" dirty="0">
                <a:latin typeface="Opensans"/>
              </a:rPr>
              <a:t>जैविक आपात स्थितियों </a:t>
            </a:r>
            <a:r>
              <a:rPr lang="hi" sz="2400" dirty="0">
                <a:latin typeface="Opensans"/>
              </a:rPr>
              <a:t>के बारे में संक्षिप्त जानकारी</a:t>
            </a:r>
          </a:p>
          <a:p>
            <a:pPr marL="338138" indent="-338138">
              <a:spcBef>
                <a:spcPts val="1000"/>
              </a:spcBef>
              <a:spcAft>
                <a:spcPts val="1000"/>
              </a:spcAft>
              <a:buFont typeface="Arial" panose="020B0604020202020204" pitchFamily="34" charset="0"/>
              <a:buChar char="•"/>
            </a:pPr>
            <a:r>
              <a:rPr lang="hi" sz="2400" b="1" dirty="0">
                <a:latin typeface="Opensans"/>
              </a:rPr>
              <a:t>रेडियोलॉजिकल आपात स्थितियों</a:t>
            </a:r>
            <a:r>
              <a:rPr lang="hi-IN" sz="2400" dirty="0">
                <a:latin typeface="Opensans"/>
              </a:rPr>
              <a:t> </a:t>
            </a:r>
            <a:r>
              <a:rPr lang="hi" sz="2400" dirty="0">
                <a:latin typeface="Opensans"/>
              </a:rPr>
              <a:t>के बारे में संक्षिप्त जानकारी</a:t>
            </a:r>
          </a:p>
          <a:p>
            <a:pPr marL="338138" indent="-338138">
              <a:spcBef>
                <a:spcPts val="1000"/>
              </a:spcBef>
              <a:spcAft>
                <a:spcPts val="1000"/>
              </a:spcAft>
              <a:buFont typeface="Arial" panose="020B0604020202020204" pitchFamily="34" charset="0"/>
              <a:buChar char="•"/>
            </a:pPr>
            <a:r>
              <a:rPr lang="hi" sz="2400" b="1" dirty="0">
                <a:latin typeface="Opensans"/>
              </a:rPr>
              <a:t>परमाणु आपात स्थितियों </a:t>
            </a:r>
            <a:r>
              <a:rPr lang="hi" sz="2400" dirty="0">
                <a:latin typeface="Opensans"/>
              </a:rPr>
              <a:t>के बारे में संक्षिप्त जानकारी</a:t>
            </a:r>
            <a:endParaRPr lang="hi-IN" sz="2400" dirty="0">
              <a:latin typeface="Opensans"/>
            </a:endParaRPr>
          </a:p>
        </p:txBody>
      </p:sp>
      <p:sp>
        <p:nvSpPr>
          <p:cNvPr id="2" name="Rectangle 1"/>
          <p:cNvSpPr/>
          <p:nvPr/>
        </p:nvSpPr>
        <p:spPr>
          <a:xfrm>
            <a:off x="76200" y="1981200"/>
            <a:ext cx="3810000" cy="707886"/>
          </a:xfrm>
          <a:prstGeom prst="rect">
            <a:avLst/>
          </a:prstGeom>
        </p:spPr>
        <p:txBody>
          <a:bodyPr wrap="square">
            <a:spAutoFit/>
          </a:bodyPr>
          <a:lstStyle/>
          <a:p>
            <a:pPr lvl="0"/>
            <a:r>
              <a:rPr lang="hi-IN" sz="4000" b="1" dirty="0">
                <a:solidFill>
                  <a:srgbClr val="FF0000"/>
                </a:solidFill>
                <a:latin typeface="Opensans"/>
              </a:rPr>
              <a:t>	 </a:t>
            </a:r>
            <a:r>
              <a:rPr lang="hi" sz="4000" b="1" dirty="0">
                <a:solidFill>
                  <a:srgbClr val="FF0000"/>
                </a:solidFill>
                <a:latin typeface="Opensans"/>
              </a:rPr>
              <a:t>उद्देश्य</a:t>
            </a:r>
            <a:endParaRPr lang="en-US" sz="4000" b="1" dirty="0">
              <a:solidFill>
                <a:srgbClr val="FF0000"/>
              </a:solidFill>
              <a:latin typeface="Opensans"/>
            </a:endParaRPr>
          </a:p>
        </p:txBody>
      </p:sp>
      <p:pic>
        <p:nvPicPr>
          <p:cNvPr id="7" name="Picture 6" descr="C:\Users\Acer\Downloads\WhatsApp Image 2025-09-04 at 17.24.38 (1).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295400" cy="914400"/>
          </a:xfrm>
          <a:prstGeom prst="rect">
            <a:avLst/>
          </a:prstGeom>
          <a:noFill/>
          <a:ln>
            <a:noFill/>
          </a:ln>
        </p:spPr>
      </p:pic>
      <p:pic>
        <p:nvPicPr>
          <p:cNvPr id="8" name="Picture 7" descr="C:\Users\Acer\Downloads\WhatsApp Image 2025-09-04 at 17.24.38 (3).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7504" y="152400"/>
            <a:ext cx="1094096" cy="914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67200" y="0"/>
            <a:ext cx="4876800" cy="6781800"/>
          </a:xfrm>
          <a:prstGeom prst="rect">
            <a:avLst/>
          </a:prstGeom>
          <a:solidFill>
            <a:schemeClr val="accent3">
              <a:lumMod val="20000"/>
              <a:lumOff val="80000"/>
            </a:schemeClr>
          </a:solidFill>
        </p:spPr>
        <p:txBody>
          <a:bodyPr wrap="square" rtlCol="0">
            <a:spAutoFit/>
          </a:bodyPr>
          <a:lstStyle/>
          <a:p>
            <a:endParaRPr lang="en-US" dirty="0"/>
          </a:p>
        </p:txBody>
      </p:sp>
      <p:sp>
        <p:nvSpPr>
          <p:cNvPr id="4" name="TextBox 3"/>
          <p:cNvSpPr txBox="1"/>
          <p:nvPr/>
        </p:nvSpPr>
        <p:spPr>
          <a:xfrm>
            <a:off x="304800" y="2398455"/>
            <a:ext cx="3886199" cy="1938992"/>
          </a:xfrm>
          <a:prstGeom prst="rect">
            <a:avLst/>
          </a:prstGeom>
          <a:noFill/>
        </p:spPr>
        <p:txBody>
          <a:bodyPr wrap="square" rtlCol="0">
            <a:spAutoFit/>
          </a:bodyPr>
          <a:lstStyle/>
          <a:p>
            <a:pPr algn="ctr"/>
            <a:r>
              <a:rPr lang="hi" sz="4000" b="1" dirty="0">
                <a:solidFill>
                  <a:srgbClr val="FF0000"/>
                </a:solidFill>
                <a:latin typeface="Opensans"/>
              </a:rPr>
              <a:t>WMD</a:t>
            </a:r>
            <a:r>
              <a:rPr lang="hi-IN" sz="4000" b="1" dirty="0">
                <a:solidFill>
                  <a:srgbClr val="FF0000"/>
                </a:solidFill>
                <a:latin typeface="Opensans"/>
              </a:rPr>
              <a:t> -</a:t>
            </a:r>
            <a:r>
              <a:rPr lang="hi" sz="4000" b="1" dirty="0">
                <a:solidFill>
                  <a:srgbClr val="FF0000"/>
                </a:solidFill>
                <a:latin typeface="Opensans"/>
              </a:rPr>
              <a:t> </a:t>
            </a:r>
            <a:endParaRPr lang="hi-IN" sz="4000" b="1" dirty="0">
              <a:solidFill>
                <a:srgbClr val="FF0000"/>
              </a:solidFill>
              <a:latin typeface="Opensans"/>
            </a:endParaRPr>
          </a:p>
          <a:p>
            <a:pPr algn="ctr"/>
            <a:r>
              <a:rPr lang="hi" sz="4000" b="1" dirty="0">
                <a:solidFill>
                  <a:srgbClr val="FF0000"/>
                </a:solidFill>
                <a:latin typeface="Opensans"/>
              </a:rPr>
              <a:t>सामूहिक विनाश का हथियार</a:t>
            </a:r>
          </a:p>
        </p:txBody>
      </p:sp>
      <p:sp>
        <p:nvSpPr>
          <p:cNvPr id="5" name="Rectangle 4"/>
          <p:cNvSpPr/>
          <p:nvPr/>
        </p:nvSpPr>
        <p:spPr>
          <a:xfrm>
            <a:off x="4572000" y="1600200"/>
            <a:ext cx="4267200" cy="4154984"/>
          </a:xfrm>
          <a:prstGeom prst="rect">
            <a:avLst/>
          </a:prstGeom>
        </p:spPr>
        <p:txBody>
          <a:bodyPr wrap="square">
            <a:spAutoFit/>
          </a:bodyPr>
          <a:lstStyle/>
          <a:p>
            <a:pPr algn="ctr"/>
            <a:r>
              <a:rPr lang="hi" sz="2400" dirty="0">
                <a:latin typeface="Opensans"/>
              </a:rPr>
              <a:t>सामूहिक विनाश का हथियार (WMD</a:t>
            </a:r>
            <a:r>
              <a:rPr lang="hi" sz="2400" b="1" dirty="0">
                <a:latin typeface="Opensans"/>
              </a:rPr>
              <a:t>)</a:t>
            </a:r>
            <a:r>
              <a:rPr lang="hi-IN" sz="2400" b="1" dirty="0">
                <a:latin typeface="Opensans"/>
              </a:rPr>
              <a:t> </a:t>
            </a:r>
            <a:r>
              <a:rPr lang="hi" sz="2400" dirty="0">
                <a:latin typeface="Opensans"/>
              </a:rPr>
              <a:t>एक</a:t>
            </a:r>
            <a:r>
              <a:rPr lang="hi-IN" sz="2400" dirty="0">
                <a:latin typeface="Opensans"/>
              </a:rPr>
              <a:t> </a:t>
            </a:r>
            <a:r>
              <a:rPr lang="hi" sz="2400" b="1" dirty="0">
                <a:latin typeface="Opensans"/>
              </a:rPr>
              <a:t>परमाणु, रेडियोलॉजिकल, रासायनिक, जैविक </a:t>
            </a:r>
            <a:r>
              <a:rPr lang="hi" sz="2400" dirty="0">
                <a:latin typeface="Opensans"/>
              </a:rPr>
              <a:t>या अन्य हथियार है जो बड़ी संख्या में मनुष्यों को मार सकता है </a:t>
            </a:r>
            <a:r>
              <a:rPr lang="hi-IN" sz="2400" dirty="0">
                <a:latin typeface="Opensans"/>
              </a:rPr>
              <a:t>तथा</a:t>
            </a:r>
            <a:r>
              <a:rPr lang="hi" sz="2400" dirty="0">
                <a:latin typeface="Opensans"/>
              </a:rPr>
              <a:t> </a:t>
            </a:r>
            <a:r>
              <a:rPr lang="hi-IN" sz="2400" b="1" dirty="0">
                <a:latin typeface="Opensans"/>
              </a:rPr>
              <a:t>महत्वपूर्ण</a:t>
            </a:r>
            <a:r>
              <a:rPr lang="hi-IN" sz="2400" dirty="0">
                <a:latin typeface="Opensans"/>
              </a:rPr>
              <a:t> </a:t>
            </a:r>
            <a:r>
              <a:rPr lang="hi" sz="2400" b="1" dirty="0">
                <a:latin typeface="Opensans"/>
              </a:rPr>
              <a:t>नुकसान पहुंचा सकता है </a:t>
            </a:r>
            <a:r>
              <a:rPr lang="hi-IN" sz="2400" dirty="0">
                <a:latin typeface="Opensans"/>
              </a:rPr>
              <a:t>अथवा</a:t>
            </a:r>
            <a:r>
              <a:rPr lang="hi" sz="2400" b="1" dirty="0">
                <a:latin typeface="Opensans"/>
              </a:rPr>
              <a:t> मानव निर्मित संरचनाओं </a:t>
            </a:r>
            <a:r>
              <a:rPr lang="hi" sz="2400" dirty="0">
                <a:latin typeface="Opensans"/>
              </a:rPr>
              <a:t>(जैसे भवन), </a:t>
            </a:r>
            <a:r>
              <a:rPr lang="hi" sz="2400" b="1" dirty="0">
                <a:latin typeface="Opensans"/>
              </a:rPr>
              <a:t>प्राकृतिक संरचनाओं </a:t>
            </a:r>
            <a:r>
              <a:rPr lang="hi" sz="2400" dirty="0">
                <a:latin typeface="Opensans"/>
              </a:rPr>
              <a:t>(जैसे पहाड़), या </a:t>
            </a:r>
            <a:r>
              <a:rPr lang="hi" sz="2400" b="1" dirty="0">
                <a:latin typeface="Opensans"/>
              </a:rPr>
              <a:t>जीवमंडल को </a:t>
            </a:r>
            <a:r>
              <a:rPr lang="hi-IN" sz="2400" b="1" dirty="0">
                <a:latin typeface="Opensans"/>
              </a:rPr>
              <a:t>गंभीर नुकसान</a:t>
            </a:r>
            <a:r>
              <a:rPr lang="hi" sz="2400" b="1" dirty="0">
                <a:latin typeface="Opensans"/>
              </a:rPr>
              <a:t> पहुंचा सकता है </a:t>
            </a:r>
            <a:r>
              <a:rPr lang="hi" sz="2400" dirty="0">
                <a:latin typeface="Opensans"/>
              </a:rPr>
              <a:t>।</a:t>
            </a:r>
          </a:p>
        </p:txBody>
      </p:sp>
      <p:pic>
        <p:nvPicPr>
          <p:cNvPr id="7" name="Picture 6" descr="C:\Users\Acer\Downloads\WhatsApp Image 2025-09-04 at 17.24.38 (1).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295400" cy="914400"/>
          </a:xfrm>
          <a:prstGeom prst="rect">
            <a:avLst/>
          </a:prstGeom>
          <a:noFill/>
          <a:ln>
            <a:noFill/>
          </a:ln>
        </p:spPr>
      </p:pic>
      <p:pic>
        <p:nvPicPr>
          <p:cNvPr id="8" name="Picture 7" descr="C:\Users\Acer\Downloads\WhatsApp Image 2025-09-04 at 17.24.38 (3).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7504" y="152400"/>
            <a:ext cx="1094096" cy="914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267200" y="0"/>
            <a:ext cx="4876800" cy="6781800"/>
          </a:xfrm>
          <a:prstGeom prst="rect">
            <a:avLst/>
          </a:prstGeom>
          <a:solidFill>
            <a:schemeClr val="accent3">
              <a:lumMod val="20000"/>
              <a:lumOff val="80000"/>
            </a:schemeClr>
          </a:solidFill>
        </p:spPr>
        <p:txBody>
          <a:bodyPr wrap="square" rtlCol="0">
            <a:spAutoFit/>
          </a:bodyPr>
          <a:lstStyle/>
          <a:p>
            <a:endParaRPr lang="en-US" dirty="0"/>
          </a:p>
        </p:txBody>
      </p:sp>
      <p:sp>
        <p:nvSpPr>
          <p:cNvPr id="3" name="Rectangle 2"/>
          <p:cNvSpPr/>
          <p:nvPr/>
        </p:nvSpPr>
        <p:spPr>
          <a:xfrm>
            <a:off x="4413925" y="1304121"/>
            <a:ext cx="4562475" cy="5401479"/>
          </a:xfrm>
          <a:prstGeom prst="rect">
            <a:avLst/>
          </a:prstGeom>
        </p:spPr>
        <p:txBody>
          <a:bodyPr wrap="square">
            <a:spAutoFit/>
          </a:bodyPr>
          <a:lstStyle/>
          <a:p>
            <a:pPr algn="ctr"/>
            <a:r>
              <a:rPr lang="hi" sz="2300" dirty="0">
                <a:latin typeface="Opensans"/>
              </a:rPr>
              <a:t> रासायनिक खतरा </a:t>
            </a:r>
            <a:r>
              <a:rPr lang="hi-IN" sz="2300" dirty="0">
                <a:latin typeface="Opensans"/>
              </a:rPr>
              <a:t>एजेंट</a:t>
            </a:r>
            <a:r>
              <a:rPr lang="hi" sz="2300" dirty="0">
                <a:latin typeface="Opensans"/>
              </a:rPr>
              <a:t> </a:t>
            </a:r>
            <a:r>
              <a:rPr lang="hi" sz="2300" b="1" dirty="0">
                <a:solidFill>
                  <a:srgbClr val="FF0000"/>
                </a:solidFill>
                <a:latin typeface="Opensans"/>
              </a:rPr>
              <a:t>जहरीले वाष्प</a:t>
            </a:r>
            <a:r>
              <a:rPr lang="hi" sz="2300" dirty="0">
                <a:solidFill>
                  <a:srgbClr val="FF0000"/>
                </a:solidFill>
                <a:latin typeface="Opensans"/>
              </a:rPr>
              <a:t>, </a:t>
            </a:r>
            <a:r>
              <a:rPr lang="hi" sz="2300" b="1" dirty="0">
                <a:solidFill>
                  <a:srgbClr val="FF0000"/>
                </a:solidFill>
                <a:latin typeface="Opensans"/>
              </a:rPr>
              <a:t>एरोसोल, तरल या ठोस </a:t>
            </a:r>
            <a:r>
              <a:rPr lang="hi-IN" sz="2300" b="1" dirty="0">
                <a:solidFill>
                  <a:srgbClr val="FF0000"/>
                </a:solidFill>
                <a:latin typeface="Opensans"/>
              </a:rPr>
              <a:t>रासायनिक पदार्थ</a:t>
            </a:r>
            <a:r>
              <a:rPr lang="hi" sz="2300" b="1" dirty="0">
                <a:solidFill>
                  <a:srgbClr val="FF0000"/>
                </a:solidFill>
                <a:latin typeface="Opensans"/>
              </a:rPr>
              <a:t> होते हैं </a:t>
            </a:r>
            <a:r>
              <a:rPr lang="hi-IN" sz="2300" dirty="0">
                <a:latin typeface="Opensans"/>
              </a:rPr>
              <a:t>जिनका जीव तथा मनुष्य </a:t>
            </a:r>
            <a:r>
              <a:rPr lang="hi" sz="2300" dirty="0">
                <a:latin typeface="Opensans"/>
              </a:rPr>
              <a:t>पर </a:t>
            </a:r>
            <a:r>
              <a:rPr lang="hi" sz="2300" b="1" dirty="0">
                <a:solidFill>
                  <a:srgbClr val="FF0000"/>
                </a:solidFill>
                <a:latin typeface="Opensans"/>
              </a:rPr>
              <a:t>विषाक्त प्रभाव होते हैं</a:t>
            </a:r>
            <a:r>
              <a:rPr lang="hi" sz="2300" b="1" dirty="0">
                <a:latin typeface="Opensans"/>
              </a:rPr>
              <a:t> </a:t>
            </a:r>
            <a:r>
              <a:rPr lang="hi" sz="2300" b="1" dirty="0">
                <a:solidFill>
                  <a:srgbClr val="FF0000"/>
                </a:solidFill>
                <a:latin typeface="Opensans"/>
              </a:rPr>
              <a:t>।</a:t>
            </a:r>
            <a:r>
              <a:rPr lang="hi-IN" sz="2300" b="1" dirty="0">
                <a:solidFill>
                  <a:srgbClr val="FF0000"/>
                </a:solidFill>
                <a:latin typeface="Opensans"/>
              </a:rPr>
              <a:t> </a:t>
            </a:r>
            <a:r>
              <a:rPr lang="hi" sz="2300" dirty="0">
                <a:latin typeface="Opensans"/>
              </a:rPr>
              <a:t>इन</a:t>
            </a:r>
            <a:r>
              <a:rPr lang="hi" sz="2300" dirty="0">
                <a:solidFill>
                  <a:srgbClr val="FF0000"/>
                </a:solidFill>
                <a:latin typeface="Opensans"/>
              </a:rPr>
              <a:t> </a:t>
            </a:r>
            <a:r>
              <a:rPr lang="hi" sz="2300" dirty="0">
                <a:latin typeface="Opensans"/>
              </a:rPr>
              <a:t>रसायनों</a:t>
            </a:r>
            <a:r>
              <a:rPr lang="hi" sz="2300" dirty="0">
                <a:solidFill>
                  <a:srgbClr val="FF0000"/>
                </a:solidFill>
                <a:latin typeface="Opensans"/>
              </a:rPr>
              <a:t> </a:t>
            </a:r>
            <a:r>
              <a:rPr lang="hi" sz="2300" dirty="0">
                <a:latin typeface="Opensans"/>
              </a:rPr>
              <a:t>को </a:t>
            </a:r>
            <a:r>
              <a:rPr lang="hi" sz="2300" b="1" dirty="0">
                <a:solidFill>
                  <a:srgbClr val="FF0000"/>
                </a:solidFill>
                <a:latin typeface="Opensans"/>
              </a:rPr>
              <a:t>प्राकृतिक रूप से</a:t>
            </a:r>
            <a:r>
              <a:rPr lang="hi" sz="2300" dirty="0">
                <a:latin typeface="Opensans"/>
              </a:rPr>
              <a:t> पर्यावरण में </a:t>
            </a:r>
            <a:r>
              <a:rPr lang="hi-IN" sz="2300" dirty="0">
                <a:latin typeface="Opensans"/>
              </a:rPr>
              <a:t>पाया जाता हे अथवा</a:t>
            </a:r>
            <a:r>
              <a:rPr lang="hi" sz="2300" b="1" dirty="0">
                <a:solidFill>
                  <a:srgbClr val="FF0000"/>
                </a:solidFill>
                <a:latin typeface="Opensans"/>
              </a:rPr>
              <a:t> कृत्रिम रूप से</a:t>
            </a:r>
            <a:r>
              <a:rPr lang="hi-IN" sz="2300" b="1" dirty="0">
                <a:solidFill>
                  <a:srgbClr val="FF0000"/>
                </a:solidFill>
                <a:latin typeface="Opensans"/>
              </a:rPr>
              <a:t> भी</a:t>
            </a:r>
            <a:r>
              <a:rPr lang="hi" sz="2300" b="1" dirty="0">
                <a:solidFill>
                  <a:srgbClr val="FF0000"/>
                </a:solidFill>
                <a:latin typeface="Opensans"/>
              </a:rPr>
              <a:t> उत्पादित </a:t>
            </a:r>
            <a:r>
              <a:rPr lang="hi-IN" sz="2300" b="1" dirty="0">
                <a:solidFill>
                  <a:srgbClr val="FF0000"/>
                </a:solidFill>
                <a:latin typeface="Opensans"/>
              </a:rPr>
              <a:t>किया जाता हे</a:t>
            </a:r>
            <a:r>
              <a:rPr lang="hi" sz="2300" dirty="0">
                <a:latin typeface="Opensans"/>
              </a:rPr>
              <a:t>।</a:t>
            </a:r>
            <a:r>
              <a:rPr lang="hi-IN" sz="2300" dirty="0">
                <a:latin typeface="Opensans"/>
              </a:rPr>
              <a:t> </a:t>
            </a:r>
          </a:p>
          <a:p>
            <a:pPr algn="ctr"/>
            <a:endParaRPr lang="hi-IN" sz="2300" dirty="0">
              <a:latin typeface="Opensans"/>
            </a:endParaRPr>
          </a:p>
          <a:p>
            <a:pPr algn="ctr"/>
            <a:r>
              <a:rPr lang="hi" sz="2300" dirty="0">
                <a:latin typeface="Opensans"/>
              </a:rPr>
              <a:t>रासायनिक रिसाव अनजाने में हो सकता है, जैसा कि औद्योगिक दुर्घटना के मामले में होता है </a:t>
            </a:r>
            <a:r>
              <a:rPr lang="hi-IN" sz="2300" dirty="0">
                <a:latin typeface="Opensans"/>
              </a:rPr>
              <a:t>अथवा</a:t>
            </a:r>
            <a:r>
              <a:rPr lang="hi" sz="2300" dirty="0">
                <a:latin typeface="Opensans"/>
              </a:rPr>
              <a:t> जानबूझकर किया जा सकता है, जैसा कि आतंकवादी हमले के मामले में होता है।</a:t>
            </a:r>
            <a:endParaRPr lang="en-US" sz="2300" b="1" i="1" dirty="0">
              <a:latin typeface="Opensans"/>
            </a:endParaRPr>
          </a:p>
        </p:txBody>
      </p:sp>
      <p:pic>
        <p:nvPicPr>
          <p:cNvPr id="7" name="Picture 5" descr="C:\Users\N K BHASKAR\Desktop\CBRN\introduction nbc\chem.jpg"/>
          <p:cNvPicPr>
            <a:picLocks noChangeAspect="1" noChangeArrowheads="1"/>
          </p:cNvPicPr>
          <p:nvPr/>
        </p:nvPicPr>
        <p:blipFill>
          <a:blip r:embed="rId2" cstate="print"/>
          <a:srcRect/>
          <a:stretch>
            <a:fillRect/>
          </a:stretch>
        </p:blipFill>
        <p:spPr bwMode="auto">
          <a:xfrm>
            <a:off x="304800" y="3190460"/>
            <a:ext cx="3399430" cy="2438400"/>
          </a:xfrm>
          <a:prstGeom prst="rect">
            <a:avLst/>
          </a:prstGeom>
          <a:noFill/>
        </p:spPr>
      </p:pic>
      <p:sp>
        <p:nvSpPr>
          <p:cNvPr id="8" name="Rectangle 7"/>
          <p:cNvSpPr/>
          <p:nvPr/>
        </p:nvSpPr>
        <p:spPr>
          <a:xfrm>
            <a:off x="152401" y="1800761"/>
            <a:ext cx="4114800" cy="707886"/>
          </a:xfrm>
          <a:prstGeom prst="rect">
            <a:avLst/>
          </a:prstGeom>
        </p:spPr>
        <p:txBody>
          <a:bodyPr wrap="square">
            <a:spAutoFit/>
          </a:bodyPr>
          <a:lstStyle/>
          <a:p>
            <a:r>
              <a:rPr lang="hi-IN" sz="4000" b="1" dirty="0">
                <a:solidFill>
                  <a:srgbClr val="FF0000"/>
                </a:solidFill>
                <a:latin typeface="Opensans"/>
              </a:rPr>
              <a:t> </a:t>
            </a:r>
            <a:r>
              <a:rPr lang="hi" sz="4000" b="1" dirty="0">
                <a:solidFill>
                  <a:srgbClr val="FF0000"/>
                </a:solidFill>
                <a:latin typeface="Opensans"/>
              </a:rPr>
              <a:t>रासायनिक खतरा</a:t>
            </a:r>
            <a:endParaRPr lang="en-US" sz="3200" b="1" dirty="0">
              <a:solidFill>
                <a:srgbClr val="FF0000"/>
              </a:solidFill>
            </a:endParaRPr>
          </a:p>
        </p:txBody>
      </p:sp>
      <p:pic>
        <p:nvPicPr>
          <p:cNvPr id="10" name="Picture 9" descr="C:\Users\Acer\Downloads\WhatsApp Image 2025-09-04 at 17.24.38 (1).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1295400" cy="914400"/>
          </a:xfrm>
          <a:prstGeom prst="rect">
            <a:avLst/>
          </a:prstGeom>
          <a:noFill/>
          <a:ln>
            <a:noFill/>
          </a:ln>
        </p:spPr>
      </p:pic>
      <p:pic>
        <p:nvPicPr>
          <p:cNvPr id="11" name="Picture 10" descr="C:\Users\Acer\Downloads\WhatsApp Image 2025-09-04 at 17.24.38 (3).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97504" y="152400"/>
            <a:ext cx="1094096" cy="9144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953</TotalTime>
  <Words>2041</Words>
  <Application>Microsoft Office PowerPoint</Application>
  <PresentationFormat>On-screen Show (4:3)</PresentationFormat>
  <Paragraphs>376</Paragraphs>
  <Slides>52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Arial</vt:lpstr>
      <vt:lpstr>Calibri</vt:lpstr>
      <vt:lpstr>Opensans</vt:lpstr>
      <vt:lpstr>Symbol</vt:lpstr>
      <vt:lpstr>Tahoma</vt:lpstr>
      <vt:lpstr>Wingdings</vt:lpstr>
      <vt:lpstr>Office Theme</vt:lpstr>
      <vt:lpstr>PowerPoint Presentation</vt:lpstr>
      <vt:lpstr>PowerPoint Presentation</vt:lpstr>
      <vt:lpstr>सीबीआरएन खतरा प्रोफ़ाइल बनाम प्रभाव</vt:lpstr>
      <vt:lpstr>PowerPoint Presentation</vt:lpstr>
      <vt:lpstr>दुनिया भर मे तुलनात्मक मृत्यु दर  प्रमुख सीबीआरएन घटनाओं के कारण (1968-2016)</vt:lpstr>
      <vt:lpstr>बड़े पैमाने पर सीबीआरएन संचालन की सापेक्ष लागत/  वर्ग किमी</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 K BHASKAR</dc:creator>
  <cp:lastModifiedBy>DOG K9</cp:lastModifiedBy>
  <cp:revision>211</cp:revision>
  <dcterms:created xsi:type="dcterms:W3CDTF">2006-08-16T00:00:00Z</dcterms:created>
  <dcterms:modified xsi:type="dcterms:W3CDTF">2025-12-18T07:42:56Z</dcterms:modified>
</cp:coreProperties>
</file>