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6" r:id="rId4"/>
    <p:sldId id="259" r:id="rId5"/>
    <p:sldId id="261" r:id="rId6"/>
    <p:sldId id="262" r:id="rId7"/>
    <p:sldId id="265" r:id="rId8"/>
    <p:sldId id="285" r:id="rId9"/>
    <p:sldId id="266"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282" r:id="rId25"/>
    <p:sldId id="284" r:id="rId26"/>
    <p:sldId id="293"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4660"/>
  </p:normalViewPr>
  <p:slideViewPr>
    <p:cSldViewPr>
      <p:cViewPr varScale="1">
        <p:scale>
          <a:sx n="108" d="100"/>
          <a:sy n="108" d="100"/>
        </p:scale>
        <p:origin x="870"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PENDRA KUMAR" userId="bbefd606d7f2d7a6" providerId="LiveId" clId="{55E62322-F3F5-4B4F-97D7-AFC79AF09865}"/>
    <pc:docChg chg="undo custSel modSld">
      <pc:chgData name="BHUPENDRA KUMAR" userId="bbefd606d7f2d7a6" providerId="LiveId" clId="{55E62322-F3F5-4B4F-97D7-AFC79AF09865}" dt="2025-09-23T10:25:05.353" v="460" actId="255"/>
      <pc:docMkLst>
        <pc:docMk/>
      </pc:docMkLst>
      <pc:sldChg chg="modSp mod">
        <pc:chgData name="BHUPENDRA KUMAR" userId="bbefd606d7f2d7a6" providerId="LiveId" clId="{55E62322-F3F5-4B4F-97D7-AFC79AF09865}" dt="2025-09-23T09:30:09.670" v="9" actId="113"/>
        <pc:sldMkLst>
          <pc:docMk/>
          <pc:sldMk cId="0" sldId="257"/>
        </pc:sldMkLst>
        <pc:spChg chg="mod">
          <ac:chgData name="BHUPENDRA KUMAR" userId="bbefd606d7f2d7a6" providerId="LiveId" clId="{55E62322-F3F5-4B4F-97D7-AFC79AF09865}" dt="2025-09-23T09:30:09.670" v="9" actId="113"/>
          <ac:spMkLst>
            <pc:docMk/>
            <pc:sldMk cId="0" sldId="257"/>
            <ac:spMk id="2" creationId="{00000000-0000-0000-0000-000000000000}"/>
          </ac:spMkLst>
        </pc:spChg>
        <pc:spChg chg="mod">
          <ac:chgData name="BHUPENDRA KUMAR" userId="bbefd606d7f2d7a6" providerId="LiveId" clId="{55E62322-F3F5-4B4F-97D7-AFC79AF09865}" dt="2025-09-23T09:28:56.971" v="1" actId="27636"/>
          <ac:spMkLst>
            <pc:docMk/>
            <pc:sldMk cId="0" sldId="257"/>
            <ac:spMk id="3" creationId="{00000000-0000-0000-0000-000000000000}"/>
          </ac:spMkLst>
        </pc:spChg>
      </pc:sldChg>
      <pc:sldChg chg="modSp mod">
        <pc:chgData name="BHUPENDRA KUMAR" userId="bbefd606d7f2d7a6" providerId="LiveId" clId="{55E62322-F3F5-4B4F-97D7-AFC79AF09865}" dt="2025-09-23T09:31:36.396" v="17" actId="20577"/>
        <pc:sldMkLst>
          <pc:docMk/>
          <pc:sldMk cId="0" sldId="259"/>
        </pc:sldMkLst>
        <pc:spChg chg="mod">
          <ac:chgData name="BHUPENDRA KUMAR" userId="bbefd606d7f2d7a6" providerId="LiveId" clId="{55E62322-F3F5-4B4F-97D7-AFC79AF09865}" dt="2025-09-23T09:29:49.138" v="3" actId="27636"/>
          <ac:spMkLst>
            <pc:docMk/>
            <pc:sldMk cId="0" sldId="259"/>
            <ac:spMk id="3" creationId="{00000000-0000-0000-0000-000000000000}"/>
          </ac:spMkLst>
        </pc:spChg>
        <pc:spChg chg="mod">
          <ac:chgData name="BHUPENDRA KUMAR" userId="bbefd606d7f2d7a6" providerId="LiveId" clId="{55E62322-F3F5-4B4F-97D7-AFC79AF09865}" dt="2025-09-23T09:31:36.396" v="17" actId="20577"/>
          <ac:spMkLst>
            <pc:docMk/>
            <pc:sldMk cId="0" sldId="259"/>
            <ac:spMk id="8" creationId="{00000000-0000-0000-0000-000000000000}"/>
          </ac:spMkLst>
        </pc:spChg>
      </pc:sldChg>
      <pc:sldChg chg="modSp mod">
        <pc:chgData name="BHUPENDRA KUMAR" userId="bbefd606d7f2d7a6" providerId="LiveId" clId="{55E62322-F3F5-4B4F-97D7-AFC79AF09865}" dt="2025-09-23T09:35:22.907" v="26" actId="12"/>
        <pc:sldMkLst>
          <pc:docMk/>
          <pc:sldMk cId="0" sldId="261"/>
        </pc:sldMkLst>
        <pc:spChg chg="mod">
          <ac:chgData name="BHUPENDRA KUMAR" userId="bbefd606d7f2d7a6" providerId="LiveId" clId="{55E62322-F3F5-4B4F-97D7-AFC79AF09865}" dt="2025-09-23T09:35:22.907" v="26" actId="12"/>
          <ac:spMkLst>
            <pc:docMk/>
            <pc:sldMk cId="0" sldId="261"/>
            <ac:spMk id="8" creationId="{00000000-0000-0000-0000-000000000000}"/>
          </ac:spMkLst>
        </pc:spChg>
      </pc:sldChg>
      <pc:sldChg chg="modSp mod">
        <pc:chgData name="BHUPENDRA KUMAR" userId="bbefd606d7f2d7a6" providerId="LiveId" clId="{55E62322-F3F5-4B4F-97D7-AFC79AF09865}" dt="2025-09-23T09:39:49.921" v="47" actId="12"/>
        <pc:sldMkLst>
          <pc:docMk/>
          <pc:sldMk cId="1617307799" sldId="262"/>
        </pc:sldMkLst>
        <pc:spChg chg="mod">
          <ac:chgData name="BHUPENDRA KUMAR" userId="bbefd606d7f2d7a6" providerId="LiveId" clId="{55E62322-F3F5-4B4F-97D7-AFC79AF09865}" dt="2025-09-23T09:39:49.921" v="47" actId="12"/>
          <ac:spMkLst>
            <pc:docMk/>
            <pc:sldMk cId="1617307799" sldId="262"/>
            <ac:spMk id="8" creationId="{00000000-0000-0000-0000-000000000000}"/>
          </ac:spMkLst>
        </pc:spChg>
      </pc:sldChg>
      <pc:sldChg chg="modSp mod">
        <pc:chgData name="BHUPENDRA KUMAR" userId="bbefd606d7f2d7a6" providerId="LiveId" clId="{55E62322-F3F5-4B4F-97D7-AFC79AF09865}" dt="2025-09-23T09:40:54.094" v="50" actId="14100"/>
        <pc:sldMkLst>
          <pc:docMk/>
          <pc:sldMk cId="3705379300" sldId="265"/>
        </pc:sldMkLst>
        <pc:spChg chg="mod">
          <ac:chgData name="BHUPENDRA KUMAR" userId="bbefd606d7f2d7a6" providerId="LiveId" clId="{55E62322-F3F5-4B4F-97D7-AFC79AF09865}" dt="2025-09-23T09:40:36.726" v="48" actId="255"/>
          <ac:spMkLst>
            <pc:docMk/>
            <pc:sldMk cId="3705379300" sldId="265"/>
            <ac:spMk id="2" creationId="{00000000-0000-0000-0000-000000000000}"/>
          </ac:spMkLst>
        </pc:spChg>
        <pc:spChg chg="mod">
          <ac:chgData name="BHUPENDRA KUMAR" userId="bbefd606d7f2d7a6" providerId="LiveId" clId="{55E62322-F3F5-4B4F-97D7-AFC79AF09865}" dt="2025-09-23T09:29:49.152" v="4" actId="27636"/>
          <ac:spMkLst>
            <pc:docMk/>
            <pc:sldMk cId="3705379300" sldId="265"/>
            <ac:spMk id="3" creationId="{00000000-0000-0000-0000-000000000000}"/>
          </ac:spMkLst>
        </pc:spChg>
        <pc:spChg chg="mod">
          <ac:chgData name="BHUPENDRA KUMAR" userId="bbefd606d7f2d7a6" providerId="LiveId" clId="{55E62322-F3F5-4B4F-97D7-AFC79AF09865}" dt="2025-09-23T09:40:54.094" v="50" actId="14100"/>
          <ac:spMkLst>
            <pc:docMk/>
            <pc:sldMk cId="3705379300" sldId="265"/>
            <ac:spMk id="8" creationId="{00000000-0000-0000-0000-000000000000}"/>
          </ac:spMkLst>
        </pc:spChg>
      </pc:sldChg>
      <pc:sldChg chg="modSp mod">
        <pc:chgData name="BHUPENDRA KUMAR" userId="bbefd606d7f2d7a6" providerId="LiveId" clId="{55E62322-F3F5-4B4F-97D7-AFC79AF09865}" dt="2025-09-23T09:41:40.276" v="55" actId="14100"/>
        <pc:sldMkLst>
          <pc:docMk/>
          <pc:sldMk cId="0" sldId="266"/>
        </pc:sldMkLst>
        <pc:spChg chg="mod">
          <ac:chgData name="BHUPENDRA KUMAR" userId="bbefd606d7f2d7a6" providerId="LiveId" clId="{55E62322-F3F5-4B4F-97D7-AFC79AF09865}" dt="2025-09-23T09:41:40.276" v="55" actId="14100"/>
          <ac:spMkLst>
            <pc:docMk/>
            <pc:sldMk cId="0" sldId="266"/>
            <ac:spMk id="3" creationId="{00000000-0000-0000-0000-000000000000}"/>
          </ac:spMkLst>
        </pc:spChg>
      </pc:sldChg>
      <pc:sldChg chg="modSp mod">
        <pc:chgData name="BHUPENDRA KUMAR" userId="bbefd606d7f2d7a6" providerId="LiveId" clId="{55E62322-F3F5-4B4F-97D7-AFC79AF09865}" dt="2025-09-23T09:45:06.604" v="113" actId="20577"/>
        <pc:sldMkLst>
          <pc:docMk/>
          <pc:sldMk cId="0" sldId="267"/>
        </pc:sldMkLst>
        <pc:spChg chg="mod">
          <ac:chgData name="BHUPENDRA KUMAR" userId="bbefd606d7f2d7a6" providerId="LiveId" clId="{55E62322-F3F5-4B4F-97D7-AFC79AF09865}" dt="2025-09-23T09:41:56.962" v="56" actId="255"/>
          <ac:spMkLst>
            <pc:docMk/>
            <pc:sldMk cId="0" sldId="267"/>
            <ac:spMk id="2" creationId="{00000000-0000-0000-0000-000000000000}"/>
          </ac:spMkLst>
        </pc:spChg>
        <pc:spChg chg="mod">
          <ac:chgData name="BHUPENDRA KUMAR" userId="bbefd606d7f2d7a6" providerId="LiveId" clId="{55E62322-F3F5-4B4F-97D7-AFC79AF09865}" dt="2025-09-23T09:45:06.604" v="113" actId="20577"/>
          <ac:spMkLst>
            <pc:docMk/>
            <pc:sldMk cId="0" sldId="267"/>
            <ac:spMk id="3" creationId="{00000000-0000-0000-0000-000000000000}"/>
          </ac:spMkLst>
        </pc:spChg>
      </pc:sldChg>
      <pc:sldChg chg="modSp mod">
        <pc:chgData name="BHUPENDRA KUMAR" userId="bbefd606d7f2d7a6" providerId="LiveId" clId="{55E62322-F3F5-4B4F-97D7-AFC79AF09865}" dt="2025-09-23T09:45:38.473" v="115" actId="255"/>
        <pc:sldMkLst>
          <pc:docMk/>
          <pc:sldMk cId="0" sldId="268"/>
        </pc:sldMkLst>
        <pc:spChg chg="mod">
          <ac:chgData name="BHUPENDRA KUMAR" userId="bbefd606d7f2d7a6" providerId="LiveId" clId="{55E62322-F3F5-4B4F-97D7-AFC79AF09865}" dt="2025-09-23T09:45:38.473" v="115" actId="255"/>
          <ac:spMkLst>
            <pc:docMk/>
            <pc:sldMk cId="0" sldId="268"/>
            <ac:spMk id="2" creationId="{00000000-0000-0000-0000-000000000000}"/>
          </ac:spMkLst>
        </pc:spChg>
        <pc:spChg chg="mod">
          <ac:chgData name="BHUPENDRA KUMAR" userId="bbefd606d7f2d7a6" providerId="LiveId" clId="{55E62322-F3F5-4B4F-97D7-AFC79AF09865}" dt="2025-09-23T09:45:26.268" v="114" actId="255"/>
          <ac:spMkLst>
            <pc:docMk/>
            <pc:sldMk cId="0" sldId="268"/>
            <ac:spMk id="3" creationId="{00000000-0000-0000-0000-000000000000}"/>
          </ac:spMkLst>
        </pc:spChg>
      </pc:sldChg>
      <pc:sldChg chg="modSp mod">
        <pc:chgData name="BHUPENDRA KUMAR" userId="bbefd606d7f2d7a6" providerId="LiveId" clId="{55E62322-F3F5-4B4F-97D7-AFC79AF09865}" dt="2025-09-23T09:48:09.469" v="132" actId="14100"/>
        <pc:sldMkLst>
          <pc:docMk/>
          <pc:sldMk cId="0" sldId="269"/>
        </pc:sldMkLst>
        <pc:spChg chg="mod">
          <ac:chgData name="BHUPENDRA KUMAR" userId="bbefd606d7f2d7a6" providerId="LiveId" clId="{55E62322-F3F5-4B4F-97D7-AFC79AF09865}" dt="2025-09-23T09:45:50.609" v="116" actId="255"/>
          <ac:spMkLst>
            <pc:docMk/>
            <pc:sldMk cId="0" sldId="269"/>
            <ac:spMk id="5" creationId="{00000000-0000-0000-0000-000000000000}"/>
          </ac:spMkLst>
        </pc:spChg>
        <pc:spChg chg="mod">
          <ac:chgData name="BHUPENDRA KUMAR" userId="bbefd606d7f2d7a6" providerId="LiveId" clId="{55E62322-F3F5-4B4F-97D7-AFC79AF09865}" dt="2025-09-23T09:48:09.469" v="132" actId="14100"/>
          <ac:spMkLst>
            <pc:docMk/>
            <pc:sldMk cId="0" sldId="269"/>
            <ac:spMk id="12" creationId="{00000000-0000-0000-0000-000000000000}"/>
          </ac:spMkLst>
        </pc:spChg>
      </pc:sldChg>
      <pc:sldChg chg="modSp mod">
        <pc:chgData name="BHUPENDRA KUMAR" userId="bbefd606d7f2d7a6" providerId="LiveId" clId="{55E62322-F3F5-4B4F-97D7-AFC79AF09865}" dt="2025-09-23T09:51:26.304" v="160" actId="20577"/>
        <pc:sldMkLst>
          <pc:docMk/>
          <pc:sldMk cId="0" sldId="270"/>
        </pc:sldMkLst>
        <pc:spChg chg="mod">
          <ac:chgData name="BHUPENDRA KUMAR" userId="bbefd606d7f2d7a6" providerId="LiveId" clId="{55E62322-F3F5-4B4F-97D7-AFC79AF09865}" dt="2025-09-23T09:51:26.304" v="160" actId="20577"/>
          <ac:spMkLst>
            <pc:docMk/>
            <pc:sldMk cId="0" sldId="270"/>
            <ac:spMk id="3" creationId="{00000000-0000-0000-0000-000000000000}"/>
          </ac:spMkLst>
        </pc:spChg>
      </pc:sldChg>
      <pc:sldChg chg="modSp mod">
        <pc:chgData name="BHUPENDRA KUMAR" userId="bbefd606d7f2d7a6" providerId="LiveId" clId="{55E62322-F3F5-4B4F-97D7-AFC79AF09865}" dt="2025-09-23T09:52:39.156" v="169" actId="255"/>
        <pc:sldMkLst>
          <pc:docMk/>
          <pc:sldMk cId="0" sldId="271"/>
        </pc:sldMkLst>
        <pc:spChg chg="mod">
          <ac:chgData name="BHUPENDRA KUMAR" userId="bbefd606d7f2d7a6" providerId="LiveId" clId="{55E62322-F3F5-4B4F-97D7-AFC79AF09865}" dt="2025-09-23T09:51:59.148" v="165" actId="14100"/>
          <ac:spMkLst>
            <pc:docMk/>
            <pc:sldMk cId="0" sldId="271"/>
            <ac:spMk id="3" creationId="{00000000-0000-0000-0000-000000000000}"/>
          </ac:spMkLst>
        </pc:spChg>
        <pc:spChg chg="mod">
          <ac:chgData name="BHUPENDRA KUMAR" userId="bbefd606d7f2d7a6" providerId="LiveId" clId="{55E62322-F3F5-4B4F-97D7-AFC79AF09865}" dt="2025-09-23T09:52:39.156" v="169" actId="255"/>
          <ac:spMkLst>
            <pc:docMk/>
            <pc:sldMk cId="0" sldId="271"/>
            <ac:spMk id="4" creationId="{00000000-0000-0000-0000-000000000000}"/>
          </ac:spMkLst>
        </pc:spChg>
      </pc:sldChg>
      <pc:sldChg chg="addSp modSp mod">
        <pc:chgData name="BHUPENDRA KUMAR" userId="bbefd606d7f2d7a6" providerId="LiveId" clId="{55E62322-F3F5-4B4F-97D7-AFC79AF09865}" dt="2025-09-23T09:56:14.838" v="185" actId="20577"/>
        <pc:sldMkLst>
          <pc:docMk/>
          <pc:sldMk cId="0" sldId="272"/>
        </pc:sldMkLst>
        <pc:spChg chg="mod">
          <ac:chgData name="BHUPENDRA KUMAR" userId="bbefd606d7f2d7a6" providerId="LiveId" clId="{55E62322-F3F5-4B4F-97D7-AFC79AF09865}" dt="2025-09-23T09:54:49.083" v="172" actId="27636"/>
          <ac:spMkLst>
            <pc:docMk/>
            <pc:sldMk cId="0" sldId="272"/>
            <ac:spMk id="2" creationId="{00000000-0000-0000-0000-000000000000}"/>
          </ac:spMkLst>
        </pc:spChg>
        <pc:spChg chg="mod">
          <ac:chgData name="BHUPENDRA KUMAR" userId="bbefd606d7f2d7a6" providerId="LiveId" clId="{55E62322-F3F5-4B4F-97D7-AFC79AF09865}" dt="2025-09-23T09:56:14.838" v="185" actId="20577"/>
          <ac:spMkLst>
            <pc:docMk/>
            <pc:sldMk cId="0" sldId="272"/>
            <ac:spMk id="3" creationId="{00000000-0000-0000-0000-000000000000}"/>
          </ac:spMkLst>
        </pc:spChg>
        <pc:spChg chg="add">
          <ac:chgData name="BHUPENDRA KUMAR" userId="bbefd606d7f2d7a6" providerId="LiveId" clId="{55E62322-F3F5-4B4F-97D7-AFC79AF09865}" dt="2025-09-23T09:54:22.080" v="170"/>
          <ac:spMkLst>
            <pc:docMk/>
            <pc:sldMk cId="0" sldId="272"/>
            <ac:spMk id="7" creationId="{F8AF5564-2B26-FD4F-D42A-E724CAB1E1F3}"/>
          </ac:spMkLst>
        </pc:spChg>
        <pc:spChg chg="add">
          <ac:chgData name="BHUPENDRA KUMAR" userId="bbefd606d7f2d7a6" providerId="LiveId" clId="{55E62322-F3F5-4B4F-97D7-AFC79AF09865}" dt="2025-09-23T09:54:22.080" v="170"/>
          <ac:spMkLst>
            <pc:docMk/>
            <pc:sldMk cId="0" sldId="272"/>
            <ac:spMk id="8" creationId="{06461E34-C694-9D34-B157-013583677E7F}"/>
          </ac:spMkLst>
        </pc:spChg>
        <pc:picChg chg="add">
          <ac:chgData name="BHUPENDRA KUMAR" userId="bbefd606d7f2d7a6" providerId="LiveId" clId="{55E62322-F3F5-4B4F-97D7-AFC79AF09865}" dt="2025-09-23T09:54:22.080" v="170"/>
          <ac:picMkLst>
            <pc:docMk/>
            <pc:sldMk cId="0" sldId="272"/>
            <ac:picMk id="1025" creationId="{14F55470-DF9B-AA3D-A665-37EDC519ED20}"/>
          </ac:picMkLst>
        </pc:picChg>
      </pc:sldChg>
      <pc:sldChg chg="modSp mod">
        <pc:chgData name="BHUPENDRA KUMAR" userId="bbefd606d7f2d7a6" providerId="LiveId" clId="{55E62322-F3F5-4B4F-97D7-AFC79AF09865}" dt="2025-09-23T10:01:51.174" v="229" actId="207"/>
        <pc:sldMkLst>
          <pc:docMk/>
          <pc:sldMk cId="0" sldId="273"/>
        </pc:sldMkLst>
        <pc:spChg chg="mod">
          <ac:chgData name="BHUPENDRA KUMAR" userId="bbefd606d7f2d7a6" providerId="LiveId" clId="{55E62322-F3F5-4B4F-97D7-AFC79AF09865}" dt="2025-09-23T09:56:53.740" v="187" actId="255"/>
          <ac:spMkLst>
            <pc:docMk/>
            <pc:sldMk cId="0" sldId="273"/>
            <ac:spMk id="2" creationId="{00000000-0000-0000-0000-000000000000}"/>
          </ac:spMkLst>
        </pc:spChg>
        <pc:spChg chg="mod">
          <ac:chgData name="BHUPENDRA KUMAR" userId="bbefd606d7f2d7a6" providerId="LiveId" clId="{55E62322-F3F5-4B4F-97D7-AFC79AF09865}" dt="2025-09-23T10:01:51.174" v="229" actId="207"/>
          <ac:spMkLst>
            <pc:docMk/>
            <pc:sldMk cId="0" sldId="273"/>
            <ac:spMk id="3" creationId="{00000000-0000-0000-0000-000000000000}"/>
          </ac:spMkLst>
        </pc:spChg>
      </pc:sldChg>
      <pc:sldChg chg="modSp mod">
        <pc:chgData name="BHUPENDRA KUMAR" userId="bbefd606d7f2d7a6" providerId="LiveId" clId="{55E62322-F3F5-4B4F-97D7-AFC79AF09865}" dt="2025-09-23T10:04:37.146" v="259" actId="12"/>
        <pc:sldMkLst>
          <pc:docMk/>
          <pc:sldMk cId="0" sldId="275"/>
        </pc:sldMkLst>
        <pc:spChg chg="mod">
          <ac:chgData name="BHUPENDRA KUMAR" userId="bbefd606d7f2d7a6" providerId="LiveId" clId="{55E62322-F3F5-4B4F-97D7-AFC79AF09865}" dt="2025-09-23T10:03:16.245" v="238" actId="113"/>
          <ac:spMkLst>
            <pc:docMk/>
            <pc:sldMk cId="0" sldId="275"/>
            <ac:spMk id="2" creationId="{00000000-0000-0000-0000-000000000000}"/>
          </ac:spMkLst>
        </pc:spChg>
        <pc:spChg chg="mod">
          <ac:chgData name="BHUPENDRA KUMAR" userId="bbefd606d7f2d7a6" providerId="LiveId" clId="{55E62322-F3F5-4B4F-97D7-AFC79AF09865}" dt="2025-09-23T10:04:37.146" v="259" actId="12"/>
          <ac:spMkLst>
            <pc:docMk/>
            <pc:sldMk cId="0" sldId="275"/>
            <ac:spMk id="3" creationId="{00000000-0000-0000-0000-000000000000}"/>
          </ac:spMkLst>
        </pc:spChg>
      </pc:sldChg>
      <pc:sldChg chg="modSp mod">
        <pc:chgData name="BHUPENDRA KUMAR" userId="bbefd606d7f2d7a6" providerId="LiveId" clId="{55E62322-F3F5-4B4F-97D7-AFC79AF09865}" dt="2025-09-23T10:07:14.756" v="270" actId="255"/>
        <pc:sldMkLst>
          <pc:docMk/>
          <pc:sldMk cId="0" sldId="276"/>
        </pc:sldMkLst>
        <pc:spChg chg="mod">
          <ac:chgData name="BHUPENDRA KUMAR" userId="bbefd606d7f2d7a6" providerId="LiveId" clId="{55E62322-F3F5-4B4F-97D7-AFC79AF09865}" dt="2025-09-23T10:05:10.649" v="261" actId="122"/>
          <ac:spMkLst>
            <pc:docMk/>
            <pc:sldMk cId="0" sldId="276"/>
            <ac:spMk id="2" creationId="{00000000-0000-0000-0000-000000000000}"/>
          </ac:spMkLst>
        </pc:spChg>
        <pc:spChg chg="mod">
          <ac:chgData name="BHUPENDRA KUMAR" userId="bbefd606d7f2d7a6" providerId="LiveId" clId="{55E62322-F3F5-4B4F-97D7-AFC79AF09865}" dt="2025-09-23T10:07:14.756" v="270" actId="255"/>
          <ac:spMkLst>
            <pc:docMk/>
            <pc:sldMk cId="0" sldId="276"/>
            <ac:spMk id="3" creationId="{00000000-0000-0000-0000-000000000000}"/>
          </ac:spMkLst>
        </pc:spChg>
      </pc:sldChg>
      <pc:sldChg chg="modSp mod">
        <pc:chgData name="BHUPENDRA KUMAR" userId="bbefd606d7f2d7a6" providerId="LiveId" clId="{55E62322-F3F5-4B4F-97D7-AFC79AF09865}" dt="2025-09-23T10:09:52.304" v="309" actId="27636"/>
        <pc:sldMkLst>
          <pc:docMk/>
          <pc:sldMk cId="0" sldId="277"/>
        </pc:sldMkLst>
        <pc:spChg chg="mod">
          <ac:chgData name="BHUPENDRA KUMAR" userId="bbefd606d7f2d7a6" providerId="LiveId" clId="{55E62322-F3F5-4B4F-97D7-AFC79AF09865}" dt="2025-09-23T10:08:19.147" v="279" actId="113"/>
          <ac:spMkLst>
            <pc:docMk/>
            <pc:sldMk cId="0" sldId="277"/>
            <ac:spMk id="2" creationId="{00000000-0000-0000-0000-000000000000}"/>
          </ac:spMkLst>
        </pc:spChg>
        <pc:spChg chg="mod">
          <ac:chgData name="BHUPENDRA KUMAR" userId="bbefd606d7f2d7a6" providerId="LiveId" clId="{55E62322-F3F5-4B4F-97D7-AFC79AF09865}" dt="2025-09-23T10:09:52.304" v="309" actId="27636"/>
          <ac:spMkLst>
            <pc:docMk/>
            <pc:sldMk cId="0" sldId="277"/>
            <ac:spMk id="3" creationId="{00000000-0000-0000-0000-000000000000}"/>
          </ac:spMkLst>
        </pc:spChg>
      </pc:sldChg>
      <pc:sldChg chg="modSp mod">
        <pc:chgData name="BHUPENDRA KUMAR" userId="bbefd606d7f2d7a6" providerId="LiveId" clId="{55E62322-F3F5-4B4F-97D7-AFC79AF09865}" dt="2025-09-23T10:12:18.080" v="323" actId="113"/>
        <pc:sldMkLst>
          <pc:docMk/>
          <pc:sldMk cId="0" sldId="278"/>
        </pc:sldMkLst>
        <pc:spChg chg="mod">
          <ac:chgData name="BHUPENDRA KUMAR" userId="bbefd606d7f2d7a6" providerId="LiveId" clId="{55E62322-F3F5-4B4F-97D7-AFC79AF09865}" dt="2025-09-23T10:12:18.080" v="323" actId="113"/>
          <ac:spMkLst>
            <pc:docMk/>
            <pc:sldMk cId="0" sldId="278"/>
            <ac:spMk id="2" creationId="{00000000-0000-0000-0000-000000000000}"/>
          </ac:spMkLst>
        </pc:spChg>
        <pc:spChg chg="mod">
          <ac:chgData name="BHUPENDRA KUMAR" userId="bbefd606d7f2d7a6" providerId="LiveId" clId="{55E62322-F3F5-4B4F-97D7-AFC79AF09865}" dt="2025-09-23T10:11:28.866" v="316" actId="27636"/>
          <ac:spMkLst>
            <pc:docMk/>
            <pc:sldMk cId="0" sldId="278"/>
            <ac:spMk id="3" creationId="{00000000-0000-0000-0000-000000000000}"/>
          </ac:spMkLst>
        </pc:spChg>
      </pc:sldChg>
      <pc:sldChg chg="modSp mod">
        <pc:chgData name="BHUPENDRA KUMAR" userId="bbefd606d7f2d7a6" providerId="LiveId" clId="{55E62322-F3F5-4B4F-97D7-AFC79AF09865}" dt="2025-09-23T10:15:01.104" v="346" actId="20577"/>
        <pc:sldMkLst>
          <pc:docMk/>
          <pc:sldMk cId="0" sldId="279"/>
        </pc:sldMkLst>
        <pc:spChg chg="mod">
          <ac:chgData name="BHUPENDRA KUMAR" userId="bbefd606d7f2d7a6" providerId="LiveId" clId="{55E62322-F3F5-4B4F-97D7-AFC79AF09865}" dt="2025-09-23T10:15:01.104" v="346" actId="20577"/>
          <ac:spMkLst>
            <pc:docMk/>
            <pc:sldMk cId="0" sldId="279"/>
            <ac:spMk id="3" creationId="{00000000-0000-0000-0000-000000000000}"/>
          </ac:spMkLst>
        </pc:spChg>
        <pc:spChg chg="mod">
          <ac:chgData name="BHUPENDRA KUMAR" userId="bbefd606d7f2d7a6" providerId="LiveId" clId="{55E62322-F3F5-4B4F-97D7-AFC79AF09865}" dt="2025-09-23T10:13:44.667" v="331" actId="122"/>
          <ac:spMkLst>
            <pc:docMk/>
            <pc:sldMk cId="0" sldId="279"/>
            <ac:spMk id="4" creationId="{00000000-0000-0000-0000-000000000000}"/>
          </ac:spMkLst>
        </pc:spChg>
      </pc:sldChg>
      <pc:sldChg chg="modSp mod">
        <pc:chgData name="BHUPENDRA KUMAR" userId="bbefd606d7f2d7a6" providerId="LiveId" clId="{55E62322-F3F5-4B4F-97D7-AFC79AF09865}" dt="2025-09-23T10:17:03.780" v="361" actId="12"/>
        <pc:sldMkLst>
          <pc:docMk/>
          <pc:sldMk cId="0" sldId="280"/>
        </pc:sldMkLst>
        <pc:spChg chg="mod">
          <ac:chgData name="BHUPENDRA KUMAR" userId="bbefd606d7f2d7a6" providerId="LiveId" clId="{55E62322-F3F5-4B4F-97D7-AFC79AF09865}" dt="2025-09-23T10:17:03.780" v="361" actId="12"/>
          <ac:spMkLst>
            <pc:docMk/>
            <pc:sldMk cId="0" sldId="280"/>
            <ac:spMk id="3" creationId="{00000000-0000-0000-0000-000000000000}"/>
          </ac:spMkLst>
        </pc:spChg>
        <pc:spChg chg="mod">
          <ac:chgData name="BHUPENDRA KUMAR" userId="bbefd606d7f2d7a6" providerId="LiveId" clId="{55E62322-F3F5-4B4F-97D7-AFC79AF09865}" dt="2025-09-23T10:16:05.490" v="350" actId="113"/>
          <ac:spMkLst>
            <pc:docMk/>
            <pc:sldMk cId="0" sldId="280"/>
            <ac:spMk id="4" creationId="{00000000-0000-0000-0000-000000000000}"/>
          </ac:spMkLst>
        </pc:spChg>
      </pc:sldChg>
      <pc:sldChg chg="modSp mod">
        <pc:chgData name="BHUPENDRA KUMAR" userId="bbefd606d7f2d7a6" providerId="LiveId" clId="{55E62322-F3F5-4B4F-97D7-AFC79AF09865}" dt="2025-09-23T10:19:53.250" v="390" actId="403"/>
        <pc:sldMkLst>
          <pc:docMk/>
          <pc:sldMk cId="0" sldId="281"/>
        </pc:sldMkLst>
        <pc:spChg chg="mod">
          <ac:chgData name="BHUPENDRA KUMAR" userId="bbefd606d7f2d7a6" providerId="LiveId" clId="{55E62322-F3F5-4B4F-97D7-AFC79AF09865}" dt="2025-09-23T10:18:20.895" v="372" actId="113"/>
          <ac:spMkLst>
            <pc:docMk/>
            <pc:sldMk cId="0" sldId="281"/>
            <ac:spMk id="2" creationId="{00000000-0000-0000-0000-000000000000}"/>
          </ac:spMkLst>
        </pc:spChg>
        <pc:spChg chg="mod">
          <ac:chgData name="BHUPENDRA KUMAR" userId="bbefd606d7f2d7a6" providerId="LiveId" clId="{55E62322-F3F5-4B4F-97D7-AFC79AF09865}" dt="2025-09-23T10:19:53.250" v="390" actId="403"/>
          <ac:spMkLst>
            <pc:docMk/>
            <pc:sldMk cId="0" sldId="281"/>
            <ac:spMk id="3" creationId="{00000000-0000-0000-0000-000000000000}"/>
          </ac:spMkLst>
        </pc:spChg>
      </pc:sldChg>
      <pc:sldChg chg="modSp mod">
        <pc:chgData name="BHUPENDRA KUMAR" userId="bbefd606d7f2d7a6" providerId="LiveId" clId="{55E62322-F3F5-4B4F-97D7-AFC79AF09865}" dt="2025-09-23T10:22:25.757" v="439" actId="20577"/>
        <pc:sldMkLst>
          <pc:docMk/>
          <pc:sldMk cId="0" sldId="282"/>
        </pc:sldMkLst>
        <pc:spChg chg="mod">
          <ac:chgData name="BHUPENDRA KUMAR" userId="bbefd606d7f2d7a6" providerId="LiveId" clId="{55E62322-F3F5-4B4F-97D7-AFC79AF09865}" dt="2025-09-23T10:20:24.474" v="392" actId="255"/>
          <ac:spMkLst>
            <pc:docMk/>
            <pc:sldMk cId="0" sldId="282"/>
            <ac:spMk id="2" creationId="{00000000-0000-0000-0000-000000000000}"/>
          </ac:spMkLst>
        </pc:spChg>
        <pc:spChg chg="mod">
          <ac:chgData name="BHUPENDRA KUMAR" userId="bbefd606d7f2d7a6" providerId="LiveId" clId="{55E62322-F3F5-4B4F-97D7-AFC79AF09865}" dt="2025-09-23T10:22:25.757" v="439" actId="20577"/>
          <ac:spMkLst>
            <pc:docMk/>
            <pc:sldMk cId="0" sldId="282"/>
            <ac:spMk id="3" creationId="{00000000-0000-0000-0000-000000000000}"/>
          </ac:spMkLst>
        </pc:spChg>
      </pc:sldChg>
      <pc:sldChg chg="modSp mod">
        <pc:chgData name="BHUPENDRA KUMAR" userId="bbefd606d7f2d7a6" providerId="LiveId" clId="{55E62322-F3F5-4B4F-97D7-AFC79AF09865}" dt="2025-09-23T10:23:41.412" v="449" actId="207"/>
        <pc:sldMkLst>
          <pc:docMk/>
          <pc:sldMk cId="0" sldId="284"/>
        </pc:sldMkLst>
        <pc:spChg chg="mod">
          <ac:chgData name="BHUPENDRA KUMAR" userId="bbefd606d7f2d7a6" providerId="LiveId" clId="{55E62322-F3F5-4B4F-97D7-AFC79AF09865}" dt="2025-09-23T10:23:04.007" v="444" actId="255"/>
          <ac:spMkLst>
            <pc:docMk/>
            <pc:sldMk cId="0" sldId="284"/>
            <ac:spMk id="2" creationId="{00000000-0000-0000-0000-000000000000}"/>
          </ac:spMkLst>
        </pc:spChg>
        <pc:spChg chg="mod">
          <ac:chgData name="BHUPENDRA KUMAR" userId="bbefd606d7f2d7a6" providerId="LiveId" clId="{55E62322-F3F5-4B4F-97D7-AFC79AF09865}" dt="2025-09-23T10:23:41.412" v="449" actId="207"/>
          <ac:spMkLst>
            <pc:docMk/>
            <pc:sldMk cId="0" sldId="284"/>
            <ac:spMk id="3" creationId="{00000000-0000-0000-0000-000000000000}"/>
          </ac:spMkLst>
        </pc:spChg>
        <pc:spChg chg="mod">
          <ac:chgData name="BHUPENDRA KUMAR" userId="bbefd606d7f2d7a6" providerId="LiveId" clId="{55E62322-F3F5-4B4F-97D7-AFC79AF09865}" dt="2025-09-23T10:22:57.701" v="443" actId="1076"/>
          <ac:spMkLst>
            <pc:docMk/>
            <pc:sldMk cId="0" sldId="284"/>
            <ac:spMk id="5" creationId="{00000000-0000-0000-0000-000000000000}"/>
          </ac:spMkLst>
        </pc:spChg>
      </pc:sldChg>
      <pc:sldChg chg="modSp mod">
        <pc:chgData name="BHUPENDRA KUMAR" userId="bbefd606d7f2d7a6" providerId="LiveId" clId="{55E62322-F3F5-4B4F-97D7-AFC79AF09865}" dt="2025-09-23T09:41:15.574" v="52" actId="14100"/>
        <pc:sldMkLst>
          <pc:docMk/>
          <pc:sldMk cId="0" sldId="285"/>
        </pc:sldMkLst>
        <pc:spChg chg="mod">
          <ac:chgData name="BHUPENDRA KUMAR" userId="bbefd606d7f2d7a6" providerId="LiveId" clId="{55E62322-F3F5-4B4F-97D7-AFC79AF09865}" dt="2025-09-23T09:41:15.574" v="52" actId="14100"/>
          <ac:spMkLst>
            <pc:docMk/>
            <pc:sldMk cId="0" sldId="285"/>
            <ac:spMk id="8" creationId="{00000000-0000-0000-0000-000000000000}"/>
          </ac:spMkLst>
        </pc:spChg>
      </pc:sldChg>
      <pc:sldChg chg="modSp mod">
        <pc:chgData name="BHUPENDRA KUMAR" userId="bbefd606d7f2d7a6" providerId="LiveId" clId="{55E62322-F3F5-4B4F-97D7-AFC79AF09865}" dt="2025-09-23T10:24:51.620" v="457" actId="255"/>
        <pc:sldMkLst>
          <pc:docMk/>
          <pc:sldMk cId="0" sldId="293"/>
        </pc:sldMkLst>
        <pc:spChg chg="mod">
          <ac:chgData name="BHUPENDRA KUMAR" userId="bbefd606d7f2d7a6" providerId="LiveId" clId="{55E62322-F3F5-4B4F-97D7-AFC79AF09865}" dt="2025-09-23T10:24:51.620" v="457" actId="255"/>
          <ac:spMkLst>
            <pc:docMk/>
            <pc:sldMk cId="0" sldId="293"/>
            <ac:spMk id="3" creationId="{00000000-0000-0000-0000-000000000000}"/>
          </ac:spMkLst>
        </pc:spChg>
      </pc:sldChg>
      <pc:sldChg chg="modSp mod">
        <pc:chgData name="BHUPENDRA KUMAR" userId="bbefd606d7f2d7a6" providerId="LiveId" clId="{55E62322-F3F5-4B4F-97D7-AFC79AF09865}" dt="2025-09-23T10:25:05.353" v="460" actId="255"/>
        <pc:sldMkLst>
          <pc:docMk/>
          <pc:sldMk cId="1253973653" sldId="300"/>
        </pc:sldMkLst>
        <pc:spChg chg="mod">
          <ac:chgData name="BHUPENDRA KUMAR" userId="bbefd606d7f2d7a6" providerId="LiveId" clId="{55E62322-F3F5-4B4F-97D7-AFC79AF09865}" dt="2025-09-23T10:25:05.353" v="460" actId="255"/>
          <ac:spMkLst>
            <pc:docMk/>
            <pc:sldMk cId="1253973653" sldId="30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59AAA-BAC0-42DF-8147-69279A1AEB23}" type="datetimeFigureOut">
              <a:rPr lang="en-US" smtClean="0"/>
              <a:pPr/>
              <a:t>12/18/2025</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81010-6234-4E60-AD31-2AC7A8BAE909}" type="slidenum">
              <a:rPr lang="en-IN" smtClean="0"/>
              <a:pPr/>
              <a:t>‹#›</a:t>
            </a:fld>
            <a:endParaRPr lang="en-IN"/>
          </a:p>
        </p:txBody>
      </p:sp>
    </p:spTree>
    <p:extLst>
      <p:ext uri="{BB962C8B-B14F-4D97-AF65-F5344CB8AC3E}">
        <p14:creationId xmlns:p14="http://schemas.microsoft.com/office/powerpoint/2010/main" val="238758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65EBCF4-4BA6-4ED7-BFDE-69166280D4E9}" type="slidenum">
              <a:rPr lang="en-IN" smtClean="0"/>
              <a:pPr/>
              <a:t>16</a:t>
            </a:fld>
            <a:endParaRPr lang="en-IN" dirty="0"/>
          </a:p>
        </p:txBody>
      </p:sp>
    </p:spTree>
    <p:extLst>
      <p:ext uri="{BB962C8B-B14F-4D97-AF65-F5344CB8AC3E}">
        <p14:creationId xmlns:p14="http://schemas.microsoft.com/office/powerpoint/2010/main" val="7575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B81010-6234-4E60-AD31-2AC7A8BAE909}" type="slidenum">
              <a:rPr lang="en-IN" smtClean="0"/>
              <a:pPr/>
              <a:t>19</a:t>
            </a:fld>
            <a:endParaRPr lang="en-IN"/>
          </a:p>
        </p:txBody>
      </p:sp>
    </p:spTree>
    <p:extLst>
      <p:ext uri="{BB962C8B-B14F-4D97-AF65-F5344CB8AC3E}">
        <p14:creationId xmlns:p14="http://schemas.microsoft.com/office/powerpoint/2010/main" val="354154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43776C6-0F22-4A66-A755-5F284BFA622F}" type="slidenum">
              <a:rPr lang="en-US" smtClean="0"/>
              <a:pPr/>
              <a:t>26</a:t>
            </a:fld>
            <a:endParaRPr lang="en-US"/>
          </a:p>
        </p:txBody>
      </p:sp>
      <p:sp>
        <p:nvSpPr>
          <p:cNvPr id="77827" name="Rectangle 2"/>
          <p:cNvSpPr>
            <a:spLocks noGrp="1" noRot="1" noChangeAspect="1" noChangeArrowheads="1" noTextEdit="1"/>
          </p:cNvSpPr>
          <p:nvPr>
            <p:ph type="sldImg"/>
          </p:nvPr>
        </p:nvSpPr>
        <p:spPr>
          <a:xfrm>
            <a:off x="381000" y="685800"/>
            <a:ext cx="6096000" cy="3429000"/>
          </a:xfrm>
          <a:ln/>
        </p:spPr>
      </p:sp>
      <p:sp>
        <p:nvSpPr>
          <p:cNvPr id="77828" name="Rectangle 3"/>
          <p:cNvSpPr>
            <a:spLocks noGrp="1" noChangeArrowheads="1"/>
          </p:cNvSpPr>
          <p:nvPr>
            <p:ph type="body" idx="1"/>
          </p:nvPr>
        </p:nvSpPr>
        <p:spPr>
          <a:xfrm>
            <a:off x="914400" y="4344349"/>
            <a:ext cx="5029200" cy="4113778"/>
          </a:xfrm>
          <a:noFill/>
          <a:ln/>
        </p:spPr>
        <p:txBody>
          <a:bodyPr/>
          <a:lstStyle/>
          <a:p>
            <a:pPr eaLnBrk="1" hangingPunct="1"/>
            <a:endParaRPr lang="en-US"/>
          </a:p>
        </p:txBody>
      </p:sp>
    </p:spTree>
    <p:extLst>
      <p:ext uri="{BB962C8B-B14F-4D97-AF65-F5344CB8AC3E}">
        <p14:creationId xmlns:p14="http://schemas.microsoft.com/office/powerpoint/2010/main" val="163010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l"/>
          <p:cNvPicPr>
            <a:picLocks noChangeAspect="1" noChangeArrowheads="1"/>
          </p:cNvPicPr>
          <p:nvPr/>
        </p:nvPicPr>
        <p:blipFill>
          <a:blip r:embed="rId2" cstate="print"/>
          <a:srcRect/>
          <a:stretch>
            <a:fillRect/>
          </a:stretch>
        </p:blipFill>
        <p:spPr>
          <a:xfrm>
            <a:off x="767408" y="2348880"/>
            <a:ext cx="11125200" cy="3200400"/>
          </a:xfrm>
          <a:prstGeom prst="rect">
            <a:avLst/>
          </a:prstGeom>
          <a:noFill/>
        </p:spPr>
      </p:pic>
      <p:sp>
        <p:nvSpPr>
          <p:cNvPr id="3" name="TextBox 2"/>
          <p:cNvSpPr txBox="1"/>
          <p:nvPr/>
        </p:nvSpPr>
        <p:spPr>
          <a:xfrm>
            <a:off x="623392" y="404664"/>
            <a:ext cx="11049000" cy="3785652"/>
          </a:xfrm>
          <a:prstGeom prst="rect">
            <a:avLst/>
          </a:prstGeom>
          <a:noFill/>
        </p:spPr>
        <p:txBody>
          <a:bodyPr wrap="square" rtlCol="0">
            <a:spAutoFit/>
          </a:bodyPr>
          <a:lstStyle/>
          <a:p>
            <a:pPr algn="ctr"/>
            <a:r>
              <a:rPr lang="en-US" sz="6000" dirty="0">
                <a:solidFill>
                  <a:srgbClr val="FFC000"/>
                </a:solidFill>
                <a:cs typeface="Times New Roman" pitchFamily="18" charset="0"/>
              </a:rPr>
              <a:t> Lesson-18</a:t>
            </a:r>
          </a:p>
          <a:p>
            <a:pPr algn="ctr"/>
            <a:r>
              <a:rPr lang="hi-IN" sz="6000" dirty="0"/>
              <a:t>मृत शरीर का प्रबंधन</a:t>
            </a:r>
            <a:endParaRPr lang="en-US" sz="6000" dirty="0"/>
          </a:p>
          <a:p>
            <a:pPr algn="ctr"/>
            <a:br>
              <a:rPr lang="en-US" sz="6000" b="1" dirty="0">
                <a:solidFill>
                  <a:srgbClr val="FFC000"/>
                </a:solidFill>
                <a:cs typeface="Times New Roman" pitchFamily="18" charset="0"/>
              </a:rPr>
            </a:br>
            <a:endParaRPr lang="en-US" sz="6000" dirty="0">
              <a:solidFill>
                <a:srgbClr val="FFC000"/>
              </a:solidFill>
            </a:endParaRPr>
          </a:p>
        </p:txBody>
      </p:sp>
      <p:pic>
        <p:nvPicPr>
          <p:cNvPr id="6" name="Picture 5"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3421"/>
            <a:ext cx="1447800" cy="1198177"/>
          </a:xfrm>
          <a:prstGeom prst="rect">
            <a:avLst/>
          </a:prstGeom>
          <a:noFill/>
          <a:ln>
            <a:noFill/>
          </a:ln>
        </p:spPr>
      </p:pic>
      <p:pic>
        <p:nvPicPr>
          <p:cNvPr id="9" name="Picture 8"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0" y="173421"/>
            <a:ext cx="1322975" cy="1198178"/>
          </a:xfrm>
          <a:prstGeom prst="rect">
            <a:avLst/>
          </a:prstGeom>
          <a:noFill/>
          <a:ln>
            <a:noFill/>
          </a:ln>
        </p:spPr>
      </p:pic>
      <p:pic>
        <p:nvPicPr>
          <p:cNvPr id="11" name="Picture 10"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graphicFrame>
        <p:nvGraphicFramePr>
          <p:cNvPr id="2" name="Table 1">
            <a:extLst>
              <a:ext uri="{FF2B5EF4-FFF2-40B4-BE49-F238E27FC236}">
                <a16:creationId xmlns:a16="http://schemas.microsoft.com/office/drawing/2014/main" id="{0B54CC73-5045-4478-A11D-C393DB98E5DA}"/>
              </a:ext>
            </a:extLst>
          </p:cNvPr>
          <p:cNvGraphicFramePr>
            <a:graphicFrameLocks noGrp="1"/>
          </p:cNvGraphicFramePr>
          <p:nvPr>
            <p:extLst>
              <p:ext uri="{D42A27DB-BD31-4B8C-83A1-F6EECF244321}">
                <p14:modId xmlns:p14="http://schemas.microsoft.com/office/powerpoint/2010/main" val="1128526949"/>
              </p:ext>
            </p:extLst>
          </p:nvPr>
        </p:nvGraphicFramePr>
        <p:xfrm>
          <a:off x="3805865" y="5926638"/>
          <a:ext cx="4684053" cy="548640"/>
        </p:xfrm>
        <a:graphic>
          <a:graphicData uri="http://schemas.openxmlformats.org/drawingml/2006/table">
            <a:tbl>
              <a:tblPr/>
              <a:tblGrid>
                <a:gridCol w="4684053">
                  <a:extLst>
                    <a:ext uri="{9D8B030D-6E8A-4147-A177-3AD203B41FA5}">
                      <a16:colId xmlns:a16="http://schemas.microsoft.com/office/drawing/2014/main" val="4085055982"/>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dirty="0">
                          <a:solidFill>
                            <a:srgbClr val="FF0000"/>
                          </a:solidFill>
                          <a:effectLst>
                            <a:glow rad="63500">
                              <a:schemeClr val="accent1">
                                <a:satMod val="175000"/>
                                <a:alpha val="40000"/>
                              </a:schemeClr>
                            </a:glow>
                          </a:effectLst>
                          <a:latin typeface="+mn-lt"/>
                        </a:rPr>
                        <a:t> Dy. 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20317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533400" y="1752600"/>
            <a:ext cx="4849225" cy="1143000"/>
          </a:xfrm>
        </p:spPr>
        <p:txBody>
          <a:bodyPr>
            <a:noAutofit/>
          </a:bodyPr>
          <a:lstStyle/>
          <a:p>
            <a:r>
              <a:rPr lang="hi-IN" b="1" dirty="0"/>
              <a:t>रिकवरी</a:t>
            </a:r>
            <a:endParaRPr lang="en-IN" sz="4800" b="1" dirty="0">
              <a:cs typeface="Times New Roman" pitchFamily="18" charset="0"/>
            </a:endParaRPr>
          </a:p>
        </p:txBody>
      </p:sp>
      <p:sp>
        <p:nvSpPr>
          <p:cNvPr id="3" name="Content Placeholder 2"/>
          <p:cNvSpPr>
            <a:spLocks noGrp="1"/>
          </p:cNvSpPr>
          <p:nvPr>
            <p:ph idx="1"/>
          </p:nvPr>
        </p:nvSpPr>
        <p:spPr>
          <a:xfrm>
            <a:off x="5867399" y="1521373"/>
            <a:ext cx="5971175" cy="5793827"/>
          </a:xfrm>
        </p:spPr>
        <p:txBody>
          <a:bodyPr>
            <a:normAutofit/>
          </a:bodyPr>
          <a:lstStyle/>
          <a:p>
            <a:pPr marL="282575" lvl="1" indent="0">
              <a:buNone/>
            </a:pPr>
            <a:r>
              <a:rPr lang="hi-IN" dirty="0"/>
              <a:t>शरीर की रिकवरी मृत प्रबंधन मे पहला कदम है और यह आमतौर पर अराजक और अव्यवस्थित निम्नलिखित सदस्यों के द्वारा </a:t>
            </a:r>
            <a:endParaRPr lang="en-US" dirty="0"/>
          </a:p>
          <a:p>
            <a:pPr marL="681038" lvl="1" indent="-398463"/>
            <a:endParaRPr lang="en-US" sz="1400" dirty="0">
              <a:solidFill>
                <a:srgbClr val="FF0000"/>
              </a:solidFill>
            </a:endParaRPr>
          </a:p>
          <a:p>
            <a:pPr marL="681038" lvl="2" indent="-398463">
              <a:spcBef>
                <a:spcPts val="600"/>
              </a:spcBef>
              <a:spcAft>
                <a:spcPts val="600"/>
              </a:spcAft>
              <a:buFont typeface="Wingdings" panose="05000000000000000000" pitchFamily="2" charset="2"/>
              <a:buChar char="§"/>
            </a:pPr>
            <a:r>
              <a:rPr lang="hi-IN" sz="2800" dirty="0"/>
              <a:t>मृत व्यक्ति के समुदाय के सदस्य</a:t>
            </a:r>
            <a:endParaRPr lang="en-US" sz="1200" dirty="0"/>
          </a:p>
          <a:p>
            <a:pPr marL="681038" lvl="2" indent="-398463">
              <a:spcBef>
                <a:spcPts val="600"/>
              </a:spcBef>
              <a:spcAft>
                <a:spcPts val="600"/>
              </a:spcAft>
              <a:buFont typeface="Wingdings" panose="05000000000000000000" pitchFamily="2" charset="2"/>
              <a:buChar char="§"/>
            </a:pPr>
            <a:r>
              <a:rPr lang="hi-IN" sz="2800" dirty="0"/>
              <a:t>स्वयंसेवक</a:t>
            </a:r>
            <a:r>
              <a:rPr lang="en-US" sz="2800" dirty="0"/>
              <a:t> (</a:t>
            </a:r>
            <a:r>
              <a:rPr lang="hi-IN" sz="2800" dirty="0"/>
              <a:t>एनजीओ</a:t>
            </a:r>
            <a:r>
              <a:rPr lang="en-US" sz="2800" dirty="0"/>
              <a:t>)</a:t>
            </a:r>
            <a:endParaRPr lang="en-US" sz="1200" dirty="0"/>
          </a:p>
          <a:p>
            <a:pPr marL="681038" lvl="2" indent="-398463">
              <a:spcBef>
                <a:spcPts val="600"/>
              </a:spcBef>
              <a:spcAft>
                <a:spcPts val="600"/>
              </a:spcAft>
              <a:buFont typeface="Wingdings" panose="05000000000000000000" pitchFamily="2" charset="2"/>
              <a:buChar char="§"/>
            </a:pPr>
            <a:r>
              <a:rPr lang="hi-IN" sz="2800" dirty="0"/>
              <a:t>एनडीआरएफ की तरह आपदा प्रबंधन दल</a:t>
            </a:r>
          </a:p>
          <a:p>
            <a:pPr marL="681038" lvl="2" indent="-398463">
              <a:spcBef>
                <a:spcPts val="600"/>
              </a:spcBef>
              <a:spcAft>
                <a:spcPts val="600"/>
              </a:spcAft>
              <a:buFont typeface="Wingdings" panose="05000000000000000000" pitchFamily="2" charset="2"/>
              <a:buChar char="§"/>
            </a:pPr>
            <a:r>
              <a:rPr lang="hi-IN" sz="2800" dirty="0"/>
              <a:t>सेना,</a:t>
            </a:r>
            <a:r>
              <a:rPr lang="en-US" sz="2800" dirty="0"/>
              <a:t>	</a:t>
            </a:r>
            <a:r>
              <a:rPr lang="hi-IN" sz="2800" dirty="0"/>
              <a:t>पुलिस, </a:t>
            </a:r>
            <a:r>
              <a:rPr lang="en-US" sz="2800" dirty="0"/>
              <a:t> </a:t>
            </a:r>
            <a:r>
              <a:rPr lang="hi-IN" sz="2800" dirty="0"/>
              <a:t>नागरिक</a:t>
            </a:r>
            <a:r>
              <a:rPr lang="en-US" sz="2800" dirty="0"/>
              <a:t>	</a:t>
            </a:r>
            <a:r>
              <a:rPr lang="hi-IN" sz="2800" dirty="0"/>
              <a:t>रक्षादल के कार्मिक </a:t>
            </a:r>
            <a:endParaRPr lang="en-US" sz="2800" dirty="0"/>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096000" y="914400"/>
            <a:ext cx="5638800" cy="5586434"/>
          </a:xfrm>
        </p:spPr>
        <p:txBody>
          <a:bodyPr>
            <a:normAutofit/>
          </a:bodyPr>
          <a:lstStyle/>
          <a:p>
            <a:pPr marL="457200" lvl="1" indent="-457200">
              <a:buFont typeface="Arial" panose="020B0604020202020204" pitchFamily="34" charset="0"/>
              <a:buChar char="•"/>
            </a:pPr>
            <a:r>
              <a:rPr lang="hi-IN" sz="2800" dirty="0"/>
              <a:t>शवों को बरामद करने में लगने वाला समय आपदा के अनुसार अलग</a:t>
            </a:r>
            <a:r>
              <a:rPr lang="en-US" sz="2800" dirty="0"/>
              <a:t>-</a:t>
            </a:r>
            <a:r>
              <a:rPr lang="hi-IN" sz="2800" dirty="0"/>
              <a:t>अलग हो सकता है</a:t>
            </a:r>
            <a:br>
              <a:rPr lang="en-US" sz="2800" dirty="0"/>
            </a:br>
            <a:r>
              <a:rPr lang="en-US" sz="2800" dirty="0"/>
              <a:t>(</a:t>
            </a:r>
            <a:r>
              <a:rPr lang="hi-IN" sz="2800" dirty="0"/>
              <a:t>भूकंप</a:t>
            </a:r>
            <a:r>
              <a:rPr lang="en-US" sz="2800" dirty="0"/>
              <a:t>, </a:t>
            </a:r>
            <a:r>
              <a:rPr lang="hi-IN" sz="2800" dirty="0"/>
              <a:t>बाढ़</a:t>
            </a:r>
            <a:r>
              <a:rPr lang="en-US" sz="2800" dirty="0"/>
              <a:t>, </a:t>
            </a:r>
            <a:r>
              <a:rPr lang="hi-IN" sz="2800" dirty="0"/>
              <a:t>चक्रवात</a:t>
            </a:r>
            <a:r>
              <a:rPr lang="en-US" sz="2800" dirty="0"/>
              <a:t>, </a:t>
            </a:r>
            <a:r>
              <a:rPr lang="hi-IN" sz="2800" dirty="0"/>
              <a:t>ट्रेन हादसा आदि</a:t>
            </a:r>
            <a:r>
              <a:rPr lang="en-US" sz="2800" dirty="0"/>
              <a:t>)</a:t>
            </a:r>
            <a:br>
              <a:rPr lang="en-US" sz="2800" dirty="0"/>
            </a:br>
            <a:r>
              <a:rPr lang="en-US" sz="2800" dirty="0"/>
              <a:t> </a:t>
            </a:r>
            <a:br>
              <a:rPr lang="en-US" sz="2800" dirty="0"/>
            </a:br>
            <a:br>
              <a:rPr lang="en-US" sz="2800" dirty="0"/>
            </a:br>
            <a:r>
              <a:rPr lang="hi-IN" sz="2400" b="1" dirty="0">
                <a:solidFill>
                  <a:schemeClr val="tx1"/>
                </a:solidFill>
              </a:rPr>
              <a:t>नोट</a:t>
            </a:r>
            <a:r>
              <a:rPr lang="en-US" sz="2400" b="1" dirty="0">
                <a:solidFill>
                  <a:schemeClr val="tx1"/>
                </a:solidFill>
              </a:rPr>
              <a:t>: - </a:t>
            </a:r>
            <a:r>
              <a:rPr lang="hi-IN" sz="2400" dirty="0"/>
              <a:t>रिकवरी हस्तचालित या यंत्रचालित हो सकती है लेकिन मानवीय  पर्यवेक्षण आवश्यक है।</a:t>
            </a:r>
            <a:endParaRPr lang="en-US" sz="2800" dirty="0"/>
          </a:p>
        </p:txBody>
      </p:sp>
      <p:sp>
        <p:nvSpPr>
          <p:cNvPr id="3" name="Rectangle 2"/>
          <p:cNvSpPr/>
          <p:nvPr/>
        </p:nvSpPr>
        <p:spPr>
          <a:xfrm>
            <a:off x="1586064" y="1752600"/>
            <a:ext cx="1816524" cy="769441"/>
          </a:xfrm>
          <a:prstGeom prst="rect">
            <a:avLst/>
          </a:prstGeom>
        </p:spPr>
        <p:txBody>
          <a:bodyPr wrap="none">
            <a:spAutoFit/>
          </a:bodyPr>
          <a:lstStyle/>
          <a:p>
            <a:pPr algn="ctr"/>
            <a:r>
              <a:rPr lang="hi-IN" sz="4400" b="1" dirty="0"/>
              <a:t>रिकवरी</a:t>
            </a:r>
            <a:endParaRPr lang="en-US" sz="4400" dirty="0"/>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19600" y="0"/>
            <a:ext cx="77724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4876800" y="1676400"/>
            <a:ext cx="6553200" cy="4953000"/>
          </a:xfrm>
        </p:spPr>
        <p:txBody>
          <a:bodyPr>
            <a:noAutofit/>
          </a:bodyPr>
          <a:lstStyle/>
          <a:p>
            <a:r>
              <a:rPr lang="en-US" sz="2400" dirty="0">
                <a:latin typeface="+mj-lt"/>
                <a:cs typeface="Times New Roman" pitchFamily="18" charset="0"/>
              </a:rPr>
              <a:t>It Is Not A Single Man Procedure </a:t>
            </a:r>
          </a:p>
          <a:p>
            <a:r>
              <a:rPr lang="en-US" sz="2400" dirty="0">
                <a:latin typeface="+mj-lt"/>
                <a:cs typeface="Times New Roman" pitchFamily="18" charset="0"/>
              </a:rPr>
              <a:t>Use Plastic Body Bags/ Plastic Sheets </a:t>
            </a:r>
          </a:p>
          <a:p>
            <a:r>
              <a:rPr lang="en-US" sz="2400" dirty="0">
                <a:latin typeface="+mj-lt"/>
                <a:cs typeface="Times New Roman" pitchFamily="18" charset="0"/>
              </a:rPr>
              <a:t>Do Not Try To Rejoin The Body Parts</a:t>
            </a:r>
          </a:p>
          <a:p>
            <a:pPr>
              <a:buNone/>
            </a:pPr>
            <a:r>
              <a:rPr lang="en-US" sz="2400" dirty="0">
                <a:latin typeface="+mj-lt"/>
                <a:cs typeface="Times New Roman" pitchFamily="18" charset="0"/>
              </a:rPr>
              <a:t>	(Every Parts Should  Be Packed Separately) </a:t>
            </a:r>
          </a:p>
          <a:p>
            <a:r>
              <a:rPr lang="en-US" sz="2400" dirty="0">
                <a:latin typeface="+mj-lt"/>
                <a:cs typeface="Times New Roman" pitchFamily="18" charset="0"/>
              </a:rPr>
              <a:t> Personnel Belongings (Jewelry Associated Documents) Should Not Be Separated From The Body/ Remains During Recovery</a:t>
            </a:r>
          </a:p>
          <a:p>
            <a:r>
              <a:rPr lang="en-US" sz="2400" dirty="0">
                <a:latin typeface="+mj-lt"/>
                <a:cs typeface="Times New Roman" pitchFamily="18" charset="0"/>
              </a:rPr>
              <a:t>Do Not Promote Visual Identification At The Site Of Recovery </a:t>
            </a:r>
            <a:endParaRPr lang="en-IN" sz="2400" dirty="0">
              <a:latin typeface="+mj-lt"/>
              <a:cs typeface="Times New Roman" pitchFamily="18" charset="0"/>
            </a:endParaRPr>
          </a:p>
        </p:txBody>
      </p:sp>
      <p:sp>
        <p:nvSpPr>
          <p:cNvPr id="5" name="TextBox 4"/>
          <p:cNvSpPr txBox="1"/>
          <p:nvPr/>
        </p:nvSpPr>
        <p:spPr>
          <a:xfrm>
            <a:off x="228600" y="1676400"/>
            <a:ext cx="4114800" cy="1938992"/>
          </a:xfrm>
          <a:prstGeom prst="rect">
            <a:avLst/>
          </a:prstGeom>
          <a:noFill/>
        </p:spPr>
        <p:txBody>
          <a:bodyPr wrap="square" rtlCol="0">
            <a:spAutoFit/>
          </a:bodyPr>
          <a:lstStyle/>
          <a:p>
            <a:pPr lvl="0" algn="ctr" eaLnBrk="0" fontAlgn="base" hangingPunct="0">
              <a:spcBef>
                <a:spcPct val="0"/>
              </a:spcBef>
              <a:spcAft>
                <a:spcPct val="0"/>
              </a:spcAft>
            </a:pPr>
            <a:r>
              <a:rPr lang="hi-IN" sz="4000" b="1" dirty="0">
                <a:latin typeface="Arial" panose="020B0604020202020204" pitchFamily="34" charset="0"/>
                <a:ea typeface="Calibri" panose="020F0502020204030204" pitchFamily="34" charset="0"/>
                <a:cs typeface="Mangal"/>
              </a:rPr>
              <a:t>शवों को बरामद करते समय ध्यान मे रखनेवाली बातें</a:t>
            </a:r>
            <a:endParaRPr lang="hi-IN" sz="4000" dirty="0">
              <a:latin typeface="Arial" panose="020B0604020202020204" pitchFamily="34" charset="0"/>
            </a:endParaRPr>
          </a:p>
        </p:txBody>
      </p:sp>
      <p:pic>
        <p:nvPicPr>
          <p:cNvPr id="7" name="Picture 6"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8" name="Picture 7"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 name="docshapegroup18"/>
          <p:cNvGrpSpPr>
            <a:grpSpLocks/>
          </p:cNvGrpSpPr>
          <p:nvPr/>
        </p:nvGrpSpPr>
        <p:grpSpPr bwMode="auto">
          <a:xfrm>
            <a:off x="4419600" y="0"/>
            <a:ext cx="7772400" cy="6858000"/>
            <a:chOff x="6960" y="0"/>
            <a:chExt cx="12240" cy="10800"/>
          </a:xfrm>
        </p:grpSpPr>
        <p:sp>
          <p:nvSpPr>
            <p:cNvPr id="10" name="docshape19"/>
            <p:cNvSpPr>
              <a:spLocks noChangeArrowheads="1"/>
            </p:cNvSpPr>
            <p:nvPr/>
          </p:nvSpPr>
          <p:spPr bwMode="auto">
            <a:xfrm>
              <a:off x="6960" y="0"/>
              <a:ext cx="12240" cy="10800"/>
            </a:xfrm>
            <a:prstGeom prst="rect">
              <a:avLst/>
            </a:prstGeom>
            <a:solidFill>
              <a:srgbClr val="E6DFE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11" name="docshape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60" y="247"/>
              <a:ext cx="2084" cy="190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419600" y="1366345"/>
            <a:ext cx="7543800" cy="4951997"/>
          </a:xfrm>
          <a:prstGeom prst="rect">
            <a:avLst/>
          </a:prstGeom>
        </p:spPr>
        <p:txBody>
          <a:bodyPr wrap="square">
            <a:spAutoFit/>
          </a:bodyPr>
          <a:lstStyle/>
          <a:p>
            <a:pPr marL="515938" marR="0" lvl="1" indent="-400050">
              <a:spcBef>
                <a:spcPts val="600"/>
              </a:spcBef>
              <a:spcAft>
                <a:spcPts val="600"/>
              </a:spcAft>
              <a:buFont typeface="Arial" panose="020B0604020202020204" pitchFamily="34" charset="0"/>
              <a:buChar char="•"/>
              <a:tabLst>
                <a:tab pos="469265" algn="l"/>
                <a:tab pos="469900" algn="l"/>
              </a:tabLst>
            </a:pPr>
            <a:r>
              <a:rPr lang="hi-IN" sz="2800" dirty="0">
                <a:latin typeface="Calibri" panose="020F0502020204030204" pitchFamily="34" charset="0"/>
                <a:ea typeface="Arial" panose="020B0604020202020204" pitchFamily="34" charset="0"/>
                <a:cs typeface="Mangal"/>
              </a:rPr>
              <a:t>यह</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एक अकेले व्यक्ति</a:t>
            </a:r>
            <a:r>
              <a:rPr lang="hi-IN" sz="2800" dirty="0">
                <a:latin typeface="Calibri" panose="020F0502020204030204" pitchFamily="34" charset="0"/>
                <a:ea typeface="Arial" panose="020B0604020202020204" pitchFamily="34" charset="0"/>
              </a:rPr>
              <a:t> द्वारा </a:t>
            </a:r>
            <a:r>
              <a:rPr lang="hi-IN" sz="2800" dirty="0">
                <a:latin typeface="Calibri" panose="020F0502020204030204" pitchFamily="34" charset="0"/>
                <a:ea typeface="Arial" panose="020B0604020202020204" pitchFamily="34" charset="0"/>
                <a:cs typeface="Mangal"/>
              </a:rPr>
              <a:t>की</a:t>
            </a:r>
            <a:r>
              <a:rPr lang="hi-IN" sz="2800" dirty="0">
                <a:latin typeface="Calibri" panose="020F0502020204030204" pitchFamily="34" charset="0"/>
                <a:ea typeface="Arial" panose="020B0604020202020204" pitchFamily="34" charset="0"/>
              </a:rPr>
              <a:t> जानेवाली </a:t>
            </a:r>
            <a:r>
              <a:rPr lang="hi-IN" sz="2800" dirty="0">
                <a:latin typeface="Calibri" panose="020F0502020204030204" pitchFamily="34" charset="0"/>
                <a:ea typeface="Arial" panose="020B0604020202020204" pitchFamily="34" charset="0"/>
                <a:cs typeface="Mangal"/>
              </a:rPr>
              <a:t>प्रक्रिया</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नहीं</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है</a:t>
            </a:r>
            <a:endParaRPr lang="en-US" sz="2800" dirty="0">
              <a:latin typeface="Calibri" panose="020F0502020204030204" pitchFamily="34" charset="0"/>
              <a:ea typeface="Arial" panose="020B0604020202020204" pitchFamily="34" charset="0"/>
            </a:endParaRPr>
          </a:p>
          <a:p>
            <a:pPr marL="515938" marR="0" lvl="1" indent="-400050">
              <a:spcBef>
                <a:spcPts val="600"/>
              </a:spcBef>
              <a:spcAft>
                <a:spcPts val="600"/>
              </a:spcAft>
              <a:buFont typeface="Arial" panose="020B0604020202020204" pitchFamily="34" charset="0"/>
              <a:buChar char="•"/>
              <a:tabLst>
                <a:tab pos="469265" algn="l"/>
                <a:tab pos="469900" algn="l"/>
              </a:tabLst>
            </a:pPr>
            <a:r>
              <a:rPr lang="hi-IN" sz="2800" dirty="0">
                <a:latin typeface="Calibri" panose="020F0502020204030204" pitchFamily="34" charset="0"/>
                <a:ea typeface="Arial" panose="020B0604020202020204" pitchFamily="34" charset="0"/>
                <a:cs typeface="Mangal"/>
              </a:rPr>
              <a:t>प्लास्टिक</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बॉडी</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बैग</a:t>
            </a:r>
            <a:r>
              <a:rPr lang="en-US" sz="2800" dirty="0">
                <a:latin typeface="Calibri" panose="020F0502020204030204" pitchFamily="34" charset="0"/>
                <a:ea typeface="Arial" panose="020B0604020202020204" pitchFamily="34" charset="0"/>
              </a:rPr>
              <a:t>/</a:t>
            </a:r>
            <a:r>
              <a:rPr lang="hi-IN" sz="2800" dirty="0">
                <a:latin typeface="Calibri" panose="020F0502020204030204" pitchFamily="34" charset="0"/>
                <a:ea typeface="Arial" panose="020B0604020202020204" pitchFamily="34" charset="0"/>
                <a:cs typeface="Mangal"/>
              </a:rPr>
              <a:t>शीट</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का</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उपयोग</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करें</a:t>
            </a:r>
          </a:p>
          <a:p>
            <a:pPr marL="515938" marR="0" lvl="1" indent="-400050">
              <a:spcBef>
                <a:spcPts val="600"/>
              </a:spcBef>
              <a:spcAft>
                <a:spcPts val="600"/>
              </a:spcAft>
              <a:buFont typeface="Arial" panose="020B0604020202020204" pitchFamily="34" charset="0"/>
              <a:buChar char="•"/>
              <a:tabLst>
                <a:tab pos="469265" algn="l"/>
                <a:tab pos="469900" algn="l"/>
              </a:tabLst>
            </a:pPr>
            <a:r>
              <a:rPr lang="hi-IN" sz="2800" dirty="0">
                <a:latin typeface="Calibri" panose="020F0502020204030204" pitchFamily="34" charset="0"/>
                <a:ea typeface="Arial" panose="020B0604020202020204" pitchFamily="34" charset="0"/>
                <a:cs typeface="Mangal"/>
              </a:rPr>
              <a:t>शरीर के अंगो को फिर से जोड़ने की कोशिश न करें </a:t>
            </a:r>
            <a:r>
              <a:rPr lang="en-US" sz="2800" dirty="0">
                <a:latin typeface="Calibri" panose="020F0502020204030204" pitchFamily="34" charset="0"/>
                <a:ea typeface="Arial" panose="020B0604020202020204" pitchFamily="34" charset="0"/>
              </a:rPr>
              <a:t>(</a:t>
            </a:r>
            <a:r>
              <a:rPr lang="hi-IN" sz="2800" dirty="0">
                <a:latin typeface="Calibri" panose="020F0502020204030204" pitchFamily="34" charset="0"/>
                <a:ea typeface="Arial" panose="020B0604020202020204" pitchFamily="34" charset="0"/>
                <a:cs typeface="Mangal"/>
              </a:rPr>
              <a:t>हर</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हिस्से</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को</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अलग</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से</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पैक</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किया</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जाना</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चाहिए</a:t>
            </a:r>
            <a:r>
              <a:rPr lang="en-US" sz="2800" dirty="0">
                <a:latin typeface="Calibri" panose="020F0502020204030204" pitchFamily="34" charset="0"/>
                <a:ea typeface="Arial" panose="020B0604020202020204" pitchFamily="34" charset="0"/>
              </a:rPr>
              <a:t>)</a:t>
            </a:r>
          </a:p>
          <a:p>
            <a:pPr marL="515938" marR="984250" lvl="1" indent="-400050">
              <a:lnSpc>
                <a:spcPct val="97000"/>
              </a:lnSpc>
              <a:spcBef>
                <a:spcPts val="600"/>
              </a:spcBef>
              <a:spcAft>
                <a:spcPts val="600"/>
              </a:spcAft>
              <a:buFont typeface="Arial" panose="020B0604020202020204" pitchFamily="34" charset="0"/>
              <a:buChar char="•"/>
              <a:tabLst>
                <a:tab pos="469900" algn="l"/>
              </a:tabLst>
            </a:pPr>
            <a:r>
              <a:rPr lang="hi-IN" sz="2800" dirty="0">
                <a:latin typeface="Calibri" panose="020F0502020204030204" pitchFamily="34" charset="0"/>
                <a:ea typeface="Arial" panose="020B0604020202020204" pitchFamily="34" charset="0"/>
              </a:rPr>
              <a:t>रिकवरी </a:t>
            </a:r>
            <a:r>
              <a:rPr lang="hi-IN" sz="2800" dirty="0">
                <a:latin typeface="Calibri" panose="020F0502020204030204" pitchFamily="34" charset="0"/>
                <a:ea typeface="Arial" panose="020B0604020202020204" pitchFamily="34" charset="0"/>
                <a:cs typeface="Mangal"/>
              </a:rPr>
              <a:t>के</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दौरान</a:t>
            </a:r>
            <a:r>
              <a:rPr lang="hi-IN" sz="2800" dirty="0">
                <a:latin typeface="Calibri" panose="020F0502020204030204" pitchFamily="34" charset="0"/>
                <a:ea typeface="Arial" panose="020B0604020202020204" pitchFamily="34" charset="0"/>
              </a:rPr>
              <a:t> कोई भी </a:t>
            </a:r>
            <a:r>
              <a:rPr lang="hi-IN" sz="2800" dirty="0">
                <a:latin typeface="Calibri" panose="020F0502020204030204" pitchFamily="34" charset="0"/>
                <a:ea typeface="Arial" panose="020B0604020202020204" pitchFamily="34" charset="0"/>
                <a:cs typeface="Mangal"/>
              </a:rPr>
              <a:t>सामान</a:t>
            </a:r>
            <a:r>
              <a:rPr lang="en-US"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गहने</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से</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जुड़े</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दस्तावेज</a:t>
            </a:r>
            <a:r>
              <a:rPr lang="en-US"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शव</a:t>
            </a:r>
            <a:r>
              <a:rPr lang="en-US" sz="2800" dirty="0">
                <a:latin typeface="Calibri" panose="020F0502020204030204" pitchFamily="34" charset="0"/>
                <a:ea typeface="Arial" panose="020B0604020202020204" pitchFamily="34" charset="0"/>
              </a:rPr>
              <a:t>/</a:t>
            </a:r>
            <a:r>
              <a:rPr lang="hi-IN" sz="2800" dirty="0">
                <a:latin typeface="Calibri" panose="020F0502020204030204" pitchFamily="34" charset="0"/>
                <a:ea typeface="Arial" panose="020B0604020202020204" pitchFamily="34" charset="0"/>
                <a:cs typeface="Mangal"/>
              </a:rPr>
              <a:t>अवशेषों</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से</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अलग</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नहीं</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किया</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जाना</a:t>
            </a:r>
            <a:r>
              <a:rPr lang="hi-IN" sz="2800" dirty="0">
                <a:latin typeface="Calibri" panose="020F0502020204030204" pitchFamily="34" charset="0"/>
                <a:ea typeface="Arial" panose="020B0604020202020204" pitchFamily="34" charset="0"/>
              </a:rPr>
              <a:t> </a:t>
            </a:r>
            <a:r>
              <a:rPr lang="hi-IN" sz="2800" dirty="0">
                <a:latin typeface="Calibri" panose="020F0502020204030204" pitchFamily="34" charset="0"/>
                <a:ea typeface="Arial" panose="020B0604020202020204" pitchFamily="34" charset="0"/>
                <a:cs typeface="Mangal"/>
              </a:rPr>
              <a:t>चाहिए</a:t>
            </a:r>
            <a:endParaRPr lang="en-US" sz="2800" dirty="0">
              <a:latin typeface="Calibri" panose="020F0502020204030204" pitchFamily="34" charset="0"/>
              <a:ea typeface="Arial" panose="020B0604020202020204" pitchFamily="34" charset="0"/>
            </a:endParaRPr>
          </a:p>
          <a:p>
            <a:pPr marL="515938" marR="949325" lvl="1" indent="-400050">
              <a:lnSpc>
                <a:spcPct val="97000"/>
              </a:lnSpc>
              <a:spcBef>
                <a:spcPts val="600"/>
              </a:spcBef>
              <a:spcAft>
                <a:spcPts val="600"/>
              </a:spcAft>
              <a:buFont typeface="Arial" panose="020B0604020202020204" pitchFamily="34" charset="0"/>
              <a:buChar char="•"/>
              <a:tabLst>
                <a:tab pos="469900" algn="l"/>
              </a:tabLst>
            </a:pPr>
            <a:r>
              <a:rPr lang="hi-IN" sz="2800" dirty="0">
                <a:latin typeface="Mangal"/>
                <a:ea typeface="Arial" panose="020B0604020202020204" pitchFamily="34" charset="0"/>
              </a:rPr>
              <a:t>रिकवरी </a:t>
            </a:r>
            <a:r>
              <a:rPr lang="hi-IN" sz="2800" dirty="0">
                <a:latin typeface="Mangal"/>
                <a:ea typeface="Arial" panose="020B0604020202020204" pitchFamily="34" charset="0"/>
                <a:cs typeface="Mangal"/>
              </a:rPr>
              <a:t>स्थल</a:t>
            </a:r>
            <a:r>
              <a:rPr lang="hi-IN" sz="2800" dirty="0">
                <a:latin typeface="Mangal"/>
                <a:ea typeface="Arial" panose="020B0604020202020204" pitchFamily="34" charset="0"/>
              </a:rPr>
              <a:t> </a:t>
            </a:r>
            <a:r>
              <a:rPr lang="hi-IN" sz="2800" dirty="0">
                <a:latin typeface="Mangal"/>
                <a:ea typeface="Arial" panose="020B0604020202020204" pitchFamily="34" charset="0"/>
                <a:cs typeface="Mangal"/>
              </a:rPr>
              <a:t>पर</a:t>
            </a:r>
            <a:r>
              <a:rPr lang="hi-IN" sz="2800" dirty="0">
                <a:latin typeface="Mangal"/>
                <a:ea typeface="Arial" panose="020B0604020202020204" pitchFamily="34" charset="0"/>
              </a:rPr>
              <a:t> </a:t>
            </a:r>
            <a:r>
              <a:rPr lang="hi-IN" sz="2800" dirty="0">
                <a:latin typeface="Mangal"/>
                <a:ea typeface="Arial" panose="020B0604020202020204" pitchFamily="34" charset="0"/>
                <a:cs typeface="Mangal"/>
              </a:rPr>
              <a:t>दृश्य</a:t>
            </a:r>
            <a:r>
              <a:rPr lang="hi-IN" sz="2800" dirty="0">
                <a:latin typeface="Mangal"/>
                <a:ea typeface="Arial" panose="020B0604020202020204" pitchFamily="34" charset="0"/>
              </a:rPr>
              <a:t> </a:t>
            </a:r>
            <a:r>
              <a:rPr lang="hi-IN" sz="2800" dirty="0">
                <a:latin typeface="Mangal"/>
                <a:ea typeface="Arial" panose="020B0604020202020204" pitchFamily="34" charset="0"/>
                <a:cs typeface="Mangal"/>
              </a:rPr>
              <a:t>पहचान</a:t>
            </a:r>
            <a:r>
              <a:rPr lang="hi-IN" sz="2800" dirty="0">
                <a:latin typeface="Mangal"/>
                <a:ea typeface="Arial" panose="020B0604020202020204" pitchFamily="34" charset="0"/>
              </a:rPr>
              <a:t> </a:t>
            </a:r>
            <a:r>
              <a:rPr lang="hi-IN" sz="2800" dirty="0">
                <a:latin typeface="Mangal"/>
                <a:ea typeface="Arial" panose="020B0604020202020204" pitchFamily="34" charset="0"/>
                <a:cs typeface="Mangal"/>
              </a:rPr>
              <a:t>को</a:t>
            </a:r>
            <a:r>
              <a:rPr lang="hi-IN" sz="2800" dirty="0">
                <a:latin typeface="Mangal"/>
                <a:ea typeface="Arial" panose="020B0604020202020204" pitchFamily="34" charset="0"/>
              </a:rPr>
              <a:t> </a:t>
            </a:r>
            <a:r>
              <a:rPr lang="hi-IN" sz="2800" dirty="0">
                <a:latin typeface="Mangal"/>
                <a:ea typeface="Arial" panose="020B0604020202020204" pitchFamily="34" charset="0"/>
                <a:cs typeface="Mangal"/>
              </a:rPr>
              <a:t>बढ़ावा</a:t>
            </a:r>
            <a:r>
              <a:rPr lang="hi-IN" sz="2800" dirty="0">
                <a:latin typeface="Mangal"/>
                <a:ea typeface="Arial" panose="020B0604020202020204" pitchFamily="34" charset="0"/>
              </a:rPr>
              <a:t> </a:t>
            </a:r>
            <a:r>
              <a:rPr lang="hi-IN" sz="2800" dirty="0">
                <a:latin typeface="Mangal"/>
                <a:ea typeface="Arial" panose="020B0604020202020204" pitchFamily="34" charset="0"/>
                <a:cs typeface="Mangal"/>
              </a:rPr>
              <a:t>न</a:t>
            </a:r>
            <a:r>
              <a:rPr lang="hi-IN" sz="2800" dirty="0">
                <a:latin typeface="Mangal"/>
                <a:ea typeface="Arial" panose="020B0604020202020204" pitchFamily="34" charset="0"/>
              </a:rPr>
              <a:t> </a:t>
            </a:r>
            <a:r>
              <a:rPr lang="hi-IN" sz="2800" dirty="0">
                <a:latin typeface="Mangal"/>
                <a:ea typeface="Arial" panose="020B0604020202020204" pitchFamily="34" charset="0"/>
                <a:cs typeface="Mangal"/>
              </a:rPr>
              <a:t>दें</a:t>
            </a:r>
            <a:endParaRPr lang="en-US" sz="2800" dirty="0">
              <a:latin typeface="Mangal"/>
              <a:ea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5400" y="0"/>
            <a:ext cx="70866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5410199" y="1600200"/>
            <a:ext cx="6428375" cy="4876800"/>
          </a:xfrm>
        </p:spPr>
        <p:txBody>
          <a:bodyPr>
            <a:normAutofit/>
          </a:bodyPr>
          <a:lstStyle/>
          <a:p>
            <a:pPr lvl="0"/>
            <a:r>
              <a:rPr lang="hi-IN" sz="2800" dirty="0"/>
              <a:t>हर एक मृतक के शरीर की दस्ताबेजिकरण आवश्यक है </a:t>
            </a:r>
            <a:r>
              <a:rPr lang="en-US" sz="2800" dirty="0"/>
              <a:t>/</a:t>
            </a:r>
            <a:r>
              <a:rPr lang="hi-IN" sz="2800" dirty="0"/>
              <a:t> उनकी तस्वीर के साथ</a:t>
            </a:r>
            <a:endParaRPr lang="en-IN" sz="2800" dirty="0"/>
          </a:p>
          <a:p>
            <a:pPr marL="0" indent="0">
              <a:buNone/>
            </a:pPr>
            <a:endParaRPr lang="en-IN" sz="2800" dirty="0"/>
          </a:p>
          <a:p>
            <a:pPr lvl="0"/>
            <a:r>
              <a:rPr lang="hi-IN" sz="2800" dirty="0"/>
              <a:t>किसी भी स्तर पर मृतकों की बरामदगी में बच्चों को शामिल न करें</a:t>
            </a:r>
            <a:endParaRPr lang="en-GB" sz="2800" dirty="0"/>
          </a:p>
          <a:p>
            <a:pPr marL="0" lvl="0" indent="0">
              <a:buNone/>
            </a:pPr>
            <a:endParaRPr lang="en-IN" sz="2800" dirty="0"/>
          </a:p>
          <a:p>
            <a:r>
              <a:rPr lang="hi-IN" sz="2800" dirty="0"/>
              <a:t>हमेशा सुरक्षात्मक दस्ताने का इस्तेमाल करें और</a:t>
            </a:r>
            <a:r>
              <a:rPr lang="en-US" sz="2800" dirty="0"/>
              <a:t> </a:t>
            </a:r>
            <a:r>
              <a:rPr lang="hi-IN" sz="2800" dirty="0"/>
              <a:t>शवों को संभालने के बाद हमेशा अपने हाथ धोएं</a:t>
            </a:r>
            <a:endParaRPr lang="en-IN" sz="2800" dirty="0"/>
          </a:p>
          <a:p>
            <a:pPr>
              <a:lnSpc>
                <a:spcPct val="200000"/>
              </a:lnSpc>
              <a:buNone/>
            </a:pPr>
            <a:endParaRPr lang="en-IN" sz="3600" dirty="0">
              <a:latin typeface="+mj-lt"/>
              <a:cs typeface="Times New Roman" pitchFamily="18" charset="0"/>
            </a:endParaRPr>
          </a:p>
        </p:txBody>
      </p:sp>
      <p:pic>
        <p:nvPicPr>
          <p:cNvPr id="4" name="Picture 4"/>
          <p:cNvPicPr>
            <a:picLocks noChangeAspect="1" noChangeArrowheads="1"/>
          </p:cNvPicPr>
          <p:nvPr/>
        </p:nvPicPr>
        <p:blipFill>
          <a:blip r:embed="rId2" cstate="print"/>
          <a:srcRect/>
          <a:stretch>
            <a:fillRect/>
          </a:stretch>
        </p:blipFill>
        <p:spPr bwMode="auto">
          <a:xfrm>
            <a:off x="1012778" y="1600200"/>
            <a:ext cx="3711622" cy="5029200"/>
          </a:xfrm>
          <a:prstGeom prst="rect">
            <a:avLst/>
          </a:prstGeom>
          <a:noFill/>
          <a:ln w="9525">
            <a:noFill/>
            <a:miter lim="800000"/>
            <a:headEnd/>
            <a:tailEnd/>
          </a:ln>
        </p:spPr>
      </p:pic>
      <p:pic>
        <p:nvPicPr>
          <p:cNvPr id="6" name="Picture 5"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7" name="Picture 6"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0"/>
            <a:ext cx="73914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4800601" y="1366345"/>
            <a:ext cx="7391400" cy="5491655"/>
          </a:xfrm>
        </p:spPr>
        <p:txBody>
          <a:bodyPr>
            <a:noAutofit/>
          </a:bodyPr>
          <a:lstStyle/>
          <a:p>
            <a:pPr marL="565150" lvl="1" indent="-398463">
              <a:spcBef>
                <a:spcPts val="600"/>
              </a:spcBef>
              <a:spcAft>
                <a:spcPts val="600"/>
              </a:spcAft>
              <a:buFont typeface="Arial" panose="020B0604020202020204" pitchFamily="34" charset="0"/>
              <a:buChar char="•"/>
            </a:pPr>
            <a:r>
              <a:rPr lang="hi-IN" dirty="0"/>
              <a:t>सभी मृतकों को अस्पताल के मुर्दाघर या चयनित अस्थायी भंडारण स्थान पर लाएं</a:t>
            </a:r>
            <a:endParaRPr lang="en-US" dirty="0"/>
          </a:p>
          <a:p>
            <a:pPr marL="565150" lvl="1" indent="-398463">
              <a:spcBef>
                <a:spcPts val="600"/>
              </a:spcBef>
              <a:spcAft>
                <a:spcPts val="600"/>
              </a:spcAft>
              <a:buFont typeface="Arial" panose="020B0604020202020204" pitchFamily="34" charset="0"/>
              <a:buChar char="•"/>
            </a:pPr>
            <a:r>
              <a:rPr lang="hi-IN" dirty="0"/>
              <a:t>मैनुअल लिफ्टिंग के बजाय स्ट्रेचर का उपयोग करें</a:t>
            </a:r>
            <a:endParaRPr lang="en-US" dirty="0"/>
          </a:p>
          <a:p>
            <a:pPr marL="565150" lvl="1" indent="-398463">
              <a:spcBef>
                <a:spcPts val="600"/>
              </a:spcBef>
              <a:spcAft>
                <a:spcPts val="600"/>
              </a:spcAft>
              <a:buFont typeface="Arial" panose="020B0604020202020204" pitchFamily="34" charset="0"/>
              <a:buChar char="•"/>
            </a:pPr>
            <a:r>
              <a:rPr lang="hi-IN" dirty="0"/>
              <a:t>मृतकों को ले जाने के लिए बंद डिब्बे वाले वाहनों का उपयोग करें</a:t>
            </a:r>
            <a:endParaRPr lang="en-US" dirty="0"/>
          </a:p>
          <a:p>
            <a:pPr marL="565150" lvl="1" indent="-398463">
              <a:spcBef>
                <a:spcPts val="600"/>
              </a:spcBef>
              <a:spcAft>
                <a:spcPts val="600"/>
              </a:spcAft>
              <a:buFont typeface="Arial" panose="020B0604020202020204" pitchFamily="34" charset="0"/>
              <a:buChar char="•"/>
            </a:pPr>
            <a:r>
              <a:rPr lang="hi-IN" dirty="0"/>
              <a:t>यदि पर्याप्त परिवहन साधन उपलब्ध हैं तो एम्बुलेंस का उपयोग करने से बचें</a:t>
            </a:r>
            <a:endParaRPr lang="en-US" dirty="0"/>
          </a:p>
          <a:p>
            <a:pPr marL="565150" lvl="1" indent="-398463">
              <a:spcBef>
                <a:spcPts val="600"/>
              </a:spcBef>
              <a:spcAft>
                <a:spcPts val="600"/>
              </a:spcAft>
              <a:buFont typeface="Arial" panose="020B0604020202020204" pitchFamily="34" charset="0"/>
              <a:buChar char="•"/>
            </a:pPr>
            <a:r>
              <a:rPr lang="hi-IN" dirty="0"/>
              <a:t>यदि पर्याप्त हो तो वाहनों में मृतको को एक दुसरे के ऊपर न रखें यदि परिवहन सुविधाएं उपलब्ध हैं।</a:t>
            </a:r>
            <a:endParaRPr lang="en-US" dirty="0"/>
          </a:p>
        </p:txBody>
      </p:sp>
      <p:sp>
        <p:nvSpPr>
          <p:cNvPr id="4" name="TextBox 3"/>
          <p:cNvSpPr txBox="1"/>
          <p:nvPr/>
        </p:nvSpPr>
        <p:spPr>
          <a:xfrm>
            <a:off x="381000" y="1752600"/>
            <a:ext cx="4114800" cy="1446550"/>
          </a:xfrm>
          <a:prstGeom prst="rect">
            <a:avLst/>
          </a:prstGeom>
          <a:noFill/>
        </p:spPr>
        <p:txBody>
          <a:bodyPr wrap="square" rtlCol="0">
            <a:spAutoFit/>
          </a:bodyPr>
          <a:lstStyle/>
          <a:p>
            <a:pPr algn="ctr"/>
            <a:r>
              <a:rPr lang="hi-IN" sz="4400" b="1" dirty="0"/>
              <a:t>मृतकों का</a:t>
            </a:r>
            <a:r>
              <a:rPr lang="en-GB" sz="4400" b="1" dirty="0"/>
              <a:t> </a:t>
            </a:r>
            <a:endParaRPr lang="hi-IN" sz="4400" b="1" dirty="0"/>
          </a:p>
          <a:p>
            <a:pPr algn="ctr"/>
            <a:r>
              <a:rPr lang="hi-IN" sz="4400" b="1" dirty="0"/>
              <a:t>परिवहन </a:t>
            </a:r>
            <a:endParaRPr lang="en-US" sz="4400" b="1" dirty="0">
              <a:solidFill>
                <a:srgbClr val="FFC000"/>
              </a:solidFill>
            </a:endParaRPr>
          </a:p>
        </p:txBody>
      </p:sp>
      <p:pic>
        <p:nvPicPr>
          <p:cNvPr id="7" name="Picture 6"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8" name="Picture 7"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3400" y="0"/>
            <a:ext cx="78486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228600" y="1505989"/>
            <a:ext cx="3962400" cy="1143000"/>
          </a:xfrm>
        </p:spPr>
        <p:txBody>
          <a:bodyPr>
            <a:normAutofit/>
          </a:bodyPr>
          <a:lstStyle/>
          <a:p>
            <a:r>
              <a:rPr lang="hi-IN" b="1" dirty="0"/>
              <a:t>भंडारण</a:t>
            </a:r>
            <a:endParaRPr lang="en-IN" b="1" dirty="0">
              <a:solidFill>
                <a:srgbClr val="FF0000"/>
              </a:solidFill>
              <a:cs typeface="Times New Roman" pitchFamily="18" charset="0"/>
            </a:endParaRPr>
          </a:p>
        </p:txBody>
      </p:sp>
      <p:sp>
        <p:nvSpPr>
          <p:cNvPr id="3" name="Content Placeholder 2"/>
          <p:cNvSpPr>
            <a:spLocks noGrp="1"/>
          </p:cNvSpPr>
          <p:nvPr>
            <p:ph idx="1"/>
          </p:nvPr>
        </p:nvSpPr>
        <p:spPr>
          <a:xfrm>
            <a:off x="4372494" y="1542011"/>
            <a:ext cx="7438505" cy="4953000"/>
          </a:xfrm>
        </p:spPr>
        <p:txBody>
          <a:bodyPr>
            <a:normAutofit/>
          </a:bodyPr>
          <a:lstStyle/>
          <a:p>
            <a:pPr marL="565150" lvl="1" indent="-398463">
              <a:buFont typeface="Arial" panose="020B0604020202020204" pitchFamily="34" charset="0"/>
              <a:buChar char="•"/>
            </a:pPr>
            <a:r>
              <a:rPr lang="hi-IN" dirty="0"/>
              <a:t>आवश्यक स्थान और भंडारण की अवधि पर विचार करें।</a:t>
            </a:r>
            <a:endParaRPr lang="en-GB" dirty="0"/>
          </a:p>
          <a:p>
            <a:pPr marL="565150" indent="-398463">
              <a:buNone/>
            </a:pPr>
            <a:endParaRPr lang="en-IN" sz="2800" dirty="0"/>
          </a:p>
          <a:p>
            <a:pPr marL="565150" lvl="1" indent="-398463">
              <a:buFont typeface="Arial" panose="020B0604020202020204" pitchFamily="34" charset="0"/>
              <a:buChar char="•"/>
            </a:pPr>
            <a:r>
              <a:rPr lang="hi-IN" dirty="0"/>
              <a:t>जलरोधक लेबल के भंडारण</a:t>
            </a:r>
            <a:r>
              <a:rPr lang="en-US" dirty="0"/>
              <a:t>/</a:t>
            </a:r>
            <a:r>
              <a:rPr lang="hi-IN" dirty="0"/>
              <a:t>उपयोग से पहले स्थायी पहचान कोड दिया गया</a:t>
            </a:r>
            <a:endParaRPr lang="en-GB" dirty="0"/>
          </a:p>
          <a:p>
            <a:pPr marL="166687" lvl="1" indent="0">
              <a:buNone/>
            </a:pPr>
            <a:endParaRPr lang="en-IN" dirty="0"/>
          </a:p>
          <a:p>
            <a:pPr marL="565150" lvl="1" indent="-398463">
              <a:buFont typeface="Arial" panose="020B0604020202020204" pitchFamily="34" charset="0"/>
              <a:buChar char="•"/>
            </a:pPr>
            <a:r>
              <a:rPr lang="hi-IN" dirty="0"/>
              <a:t>भंडारण से पहले मौसम</a:t>
            </a:r>
            <a:r>
              <a:rPr lang="en-US" dirty="0"/>
              <a:t>/</a:t>
            </a:r>
            <a:r>
              <a:rPr lang="hi-IN" dirty="0"/>
              <a:t>जलवायु की स्थिति को ध्यान में रखा जाए</a:t>
            </a:r>
            <a:r>
              <a:rPr lang="en-US" dirty="0"/>
              <a:t> (48-72 </a:t>
            </a:r>
            <a:r>
              <a:rPr lang="hi-IN" dirty="0"/>
              <a:t>घंटों के बाद चेहरे की पहचान बहुत मुश्किल होती है</a:t>
            </a:r>
            <a:r>
              <a:rPr lang="en-US" dirty="0"/>
              <a:t>)</a:t>
            </a:r>
            <a:endParaRPr lang="en-IN" dirty="0"/>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0" y="0"/>
            <a:ext cx="80010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4343400" y="1447800"/>
            <a:ext cx="7620000" cy="5318078"/>
          </a:xfrm>
        </p:spPr>
        <p:txBody>
          <a:bodyPr>
            <a:normAutofit/>
          </a:bodyPr>
          <a:lstStyle/>
          <a:p>
            <a:pPr marL="515938" lvl="1" indent="-466725">
              <a:buFont typeface="Arial" panose="020B0604020202020204" pitchFamily="34" charset="0"/>
              <a:buChar char="•"/>
            </a:pPr>
            <a:r>
              <a:rPr lang="hi-IN" dirty="0"/>
              <a:t>सुनिश्चित करें मृतक का सामान पैक किया गया है, तथा एक ही विशिष्ट पहचान संख्या के साथ लेबल किया गया है और शरीर या शरीर के अंगों के साथ स्टोर किया गया है</a:t>
            </a:r>
            <a:endParaRPr lang="en-GB" dirty="0"/>
          </a:p>
          <a:p>
            <a:pPr marL="515938" lvl="1" indent="-466725">
              <a:buFont typeface="Arial" panose="020B0604020202020204" pitchFamily="34" charset="0"/>
              <a:buChar char="•"/>
            </a:pPr>
            <a:endParaRPr lang="en-IN" sz="1200" dirty="0"/>
          </a:p>
          <a:p>
            <a:pPr marL="515938" lvl="1" indent="-466725">
              <a:buFont typeface="Arial" panose="020B0604020202020204" pitchFamily="34" charset="0"/>
              <a:buChar char="•"/>
            </a:pPr>
            <a:r>
              <a:rPr lang="hi-IN" dirty="0"/>
              <a:t>कपड़े शरीर पर छोड़ देने चाहिए</a:t>
            </a:r>
            <a:endParaRPr lang="en-GB" dirty="0"/>
          </a:p>
          <a:p>
            <a:pPr marL="49213" lvl="1" indent="0">
              <a:buNone/>
              <a:tabLst>
                <a:tab pos="565150" algn="l"/>
              </a:tabLst>
            </a:pPr>
            <a:r>
              <a:rPr lang="hi-IN" sz="1200" dirty="0"/>
              <a:t>	</a:t>
            </a:r>
            <a:r>
              <a:rPr lang="hi-IN" sz="2400" dirty="0">
                <a:solidFill>
                  <a:srgbClr val="FF0000"/>
                </a:solidFill>
              </a:rPr>
              <a:t>नोट </a:t>
            </a:r>
            <a:r>
              <a:rPr lang="en-US" sz="2400" dirty="0">
                <a:solidFill>
                  <a:srgbClr val="FF0000"/>
                </a:solidFill>
              </a:rPr>
              <a:t>:- </a:t>
            </a:r>
            <a:r>
              <a:rPr lang="hi-IN" sz="2400" dirty="0"/>
              <a:t>फॉर्मेलिन इंजेक्शन शरीर को सड़ने से रोकता है</a:t>
            </a:r>
            <a:endParaRPr lang="en-GB" sz="2400" dirty="0"/>
          </a:p>
          <a:p>
            <a:pPr marL="515938" lvl="1" indent="-466725">
              <a:buFont typeface="Arial" panose="020B0604020202020204" pitchFamily="34" charset="0"/>
              <a:buChar char="•"/>
            </a:pPr>
            <a:endParaRPr lang="en-IN" sz="1200" dirty="0"/>
          </a:p>
          <a:p>
            <a:pPr marL="515938" lvl="1" indent="-466725">
              <a:lnSpc>
                <a:spcPct val="110000"/>
              </a:lnSpc>
              <a:buFont typeface="Arial" panose="020B0604020202020204" pitchFamily="34" charset="0"/>
              <a:buChar char="•"/>
            </a:pPr>
            <a:r>
              <a:rPr lang="hi-IN" dirty="0"/>
              <a:t>बर्फ के पिघलने और गीलेपण को ध्यान मे रखकर बर्फ का उपयोग सावधानी से किया जाना चाहिए।</a:t>
            </a:r>
            <a:endParaRPr lang="en-IN" dirty="0"/>
          </a:p>
          <a:p>
            <a:pPr marL="515938" lvl="1" indent="-466725">
              <a:lnSpc>
                <a:spcPct val="150000"/>
              </a:lnSpc>
              <a:buFont typeface="Arial" pitchFamily="34" charset="0"/>
              <a:buChar char="•"/>
            </a:pPr>
            <a:endParaRPr lang="en-IN" b="1" dirty="0">
              <a:latin typeface="+mj-lt"/>
              <a:cs typeface="Times New Roman" pitchFamily="18" charset="0"/>
            </a:endParaRPr>
          </a:p>
          <a:p>
            <a:pPr marL="515938" indent="-466725"/>
            <a:endParaRPr lang="en-IN" dirty="0">
              <a:latin typeface="+mj-lt"/>
              <a:cs typeface="Times New Roman" pitchFamily="18" charset="0"/>
            </a:endParaRPr>
          </a:p>
        </p:txBody>
      </p:sp>
      <p:pic>
        <p:nvPicPr>
          <p:cNvPr id="5" name="Picture 4"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
        <p:nvSpPr>
          <p:cNvPr id="7" name="Title 1">
            <a:extLst>
              <a:ext uri="{FF2B5EF4-FFF2-40B4-BE49-F238E27FC236}">
                <a16:creationId xmlns:a16="http://schemas.microsoft.com/office/drawing/2014/main" id="{9B8FC9AB-FA3C-16C0-3D64-3ADA14771224}"/>
              </a:ext>
            </a:extLst>
          </p:cNvPr>
          <p:cNvSpPr>
            <a:spLocks noGrp="1"/>
          </p:cNvSpPr>
          <p:nvPr>
            <p:ph type="title"/>
          </p:nvPr>
        </p:nvSpPr>
        <p:spPr>
          <a:xfrm>
            <a:off x="152400" y="1505989"/>
            <a:ext cx="3962400" cy="1143000"/>
          </a:xfrm>
        </p:spPr>
        <p:txBody>
          <a:bodyPr>
            <a:normAutofit/>
          </a:bodyPr>
          <a:lstStyle/>
          <a:p>
            <a:r>
              <a:rPr lang="hi-IN" b="1" dirty="0"/>
              <a:t>भंडारण</a:t>
            </a:r>
            <a:endParaRPr lang="en-IN" b="1" dirty="0">
              <a:solidFill>
                <a:srgbClr val="FF0000"/>
              </a:solidFill>
              <a:cs typeface="Times New Roman"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457200" y="1676400"/>
            <a:ext cx="4343400" cy="1143000"/>
          </a:xfrm>
        </p:spPr>
        <p:txBody>
          <a:bodyPr>
            <a:noAutofit/>
          </a:bodyPr>
          <a:lstStyle/>
          <a:p>
            <a:r>
              <a:rPr lang="en-GB" sz="4000" dirty="0"/>
              <a:t> </a:t>
            </a:r>
            <a:r>
              <a:rPr lang="hi-IN" sz="4000" b="1" dirty="0"/>
              <a:t>अस्थाई</a:t>
            </a:r>
            <a:r>
              <a:rPr lang="en-US" sz="4000" b="1" dirty="0"/>
              <a:t>	 </a:t>
            </a:r>
            <a:r>
              <a:rPr lang="hi-IN" sz="4000" b="1" dirty="0"/>
              <a:t>दफन</a:t>
            </a:r>
            <a:endParaRPr lang="en-IN" sz="4000" b="1" dirty="0">
              <a:solidFill>
                <a:srgbClr val="FFC000"/>
              </a:solidFill>
              <a:cs typeface="Times New Roman" pitchFamily="18" charset="0"/>
            </a:endParaRPr>
          </a:p>
        </p:txBody>
      </p:sp>
      <p:sp>
        <p:nvSpPr>
          <p:cNvPr id="3" name="Content Placeholder 2"/>
          <p:cNvSpPr>
            <a:spLocks noGrp="1"/>
          </p:cNvSpPr>
          <p:nvPr>
            <p:ph idx="1"/>
          </p:nvPr>
        </p:nvSpPr>
        <p:spPr>
          <a:xfrm>
            <a:off x="5791200" y="1447800"/>
            <a:ext cx="6019800" cy="4876801"/>
          </a:xfrm>
        </p:spPr>
        <p:txBody>
          <a:bodyPr>
            <a:normAutofit/>
          </a:bodyPr>
          <a:lstStyle/>
          <a:p>
            <a:pPr marL="398463" lvl="1" indent="-349250">
              <a:spcBef>
                <a:spcPts val="1000"/>
              </a:spcBef>
              <a:spcAft>
                <a:spcPts val="1000"/>
              </a:spcAft>
              <a:buFont typeface="Arial" panose="020B0604020202020204" pitchFamily="34" charset="0"/>
              <a:buChar char="•"/>
            </a:pPr>
            <a:r>
              <a:rPr lang="hi-IN" dirty="0"/>
              <a:t>दफन की गहराई</a:t>
            </a:r>
            <a:r>
              <a:rPr lang="en-US" dirty="0"/>
              <a:t> = 1.5 </a:t>
            </a:r>
            <a:r>
              <a:rPr lang="hi-IN" dirty="0"/>
              <a:t>मीटर</a:t>
            </a:r>
            <a:endParaRPr lang="en-IN" dirty="0"/>
          </a:p>
          <a:p>
            <a:pPr marL="398463" lvl="1" indent="-349250">
              <a:spcBef>
                <a:spcPts val="1000"/>
              </a:spcBef>
              <a:spcAft>
                <a:spcPts val="1000"/>
              </a:spcAft>
              <a:buFont typeface="Arial" panose="020B0604020202020204" pitchFamily="34" charset="0"/>
              <a:buChar char="•"/>
            </a:pPr>
            <a:r>
              <a:rPr lang="hi-IN" dirty="0"/>
              <a:t>दफन स्थल और पेयजल स्रोत के बीच की दूरी</a:t>
            </a:r>
            <a:r>
              <a:rPr lang="en-US" dirty="0"/>
              <a:t> = 200 </a:t>
            </a:r>
            <a:r>
              <a:rPr lang="hi-IN" dirty="0"/>
              <a:t>मीटर</a:t>
            </a:r>
            <a:r>
              <a:rPr lang="en-US" dirty="0"/>
              <a:t> (40 </a:t>
            </a:r>
            <a:r>
              <a:rPr lang="hi-IN" dirty="0"/>
              <a:t>या उससे कम</a:t>
            </a:r>
            <a:r>
              <a:rPr lang="en-US" dirty="0"/>
              <a:t>), </a:t>
            </a:r>
            <a:r>
              <a:rPr lang="hi-IN" dirty="0"/>
              <a:t>यदि</a:t>
            </a:r>
            <a:r>
              <a:rPr lang="en-US" dirty="0"/>
              <a:t> 50 </a:t>
            </a:r>
            <a:r>
              <a:rPr lang="hi-IN" dirty="0"/>
              <a:t>से</a:t>
            </a:r>
            <a:r>
              <a:rPr lang="en-US" dirty="0"/>
              <a:t> 60</a:t>
            </a:r>
            <a:r>
              <a:rPr lang="hi-IN" dirty="0"/>
              <a:t> हो तो </a:t>
            </a:r>
            <a:r>
              <a:rPr lang="en-US" dirty="0"/>
              <a:t>250 </a:t>
            </a:r>
            <a:r>
              <a:rPr lang="hi-IN" dirty="0"/>
              <a:t>मीटर तथा </a:t>
            </a:r>
            <a:r>
              <a:rPr lang="en-US" dirty="0"/>
              <a:t>60 </a:t>
            </a:r>
            <a:r>
              <a:rPr lang="hi-IN" dirty="0"/>
              <a:t>या उससे अधिक</a:t>
            </a:r>
            <a:r>
              <a:rPr lang="en-IN" dirty="0"/>
              <a:t> </a:t>
            </a:r>
            <a:r>
              <a:rPr lang="hi-IN" dirty="0"/>
              <a:t>होने पर </a:t>
            </a:r>
            <a:r>
              <a:rPr lang="en-US" dirty="0"/>
              <a:t>350 </a:t>
            </a:r>
            <a:r>
              <a:rPr lang="hi-IN" dirty="0"/>
              <a:t>मीटर। </a:t>
            </a:r>
            <a:endParaRPr lang="en-GB" dirty="0"/>
          </a:p>
          <a:p>
            <a:pPr marL="398463" lvl="1" indent="-349250">
              <a:spcBef>
                <a:spcPts val="1000"/>
              </a:spcBef>
              <a:spcAft>
                <a:spcPts val="1000"/>
              </a:spcAft>
              <a:buFont typeface="Arial" panose="020B0604020202020204" pitchFamily="34" charset="0"/>
              <a:buChar char="•"/>
            </a:pPr>
            <a:r>
              <a:rPr lang="hi-IN" dirty="0"/>
              <a:t>शवों के बीच की दूरी</a:t>
            </a:r>
            <a:r>
              <a:rPr lang="en-US" dirty="0"/>
              <a:t> = 0.4 </a:t>
            </a:r>
            <a:r>
              <a:rPr lang="hi-IN" dirty="0"/>
              <a:t>मीटर</a:t>
            </a:r>
            <a:endParaRPr lang="en-GB" dirty="0"/>
          </a:p>
          <a:p>
            <a:pPr marL="398463" lvl="1" indent="-349250">
              <a:spcBef>
                <a:spcPts val="1000"/>
              </a:spcBef>
              <a:spcAft>
                <a:spcPts val="1000"/>
              </a:spcAft>
              <a:buFont typeface="Arial" panose="020B0604020202020204" pitchFamily="34" charset="0"/>
              <a:buChar char="•"/>
            </a:pPr>
            <a:r>
              <a:rPr lang="hi-IN" dirty="0"/>
              <a:t>दो पंक्तियों के बीच की दूरी</a:t>
            </a:r>
            <a:r>
              <a:rPr lang="en-US" dirty="0"/>
              <a:t> = 0.6 </a:t>
            </a:r>
            <a:r>
              <a:rPr lang="hi-IN" dirty="0"/>
              <a:t>मीटर</a:t>
            </a:r>
            <a:endParaRPr lang="en-IN" dirty="0"/>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228600" y="1371600"/>
            <a:ext cx="5257800" cy="1143000"/>
          </a:xfrm>
        </p:spPr>
        <p:txBody>
          <a:bodyPr>
            <a:noAutofit/>
          </a:bodyPr>
          <a:lstStyle/>
          <a:p>
            <a:r>
              <a:rPr lang="hi-IN" b="1" dirty="0"/>
              <a:t>मृतकों की पहचान</a:t>
            </a:r>
            <a:endParaRPr lang="en-IN" sz="4000" b="1" dirty="0">
              <a:solidFill>
                <a:srgbClr val="FFC000"/>
              </a:solidFill>
              <a:cs typeface="Times New Roman" pitchFamily="18" charset="0"/>
            </a:endParaRPr>
          </a:p>
        </p:txBody>
      </p:sp>
      <p:sp>
        <p:nvSpPr>
          <p:cNvPr id="3" name="Content Placeholder 2"/>
          <p:cNvSpPr>
            <a:spLocks noGrp="1"/>
          </p:cNvSpPr>
          <p:nvPr>
            <p:ph idx="1"/>
          </p:nvPr>
        </p:nvSpPr>
        <p:spPr>
          <a:xfrm>
            <a:off x="6019800" y="2514601"/>
            <a:ext cx="5562600" cy="1981200"/>
          </a:xfrm>
        </p:spPr>
        <p:txBody>
          <a:bodyPr>
            <a:noAutofit/>
          </a:bodyPr>
          <a:lstStyle/>
          <a:p>
            <a:pPr marL="0" indent="0" algn="ctr">
              <a:buNone/>
            </a:pPr>
            <a:r>
              <a:rPr lang="hi-IN" sz="2800" dirty="0"/>
              <a:t>प्रबंधन का सबसे अधिक समय-साध्य कार्य मृतकों की पहचान होता है तथा सफल समापन के लिए विशेषज्ञ सहायता की आवश्यकता है</a:t>
            </a:r>
            <a:endParaRPr lang="en-IN" sz="2800" dirty="0"/>
          </a:p>
        </p:txBody>
      </p:sp>
      <p:pic>
        <p:nvPicPr>
          <p:cNvPr id="4" name="Picture 4" descr="Dead-body-in-morgue-006"/>
          <p:cNvPicPr>
            <a:picLocks noChangeAspect="1" noChangeArrowheads="1"/>
          </p:cNvPicPr>
          <p:nvPr/>
        </p:nvPicPr>
        <p:blipFill>
          <a:blip r:embed="rId2" cstate="print"/>
          <a:srcRect/>
          <a:stretch>
            <a:fillRect/>
          </a:stretch>
        </p:blipFill>
        <p:spPr bwMode="auto">
          <a:xfrm>
            <a:off x="3429000" y="4343399"/>
            <a:ext cx="2057400" cy="2188028"/>
          </a:xfrm>
          <a:prstGeom prst="rect">
            <a:avLst/>
          </a:prstGeom>
          <a:noFill/>
          <a:ln w="9525">
            <a:noFill/>
            <a:miter lim="800000"/>
            <a:headEnd/>
            <a:tailEnd/>
          </a:ln>
        </p:spPr>
      </p:pic>
      <p:pic>
        <p:nvPicPr>
          <p:cNvPr id="5" name="Picture 2" descr="phuket_tsunami_2004_23"/>
          <p:cNvPicPr>
            <a:picLocks noChangeAspect="1" noChangeArrowheads="1"/>
          </p:cNvPicPr>
          <p:nvPr/>
        </p:nvPicPr>
        <p:blipFill>
          <a:blip r:embed="rId3" cstate="print"/>
          <a:srcRect/>
          <a:stretch>
            <a:fillRect/>
          </a:stretch>
        </p:blipFill>
        <p:spPr bwMode="auto">
          <a:xfrm>
            <a:off x="631428" y="4343399"/>
            <a:ext cx="2264172" cy="2188028"/>
          </a:xfrm>
          <a:prstGeom prst="rect">
            <a:avLst/>
          </a:prstGeom>
          <a:noFill/>
          <a:ln w="9525">
            <a:noFill/>
            <a:miter lim="800000"/>
            <a:headEnd/>
            <a:tailEnd/>
          </a:ln>
        </p:spPr>
      </p:pic>
      <p:pic>
        <p:nvPicPr>
          <p:cNvPr id="7" name="Picture 6" descr="C:\Users\Acer\Downloads\WhatsApp Image 2025-09-04 at 17.24.38 (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8" name="Picture 7" descr="C:\Users\Acer\Downloads\WhatsApp Image 2025-09-04 at 17.24.38 (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09600" y="1565564"/>
            <a:ext cx="4724400" cy="2971800"/>
          </a:xfrm>
        </p:spPr>
        <p:txBody>
          <a:bodyPr>
            <a:normAutofit fontScale="90000"/>
          </a:bodyPr>
          <a:lstStyle/>
          <a:p>
            <a:br>
              <a:rPr lang="hi-IN" b="1" dirty="0"/>
            </a:br>
            <a:r>
              <a:rPr lang="hi-IN" b="1" dirty="0"/>
              <a:t>शव परीक्षण के दौरान एकत्र की गई जानकारी का व्यवस्थित संकलन</a:t>
            </a:r>
            <a:br>
              <a:rPr lang="hi-IN" b="1" dirty="0"/>
            </a:br>
            <a:endParaRPr lang="en-IN" b="1" dirty="0"/>
          </a:p>
        </p:txBody>
      </p:sp>
      <p:sp>
        <p:nvSpPr>
          <p:cNvPr id="3" name="Content Placeholder 2"/>
          <p:cNvSpPr>
            <a:spLocks noGrp="1"/>
          </p:cNvSpPr>
          <p:nvPr>
            <p:ph idx="1"/>
          </p:nvPr>
        </p:nvSpPr>
        <p:spPr>
          <a:xfrm>
            <a:off x="5638799" y="1600200"/>
            <a:ext cx="6199775" cy="4693920"/>
          </a:xfrm>
        </p:spPr>
        <p:txBody>
          <a:bodyPr>
            <a:noAutofit/>
          </a:bodyPr>
          <a:lstStyle/>
          <a:p>
            <a:pPr lvl="1" indent="-509588">
              <a:buFont typeface="Arial" panose="020B0604020202020204" pitchFamily="34" charset="0"/>
              <a:buChar char="•"/>
            </a:pPr>
            <a:r>
              <a:rPr lang="hi-IN" dirty="0"/>
              <a:t>एक विशिष्ट पहचान संख्या निश्चित करना।</a:t>
            </a:r>
            <a:endParaRPr lang="en-IN" dirty="0"/>
          </a:p>
          <a:p>
            <a:pPr lvl="1" indent="-509588">
              <a:buFont typeface="Arial" panose="020B0604020202020204" pitchFamily="34" charset="0"/>
              <a:buChar char="•"/>
            </a:pPr>
            <a:r>
              <a:rPr lang="hi-IN" dirty="0"/>
              <a:t>शरीर के अंगों पर विशिष्ट पहचान संख्या अंकित करना।</a:t>
            </a:r>
            <a:endParaRPr lang="en-IN" dirty="0"/>
          </a:p>
          <a:p>
            <a:pPr lvl="1" indent="-509588">
              <a:buFont typeface="Arial" panose="020B0604020202020204" pitchFamily="34" charset="0"/>
              <a:buChar char="•"/>
            </a:pPr>
            <a:r>
              <a:rPr lang="hi-IN" dirty="0"/>
              <a:t>शरीर के अंग की तस्वीरें प्राप्त करना</a:t>
            </a:r>
            <a:endParaRPr lang="en-IN" sz="2800" dirty="0"/>
          </a:p>
          <a:p>
            <a:pPr lvl="1" indent="-509588">
              <a:buFont typeface="Arial" panose="020B0604020202020204" pitchFamily="34" charset="0"/>
              <a:buChar char="•"/>
            </a:pPr>
            <a:r>
              <a:rPr lang="hi-IN" dirty="0"/>
              <a:t>शव पहचान पत्र की जानकारी को पूरा करना</a:t>
            </a:r>
            <a:endParaRPr lang="en-IN" dirty="0"/>
          </a:p>
          <a:p>
            <a:pPr lvl="1" indent="-509588">
              <a:buFont typeface="Arial" panose="020B0604020202020204" pitchFamily="34" charset="0"/>
              <a:buChar char="•"/>
            </a:pPr>
            <a:r>
              <a:rPr lang="hi-IN" dirty="0"/>
              <a:t>सुरक्षित रूप से जानकारी संग्रहीत करना</a:t>
            </a:r>
            <a:endParaRPr lang="en-IN" dirty="0"/>
          </a:p>
        </p:txBody>
      </p:sp>
      <p:pic>
        <p:nvPicPr>
          <p:cNvPr id="5" name="Picture 4"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0"/>
            <a:ext cx="75438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228600" y="1676400"/>
            <a:ext cx="4267200" cy="1143000"/>
          </a:xfrm>
        </p:spPr>
        <p:txBody>
          <a:bodyPr>
            <a:normAutofit/>
          </a:bodyPr>
          <a:lstStyle/>
          <a:p>
            <a:r>
              <a:rPr lang="hi-IN" sz="4000" b="1" dirty="0"/>
              <a:t>उद्देश्य</a:t>
            </a:r>
            <a:endParaRPr lang="en-IN" sz="4000" b="1" dirty="0">
              <a:solidFill>
                <a:srgbClr val="FFC000"/>
              </a:solidFill>
              <a:cs typeface="Times New Roman" pitchFamily="18" charset="0"/>
            </a:endParaRPr>
          </a:p>
        </p:txBody>
      </p:sp>
      <p:sp>
        <p:nvSpPr>
          <p:cNvPr id="3" name="Content Placeholder 2"/>
          <p:cNvSpPr>
            <a:spLocks noGrp="1"/>
          </p:cNvSpPr>
          <p:nvPr>
            <p:ph idx="1"/>
          </p:nvPr>
        </p:nvSpPr>
        <p:spPr>
          <a:xfrm>
            <a:off x="4876800" y="1524000"/>
            <a:ext cx="7162800" cy="5105400"/>
          </a:xfrm>
        </p:spPr>
        <p:txBody>
          <a:bodyPr>
            <a:normAutofit/>
          </a:bodyPr>
          <a:lstStyle/>
          <a:p>
            <a:pPr marL="0" indent="0">
              <a:buNone/>
            </a:pPr>
            <a:r>
              <a:rPr lang="hi-IN" sz="2400" dirty="0"/>
              <a:t>इस पाठ के पूरा होने पर</a:t>
            </a:r>
            <a:r>
              <a:rPr lang="en-US" sz="2400" dirty="0"/>
              <a:t>, </a:t>
            </a:r>
            <a:r>
              <a:rPr lang="hi-IN" sz="2400" dirty="0"/>
              <a:t>आपको निम्न कार्यों के बारे  जानकारी होगी </a:t>
            </a:r>
            <a:r>
              <a:rPr lang="en-US" sz="2400" dirty="0"/>
              <a:t>:</a:t>
            </a:r>
          </a:p>
          <a:p>
            <a:pPr marL="628650" lvl="0"/>
            <a:r>
              <a:rPr lang="hi-IN" sz="2400" dirty="0"/>
              <a:t>शवों को संभालने के आम दुष्परिणाम </a:t>
            </a:r>
          </a:p>
          <a:p>
            <a:pPr marL="628650" lvl="0"/>
            <a:r>
              <a:rPr lang="hi-IN" sz="2400" dirty="0"/>
              <a:t>शवों को संभालने के तरीके</a:t>
            </a:r>
            <a:endParaRPr lang="en-US" sz="2400" dirty="0"/>
          </a:p>
          <a:p>
            <a:pPr marL="628650"/>
            <a:r>
              <a:rPr lang="hi-IN" sz="2400" dirty="0"/>
              <a:t>प्रथम सहायता कर्मी/दल की भूमिकाएं और जिम्मेदारियां।</a:t>
            </a:r>
            <a:endParaRPr lang="en-US" sz="2400" dirty="0"/>
          </a:p>
          <a:p>
            <a:pPr marL="628650" lvl="0"/>
            <a:r>
              <a:rPr lang="hi-IN" sz="2400" dirty="0"/>
              <a:t>ध्यान रखने योग्य कारण</a:t>
            </a:r>
            <a:endParaRPr lang="en-US" sz="2400" dirty="0"/>
          </a:p>
          <a:p>
            <a:pPr marL="628650" lvl="0"/>
            <a:r>
              <a:rPr lang="hi-IN" sz="2400" dirty="0"/>
              <a:t>फोटोग्राफी का उपयोग करके शवों की उचित पहचान।</a:t>
            </a:r>
            <a:endParaRPr lang="en-US" sz="2400" dirty="0"/>
          </a:p>
          <a:p>
            <a:pPr marL="628650" lvl="0"/>
            <a:r>
              <a:rPr lang="hi-IN" sz="2400" dirty="0"/>
              <a:t>शवों का टैगिंग प्रदर्शित करें।</a:t>
            </a:r>
            <a:endParaRPr lang="en-US" sz="2400" dirty="0"/>
          </a:p>
          <a:p>
            <a:pPr marL="628650" lvl="0"/>
            <a:r>
              <a:rPr lang="hi-IN" sz="2400" dirty="0"/>
              <a:t>शवों का भंडारण।</a:t>
            </a:r>
            <a:endParaRPr lang="en-US" sz="2400" dirty="0"/>
          </a:p>
          <a:p>
            <a:pPr marL="628650" lvl="0"/>
            <a:r>
              <a:rPr lang="hi-IN" sz="2400" dirty="0"/>
              <a:t>पाठ्क्रम की समीक्षा</a:t>
            </a:r>
            <a:endParaRPr lang="en-US" sz="2400" dirty="0"/>
          </a:p>
          <a:p>
            <a:pPr>
              <a:lnSpc>
                <a:spcPct val="150000"/>
              </a:lnSpc>
            </a:pPr>
            <a:endParaRPr lang="en-IN" sz="9600" dirty="0">
              <a:latin typeface="+mj-lt"/>
              <a:cs typeface="Times New Roman" pitchFamily="18" charset="0"/>
            </a:endParaRPr>
          </a:p>
          <a:p>
            <a:pPr>
              <a:lnSpc>
                <a:spcPct val="150000"/>
              </a:lnSpc>
            </a:pPr>
            <a:endParaRPr lang="en-US" sz="9600" dirty="0">
              <a:latin typeface="+mj-lt"/>
              <a:cs typeface="Times New Roman" pitchFamily="18" charset="0"/>
            </a:endParaRPr>
          </a:p>
          <a:p>
            <a:pPr>
              <a:lnSpc>
                <a:spcPct val="150000"/>
              </a:lnSpc>
            </a:pPr>
            <a:endParaRPr lang="en-IN" sz="2400" dirty="0">
              <a:latin typeface="+mj-lt"/>
              <a:cs typeface="Times New Roman" pitchFamily="18" charset="0"/>
            </a:endParaRPr>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2200" y="0"/>
            <a:ext cx="60198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304800" y="1905000"/>
            <a:ext cx="5867400" cy="1143000"/>
          </a:xfrm>
        </p:spPr>
        <p:txBody>
          <a:bodyPr>
            <a:normAutofit/>
          </a:bodyPr>
          <a:lstStyle/>
          <a:p>
            <a:r>
              <a:rPr lang="hi-IN" b="1" dirty="0"/>
              <a:t>मृतक</a:t>
            </a:r>
            <a:r>
              <a:rPr lang="en-GB" b="1" dirty="0"/>
              <a:t> </a:t>
            </a:r>
            <a:r>
              <a:rPr lang="hi-IN" b="1" dirty="0"/>
              <a:t>पहचान प्रपत्र </a:t>
            </a:r>
            <a:endParaRPr lang="en-IN" b="1" dirty="0"/>
          </a:p>
        </p:txBody>
      </p:sp>
      <p:sp>
        <p:nvSpPr>
          <p:cNvPr id="3" name="Content Placeholder 2"/>
          <p:cNvSpPr>
            <a:spLocks noGrp="1"/>
          </p:cNvSpPr>
          <p:nvPr>
            <p:ph idx="1"/>
          </p:nvPr>
        </p:nvSpPr>
        <p:spPr>
          <a:xfrm>
            <a:off x="6477000" y="1219200"/>
            <a:ext cx="5410200" cy="5371407"/>
          </a:xfrm>
        </p:spPr>
        <p:txBody>
          <a:bodyPr>
            <a:normAutofit lnSpcReduction="10000"/>
          </a:bodyPr>
          <a:lstStyle/>
          <a:p>
            <a:pPr>
              <a:spcBef>
                <a:spcPts val="1000"/>
              </a:spcBef>
              <a:spcAft>
                <a:spcPts val="1000"/>
              </a:spcAft>
            </a:pPr>
            <a:r>
              <a:rPr lang="hi-IN" sz="2800" dirty="0"/>
              <a:t>लिंग</a:t>
            </a:r>
          </a:p>
          <a:p>
            <a:pPr>
              <a:spcBef>
                <a:spcPts val="1000"/>
              </a:spcBef>
              <a:spcAft>
                <a:spcPts val="1000"/>
              </a:spcAft>
            </a:pPr>
            <a:r>
              <a:rPr lang="hi-IN" sz="2800" dirty="0"/>
              <a:t>आयु सीमा</a:t>
            </a:r>
          </a:p>
          <a:p>
            <a:pPr>
              <a:spcBef>
                <a:spcPts val="1000"/>
              </a:spcBef>
              <a:spcAft>
                <a:spcPts val="1000"/>
              </a:spcAft>
            </a:pPr>
            <a:r>
              <a:rPr lang="hi-IN" sz="2800" dirty="0"/>
              <a:t>कपड़े</a:t>
            </a:r>
          </a:p>
          <a:p>
            <a:pPr>
              <a:spcBef>
                <a:spcPts val="1000"/>
              </a:spcBef>
              <a:spcAft>
                <a:spcPts val="1000"/>
              </a:spcAft>
            </a:pPr>
            <a:r>
              <a:rPr lang="hi-IN" sz="2800" dirty="0"/>
              <a:t>निजी सामान (गहने, पहचान पत्र)</a:t>
            </a:r>
          </a:p>
          <a:p>
            <a:pPr>
              <a:spcBef>
                <a:spcPts val="1000"/>
              </a:spcBef>
              <a:spcAft>
                <a:spcPts val="1000"/>
              </a:spcAft>
            </a:pPr>
            <a:r>
              <a:rPr lang="hi-IN" sz="2800" dirty="0"/>
              <a:t>त्वचा पर विशिष्ट निशान (टैटू, निशान, जन्मचिह्न)</a:t>
            </a:r>
          </a:p>
          <a:p>
            <a:pPr>
              <a:spcBef>
                <a:spcPts val="1000"/>
              </a:spcBef>
              <a:spcAft>
                <a:spcPts val="1000"/>
              </a:spcAft>
            </a:pPr>
            <a:r>
              <a:rPr lang="hi-IN" sz="2800" dirty="0"/>
              <a:t>विकृतियाँ/चोटें</a:t>
            </a:r>
          </a:p>
          <a:p>
            <a:pPr>
              <a:spcBef>
                <a:spcPts val="1000"/>
              </a:spcBef>
              <a:spcAft>
                <a:spcPts val="1000"/>
              </a:spcAft>
            </a:pPr>
            <a:r>
              <a:rPr lang="hi-IN" sz="2800" dirty="0"/>
              <a:t>शरीर की स्थिति (ताज़ा/ सड़ा हुआ/ कंकाल)</a:t>
            </a:r>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5800" y="0"/>
            <a:ext cx="7696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4405745" y="1366346"/>
            <a:ext cx="7696199" cy="5334000"/>
          </a:xfrm>
        </p:spPr>
        <p:txBody>
          <a:bodyPr>
            <a:noAutofit/>
          </a:bodyPr>
          <a:lstStyle/>
          <a:p>
            <a:pPr marL="565150" lvl="1" indent="-449263">
              <a:buFont typeface="Arial" panose="020B0604020202020204" pitchFamily="34" charset="0"/>
              <a:buChar char="•"/>
            </a:pPr>
            <a:r>
              <a:rPr lang="hi-IN" sz="2600" dirty="0"/>
              <a:t>रिश्तेदारों के लिए जल्द से जल्द एक सूचना केंद्र की स्थापना</a:t>
            </a:r>
            <a:endParaRPr lang="en-IN" sz="2600" dirty="0"/>
          </a:p>
          <a:p>
            <a:pPr marL="565150" lvl="1" indent="-449263">
              <a:buFont typeface="Arial" panose="020B0604020202020204" pitchFamily="34" charset="0"/>
              <a:buChar char="•"/>
            </a:pPr>
            <a:r>
              <a:rPr lang="hi-IN" sz="2600" dirty="0"/>
              <a:t>लापता व्यक्ति के फॉर्म पर परिवारों से जानकारी एकत्र करने के लिए अलग से टीम नियुक्त की जाए।</a:t>
            </a:r>
            <a:endParaRPr lang="en-IN" sz="2600" dirty="0"/>
          </a:p>
          <a:p>
            <a:pPr marL="565150" lvl="1" indent="-449263">
              <a:buFont typeface="Arial" panose="020B0604020202020204" pitchFamily="34" charset="0"/>
              <a:buChar char="•"/>
            </a:pPr>
            <a:r>
              <a:rPr lang="hi-IN" sz="2600" dirty="0"/>
              <a:t>जानकारी मे मूल्यवान व्यक्तिगत सामान शामिल होने की संभावना है, उनका विवरण और तस्वीरें।</a:t>
            </a:r>
            <a:endParaRPr lang="en-IN" sz="2600" dirty="0"/>
          </a:p>
          <a:p>
            <a:pPr marL="565150" lvl="1" indent="-449263">
              <a:buFont typeface="Arial" panose="020B0604020202020204" pitchFamily="34" charset="0"/>
              <a:buChar char="•"/>
            </a:pPr>
            <a:r>
              <a:rPr lang="hi-IN" sz="2600" dirty="0"/>
              <a:t>कागज के रूप में दर्ज किए गए सभी मृत्युपूर्व डेटा को बाद मे इलेक्ट्रॉनिक डेटा बेस में दर्ज किया जा सकता है ताकि तुलनात्मक प्रक्रिया को सुविधाजनक बनाया जा सके।</a:t>
            </a:r>
            <a:endParaRPr lang="en-IN" sz="2600" dirty="0"/>
          </a:p>
          <a:p>
            <a:pPr marL="565150" lvl="1" indent="-449263">
              <a:buFont typeface="Arial" panose="020B0604020202020204" pitchFamily="34" charset="0"/>
              <a:buChar char="•"/>
            </a:pPr>
            <a:r>
              <a:rPr lang="hi-IN" sz="2600" dirty="0"/>
              <a:t>मृत्युपूर्व</a:t>
            </a:r>
            <a:r>
              <a:rPr lang="hi-IN" dirty="0"/>
              <a:t> </a:t>
            </a:r>
            <a:r>
              <a:rPr lang="hi-IN" sz="2600" dirty="0"/>
              <a:t>और शव परीक्षण के बाद डेटा का मिलान।</a:t>
            </a:r>
            <a:endParaRPr lang="en-IN" sz="2600" dirty="0"/>
          </a:p>
        </p:txBody>
      </p:sp>
      <p:sp>
        <p:nvSpPr>
          <p:cNvPr id="4" name="TextBox 3"/>
          <p:cNvSpPr txBox="1"/>
          <p:nvPr/>
        </p:nvSpPr>
        <p:spPr>
          <a:xfrm>
            <a:off x="214745" y="1524001"/>
            <a:ext cx="4191000" cy="1323439"/>
          </a:xfrm>
          <a:prstGeom prst="rect">
            <a:avLst/>
          </a:prstGeom>
          <a:noFill/>
        </p:spPr>
        <p:txBody>
          <a:bodyPr wrap="square" rtlCol="0">
            <a:spAutoFit/>
          </a:bodyPr>
          <a:lstStyle/>
          <a:p>
            <a:pPr algn="ctr"/>
            <a:r>
              <a:rPr lang="hi-IN" sz="4000" b="1" dirty="0"/>
              <a:t>मृत्युपूर्व डेटा संग्रहण</a:t>
            </a:r>
            <a:endParaRPr lang="en-IN" sz="4000" dirty="0"/>
          </a:p>
        </p:txBody>
      </p:sp>
      <p:pic>
        <p:nvPicPr>
          <p:cNvPr id="7" name="Picture 6"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8" name="Picture 7"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0" y="0"/>
            <a:ext cx="76200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4724400" y="1676400"/>
            <a:ext cx="7239000" cy="4191000"/>
          </a:xfrm>
        </p:spPr>
        <p:txBody>
          <a:bodyPr>
            <a:noAutofit/>
          </a:bodyPr>
          <a:lstStyle/>
          <a:p>
            <a:pPr marL="515938" lvl="1" indent="-400050">
              <a:spcBef>
                <a:spcPts val="1000"/>
              </a:spcBef>
              <a:spcAft>
                <a:spcPts val="1000"/>
              </a:spcAft>
              <a:buFont typeface="Arial" panose="020B0604020202020204" pitchFamily="34" charset="0"/>
              <a:buChar char="•"/>
            </a:pPr>
            <a:r>
              <a:rPr lang="hi-IN" dirty="0"/>
              <a:t>तस्वीरों से शवों की पहचान करने का सबसे सरल तरीका है</a:t>
            </a:r>
            <a:endParaRPr lang="en-IN" dirty="0"/>
          </a:p>
          <a:p>
            <a:pPr marL="515938" lvl="1" indent="-400050">
              <a:spcBef>
                <a:spcPts val="1000"/>
              </a:spcBef>
              <a:spcAft>
                <a:spcPts val="1000"/>
              </a:spcAft>
              <a:buFont typeface="Arial" panose="020B0604020202020204" pitchFamily="34" charset="0"/>
              <a:buChar char="•"/>
            </a:pPr>
            <a:r>
              <a:rPr lang="hi-IN" dirty="0"/>
              <a:t>बच्चों को दृश्य पहचान में शामिल न करें</a:t>
            </a:r>
            <a:r>
              <a:rPr lang="en-US" dirty="0"/>
              <a:t> </a:t>
            </a:r>
            <a:r>
              <a:rPr lang="en-US" sz="2400" dirty="0"/>
              <a:t>(</a:t>
            </a:r>
            <a:r>
              <a:rPr lang="hi-IN" sz="2400" dirty="0"/>
              <a:t>शवों को देखने से पैदा होने वाले मनोवैज्ञानिक तनाव के कारण</a:t>
            </a:r>
            <a:r>
              <a:rPr lang="en-US" sz="2400" dirty="0"/>
              <a:t>)</a:t>
            </a:r>
            <a:endParaRPr lang="en-IN" sz="2400" dirty="0"/>
          </a:p>
          <a:p>
            <a:pPr marL="515938" lvl="1" indent="-400050">
              <a:spcBef>
                <a:spcPts val="1000"/>
              </a:spcBef>
              <a:spcAft>
                <a:spcPts val="1000"/>
              </a:spcAft>
              <a:buFont typeface="Arial" panose="020B0604020202020204" pitchFamily="34" charset="0"/>
              <a:buChar char="•"/>
            </a:pPr>
            <a:r>
              <a:rPr lang="hi-IN" dirty="0"/>
              <a:t>दृष्टिगत साधनों से पहचाने नहीं गए शवों को विशेष फोरेंसिक जांच के लिए ठीक से संग्रहीत किया जाना चाहिए</a:t>
            </a:r>
            <a:endParaRPr lang="en-IN" dirty="0"/>
          </a:p>
        </p:txBody>
      </p:sp>
      <p:sp>
        <p:nvSpPr>
          <p:cNvPr id="4" name="TextBox 3"/>
          <p:cNvSpPr txBox="1"/>
          <p:nvPr/>
        </p:nvSpPr>
        <p:spPr>
          <a:xfrm>
            <a:off x="228600" y="1905000"/>
            <a:ext cx="4267200" cy="769441"/>
          </a:xfrm>
          <a:prstGeom prst="rect">
            <a:avLst/>
          </a:prstGeom>
          <a:noFill/>
        </p:spPr>
        <p:txBody>
          <a:bodyPr wrap="square" rtlCol="0">
            <a:spAutoFit/>
          </a:bodyPr>
          <a:lstStyle/>
          <a:p>
            <a:pPr algn="ctr"/>
            <a:r>
              <a:rPr lang="hi-IN" sz="4400" b="1" dirty="0"/>
              <a:t>दृष्टिगत पहचान</a:t>
            </a:r>
          </a:p>
        </p:txBody>
      </p:sp>
      <p:pic>
        <p:nvPicPr>
          <p:cNvPr id="7" name="Picture 6"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8" name="Picture 7"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0"/>
            <a:ext cx="75438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626225" y="1676400"/>
            <a:ext cx="3429000" cy="1600200"/>
          </a:xfrm>
        </p:spPr>
        <p:txBody>
          <a:bodyPr>
            <a:noAutofit/>
          </a:bodyPr>
          <a:lstStyle/>
          <a:p>
            <a:r>
              <a:rPr lang="hi-IN" b="1" dirty="0"/>
              <a:t>मृतकों के शव का निपटान</a:t>
            </a:r>
            <a:endParaRPr lang="en-IN" b="1" dirty="0"/>
          </a:p>
        </p:txBody>
      </p:sp>
      <p:sp>
        <p:nvSpPr>
          <p:cNvPr id="3" name="Content Placeholder 2"/>
          <p:cNvSpPr>
            <a:spLocks noGrp="1"/>
          </p:cNvSpPr>
          <p:nvPr>
            <p:ph idx="1"/>
          </p:nvPr>
        </p:nvSpPr>
        <p:spPr>
          <a:xfrm>
            <a:off x="4648200" y="1646236"/>
            <a:ext cx="6934200" cy="4906964"/>
          </a:xfrm>
        </p:spPr>
        <p:txBody>
          <a:bodyPr>
            <a:normAutofit/>
          </a:bodyPr>
          <a:lstStyle/>
          <a:p>
            <a:pPr marL="282575" lvl="1" indent="0">
              <a:buNone/>
            </a:pPr>
            <a:r>
              <a:rPr lang="hi-IN" dirty="0"/>
              <a:t>मृत शरीर का प्रबंधन की प्रक्रिया में सबसे संवेदनशील और अंतिम चरण हैं </a:t>
            </a:r>
            <a:r>
              <a:rPr lang="en-US" sz="3200" dirty="0"/>
              <a:t>-</a:t>
            </a:r>
          </a:p>
          <a:p>
            <a:pPr marL="282575" lvl="1" indent="0">
              <a:buNone/>
            </a:pPr>
            <a:endParaRPr lang="en-IN" sz="1400" dirty="0"/>
          </a:p>
          <a:p>
            <a:pPr marL="1255713" lvl="3" indent="-515938">
              <a:buFont typeface="Courier New" panose="02070309020205020404" pitchFamily="49" charset="0"/>
              <a:buChar char="o"/>
            </a:pPr>
            <a:r>
              <a:rPr lang="hi-IN" sz="2800" dirty="0"/>
              <a:t>पहचाने गए लोगों का निपटान</a:t>
            </a:r>
          </a:p>
          <a:p>
            <a:pPr marL="1255713" lvl="3" indent="-515938">
              <a:buFont typeface="Courier New" panose="02070309020205020404" pitchFamily="49" charset="0"/>
              <a:buChar char="o"/>
            </a:pPr>
            <a:r>
              <a:rPr lang="hi-IN" sz="2800" dirty="0"/>
              <a:t>अज्ञात का निपटान</a:t>
            </a:r>
          </a:p>
          <a:p>
            <a:pPr marL="1255713" lvl="3" indent="-515938">
              <a:buFont typeface="Courier New" panose="02070309020205020404" pitchFamily="49" charset="0"/>
              <a:buChar char="o"/>
            </a:pPr>
            <a:r>
              <a:rPr lang="hi-IN" sz="2800" dirty="0"/>
              <a:t>शरीर के अंगो का निपटान</a:t>
            </a:r>
            <a:endParaRPr lang="en-IN" sz="2800" dirty="0"/>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0"/>
            <a:ext cx="72390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3" name="Content Placeholder 2"/>
          <p:cNvSpPr>
            <a:spLocks noGrp="1"/>
          </p:cNvSpPr>
          <p:nvPr>
            <p:ph idx="1"/>
          </p:nvPr>
        </p:nvSpPr>
        <p:spPr>
          <a:xfrm>
            <a:off x="4952999" y="1491628"/>
            <a:ext cx="6885575" cy="5366372"/>
          </a:xfrm>
        </p:spPr>
        <p:txBody>
          <a:bodyPr>
            <a:noAutofit/>
          </a:bodyPr>
          <a:lstStyle/>
          <a:p>
            <a:pPr marL="166688" lvl="1" indent="0">
              <a:buNone/>
            </a:pPr>
            <a:r>
              <a:rPr lang="hi-IN" dirty="0"/>
              <a:t>पहचाने गए या अज्ञात लोगों के निपटान के दौरान ध्यान में रखे जाने वाले कदम</a:t>
            </a:r>
            <a:endParaRPr lang="en-IN" dirty="0"/>
          </a:p>
          <a:p>
            <a:pPr marL="681038" lvl="2" indent="-514350">
              <a:buFont typeface="Courier New" panose="02070309020205020404" pitchFamily="49" charset="0"/>
              <a:buChar char="o"/>
            </a:pPr>
            <a:r>
              <a:rPr lang="hi-IN" sz="2800" dirty="0"/>
              <a:t>भविष्य के मुआवजे के दावों के लिए मृत्यु का प्रमाणन</a:t>
            </a:r>
            <a:endParaRPr lang="en-IN" sz="2800" dirty="0"/>
          </a:p>
          <a:p>
            <a:pPr marL="681038" lvl="2" indent="-514350">
              <a:buFont typeface="Courier New" panose="02070309020205020404" pitchFamily="49" charset="0"/>
              <a:buChar char="o"/>
            </a:pPr>
            <a:r>
              <a:rPr lang="hi-IN" sz="2800" dirty="0"/>
              <a:t>मृतक शरीर का हस्तांतरण</a:t>
            </a:r>
            <a:endParaRPr lang="en-IN" sz="2800" dirty="0"/>
          </a:p>
          <a:p>
            <a:pPr marL="681038" lvl="2" indent="-514350">
              <a:buFont typeface="Courier New" panose="02070309020205020404" pitchFamily="49" charset="0"/>
              <a:buChar char="o"/>
            </a:pPr>
            <a:r>
              <a:rPr lang="hi-IN" sz="2800" dirty="0"/>
              <a:t>मृतक के निपटान स्थल</a:t>
            </a:r>
            <a:r>
              <a:rPr lang="en-US" sz="2800" dirty="0"/>
              <a:t>/</a:t>
            </a:r>
            <a:r>
              <a:rPr lang="hi-IN" sz="2800" dirty="0"/>
              <a:t>घर तक परिवहन</a:t>
            </a:r>
            <a:endParaRPr lang="en-IN" sz="2800" dirty="0"/>
          </a:p>
          <a:p>
            <a:pPr marL="681038" lvl="2" indent="-514350">
              <a:buFont typeface="Courier New" panose="02070309020205020404" pitchFamily="49" charset="0"/>
              <a:buChar char="o"/>
            </a:pPr>
            <a:r>
              <a:rPr lang="hi-IN" sz="2800" dirty="0"/>
              <a:t>अंतिम संस्कार सेवा</a:t>
            </a:r>
            <a:endParaRPr lang="en-IN" sz="2800" dirty="0"/>
          </a:p>
          <a:p>
            <a:pPr marL="681038" lvl="2" indent="-514350">
              <a:buFont typeface="Courier New" panose="02070309020205020404" pitchFamily="49" charset="0"/>
              <a:buChar char="o"/>
            </a:pPr>
            <a:r>
              <a:rPr lang="hi-IN" sz="2800" dirty="0"/>
              <a:t>उचित निपटान</a:t>
            </a:r>
            <a:endParaRPr lang="en-IN" sz="2800" dirty="0"/>
          </a:p>
          <a:p>
            <a:pPr marL="681038" lvl="2" indent="-514350">
              <a:buFont typeface="Courier New" panose="02070309020205020404" pitchFamily="49" charset="0"/>
              <a:buChar char="o"/>
            </a:pPr>
            <a:r>
              <a:rPr lang="hi-IN" sz="2800" dirty="0"/>
              <a:t>शवोत्खनन </a:t>
            </a:r>
            <a:r>
              <a:rPr lang="en-US" sz="2800" dirty="0"/>
              <a:t>(</a:t>
            </a:r>
            <a:r>
              <a:rPr lang="hi-IN" sz="2800" dirty="0"/>
              <a:t>अज्ञात शवों की</a:t>
            </a:r>
            <a:r>
              <a:rPr lang="en-US" sz="2800" dirty="0"/>
              <a:t>) </a:t>
            </a:r>
            <a:r>
              <a:rPr lang="hi-IN" sz="2800" dirty="0"/>
              <a:t>हमेशा आवश्यक नहीं होता है</a:t>
            </a:r>
            <a:endParaRPr lang="en-IN" sz="2800" dirty="0"/>
          </a:p>
        </p:txBody>
      </p:sp>
      <p:sp>
        <p:nvSpPr>
          <p:cNvPr id="2" name="Rectangle 1"/>
          <p:cNvSpPr/>
          <p:nvPr/>
        </p:nvSpPr>
        <p:spPr>
          <a:xfrm>
            <a:off x="480669" y="2086511"/>
            <a:ext cx="4015131" cy="1323439"/>
          </a:xfrm>
          <a:prstGeom prst="rect">
            <a:avLst/>
          </a:prstGeom>
        </p:spPr>
        <p:txBody>
          <a:bodyPr wrap="square">
            <a:spAutoFit/>
          </a:bodyPr>
          <a:lstStyle/>
          <a:p>
            <a:pPr algn="ctr"/>
            <a:r>
              <a:rPr lang="hi-IN" sz="4000" b="1" dirty="0"/>
              <a:t>मृतकों के शव का निपटान</a:t>
            </a:r>
            <a:endParaRPr lang="en-IN" sz="4000" b="1" dirty="0"/>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05945" y="0"/>
            <a:ext cx="691515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381000" y="1562100"/>
            <a:ext cx="4756483" cy="3733800"/>
          </a:xfrm>
        </p:spPr>
        <p:txBody>
          <a:bodyPr>
            <a:noAutofit/>
          </a:bodyPr>
          <a:lstStyle/>
          <a:p>
            <a:r>
              <a:rPr lang="hi-IN" b="1" dirty="0"/>
              <a:t>शोक संतप्त परिवारों</a:t>
            </a:r>
            <a:r>
              <a:rPr lang="en-US" b="1" dirty="0"/>
              <a:t>, </a:t>
            </a:r>
            <a:r>
              <a:rPr lang="hi-IN" b="1" dirty="0"/>
              <a:t>रिश्तेदारों और समुदायों को सहायता</a:t>
            </a:r>
            <a:endParaRPr lang="en-IN" b="1" dirty="0"/>
          </a:p>
        </p:txBody>
      </p:sp>
      <p:sp>
        <p:nvSpPr>
          <p:cNvPr id="3" name="Content Placeholder 2"/>
          <p:cNvSpPr>
            <a:spLocks noGrp="1"/>
          </p:cNvSpPr>
          <p:nvPr>
            <p:ph idx="1"/>
          </p:nvPr>
        </p:nvSpPr>
        <p:spPr>
          <a:xfrm>
            <a:off x="5547985" y="1920462"/>
            <a:ext cx="5638800" cy="1461140"/>
          </a:xfrm>
        </p:spPr>
        <p:txBody>
          <a:bodyPr>
            <a:noAutofit/>
          </a:bodyPr>
          <a:lstStyle/>
          <a:p>
            <a:pPr marL="0" indent="0" algn="ctr">
              <a:buNone/>
            </a:pPr>
            <a:r>
              <a:rPr lang="hi-IN" sz="2800" dirty="0"/>
              <a:t>यह आपदा की स्थिति </a:t>
            </a:r>
            <a:r>
              <a:rPr lang="hi-IN" sz="2800" u="sng" dirty="0"/>
              <a:t>में मृतकों के प्रबंधन का अंतिम और अक्सर अनदेखा किया जाने वाला चरण है</a:t>
            </a:r>
            <a:r>
              <a:rPr lang="hi-IN" sz="2800" dirty="0"/>
              <a:t>।</a:t>
            </a:r>
            <a:endParaRPr lang="en-IN" sz="2800" dirty="0">
              <a:latin typeface="+mj-lt"/>
              <a:cs typeface="Times New Roman" pitchFamily="18" charset="0"/>
            </a:endParaRPr>
          </a:p>
        </p:txBody>
      </p:sp>
      <p:pic>
        <p:nvPicPr>
          <p:cNvPr id="4" name="Picture 4" descr="31sld1"/>
          <p:cNvPicPr>
            <a:picLocks noChangeAspect="1" noChangeArrowheads="1"/>
          </p:cNvPicPr>
          <p:nvPr/>
        </p:nvPicPr>
        <p:blipFill>
          <a:blip r:embed="rId2" cstate="print"/>
          <a:srcRect/>
          <a:stretch>
            <a:fillRect/>
          </a:stretch>
        </p:blipFill>
        <p:spPr bwMode="auto">
          <a:xfrm>
            <a:off x="7542316" y="4191000"/>
            <a:ext cx="2442407" cy="2209800"/>
          </a:xfrm>
          <a:prstGeom prst="rect">
            <a:avLst/>
          </a:prstGeom>
          <a:noFill/>
          <a:ln w="9525">
            <a:noFill/>
            <a:miter lim="800000"/>
            <a:headEnd/>
            <a:tailEnd/>
          </a:ln>
        </p:spPr>
      </p:pic>
      <p:pic>
        <p:nvPicPr>
          <p:cNvPr id="6" name="Picture 5"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7" name="Picture 6"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54275" name="Rectangle 3"/>
          <p:cNvSpPr>
            <a:spLocks noGrp="1" noChangeArrowheads="1"/>
          </p:cNvSpPr>
          <p:nvPr>
            <p:ph type="body" idx="1"/>
          </p:nvPr>
        </p:nvSpPr>
        <p:spPr>
          <a:xfrm>
            <a:off x="4038600" y="1676400"/>
            <a:ext cx="5943600" cy="2743199"/>
          </a:xfrm>
        </p:spPr>
        <p:txBody>
          <a:bodyPr/>
          <a:lstStyle/>
          <a:p>
            <a:pPr eaLnBrk="1" hangingPunct="1"/>
            <a:endParaRPr lang="en-US" sz="6000" dirty="0">
              <a:latin typeface="OPENSANS (Body)"/>
            </a:endParaRPr>
          </a:p>
          <a:p>
            <a:pPr eaLnBrk="1" hangingPunct="1"/>
            <a:endParaRPr lang="en-US" sz="6000" dirty="0">
              <a:latin typeface="OPENSANS (Body)"/>
            </a:endParaRPr>
          </a:p>
        </p:txBody>
      </p:sp>
      <p:sp>
        <p:nvSpPr>
          <p:cNvPr id="3" name="TextBox 2"/>
          <p:cNvSpPr txBox="1"/>
          <p:nvPr/>
        </p:nvSpPr>
        <p:spPr>
          <a:xfrm>
            <a:off x="2667000" y="2438400"/>
            <a:ext cx="7315200" cy="1015663"/>
          </a:xfrm>
          <a:prstGeom prst="rect">
            <a:avLst/>
          </a:prstGeom>
          <a:noFill/>
        </p:spPr>
        <p:txBody>
          <a:bodyPr wrap="square" rtlCol="0">
            <a:spAutoFit/>
          </a:bodyPr>
          <a:lstStyle/>
          <a:p>
            <a:pPr algn="ctr"/>
            <a:r>
              <a:rPr lang="hi-IN" sz="6000" b="1" dirty="0"/>
              <a:t>कोई प्रश्न</a:t>
            </a:r>
            <a:endParaRPr lang="en-IN" sz="6000" b="1" dirty="0"/>
          </a:p>
        </p:txBody>
      </p:sp>
      <p:pic>
        <p:nvPicPr>
          <p:cNvPr id="7" name="Picture 6"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8" name="Picture 7"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4" name="TextBox 3"/>
          <p:cNvSpPr txBox="1"/>
          <p:nvPr/>
        </p:nvSpPr>
        <p:spPr>
          <a:xfrm>
            <a:off x="2400300" y="2505670"/>
            <a:ext cx="7391400" cy="1015663"/>
          </a:xfrm>
          <a:prstGeom prst="rect">
            <a:avLst/>
          </a:prstGeom>
          <a:noFill/>
        </p:spPr>
        <p:txBody>
          <a:bodyPr wrap="square" rtlCol="0">
            <a:spAutoFit/>
          </a:bodyPr>
          <a:lstStyle/>
          <a:p>
            <a:pPr algn="ctr"/>
            <a:r>
              <a:rPr lang="hi-IN" sz="6000" b="1" dirty="0"/>
              <a:t>धन्यवाद</a:t>
            </a:r>
            <a:endParaRPr lang="en-IN" sz="6000" dirty="0"/>
          </a:p>
        </p:txBody>
      </p:sp>
      <p:pic>
        <p:nvPicPr>
          <p:cNvPr id="6" name="Picture 5"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7" name="Picture 6"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Tree>
    <p:extLst>
      <p:ext uri="{BB962C8B-B14F-4D97-AF65-F5344CB8AC3E}">
        <p14:creationId xmlns:p14="http://schemas.microsoft.com/office/powerpoint/2010/main" val="125397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609600" y="2209800"/>
            <a:ext cx="3810000" cy="1143000"/>
          </a:xfrm>
        </p:spPr>
        <p:txBody>
          <a:bodyPr>
            <a:normAutofit fontScale="90000"/>
          </a:bodyPr>
          <a:lstStyle/>
          <a:p>
            <a:pPr lvl="0" eaLnBrk="0" fontAlgn="base" hangingPunct="0">
              <a:spcAft>
                <a:spcPct val="0"/>
              </a:spcAft>
            </a:pPr>
            <a:r>
              <a:rPr lang="hi-IN" sz="4000" b="1" dirty="0">
                <a:latin typeface="Arial" panose="020B0604020202020204" pitchFamily="34" charset="0"/>
                <a:ea typeface="Calibri" panose="020F0502020204030204" pitchFamily="34" charset="0"/>
                <a:cs typeface="Mangal"/>
              </a:rPr>
              <a:t>जापान मे आयी सुनामी</a:t>
            </a:r>
            <a:endParaRPr lang="en-US" sz="4000" b="1" dirty="0">
              <a:latin typeface="Arial" panose="020B0604020202020204" pitchFamily="34" charset="0"/>
              <a:ea typeface="Calibri" panose="020F0502020204030204" pitchFamily="34" charset="0"/>
            </a:endParaRPr>
          </a:p>
        </p:txBody>
      </p:sp>
      <p:pic>
        <p:nvPicPr>
          <p:cNvPr id="12291" name="Picture 2" descr="C:\Documents and Settings\BIDR\Desktop\New Folder\Japan_Zerstoerung_Tsunami_69.jpg"/>
          <p:cNvPicPr>
            <a:picLocks noGrp="1" noChangeAspect="1" noChangeArrowheads="1"/>
          </p:cNvPicPr>
          <p:nvPr>
            <p:ph idx="4294967295"/>
          </p:nvPr>
        </p:nvPicPr>
        <p:blipFill>
          <a:blip r:embed="rId2" cstate="print"/>
          <a:srcRect/>
          <a:stretch>
            <a:fillRect/>
          </a:stretch>
        </p:blipFill>
        <p:spPr>
          <a:xfrm>
            <a:off x="5181600" y="790903"/>
            <a:ext cx="4953000" cy="5791200"/>
          </a:xfrm>
          <a:noFill/>
        </p:spPr>
      </p:pic>
      <p:pic>
        <p:nvPicPr>
          <p:cNvPr id="4" name="Picture 3" descr="C:\Users\Acer\Downloads\WhatsApp Image 2025-09-04 at 17.24.38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5" name="Picture 4" descr="C:\Users\Acer\Downloads\WhatsApp Image 2025-09-04 at 17.24.38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58510" tIns="0" rIns="0" bIns="0" numCol="1" anchor="ctr" anchorCtr="0" compatLnSpc="1">
            <a:prstTxWarp prst="textNoShape">
              <a:avLst/>
            </a:prstTxWarp>
            <a:spAutoFit/>
          </a:bodyPr>
          <a:lstStyle/>
          <a:p>
            <a:endParaRPr lang="en-US"/>
          </a:p>
        </p:txBody>
      </p:sp>
      <p:pic>
        <p:nvPicPr>
          <p:cNvPr id="3076" name="image6.jpeg" descr="Japan_Zerstoerung_Tsunami_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0"/>
            <a:ext cx="4953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1905000"/>
            <a:ext cx="5257800" cy="1752600"/>
          </a:xfrm>
        </p:spPr>
        <p:txBody>
          <a:bodyPr>
            <a:normAutofit fontScale="90000"/>
          </a:bodyPr>
          <a:lstStyle/>
          <a:p>
            <a:pPr lvl="0"/>
            <a:br>
              <a:rPr lang="en-US" b="1" dirty="0">
                <a:latin typeface="Arial" panose="020B0604020202020204" pitchFamily="34" charset="0"/>
                <a:ea typeface="Calibri" panose="020F0502020204030204" pitchFamily="34" charset="0"/>
              </a:rPr>
            </a:br>
            <a:r>
              <a:rPr lang="hi-IN" b="1" dirty="0"/>
              <a:t>मृत शरीर का </a:t>
            </a:r>
            <a:br>
              <a:rPr lang="hi-IN" b="1" dirty="0"/>
            </a:br>
            <a:r>
              <a:rPr lang="hi-IN" b="1" dirty="0"/>
              <a:t>प्रबंधन </a:t>
            </a:r>
            <a:r>
              <a:rPr lang="hi-IN" b="1" dirty="0">
                <a:latin typeface="Arial" panose="020B0604020202020204" pitchFamily="34" charset="0"/>
                <a:ea typeface="Calibri" panose="020F0502020204030204" pitchFamily="34" charset="0"/>
                <a:cs typeface="Mangal"/>
              </a:rPr>
              <a:t>क्या है ?</a:t>
            </a:r>
            <a:br>
              <a:rPr lang="en-US" b="1" dirty="0">
                <a:cs typeface="Times New Roman" pitchFamily="18" charset="0"/>
              </a:rPr>
            </a:br>
            <a:endParaRPr lang="en-IN" b="1" dirty="0">
              <a:cs typeface="Times New Roman" pitchFamily="18" charset="0"/>
            </a:endParaRPr>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067" tIns="277725" rIns="0" bIns="0" numCol="1" anchor="ctr" anchorCtr="0" compatLnSpc="1">
            <a:prstTxWarp prst="textNoShape">
              <a:avLst/>
            </a:prstTxWarp>
            <a:spAutoFit/>
          </a:bodyPr>
          <a:lstStyle/>
          <a:p>
            <a:endParaRPr lang="en-US"/>
          </a:p>
        </p:txBody>
      </p:sp>
      <p:sp>
        <p:nvSpPr>
          <p:cNvPr id="8" name="docshape4"/>
          <p:cNvSpPr>
            <a:spLocks noChangeArrowheads="1"/>
          </p:cNvSpPr>
          <p:nvPr/>
        </p:nvSpPr>
        <p:spPr bwMode="auto">
          <a:xfrm>
            <a:off x="5791200" y="1905000"/>
            <a:ext cx="6109787" cy="4114800"/>
          </a:xfrm>
          <a:prstGeom prst="rect">
            <a:avLst/>
          </a:prstGeom>
          <a:solidFill>
            <a:srgbClr val="E6DFE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lvl="0" algn="ctr"/>
            <a:r>
              <a:rPr lang="hi-IN" sz="2800" dirty="0"/>
              <a:t>आपदा के बाद, उक्त घटना के प्रभाव को कम करने के लिए मृतक</a:t>
            </a:r>
            <a:r>
              <a:rPr lang="en-US" sz="2800" dirty="0"/>
              <a:t>/</a:t>
            </a:r>
            <a:r>
              <a:rPr lang="hi-IN" sz="2800" dirty="0"/>
              <a:t>पीड़ित को उनके धार्मिक और सांस्कृतिक भावनाओं को ध्यान मे रखते हुए उचित रूप से संभालने की प्रक्रिया।</a:t>
            </a:r>
            <a:endParaRPr lang="en-GB" sz="2800" dirty="0"/>
          </a:p>
          <a:p>
            <a:pPr algn="ctr"/>
            <a:r>
              <a:rPr lang="en-US" sz="2800" dirty="0"/>
              <a:t> </a:t>
            </a:r>
          </a:p>
          <a:p>
            <a:pPr algn="ctr"/>
            <a:r>
              <a:rPr lang="hi-IN" sz="2400" b="1" dirty="0"/>
              <a:t>नोट</a:t>
            </a:r>
            <a:r>
              <a:rPr lang="en-US" sz="2400" b="1" dirty="0"/>
              <a:t>: </a:t>
            </a:r>
            <a:r>
              <a:rPr lang="en-US" sz="2400" dirty="0"/>
              <a:t>- </a:t>
            </a:r>
            <a:r>
              <a:rPr lang="hi-IN" sz="2400" dirty="0"/>
              <a:t>बड़ी संख्या में शवों का प्रबंधन स्थानीय प्रशासन</a:t>
            </a:r>
            <a:r>
              <a:rPr lang="en-US" sz="2400" dirty="0"/>
              <a:t>/</a:t>
            </a:r>
            <a:r>
              <a:rPr lang="hi-IN" sz="2400" dirty="0"/>
              <a:t>समुदायों के लिए बहुत कठिन कार्य है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228600" y="1600200"/>
            <a:ext cx="5181600" cy="1905000"/>
          </a:xfrm>
        </p:spPr>
        <p:txBody>
          <a:bodyPr>
            <a:normAutofit/>
          </a:bodyPr>
          <a:lstStyle/>
          <a:p>
            <a:pPr lvl="0"/>
            <a:r>
              <a:rPr lang="hi-IN" b="1" dirty="0"/>
              <a:t>मृत शरीर का </a:t>
            </a:r>
            <a:br>
              <a:rPr lang="hi-IN" b="1" dirty="0"/>
            </a:br>
            <a:r>
              <a:rPr lang="hi-IN" b="1" dirty="0"/>
              <a:t>प्रबंधन </a:t>
            </a:r>
            <a:r>
              <a:rPr lang="hi-IN" b="1" dirty="0">
                <a:latin typeface="Arial" panose="020B0604020202020204" pitchFamily="34" charset="0"/>
                <a:ea typeface="Calibri" panose="020F0502020204030204" pitchFamily="34" charset="0"/>
                <a:cs typeface="Mangal"/>
              </a:rPr>
              <a:t>क्यों ?</a:t>
            </a:r>
            <a:endParaRPr lang="en-IN" b="1" dirty="0">
              <a:solidFill>
                <a:srgbClr val="FF0000"/>
              </a:solidFill>
              <a:cs typeface="Times New Roman" pitchFamily="18" charset="0"/>
            </a:endParaRPr>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19006" tIns="120612" rIns="0" bIns="0" numCol="1" anchor="ctr" anchorCtr="0" compatLnSpc="1">
            <a:prstTxWarp prst="textNoShape">
              <a:avLst/>
            </a:prstTxWarp>
            <a:spAutoFit/>
          </a:bodyPr>
          <a:lstStyle/>
          <a:p>
            <a:endParaRPr lang="en-US"/>
          </a:p>
        </p:txBody>
      </p:sp>
      <p:sp>
        <p:nvSpPr>
          <p:cNvPr id="8" name="docshape5"/>
          <p:cNvSpPr>
            <a:spLocks noChangeArrowheads="1"/>
          </p:cNvSpPr>
          <p:nvPr/>
        </p:nvSpPr>
        <p:spPr bwMode="auto">
          <a:xfrm>
            <a:off x="5763625" y="1522615"/>
            <a:ext cx="6199775" cy="5364164"/>
          </a:xfrm>
          <a:prstGeom prst="rect">
            <a:avLst/>
          </a:prstGeom>
          <a:solidFill>
            <a:srgbClr val="E6DFE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565150" lvl="1" indent="-331788">
              <a:buFont typeface="Arial" panose="020B0604020202020204" pitchFamily="34" charset="0"/>
              <a:buChar char="•"/>
            </a:pPr>
            <a:r>
              <a:rPr lang="hi-IN" sz="2800" dirty="0"/>
              <a:t>मृतकों की गरिमा का सम्मान करने के लिए</a:t>
            </a:r>
            <a:endParaRPr lang="en-GB" sz="2800" dirty="0"/>
          </a:p>
          <a:p>
            <a:pPr marL="565150" lvl="1" indent="-331788"/>
            <a:endParaRPr lang="en-US" sz="2800" dirty="0"/>
          </a:p>
          <a:p>
            <a:pPr marL="565150" lvl="1" indent="-331788">
              <a:buFont typeface="Arial" panose="020B0604020202020204" pitchFamily="34" charset="0"/>
              <a:buChar char="•"/>
            </a:pPr>
            <a:r>
              <a:rPr lang="hi-IN" sz="2800" dirty="0"/>
              <a:t>शोक संतप्त लोगों का सम्मान करें</a:t>
            </a:r>
            <a:r>
              <a:rPr lang="en-US" sz="2800" dirty="0"/>
              <a:t>, </a:t>
            </a:r>
            <a:r>
              <a:rPr lang="hi-IN" sz="2800" dirty="0"/>
              <a:t>तथा उनके अधिकारों का ध्यान रखें |</a:t>
            </a:r>
          </a:p>
          <a:p>
            <a:pPr marL="565150" lvl="1" indent="-331788">
              <a:buFont typeface="Arial" panose="020B0604020202020204" pitchFamily="34" charset="0"/>
              <a:buChar char="•"/>
            </a:pPr>
            <a:endParaRPr lang="en-US" sz="2800" dirty="0"/>
          </a:p>
          <a:p>
            <a:pPr marL="565150" lvl="1" indent="-331788">
              <a:buFont typeface="Arial" panose="020B0604020202020204" pitchFamily="34" charset="0"/>
              <a:buChar char="•"/>
            </a:pPr>
            <a:r>
              <a:rPr lang="hi-IN" sz="2800" dirty="0"/>
              <a:t>मृतकों की सकारात्मक पहचान</a:t>
            </a:r>
            <a:endParaRPr lang="en-GB" sz="2800" dirty="0"/>
          </a:p>
          <a:p>
            <a:pPr marL="565150" lvl="1" indent="-331788"/>
            <a:endParaRPr lang="en-US" sz="2800" dirty="0"/>
          </a:p>
          <a:p>
            <a:pPr marL="565150" lvl="1" indent="-331788">
              <a:buFont typeface="Arial" panose="020B0604020202020204" pitchFamily="34" charset="0"/>
              <a:buChar char="•"/>
            </a:pPr>
            <a:r>
              <a:rPr lang="hi-IN" sz="2800" dirty="0"/>
              <a:t>सम्मानजनक निपटान और शोकसंतत्प समुदाय के धर्म और सांस्कृतिक भावनाओं के अनुसार शोक प्रदर्शन |</a:t>
            </a:r>
            <a:endParaRPr lang="en-US" sz="28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533400" y="1752601"/>
            <a:ext cx="4724400" cy="1371599"/>
          </a:xfrm>
        </p:spPr>
        <p:txBody>
          <a:bodyPr>
            <a:noAutofit/>
          </a:bodyPr>
          <a:lstStyle/>
          <a:p>
            <a:pPr lvl="0"/>
            <a:r>
              <a:rPr lang="hi-IN" b="1" dirty="0">
                <a:latin typeface="Arial" panose="020B0604020202020204" pitchFamily="34" charset="0"/>
                <a:ea typeface="Calibri" panose="020F0502020204030204" pitchFamily="34" charset="0"/>
                <a:cs typeface="Mangal"/>
              </a:rPr>
              <a:t>प्रबंधन की प्रक्रिया</a:t>
            </a:r>
            <a:endParaRPr lang="en-US" dirty="0">
              <a:cs typeface="Times New Roman" pitchFamily="18" charset="0"/>
            </a:endParaRPr>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23710" tIns="182505" rIns="0" bIns="0" numCol="1" anchor="ctr" anchorCtr="0" compatLnSpc="1">
            <a:prstTxWarp prst="textNoShape">
              <a:avLst/>
            </a:prstTxWarp>
            <a:spAutoFit/>
          </a:bodyPr>
          <a:lstStyle/>
          <a:p>
            <a:endParaRPr lang="en-US"/>
          </a:p>
        </p:txBody>
      </p:sp>
      <p:sp>
        <p:nvSpPr>
          <p:cNvPr id="8" name="docshape6"/>
          <p:cNvSpPr>
            <a:spLocks noChangeArrowheads="1"/>
          </p:cNvSpPr>
          <p:nvPr/>
        </p:nvSpPr>
        <p:spPr bwMode="auto">
          <a:xfrm>
            <a:off x="5638800" y="1366345"/>
            <a:ext cx="6324600" cy="5176345"/>
          </a:xfrm>
          <a:prstGeom prst="rect">
            <a:avLst/>
          </a:prstGeom>
          <a:solidFill>
            <a:srgbClr val="E6DFE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565150" lvl="1" indent="-331788">
              <a:spcBef>
                <a:spcPts val="600"/>
              </a:spcBef>
              <a:spcAft>
                <a:spcPts val="600"/>
              </a:spcAft>
              <a:buFont typeface="Arial" panose="020B0604020202020204" pitchFamily="34" charset="0"/>
              <a:buChar char="•"/>
            </a:pPr>
            <a:r>
              <a:rPr lang="hi-IN" sz="2800" dirty="0"/>
              <a:t>प्रत्येक शरीर या शरीर के अंग के लिए एक अनुक्रमिक</a:t>
            </a:r>
            <a:r>
              <a:rPr lang="en-US" sz="2800" dirty="0"/>
              <a:t>, </a:t>
            </a:r>
            <a:r>
              <a:rPr lang="hi-IN" sz="2800" dirty="0"/>
              <a:t>विशिष्ट पहचान संख्या निर्धारित करें</a:t>
            </a:r>
            <a:endParaRPr lang="en-US" sz="2800" dirty="0"/>
          </a:p>
          <a:p>
            <a:pPr marL="565150" lvl="1" indent="-331788">
              <a:spcBef>
                <a:spcPts val="600"/>
              </a:spcBef>
              <a:spcAft>
                <a:spcPts val="600"/>
              </a:spcAft>
              <a:buFont typeface="Arial" panose="020B0604020202020204" pitchFamily="34" charset="0"/>
              <a:buChar char="•"/>
            </a:pPr>
            <a:r>
              <a:rPr lang="hi-IN" sz="2800" dirty="0"/>
              <a:t>जलरोधक लेबल पर विशिष्ट पहचान संख्या लिखें और फिर इसे शरीर या शरीर के हिस्से से सुरक्षित रूप से जोड़े</a:t>
            </a:r>
            <a:endParaRPr lang="en-US" sz="2800" dirty="0"/>
          </a:p>
          <a:p>
            <a:pPr marL="565150" lvl="1" indent="-331788">
              <a:spcBef>
                <a:spcPts val="600"/>
              </a:spcBef>
              <a:spcAft>
                <a:spcPts val="600"/>
              </a:spcAft>
              <a:buFont typeface="Arial" panose="020B0604020202020204" pitchFamily="34" charset="0"/>
              <a:buChar char="•"/>
            </a:pPr>
            <a:r>
              <a:rPr lang="hi-IN" sz="2800" dirty="0"/>
              <a:t>उसी विशिष्ट पहचान संख्या को शरीर या शरीर के अंग के लिए इस्तमाल किये जानेवाली कंटेनर से भी संलग्न करें।</a:t>
            </a:r>
            <a:endParaRPr lang="en-US" sz="2800" dirty="0"/>
          </a:p>
          <a:p>
            <a:pPr marL="565150" lvl="1" indent="-331788">
              <a:spcBef>
                <a:spcPts val="600"/>
              </a:spcBef>
              <a:spcAft>
                <a:spcPts val="600"/>
              </a:spcAft>
              <a:buFont typeface="Arial" panose="020B0604020202020204" pitchFamily="34" charset="0"/>
              <a:buChar char="•"/>
            </a:pPr>
            <a:r>
              <a:rPr lang="hi-IN" sz="2800" dirty="0"/>
              <a:t>तस्वीरें</a:t>
            </a:r>
            <a:r>
              <a:rPr lang="en-US" sz="2800" dirty="0"/>
              <a:t> (</a:t>
            </a:r>
            <a:r>
              <a:rPr lang="hi-IN" sz="2800" dirty="0"/>
              <a:t>अनिवार्य</a:t>
            </a:r>
            <a:r>
              <a:rPr lang="en-US" sz="2800" dirty="0"/>
              <a:t>)</a:t>
            </a:r>
          </a:p>
        </p:txBody>
      </p:sp>
    </p:spTree>
    <p:extLst>
      <p:ext uri="{BB962C8B-B14F-4D97-AF65-F5344CB8AC3E}">
        <p14:creationId xmlns:p14="http://schemas.microsoft.com/office/powerpoint/2010/main" val="161730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228600" y="1676400"/>
            <a:ext cx="4876800" cy="1828800"/>
          </a:xfrm>
        </p:spPr>
        <p:txBody>
          <a:bodyPr>
            <a:normAutofit/>
          </a:bodyPr>
          <a:lstStyle/>
          <a:p>
            <a:pPr lvl="0" eaLnBrk="0" fontAlgn="base" hangingPunct="0">
              <a:spcAft>
                <a:spcPct val="0"/>
              </a:spcAft>
            </a:pPr>
            <a:r>
              <a:rPr lang="hi-IN" b="1" dirty="0">
                <a:latin typeface="Arial" panose="020B0604020202020204" pitchFamily="34" charset="0"/>
                <a:ea typeface="Calibri" panose="020F0502020204030204" pitchFamily="34" charset="0"/>
                <a:cs typeface="Mangal"/>
              </a:rPr>
              <a:t>तरीके और</a:t>
            </a:r>
            <a:br>
              <a:rPr lang="en-US" b="1" dirty="0">
                <a:latin typeface="Arial" panose="020B0604020202020204" pitchFamily="34" charset="0"/>
                <a:ea typeface="Calibri" panose="020F0502020204030204" pitchFamily="34" charset="0"/>
              </a:rPr>
            </a:br>
            <a:r>
              <a:rPr lang="hi-IN" b="1" dirty="0">
                <a:latin typeface="Arial" panose="020B0604020202020204" pitchFamily="34" charset="0"/>
                <a:ea typeface="Calibri" panose="020F0502020204030204" pitchFamily="34" charset="0"/>
                <a:cs typeface="Mangal"/>
              </a:rPr>
              <a:t>प्रक्रियायें</a:t>
            </a:r>
            <a:endParaRPr lang="en-US" dirty="0">
              <a:cs typeface="Times New Roman" pitchFamily="18" charset="0"/>
            </a:endParaRPr>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8644" tIns="0" rIns="28566" bIns="0" numCol="1" anchor="ctr" anchorCtr="0" compatLnSpc="1">
            <a:prstTxWarp prst="textNoShape">
              <a:avLst/>
            </a:prstTxWarp>
            <a:spAutoFit/>
          </a:bodyPr>
          <a:lstStyle/>
          <a:p>
            <a:endParaRPr lang="en-US"/>
          </a:p>
        </p:txBody>
      </p:sp>
      <p:sp>
        <p:nvSpPr>
          <p:cNvPr id="8" name="docshape7"/>
          <p:cNvSpPr>
            <a:spLocks noChangeArrowheads="1"/>
          </p:cNvSpPr>
          <p:nvPr/>
        </p:nvSpPr>
        <p:spPr bwMode="auto">
          <a:xfrm>
            <a:off x="5638800" y="1676399"/>
            <a:ext cx="6096000" cy="3962401"/>
          </a:xfrm>
          <a:prstGeom prst="rect">
            <a:avLst/>
          </a:prstGeom>
          <a:solidFill>
            <a:srgbClr val="E6DFE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565150" lvl="1" indent="-331788">
              <a:buFont typeface="Arial" panose="020B0604020202020204" pitchFamily="34" charset="0"/>
              <a:buChar char="•"/>
            </a:pPr>
            <a:r>
              <a:rPr lang="hi-IN" sz="2800" dirty="0"/>
              <a:t>शवों को बॉडी बैग, प्लास्टिक की चादरें</a:t>
            </a:r>
            <a:r>
              <a:rPr lang="en-US" sz="2800" dirty="0"/>
              <a:t>, </a:t>
            </a:r>
            <a:r>
              <a:rPr lang="hi-IN" sz="2800" dirty="0"/>
              <a:t>कफन</a:t>
            </a:r>
            <a:r>
              <a:rPr lang="en-US" sz="2800" dirty="0"/>
              <a:t>, </a:t>
            </a:r>
            <a:r>
              <a:rPr lang="hi-IN" sz="2800" dirty="0"/>
              <a:t>चादरें</a:t>
            </a:r>
            <a:r>
              <a:rPr lang="en-US" sz="2800" dirty="0"/>
              <a:t>, </a:t>
            </a:r>
            <a:r>
              <a:rPr lang="hi-IN" sz="2800" dirty="0"/>
              <a:t>या अन्य किसी स्थानीय रूप से उपलब्ध सामग्री मे रखना चाहिए</a:t>
            </a:r>
            <a:endParaRPr lang="en-US" sz="2800" dirty="0"/>
          </a:p>
          <a:p>
            <a:pPr marL="565150" lvl="1" indent="-331788"/>
            <a:endParaRPr lang="en-US" sz="2800" dirty="0"/>
          </a:p>
          <a:p>
            <a:pPr marL="565150" lvl="1" indent="-331788">
              <a:buFont typeface="Arial" panose="020B0604020202020204" pitchFamily="34" charset="0"/>
              <a:buChar char="•"/>
            </a:pPr>
            <a:r>
              <a:rPr lang="hi-IN" sz="2800" dirty="0"/>
              <a:t>शरीर के अंगों को अलग</a:t>
            </a:r>
            <a:r>
              <a:rPr lang="en-US" sz="2800" dirty="0"/>
              <a:t>-</a:t>
            </a:r>
            <a:r>
              <a:rPr lang="hi-IN" sz="2800" dirty="0"/>
              <a:t>अलग शरीर के रूप में माना जाना चाहिए। आपदा स्थल पर शरीर के अंगों का मिलान करने का प्रयास न करें।</a:t>
            </a:r>
            <a:endParaRPr lang="en-US" sz="2800" dirty="0"/>
          </a:p>
        </p:txBody>
      </p:sp>
    </p:spTree>
    <p:extLst>
      <p:ext uri="{BB962C8B-B14F-4D97-AF65-F5344CB8AC3E}">
        <p14:creationId xmlns:p14="http://schemas.microsoft.com/office/powerpoint/2010/main" val="370537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38800" y="0"/>
            <a:ext cx="65532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76200" y="1676400"/>
            <a:ext cx="5257800" cy="1371600"/>
          </a:xfrm>
        </p:spPr>
        <p:txBody>
          <a:bodyPr>
            <a:noAutofit/>
          </a:bodyPr>
          <a:lstStyle/>
          <a:p>
            <a:pPr lvl="0"/>
            <a:r>
              <a:rPr lang="hi-IN" b="1" dirty="0">
                <a:latin typeface="Arial" panose="020B0604020202020204" pitchFamily="34" charset="0"/>
                <a:ea typeface="Calibri" panose="020F0502020204030204" pitchFamily="34" charset="0"/>
                <a:cs typeface="Mangal"/>
              </a:rPr>
              <a:t>तरीके और</a:t>
            </a:r>
            <a:br>
              <a:rPr lang="en-US" b="1" dirty="0">
                <a:latin typeface="Arial" panose="020B0604020202020204" pitchFamily="34" charset="0"/>
                <a:ea typeface="Calibri" panose="020F0502020204030204" pitchFamily="34" charset="0"/>
              </a:rPr>
            </a:br>
            <a:r>
              <a:rPr lang="hi-IN" b="1" dirty="0">
                <a:latin typeface="Arial" panose="020B0604020202020204" pitchFamily="34" charset="0"/>
                <a:ea typeface="Calibri" panose="020F0502020204030204" pitchFamily="34" charset="0"/>
                <a:cs typeface="Mangal"/>
              </a:rPr>
              <a:t>प्रक्रियायें</a:t>
            </a:r>
            <a:endParaRPr lang="en-IN" dirty="0">
              <a:solidFill>
                <a:srgbClr val="FFC000"/>
              </a:solidFill>
            </a:endParaRPr>
          </a:p>
        </p:txBody>
      </p:sp>
      <p:pic>
        <p:nvPicPr>
          <p:cNvPr id="6" name="Picture 5"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7" name="Picture 6"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90250" tIns="68241" rIns="0" bIns="0" numCol="1" anchor="ctr" anchorCtr="0" compatLnSpc="1">
            <a:prstTxWarp prst="textNoShape">
              <a:avLst/>
            </a:prstTxWarp>
            <a:spAutoFit/>
          </a:bodyPr>
          <a:lstStyle/>
          <a:p>
            <a:endParaRPr lang="en-US"/>
          </a:p>
        </p:txBody>
      </p:sp>
      <p:sp>
        <p:nvSpPr>
          <p:cNvPr id="8" name="docshape8"/>
          <p:cNvSpPr>
            <a:spLocks noChangeArrowheads="1"/>
          </p:cNvSpPr>
          <p:nvPr/>
        </p:nvSpPr>
        <p:spPr bwMode="auto">
          <a:xfrm>
            <a:off x="5638799" y="1565564"/>
            <a:ext cx="6199775" cy="5334000"/>
          </a:xfrm>
          <a:prstGeom prst="rect">
            <a:avLst/>
          </a:prstGeom>
          <a:solidFill>
            <a:srgbClr val="E6DFE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515938" lvl="1" indent="-400050">
              <a:buFont typeface="Arial" panose="020B0604020202020204" pitchFamily="34" charset="0"/>
              <a:buChar char="•"/>
            </a:pPr>
            <a:r>
              <a:rPr lang="hi-IN" sz="2800" dirty="0"/>
              <a:t>दिनांक और स्थान को पहचानें और नोट करें</a:t>
            </a:r>
            <a:r>
              <a:rPr lang="en-US" sz="2800" dirty="0"/>
              <a:t> </a:t>
            </a:r>
            <a:r>
              <a:rPr lang="hi-IN" sz="2800" dirty="0"/>
              <a:t>जहां शव मिला था।</a:t>
            </a:r>
            <a:endParaRPr lang="en-US" sz="2800" dirty="0"/>
          </a:p>
          <a:p>
            <a:pPr marL="515938" lvl="1" indent="-400050">
              <a:buFont typeface="Arial" panose="020B0604020202020204" pitchFamily="34" charset="0"/>
              <a:buChar char="•"/>
            </a:pPr>
            <a:endParaRPr lang="en-US" sz="2800" dirty="0"/>
          </a:p>
          <a:p>
            <a:pPr marL="515938" lvl="1" indent="-400050">
              <a:buFont typeface="Arial" panose="020B0604020202020204" pitchFamily="34" charset="0"/>
              <a:buChar char="•"/>
            </a:pPr>
            <a:r>
              <a:rPr lang="hi-IN" sz="2800" dirty="0"/>
              <a:t>अवशेषों से गहने</a:t>
            </a:r>
            <a:r>
              <a:rPr lang="en-US" sz="2800" dirty="0"/>
              <a:t>, </a:t>
            </a:r>
            <a:r>
              <a:rPr lang="hi-IN" sz="2800" dirty="0"/>
              <a:t>निजी सामान और दस्तावेज न हटाएं।</a:t>
            </a:r>
            <a:endParaRPr lang="en-US" sz="2800" dirty="0"/>
          </a:p>
          <a:p>
            <a:pPr marL="515938" lvl="1" indent="-400050">
              <a:buFont typeface="Arial" panose="020B0604020202020204" pitchFamily="34" charset="0"/>
              <a:buChar char="•"/>
            </a:pPr>
            <a:endParaRPr lang="en-US" sz="2800" dirty="0">
              <a:solidFill>
                <a:srgbClr val="FF0000"/>
              </a:solidFill>
            </a:endParaRPr>
          </a:p>
          <a:p>
            <a:pPr marL="515938" lvl="1" indent="-400050">
              <a:buFont typeface="Arial" panose="020B0604020202020204" pitchFamily="34" charset="0"/>
              <a:buChar char="•"/>
            </a:pPr>
            <a:r>
              <a:rPr lang="hi-IN" sz="2800" dirty="0"/>
              <a:t>शव परिवहन के लिए कभी भी एम्बुलेंस का उपयोग न करें।</a:t>
            </a:r>
            <a:endParaRPr lang="en-US" sz="2800" dirty="0"/>
          </a:p>
          <a:p>
            <a:r>
              <a:rPr lang="en-US" sz="2800" dirty="0"/>
              <a:t> </a:t>
            </a:r>
          </a:p>
          <a:p>
            <a:pPr algn="ctr"/>
            <a:r>
              <a:rPr lang="en-US" sz="2800" dirty="0"/>
              <a:t> </a:t>
            </a:r>
            <a:r>
              <a:rPr lang="hi-IN" sz="2400" b="1" dirty="0"/>
              <a:t>नोट</a:t>
            </a:r>
            <a:r>
              <a:rPr lang="hi-IN" sz="2400" dirty="0"/>
              <a:t> </a:t>
            </a:r>
            <a:r>
              <a:rPr lang="en-US" sz="2400" dirty="0"/>
              <a:t>- </a:t>
            </a:r>
            <a:r>
              <a:rPr lang="hi-IN" sz="2400" dirty="0"/>
              <a:t>स्थान</a:t>
            </a:r>
            <a:r>
              <a:rPr lang="en-US" sz="2400" dirty="0"/>
              <a:t> + </a:t>
            </a:r>
            <a:r>
              <a:rPr lang="hi-IN" sz="2400" dirty="0"/>
              <a:t>पुनर्प्राप्ति टीम</a:t>
            </a:r>
            <a:r>
              <a:rPr lang="en-US" sz="2400" dirty="0"/>
              <a:t>/</a:t>
            </a:r>
            <a:r>
              <a:rPr lang="hi-IN" sz="2400" dirty="0"/>
              <a:t>व्यक्ति</a:t>
            </a:r>
            <a:r>
              <a:rPr lang="en-US" sz="2400" dirty="0"/>
              <a:t> + </a:t>
            </a:r>
            <a:r>
              <a:rPr lang="hi-IN" sz="2400" dirty="0"/>
              <a:t>शरीर</a:t>
            </a:r>
            <a:r>
              <a:rPr lang="en-US" sz="2400" dirty="0"/>
              <a:t>	</a:t>
            </a:r>
            <a:r>
              <a:rPr lang="hi-IN" sz="2400" dirty="0"/>
              <a:t>गिनना</a:t>
            </a:r>
            <a:endParaRPr lang="en-US" sz="2800" dirty="0"/>
          </a:p>
        </p:txBody>
      </p:sp>
      <p:sp>
        <p:nvSpPr>
          <p:cNvPr id="9" name="Rectangle 3"/>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0" y="0"/>
            <a:ext cx="6096000" cy="6858000"/>
          </a:xfrm>
          <a:prstGeom prst="rect">
            <a:avLst/>
          </a:prstGeom>
          <a:solidFill>
            <a:schemeClr val="accent4">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239684" y="1986136"/>
            <a:ext cx="5715000" cy="1671464"/>
          </a:xfrm>
        </p:spPr>
        <p:txBody>
          <a:bodyPr>
            <a:noAutofit/>
          </a:bodyPr>
          <a:lstStyle/>
          <a:p>
            <a:pPr lvl="0" eaLnBrk="0" fontAlgn="base" hangingPunct="0">
              <a:spcAft>
                <a:spcPct val="0"/>
              </a:spcAft>
            </a:pPr>
            <a:r>
              <a:rPr lang="hi-IN" b="1" dirty="0">
                <a:latin typeface="Arial" panose="020B0604020202020204" pitchFamily="34" charset="0"/>
                <a:ea typeface="Calibri" panose="020F0502020204030204" pitchFamily="34" charset="0"/>
                <a:cs typeface="Mangal"/>
              </a:rPr>
              <a:t>मृत प्रबंधन</a:t>
            </a:r>
            <a:endParaRPr lang="en-IN" b="1" dirty="0">
              <a:solidFill>
                <a:srgbClr val="FFC000"/>
              </a:solidFill>
              <a:cs typeface="Times New Roman" pitchFamily="18" charset="0"/>
            </a:endParaRPr>
          </a:p>
        </p:txBody>
      </p:sp>
      <p:sp>
        <p:nvSpPr>
          <p:cNvPr id="3" name="Content Placeholder 2"/>
          <p:cNvSpPr>
            <a:spLocks noGrp="1"/>
          </p:cNvSpPr>
          <p:nvPr>
            <p:ph idx="1"/>
          </p:nvPr>
        </p:nvSpPr>
        <p:spPr>
          <a:xfrm>
            <a:off x="7239000" y="1952885"/>
            <a:ext cx="4191000" cy="4128368"/>
          </a:xfrm>
        </p:spPr>
        <p:txBody>
          <a:bodyPr>
            <a:normAutofit/>
          </a:bodyPr>
          <a:lstStyle/>
          <a:p>
            <a:pPr eaLnBrk="0" fontAlgn="base" hangingPunct="0">
              <a:spcBef>
                <a:spcPts val="1000"/>
              </a:spcBef>
              <a:spcAft>
                <a:spcPts val="1000"/>
              </a:spcAft>
            </a:pPr>
            <a:r>
              <a:rPr lang="hi-IN" sz="2800" dirty="0">
                <a:solidFill>
                  <a:srgbClr val="1F1F1F"/>
                </a:solidFill>
                <a:latin typeface="inherit"/>
                <a:cs typeface="Mangal"/>
              </a:rPr>
              <a:t>पुनर्प्राप्ति </a:t>
            </a:r>
            <a:endParaRPr lang="en-US" sz="2800" dirty="0">
              <a:solidFill>
                <a:srgbClr val="1F1F1F"/>
              </a:solidFill>
              <a:latin typeface="inherit"/>
              <a:cs typeface="Mangal"/>
            </a:endParaRPr>
          </a:p>
          <a:p>
            <a:pPr eaLnBrk="0" fontAlgn="base" hangingPunct="0">
              <a:spcBef>
                <a:spcPts val="1000"/>
              </a:spcBef>
              <a:spcAft>
                <a:spcPts val="1000"/>
              </a:spcAft>
            </a:pPr>
            <a:r>
              <a:rPr lang="hi-IN" sz="2800" dirty="0">
                <a:solidFill>
                  <a:srgbClr val="1F1F1F"/>
                </a:solidFill>
                <a:latin typeface="inherit"/>
                <a:cs typeface="Mangal"/>
              </a:rPr>
              <a:t>परिवहन</a:t>
            </a:r>
            <a:endParaRPr lang="en-US" sz="2800" dirty="0">
              <a:solidFill>
                <a:srgbClr val="1F1F1F"/>
              </a:solidFill>
              <a:latin typeface="inherit"/>
              <a:cs typeface="Mangal"/>
            </a:endParaRPr>
          </a:p>
          <a:p>
            <a:pPr eaLnBrk="0" fontAlgn="base" hangingPunct="0">
              <a:spcBef>
                <a:spcPts val="1000"/>
              </a:spcBef>
              <a:spcAft>
                <a:spcPts val="1000"/>
              </a:spcAft>
            </a:pPr>
            <a:r>
              <a:rPr lang="hi-IN" sz="2800" dirty="0">
                <a:solidFill>
                  <a:srgbClr val="1F1F1F"/>
                </a:solidFill>
                <a:latin typeface="inherit"/>
                <a:cs typeface="Mangal"/>
              </a:rPr>
              <a:t>भंडारण </a:t>
            </a:r>
            <a:endParaRPr lang="en-US" sz="2800" dirty="0">
              <a:solidFill>
                <a:srgbClr val="1F1F1F"/>
              </a:solidFill>
              <a:latin typeface="inherit"/>
              <a:cs typeface="Mangal"/>
            </a:endParaRPr>
          </a:p>
          <a:p>
            <a:pPr eaLnBrk="0" fontAlgn="base" hangingPunct="0">
              <a:spcBef>
                <a:spcPts val="1000"/>
              </a:spcBef>
              <a:spcAft>
                <a:spcPts val="1000"/>
              </a:spcAft>
            </a:pPr>
            <a:r>
              <a:rPr lang="hi-IN" sz="2800" dirty="0">
                <a:solidFill>
                  <a:srgbClr val="1F1F1F"/>
                </a:solidFill>
                <a:latin typeface="inherit"/>
                <a:cs typeface="Mangal"/>
              </a:rPr>
              <a:t>पहचान </a:t>
            </a:r>
            <a:endParaRPr lang="en-US" sz="2800" dirty="0">
              <a:solidFill>
                <a:srgbClr val="1F1F1F"/>
              </a:solidFill>
              <a:latin typeface="inherit"/>
              <a:cs typeface="Mangal"/>
            </a:endParaRPr>
          </a:p>
          <a:p>
            <a:pPr eaLnBrk="0" fontAlgn="base" hangingPunct="0">
              <a:spcBef>
                <a:spcPts val="1000"/>
              </a:spcBef>
              <a:spcAft>
                <a:spcPts val="1000"/>
              </a:spcAft>
            </a:pPr>
            <a:r>
              <a:rPr lang="hi-IN" sz="2800" dirty="0">
                <a:solidFill>
                  <a:srgbClr val="1F1F1F"/>
                </a:solidFill>
                <a:latin typeface="inherit"/>
                <a:cs typeface="Mangal"/>
              </a:rPr>
              <a:t>निपटान </a:t>
            </a:r>
            <a:endParaRPr lang="en-US" sz="2800" dirty="0">
              <a:solidFill>
                <a:srgbClr val="1F1F1F"/>
              </a:solidFill>
              <a:latin typeface="inherit"/>
              <a:cs typeface="Mangal"/>
            </a:endParaRPr>
          </a:p>
          <a:p>
            <a:pPr eaLnBrk="0" fontAlgn="base" hangingPunct="0">
              <a:spcBef>
                <a:spcPts val="1000"/>
              </a:spcBef>
              <a:spcAft>
                <a:spcPts val="1000"/>
              </a:spcAft>
            </a:pPr>
            <a:r>
              <a:rPr lang="hi-IN" sz="2800" dirty="0">
                <a:solidFill>
                  <a:srgbClr val="1F1F1F"/>
                </a:solidFill>
                <a:latin typeface="inherit"/>
                <a:cs typeface="Mangal"/>
              </a:rPr>
              <a:t>समन्वय</a:t>
            </a:r>
            <a:endParaRPr lang="en-US" sz="2400" dirty="0">
              <a:latin typeface="Arial" panose="020B0604020202020204" pitchFamily="34" charset="0"/>
            </a:endParaRPr>
          </a:p>
        </p:txBody>
      </p:sp>
      <p:pic>
        <p:nvPicPr>
          <p:cNvPr id="5" name="Picture 4" descr="C:\Users\Acer\Downloads\WhatsApp Image 2025-09-04 at 17.24.38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066800"/>
          </a:xfrm>
          <a:prstGeom prst="rect">
            <a:avLst/>
          </a:prstGeom>
          <a:noFill/>
          <a:ln>
            <a:noFill/>
          </a:ln>
        </p:spPr>
      </p:pic>
      <p:pic>
        <p:nvPicPr>
          <p:cNvPr id="6" name="Picture 5" descr="C:\Users\Acer\Downloads\WhatsApp Image 2025-09-04 at 17.24.38 (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57655"/>
            <a:ext cx="1322975" cy="1208690"/>
          </a:xfrm>
          <a:prstGeom prst="rect">
            <a:avLst/>
          </a:prstGeom>
          <a:noFill/>
          <a:ln>
            <a:noFill/>
          </a:ln>
        </p:spPr>
      </p:pic>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1358" tIns="0" rIns="0" bIns="0" numCol="1" anchor="ctr" anchorCtr="0" compatLnSpc="1">
            <a:prstTxWarp prst="textNoShape">
              <a:avLst/>
            </a:prstTxWarp>
            <a:spAutoFit/>
          </a:bodyPr>
          <a:lstStyle/>
          <a:p>
            <a:endParaRPr lang="en-US"/>
          </a:p>
        </p:txBody>
      </p:sp>
      <p:sp>
        <p:nvSpPr>
          <p:cNvPr id="9" name="Rectangle 3"/>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i-IN" sz="1800" b="0" i="0" u="none" strike="noStrike" cap="none" normalizeH="0" baseline="0" dirty="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28303" y="275656"/>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0">
      <a:majorFont>
        <a:latin typeface="OPENSANS"/>
        <a:ea typeface=""/>
        <a:cs typeface=""/>
      </a:majorFont>
      <a:minorFont>
        <a:latin typeface="OPEN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1294</Words>
  <Application>Microsoft Office PowerPoint</Application>
  <PresentationFormat>Widescreen</PresentationFormat>
  <Paragraphs>151</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Courier New</vt:lpstr>
      <vt:lpstr>inherit</vt:lpstr>
      <vt:lpstr>Mangal</vt:lpstr>
      <vt:lpstr>OPENSANS</vt:lpstr>
      <vt:lpstr>OPENSANS (Body)</vt:lpstr>
      <vt:lpstr>Wingdings</vt:lpstr>
      <vt:lpstr>Office Theme</vt:lpstr>
      <vt:lpstr>PowerPoint Presentation</vt:lpstr>
      <vt:lpstr>उद्देश्य</vt:lpstr>
      <vt:lpstr>जापान मे आयी सुनामी</vt:lpstr>
      <vt:lpstr> मृत शरीर का  प्रबंधन क्या है ? </vt:lpstr>
      <vt:lpstr>मृत शरीर का  प्रबंधन क्यों ?</vt:lpstr>
      <vt:lpstr>प्रबंधन की प्रक्रिया</vt:lpstr>
      <vt:lpstr>तरीके और प्रक्रियायें</vt:lpstr>
      <vt:lpstr>तरीके और प्रक्रियायें</vt:lpstr>
      <vt:lpstr>मृत प्रबंधन</vt:lpstr>
      <vt:lpstr>रिकवरी</vt:lpstr>
      <vt:lpstr>शवों को बरामद करने में लगने वाला समय आपदा के अनुसार अलग-अलग हो सकता है (भूकंप, बाढ़, चक्रवात, ट्रेन हादसा आदि)    नोट: - रिकवरी हस्तचालित या यंत्रचालित हो सकती है लेकिन मानवीय  पर्यवेक्षण आवश्यक है।</vt:lpstr>
      <vt:lpstr>PowerPoint Presentation</vt:lpstr>
      <vt:lpstr>PowerPoint Presentation</vt:lpstr>
      <vt:lpstr>PowerPoint Presentation</vt:lpstr>
      <vt:lpstr>भंडारण</vt:lpstr>
      <vt:lpstr>भंडारण</vt:lpstr>
      <vt:lpstr> अस्थाई  दफन</vt:lpstr>
      <vt:lpstr>मृतकों की पहचान</vt:lpstr>
      <vt:lpstr> शव परीक्षण के दौरान एकत्र की गई जानकारी का व्यवस्थित संकलन </vt:lpstr>
      <vt:lpstr>मृतक पहचान प्रपत्र </vt:lpstr>
      <vt:lpstr>PowerPoint Presentation</vt:lpstr>
      <vt:lpstr>PowerPoint Presentation</vt:lpstr>
      <vt:lpstr>मृतकों के शव का निपटान</vt:lpstr>
      <vt:lpstr>PowerPoint Presentation</vt:lpstr>
      <vt:lpstr>शोक संतप्त परिवारों, रिश्तेदारों और समुदायों को सहायता</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 BODY  MANAGEMENT</dc:title>
  <dc:creator>Priji r</dc:creator>
  <cp:lastModifiedBy>DOG K9</cp:lastModifiedBy>
  <cp:revision>125</cp:revision>
  <dcterms:created xsi:type="dcterms:W3CDTF">2006-08-16T00:00:00Z</dcterms:created>
  <dcterms:modified xsi:type="dcterms:W3CDTF">2025-12-18T07:43:17Z</dcterms:modified>
</cp:coreProperties>
</file>