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C:\Users\RAJAN\Downloads\65820870.jpg"/>
          <p:cNvPicPr preferRelativeResize="0"/>
          <p:nvPr/>
        </p:nvPicPr>
        <p:blipFill rotWithShape="1">
          <a:blip r:embed="rId3">
            <a:alphaModFix/>
          </a:blip>
          <a:srcRect b="7187"/>
          <a:stretch/>
        </p:blipFill>
        <p:spPr>
          <a:xfrm>
            <a:off x="2286000" y="1962150"/>
            <a:ext cx="3886200" cy="22113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04800" y="-53211"/>
            <a:ext cx="83058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IN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Lesson-14</a:t>
            </a:r>
            <a:endParaRPr lang="en-US" sz="48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परिवार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को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सुरक्षित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करना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और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प्रतिक्रिया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की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तैयारी</a:t>
            </a: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करना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1</a:t>
            </a:fld>
            <a:endParaRPr/>
          </a:p>
        </p:txBody>
      </p:sp>
      <p:pic>
        <p:nvPicPr>
          <p:cNvPr id="91" name="Google Shape;91;p13" descr="C:\Users\Acer\Downloads\WhatsApp Image 2025-09-04 at 17.24.38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315912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8975" y="368300"/>
            <a:ext cx="603250" cy="5572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D9EFEC-D431-43C0-A854-090655B06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27483"/>
              </p:ext>
            </p:extLst>
          </p:nvPr>
        </p:nvGraphicFramePr>
        <p:xfrm>
          <a:off x="3734356" y="4355940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08505598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20317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SL -</a:t>
            </a: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10</a:t>
            </a:fld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4191000" y="1574800"/>
            <a:ext cx="4800600" cy="18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E. ऑपरेशन के बाद का चरण</a:t>
            </a:r>
            <a:endParaRPr sz="4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सभी लॉग और रिकॉर्ड रखें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टीम डी-ब्रीफिंग</a:t>
            </a:r>
            <a:endParaRPr/>
          </a:p>
        </p:txBody>
      </p:sp>
      <p:pic>
        <p:nvPicPr>
          <p:cNvPr id="171" name="Google Shape;171;p22" descr="C:\Users\RAJAN\Downloads\Disaster-preparedness-training-offered-in-Paso-Robles-in-JulyAugu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33550"/>
            <a:ext cx="3556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 descr="C:\Users\Acer\Downloads\WhatsApp Image 2025-09-04 at 17.24.38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6200" y="1039812"/>
            <a:ext cx="4191000" cy="27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Open Sans"/>
              <a:buNone/>
            </a:pPr>
            <a:r>
              <a:rPr lang="en-US" sz="4000" b="1" i="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अगली आपात स्थिति/प्रतिक्रिया </a:t>
            </a:r>
            <a:br>
              <a:rPr lang="en-US" sz="4000" b="1" i="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000" b="1" i="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के लिए तैयार रहें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11</a:t>
            </a:fld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4495800" y="481012"/>
            <a:ext cx="4343400" cy="407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औज़ारों और उपकरणों की मरम्मत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बचाव दल का आगे का प्रशिक्षण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PTSD (अभिघातज के बाद का तनाव विकार) के लिए मनोचिकित्सा.</a:t>
            </a:r>
            <a:endParaRPr/>
          </a:p>
        </p:txBody>
      </p:sp>
      <p:pic>
        <p:nvPicPr>
          <p:cNvPr id="181" name="Google Shape;181;p23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3405187" y="692150"/>
            <a:ext cx="4876800" cy="414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अब आप निम्न को परिभाषित कर सकते हैं:-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परिवार की तैयारी का महत्व।  	पारिवारिक आपदा योजना 	बनाने के    	चरण |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आपदा किट को इकट्ठा करने और 	संग्रहीत करने में महत्वपूर्ण वस्तुएँ |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संचालन के चरणों की पहचान करें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12</a:t>
            </a:fld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609600" y="1330325"/>
            <a:ext cx="2514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समीक्षा</a:t>
            </a:r>
            <a:endParaRPr/>
          </a:p>
        </p:txBody>
      </p:sp>
      <p:pic>
        <p:nvPicPr>
          <p:cNvPr id="190" name="Google Shape;190;p24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3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51" y="1143000"/>
            <a:ext cx="3583781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>
            <a:spLocks noGrp="1"/>
          </p:cNvSpPr>
          <p:nvPr>
            <p:ph type="title"/>
          </p:nvPr>
        </p:nvSpPr>
        <p:spPr>
          <a:xfrm>
            <a:off x="1371600" y="2114550"/>
            <a:ext cx="28575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l"/>
            <a:r>
              <a:rPr lang="en-US" sz="4500" b="1">
                <a:solidFill>
                  <a:srgbClr val="FF0000"/>
                </a:solidFill>
              </a:rPr>
              <a:t>कोई प्रश्न</a:t>
            </a:r>
            <a:endParaRPr/>
          </a:p>
        </p:txBody>
      </p:sp>
      <p:pic>
        <p:nvPicPr>
          <p:cNvPr id="385" name="Google Shape;385;p43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194" y="33338"/>
            <a:ext cx="785813" cy="70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3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1375" y="38100"/>
            <a:ext cx="809625" cy="751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76200" y="1428750"/>
            <a:ext cx="381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Open Sans"/>
              <a:buNone/>
            </a:pPr>
            <a:r>
              <a:rPr lang="en-US" sz="4000" b="1" i="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मूल्यांकन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3581400" y="971550"/>
            <a:ext cx="5410200" cy="40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प्रश्न: किसी भी आपदा के दौरान एक व्यक्ति के लिए प्रतिदिन कुल कितने पानी की आवश्यकता होती है?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उत्तर: 1 गैलन (पीने के लिए 2 लीटर और भोजन तैयार  करने/स्वच्छता के लिए 2 लीटर)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प्रश्न: PTSD का पूर्ण रूप क्या है?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उत्तर: अभिघातज के बाद का तनाव विकार (Post Traumatic 	Stress Disorder)</a:t>
            </a:r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14</a:t>
            </a:fld>
            <a:endParaRPr/>
          </a:p>
        </p:txBody>
      </p:sp>
      <p:pic>
        <p:nvPicPr>
          <p:cNvPr id="207" name="Google Shape;207;p26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1905000" y="1885950"/>
            <a:ext cx="533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धन्यवाद</a:t>
            </a:r>
            <a:endParaRPr/>
          </a:p>
        </p:txBody>
      </p:sp>
      <p:pic>
        <p:nvPicPr>
          <p:cNvPr id="214" name="Google Shape;214;p27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3355975" y="620712"/>
            <a:ext cx="495300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इस पाठ को पूरा करने के बाद, आप  	निम्नलिखित कार्य कर पाएँगे: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पारिवारिक तैयारी के महत्व का वर्णन करना।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पारिवारिक आपदा योजना बनाने के चरणों की सूची  	बनाना। 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आपदा उत्तरजीविता किट को इकट्ठा करने और  	संग्रहीत करने में महत्वपूर्ण वस्तुओं की सूची 	बनाना।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संचालन के चरणों की पहचान करना।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304800" y="1406525"/>
            <a:ext cx="3429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उद्देश्य</a:t>
            </a:r>
            <a:endParaRPr/>
          </a:p>
        </p:txBody>
      </p:sp>
      <p:pic>
        <p:nvPicPr>
          <p:cNvPr id="100" name="Google Shape;100;p14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315912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857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304800" y="1435100"/>
            <a:ext cx="38100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पारिवारिक आपदा योजना बनाने में महत्वपूर्ण कदम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267200" y="1009650"/>
            <a:ext cx="48006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सबसे पहले, 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अपने परिवार से बात करें और रणनीतियों  	पर चर्चा करें।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योजना बनाएँ कि आपदा के कारण अलग  	होने पर आपका परिवार कैसे संपर्क  	में  	रहेगा।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आपातकालीन फ़ोन नंबर पोस्ट करें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3505200" y="971550"/>
            <a:ext cx="495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संचालन के चरण</a:t>
            </a:r>
            <a:r>
              <a:rPr lang="en-US" sz="24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3886200" y="1935162"/>
            <a:ext cx="4953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ए. तैयारी चरण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3886200" y="2439987"/>
            <a:ext cx="4953000" cy="230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प्रशिक्षण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टीम के सदस्यों और दल के नेताओं का चयन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पीपीई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सामुदायिक आपदा योजना का ज्ञान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परिवहन व्यवस्था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447800" y="4154487"/>
            <a:ext cx="5638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None/>
            </a:pPr>
            <a:r>
              <a:rPr lang="en-US" sz="22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28600" y="1200150"/>
            <a:ext cx="3429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प्रतिक्रिया की तैयारी</a:t>
            </a:r>
            <a:endParaRPr/>
          </a:p>
        </p:txBody>
      </p:sp>
      <p:pic>
        <p:nvPicPr>
          <p:cNvPr id="119" name="Google Shape;119;p16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4495800" y="788987"/>
            <a:ext cx="4343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सक्रियण और गतिशीलता चरण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यदि आवश्यक हो तो परिवहन का अनुरोध करें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टीम के सदस्यों को सूचित करें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टीम जंप किट लोड करें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28750"/>
            <a:ext cx="32289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C:\Users\Acer\Downloads\WhatsApp Image 2025-09-04 at 17.24.38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4521200" y="1589087"/>
            <a:ext cx="4089400" cy="23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आपदा या आपात स्थिति की जानकारी प्राप्त करें 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टीम के सदस्यों को संक्षिप्त जानकारी दें</a:t>
            </a:r>
            <a:endParaRPr/>
          </a:p>
        </p:txBody>
      </p:sp>
      <p:pic>
        <p:nvPicPr>
          <p:cNvPr id="134" name="Google Shape;134;p18" descr="C:\Users\RAJAN\Downloads\Capture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" y="1962150"/>
            <a:ext cx="3422650" cy="176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C:\Users\Acer\Downloads\WhatsApp Image 2025-09-04 at 17.24.38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7010400" y="48688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SL -8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4575175" y="1265237"/>
            <a:ext cx="3733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US" sz="28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</a:t>
            </a:r>
            <a:r>
              <a:rPr lang="en-US" sz="3200" b="1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ऑपरेशन चरण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4572000" y="1962150"/>
            <a:ext cx="3886200" cy="2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घटनास्थल को सुरक्षित करें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प्रारंभिक मूल्यांकन करें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खोज का संचालन करें</a:t>
            </a:r>
            <a:endParaRPr sz="32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19" descr="C:\Users\RAJAN\Downloads\1280px-FEMA_-_34189_-_Disaster_volunteers_and_residents_in_Polk_County_Arkansas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81150"/>
            <a:ext cx="37338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descr="C:\Users\Acer\Downloads\WhatsApp Image 2025-09-04 at 17.24.38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4724400" y="1504950"/>
            <a:ext cx="37338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पीड़ितों तक पहुँच प्राप्त करें |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पीड़ित को स्थिर करें |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पीड़ितों को बाहर निकालें और उपचार क्षेत्र में ले जाएँ |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8</a:t>
            </a:fld>
            <a:endParaRPr/>
          </a:p>
        </p:txBody>
      </p:sp>
      <p:pic>
        <p:nvPicPr>
          <p:cNvPr id="153" name="Google Shape;153;p20" descr="C:\Users\RAJAN\Downloads\Capture2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09750"/>
            <a:ext cx="3124200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C:\Users\Acer\Downloads\WhatsApp Image 2025-09-04 at 17.24.38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Open Sans"/>
              <a:buNone/>
            </a:pPr>
            <a:r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t>SL -</a:t>
            </a: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Open Sans"/>
                <a:buNone/>
              </a:pPr>
              <a:t>9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922020" y="1407765"/>
            <a:ext cx="24384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निष्क्रियण</a:t>
            </a: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और</a:t>
            </a: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algn="ctr">
              <a:buClr>
                <a:schemeClr val="dk1"/>
              </a:buClr>
              <a:buSzPts val="2400"/>
            </a:pP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विमुद्रीकरण</a:t>
            </a: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चरण</a:t>
            </a: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Aptos Display" panose="020B0004020202020204" pitchFamily="34" charset="0"/>
              </a:rPr>
              <a:t>DEACTIVATION AND DEMOBILISATION</a:t>
            </a:r>
            <a:r>
              <a:rPr lang="en-US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)</a:t>
            </a:r>
            <a:endParaRPr lang="en-IN" sz="2000" dirty="0">
              <a:solidFill>
                <a:srgbClr val="FF0000"/>
              </a:solidFill>
              <a:latin typeface="Aptos Display" panose="020B00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4343400" y="830262"/>
            <a:ext cx="4114800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पुष्टि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करें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कि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आगे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किसी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ऑपरेशन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की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आवश्यकता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नहीं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है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कर्मचारियों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और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बुनियादी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उपकरणों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ध्यान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रखें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यदि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आवश्यक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हो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तो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परिवहन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की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व्यवस्था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करें</a:t>
            </a: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21" descr="C:\Users\Acer\Downloads\WhatsApp Image 2025-09-04 at 17.24.38 (1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9550"/>
            <a:ext cx="8207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209550"/>
            <a:ext cx="603250" cy="5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464</Words>
  <Application>Microsoft Office PowerPoint</Application>
  <PresentationFormat>On-screen Show (16:9)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 Display</vt:lpstr>
      <vt:lpstr>Arial</vt:lpstr>
      <vt:lpstr>Noto Sans Symbols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अगली आपात स्थिति/प्रतिक्रिया  के लिए तैयार रहें</vt:lpstr>
      <vt:lpstr>PowerPoint Presentation</vt:lpstr>
      <vt:lpstr>कोई प्रश्न</vt:lpstr>
      <vt:lpstr>मूल्यांकन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DOG K9</cp:lastModifiedBy>
  <cp:revision>11</cp:revision>
  <dcterms:modified xsi:type="dcterms:W3CDTF">2025-12-18T07:39:15Z</dcterms:modified>
</cp:coreProperties>
</file>