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43"/>
  </p:notesMasterIdLst>
  <p:sldIdLst>
    <p:sldId id="256" r:id="rId2"/>
    <p:sldId id="257" r:id="rId3"/>
    <p:sldId id="258" r:id="rId4"/>
    <p:sldId id="259" r:id="rId5"/>
    <p:sldId id="260" r:id="rId6"/>
    <p:sldId id="261" r:id="rId7"/>
    <p:sldId id="262" r:id="rId8"/>
    <p:sldId id="295"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96" r:id="rId30"/>
    <p:sldId id="283" r:id="rId31"/>
    <p:sldId id="284" r:id="rId32"/>
    <p:sldId id="285" r:id="rId33"/>
    <p:sldId id="286" r:id="rId34"/>
    <p:sldId id="287" r:id="rId35"/>
    <p:sldId id="288" r:id="rId36"/>
    <p:sldId id="289" r:id="rId37"/>
    <p:sldId id="290" r:id="rId38"/>
    <p:sldId id="292" r:id="rId39"/>
    <p:sldId id="297" r:id="rId40"/>
    <p:sldId id="293" r:id="rId41"/>
    <p:sldId id="294" r:id="rId42"/>
  </p:sldIdLst>
  <p:sldSz cx="9144000" cy="5143500" type="screen16x9"/>
  <p:notesSz cx="9144000" cy="6858000"/>
  <p:embeddedFontLst>
    <p:embeddedFont>
      <p:font typeface="Calibri" panose="020F0502020204030204" pitchFamily="34" charset="0"/>
      <p:regular r:id="rId44"/>
      <p:bold r:id="rId45"/>
      <p:italic r:id="rId46"/>
      <p:boldItalic r:id="rId47"/>
    </p:embeddedFont>
    <p:embeddedFont>
      <p:font typeface="Open Sans" panose="020B060402020202020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3" d="100"/>
          <a:sy n="143" d="100"/>
        </p:scale>
        <p:origin x="684" y="114"/>
      </p:cViewPr>
      <p:guideLst>
        <p:guide orient="horz" pos="216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font" Target="fonts/font5.fntdata"/><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lvl="0" algn="r">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 name="Google Shape;5;n"/>
          <p:cNvSpPr>
            <a:spLocks noGrp="1" noRot="1" noChangeAspect="1"/>
          </p:cNvSpPr>
          <p:nvPr>
            <p:ph type="sldImg" idx="3"/>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13513"/>
            <a:ext cx="3962400" cy="3429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1200"/>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n"/>
          <p:cNvSpPr txBox="1">
            <a:spLocks noGrp="1"/>
          </p:cNvSpPr>
          <p:nvPr>
            <p:ph type="sldNum" idx="12"/>
          </p:nvPr>
        </p:nvSpPr>
        <p:spPr>
          <a:xfrm>
            <a:off x="5180013" y="6513513"/>
            <a:ext cx="3962400" cy="3429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hi-IN" sz="1200"/>
              <a:pPr marL="0" lvl="0" indent="0" algn="r" rtl="0">
                <a:spcBef>
                  <a:spcPts val="0"/>
                </a:spcBef>
                <a:spcAft>
                  <a:spcPts val="0"/>
                </a:spcAft>
                <a:buNone/>
              </a:pPr>
              <a:t>‹#›</a:t>
            </a:fld>
            <a:endParaRPr sz="1200"/>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1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1:notes"/>
          <p:cNvSpPr>
            <a:spLocks noGrp="1" noRot="1" noChangeAspect="1"/>
          </p:cNvSpPr>
          <p:nvPr>
            <p:ph type="sldImg" idx="2"/>
          </p:nvPr>
        </p:nvSpPr>
        <p:spPr>
          <a:xfrm>
            <a:off x="458788" y="719138"/>
            <a:ext cx="6386512"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 name="Google Shape;170;p11: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1" name="Google Shape;171;p1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10/4/2025</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2:notes"/>
          <p:cNvSpPr>
            <a:spLocks noGrp="1" noRot="1" noChangeAspect="1"/>
          </p:cNvSpPr>
          <p:nvPr>
            <p:ph type="sldImg" idx="2"/>
          </p:nvPr>
        </p:nvSpPr>
        <p:spPr>
          <a:xfrm>
            <a:off x="458788" y="719138"/>
            <a:ext cx="6386512"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2: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10/4/2025</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3:notes"/>
          <p:cNvSpPr>
            <a:spLocks noGrp="1" noRot="1" noChangeAspect="1"/>
          </p:cNvSpPr>
          <p:nvPr>
            <p:ph type="sldImg" idx="2"/>
          </p:nvPr>
        </p:nvSpPr>
        <p:spPr>
          <a:xfrm>
            <a:off x="458788" y="719138"/>
            <a:ext cx="6386512" cy="3594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0" name="Google Shape;190;p13:notes"/>
          <p:cNvSpPr txBox="1">
            <a:spLocks noGrp="1"/>
          </p:cNvSpPr>
          <p:nvPr>
            <p:ph type="body" idx="1"/>
          </p:nvPr>
        </p:nvSpPr>
        <p:spPr>
          <a:xfrm>
            <a:off x="914400" y="3257550"/>
            <a:ext cx="7315200" cy="30861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1" name="Google Shape;191;p1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hi-IN"/>
              <a:t>10/4/2025</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1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1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1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2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2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2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2" name="Google Shape;302;p2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0" name="Google Shape;330;p2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2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2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2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p2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2" name="Google Shape;102;p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30: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p30: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31: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9" name="Google Shape;379;p31: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32: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7" name="Google Shape;387;p32: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p33: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9" name="Google Shape;399;p33: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3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8" name="Google Shape;408;p3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3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6" name="Google Shape;416;p3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3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2" name="Google Shape;432;p3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1" name="Google Shape;381;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0" name="Google Shape;440;p3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3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5: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5: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6: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p7: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txBox="1">
            <a:spLocks noGrp="1"/>
          </p:cNvSpPr>
          <p:nvPr>
            <p:ph type="body" idx="1"/>
          </p:nvPr>
        </p:nvSpPr>
        <p:spPr>
          <a:xfrm>
            <a:off x="914400" y="3257550"/>
            <a:ext cx="7315200" cy="3086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4" name="Google Shape;154;p9:notes"/>
          <p:cNvSpPr>
            <a:spLocks noGrp="1" noRot="1" noChangeAspect="1"/>
          </p:cNvSpPr>
          <p:nvPr>
            <p:ph type="sldImg" idx="2"/>
          </p:nvPr>
        </p:nvSpPr>
        <p:spPr>
          <a:xfrm>
            <a:off x="2286000" y="514350"/>
            <a:ext cx="4572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2" name="Google Shape;22;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0"/>
        <p:cNvGrpSpPr/>
        <p:nvPr/>
      </p:nvGrpSpPr>
      <p:grpSpPr>
        <a:xfrm>
          <a:off x="0" y="0"/>
          <a:ext cx="0" cy="0"/>
          <a:chOff x="0" y="0"/>
          <a:chExt cx="0" cy="0"/>
        </a:xfrm>
      </p:grpSpPr>
      <p:sp>
        <p:nvSpPr>
          <p:cNvPr id="31" name="Google Shape;31;p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Open San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 name="Google Shape;32;p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3" name="Google Shape;33;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Open Sans"/>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9" name="Google Shape;39;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7"/>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7"/>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5" name="Google Shape;45;p7"/>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2" name="Google Shape;52;p8"/>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3" name="Google Shape;53;p8"/>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4" name="Google Shape;54;p8"/>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5" name="Google Shape;55;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Open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61" name="Google Shape;61;p9"/>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2" name="Google Shape;62;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Open Sans"/>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740569"/>
            <a:ext cx="4629150" cy="3655219"/>
          </a:xfrm>
          <a:prstGeom prst="rect">
            <a:avLst/>
          </a:prstGeom>
          <a:noFill/>
          <a:ln>
            <a:noFill/>
          </a:ln>
        </p:spPr>
      </p:sp>
      <p:sp>
        <p:nvSpPr>
          <p:cNvPr id="68" name="Google Shape;68;p10"/>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69" name="Google Shape;69;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a:solidFill>
                  <a:srgbClr val="050852"/>
                </a:solidFill>
              </a:defRPr>
            </a:lvl1pPr>
            <a:lvl2pPr marL="111125" lvl="1" indent="0" algn="r">
              <a:lnSpc>
                <a:spcPct val="184444"/>
              </a:lnSpc>
              <a:spcBef>
                <a:spcPts val="0"/>
              </a:spcBef>
              <a:buNone/>
              <a:defRPr>
                <a:solidFill>
                  <a:srgbClr val="050852"/>
                </a:solidFill>
              </a:defRPr>
            </a:lvl2pPr>
            <a:lvl3pPr marL="111125" lvl="2" indent="0" algn="r">
              <a:lnSpc>
                <a:spcPct val="184444"/>
              </a:lnSpc>
              <a:spcBef>
                <a:spcPts val="0"/>
              </a:spcBef>
              <a:buNone/>
              <a:defRPr>
                <a:solidFill>
                  <a:srgbClr val="050852"/>
                </a:solidFill>
              </a:defRPr>
            </a:lvl3pPr>
            <a:lvl4pPr marL="111125" lvl="3" indent="0" algn="r">
              <a:lnSpc>
                <a:spcPct val="184444"/>
              </a:lnSpc>
              <a:spcBef>
                <a:spcPts val="0"/>
              </a:spcBef>
              <a:buNone/>
              <a:defRPr>
                <a:solidFill>
                  <a:srgbClr val="050852"/>
                </a:solidFill>
              </a:defRPr>
            </a:lvl4pPr>
            <a:lvl5pPr marL="111125" lvl="4" indent="0" algn="r">
              <a:lnSpc>
                <a:spcPct val="184444"/>
              </a:lnSpc>
              <a:spcBef>
                <a:spcPts val="0"/>
              </a:spcBef>
              <a:buNone/>
              <a:defRPr>
                <a:solidFill>
                  <a:srgbClr val="050852"/>
                </a:solidFill>
              </a:defRPr>
            </a:lvl5pPr>
            <a:lvl6pPr marL="111125" lvl="5" indent="0" algn="r">
              <a:lnSpc>
                <a:spcPct val="184444"/>
              </a:lnSpc>
              <a:spcBef>
                <a:spcPts val="0"/>
              </a:spcBef>
              <a:buNone/>
              <a:defRPr>
                <a:solidFill>
                  <a:srgbClr val="050852"/>
                </a:solidFill>
              </a:defRPr>
            </a:lvl6pPr>
            <a:lvl7pPr marL="111125" lvl="6" indent="0" algn="r">
              <a:lnSpc>
                <a:spcPct val="184444"/>
              </a:lnSpc>
              <a:spcBef>
                <a:spcPts val="0"/>
              </a:spcBef>
              <a:buNone/>
              <a:defRPr>
                <a:solidFill>
                  <a:srgbClr val="050852"/>
                </a:solidFill>
              </a:defRPr>
            </a:lvl7pPr>
            <a:lvl8pPr marL="111125" lvl="7" indent="0" algn="r">
              <a:lnSpc>
                <a:spcPct val="184444"/>
              </a:lnSpc>
              <a:spcBef>
                <a:spcPts val="0"/>
              </a:spcBef>
              <a:buNone/>
              <a:defRPr>
                <a:solidFill>
                  <a:srgbClr val="050852"/>
                </a:solidFill>
              </a:defRPr>
            </a:lvl8pPr>
            <a:lvl9pPr marL="111125" lvl="8" indent="0" algn="r">
              <a:lnSpc>
                <a:spcPct val="184444"/>
              </a:lnSpc>
              <a:spcBef>
                <a:spcPts val="0"/>
              </a:spcBef>
              <a:buNone/>
              <a:defRPr>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Open Sans"/>
              <a:buNone/>
              <a:defRPr sz="3300" b="0" i="0" u="none" strike="noStrike" cap="non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Open Sans"/>
                <a:ea typeface="Open Sans"/>
                <a:cs typeface="Open Sans"/>
                <a:sym typeface="Open Sans"/>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Open Sans"/>
                <a:ea typeface="Open Sans"/>
                <a:cs typeface="Open Sans"/>
                <a:sym typeface="Open Sans"/>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Open Sans"/>
                <a:ea typeface="Open Sans"/>
                <a:cs typeface="Open Sans"/>
                <a:sym typeface="Open Sans"/>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Open Sans"/>
                <a:ea typeface="Open Sans"/>
                <a:cs typeface="Open Sans"/>
                <a:sym typeface="Open Sans"/>
              </a:defRPr>
            </a:lvl9pPr>
          </a:lstStyle>
          <a:p>
            <a:endParaRPr/>
          </a:p>
        </p:txBody>
      </p:sp>
      <p:sp>
        <p:nvSpPr>
          <p:cNvPr id="12" name="Google Shape;12;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900">
                <a:solidFill>
                  <a:srgbClr val="888888"/>
                </a:solidFil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111125" lvl="0" indent="0" algn="r">
              <a:lnSpc>
                <a:spcPct val="184444"/>
              </a:lnSpc>
              <a:spcBef>
                <a:spcPts val="0"/>
              </a:spcBef>
              <a:buNone/>
              <a:defRPr sz="900">
                <a:solidFill>
                  <a:srgbClr val="050852"/>
                </a:solidFill>
              </a:defRPr>
            </a:lvl1pPr>
            <a:lvl2pPr marL="111125" lvl="1" indent="0" algn="r">
              <a:lnSpc>
                <a:spcPct val="184444"/>
              </a:lnSpc>
              <a:spcBef>
                <a:spcPts val="0"/>
              </a:spcBef>
              <a:buNone/>
              <a:defRPr sz="900">
                <a:solidFill>
                  <a:srgbClr val="050852"/>
                </a:solidFill>
              </a:defRPr>
            </a:lvl2pPr>
            <a:lvl3pPr marL="111125" lvl="2" indent="0" algn="r">
              <a:lnSpc>
                <a:spcPct val="184444"/>
              </a:lnSpc>
              <a:spcBef>
                <a:spcPts val="0"/>
              </a:spcBef>
              <a:buNone/>
              <a:defRPr sz="900">
                <a:solidFill>
                  <a:srgbClr val="050852"/>
                </a:solidFill>
              </a:defRPr>
            </a:lvl3pPr>
            <a:lvl4pPr marL="111125" lvl="3" indent="0" algn="r">
              <a:lnSpc>
                <a:spcPct val="184444"/>
              </a:lnSpc>
              <a:spcBef>
                <a:spcPts val="0"/>
              </a:spcBef>
              <a:buNone/>
              <a:defRPr sz="900">
                <a:solidFill>
                  <a:srgbClr val="050852"/>
                </a:solidFill>
              </a:defRPr>
            </a:lvl4pPr>
            <a:lvl5pPr marL="111125" lvl="4" indent="0" algn="r">
              <a:lnSpc>
                <a:spcPct val="184444"/>
              </a:lnSpc>
              <a:spcBef>
                <a:spcPts val="0"/>
              </a:spcBef>
              <a:buNone/>
              <a:defRPr sz="900">
                <a:solidFill>
                  <a:srgbClr val="050852"/>
                </a:solidFill>
              </a:defRPr>
            </a:lvl5pPr>
            <a:lvl6pPr marL="111125" lvl="5" indent="0" algn="r">
              <a:lnSpc>
                <a:spcPct val="184444"/>
              </a:lnSpc>
              <a:spcBef>
                <a:spcPts val="0"/>
              </a:spcBef>
              <a:buNone/>
              <a:defRPr sz="900">
                <a:solidFill>
                  <a:srgbClr val="050852"/>
                </a:solidFill>
              </a:defRPr>
            </a:lvl6pPr>
            <a:lvl7pPr marL="111125" lvl="6" indent="0" algn="r">
              <a:lnSpc>
                <a:spcPct val="184444"/>
              </a:lnSpc>
              <a:spcBef>
                <a:spcPts val="0"/>
              </a:spcBef>
              <a:buNone/>
              <a:defRPr sz="900">
                <a:solidFill>
                  <a:srgbClr val="050852"/>
                </a:solidFill>
              </a:defRPr>
            </a:lvl7pPr>
            <a:lvl8pPr marL="111125" lvl="7" indent="0" algn="r">
              <a:lnSpc>
                <a:spcPct val="184444"/>
              </a:lnSpc>
              <a:spcBef>
                <a:spcPts val="0"/>
              </a:spcBef>
              <a:buNone/>
              <a:defRPr sz="900">
                <a:solidFill>
                  <a:srgbClr val="050852"/>
                </a:solidFill>
              </a:defRPr>
            </a:lvl8pPr>
            <a:lvl9pPr marL="111125" lvl="8" indent="0" algn="r">
              <a:lnSpc>
                <a:spcPct val="184444"/>
              </a:lnSpc>
              <a:spcBef>
                <a:spcPts val="0"/>
              </a:spcBef>
              <a:buNone/>
              <a:defRPr sz="900">
                <a:solidFill>
                  <a:srgbClr val="050852"/>
                </a:solidFill>
              </a:defRPr>
            </a:lvl9pPr>
          </a:lstStyle>
          <a:p>
            <a:pPr marL="111125" lvl="0" indent="0" algn="r" rtl="0">
              <a:spcBef>
                <a:spcPts val="0"/>
              </a:spcBef>
              <a:spcAft>
                <a:spcPts val="0"/>
              </a:spcAft>
              <a:buNone/>
            </a:pPr>
            <a:r>
              <a:rPr lang="hi-IN"/>
              <a:t>Visual </a:t>
            </a:r>
            <a:r>
              <a:rPr lang="hi-IN">
                <a:solidFill>
                  <a:srgbClr val="423B70"/>
                </a:solidFill>
              </a:rPr>
              <a:t>5.</a:t>
            </a:r>
            <a:fld id="{00000000-1234-1234-1234-123412341234}" type="slidenum">
              <a:rPr lang="hi-IN">
                <a:solidFill>
                  <a:srgbClr val="423B70"/>
                </a:solidFill>
              </a:rPr>
              <a:pPr marL="111125" lvl="0" indent="0" algn="r" rtl="0">
                <a:spcBef>
                  <a:spcPts val="0"/>
                </a:spcBef>
                <a:spcAft>
                  <a:spcPts val="0"/>
                </a:spcAft>
                <a:buNone/>
              </a:pPr>
              <a:t>‹#›</a:t>
            </a:fld>
            <a:endParaRPr>
              <a:solidFill>
                <a:srgbClr val="423B7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3.jpe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image" Target="../media/image16.jpeg"/><Relationship Id="rId4"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image" Target="../media/image2.jpe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19.jpeg"/></Relationships>
</file>

<file path=ppt/slides/_rels/slide3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image" Target="../media/image20.jpeg"/><Relationship Id="rId7" Type="http://schemas.openxmlformats.org/officeDocument/2006/relationships/image" Target="../media/image24.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 Id="rId9" Type="http://schemas.openxmlformats.org/officeDocument/2006/relationships/image" Target="../media/image3.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3"/>
          <p:cNvSpPr/>
          <p:nvPr/>
        </p:nvSpPr>
        <p:spPr>
          <a:xfrm>
            <a:off x="914400" y="438150"/>
            <a:ext cx="7467600" cy="92333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5400"/>
              <a:buFont typeface="Arial"/>
              <a:buNone/>
            </a:pPr>
            <a:r>
              <a:rPr lang="en-IN" sz="5400" dirty="0">
                <a:solidFill>
                  <a:srgbClr val="FF0000"/>
                </a:solidFill>
              </a:rPr>
              <a:t>Lesson-13</a:t>
            </a:r>
          </a:p>
          <a:p>
            <a:pPr marL="0" marR="0" lvl="0" indent="0" algn="ctr" rtl="0">
              <a:lnSpc>
                <a:spcPct val="100000"/>
              </a:lnSpc>
              <a:spcBef>
                <a:spcPts val="0"/>
              </a:spcBef>
              <a:spcAft>
                <a:spcPts val="0"/>
              </a:spcAft>
              <a:buClr>
                <a:srgbClr val="FF0000"/>
              </a:buClr>
              <a:buSzPts val="5400"/>
              <a:buFont typeface="Arial"/>
              <a:buNone/>
            </a:pPr>
            <a:r>
              <a:rPr lang="hi-IN" sz="5400" dirty="0">
                <a:solidFill>
                  <a:srgbClr val="FF0000"/>
                </a:solidFill>
              </a:rPr>
              <a:t>बेसिक सर्च और रेस्क्यू</a:t>
            </a:r>
            <a:endParaRPr sz="5400" b="1" i="0" u="none" strike="noStrike" cap="none" dirty="0">
              <a:solidFill>
                <a:srgbClr val="FF0000"/>
              </a:solidFill>
            </a:endParaRPr>
          </a:p>
        </p:txBody>
      </p:sp>
      <p:pic>
        <p:nvPicPr>
          <p:cNvPr id="89" name="Google Shape;89;p13" descr="Light Search &amp; Rescue http://disaster-risk-management.blogspot.com  "/>
          <p:cNvPicPr preferRelativeResize="0"/>
          <p:nvPr/>
        </p:nvPicPr>
        <p:blipFill rotWithShape="1">
          <a:blip r:embed="rId3">
            <a:alphaModFix/>
          </a:blip>
          <a:srcRect l="13929" t="7430" r="13638" b="25697"/>
          <a:stretch/>
        </p:blipFill>
        <p:spPr>
          <a:xfrm>
            <a:off x="2178269" y="1993681"/>
            <a:ext cx="5181600" cy="2390481"/>
          </a:xfrm>
          <a:prstGeom prst="rect">
            <a:avLst/>
          </a:prstGeom>
          <a:noFill/>
          <a:ln>
            <a:noFill/>
          </a:ln>
        </p:spPr>
      </p:pic>
      <p:pic>
        <p:nvPicPr>
          <p:cNvPr id="90" name="Google Shape;90;p13" descr="C:\Users\Acer\Downloads\WhatsApp Image 2025-09-04 at 17.24.38 (1).jpeg"/>
          <p:cNvPicPr preferRelativeResize="0"/>
          <p:nvPr/>
        </p:nvPicPr>
        <p:blipFill rotWithShape="1">
          <a:blip r:embed="rId4">
            <a:alphaModFix/>
          </a:blip>
          <a:srcRect/>
          <a:stretch/>
        </p:blipFill>
        <p:spPr>
          <a:xfrm>
            <a:off x="304800" y="285750"/>
            <a:ext cx="691515" cy="532130"/>
          </a:xfrm>
          <a:prstGeom prst="rect">
            <a:avLst/>
          </a:prstGeom>
          <a:noFill/>
          <a:ln>
            <a:noFill/>
          </a:ln>
        </p:spPr>
      </p:pic>
      <p:pic>
        <p:nvPicPr>
          <p:cNvPr id="91" name="Google Shape;91;p13" descr="C:\Users\Acer\Downloads\WhatsApp Image 2025-09-04 at 17.24.38 (3).jpeg"/>
          <p:cNvPicPr preferRelativeResize="0"/>
          <p:nvPr/>
        </p:nvPicPr>
        <p:blipFill rotWithShape="1">
          <a:blip r:embed="rId5">
            <a:alphaModFix/>
          </a:blip>
          <a:srcRect/>
          <a:stretch/>
        </p:blipFill>
        <p:spPr>
          <a:xfrm>
            <a:off x="8305800" y="286675"/>
            <a:ext cx="609601" cy="532130"/>
          </a:xfrm>
          <a:prstGeom prst="rect">
            <a:avLst/>
          </a:prstGeom>
          <a:noFill/>
          <a:ln>
            <a:noFill/>
          </a:ln>
        </p:spPr>
      </p:pic>
      <p:graphicFrame>
        <p:nvGraphicFramePr>
          <p:cNvPr id="2" name="Table 1">
            <a:extLst>
              <a:ext uri="{FF2B5EF4-FFF2-40B4-BE49-F238E27FC236}">
                <a16:creationId xmlns:a16="http://schemas.microsoft.com/office/drawing/2014/main" id="{9B959FF1-B6B0-4D77-B23E-B4CB643E7264}"/>
              </a:ext>
            </a:extLst>
          </p:cNvPr>
          <p:cNvGraphicFramePr>
            <a:graphicFrameLocks noGrp="1"/>
          </p:cNvGraphicFramePr>
          <p:nvPr>
            <p:extLst>
              <p:ext uri="{D42A27DB-BD31-4B8C-83A1-F6EECF244321}">
                <p14:modId xmlns:p14="http://schemas.microsoft.com/office/powerpoint/2010/main" val="644288835"/>
              </p:ext>
            </p:extLst>
          </p:nvPr>
        </p:nvGraphicFramePr>
        <p:xfrm>
          <a:off x="4059318" y="4431030"/>
          <a:ext cx="4684053" cy="548640"/>
        </p:xfrm>
        <a:graphic>
          <a:graphicData uri="http://schemas.openxmlformats.org/drawingml/2006/table">
            <a:tbl>
              <a:tblPr/>
              <a:tblGrid>
                <a:gridCol w="4684053">
                  <a:extLst>
                    <a:ext uri="{9D8B030D-6E8A-4147-A177-3AD203B41FA5}">
                      <a16:colId xmlns:a16="http://schemas.microsoft.com/office/drawing/2014/main" val="4085055982"/>
                    </a:ext>
                  </a:extLst>
                </a:gridCol>
              </a:tblGrid>
              <a:tr h="450166">
                <a:tc>
                  <a:txBody>
                    <a:bodyPr/>
                    <a:lstStyle/>
                    <a:p>
                      <a:pPr algn="ctr" fontAlgn="t"/>
                      <a:r>
                        <a:rPr lang="en-US" sz="1800" b="1" i="0" u="none" strike="noStrike" dirty="0">
                          <a:solidFill>
                            <a:srgbClr val="FF0000"/>
                          </a:solidFill>
                          <a:effectLst>
                            <a:glow rad="63500">
                              <a:schemeClr val="accent1">
                                <a:satMod val="175000"/>
                                <a:alpha val="40000"/>
                              </a:schemeClr>
                            </a:glow>
                          </a:effectLst>
                          <a:latin typeface="+mn-lt"/>
                        </a:rPr>
                        <a:t>Shri  </a:t>
                      </a:r>
                      <a:r>
                        <a:rPr lang="en-US" sz="1800" b="1" i="0" u="none" strike="noStrike" dirty="0" err="1">
                          <a:solidFill>
                            <a:srgbClr val="FF0000"/>
                          </a:solidFill>
                          <a:effectLst>
                            <a:glow rad="63500">
                              <a:schemeClr val="accent1">
                                <a:satMod val="175000"/>
                                <a:alpha val="40000"/>
                              </a:schemeClr>
                            </a:glow>
                          </a:effectLst>
                          <a:latin typeface="+mn-lt"/>
                        </a:rPr>
                        <a:t>Gaikawad</a:t>
                      </a:r>
                      <a:r>
                        <a:rPr lang="en-US" sz="1800" b="1" i="0" u="none" strike="noStrike" dirty="0">
                          <a:solidFill>
                            <a:srgbClr val="FF0000"/>
                          </a:solidFill>
                          <a:effectLst>
                            <a:glow rad="63500">
                              <a:schemeClr val="accent1">
                                <a:satMod val="175000"/>
                                <a:alpha val="40000"/>
                              </a:schemeClr>
                            </a:glow>
                          </a:effectLst>
                          <a:latin typeface="+mn-lt"/>
                        </a:rPr>
                        <a:t> </a:t>
                      </a:r>
                      <a:r>
                        <a:rPr lang="en-US" sz="1800" b="1" i="0" u="none" strike="noStrike" dirty="0" err="1">
                          <a:solidFill>
                            <a:srgbClr val="FF0000"/>
                          </a:solidFill>
                          <a:effectLst>
                            <a:glow rad="63500">
                              <a:schemeClr val="accent1">
                                <a:satMod val="175000"/>
                                <a:alpha val="40000"/>
                              </a:schemeClr>
                            </a:glow>
                          </a:effectLst>
                          <a:latin typeface="+mn-lt"/>
                        </a:rPr>
                        <a:t>Sanket</a:t>
                      </a:r>
                      <a:r>
                        <a:rPr lang="en-US" sz="1800" b="1" i="0" u="none" strike="noStrike" baseline="0" dirty="0">
                          <a:solidFill>
                            <a:srgbClr val="FF0000"/>
                          </a:solidFill>
                          <a:effectLst>
                            <a:glow rad="63500">
                              <a:schemeClr val="accent1">
                                <a:satMod val="175000"/>
                                <a:alpha val="40000"/>
                              </a:schemeClr>
                            </a:glow>
                          </a:effectLst>
                          <a:latin typeface="+mn-lt"/>
                        </a:rPr>
                        <a:t> T,</a:t>
                      </a:r>
                    </a:p>
                    <a:p>
                      <a:pPr algn="ctr" fontAlgn="t"/>
                      <a:r>
                        <a:rPr lang="en-US" sz="1800" b="1" i="0" u="none" strike="noStrike" dirty="0">
                          <a:solidFill>
                            <a:srgbClr val="FF0000"/>
                          </a:solidFill>
                          <a:effectLst>
                            <a:glow rad="63500">
                              <a:schemeClr val="accent1">
                                <a:satMod val="175000"/>
                                <a:alpha val="40000"/>
                              </a:schemeClr>
                            </a:glow>
                          </a:effectLst>
                          <a:latin typeface="+mn-lt"/>
                        </a:rPr>
                        <a:t> Dy. Commandant</a:t>
                      </a:r>
                      <a:endParaRPr lang="en-US" sz="1800" b="1" i="0" u="none" strike="noStrike" dirty="0">
                        <a:solidFill>
                          <a:srgbClr val="FF0000"/>
                        </a:solidFill>
                        <a:effectLst>
                          <a:glow rad="63500">
                            <a:schemeClr val="accent1">
                              <a:satMod val="175000"/>
                              <a:alpha val="40000"/>
                            </a:schemeClr>
                          </a:glow>
                        </a:effectLst>
                        <a:latin typeface="Aria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62031706"/>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55"/>
        <p:cNvGrpSpPr/>
        <p:nvPr/>
      </p:nvGrpSpPr>
      <p:grpSpPr>
        <a:xfrm>
          <a:off x="0" y="0"/>
          <a:ext cx="0" cy="0"/>
          <a:chOff x="0" y="0"/>
          <a:chExt cx="0" cy="0"/>
        </a:xfrm>
      </p:grpSpPr>
      <p:sp>
        <p:nvSpPr>
          <p:cNvPr id="156" name="Google Shape;156;p21"/>
          <p:cNvSpPr txBox="1">
            <a:spLocks noGrp="1"/>
          </p:cNvSpPr>
          <p:nvPr>
            <p:ph type="title"/>
          </p:nvPr>
        </p:nvSpPr>
        <p:spPr>
          <a:xfrm>
            <a:off x="312574" y="1948502"/>
            <a:ext cx="2743200" cy="1246495"/>
          </a:xfrm>
          <a:prstGeom prst="rect">
            <a:avLst/>
          </a:prstGeom>
          <a:noFill/>
          <a:ln>
            <a:noFill/>
          </a:ln>
        </p:spPr>
        <p:txBody>
          <a:bodyPr spcFirstLastPara="1" wrap="square" lIns="0" tIns="15225" rIns="0" bIns="0" anchor="ctr" anchorCtr="0">
            <a:spAutoFit/>
          </a:bodyPr>
          <a:lstStyle/>
          <a:p>
            <a:pPr marL="12700" lvl="0" indent="0" algn="l" rtl="0">
              <a:lnSpc>
                <a:spcPct val="100000"/>
              </a:lnSpc>
              <a:spcBef>
                <a:spcPts val="0"/>
              </a:spcBef>
              <a:spcAft>
                <a:spcPts val="0"/>
              </a:spcAft>
              <a:buClr>
                <a:srgbClr val="FF0000"/>
              </a:buClr>
              <a:buSzPts val="4000"/>
              <a:buFont typeface="Open Sans"/>
              <a:buNone/>
            </a:pPr>
            <a:r>
              <a:rPr lang="hi-IN" sz="4000">
                <a:solidFill>
                  <a:srgbClr val="FF0000"/>
                </a:solidFill>
              </a:rPr>
              <a:t>कदम 1: तथ्य एकत्रित करें</a:t>
            </a:r>
            <a:endParaRPr sz="4000" b="1">
              <a:solidFill>
                <a:srgbClr val="FF0000"/>
              </a:solidFill>
            </a:endParaRPr>
          </a:p>
        </p:txBody>
      </p:sp>
      <p:pic>
        <p:nvPicPr>
          <p:cNvPr id="157" name="Google Shape;157;p21"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58" name="Google Shape;158;p21"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
        <p:nvSpPr>
          <p:cNvPr id="159" name="Google Shape;159;p21"/>
          <p:cNvSpPr txBox="1"/>
          <p:nvPr/>
        </p:nvSpPr>
        <p:spPr>
          <a:xfrm>
            <a:off x="3505199" y="1970041"/>
            <a:ext cx="5410201" cy="30469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hi-IN" sz="2400" b="1" i="0" u="none" strike="noStrike" cap="none">
                <a:solidFill>
                  <a:schemeClr val="dk1"/>
                </a:solidFill>
                <a:latin typeface="Arial"/>
                <a:ea typeface="Arial"/>
                <a:cs typeface="Arial"/>
                <a:sym typeface="Arial"/>
              </a:rPr>
              <a:t>विचार करे :-</a:t>
            </a:r>
            <a:endParaRPr/>
          </a:p>
          <a:p>
            <a:pPr marL="0" marR="0" lvl="0" indent="-152400" algn="l" rtl="0">
              <a:lnSpc>
                <a:spcPct val="100000"/>
              </a:lnSpc>
              <a:spcBef>
                <a:spcPts val="0"/>
              </a:spcBef>
              <a:spcAft>
                <a:spcPts val="0"/>
              </a:spcAft>
              <a:buClr>
                <a:schemeClr val="dk1"/>
              </a:buClr>
              <a:buSzPts val="2400"/>
              <a:buFont typeface="Arial"/>
              <a:buChar char="•"/>
            </a:pPr>
            <a:r>
              <a:rPr lang="hi-IN" sz="2400" b="0" i="0" u="none" strike="noStrike" cap="none">
                <a:solidFill>
                  <a:schemeClr val="dk1"/>
                </a:solidFill>
                <a:latin typeface="Arial"/>
                <a:ea typeface="Arial"/>
                <a:cs typeface="Arial"/>
                <a:sym typeface="Arial"/>
              </a:rPr>
              <a:t>घटना का समय और सप्ताह का दिन।</a:t>
            </a:r>
            <a:endParaRPr sz="2400" b="0" i="0" u="none" strike="noStrike" cap="none">
              <a:solidFill>
                <a:schemeClr val="dk1"/>
              </a:solidFill>
              <a:latin typeface="Arial"/>
              <a:ea typeface="Arial"/>
              <a:cs typeface="Arial"/>
              <a:sym typeface="Arial"/>
            </a:endParaRPr>
          </a:p>
          <a:p>
            <a:pPr marL="0" marR="0" lvl="0" indent="-152400" algn="l" rtl="0">
              <a:lnSpc>
                <a:spcPct val="100000"/>
              </a:lnSpc>
              <a:spcBef>
                <a:spcPts val="0"/>
              </a:spcBef>
              <a:spcAft>
                <a:spcPts val="0"/>
              </a:spcAft>
              <a:buSzPts val="2400"/>
              <a:buFont typeface="Arial"/>
              <a:buChar char="•"/>
            </a:pPr>
            <a:r>
              <a:rPr lang="hi-IN" sz="2400"/>
              <a:t>निर्माण का प्रकार देखें (भवन किस प्रकार का है – पक्का, कच्चा, ऊँचा, नीचा)।</a:t>
            </a:r>
            <a:endParaRPr/>
          </a:p>
          <a:p>
            <a:pPr marL="0" marR="0" lvl="0" indent="-152400" algn="l" rtl="0">
              <a:lnSpc>
                <a:spcPct val="100000"/>
              </a:lnSpc>
              <a:spcBef>
                <a:spcPts val="0"/>
              </a:spcBef>
              <a:spcAft>
                <a:spcPts val="0"/>
              </a:spcAft>
              <a:buSzPts val="2400"/>
              <a:buFont typeface="Arial"/>
              <a:buChar char="•"/>
            </a:pPr>
            <a:r>
              <a:rPr lang="hi-IN" sz="2400"/>
              <a:t>मौसम पर ध्यान दें (बारिश, गर्मी, ठंड, तूफ़ान आदि)।</a:t>
            </a:r>
            <a:endParaRPr/>
          </a:p>
          <a:p>
            <a:pPr marL="0" marR="0" lvl="0" indent="-152400" algn="l" rtl="0">
              <a:lnSpc>
                <a:spcPct val="100000"/>
              </a:lnSpc>
              <a:spcBef>
                <a:spcPts val="0"/>
              </a:spcBef>
              <a:spcAft>
                <a:spcPts val="0"/>
              </a:spcAft>
              <a:buSzPts val="2400"/>
              <a:buFont typeface="Arial"/>
              <a:buChar char="•"/>
            </a:pPr>
            <a:r>
              <a:rPr lang="hi-IN" sz="2400"/>
              <a:t>खतरों पर विचार करें (जैसे गैस लीक, आग, गिरने का खतरा आदि)।</a:t>
            </a:r>
            <a:endParaRPr sz="2400" b="0" i="0" u="none" strike="noStrike" cap="none">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63"/>
        <p:cNvGrpSpPr/>
        <p:nvPr/>
      </p:nvGrpSpPr>
      <p:grpSpPr>
        <a:xfrm>
          <a:off x="0" y="0"/>
          <a:ext cx="0" cy="0"/>
          <a:chOff x="0" y="0"/>
          <a:chExt cx="0" cy="0"/>
        </a:xfrm>
      </p:grpSpPr>
      <p:sp>
        <p:nvSpPr>
          <p:cNvPr id="164" name="Google Shape;164;p22"/>
          <p:cNvSpPr txBox="1">
            <a:spLocks noGrp="1"/>
          </p:cNvSpPr>
          <p:nvPr>
            <p:ph type="title"/>
          </p:nvPr>
        </p:nvSpPr>
        <p:spPr>
          <a:xfrm>
            <a:off x="628650" y="1318020"/>
            <a:ext cx="3409950" cy="1863331"/>
          </a:xfrm>
          <a:prstGeom prst="rect">
            <a:avLst/>
          </a:prstGeom>
          <a:noFill/>
          <a:ln>
            <a:noFill/>
          </a:ln>
        </p:spPr>
        <p:txBody>
          <a:bodyPr spcFirstLastPara="1" wrap="square" lIns="0" tIns="16500" rIns="0" bIns="0" anchor="ctr" anchorCtr="0">
            <a:spAutoFit/>
          </a:bodyPr>
          <a:lstStyle/>
          <a:p>
            <a:pPr marL="12700" lvl="0" indent="0" algn="l" rtl="0">
              <a:lnSpc>
                <a:spcPct val="100000"/>
              </a:lnSpc>
              <a:spcBef>
                <a:spcPts val="0"/>
              </a:spcBef>
              <a:spcAft>
                <a:spcPts val="0"/>
              </a:spcAft>
              <a:buClr>
                <a:srgbClr val="FF0000"/>
              </a:buClr>
              <a:buSzPts val="4000"/>
              <a:buFont typeface="Open Sans"/>
              <a:buNone/>
            </a:pPr>
            <a:r>
              <a:rPr lang="hi-IN" sz="4000">
                <a:solidFill>
                  <a:srgbClr val="FF0000"/>
                </a:solidFill>
              </a:rPr>
              <a:t>कदम 2: क्षति </a:t>
            </a:r>
            <a:br>
              <a:rPr lang="hi-IN" sz="4000">
                <a:solidFill>
                  <a:srgbClr val="FF0000"/>
                </a:solidFill>
              </a:rPr>
            </a:br>
            <a:r>
              <a:rPr lang="hi-IN" sz="4000">
                <a:solidFill>
                  <a:srgbClr val="FF0000"/>
                </a:solidFill>
              </a:rPr>
              <a:t>का आकलन और संचार</a:t>
            </a:r>
            <a:endParaRPr sz="4000" b="1">
              <a:solidFill>
                <a:srgbClr val="FF0000"/>
              </a:solidFill>
            </a:endParaRPr>
          </a:p>
        </p:txBody>
      </p:sp>
      <p:sp>
        <p:nvSpPr>
          <p:cNvPr id="165" name="Google Shape;165;p22"/>
          <p:cNvSpPr txBox="1"/>
          <p:nvPr/>
        </p:nvSpPr>
        <p:spPr>
          <a:xfrm>
            <a:off x="4171667" y="258739"/>
            <a:ext cx="4724400" cy="5078313"/>
          </a:xfrm>
          <a:prstGeom prst="rect">
            <a:avLst/>
          </a:prstGeom>
          <a:noFill/>
          <a:ln>
            <a:noFill/>
          </a:ln>
        </p:spPr>
        <p:txBody>
          <a:bodyPr spcFirstLastPara="1" wrap="square" lIns="91425" tIns="45700" rIns="91425" bIns="45700" anchor="t" anchorCtr="0">
            <a:spAutoFit/>
          </a:bodyPr>
          <a:lstStyle/>
          <a:p>
            <a:pPr marL="0" lvl="0" indent="0" algn="l" rtl="0">
              <a:lnSpc>
                <a:spcPct val="150000"/>
              </a:lnSpc>
              <a:spcBef>
                <a:spcPts val="0"/>
              </a:spcBef>
              <a:spcAft>
                <a:spcPts val="0"/>
              </a:spcAft>
              <a:buNone/>
            </a:pPr>
            <a:r>
              <a:rPr lang="hi-IN" sz="2400"/>
              <a:t>CERT मिशन बदलता है यदि:</a:t>
            </a:r>
            <a:endParaRPr/>
          </a:p>
          <a:p>
            <a:pPr marL="342900" lvl="0" indent="-342900" algn="l" rtl="0">
              <a:lnSpc>
                <a:spcPct val="150000"/>
              </a:lnSpc>
              <a:spcBef>
                <a:spcPts val="0"/>
              </a:spcBef>
              <a:spcAft>
                <a:spcPts val="0"/>
              </a:spcAft>
              <a:buSzPts val="2400"/>
              <a:buFont typeface="Arial"/>
              <a:buChar char="•"/>
            </a:pPr>
            <a:r>
              <a:rPr lang="hi-IN" sz="2400"/>
              <a:t>क्षति हल्की है।</a:t>
            </a:r>
            <a:endParaRPr/>
          </a:p>
          <a:p>
            <a:pPr marL="342900" lvl="0" indent="-342900" algn="l" rtl="0">
              <a:lnSpc>
                <a:spcPct val="150000"/>
              </a:lnSpc>
              <a:spcBef>
                <a:spcPts val="0"/>
              </a:spcBef>
              <a:spcAft>
                <a:spcPts val="0"/>
              </a:spcAft>
              <a:buSzPts val="2400"/>
              <a:buFont typeface="Arial"/>
              <a:buChar char="•"/>
            </a:pPr>
            <a:r>
              <a:rPr lang="hi-IN" sz="2400"/>
              <a:t>क्षति मध्यम है।</a:t>
            </a:r>
            <a:endParaRPr/>
          </a:p>
          <a:p>
            <a:pPr marL="342900" lvl="0" indent="-342900" algn="l" rtl="0">
              <a:lnSpc>
                <a:spcPct val="150000"/>
              </a:lnSpc>
              <a:spcBef>
                <a:spcPts val="0"/>
              </a:spcBef>
              <a:spcAft>
                <a:spcPts val="0"/>
              </a:spcAft>
              <a:buSzPts val="2400"/>
              <a:buFont typeface="Arial"/>
              <a:buChar char="•"/>
            </a:pPr>
            <a:r>
              <a:rPr lang="hi-IN" sz="2400"/>
              <a:t>क्षति गंभीर है।</a:t>
            </a:r>
            <a:endParaRPr/>
          </a:p>
          <a:p>
            <a:pPr marL="342900" lvl="0" indent="-342900" algn="l" rtl="0">
              <a:lnSpc>
                <a:spcPct val="150000"/>
              </a:lnSpc>
              <a:spcBef>
                <a:spcPts val="0"/>
              </a:spcBef>
              <a:spcAft>
                <a:spcPts val="0"/>
              </a:spcAft>
              <a:buSzPts val="2400"/>
              <a:buFont typeface="Arial"/>
              <a:buChar char="•"/>
            </a:pPr>
            <a:r>
              <a:rPr lang="hi-IN" sz="2400"/>
              <a:t>संरचना के प्रकार और आयु पर विचार करे I</a:t>
            </a:r>
            <a:endParaRPr/>
          </a:p>
          <a:p>
            <a:pPr marL="342900" lvl="0" indent="-342900" algn="l" rtl="0">
              <a:lnSpc>
                <a:spcPct val="150000"/>
              </a:lnSpc>
              <a:spcBef>
                <a:spcPts val="0"/>
              </a:spcBef>
              <a:spcAft>
                <a:spcPts val="0"/>
              </a:spcAft>
              <a:buSzPts val="2400"/>
              <a:buFont typeface="Arial"/>
              <a:buChar char="•"/>
            </a:pPr>
            <a:r>
              <a:rPr lang="hi-IN" sz="2400"/>
              <a:t>भारी क्षतिग्रस्त भवन में कभी प्रवेश न करें।</a:t>
            </a:r>
            <a:endParaRPr/>
          </a:p>
          <a:p>
            <a:pPr marL="0" lvl="0" indent="0" algn="l" rtl="0">
              <a:lnSpc>
                <a:spcPct val="150000"/>
              </a:lnSpc>
              <a:spcBef>
                <a:spcPts val="0"/>
              </a:spcBef>
              <a:spcAft>
                <a:spcPts val="0"/>
              </a:spcAft>
              <a:buNone/>
            </a:pPr>
            <a:endParaRPr sz="2400"/>
          </a:p>
        </p:txBody>
      </p:sp>
      <p:pic>
        <p:nvPicPr>
          <p:cNvPr id="166" name="Google Shape;166;p22"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67" name="Google Shape;167;p22"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23"/>
          <p:cNvSpPr txBox="1">
            <a:spLocks noGrp="1"/>
          </p:cNvSpPr>
          <p:nvPr>
            <p:ph type="body" idx="1"/>
          </p:nvPr>
        </p:nvSpPr>
        <p:spPr>
          <a:xfrm>
            <a:off x="5486401" y="742950"/>
            <a:ext cx="2819400" cy="3352799"/>
          </a:xfrm>
          <a:prstGeom prst="rect">
            <a:avLst/>
          </a:prstGeom>
          <a:noFill/>
          <a:ln>
            <a:noFill/>
          </a:ln>
        </p:spPr>
        <p:txBody>
          <a:bodyPr spcFirstLastPara="1" wrap="square" lIns="91425" tIns="45700" rIns="91425" bIns="45700" anchor="t" anchorCtr="0">
            <a:noAutofit/>
          </a:bodyPr>
          <a:lstStyle/>
          <a:p>
            <a:pPr marL="0" lvl="0" indent="-152400" algn="l" rtl="0">
              <a:lnSpc>
                <a:spcPct val="150000"/>
              </a:lnSpc>
              <a:spcBef>
                <a:spcPts val="0"/>
              </a:spcBef>
              <a:spcAft>
                <a:spcPts val="0"/>
              </a:spcAft>
              <a:buClr>
                <a:schemeClr val="dk1"/>
              </a:buClr>
              <a:buSzPts val="2400"/>
              <a:buFont typeface="Arial"/>
              <a:buChar char="•"/>
            </a:pPr>
            <a:r>
              <a:rPr lang="hi-IN" sz="2400">
                <a:latin typeface="Arial"/>
                <a:ea typeface="Arial"/>
                <a:cs typeface="Arial"/>
                <a:sym typeface="Arial"/>
              </a:rPr>
              <a:t>कैंटीलीवर</a:t>
            </a:r>
            <a:endParaRPr sz="2400">
              <a:latin typeface="Arial"/>
              <a:ea typeface="Arial"/>
              <a:cs typeface="Arial"/>
              <a:sym typeface="Arial"/>
            </a:endParaRPr>
          </a:p>
          <a:p>
            <a:pPr marL="0" lvl="0" indent="0" algn="l" rtl="0">
              <a:lnSpc>
                <a:spcPct val="150000"/>
              </a:lnSpc>
              <a:spcBef>
                <a:spcPts val="0"/>
              </a:spcBef>
              <a:spcAft>
                <a:spcPts val="0"/>
              </a:spcAft>
              <a:buClr>
                <a:schemeClr val="dk1"/>
              </a:buClr>
              <a:buSzPts val="2400"/>
              <a:buNone/>
            </a:pPr>
            <a:r>
              <a:rPr lang="hi-IN" sz="2400">
                <a:latin typeface="Arial"/>
                <a:ea typeface="Arial"/>
                <a:cs typeface="Arial"/>
                <a:sym typeface="Arial"/>
              </a:rPr>
              <a:t>(Cantilever)</a:t>
            </a:r>
            <a:endParaRPr/>
          </a:p>
          <a:p>
            <a:pPr marL="0" lvl="0" indent="-152400" algn="l" rtl="0">
              <a:lnSpc>
                <a:spcPct val="150000"/>
              </a:lnSpc>
              <a:spcBef>
                <a:spcPts val="0"/>
              </a:spcBef>
              <a:spcAft>
                <a:spcPts val="0"/>
              </a:spcAft>
              <a:buClr>
                <a:schemeClr val="dk1"/>
              </a:buClr>
              <a:buSzPts val="2400"/>
              <a:buFont typeface="Open Sans"/>
              <a:buChar char="•"/>
            </a:pPr>
            <a:r>
              <a:rPr lang="hi-IN" sz="2400"/>
              <a:t>झुका हुआ ढांचा </a:t>
            </a:r>
            <a:r>
              <a:rPr lang="hi-IN" sz="2400">
                <a:latin typeface="Arial"/>
                <a:ea typeface="Arial"/>
                <a:cs typeface="Arial"/>
                <a:sym typeface="Arial"/>
              </a:rPr>
              <a:t>(Lean-to)</a:t>
            </a:r>
            <a:endParaRPr/>
          </a:p>
          <a:p>
            <a:pPr marL="0" lvl="0" indent="-152400" algn="l" rtl="0">
              <a:lnSpc>
                <a:spcPct val="150000"/>
              </a:lnSpc>
              <a:spcBef>
                <a:spcPts val="0"/>
              </a:spcBef>
              <a:spcAft>
                <a:spcPts val="0"/>
              </a:spcAft>
              <a:buClr>
                <a:schemeClr val="dk1"/>
              </a:buClr>
              <a:buSzPts val="2400"/>
              <a:buFont typeface="Arial"/>
              <a:buChar char="•"/>
            </a:pPr>
            <a:r>
              <a:rPr lang="hi-IN" sz="2400">
                <a:latin typeface="Arial"/>
                <a:ea typeface="Arial"/>
                <a:cs typeface="Arial"/>
                <a:sym typeface="Arial"/>
              </a:rPr>
              <a:t>पैनकेक (Pancake)</a:t>
            </a:r>
            <a:endParaRPr sz="2400">
              <a:latin typeface="Arial"/>
              <a:ea typeface="Arial"/>
              <a:cs typeface="Arial"/>
              <a:sym typeface="Arial"/>
            </a:endParaRPr>
          </a:p>
          <a:p>
            <a:pPr marL="0" lvl="0" indent="-152400" algn="l" rtl="0">
              <a:lnSpc>
                <a:spcPct val="150000"/>
              </a:lnSpc>
              <a:spcBef>
                <a:spcPts val="0"/>
              </a:spcBef>
              <a:spcAft>
                <a:spcPts val="0"/>
              </a:spcAft>
              <a:buClr>
                <a:schemeClr val="dk1"/>
              </a:buClr>
              <a:buSzPts val="2400"/>
              <a:buFont typeface="Arial"/>
              <a:buChar char="•"/>
            </a:pPr>
            <a:r>
              <a:rPr lang="hi-IN" sz="2400">
                <a:latin typeface="Arial"/>
                <a:ea typeface="Arial"/>
                <a:cs typeface="Arial"/>
                <a:sym typeface="Arial"/>
              </a:rPr>
              <a:t>वी-आकार </a:t>
            </a:r>
            <a:endParaRPr sz="2400">
              <a:latin typeface="Arial"/>
              <a:ea typeface="Arial"/>
              <a:cs typeface="Arial"/>
              <a:sym typeface="Arial"/>
            </a:endParaRPr>
          </a:p>
          <a:p>
            <a:pPr marL="0" lvl="0" indent="0" algn="l" rtl="0">
              <a:lnSpc>
                <a:spcPct val="150000"/>
              </a:lnSpc>
              <a:spcBef>
                <a:spcPts val="0"/>
              </a:spcBef>
              <a:spcAft>
                <a:spcPts val="0"/>
              </a:spcAft>
              <a:buClr>
                <a:schemeClr val="dk1"/>
              </a:buClr>
              <a:buSzPts val="2400"/>
              <a:buNone/>
            </a:pPr>
            <a:r>
              <a:rPr lang="hi-IN" sz="2400">
                <a:latin typeface="Arial"/>
                <a:ea typeface="Arial"/>
                <a:cs typeface="Arial"/>
                <a:sym typeface="Arial"/>
              </a:rPr>
              <a:t>(V-shape)</a:t>
            </a:r>
            <a:endParaRPr/>
          </a:p>
        </p:txBody>
      </p:sp>
      <p:sp>
        <p:nvSpPr>
          <p:cNvPr id="174" name="Google Shape;174;p23"/>
          <p:cNvSpPr/>
          <p:nvPr/>
        </p:nvSpPr>
        <p:spPr>
          <a:xfrm>
            <a:off x="685800" y="1095911"/>
            <a:ext cx="4572000" cy="13234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000" b="1">
                <a:solidFill>
                  <a:srgbClr val="FF0000"/>
                </a:solidFill>
              </a:rPr>
              <a:t>ढहने के पैटर्न (Collapse Pattern)</a:t>
            </a:r>
            <a:endParaRPr/>
          </a:p>
        </p:txBody>
      </p:sp>
      <p:pic>
        <p:nvPicPr>
          <p:cNvPr id="175" name="Google Shape;175;p23"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76" name="Google Shape;176;p23"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3">
                                            <p:txEl>
                                              <p:pRg st="0" end="0"/>
                                            </p:txEl>
                                          </p:spTgt>
                                        </p:tgtEl>
                                        <p:attrNameLst>
                                          <p:attrName>style.visibility</p:attrName>
                                        </p:attrNameLst>
                                      </p:cBhvr>
                                      <p:to>
                                        <p:strVal val="visible"/>
                                      </p:to>
                                    </p:set>
                                    <p:animEffect transition="in" filter="fade">
                                      <p:cBhvr>
                                        <p:cTn id="7" dur="500"/>
                                        <p:tgtEl>
                                          <p:spTgt spid="17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73">
                                            <p:txEl>
                                              <p:pRg st="1" end="1"/>
                                            </p:txEl>
                                          </p:spTgt>
                                        </p:tgtEl>
                                        <p:attrNameLst>
                                          <p:attrName>style.visibility</p:attrName>
                                        </p:attrNameLst>
                                      </p:cBhvr>
                                      <p:to>
                                        <p:strVal val="visible"/>
                                      </p:to>
                                    </p:set>
                                    <p:animEffect transition="in" filter="fade">
                                      <p:cBhvr>
                                        <p:cTn id="12" dur="500"/>
                                        <p:tgtEl>
                                          <p:spTgt spid="17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3">
                                            <p:txEl>
                                              <p:pRg st="2" end="2"/>
                                            </p:txEl>
                                          </p:spTgt>
                                        </p:tgtEl>
                                        <p:attrNameLst>
                                          <p:attrName>style.visibility</p:attrName>
                                        </p:attrNameLst>
                                      </p:cBhvr>
                                      <p:to>
                                        <p:strVal val="visible"/>
                                      </p:to>
                                    </p:set>
                                    <p:animEffect transition="in" filter="fade">
                                      <p:cBhvr>
                                        <p:cTn id="17" dur="500"/>
                                        <p:tgtEl>
                                          <p:spTgt spid="17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73">
                                            <p:txEl>
                                              <p:pRg st="3" end="3"/>
                                            </p:txEl>
                                          </p:spTgt>
                                        </p:tgtEl>
                                        <p:attrNameLst>
                                          <p:attrName>style.visibility</p:attrName>
                                        </p:attrNameLst>
                                      </p:cBhvr>
                                      <p:to>
                                        <p:strVal val="visible"/>
                                      </p:to>
                                    </p:set>
                                    <p:animEffect transition="in" filter="fade">
                                      <p:cBhvr>
                                        <p:cTn id="22" dur="500"/>
                                        <p:tgtEl>
                                          <p:spTgt spid="17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73">
                                            <p:txEl>
                                              <p:pRg st="4" end="4"/>
                                            </p:txEl>
                                          </p:spTgt>
                                        </p:tgtEl>
                                        <p:attrNameLst>
                                          <p:attrName>style.visibility</p:attrName>
                                        </p:attrNameLst>
                                      </p:cBhvr>
                                      <p:to>
                                        <p:strVal val="visible"/>
                                      </p:to>
                                    </p:set>
                                    <p:animEffect transition="in" filter="fade">
                                      <p:cBhvr>
                                        <p:cTn id="27" dur="500"/>
                                        <p:tgtEl>
                                          <p:spTgt spid="17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3">
                                            <p:txEl>
                                              <p:pRg st="5" end="5"/>
                                            </p:txEl>
                                          </p:spTgt>
                                        </p:tgtEl>
                                        <p:attrNameLst>
                                          <p:attrName>style.visibility</p:attrName>
                                        </p:attrNameLst>
                                      </p:cBhvr>
                                      <p:to>
                                        <p:strVal val="visible"/>
                                      </p:to>
                                    </p:set>
                                    <p:animEffect transition="in" filter="fade">
                                      <p:cBhvr>
                                        <p:cTn id="32" dur="500"/>
                                        <p:tgtEl>
                                          <p:spTgt spid="17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pic>
        <p:nvPicPr>
          <p:cNvPr id="182" name="Google Shape;182;p24"/>
          <p:cNvPicPr preferRelativeResize="0"/>
          <p:nvPr/>
        </p:nvPicPr>
        <p:blipFill rotWithShape="1">
          <a:blip r:embed="rId3">
            <a:alphaModFix/>
          </a:blip>
          <a:srcRect/>
          <a:stretch/>
        </p:blipFill>
        <p:spPr>
          <a:xfrm>
            <a:off x="5334001" y="514351"/>
            <a:ext cx="2743199" cy="1981200"/>
          </a:xfrm>
          <a:prstGeom prst="rect">
            <a:avLst/>
          </a:prstGeom>
          <a:noFill/>
          <a:ln>
            <a:noFill/>
          </a:ln>
        </p:spPr>
      </p:pic>
      <p:sp>
        <p:nvSpPr>
          <p:cNvPr id="183" name="Google Shape;183;p24"/>
          <p:cNvSpPr/>
          <p:nvPr/>
        </p:nvSpPr>
        <p:spPr>
          <a:xfrm>
            <a:off x="1122874" y="971550"/>
            <a:ext cx="2114681"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400"/>
              <a:buFont typeface="Arial"/>
              <a:buNone/>
            </a:pPr>
            <a:r>
              <a:rPr lang="hi-IN" sz="4000">
                <a:solidFill>
                  <a:srgbClr val="FF0000"/>
                </a:solidFill>
                <a:latin typeface="Arial"/>
                <a:ea typeface="Arial"/>
                <a:cs typeface="Arial"/>
                <a:sym typeface="Arial"/>
              </a:rPr>
              <a:t>कैंटीलीवर</a:t>
            </a:r>
            <a:endParaRPr sz="4000" b="1">
              <a:solidFill>
                <a:srgbClr val="FF0000"/>
              </a:solidFill>
              <a:latin typeface="Open Sans"/>
              <a:ea typeface="Open Sans"/>
              <a:cs typeface="Open Sans"/>
              <a:sym typeface="Open Sans"/>
            </a:endParaRPr>
          </a:p>
        </p:txBody>
      </p:sp>
      <p:pic>
        <p:nvPicPr>
          <p:cNvPr id="184" name="Google Shape;184;p24"/>
          <p:cNvPicPr preferRelativeResize="0"/>
          <p:nvPr/>
        </p:nvPicPr>
        <p:blipFill rotWithShape="1">
          <a:blip r:embed="rId4">
            <a:alphaModFix/>
          </a:blip>
          <a:srcRect/>
          <a:stretch/>
        </p:blipFill>
        <p:spPr>
          <a:xfrm>
            <a:off x="5410200" y="2647950"/>
            <a:ext cx="2819400" cy="2192172"/>
          </a:xfrm>
          <a:prstGeom prst="rect">
            <a:avLst/>
          </a:prstGeom>
          <a:noFill/>
          <a:ln>
            <a:noFill/>
          </a:ln>
        </p:spPr>
      </p:pic>
      <p:sp>
        <p:nvSpPr>
          <p:cNvPr id="185" name="Google Shape;185;p24"/>
          <p:cNvSpPr/>
          <p:nvPr/>
        </p:nvSpPr>
        <p:spPr>
          <a:xfrm>
            <a:off x="1284432" y="3159264"/>
            <a:ext cx="1507144"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400"/>
              <a:buFont typeface="Arial"/>
              <a:buNone/>
            </a:pPr>
            <a:r>
              <a:rPr lang="hi-IN" sz="4000">
                <a:solidFill>
                  <a:srgbClr val="FF0000"/>
                </a:solidFill>
                <a:latin typeface="Arial"/>
                <a:ea typeface="Arial"/>
                <a:cs typeface="Arial"/>
                <a:sym typeface="Arial"/>
              </a:rPr>
              <a:t>लीन-टू</a:t>
            </a:r>
            <a:endParaRPr sz="4000" b="1">
              <a:solidFill>
                <a:srgbClr val="FF0000"/>
              </a:solidFill>
              <a:latin typeface="Open Sans"/>
              <a:ea typeface="Open Sans"/>
              <a:cs typeface="Open Sans"/>
              <a:sym typeface="Open Sans"/>
            </a:endParaRPr>
          </a:p>
        </p:txBody>
      </p:sp>
      <p:pic>
        <p:nvPicPr>
          <p:cNvPr id="186" name="Google Shape;186;p24" descr="C:\Users\Acer\Downloads\WhatsApp Image 2025-09-04 at 17.24.38 (1).jpeg"/>
          <p:cNvPicPr preferRelativeResize="0"/>
          <p:nvPr/>
        </p:nvPicPr>
        <p:blipFill rotWithShape="1">
          <a:blip r:embed="rId5">
            <a:alphaModFix/>
          </a:blip>
          <a:srcRect/>
          <a:stretch/>
        </p:blipFill>
        <p:spPr>
          <a:xfrm>
            <a:off x="304800" y="285750"/>
            <a:ext cx="691515" cy="532130"/>
          </a:xfrm>
          <a:prstGeom prst="rect">
            <a:avLst/>
          </a:prstGeom>
          <a:noFill/>
          <a:ln>
            <a:noFill/>
          </a:ln>
        </p:spPr>
      </p:pic>
      <p:pic>
        <p:nvPicPr>
          <p:cNvPr id="187" name="Google Shape;187;p24" descr="C:\Users\Acer\Downloads\WhatsApp Image 2025-09-04 at 17.24.38 (3).jpeg"/>
          <p:cNvPicPr preferRelativeResize="0"/>
          <p:nvPr/>
        </p:nvPicPr>
        <p:blipFill rotWithShape="1">
          <a:blip r:embed="rId6">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2"/>
                                        </p:tgtEl>
                                        <p:attrNameLst>
                                          <p:attrName>style.visibility</p:attrName>
                                        </p:attrNameLst>
                                      </p:cBhvr>
                                      <p:to>
                                        <p:strVal val="visible"/>
                                      </p:to>
                                    </p:set>
                                    <p:animEffect transition="in" filter="fade">
                                      <p:cBhvr>
                                        <p:cTn id="7" dur="1000"/>
                                        <p:tgtEl>
                                          <p:spTgt spid="18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4"/>
                                        </p:tgtEl>
                                        <p:attrNameLst>
                                          <p:attrName>style.visibility</p:attrName>
                                        </p:attrNameLst>
                                      </p:cBhvr>
                                      <p:to>
                                        <p:strVal val="visible"/>
                                      </p:to>
                                    </p:set>
                                    <p:animEffect transition="in" filter="fade">
                                      <p:cBhvr>
                                        <p:cTn id="12" dur="1000"/>
                                        <p:tgtEl>
                                          <p:spTgt spid="1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pic>
        <p:nvPicPr>
          <p:cNvPr id="193" name="Google Shape;193;p25"/>
          <p:cNvPicPr preferRelativeResize="0"/>
          <p:nvPr/>
        </p:nvPicPr>
        <p:blipFill rotWithShape="1">
          <a:blip r:embed="rId3">
            <a:alphaModFix/>
          </a:blip>
          <a:srcRect/>
          <a:stretch/>
        </p:blipFill>
        <p:spPr>
          <a:xfrm>
            <a:off x="5029200" y="590551"/>
            <a:ext cx="3124200" cy="2038412"/>
          </a:xfrm>
          <a:prstGeom prst="rect">
            <a:avLst/>
          </a:prstGeom>
          <a:noFill/>
          <a:ln>
            <a:noFill/>
          </a:ln>
        </p:spPr>
      </p:pic>
      <p:sp>
        <p:nvSpPr>
          <p:cNvPr id="194" name="Google Shape;194;p25"/>
          <p:cNvSpPr/>
          <p:nvPr/>
        </p:nvSpPr>
        <p:spPr>
          <a:xfrm>
            <a:off x="1178895" y="1352550"/>
            <a:ext cx="1689886"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400"/>
              <a:buFont typeface="Arial"/>
              <a:buNone/>
            </a:pPr>
            <a:r>
              <a:rPr lang="hi-IN" sz="4000">
                <a:solidFill>
                  <a:srgbClr val="FF0000"/>
                </a:solidFill>
                <a:latin typeface="Arial"/>
                <a:ea typeface="Arial"/>
                <a:cs typeface="Arial"/>
                <a:sym typeface="Arial"/>
              </a:rPr>
              <a:t>पैनकेक</a:t>
            </a:r>
            <a:endParaRPr sz="4000" b="1">
              <a:solidFill>
                <a:srgbClr val="FF0000"/>
              </a:solidFill>
              <a:latin typeface="Open Sans"/>
              <a:ea typeface="Open Sans"/>
              <a:cs typeface="Open Sans"/>
              <a:sym typeface="Open Sans"/>
            </a:endParaRPr>
          </a:p>
        </p:txBody>
      </p:sp>
      <p:pic>
        <p:nvPicPr>
          <p:cNvPr id="195" name="Google Shape;195;p25"/>
          <p:cNvPicPr preferRelativeResize="0"/>
          <p:nvPr/>
        </p:nvPicPr>
        <p:blipFill rotWithShape="1">
          <a:blip r:embed="rId4">
            <a:alphaModFix/>
          </a:blip>
          <a:srcRect/>
          <a:stretch/>
        </p:blipFill>
        <p:spPr>
          <a:xfrm>
            <a:off x="5109839" y="3005774"/>
            <a:ext cx="3272161" cy="1929447"/>
          </a:xfrm>
          <a:prstGeom prst="rect">
            <a:avLst/>
          </a:prstGeom>
          <a:noFill/>
          <a:ln>
            <a:noFill/>
          </a:ln>
        </p:spPr>
      </p:pic>
      <p:sp>
        <p:nvSpPr>
          <p:cNvPr id="196" name="Google Shape;196;p25"/>
          <p:cNvSpPr/>
          <p:nvPr/>
        </p:nvSpPr>
        <p:spPr>
          <a:xfrm>
            <a:off x="932996" y="3409950"/>
            <a:ext cx="2170787"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FF0000"/>
              </a:buClr>
              <a:buSzPts val="3400"/>
              <a:buFont typeface="Arial"/>
              <a:buNone/>
            </a:pPr>
            <a:r>
              <a:rPr lang="hi-IN" sz="4000">
                <a:solidFill>
                  <a:srgbClr val="FF0000"/>
                </a:solidFill>
                <a:latin typeface="Arial"/>
                <a:ea typeface="Arial"/>
                <a:cs typeface="Arial"/>
                <a:sym typeface="Arial"/>
              </a:rPr>
              <a:t>वी-आकार</a:t>
            </a:r>
            <a:endParaRPr sz="4000" b="1">
              <a:solidFill>
                <a:srgbClr val="FF0000"/>
              </a:solidFill>
              <a:latin typeface="Open Sans"/>
              <a:ea typeface="Open Sans"/>
              <a:cs typeface="Open Sans"/>
              <a:sym typeface="Open Sans"/>
            </a:endParaRPr>
          </a:p>
        </p:txBody>
      </p:sp>
      <p:pic>
        <p:nvPicPr>
          <p:cNvPr id="197" name="Google Shape;197;p25" descr="C:\Users\Acer\Downloads\WhatsApp Image 2025-09-04 at 17.24.38 (1).jpeg"/>
          <p:cNvPicPr preferRelativeResize="0"/>
          <p:nvPr/>
        </p:nvPicPr>
        <p:blipFill rotWithShape="1">
          <a:blip r:embed="rId5">
            <a:alphaModFix/>
          </a:blip>
          <a:srcRect/>
          <a:stretch/>
        </p:blipFill>
        <p:spPr>
          <a:xfrm>
            <a:off x="304800" y="285750"/>
            <a:ext cx="691515" cy="532130"/>
          </a:xfrm>
          <a:prstGeom prst="rect">
            <a:avLst/>
          </a:prstGeom>
          <a:noFill/>
          <a:ln>
            <a:noFill/>
          </a:ln>
        </p:spPr>
      </p:pic>
      <p:pic>
        <p:nvPicPr>
          <p:cNvPr id="198" name="Google Shape;198;p25" descr="C:\Users\Acer\Downloads\WhatsApp Image 2025-09-04 at 17.24.38 (3).jpeg"/>
          <p:cNvPicPr preferRelativeResize="0"/>
          <p:nvPr/>
        </p:nvPicPr>
        <p:blipFill rotWithShape="1">
          <a:blip r:embed="rId6">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animEffect transition="in" filter="fade">
                                      <p:cBhvr>
                                        <p:cTn id="7" dur="10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pic>
        <p:nvPicPr>
          <p:cNvPr id="203" name="Google Shape;203;p26"/>
          <p:cNvPicPr preferRelativeResize="0">
            <a:picLocks noGrp="1"/>
          </p:cNvPicPr>
          <p:nvPr>
            <p:ph type="body" idx="1"/>
          </p:nvPr>
        </p:nvPicPr>
        <p:blipFill rotWithShape="1">
          <a:blip r:embed="rId3">
            <a:alphaModFix/>
          </a:blip>
          <a:srcRect/>
          <a:stretch/>
        </p:blipFill>
        <p:spPr>
          <a:xfrm>
            <a:off x="5029200" y="971550"/>
            <a:ext cx="3429000" cy="3733800"/>
          </a:xfrm>
          <a:prstGeom prst="rect">
            <a:avLst/>
          </a:prstGeom>
          <a:noFill/>
          <a:ln>
            <a:noFill/>
          </a:ln>
        </p:spPr>
      </p:pic>
      <p:sp>
        <p:nvSpPr>
          <p:cNvPr id="204" name="Google Shape;204;p26"/>
          <p:cNvSpPr txBox="1"/>
          <p:nvPr/>
        </p:nvSpPr>
        <p:spPr>
          <a:xfrm>
            <a:off x="762000" y="1200150"/>
            <a:ext cx="3505200" cy="1323439"/>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hi-IN" sz="4000">
                <a:solidFill>
                  <a:srgbClr val="FF0000"/>
                </a:solidFill>
              </a:rPr>
              <a:t>खोज और पता लगाना</a:t>
            </a:r>
            <a:endParaRPr sz="4000" b="1">
              <a:solidFill>
                <a:srgbClr val="FF0000"/>
              </a:solidFill>
              <a:latin typeface="Open Sans"/>
              <a:ea typeface="Open Sans"/>
              <a:cs typeface="Open Sans"/>
              <a:sym typeface="Open Sans"/>
            </a:endParaRPr>
          </a:p>
        </p:txBody>
      </p:sp>
      <p:pic>
        <p:nvPicPr>
          <p:cNvPr id="205" name="Google Shape;205;p26" descr="C:\Users\Acer\Downloads\WhatsApp Image 2025-09-04 at 17.24.38 (1).jpeg"/>
          <p:cNvPicPr preferRelativeResize="0"/>
          <p:nvPr/>
        </p:nvPicPr>
        <p:blipFill rotWithShape="1">
          <a:blip r:embed="rId4">
            <a:alphaModFix/>
          </a:blip>
          <a:srcRect/>
          <a:stretch/>
        </p:blipFill>
        <p:spPr>
          <a:xfrm>
            <a:off x="304800" y="285750"/>
            <a:ext cx="691515" cy="532130"/>
          </a:xfrm>
          <a:prstGeom prst="rect">
            <a:avLst/>
          </a:prstGeom>
          <a:noFill/>
          <a:ln>
            <a:noFill/>
          </a:ln>
        </p:spPr>
      </p:pic>
      <p:pic>
        <p:nvPicPr>
          <p:cNvPr id="206" name="Google Shape;206;p26" descr="C:\Users\Acer\Downloads\WhatsApp Image 2025-09-04 at 17.24.38 (3).jpeg"/>
          <p:cNvPicPr preferRelativeResize="0"/>
          <p:nvPr/>
        </p:nvPicPr>
        <p:blipFill rotWithShape="1">
          <a:blip r:embed="rId5">
            <a:alphaModFix/>
          </a:blip>
          <a:srcRect/>
          <a:stretch/>
        </p:blipFill>
        <p:spPr>
          <a:xfrm>
            <a:off x="8305800" y="286675"/>
            <a:ext cx="609601" cy="53213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27"/>
          <p:cNvSpPr/>
          <p:nvPr/>
        </p:nvSpPr>
        <p:spPr>
          <a:xfrm>
            <a:off x="8929" y="23440"/>
            <a:ext cx="9135110" cy="0"/>
          </a:xfrm>
          <a:custGeom>
            <a:avLst/>
            <a:gdLst/>
            <a:ahLst/>
            <a:cxnLst/>
            <a:rect l="l" t="t" r="r" b="b"/>
            <a:pathLst>
              <a:path w="9135110" h="120000" extrusionOk="0">
                <a:moveTo>
                  <a:pt x="0" y="0"/>
                </a:moveTo>
                <a:lnTo>
                  <a:pt x="9135074" y="0"/>
                </a:lnTo>
              </a:path>
            </a:pathLst>
          </a:custGeom>
          <a:noFill/>
          <a:ln w="26775" cap="flat" cmpd="sng">
            <a:solidFill>
              <a:srgbClr val="151F42"/>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latin typeface="Open Sans"/>
              <a:ea typeface="Open Sans"/>
              <a:cs typeface="Open Sans"/>
              <a:sym typeface="Open Sans"/>
            </a:endParaRPr>
          </a:p>
        </p:txBody>
      </p:sp>
      <p:sp>
        <p:nvSpPr>
          <p:cNvPr id="212" name="Google Shape;212;p27"/>
          <p:cNvSpPr txBox="1">
            <a:spLocks noGrp="1"/>
          </p:cNvSpPr>
          <p:nvPr>
            <p:ph type="title"/>
          </p:nvPr>
        </p:nvSpPr>
        <p:spPr>
          <a:xfrm>
            <a:off x="838200" y="1440671"/>
            <a:ext cx="2057400" cy="1246495"/>
          </a:xfrm>
          <a:prstGeom prst="rect">
            <a:avLst/>
          </a:prstGeom>
          <a:noFill/>
          <a:ln>
            <a:noFill/>
          </a:ln>
        </p:spPr>
        <p:txBody>
          <a:bodyPr spcFirstLastPara="1" wrap="square" lIns="0" tIns="15225" rIns="0" bIns="0" anchor="ctr" anchorCtr="0">
            <a:spAutoFit/>
          </a:bodyPr>
          <a:lstStyle/>
          <a:p>
            <a:pPr marL="12700" lvl="0" indent="0" algn="l" rtl="0">
              <a:lnSpc>
                <a:spcPct val="100000"/>
              </a:lnSpc>
              <a:spcBef>
                <a:spcPts val="0"/>
              </a:spcBef>
              <a:spcAft>
                <a:spcPts val="0"/>
              </a:spcAft>
              <a:buClr>
                <a:srgbClr val="FF0000"/>
              </a:buClr>
              <a:buSzPts val="4000"/>
              <a:buFont typeface="Open Sans"/>
              <a:buNone/>
            </a:pPr>
            <a:r>
              <a:rPr lang="hi-IN" sz="4000">
                <a:solidFill>
                  <a:srgbClr val="FF0000"/>
                </a:solidFill>
              </a:rPr>
              <a:t>सर्च विधियाँ:</a:t>
            </a:r>
            <a:endParaRPr sz="4000" b="1">
              <a:solidFill>
                <a:srgbClr val="FF0000"/>
              </a:solidFill>
            </a:endParaRPr>
          </a:p>
        </p:txBody>
      </p:sp>
      <p:sp>
        <p:nvSpPr>
          <p:cNvPr id="213" name="Google Shape;213;p27"/>
          <p:cNvSpPr txBox="1">
            <a:spLocks noGrp="1"/>
          </p:cNvSpPr>
          <p:nvPr>
            <p:ph type="body" idx="1"/>
          </p:nvPr>
        </p:nvSpPr>
        <p:spPr>
          <a:xfrm>
            <a:off x="3886200" y="986921"/>
            <a:ext cx="5105400" cy="3822841"/>
          </a:xfrm>
          <a:prstGeom prst="rect">
            <a:avLst/>
          </a:prstGeom>
          <a:noFill/>
          <a:ln>
            <a:noFill/>
          </a:ln>
        </p:spPr>
        <p:txBody>
          <a:bodyPr spcFirstLastPara="1" wrap="square" lIns="0" tIns="85075" rIns="0" bIns="0" anchor="t" anchorCtr="0">
            <a:spAutoFit/>
          </a:bodyPr>
          <a:lstStyle/>
          <a:p>
            <a:pPr marL="0" lvl="0" indent="-152400" algn="l" rtl="0">
              <a:lnSpc>
                <a:spcPct val="100000"/>
              </a:lnSpc>
              <a:spcBef>
                <a:spcPts val="0"/>
              </a:spcBef>
              <a:spcAft>
                <a:spcPts val="0"/>
              </a:spcAft>
              <a:buClr>
                <a:schemeClr val="dk1"/>
              </a:buClr>
              <a:buSzPts val="2400"/>
              <a:buFont typeface="Arial"/>
              <a:buChar char="•"/>
            </a:pPr>
            <a:r>
              <a:rPr lang="hi-IN" sz="2400">
                <a:latin typeface="Arial"/>
                <a:ea typeface="Arial"/>
                <a:cs typeface="Arial"/>
                <a:sym typeface="Arial"/>
              </a:rPr>
              <a:t>सुरक्षित स्थान पर इकट्ठा हों और इमारत का आकलन करें।</a:t>
            </a:r>
            <a:endParaRPr sz="2400">
              <a:latin typeface="Arial"/>
              <a:ea typeface="Arial"/>
              <a:cs typeface="Arial"/>
              <a:sym typeface="Arial"/>
            </a:endParaRPr>
          </a:p>
          <a:p>
            <a:pPr marL="0" lvl="0" indent="-152400" algn="l" rtl="0">
              <a:lnSpc>
                <a:spcPct val="100000"/>
              </a:lnSpc>
              <a:spcBef>
                <a:spcPts val="0"/>
              </a:spcBef>
              <a:spcAft>
                <a:spcPts val="0"/>
              </a:spcAft>
              <a:buClr>
                <a:schemeClr val="dk1"/>
              </a:buClr>
              <a:buSzPts val="2400"/>
              <a:buFont typeface="Arial"/>
              <a:buChar char="•"/>
            </a:pPr>
            <a:r>
              <a:rPr lang="hi-IN" sz="2400">
                <a:latin typeface="Arial"/>
                <a:ea typeface="Arial"/>
                <a:cs typeface="Arial"/>
                <a:sym typeface="Arial"/>
              </a:rPr>
              <a:t>भवन की सभी यूटिलिटीज बंद करें।</a:t>
            </a:r>
            <a:endParaRPr sz="2400">
              <a:latin typeface="Arial"/>
              <a:ea typeface="Arial"/>
              <a:cs typeface="Arial"/>
              <a:sym typeface="Arial"/>
            </a:endParaRPr>
          </a:p>
          <a:p>
            <a:pPr marL="0" lvl="0" indent="-152400" algn="l" rtl="0">
              <a:lnSpc>
                <a:spcPct val="100000"/>
              </a:lnSpc>
              <a:spcBef>
                <a:spcPts val="0"/>
              </a:spcBef>
              <a:spcAft>
                <a:spcPts val="0"/>
              </a:spcAft>
              <a:buClr>
                <a:schemeClr val="dk1"/>
              </a:buClr>
              <a:buSzPts val="2400"/>
              <a:buFont typeface="Arial"/>
              <a:buChar char="•"/>
            </a:pPr>
            <a:r>
              <a:rPr lang="hi-IN" sz="2400">
                <a:latin typeface="Arial"/>
                <a:ea typeface="Arial"/>
                <a:cs typeface="Arial"/>
                <a:sym typeface="Arial"/>
              </a:rPr>
              <a:t>प्रवेश से पहले भवन को “X” चिह्नित करें।</a:t>
            </a:r>
            <a:endParaRPr sz="2400">
              <a:latin typeface="Arial"/>
              <a:ea typeface="Arial"/>
              <a:cs typeface="Arial"/>
              <a:sym typeface="Arial"/>
            </a:endParaRPr>
          </a:p>
          <a:p>
            <a:pPr marL="0" lvl="0" indent="-152400" algn="l" rtl="0">
              <a:lnSpc>
                <a:spcPct val="100000"/>
              </a:lnSpc>
              <a:spcBef>
                <a:spcPts val="0"/>
              </a:spcBef>
              <a:spcAft>
                <a:spcPts val="0"/>
              </a:spcAft>
              <a:buClr>
                <a:schemeClr val="dk1"/>
              </a:buClr>
              <a:buSzPts val="2400"/>
              <a:buFont typeface="Arial"/>
              <a:buChar char="•"/>
            </a:pPr>
            <a:r>
              <a:rPr lang="hi-IN" sz="2400">
                <a:latin typeface="Arial"/>
                <a:ea typeface="Arial"/>
                <a:cs typeface="Arial"/>
                <a:sym typeface="Arial"/>
              </a:rPr>
              <a:t>पीड़ित तक पहुँचने के लिए आवश्यक होने पर बल प्रयोग करें।</a:t>
            </a:r>
            <a:endParaRPr sz="2400">
              <a:latin typeface="Arial"/>
              <a:ea typeface="Arial"/>
              <a:cs typeface="Arial"/>
              <a:sym typeface="Arial"/>
            </a:endParaRPr>
          </a:p>
          <a:p>
            <a:pPr marL="0" lvl="0" indent="-152400" algn="l" rtl="0">
              <a:lnSpc>
                <a:spcPct val="100000"/>
              </a:lnSpc>
              <a:spcBef>
                <a:spcPts val="0"/>
              </a:spcBef>
              <a:spcAft>
                <a:spcPts val="0"/>
              </a:spcAft>
              <a:buClr>
                <a:schemeClr val="dk1"/>
              </a:buClr>
              <a:buSzPts val="2400"/>
              <a:buFont typeface="Arial"/>
              <a:buChar char="•"/>
            </a:pPr>
            <a:r>
              <a:rPr lang="hi-IN" sz="2400">
                <a:latin typeface="Arial"/>
                <a:ea typeface="Arial"/>
                <a:cs typeface="Arial"/>
                <a:sym typeface="Arial"/>
              </a:rPr>
              <a:t>धीरे-धीरे और सावधानीपूर्वक चलें।</a:t>
            </a:r>
            <a:endParaRPr sz="2400">
              <a:latin typeface="Arial"/>
              <a:ea typeface="Arial"/>
              <a:cs typeface="Arial"/>
              <a:sym typeface="Arial"/>
            </a:endParaRPr>
          </a:p>
          <a:p>
            <a:pPr marL="0" lvl="0" indent="-152400" algn="l" rtl="0">
              <a:lnSpc>
                <a:spcPct val="100000"/>
              </a:lnSpc>
              <a:spcBef>
                <a:spcPts val="0"/>
              </a:spcBef>
              <a:spcAft>
                <a:spcPts val="0"/>
              </a:spcAft>
              <a:buClr>
                <a:schemeClr val="dk1"/>
              </a:buClr>
              <a:buSzPts val="2400"/>
              <a:buFont typeface="Arial"/>
              <a:buChar char="•"/>
            </a:pPr>
            <a:r>
              <a:rPr lang="hi-IN" sz="2400">
                <a:latin typeface="Arial"/>
                <a:ea typeface="Arial"/>
                <a:cs typeface="Arial"/>
                <a:sym typeface="Arial"/>
              </a:rPr>
              <a:t>प्रत्येक प्राथमिक खोज क्षेत्र को अलग-अलग चिह्नित करें।</a:t>
            </a:r>
            <a:endParaRPr sz="2400">
              <a:latin typeface="Arial"/>
              <a:ea typeface="Arial"/>
              <a:cs typeface="Arial"/>
              <a:sym typeface="Arial"/>
            </a:endParaRPr>
          </a:p>
          <a:p>
            <a:pPr marL="12700" lvl="0" indent="0" algn="l" rtl="0">
              <a:lnSpc>
                <a:spcPct val="100000"/>
              </a:lnSpc>
              <a:spcBef>
                <a:spcPts val="670"/>
              </a:spcBef>
              <a:spcAft>
                <a:spcPts val="0"/>
              </a:spcAft>
              <a:buClr>
                <a:srgbClr val="050395"/>
              </a:buClr>
              <a:buSzPts val="2100"/>
              <a:buNone/>
            </a:pPr>
            <a:endParaRPr>
              <a:latin typeface="Open Sans"/>
              <a:ea typeface="Open Sans"/>
              <a:cs typeface="Open Sans"/>
              <a:sym typeface="Open Sans"/>
            </a:endParaRPr>
          </a:p>
        </p:txBody>
      </p:sp>
      <p:pic>
        <p:nvPicPr>
          <p:cNvPr id="214" name="Google Shape;214;p27"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215" name="Google Shape;215;p27"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8"/>
          <p:cNvSpPr txBox="1">
            <a:spLocks noGrp="1"/>
          </p:cNvSpPr>
          <p:nvPr>
            <p:ph type="title"/>
          </p:nvPr>
        </p:nvSpPr>
        <p:spPr>
          <a:xfrm>
            <a:off x="76200" y="1593648"/>
            <a:ext cx="3124200" cy="1862048"/>
          </a:xfrm>
          <a:prstGeom prst="rect">
            <a:avLst/>
          </a:prstGeom>
          <a:noFill/>
          <a:ln>
            <a:noFill/>
          </a:ln>
        </p:spPr>
        <p:txBody>
          <a:bodyPr spcFirstLastPara="1" wrap="square" lIns="0" tIns="15225" rIns="0" bIns="0" anchor="ctr" anchorCtr="0">
            <a:spAutoFit/>
          </a:bodyPr>
          <a:lstStyle/>
          <a:p>
            <a:pPr marL="1605280" lvl="0" indent="0" algn="l" rtl="0">
              <a:lnSpc>
                <a:spcPct val="100000"/>
              </a:lnSpc>
              <a:spcBef>
                <a:spcPts val="0"/>
              </a:spcBef>
              <a:spcAft>
                <a:spcPts val="0"/>
              </a:spcAft>
              <a:buClr>
                <a:srgbClr val="FF0000"/>
              </a:buClr>
              <a:buSzPts val="4000"/>
              <a:buFont typeface="Open Sans"/>
              <a:buNone/>
            </a:pPr>
            <a:r>
              <a:rPr lang="hi-IN" sz="4000">
                <a:solidFill>
                  <a:srgbClr val="FF0000"/>
                </a:solidFill>
              </a:rPr>
              <a:t>प्रभावी सर्च पद्धति</a:t>
            </a:r>
            <a:endParaRPr sz="4000" b="1">
              <a:solidFill>
                <a:srgbClr val="FF0000"/>
              </a:solidFill>
            </a:endParaRPr>
          </a:p>
        </p:txBody>
      </p:sp>
      <p:sp>
        <p:nvSpPr>
          <p:cNvPr id="221" name="Google Shape;221;p28"/>
          <p:cNvSpPr txBox="1"/>
          <p:nvPr/>
        </p:nvSpPr>
        <p:spPr>
          <a:xfrm>
            <a:off x="4800600" y="3181350"/>
            <a:ext cx="1295400" cy="640625"/>
          </a:xfrm>
          <a:prstGeom prst="rect">
            <a:avLst/>
          </a:prstGeom>
          <a:noFill/>
          <a:ln>
            <a:noFill/>
          </a:ln>
        </p:spPr>
        <p:txBody>
          <a:bodyPr spcFirstLastPara="1" wrap="square" lIns="0" tIns="88250" rIns="0" bIns="0" anchor="t" anchorCtr="0">
            <a:spAutoFit/>
          </a:bodyPr>
          <a:lstStyle/>
          <a:p>
            <a:pPr marL="12065" marR="5080" lvl="0" indent="1905" algn="ctr" rtl="0">
              <a:lnSpc>
                <a:spcPct val="74600"/>
              </a:lnSpc>
              <a:spcBef>
                <a:spcPts val="0"/>
              </a:spcBef>
              <a:spcAft>
                <a:spcPts val="0"/>
              </a:spcAft>
              <a:buNone/>
            </a:pPr>
            <a:r>
              <a:rPr lang="hi-IN" sz="1950">
                <a:latin typeface="Open Sans"/>
                <a:ea typeface="Open Sans"/>
                <a:cs typeface="Open Sans"/>
                <a:sym typeface="Open Sans"/>
              </a:rPr>
              <a:t>Name of </a:t>
            </a:r>
            <a:endParaRPr/>
          </a:p>
          <a:p>
            <a:pPr marL="12065" marR="5080" lvl="0" indent="1905" algn="ctr" rtl="0">
              <a:lnSpc>
                <a:spcPct val="74600"/>
              </a:lnSpc>
              <a:spcBef>
                <a:spcPts val="695"/>
              </a:spcBef>
              <a:spcAft>
                <a:spcPts val="0"/>
              </a:spcAft>
              <a:buNone/>
            </a:pPr>
            <a:r>
              <a:rPr lang="hi-IN" sz="1950">
                <a:latin typeface="Open Sans"/>
                <a:ea typeface="Open Sans"/>
                <a:cs typeface="Open Sans"/>
                <a:sym typeface="Open Sans"/>
              </a:rPr>
              <a:t>Org</a:t>
            </a:r>
            <a:endParaRPr sz="2050">
              <a:latin typeface="Open Sans"/>
              <a:ea typeface="Open Sans"/>
              <a:cs typeface="Open Sans"/>
              <a:sym typeface="Open Sans"/>
            </a:endParaRPr>
          </a:p>
        </p:txBody>
      </p:sp>
      <p:sp>
        <p:nvSpPr>
          <p:cNvPr id="222" name="Google Shape;222;p28"/>
          <p:cNvSpPr txBox="1"/>
          <p:nvPr/>
        </p:nvSpPr>
        <p:spPr>
          <a:xfrm>
            <a:off x="6324600" y="2495551"/>
            <a:ext cx="990600" cy="1090683"/>
          </a:xfrm>
          <a:prstGeom prst="rect">
            <a:avLst/>
          </a:prstGeom>
          <a:noFill/>
          <a:ln>
            <a:noFill/>
          </a:ln>
        </p:spPr>
        <p:txBody>
          <a:bodyPr spcFirstLastPara="1" wrap="square" lIns="0" tIns="13325" rIns="0" bIns="0" anchor="t" anchorCtr="0">
            <a:spAutoFit/>
          </a:bodyPr>
          <a:lstStyle/>
          <a:p>
            <a:pPr marL="12700" lvl="0" indent="0" algn="l" rtl="0">
              <a:lnSpc>
                <a:spcPct val="104210"/>
              </a:lnSpc>
              <a:spcBef>
                <a:spcPts val="0"/>
              </a:spcBef>
              <a:spcAft>
                <a:spcPts val="0"/>
              </a:spcAft>
              <a:buNone/>
            </a:pPr>
            <a:r>
              <a:rPr lang="hi-IN" sz="1900">
                <a:latin typeface="Open Sans"/>
                <a:ea typeface="Open Sans"/>
                <a:cs typeface="Open Sans"/>
                <a:sym typeface="Open Sans"/>
              </a:rPr>
              <a:t>TIME &amp; DATE</a:t>
            </a:r>
            <a:endParaRPr sz="1900">
              <a:latin typeface="Open Sans"/>
              <a:ea typeface="Open Sans"/>
              <a:cs typeface="Open Sans"/>
              <a:sym typeface="Open Sans"/>
            </a:endParaRPr>
          </a:p>
          <a:p>
            <a:pPr marL="67945" lvl="0" indent="0" algn="l" rtl="0">
              <a:lnSpc>
                <a:spcPct val="105365"/>
              </a:lnSpc>
              <a:spcBef>
                <a:spcPts val="0"/>
              </a:spcBef>
              <a:spcAft>
                <a:spcPts val="0"/>
              </a:spcAft>
              <a:buNone/>
            </a:pPr>
            <a:r>
              <a:rPr lang="hi-IN" sz="2050">
                <a:latin typeface="Open Sans"/>
                <a:ea typeface="Open Sans"/>
                <a:cs typeface="Open Sans"/>
                <a:sym typeface="Open Sans"/>
              </a:rPr>
              <a:t>OF SEARCH</a:t>
            </a:r>
            <a:endParaRPr sz="2050">
              <a:latin typeface="Open Sans"/>
              <a:ea typeface="Open Sans"/>
              <a:cs typeface="Open Sans"/>
              <a:sym typeface="Open Sans"/>
            </a:endParaRPr>
          </a:p>
        </p:txBody>
      </p:sp>
      <p:sp>
        <p:nvSpPr>
          <p:cNvPr id="223" name="Google Shape;223;p28"/>
          <p:cNvSpPr txBox="1"/>
          <p:nvPr/>
        </p:nvSpPr>
        <p:spPr>
          <a:xfrm>
            <a:off x="5943600" y="3981523"/>
            <a:ext cx="1371600" cy="561885"/>
          </a:xfrm>
          <a:prstGeom prst="rect">
            <a:avLst/>
          </a:prstGeom>
          <a:noFill/>
          <a:ln>
            <a:noFill/>
          </a:ln>
        </p:spPr>
        <p:txBody>
          <a:bodyPr spcFirstLastPara="1" wrap="square" lIns="0" tIns="100325" rIns="0" bIns="0" anchor="t" anchorCtr="0">
            <a:spAutoFit/>
          </a:bodyPr>
          <a:lstStyle/>
          <a:p>
            <a:pPr marL="12065" marR="5080" lvl="0" indent="-12065" algn="ctr" rtl="0">
              <a:lnSpc>
                <a:spcPct val="72600"/>
              </a:lnSpc>
              <a:spcBef>
                <a:spcPts val="0"/>
              </a:spcBef>
              <a:spcAft>
                <a:spcPts val="0"/>
              </a:spcAft>
              <a:buNone/>
            </a:pPr>
            <a:r>
              <a:rPr lang="hi-IN" sz="2100">
                <a:latin typeface="Open Sans"/>
                <a:ea typeface="Open Sans"/>
                <a:cs typeface="Open Sans"/>
                <a:sym typeface="Open Sans"/>
              </a:rPr>
              <a:t>DEGREE OF </a:t>
            </a:r>
            <a:r>
              <a:rPr lang="hi-IN" sz="2000">
                <a:latin typeface="Open Sans"/>
                <a:ea typeface="Open Sans"/>
                <a:cs typeface="Open Sans"/>
                <a:sym typeface="Open Sans"/>
              </a:rPr>
              <a:t>SEARCH</a:t>
            </a:r>
            <a:endParaRPr sz="2000">
              <a:latin typeface="Open Sans"/>
              <a:ea typeface="Open Sans"/>
              <a:cs typeface="Open Sans"/>
              <a:sym typeface="Open Sans"/>
            </a:endParaRPr>
          </a:p>
        </p:txBody>
      </p:sp>
      <p:sp>
        <p:nvSpPr>
          <p:cNvPr id="224" name="Google Shape;224;p28"/>
          <p:cNvSpPr txBox="1"/>
          <p:nvPr/>
        </p:nvSpPr>
        <p:spPr>
          <a:xfrm>
            <a:off x="7543800" y="3181350"/>
            <a:ext cx="1143000" cy="988091"/>
          </a:xfrm>
          <a:prstGeom prst="rect">
            <a:avLst/>
          </a:prstGeom>
          <a:noFill/>
          <a:ln>
            <a:noFill/>
          </a:ln>
        </p:spPr>
        <p:txBody>
          <a:bodyPr spcFirstLastPara="1" wrap="square" lIns="0" tIns="86975" rIns="0" bIns="0" anchor="t" anchorCtr="0">
            <a:spAutoFit/>
          </a:bodyPr>
          <a:lstStyle/>
          <a:p>
            <a:pPr marL="12700" marR="5080" lvl="0" indent="124460" algn="l" rtl="0">
              <a:lnSpc>
                <a:spcPct val="75100"/>
              </a:lnSpc>
              <a:spcBef>
                <a:spcPts val="0"/>
              </a:spcBef>
              <a:spcAft>
                <a:spcPts val="0"/>
              </a:spcAft>
              <a:buNone/>
            </a:pPr>
            <a:r>
              <a:rPr lang="hi-IN" sz="1950">
                <a:latin typeface="Open Sans"/>
                <a:ea typeface="Open Sans"/>
                <a:cs typeface="Open Sans"/>
                <a:sym typeface="Open Sans"/>
              </a:rPr>
              <a:t>IMPORTANT </a:t>
            </a:r>
            <a:r>
              <a:rPr lang="hi-IN" sz="1950">
                <a:solidFill>
                  <a:srgbClr val="0F0F0F"/>
                </a:solidFill>
                <a:latin typeface="Open Sans"/>
                <a:ea typeface="Open Sans"/>
                <a:cs typeface="Open Sans"/>
                <a:sym typeface="Open Sans"/>
              </a:rPr>
              <a:t>INFORMATION</a:t>
            </a:r>
            <a:endParaRPr sz="1950">
              <a:latin typeface="Open Sans"/>
              <a:ea typeface="Open Sans"/>
              <a:cs typeface="Open Sans"/>
              <a:sym typeface="Open Sans"/>
            </a:endParaRPr>
          </a:p>
        </p:txBody>
      </p:sp>
      <p:pic>
        <p:nvPicPr>
          <p:cNvPr id="225" name="Google Shape;225;p28"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226" name="Google Shape;226;p28"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
        <p:nvSpPr>
          <p:cNvPr id="227" name="Google Shape;227;p28"/>
          <p:cNvSpPr txBox="1"/>
          <p:nvPr/>
        </p:nvSpPr>
        <p:spPr>
          <a:xfrm>
            <a:off x="3505200" y="1000958"/>
            <a:ext cx="5181600" cy="646331"/>
          </a:xfrm>
          <a:prstGeom prst="rect">
            <a:avLst/>
          </a:prstGeom>
          <a:noFill/>
          <a:ln>
            <a:noFill/>
          </a:ln>
        </p:spPr>
        <p:txBody>
          <a:bodyPr spcFirstLastPara="1" wrap="square" lIns="91425" tIns="45700" rIns="91425" bIns="45700" anchor="t" anchorCtr="0">
            <a:spAutoFit/>
          </a:bodyPr>
          <a:lstStyle/>
          <a:p>
            <a:pPr marL="0" marR="0" lvl="0" indent="-114300" algn="l" rtl="0">
              <a:lnSpc>
                <a:spcPct val="100000"/>
              </a:lnSpc>
              <a:spcBef>
                <a:spcPts val="0"/>
              </a:spcBef>
              <a:spcAft>
                <a:spcPts val="0"/>
              </a:spcAft>
              <a:buClr>
                <a:schemeClr val="dk1"/>
              </a:buClr>
              <a:buSzPts val="1800"/>
              <a:buFont typeface="Arial"/>
              <a:buChar char="•"/>
            </a:pPr>
            <a:r>
              <a:rPr lang="hi-IN" sz="1800" b="0" i="0" u="none" strike="noStrike" cap="none">
                <a:solidFill>
                  <a:schemeClr val="dk1"/>
                </a:solidFill>
                <a:latin typeface="Arial"/>
                <a:ea typeface="Arial"/>
                <a:cs typeface="Arial"/>
                <a:sym typeface="Arial"/>
              </a:rPr>
              <a:t>बचावकर्ता का स्थान बताती है।</a:t>
            </a:r>
            <a:endParaRPr sz="1800" b="0" i="0" u="none" strike="noStrike" cap="none">
              <a:solidFill>
                <a:schemeClr val="dk1"/>
              </a:solidFill>
              <a:latin typeface="Arial"/>
              <a:ea typeface="Arial"/>
              <a:cs typeface="Arial"/>
              <a:sym typeface="Arial"/>
            </a:endParaRPr>
          </a:p>
          <a:p>
            <a:pPr marL="0" marR="0" lvl="0" indent="-114300" algn="l" rtl="0">
              <a:lnSpc>
                <a:spcPct val="100000"/>
              </a:lnSpc>
              <a:spcBef>
                <a:spcPts val="0"/>
              </a:spcBef>
              <a:spcAft>
                <a:spcPts val="0"/>
              </a:spcAft>
              <a:buClr>
                <a:schemeClr val="dk1"/>
              </a:buClr>
              <a:buSzPts val="1800"/>
              <a:buFont typeface="Arial"/>
              <a:buChar char="•"/>
            </a:pPr>
            <a:r>
              <a:rPr lang="hi-IN" sz="1800" b="0" i="0" u="none" strike="noStrike" cap="none">
                <a:solidFill>
                  <a:schemeClr val="dk1"/>
                </a:solidFill>
                <a:latin typeface="Arial"/>
                <a:ea typeface="Arial"/>
                <a:cs typeface="Arial"/>
                <a:sym typeface="Arial"/>
              </a:rPr>
              <a:t>प्रयास की पुनरावृत्ति को रोकती है।</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9"/>
          <p:cNvSpPr txBox="1"/>
          <p:nvPr/>
        </p:nvSpPr>
        <p:spPr>
          <a:xfrm>
            <a:off x="1557339" y="1477567"/>
            <a:ext cx="2302669" cy="43858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2250">
              <a:solidFill>
                <a:schemeClr val="lt2"/>
              </a:solidFill>
              <a:latin typeface="Open Sans"/>
              <a:ea typeface="Open Sans"/>
              <a:cs typeface="Open Sans"/>
              <a:sym typeface="Open Sans"/>
            </a:endParaRPr>
          </a:p>
        </p:txBody>
      </p:sp>
      <p:pic>
        <p:nvPicPr>
          <p:cNvPr id="233" name="Google Shape;233;p29"/>
          <p:cNvPicPr preferRelativeResize="0"/>
          <p:nvPr/>
        </p:nvPicPr>
        <p:blipFill rotWithShape="1">
          <a:blip r:embed="rId3">
            <a:alphaModFix/>
          </a:blip>
          <a:srcRect/>
          <a:stretch/>
        </p:blipFill>
        <p:spPr>
          <a:xfrm>
            <a:off x="4948310" y="666750"/>
            <a:ext cx="3276600" cy="3870483"/>
          </a:xfrm>
          <a:prstGeom prst="rect">
            <a:avLst/>
          </a:prstGeom>
          <a:noFill/>
          <a:ln>
            <a:noFill/>
          </a:ln>
        </p:spPr>
      </p:pic>
      <p:sp>
        <p:nvSpPr>
          <p:cNvPr id="234" name="Google Shape;234;p29"/>
          <p:cNvSpPr/>
          <p:nvPr/>
        </p:nvSpPr>
        <p:spPr>
          <a:xfrm>
            <a:off x="457200" y="1276350"/>
            <a:ext cx="4211409" cy="132343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hi-IN" sz="4000">
                <a:solidFill>
                  <a:srgbClr val="FF0000"/>
                </a:solidFill>
              </a:rPr>
              <a:t>हेलिंग पद्धति</a:t>
            </a:r>
            <a:endParaRPr sz="4000">
              <a:solidFill>
                <a:srgbClr val="FF0000"/>
              </a:solidFill>
            </a:endParaRPr>
          </a:p>
          <a:p>
            <a:pPr marL="0" lvl="0" indent="0" algn="ctr" rtl="0">
              <a:spcBef>
                <a:spcPts val="0"/>
              </a:spcBef>
              <a:spcAft>
                <a:spcPts val="0"/>
              </a:spcAft>
              <a:buNone/>
            </a:pPr>
            <a:r>
              <a:rPr lang="hi-IN" sz="4000">
                <a:solidFill>
                  <a:srgbClr val="FF0000"/>
                </a:solidFill>
              </a:rPr>
              <a:t> (Hailing Method)</a:t>
            </a:r>
            <a:endParaRPr sz="4000" b="1">
              <a:solidFill>
                <a:srgbClr val="FF0000"/>
              </a:solidFill>
            </a:endParaRPr>
          </a:p>
        </p:txBody>
      </p:sp>
      <p:pic>
        <p:nvPicPr>
          <p:cNvPr id="235" name="Google Shape;235;p29" descr="C:\Users\Acer\Downloads\WhatsApp Image 2025-09-04 at 17.24.38 (1).jpeg"/>
          <p:cNvPicPr preferRelativeResize="0"/>
          <p:nvPr/>
        </p:nvPicPr>
        <p:blipFill rotWithShape="1">
          <a:blip r:embed="rId4">
            <a:alphaModFix/>
          </a:blip>
          <a:srcRect/>
          <a:stretch/>
        </p:blipFill>
        <p:spPr>
          <a:xfrm>
            <a:off x="304800" y="285750"/>
            <a:ext cx="691515" cy="532130"/>
          </a:xfrm>
          <a:prstGeom prst="rect">
            <a:avLst/>
          </a:prstGeom>
          <a:noFill/>
          <a:ln>
            <a:noFill/>
          </a:ln>
        </p:spPr>
      </p:pic>
      <p:pic>
        <p:nvPicPr>
          <p:cNvPr id="236" name="Google Shape;236;p29" descr="C:\Users\Acer\Downloads\WhatsApp Image 2025-09-04 at 17.24.38 (3).jpeg"/>
          <p:cNvPicPr preferRelativeResize="0"/>
          <p:nvPr/>
        </p:nvPicPr>
        <p:blipFill rotWithShape="1">
          <a:blip r:embed="rId5">
            <a:alphaModFix/>
          </a:blip>
          <a:srcRect/>
          <a:stretch/>
        </p:blipFill>
        <p:spPr>
          <a:xfrm>
            <a:off x="8305800" y="286675"/>
            <a:ext cx="609601" cy="53213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0"/>
          <p:cNvSpPr/>
          <p:nvPr/>
        </p:nvSpPr>
        <p:spPr>
          <a:xfrm>
            <a:off x="3086100" y="1074420"/>
            <a:ext cx="2857500" cy="1828800"/>
          </a:xfrm>
          <a:prstGeom prst="rect">
            <a:avLst/>
          </a:prstGeom>
          <a:noFill/>
          <a:ln w="25550" cap="flat" cmpd="sng">
            <a:solidFill>
              <a:srgbClr val="385D8A"/>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7000"/>
              </a:lnSpc>
              <a:spcBef>
                <a:spcPts val="0"/>
              </a:spcBef>
              <a:spcAft>
                <a:spcPts val="0"/>
              </a:spcAft>
              <a:buClr>
                <a:srgbClr val="000000"/>
              </a:buClr>
              <a:buSzPts val="2100"/>
              <a:buFont typeface="Arial"/>
              <a:buNone/>
            </a:pPr>
            <a:endParaRPr sz="2100">
              <a:solidFill>
                <a:schemeClr val="lt1"/>
              </a:solidFill>
              <a:latin typeface="Open Sans"/>
              <a:ea typeface="Open Sans"/>
              <a:cs typeface="Open Sans"/>
              <a:sym typeface="Open Sans"/>
            </a:endParaRPr>
          </a:p>
        </p:txBody>
      </p:sp>
      <p:sp>
        <p:nvSpPr>
          <p:cNvPr id="242" name="Google Shape;242;p30"/>
          <p:cNvSpPr txBox="1"/>
          <p:nvPr/>
        </p:nvSpPr>
        <p:spPr>
          <a:xfrm>
            <a:off x="1657350" y="560070"/>
            <a:ext cx="1085850" cy="301718"/>
          </a:xfrm>
          <a:prstGeom prst="rect">
            <a:avLst/>
          </a:prstGeom>
          <a:noFill/>
          <a:ln w="9525" cap="flat" cmpd="sng">
            <a:solidFill>
              <a:srgbClr val="4A452A"/>
            </a:solidFill>
            <a:prstDash val="solid"/>
            <a:miter lim="800000"/>
            <a:headEnd type="none" w="sm" len="sm"/>
            <a:tailEnd type="none" w="sm" len="sm"/>
          </a:ln>
        </p:spPr>
        <p:txBody>
          <a:bodyPr spcFirstLastPara="1" wrap="square" lIns="67500" tIns="35100" rIns="67500" bIns="35100" anchor="t" anchorCtr="0">
            <a:spAutoFit/>
          </a:bodyPr>
          <a:lstStyle/>
          <a:p>
            <a:pPr marL="0" lvl="0" indent="0" algn="l" rtl="0">
              <a:lnSpc>
                <a:spcPct val="100000"/>
              </a:lnSpc>
              <a:spcBef>
                <a:spcPts val="0"/>
              </a:spcBef>
              <a:spcAft>
                <a:spcPts val="0"/>
              </a:spcAft>
              <a:buClr>
                <a:srgbClr val="000000"/>
              </a:buClr>
              <a:buSzPts val="1500"/>
              <a:buFont typeface="Arial"/>
              <a:buNone/>
            </a:pPr>
            <a:r>
              <a:rPr lang="hi-IN" sz="1500" b="1">
                <a:solidFill>
                  <a:srgbClr val="000000"/>
                </a:solidFill>
                <a:latin typeface="Open Sans"/>
                <a:ea typeface="Open Sans"/>
                <a:cs typeface="Open Sans"/>
                <a:sym typeface="Open Sans"/>
              </a:rPr>
              <a:t>Member  2  </a:t>
            </a:r>
            <a:endParaRPr/>
          </a:p>
        </p:txBody>
      </p:sp>
      <p:sp>
        <p:nvSpPr>
          <p:cNvPr id="243" name="Google Shape;243;p30"/>
          <p:cNvSpPr txBox="1"/>
          <p:nvPr/>
        </p:nvSpPr>
        <p:spPr>
          <a:xfrm>
            <a:off x="1600200" y="3417570"/>
            <a:ext cx="1085850" cy="301718"/>
          </a:xfrm>
          <a:prstGeom prst="rect">
            <a:avLst/>
          </a:prstGeom>
          <a:noFill/>
          <a:ln w="9525" cap="flat" cmpd="sng">
            <a:solidFill>
              <a:srgbClr val="4A452A"/>
            </a:solidFill>
            <a:prstDash val="solid"/>
            <a:miter lim="800000"/>
            <a:headEnd type="none" w="sm" len="sm"/>
            <a:tailEnd type="none" w="sm" len="sm"/>
          </a:ln>
        </p:spPr>
        <p:txBody>
          <a:bodyPr spcFirstLastPara="1" wrap="square" lIns="67500" tIns="35100" rIns="67500" bIns="35100" anchor="t" anchorCtr="0">
            <a:spAutoFit/>
          </a:bodyPr>
          <a:lstStyle/>
          <a:p>
            <a:pPr marL="0" lvl="0" indent="0" algn="l" rtl="0">
              <a:lnSpc>
                <a:spcPct val="100000"/>
              </a:lnSpc>
              <a:spcBef>
                <a:spcPts val="0"/>
              </a:spcBef>
              <a:spcAft>
                <a:spcPts val="0"/>
              </a:spcAft>
              <a:buClr>
                <a:srgbClr val="000000"/>
              </a:buClr>
              <a:buSzPts val="1500"/>
              <a:buFont typeface="Arial"/>
              <a:buNone/>
            </a:pPr>
            <a:r>
              <a:rPr lang="hi-IN" sz="1500" b="1">
                <a:solidFill>
                  <a:srgbClr val="000000"/>
                </a:solidFill>
                <a:latin typeface="Open Sans"/>
                <a:ea typeface="Open Sans"/>
                <a:cs typeface="Open Sans"/>
                <a:sym typeface="Open Sans"/>
              </a:rPr>
              <a:t>Member  1 </a:t>
            </a:r>
            <a:endParaRPr/>
          </a:p>
        </p:txBody>
      </p:sp>
      <p:sp>
        <p:nvSpPr>
          <p:cNvPr id="244" name="Google Shape;244;p30"/>
          <p:cNvSpPr txBox="1"/>
          <p:nvPr/>
        </p:nvSpPr>
        <p:spPr>
          <a:xfrm>
            <a:off x="6515100" y="617220"/>
            <a:ext cx="1085850" cy="301718"/>
          </a:xfrm>
          <a:prstGeom prst="rect">
            <a:avLst/>
          </a:prstGeom>
          <a:noFill/>
          <a:ln w="9525" cap="flat" cmpd="sng">
            <a:solidFill>
              <a:srgbClr val="4A452A"/>
            </a:solidFill>
            <a:prstDash val="solid"/>
            <a:miter lim="800000"/>
            <a:headEnd type="none" w="sm" len="sm"/>
            <a:tailEnd type="none" w="sm" len="sm"/>
          </a:ln>
        </p:spPr>
        <p:txBody>
          <a:bodyPr spcFirstLastPara="1" wrap="square" lIns="67500" tIns="35100" rIns="67500" bIns="35100" anchor="t" anchorCtr="0">
            <a:spAutoFit/>
          </a:bodyPr>
          <a:lstStyle/>
          <a:p>
            <a:pPr marL="0" lvl="0" indent="0" algn="l" rtl="0">
              <a:lnSpc>
                <a:spcPct val="100000"/>
              </a:lnSpc>
              <a:spcBef>
                <a:spcPts val="0"/>
              </a:spcBef>
              <a:spcAft>
                <a:spcPts val="0"/>
              </a:spcAft>
              <a:buClr>
                <a:srgbClr val="000000"/>
              </a:buClr>
              <a:buSzPts val="1500"/>
              <a:buFont typeface="Arial"/>
              <a:buNone/>
            </a:pPr>
            <a:r>
              <a:rPr lang="hi-IN" sz="1500" b="1">
                <a:solidFill>
                  <a:srgbClr val="000000"/>
                </a:solidFill>
                <a:latin typeface="Open Sans"/>
                <a:ea typeface="Open Sans"/>
                <a:cs typeface="Open Sans"/>
                <a:sym typeface="Open Sans"/>
              </a:rPr>
              <a:t>Member  3</a:t>
            </a:r>
            <a:endParaRPr/>
          </a:p>
        </p:txBody>
      </p:sp>
      <p:sp>
        <p:nvSpPr>
          <p:cNvPr id="245" name="Google Shape;245;p30"/>
          <p:cNvSpPr txBox="1"/>
          <p:nvPr/>
        </p:nvSpPr>
        <p:spPr>
          <a:xfrm>
            <a:off x="6457950" y="3746182"/>
            <a:ext cx="1085850" cy="301718"/>
          </a:xfrm>
          <a:prstGeom prst="rect">
            <a:avLst/>
          </a:prstGeom>
          <a:noFill/>
          <a:ln w="9525" cap="flat" cmpd="sng">
            <a:solidFill>
              <a:srgbClr val="4A452A"/>
            </a:solidFill>
            <a:prstDash val="solid"/>
            <a:miter lim="800000"/>
            <a:headEnd type="none" w="sm" len="sm"/>
            <a:tailEnd type="none" w="sm" len="sm"/>
          </a:ln>
        </p:spPr>
        <p:txBody>
          <a:bodyPr spcFirstLastPara="1" wrap="square" lIns="67500" tIns="35100" rIns="67500" bIns="35100" anchor="t" anchorCtr="0">
            <a:spAutoFit/>
          </a:bodyPr>
          <a:lstStyle/>
          <a:p>
            <a:pPr marL="0" lvl="0" indent="0" algn="l" rtl="0">
              <a:lnSpc>
                <a:spcPct val="100000"/>
              </a:lnSpc>
              <a:spcBef>
                <a:spcPts val="0"/>
              </a:spcBef>
              <a:spcAft>
                <a:spcPts val="0"/>
              </a:spcAft>
              <a:buClr>
                <a:srgbClr val="000000"/>
              </a:buClr>
              <a:buSzPts val="1500"/>
              <a:buFont typeface="Arial"/>
              <a:buNone/>
            </a:pPr>
            <a:r>
              <a:rPr lang="hi-IN" sz="1500" b="1">
                <a:solidFill>
                  <a:srgbClr val="000000"/>
                </a:solidFill>
                <a:latin typeface="Open Sans"/>
                <a:ea typeface="Open Sans"/>
                <a:cs typeface="Open Sans"/>
                <a:sym typeface="Open Sans"/>
              </a:rPr>
              <a:t>Member  4</a:t>
            </a:r>
            <a:endParaRPr/>
          </a:p>
        </p:txBody>
      </p:sp>
      <p:sp>
        <p:nvSpPr>
          <p:cNvPr id="246" name="Google Shape;246;p30"/>
          <p:cNvSpPr txBox="1"/>
          <p:nvPr/>
        </p:nvSpPr>
        <p:spPr>
          <a:xfrm>
            <a:off x="3543300" y="3074670"/>
            <a:ext cx="1657350" cy="301718"/>
          </a:xfrm>
          <a:prstGeom prst="rect">
            <a:avLst/>
          </a:prstGeom>
          <a:noFill/>
          <a:ln w="9525" cap="flat" cmpd="sng">
            <a:solidFill>
              <a:srgbClr val="4A452A"/>
            </a:solidFill>
            <a:prstDash val="solid"/>
            <a:miter lim="800000"/>
            <a:headEnd type="none" w="sm" len="sm"/>
            <a:tailEnd type="none" w="sm" len="sm"/>
          </a:ln>
        </p:spPr>
        <p:txBody>
          <a:bodyPr spcFirstLastPara="1" wrap="square" lIns="67500" tIns="35100" rIns="67500" bIns="35100" anchor="t" anchorCtr="0">
            <a:spAutoFit/>
          </a:bodyPr>
          <a:lstStyle/>
          <a:p>
            <a:pPr marL="0" lvl="0" indent="0" algn="l" rtl="0">
              <a:lnSpc>
                <a:spcPct val="100000"/>
              </a:lnSpc>
              <a:spcBef>
                <a:spcPts val="0"/>
              </a:spcBef>
              <a:spcAft>
                <a:spcPts val="0"/>
              </a:spcAft>
              <a:buClr>
                <a:srgbClr val="000000"/>
              </a:buClr>
              <a:buSzPts val="1500"/>
              <a:buFont typeface="Arial"/>
              <a:buNone/>
            </a:pPr>
            <a:r>
              <a:rPr lang="hi-IN" sz="1500" b="1">
                <a:solidFill>
                  <a:srgbClr val="000000"/>
                </a:solidFill>
                <a:latin typeface="Open Sans"/>
                <a:ea typeface="Open Sans"/>
                <a:cs typeface="Open Sans"/>
                <a:sym typeface="Open Sans"/>
              </a:rPr>
              <a:t>  Squad Leader </a:t>
            </a:r>
            <a:endParaRPr/>
          </a:p>
        </p:txBody>
      </p:sp>
      <p:sp>
        <p:nvSpPr>
          <p:cNvPr id="247" name="Google Shape;247;p30"/>
          <p:cNvSpPr txBox="1"/>
          <p:nvPr/>
        </p:nvSpPr>
        <p:spPr>
          <a:xfrm>
            <a:off x="4457700" y="560071"/>
            <a:ext cx="330282" cy="394051"/>
          </a:xfrm>
          <a:prstGeom prst="rect">
            <a:avLst/>
          </a:prstGeom>
          <a:noFill/>
          <a:ln>
            <a:noFill/>
          </a:ln>
        </p:spPr>
        <p:txBody>
          <a:bodyPr spcFirstLastPara="1" wrap="square" lIns="67500" tIns="35100" rIns="67500" bIns="35100" anchor="t" anchorCtr="0">
            <a:spAutoFit/>
          </a:bodyPr>
          <a:lstStyle/>
          <a:p>
            <a:pPr marL="0" lvl="0" indent="0" algn="l" rtl="0">
              <a:lnSpc>
                <a:spcPct val="100000"/>
              </a:lnSpc>
              <a:spcBef>
                <a:spcPts val="0"/>
              </a:spcBef>
              <a:spcAft>
                <a:spcPts val="0"/>
              </a:spcAft>
              <a:buClr>
                <a:srgbClr val="000000"/>
              </a:buClr>
              <a:buSzPts val="2100"/>
              <a:buFont typeface="Arial"/>
              <a:buNone/>
            </a:pPr>
            <a:r>
              <a:rPr lang="hi-IN" sz="2100" b="1">
                <a:solidFill>
                  <a:srgbClr val="000000"/>
                </a:solidFill>
                <a:latin typeface="Open Sans"/>
                <a:ea typeface="Open Sans"/>
                <a:cs typeface="Open Sans"/>
                <a:sym typeface="Open Sans"/>
              </a:rPr>
              <a:t>N</a:t>
            </a:r>
            <a:endParaRPr/>
          </a:p>
        </p:txBody>
      </p:sp>
      <p:cxnSp>
        <p:nvCxnSpPr>
          <p:cNvPr id="248" name="Google Shape;248;p30"/>
          <p:cNvCxnSpPr/>
          <p:nvPr/>
        </p:nvCxnSpPr>
        <p:spPr>
          <a:xfrm rot="10800000" flipH="1">
            <a:off x="4743451" y="617220"/>
            <a:ext cx="2381" cy="228600"/>
          </a:xfrm>
          <a:prstGeom prst="straightConnector1">
            <a:avLst/>
          </a:prstGeom>
          <a:noFill/>
          <a:ln w="38150" cap="flat" cmpd="sng">
            <a:solidFill>
              <a:srgbClr val="000000"/>
            </a:solidFill>
            <a:prstDash val="solid"/>
            <a:miter lim="800000"/>
            <a:headEnd type="none" w="med" len="med"/>
            <a:tailEnd type="triangle" w="med" len="med"/>
          </a:ln>
        </p:spPr>
      </p:cxnSp>
      <p:cxnSp>
        <p:nvCxnSpPr>
          <p:cNvPr id="249" name="Google Shape;249;p30"/>
          <p:cNvCxnSpPr/>
          <p:nvPr/>
        </p:nvCxnSpPr>
        <p:spPr>
          <a:xfrm rot="10800000" flipH="1">
            <a:off x="2686050" y="1017270"/>
            <a:ext cx="1885950" cy="2572941"/>
          </a:xfrm>
          <a:prstGeom prst="straightConnector1">
            <a:avLst/>
          </a:prstGeom>
          <a:noFill/>
          <a:ln w="28425" cap="flat" cmpd="sng">
            <a:solidFill>
              <a:srgbClr val="000099"/>
            </a:solidFill>
            <a:prstDash val="solid"/>
            <a:miter lim="800000"/>
            <a:headEnd type="none" w="med" len="med"/>
            <a:tailEnd type="none" w="med" len="med"/>
          </a:ln>
        </p:spPr>
      </p:cxnSp>
      <p:cxnSp>
        <p:nvCxnSpPr>
          <p:cNvPr id="250" name="Google Shape;250;p30"/>
          <p:cNvCxnSpPr/>
          <p:nvPr/>
        </p:nvCxnSpPr>
        <p:spPr>
          <a:xfrm>
            <a:off x="2743200" y="731520"/>
            <a:ext cx="1428750" cy="2286000"/>
          </a:xfrm>
          <a:prstGeom prst="straightConnector1">
            <a:avLst/>
          </a:prstGeom>
          <a:noFill/>
          <a:ln w="28425" cap="flat" cmpd="sng">
            <a:solidFill>
              <a:srgbClr val="000099"/>
            </a:solidFill>
            <a:prstDash val="solid"/>
            <a:miter lim="800000"/>
            <a:headEnd type="none" w="med" len="med"/>
            <a:tailEnd type="none" w="med" len="med"/>
          </a:ln>
        </p:spPr>
      </p:cxnSp>
      <p:cxnSp>
        <p:nvCxnSpPr>
          <p:cNvPr id="251" name="Google Shape;251;p30"/>
          <p:cNvCxnSpPr/>
          <p:nvPr/>
        </p:nvCxnSpPr>
        <p:spPr>
          <a:xfrm flipH="1">
            <a:off x="1657351" y="674370"/>
            <a:ext cx="4860131" cy="2743200"/>
          </a:xfrm>
          <a:prstGeom prst="straightConnector1">
            <a:avLst/>
          </a:prstGeom>
          <a:noFill/>
          <a:ln w="28425" cap="flat" cmpd="sng">
            <a:solidFill>
              <a:srgbClr val="000099"/>
            </a:solidFill>
            <a:prstDash val="solid"/>
            <a:miter lim="800000"/>
            <a:headEnd type="none" w="med" len="med"/>
            <a:tailEnd type="none" w="med" len="med"/>
          </a:ln>
        </p:spPr>
      </p:cxnSp>
      <p:cxnSp>
        <p:nvCxnSpPr>
          <p:cNvPr id="252" name="Google Shape;252;p30"/>
          <p:cNvCxnSpPr/>
          <p:nvPr/>
        </p:nvCxnSpPr>
        <p:spPr>
          <a:xfrm rot="10800000">
            <a:off x="2684861" y="1701881"/>
            <a:ext cx="3831431" cy="2002631"/>
          </a:xfrm>
          <a:prstGeom prst="straightConnector1">
            <a:avLst/>
          </a:prstGeom>
          <a:noFill/>
          <a:ln w="28425" cap="flat" cmpd="sng">
            <a:solidFill>
              <a:srgbClr val="000099"/>
            </a:solidFill>
            <a:prstDash val="solid"/>
            <a:miter lim="800000"/>
            <a:headEnd type="none" w="med" len="med"/>
            <a:tailEnd type="none" w="med" len="med"/>
          </a:ln>
        </p:spPr>
      </p:cxnSp>
      <p:sp>
        <p:nvSpPr>
          <p:cNvPr id="253" name="Google Shape;253;p30"/>
          <p:cNvSpPr/>
          <p:nvPr/>
        </p:nvSpPr>
        <p:spPr>
          <a:xfrm>
            <a:off x="3486150" y="1988820"/>
            <a:ext cx="457200" cy="514350"/>
          </a:xfrm>
          <a:prstGeom prst="ellipse">
            <a:avLst/>
          </a:prstGeom>
          <a:noFill/>
          <a:ln w="25550"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l" rtl="0">
              <a:lnSpc>
                <a:spcPct val="97000"/>
              </a:lnSpc>
              <a:spcBef>
                <a:spcPts val="0"/>
              </a:spcBef>
              <a:spcAft>
                <a:spcPts val="0"/>
              </a:spcAft>
              <a:buClr>
                <a:srgbClr val="000000"/>
              </a:buClr>
              <a:buSzPts val="2100"/>
              <a:buFont typeface="Arial"/>
              <a:buNone/>
            </a:pPr>
            <a:endParaRPr sz="2100">
              <a:solidFill>
                <a:schemeClr val="lt1"/>
              </a:solidFill>
              <a:latin typeface="Open Sans"/>
              <a:ea typeface="Open Sans"/>
              <a:cs typeface="Open Sans"/>
              <a:sym typeface="Open Sans"/>
            </a:endParaRPr>
          </a:p>
        </p:txBody>
      </p:sp>
      <p:pic>
        <p:nvPicPr>
          <p:cNvPr id="254" name="Google Shape;254;p30"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255" name="Google Shape;255;p30"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2"/>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4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title"/>
          </p:nvPr>
        </p:nvSpPr>
        <p:spPr>
          <a:xfrm>
            <a:off x="76201" y="1408152"/>
            <a:ext cx="3657600" cy="55399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4000"/>
              <a:buFont typeface="Open Sans"/>
              <a:buNone/>
            </a:pPr>
            <a:r>
              <a:rPr lang="hi-IN" sz="4000">
                <a:solidFill>
                  <a:srgbClr val="FF0000"/>
                </a:solidFill>
              </a:rPr>
              <a:t>उद्देश्य</a:t>
            </a:r>
            <a:endParaRPr sz="4000" b="1" u="sng">
              <a:solidFill>
                <a:srgbClr val="FF0000"/>
              </a:solidFill>
              <a:latin typeface="Open Sans"/>
              <a:ea typeface="Open Sans"/>
              <a:cs typeface="Open Sans"/>
              <a:sym typeface="Open Sans"/>
            </a:endParaRPr>
          </a:p>
        </p:txBody>
      </p:sp>
      <p:sp>
        <p:nvSpPr>
          <p:cNvPr id="97" name="Google Shape;97;p14"/>
          <p:cNvSpPr txBox="1">
            <a:spLocks noGrp="1"/>
          </p:cNvSpPr>
          <p:nvPr>
            <p:ph type="body" idx="1"/>
          </p:nvPr>
        </p:nvSpPr>
        <p:spPr>
          <a:xfrm>
            <a:off x="3810000" y="285750"/>
            <a:ext cx="5257800" cy="4714111"/>
          </a:xfrm>
          <a:prstGeom prst="rect">
            <a:avLst/>
          </a:prstGeom>
          <a:noFill/>
          <a:ln>
            <a:noFill/>
          </a:ln>
        </p:spPr>
        <p:txBody>
          <a:bodyPr spcFirstLastPara="1" wrap="square" lIns="91425" tIns="45700" rIns="91425" bIns="45700" anchor="t" anchorCtr="0">
            <a:noAutofit/>
          </a:bodyPr>
          <a:lstStyle/>
          <a:p>
            <a:pPr marL="13334" marR="40640" lvl="0" indent="113665" algn="l" rtl="0">
              <a:lnSpc>
                <a:spcPct val="120000"/>
              </a:lnSpc>
              <a:spcBef>
                <a:spcPts val="0"/>
              </a:spcBef>
              <a:spcAft>
                <a:spcPts val="0"/>
              </a:spcAft>
              <a:buClr>
                <a:schemeClr val="dk1"/>
              </a:buClr>
              <a:buSzPts val="2000"/>
              <a:buNone/>
            </a:pPr>
            <a:endParaRPr sz="2000">
              <a:latin typeface="Open Sans"/>
              <a:ea typeface="Open Sans"/>
              <a:cs typeface="Open Sans"/>
              <a:sym typeface="Open Sans"/>
            </a:endParaRPr>
          </a:p>
          <a:p>
            <a:pPr marL="0" lvl="0" indent="0" algn="l" rtl="0">
              <a:lnSpc>
                <a:spcPct val="90000"/>
              </a:lnSpc>
              <a:spcBef>
                <a:spcPts val="750"/>
              </a:spcBef>
              <a:spcAft>
                <a:spcPts val="0"/>
              </a:spcAft>
              <a:buClr>
                <a:schemeClr val="dk1"/>
              </a:buClr>
              <a:buSzPts val="2400"/>
              <a:buNone/>
            </a:pPr>
            <a:r>
              <a:rPr lang="hi-IN" sz="2400"/>
              <a:t>इस पाठ को पूरा करने पर हम जान पाएंगे :-</a:t>
            </a:r>
            <a:endParaRPr sz="2400"/>
          </a:p>
          <a:p>
            <a:pPr marL="171450" lvl="0" indent="-171450" algn="l" rtl="0">
              <a:lnSpc>
                <a:spcPct val="90000"/>
              </a:lnSpc>
              <a:spcBef>
                <a:spcPts val="750"/>
              </a:spcBef>
              <a:spcAft>
                <a:spcPts val="0"/>
              </a:spcAft>
              <a:buClr>
                <a:schemeClr val="dk1"/>
              </a:buClr>
              <a:buSzPts val="2400"/>
              <a:buChar char="•"/>
            </a:pPr>
            <a:r>
              <a:rPr lang="hi-IN" sz="2400"/>
              <a:t>बेसिक सर्च और रेस्क्यू तथा उसके सिद्धांत को परिभाषित करना।</a:t>
            </a:r>
            <a:endParaRPr sz="2400"/>
          </a:p>
          <a:p>
            <a:pPr marL="171450" lvl="0" indent="-19050" algn="l" rtl="0">
              <a:lnSpc>
                <a:spcPct val="90000"/>
              </a:lnSpc>
              <a:spcBef>
                <a:spcPts val="750"/>
              </a:spcBef>
              <a:spcAft>
                <a:spcPts val="0"/>
              </a:spcAft>
              <a:buClr>
                <a:schemeClr val="dk1"/>
              </a:buClr>
              <a:buSzPts val="2400"/>
              <a:buNone/>
            </a:pPr>
            <a:endParaRPr sz="2400"/>
          </a:p>
          <a:p>
            <a:pPr marL="171450" lvl="0" indent="-171450" algn="l" rtl="0">
              <a:lnSpc>
                <a:spcPct val="90000"/>
              </a:lnSpc>
              <a:spcBef>
                <a:spcPts val="750"/>
              </a:spcBef>
              <a:spcAft>
                <a:spcPts val="0"/>
              </a:spcAft>
              <a:buClr>
                <a:schemeClr val="dk1"/>
              </a:buClr>
              <a:buSzPts val="2400"/>
              <a:buChar char="•"/>
            </a:pPr>
            <a:r>
              <a:rPr lang="hi-IN" sz="2400"/>
              <a:t>संभावित सर्च और रेस्क्यू स्थितियों के लिए आवश्यक तैयारी (Size up) की पहचान करना।</a:t>
            </a:r>
            <a:endParaRPr sz="2400"/>
          </a:p>
          <a:p>
            <a:pPr marL="171450" lvl="0" indent="-19050" algn="l" rtl="0">
              <a:lnSpc>
                <a:spcPct val="90000"/>
              </a:lnSpc>
              <a:spcBef>
                <a:spcPts val="750"/>
              </a:spcBef>
              <a:spcAft>
                <a:spcPts val="0"/>
              </a:spcAft>
              <a:buClr>
                <a:schemeClr val="dk1"/>
              </a:buClr>
              <a:buSzPts val="2400"/>
              <a:buNone/>
            </a:pPr>
            <a:endParaRPr sz="2400"/>
          </a:p>
          <a:p>
            <a:pPr marL="171450" lvl="0" indent="-171450" algn="l" rtl="0">
              <a:lnSpc>
                <a:spcPct val="90000"/>
              </a:lnSpc>
              <a:spcBef>
                <a:spcPts val="750"/>
              </a:spcBef>
              <a:spcAft>
                <a:spcPts val="0"/>
              </a:spcAft>
              <a:buClr>
                <a:schemeClr val="dk1"/>
              </a:buClr>
              <a:buSzPts val="2400"/>
              <a:buChar char="•"/>
            </a:pPr>
            <a:r>
              <a:rPr lang="hi-IN" sz="2400"/>
              <a:t>खोज और रेस्क्यू के दौरान रेस्क्यू टीम की </a:t>
            </a:r>
            <a:endParaRPr sz="2400"/>
          </a:p>
          <a:p>
            <a:pPr marL="0" lvl="0" indent="0" algn="l" rtl="0">
              <a:lnSpc>
                <a:spcPct val="90000"/>
              </a:lnSpc>
              <a:spcBef>
                <a:spcPts val="750"/>
              </a:spcBef>
              <a:spcAft>
                <a:spcPts val="0"/>
              </a:spcAft>
              <a:buClr>
                <a:schemeClr val="dk1"/>
              </a:buClr>
              <a:buSzPts val="2400"/>
              <a:buNone/>
            </a:pPr>
            <a:r>
              <a:rPr lang="hi-IN" sz="2400"/>
              <a:t>  सुरक्षा के तरीकों का वर्णन करना।</a:t>
            </a:r>
            <a:endParaRPr/>
          </a:p>
          <a:p>
            <a:pPr marL="0" lvl="0" indent="0" algn="l" rtl="0">
              <a:lnSpc>
                <a:spcPct val="120000"/>
              </a:lnSpc>
              <a:spcBef>
                <a:spcPts val="750"/>
              </a:spcBef>
              <a:spcAft>
                <a:spcPts val="0"/>
              </a:spcAft>
              <a:buClr>
                <a:schemeClr val="dk1"/>
              </a:buClr>
              <a:buSzPts val="2400"/>
              <a:buNone/>
            </a:pPr>
            <a:r>
              <a:rPr lang="hi-IN" sz="2400">
                <a:latin typeface="Open Sans"/>
                <a:ea typeface="Open Sans"/>
                <a:cs typeface="Open Sans"/>
                <a:sym typeface="Open Sans"/>
              </a:rPr>
              <a:t>   </a:t>
            </a:r>
            <a:endParaRPr sz="2400">
              <a:latin typeface="Open Sans"/>
              <a:ea typeface="Open Sans"/>
              <a:cs typeface="Open Sans"/>
              <a:sym typeface="Open Sans"/>
            </a:endParaRPr>
          </a:p>
        </p:txBody>
      </p:sp>
      <p:pic>
        <p:nvPicPr>
          <p:cNvPr id="98" name="Google Shape;98;p14"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99" name="Google Shape;99;p14"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1"/>
          <p:cNvSpPr/>
          <p:nvPr/>
        </p:nvSpPr>
        <p:spPr>
          <a:xfrm>
            <a:off x="6705600" y="3851270"/>
            <a:ext cx="1633537" cy="854080"/>
          </a:xfrm>
          <a:prstGeom prst="rect">
            <a:avLst/>
          </a:prstGeom>
          <a:noFill/>
          <a:ln w="57150" cap="flat" cmpd="thinThick">
            <a:solidFill>
              <a:schemeClr val="lt2"/>
            </a:solidFill>
            <a:prstDash val="solid"/>
            <a:miter lim="800000"/>
            <a:headEnd type="none" w="sm" len="sm"/>
            <a:tailEnd type="none" w="sm" len="sm"/>
          </a:ln>
        </p:spPr>
        <p:txBody>
          <a:bodyPr spcFirstLastPara="1" wrap="square" lIns="69050" tIns="34525" rIns="69050" bIns="34525" anchor="t" anchorCtr="0">
            <a:noAutofit/>
          </a:bodyPr>
          <a:lstStyle/>
          <a:p>
            <a:pPr marL="0" lvl="0" indent="0" algn="ctr" rtl="0">
              <a:lnSpc>
                <a:spcPct val="90000"/>
              </a:lnSpc>
              <a:spcBef>
                <a:spcPts val="0"/>
              </a:spcBef>
              <a:spcAft>
                <a:spcPts val="0"/>
              </a:spcAft>
              <a:buNone/>
            </a:pPr>
            <a:r>
              <a:rPr lang="hi-IN" sz="2400" b="1">
                <a:latin typeface="Open Sans"/>
                <a:ea typeface="Open Sans"/>
                <a:cs typeface="Open Sans"/>
                <a:sym typeface="Open Sans"/>
              </a:rPr>
              <a:t>Go right,</a:t>
            </a:r>
            <a:br>
              <a:rPr lang="hi-IN" sz="2400" b="1">
                <a:latin typeface="Open Sans"/>
                <a:ea typeface="Open Sans"/>
                <a:cs typeface="Open Sans"/>
                <a:sym typeface="Open Sans"/>
              </a:rPr>
            </a:br>
            <a:r>
              <a:rPr lang="hi-IN" sz="2400" b="1">
                <a:latin typeface="Open Sans"/>
                <a:ea typeface="Open Sans"/>
                <a:cs typeface="Open Sans"/>
                <a:sym typeface="Open Sans"/>
              </a:rPr>
              <a:t>stay right.”</a:t>
            </a:r>
            <a:endParaRPr/>
          </a:p>
        </p:txBody>
      </p:sp>
      <p:pic>
        <p:nvPicPr>
          <p:cNvPr id="261" name="Google Shape;261;p31" descr="Search go right"/>
          <p:cNvPicPr preferRelativeResize="0"/>
          <p:nvPr/>
        </p:nvPicPr>
        <p:blipFill rotWithShape="1">
          <a:blip r:embed="rId3">
            <a:alphaModFix/>
          </a:blip>
          <a:srcRect/>
          <a:stretch/>
        </p:blipFill>
        <p:spPr>
          <a:xfrm>
            <a:off x="4876800" y="630064"/>
            <a:ext cx="3657601" cy="3084685"/>
          </a:xfrm>
          <a:prstGeom prst="rect">
            <a:avLst/>
          </a:prstGeom>
          <a:noFill/>
          <a:ln>
            <a:noFill/>
          </a:ln>
        </p:spPr>
      </p:pic>
      <p:sp>
        <p:nvSpPr>
          <p:cNvPr id="262" name="Google Shape;262;p31"/>
          <p:cNvSpPr/>
          <p:nvPr/>
        </p:nvSpPr>
        <p:spPr>
          <a:xfrm>
            <a:off x="5105400" y="3851270"/>
            <a:ext cx="1447800" cy="85408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hi-IN" sz="2250" b="1">
                <a:latin typeface="Open Sans"/>
                <a:ea typeface="Open Sans"/>
                <a:cs typeface="Open Sans"/>
                <a:sym typeface="Open Sans"/>
              </a:rPr>
              <a:t>Multiple</a:t>
            </a:r>
            <a:endParaRPr/>
          </a:p>
          <a:p>
            <a:pPr marL="0" lvl="0" indent="0" algn="ctr" rtl="0">
              <a:spcBef>
                <a:spcPts val="450"/>
              </a:spcBef>
              <a:spcAft>
                <a:spcPts val="0"/>
              </a:spcAft>
              <a:buNone/>
            </a:pPr>
            <a:r>
              <a:rPr lang="hi-IN" sz="2250" b="1">
                <a:latin typeface="Open Sans"/>
                <a:ea typeface="Open Sans"/>
                <a:cs typeface="Open Sans"/>
                <a:sym typeface="Open Sans"/>
              </a:rPr>
              <a:t> Rooms</a:t>
            </a:r>
            <a:endParaRPr/>
          </a:p>
        </p:txBody>
      </p:sp>
      <p:sp>
        <p:nvSpPr>
          <p:cNvPr id="263" name="Google Shape;263;p31"/>
          <p:cNvSpPr/>
          <p:nvPr/>
        </p:nvSpPr>
        <p:spPr>
          <a:xfrm>
            <a:off x="228600" y="1089958"/>
            <a:ext cx="4572000" cy="193899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hi-IN" sz="4000">
                <a:solidFill>
                  <a:srgbClr val="FF0000"/>
                </a:solidFill>
              </a:rPr>
              <a:t>फिजिकल सर्च पैटर्न (Physical Search Patterns)</a:t>
            </a:r>
            <a:endParaRPr sz="4000" b="1">
              <a:solidFill>
                <a:srgbClr val="FF0000"/>
              </a:solidFill>
              <a:latin typeface="Open Sans"/>
              <a:ea typeface="Open Sans"/>
              <a:cs typeface="Open Sans"/>
              <a:sym typeface="Open Sans"/>
            </a:endParaRPr>
          </a:p>
        </p:txBody>
      </p:sp>
      <p:pic>
        <p:nvPicPr>
          <p:cNvPr id="264" name="Google Shape;264;p31" descr="C:\Users\Acer\Downloads\WhatsApp Image 2025-09-04 at 17.24.38 (1).jpeg"/>
          <p:cNvPicPr preferRelativeResize="0"/>
          <p:nvPr/>
        </p:nvPicPr>
        <p:blipFill rotWithShape="1">
          <a:blip r:embed="rId4">
            <a:alphaModFix/>
          </a:blip>
          <a:srcRect/>
          <a:stretch/>
        </p:blipFill>
        <p:spPr>
          <a:xfrm>
            <a:off x="304800" y="285750"/>
            <a:ext cx="691515" cy="532130"/>
          </a:xfrm>
          <a:prstGeom prst="rect">
            <a:avLst/>
          </a:prstGeom>
          <a:noFill/>
          <a:ln>
            <a:noFill/>
          </a:ln>
        </p:spPr>
      </p:pic>
      <p:pic>
        <p:nvPicPr>
          <p:cNvPr id="265" name="Google Shape;265;p31" descr="C:\Users\Acer\Downloads\WhatsApp Image 2025-09-04 at 17.24.38 (3).jpeg"/>
          <p:cNvPicPr preferRelativeResize="0"/>
          <p:nvPr/>
        </p:nvPicPr>
        <p:blipFill rotWithShape="1">
          <a:blip r:embed="rId5">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2">
                                            <p:txEl>
                                              <p:pRg st="0" end="0"/>
                                            </p:txEl>
                                          </p:spTgt>
                                        </p:tgtEl>
                                        <p:attrNameLst>
                                          <p:attrName>style.visibility</p:attrName>
                                        </p:attrNameLst>
                                      </p:cBhvr>
                                      <p:to>
                                        <p:strVal val="visible"/>
                                      </p:to>
                                    </p:set>
                                    <p:animEffect transition="in" filter="fade">
                                      <p:cBhvr>
                                        <p:cTn id="7" dur="500"/>
                                        <p:tgtEl>
                                          <p:spTgt spid="26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62">
                                            <p:txEl>
                                              <p:pRg st="1" end="1"/>
                                            </p:txEl>
                                          </p:spTgt>
                                        </p:tgtEl>
                                        <p:attrNameLst>
                                          <p:attrName>style.visibility</p:attrName>
                                        </p:attrNameLst>
                                      </p:cBhvr>
                                      <p:to>
                                        <p:strVal val="visible"/>
                                      </p:to>
                                    </p:set>
                                    <p:animEffect transition="in" filter="fade">
                                      <p:cBhvr>
                                        <p:cTn id="12" dur="500"/>
                                        <p:tgtEl>
                                          <p:spTgt spid="26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61"/>
                                        </p:tgtEl>
                                        <p:attrNameLst>
                                          <p:attrName>style.visibility</p:attrName>
                                        </p:attrNameLst>
                                      </p:cBhvr>
                                      <p:to>
                                        <p:strVal val="visible"/>
                                      </p:to>
                                    </p:set>
                                    <p:animEffect transition="in" filter="fade">
                                      <p:cBhvr>
                                        <p:cTn id="17" dur="500"/>
                                        <p:tgtEl>
                                          <p:spTgt spid="26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60">
                                            <p:txEl>
                                              <p:pRg st="0" end="0"/>
                                            </p:txEl>
                                          </p:spTgt>
                                        </p:tgtEl>
                                        <p:attrNameLst>
                                          <p:attrName>style.visibility</p:attrName>
                                        </p:attrNameLst>
                                      </p:cBhvr>
                                      <p:to>
                                        <p:strVal val="visible"/>
                                      </p:to>
                                    </p:set>
                                    <p:animEffect transition="in" filter="fade">
                                      <p:cBhvr>
                                        <p:cTn id="22" dur="1000"/>
                                        <p:tgtEl>
                                          <p:spTgt spid="26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69"/>
        <p:cNvGrpSpPr/>
        <p:nvPr/>
      </p:nvGrpSpPr>
      <p:grpSpPr>
        <a:xfrm>
          <a:off x="0" y="0"/>
          <a:ext cx="0" cy="0"/>
          <a:chOff x="0" y="0"/>
          <a:chExt cx="0" cy="0"/>
        </a:xfrm>
      </p:grpSpPr>
      <p:sp>
        <p:nvSpPr>
          <p:cNvPr id="270" name="Google Shape;270;p32"/>
          <p:cNvSpPr txBox="1"/>
          <p:nvPr/>
        </p:nvSpPr>
        <p:spPr>
          <a:xfrm>
            <a:off x="4312920" y="1157802"/>
            <a:ext cx="4221480" cy="2970029"/>
          </a:xfrm>
          <a:prstGeom prst="rect">
            <a:avLst/>
          </a:prstGeom>
          <a:noFill/>
          <a:ln>
            <a:noFill/>
          </a:ln>
        </p:spPr>
        <p:txBody>
          <a:bodyPr spcFirstLastPara="1" wrap="square" lIns="0" tIns="15225" rIns="0" bIns="0" anchor="t" anchorCtr="0">
            <a:spAutoFit/>
          </a:bodyPr>
          <a:lstStyle/>
          <a:p>
            <a:pPr marL="0" marR="0" lvl="0" indent="-152400" algn="l" rtl="0">
              <a:lnSpc>
                <a:spcPct val="100000"/>
              </a:lnSpc>
              <a:spcBef>
                <a:spcPts val="0"/>
              </a:spcBef>
              <a:spcAft>
                <a:spcPts val="0"/>
              </a:spcAft>
              <a:buClr>
                <a:schemeClr val="dk1"/>
              </a:buClr>
              <a:buSzPts val="2400"/>
              <a:buFont typeface="Arial"/>
              <a:buChar char="•"/>
            </a:pPr>
            <a:r>
              <a:rPr lang="hi-IN" sz="2400" b="0" i="0" u="none" strike="noStrike" cap="none" dirty="0">
                <a:solidFill>
                  <a:schemeClr val="dk1"/>
                </a:solidFill>
                <a:latin typeface="Arial"/>
                <a:ea typeface="Arial"/>
                <a:cs typeface="Arial"/>
                <a:sym typeface="Arial"/>
              </a:rPr>
              <a:t>बचावकर्ता की सुरक्षा प्राथमिकता होनी चाहिए।</a:t>
            </a:r>
            <a:endParaRPr sz="2400" b="0" i="0" u="none" strike="noStrike" cap="none" dirty="0">
              <a:solidFill>
                <a:schemeClr val="dk1"/>
              </a:solidFill>
              <a:latin typeface="Arial"/>
              <a:ea typeface="Arial"/>
              <a:cs typeface="Arial"/>
              <a:sym typeface="Arial"/>
            </a:endParaRPr>
          </a:p>
          <a:p>
            <a:pPr lvl="0" indent="-152400">
              <a:buClr>
                <a:schemeClr val="dk1"/>
              </a:buClr>
              <a:buSzPts val="2400"/>
              <a:buFont typeface="Arial"/>
              <a:buChar char="•"/>
            </a:pPr>
            <a:r>
              <a:rPr lang="hi-IN" sz="2400" b="0" i="0" u="none" strike="noStrike" cap="none" dirty="0">
                <a:solidFill>
                  <a:schemeClr val="dk1"/>
                </a:solidFill>
                <a:latin typeface="Arial"/>
                <a:ea typeface="Arial"/>
                <a:cs typeface="Arial"/>
                <a:sym typeface="Arial"/>
              </a:rPr>
              <a:t>साथी प्रणाली </a:t>
            </a:r>
            <a:r>
              <a:rPr lang="hi-IN" sz="2400" dirty="0">
                <a:solidFill>
                  <a:schemeClr val="dk1"/>
                </a:solidFill>
              </a:rPr>
              <a:t>अथवा </a:t>
            </a:r>
            <a:r>
              <a:rPr lang="hi-IN" sz="2400" dirty="0">
                <a:solidFill>
                  <a:srgbClr val="FF0000"/>
                </a:solidFill>
              </a:rPr>
              <a:t>जोड़ी - जोड़ी </a:t>
            </a:r>
            <a:r>
              <a:rPr lang="hi-IN" sz="2400" b="0" i="0" u="none" strike="noStrike" cap="none" dirty="0">
                <a:solidFill>
                  <a:schemeClr val="dk1"/>
                </a:solidFill>
                <a:latin typeface="Arial"/>
                <a:ea typeface="Arial"/>
                <a:cs typeface="Arial"/>
                <a:sym typeface="Arial"/>
              </a:rPr>
              <a:t>(Buddy system) का उपयोग करें।</a:t>
            </a:r>
            <a:endParaRPr sz="2400" b="0" i="0" u="none" strike="noStrike" cap="none" dirty="0">
              <a:solidFill>
                <a:schemeClr val="dk1"/>
              </a:solidFill>
              <a:latin typeface="Arial"/>
              <a:ea typeface="Arial"/>
              <a:cs typeface="Arial"/>
              <a:sym typeface="Arial"/>
            </a:endParaRPr>
          </a:p>
          <a:p>
            <a:pPr marL="0" marR="0" lvl="0" indent="-152400" algn="l" rtl="0">
              <a:lnSpc>
                <a:spcPct val="100000"/>
              </a:lnSpc>
              <a:spcBef>
                <a:spcPts val="0"/>
              </a:spcBef>
              <a:spcAft>
                <a:spcPts val="0"/>
              </a:spcAft>
              <a:buClr>
                <a:schemeClr val="dk1"/>
              </a:buClr>
              <a:buSzPts val="2400"/>
              <a:buFont typeface="Arial"/>
              <a:buChar char="•"/>
            </a:pPr>
            <a:r>
              <a:rPr lang="hi-IN" sz="2400" b="0" i="0" u="none" strike="noStrike" cap="none" dirty="0">
                <a:solidFill>
                  <a:schemeClr val="dk1"/>
                </a:solidFill>
                <a:latin typeface="Arial"/>
                <a:ea typeface="Arial"/>
                <a:cs typeface="Arial"/>
                <a:sym typeface="Arial"/>
              </a:rPr>
              <a:t>खतरों के प्रति सतर्क रहें।</a:t>
            </a:r>
            <a:endParaRPr sz="2400" b="0" i="0" u="none" strike="noStrike" cap="none" dirty="0">
              <a:solidFill>
                <a:schemeClr val="dk1"/>
              </a:solidFill>
              <a:latin typeface="Arial"/>
              <a:ea typeface="Arial"/>
              <a:cs typeface="Arial"/>
              <a:sym typeface="Arial"/>
            </a:endParaRPr>
          </a:p>
          <a:p>
            <a:pPr marL="0" marR="0" lvl="0" indent="-152400" algn="l" rtl="0">
              <a:lnSpc>
                <a:spcPct val="100000"/>
              </a:lnSpc>
              <a:spcBef>
                <a:spcPts val="0"/>
              </a:spcBef>
              <a:spcAft>
                <a:spcPts val="0"/>
              </a:spcAft>
              <a:buClr>
                <a:schemeClr val="dk1"/>
              </a:buClr>
              <a:buSzPts val="2400"/>
              <a:buFont typeface="Arial"/>
              <a:buChar char="•"/>
            </a:pPr>
            <a:r>
              <a:rPr lang="hi-IN" sz="2400" b="0" i="0" u="none" strike="noStrike" cap="none" dirty="0">
                <a:solidFill>
                  <a:schemeClr val="dk1"/>
                </a:solidFill>
                <a:latin typeface="Arial"/>
                <a:ea typeface="Arial"/>
                <a:cs typeface="Arial"/>
                <a:sym typeface="Arial"/>
              </a:rPr>
              <a:t>सुरक्षा उपकरणों का उपयोग करें।</a:t>
            </a:r>
            <a:endParaRPr sz="2400" b="0" i="0" u="none" strike="noStrike" cap="none" dirty="0">
              <a:solidFill>
                <a:schemeClr val="dk1"/>
              </a:solidFill>
              <a:latin typeface="Arial"/>
              <a:ea typeface="Arial"/>
              <a:cs typeface="Arial"/>
              <a:sym typeface="Arial"/>
            </a:endParaRPr>
          </a:p>
          <a:p>
            <a:pPr marL="0" marR="0" lvl="0" indent="-152400" algn="l" rtl="0">
              <a:lnSpc>
                <a:spcPct val="100000"/>
              </a:lnSpc>
              <a:spcBef>
                <a:spcPts val="0"/>
              </a:spcBef>
              <a:spcAft>
                <a:spcPts val="0"/>
              </a:spcAft>
              <a:buClr>
                <a:schemeClr val="dk1"/>
              </a:buClr>
              <a:buSzPts val="2400"/>
              <a:buFont typeface="Arial"/>
              <a:buChar char="•"/>
            </a:pPr>
            <a:r>
              <a:rPr lang="hi-IN" sz="2400" b="0" i="0" u="none" strike="noStrike" cap="none" dirty="0">
                <a:solidFill>
                  <a:schemeClr val="dk1"/>
                </a:solidFill>
                <a:latin typeface="Arial"/>
                <a:ea typeface="Arial"/>
                <a:cs typeface="Arial"/>
                <a:sym typeface="Arial"/>
              </a:rPr>
              <a:t>टीमों को बदली </a:t>
            </a:r>
            <a:r>
              <a:rPr lang="hi-IN" sz="1800" b="0" i="0" u="none" strike="noStrike" cap="none" dirty="0">
                <a:solidFill>
                  <a:schemeClr val="dk1"/>
                </a:solidFill>
                <a:latin typeface="Arial"/>
                <a:ea typeface="Arial"/>
                <a:cs typeface="Arial"/>
                <a:sym typeface="Arial"/>
              </a:rPr>
              <a:t>(ROTATE) </a:t>
            </a:r>
            <a:r>
              <a:rPr lang="hi-IN" sz="2400" b="0" i="0" u="none" strike="noStrike" cap="none" dirty="0">
                <a:solidFill>
                  <a:schemeClr val="dk1"/>
                </a:solidFill>
                <a:latin typeface="Arial"/>
                <a:ea typeface="Arial"/>
                <a:cs typeface="Arial"/>
                <a:sym typeface="Arial"/>
              </a:rPr>
              <a:t>कराएँ।</a:t>
            </a:r>
            <a:endParaRPr sz="2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SzPts val="2400"/>
              <a:buFont typeface="Arial"/>
              <a:buNone/>
            </a:pPr>
            <a:endParaRPr sz="2400" b="0" i="0" u="none" strike="noStrike" cap="none" dirty="0">
              <a:solidFill>
                <a:schemeClr val="dk1"/>
              </a:solidFill>
              <a:latin typeface="Arial"/>
              <a:ea typeface="Arial"/>
              <a:cs typeface="Arial"/>
              <a:sym typeface="Arial"/>
            </a:endParaRPr>
          </a:p>
        </p:txBody>
      </p:sp>
      <p:sp>
        <p:nvSpPr>
          <p:cNvPr id="271" name="Google Shape;271;p32"/>
          <p:cNvSpPr txBox="1"/>
          <p:nvPr/>
        </p:nvSpPr>
        <p:spPr>
          <a:xfrm>
            <a:off x="4572000" y="4248150"/>
            <a:ext cx="2743200" cy="768800"/>
          </a:xfrm>
          <a:prstGeom prst="rect">
            <a:avLst/>
          </a:prstGeom>
          <a:noFill/>
          <a:ln>
            <a:noFill/>
          </a:ln>
        </p:spPr>
        <p:txBody>
          <a:bodyPr spcFirstLastPara="1" wrap="square" lIns="0" tIns="17125" rIns="0" bIns="0" anchor="t" anchorCtr="0">
            <a:spAutoFit/>
          </a:bodyPr>
          <a:lstStyle/>
          <a:p>
            <a:pPr marL="12700" lvl="0" indent="0" algn="l" rtl="0">
              <a:spcBef>
                <a:spcPts val="0"/>
              </a:spcBef>
              <a:spcAft>
                <a:spcPts val="0"/>
              </a:spcAft>
              <a:buNone/>
            </a:pPr>
            <a:r>
              <a:rPr lang="hi-IN" sz="2400" b="0" i="0" u="none" strike="noStrike" cap="none">
                <a:solidFill>
                  <a:schemeClr val="dk1"/>
                </a:solidFill>
                <a:latin typeface="Arial"/>
                <a:ea typeface="Arial"/>
                <a:cs typeface="Arial"/>
                <a:sym typeface="Arial"/>
              </a:rPr>
              <a:t>टीमवर्क = सफलता</a:t>
            </a:r>
            <a:r>
              <a:rPr lang="hi-IN" sz="2400">
                <a:solidFill>
                  <a:schemeClr val="dk1"/>
                </a:solidFill>
              </a:rPr>
              <a:t>.</a:t>
            </a:r>
            <a:endParaRPr sz="2400">
              <a:solidFill>
                <a:schemeClr val="dk1"/>
              </a:solidFill>
            </a:endParaRPr>
          </a:p>
          <a:p>
            <a:pPr marL="12700" lvl="0" indent="0" algn="l" rtl="0">
              <a:lnSpc>
                <a:spcPct val="100000"/>
              </a:lnSpc>
              <a:spcBef>
                <a:spcPts val="135"/>
              </a:spcBef>
              <a:spcAft>
                <a:spcPts val="0"/>
              </a:spcAft>
              <a:buNone/>
            </a:pPr>
            <a:endParaRPr sz="2400">
              <a:solidFill>
                <a:schemeClr val="dk1"/>
              </a:solidFill>
              <a:latin typeface="Open Sans"/>
              <a:ea typeface="Open Sans"/>
              <a:cs typeface="Open Sans"/>
              <a:sym typeface="Open Sans"/>
            </a:endParaRPr>
          </a:p>
        </p:txBody>
      </p:sp>
      <p:sp>
        <p:nvSpPr>
          <p:cNvPr id="272" name="Google Shape;272;p32"/>
          <p:cNvSpPr txBox="1"/>
          <p:nvPr/>
        </p:nvSpPr>
        <p:spPr>
          <a:xfrm>
            <a:off x="650557" y="1428750"/>
            <a:ext cx="3886200" cy="70788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hi-IN" sz="4000">
                <a:solidFill>
                  <a:srgbClr val="FF0000"/>
                </a:solidFill>
              </a:rPr>
              <a:t>सुरक्षा विचार</a:t>
            </a:r>
            <a:endParaRPr sz="4000" b="1">
              <a:solidFill>
                <a:srgbClr val="FF0000"/>
              </a:solidFill>
              <a:latin typeface="Open Sans"/>
              <a:ea typeface="Open Sans"/>
              <a:cs typeface="Open Sans"/>
              <a:sym typeface="Open Sans"/>
            </a:endParaRPr>
          </a:p>
        </p:txBody>
      </p:sp>
      <p:pic>
        <p:nvPicPr>
          <p:cNvPr id="273" name="Google Shape;273;p32"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274" name="Google Shape;274;p32"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
        <p:nvSpPr>
          <p:cNvPr id="275" name="Google Shape;275;p32"/>
          <p:cNvSpPr/>
          <p:nvPr/>
        </p:nvSpPr>
        <p:spPr>
          <a:xfrm>
            <a:off x="0" y="-184666"/>
            <a:ext cx="360996" cy="369332"/>
          </a:xfrm>
          <a:prstGeom prst="rect">
            <a:avLst/>
          </a:prstGeom>
          <a:noFill/>
          <a:ln>
            <a:noFill/>
          </a:ln>
        </p:spPr>
        <p:txBody>
          <a:bodyPr spcFirstLastPara="1" wrap="square" lIns="91425" tIns="45700" rIns="91425" bIns="45700" anchor="ctr" anchorCtr="0">
            <a:noAutofit/>
          </a:bodyPr>
          <a:lstStyle/>
          <a:p>
            <a:pPr marL="0" marR="0" lvl="0" indent="-114300" algn="l" rtl="0">
              <a:lnSpc>
                <a:spcPct val="100000"/>
              </a:lnSpc>
              <a:spcBef>
                <a:spcPts val="0"/>
              </a:spcBef>
              <a:spcAft>
                <a:spcPts val="0"/>
              </a:spcAft>
              <a:buClr>
                <a:schemeClr val="dk1"/>
              </a:buClr>
              <a:buSzPts val="1800"/>
              <a:buFont typeface="Arial"/>
              <a:buChar char="•"/>
            </a:pPr>
            <a:r>
              <a:rPr lang="hi-IN"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Shape 279"/>
        <p:cNvGrpSpPr/>
        <p:nvPr/>
      </p:nvGrpSpPr>
      <p:grpSpPr>
        <a:xfrm>
          <a:off x="0" y="0"/>
          <a:ext cx="0" cy="0"/>
          <a:chOff x="0" y="0"/>
          <a:chExt cx="0" cy="0"/>
        </a:xfrm>
      </p:grpSpPr>
      <p:sp>
        <p:nvSpPr>
          <p:cNvPr id="280" name="Google Shape;280;p33"/>
          <p:cNvSpPr txBox="1"/>
          <p:nvPr/>
        </p:nvSpPr>
        <p:spPr>
          <a:xfrm>
            <a:off x="3947160" y="1151042"/>
            <a:ext cx="5044440" cy="3849110"/>
          </a:xfrm>
          <a:prstGeom prst="rect">
            <a:avLst/>
          </a:prstGeom>
          <a:noFill/>
          <a:ln>
            <a:noFill/>
          </a:ln>
        </p:spPr>
        <p:txBody>
          <a:bodyPr spcFirstLastPara="1" wrap="square" lIns="0" tIns="93325" rIns="0" bIns="0" anchor="t" anchorCtr="0">
            <a:spAutoFit/>
          </a:bodyPr>
          <a:lstStyle/>
          <a:p>
            <a:pPr marL="0" lvl="0" indent="0" algn="ctr" rtl="0">
              <a:spcBef>
                <a:spcPts val="0"/>
              </a:spcBef>
              <a:spcAft>
                <a:spcPts val="0"/>
              </a:spcAft>
              <a:buNone/>
            </a:pPr>
            <a:r>
              <a:rPr lang="hi-IN" sz="2800" b="1" dirty="0"/>
              <a:t>मुख्य कार्य:-</a:t>
            </a:r>
            <a:endParaRPr sz="2800" b="1" dirty="0"/>
          </a:p>
          <a:p>
            <a:pPr marL="342900" lvl="0" indent="-342900" algn="l" rtl="0">
              <a:spcBef>
                <a:spcPts val="0"/>
              </a:spcBef>
              <a:spcAft>
                <a:spcPts val="0"/>
              </a:spcAft>
              <a:buSzPts val="2400"/>
              <a:buFont typeface="Arial"/>
              <a:buChar char="•"/>
            </a:pPr>
            <a:r>
              <a:rPr lang="hi-IN" sz="2400" dirty="0"/>
              <a:t>सुरक्षित बचाव वातावरण बनाना।</a:t>
            </a:r>
            <a:endParaRPr dirty="0"/>
          </a:p>
          <a:p>
            <a:pPr marL="342900" lvl="0" indent="-342900">
              <a:buSzPts val="2400"/>
              <a:buFont typeface="Arial"/>
              <a:buChar char="•"/>
            </a:pPr>
            <a:r>
              <a:rPr lang="hi-IN" sz="2400" dirty="0">
                <a:solidFill>
                  <a:srgbClr val="FF0000"/>
                </a:solidFill>
              </a:rPr>
              <a:t>खतरे वाली या हानिकारक</a:t>
            </a:r>
            <a:r>
              <a:rPr lang="en-US" sz="2400" dirty="0">
                <a:solidFill>
                  <a:srgbClr val="FF0000"/>
                </a:solidFill>
              </a:rPr>
              <a:t> </a:t>
            </a:r>
            <a:r>
              <a:rPr lang="hi-IN" sz="2400" dirty="0"/>
              <a:t>वस्तुओं को रास्ते से हटाना।</a:t>
            </a:r>
            <a:endParaRPr dirty="0"/>
          </a:p>
          <a:p>
            <a:pPr marL="342900" lvl="0" indent="-342900">
              <a:buSzPts val="2400"/>
              <a:buFont typeface="Arial"/>
              <a:buChar char="•"/>
            </a:pPr>
            <a:r>
              <a:rPr lang="hi-IN" sz="2400" dirty="0">
                <a:solidFill>
                  <a:srgbClr val="FF0000"/>
                </a:solidFill>
              </a:rPr>
              <a:t>खतरे वाली या हानिकारक</a:t>
            </a:r>
            <a:r>
              <a:rPr lang="en-US" sz="2400" dirty="0"/>
              <a:t> </a:t>
            </a:r>
            <a:r>
              <a:rPr lang="hi-IN" sz="2400" dirty="0"/>
              <a:t>वस्तुएँ हटाने के लिए उपकरणों का उपयोग करना</a:t>
            </a:r>
            <a:endParaRPr dirty="0"/>
          </a:p>
          <a:p>
            <a:pPr marL="342900" lvl="0" indent="-342900" algn="l" rtl="0">
              <a:spcBef>
                <a:spcPts val="0"/>
              </a:spcBef>
              <a:spcAft>
                <a:spcPts val="0"/>
              </a:spcAft>
              <a:buSzPts val="2400"/>
              <a:buFont typeface="Arial"/>
              <a:buChar char="•"/>
            </a:pPr>
            <a:r>
              <a:rPr lang="hi-IN" sz="2400" dirty="0"/>
              <a:t>मलबा हटाना।</a:t>
            </a:r>
            <a:endParaRPr sz="2400" dirty="0"/>
          </a:p>
          <a:p>
            <a:pPr marL="342900" lvl="0" indent="-342900" algn="l" rtl="0">
              <a:spcBef>
                <a:spcPts val="0"/>
              </a:spcBef>
              <a:spcAft>
                <a:spcPts val="0"/>
              </a:spcAft>
              <a:buSzPts val="2400"/>
              <a:buFont typeface="Arial"/>
              <a:buChar char="•"/>
            </a:pPr>
            <a:r>
              <a:rPr lang="hi-IN" sz="2400" dirty="0"/>
              <a:t>पीड़ितों का प्राथमिक उपचार या स्थिरीकरण।</a:t>
            </a:r>
            <a:endParaRPr dirty="0"/>
          </a:p>
          <a:p>
            <a:pPr marL="342900" lvl="0" indent="-342900" algn="l" rtl="0">
              <a:spcBef>
                <a:spcPts val="0"/>
              </a:spcBef>
              <a:spcAft>
                <a:spcPts val="0"/>
              </a:spcAft>
              <a:buSzPts val="2400"/>
              <a:buFont typeface="Arial"/>
              <a:buChar char="•"/>
            </a:pPr>
            <a:r>
              <a:rPr lang="hi-IN" sz="2400" dirty="0"/>
              <a:t>पीड़ितों को बाहर निकालना।</a:t>
            </a:r>
            <a:endParaRPr dirty="0"/>
          </a:p>
        </p:txBody>
      </p:sp>
      <p:sp>
        <p:nvSpPr>
          <p:cNvPr id="281" name="Google Shape;281;p33"/>
          <p:cNvSpPr/>
          <p:nvPr/>
        </p:nvSpPr>
        <p:spPr>
          <a:xfrm>
            <a:off x="304800" y="1276350"/>
            <a:ext cx="3733800" cy="193899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br>
              <a:rPr lang="hi-IN" sz="4000"/>
            </a:br>
            <a:r>
              <a:rPr lang="hi-IN" sz="4000">
                <a:solidFill>
                  <a:srgbClr val="FF0000"/>
                </a:solidFill>
              </a:rPr>
              <a:t>बचाव अभियान चलाना</a:t>
            </a:r>
            <a:endParaRPr sz="1800">
              <a:solidFill>
                <a:srgbClr val="FF0000"/>
              </a:solidFill>
            </a:endParaRPr>
          </a:p>
        </p:txBody>
      </p:sp>
      <p:pic>
        <p:nvPicPr>
          <p:cNvPr id="282" name="Google Shape;282;p33"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283" name="Google Shape;283;p33"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Shape 287"/>
        <p:cNvGrpSpPr/>
        <p:nvPr/>
      </p:nvGrpSpPr>
      <p:grpSpPr>
        <a:xfrm>
          <a:off x="0" y="0"/>
          <a:ext cx="0" cy="0"/>
          <a:chOff x="0" y="0"/>
          <a:chExt cx="0" cy="0"/>
        </a:xfrm>
      </p:grpSpPr>
      <p:sp>
        <p:nvSpPr>
          <p:cNvPr id="288" name="Google Shape;288;p34"/>
          <p:cNvSpPr txBox="1">
            <a:spLocks noGrp="1"/>
          </p:cNvSpPr>
          <p:nvPr>
            <p:ph type="body" idx="1"/>
          </p:nvPr>
        </p:nvSpPr>
        <p:spPr>
          <a:xfrm>
            <a:off x="4724400" y="895350"/>
            <a:ext cx="3810000" cy="4319516"/>
          </a:xfrm>
          <a:prstGeom prst="rect">
            <a:avLst/>
          </a:prstGeom>
          <a:noFill/>
          <a:ln>
            <a:noFill/>
          </a:ln>
        </p:spPr>
        <p:txBody>
          <a:bodyPr spcFirstLastPara="1" wrap="square" lIns="0" tIns="88250" rIns="0" bIns="0" anchor="t" anchorCtr="0">
            <a:spAutoFit/>
          </a:bodyPr>
          <a:lstStyle/>
          <a:p>
            <a:pPr marL="0" lvl="0" indent="0" algn="l" rtl="0">
              <a:lnSpc>
                <a:spcPct val="100000"/>
              </a:lnSpc>
              <a:spcBef>
                <a:spcPts val="0"/>
              </a:spcBef>
              <a:spcAft>
                <a:spcPts val="0"/>
              </a:spcAft>
              <a:buClr>
                <a:schemeClr val="dk1"/>
              </a:buClr>
              <a:buSzPts val="2400"/>
              <a:buNone/>
            </a:pPr>
            <a:endParaRPr sz="2400" b="1">
              <a:latin typeface="Open Sans"/>
              <a:ea typeface="Open Sans"/>
              <a:cs typeface="Open Sans"/>
              <a:sym typeface="Open Sans"/>
            </a:endParaRPr>
          </a:p>
          <a:p>
            <a:pPr marL="0" lvl="0" indent="0" algn="l" rtl="0">
              <a:lnSpc>
                <a:spcPct val="90000"/>
              </a:lnSpc>
              <a:spcBef>
                <a:spcPts val="750"/>
              </a:spcBef>
              <a:spcAft>
                <a:spcPts val="0"/>
              </a:spcAft>
              <a:buClr>
                <a:schemeClr val="dk1"/>
              </a:buClr>
              <a:buSzPts val="2400"/>
              <a:buNone/>
            </a:pPr>
            <a:r>
              <a:rPr lang="hi-IN" sz="2400" b="1"/>
              <a:t>लक्ष्य:</a:t>
            </a:r>
            <a:endParaRPr/>
          </a:p>
          <a:p>
            <a:pPr marL="171450" lvl="0" indent="-171450" algn="l" rtl="0">
              <a:lnSpc>
                <a:spcPct val="90000"/>
              </a:lnSpc>
              <a:spcBef>
                <a:spcPts val="750"/>
              </a:spcBef>
              <a:spcAft>
                <a:spcPts val="0"/>
              </a:spcAft>
              <a:buClr>
                <a:schemeClr val="dk1"/>
              </a:buClr>
              <a:buSzPts val="2400"/>
              <a:buChar char="•"/>
            </a:pPr>
            <a:r>
              <a:rPr lang="hi-IN" sz="2400"/>
              <a:t>बचावकर्ता की सुरक्षा बनाए रखना।</a:t>
            </a:r>
            <a:endParaRPr/>
          </a:p>
          <a:p>
            <a:pPr marL="171450" lvl="0" indent="-171450" algn="l" rtl="0">
              <a:lnSpc>
                <a:spcPct val="90000"/>
              </a:lnSpc>
              <a:spcBef>
                <a:spcPts val="750"/>
              </a:spcBef>
              <a:spcAft>
                <a:spcPts val="0"/>
              </a:spcAft>
              <a:buClr>
                <a:schemeClr val="dk1"/>
              </a:buClr>
              <a:buSzPts val="2400"/>
              <a:buChar char="•"/>
            </a:pPr>
            <a:r>
              <a:rPr lang="hi-IN" sz="2400"/>
              <a:t>हल्के और मध्यम क्षतिग्रस्त भवनों में प्राथमिकता तय करना।</a:t>
            </a:r>
            <a:endParaRPr/>
          </a:p>
          <a:p>
            <a:pPr marL="171450" lvl="0" indent="-171450" algn="l" rtl="0">
              <a:lnSpc>
                <a:spcPct val="90000"/>
              </a:lnSpc>
              <a:spcBef>
                <a:spcPts val="750"/>
              </a:spcBef>
              <a:spcAft>
                <a:spcPts val="0"/>
              </a:spcAft>
              <a:buClr>
                <a:schemeClr val="dk1"/>
              </a:buClr>
              <a:buSzPts val="2400"/>
              <a:buChar char="•"/>
            </a:pPr>
            <a:r>
              <a:rPr lang="hi-IN" sz="2400"/>
              <a:t>पीड़ितों को शीघ्र बाहर निकालना और चोट को न्यूनतम रखें।</a:t>
            </a:r>
            <a:endParaRPr/>
          </a:p>
          <a:p>
            <a:pPr marL="0" lvl="0" indent="0" algn="l" rtl="0">
              <a:lnSpc>
                <a:spcPct val="100000"/>
              </a:lnSpc>
              <a:spcBef>
                <a:spcPts val="695"/>
              </a:spcBef>
              <a:spcAft>
                <a:spcPts val="0"/>
              </a:spcAft>
              <a:buClr>
                <a:schemeClr val="dk1"/>
              </a:buClr>
              <a:buSzPts val="2400"/>
              <a:buNone/>
            </a:pPr>
            <a:endParaRPr sz="2400">
              <a:solidFill>
                <a:srgbClr val="0C0854"/>
              </a:solidFill>
              <a:latin typeface="Open Sans"/>
              <a:ea typeface="Open Sans"/>
              <a:cs typeface="Open Sans"/>
              <a:sym typeface="Open Sans"/>
            </a:endParaRPr>
          </a:p>
        </p:txBody>
      </p:sp>
      <p:sp>
        <p:nvSpPr>
          <p:cNvPr id="289" name="Google Shape;289;p34"/>
          <p:cNvSpPr/>
          <p:nvPr/>
        </p:nvSpPr>
        <p:spPr>
          <a:xfrm>
            <a:off x="609600" y="1318558"/>
            <a:ext cx="3657600" cy="13234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000">
                <a:solidFill>
                  <a:srgbClr val="FF0000"/>
                </a:solidFill>
              </a:rPr>
              <a:t>सुरक्षित वातावरण बनाना</a:t>
            </a:r>
            <a:endParaRPr sz="1800">
              <a:solidFill>
                <a:srgbClr val="FF0000"/>
              </a:solidFill>
            </a:endParaRPr>
          </a:p>
        </p:txBody>
      </p:sp>
      <p:pic>
        <p:nvPicPr>
          <p:cNvPr id="290" name="Google Shape;290;p34"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291" name="Google Shape;291;p34"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95"/>
        <p:cNvGrpSpPr/>
        <p:nvPr/>
      </p:nvGrpSpPr>
      <p:grpSpPr>
        <a:xfrm>
          <a:off x="0" y="0"/>
          <a:ext cx="0" cy="0"/>
          <a:chOff x="0" y="0"/>
          <a:chExt cx="0" cy="0"/>
        </a:xfrm>
      </p:grpSpPr>
      <p:sp>
        <p:nvSpPr>
          <p:cNvPr id="296" name="Google Shape;296;p35"/>
          <p:cNvSpPr txBox="1"/>
          <p:nvPr/>
        </p:nvSpPr>
        <p:spPr>
          <a:xfrm>
            <a:off x="4953000" y="1155799"/>
            <a:ext cx="4038600" cy="3782446"/>
          </a:xfrm>
          <a:prstGeom prst="rect">
            <a:avLst/>
          </a:prstGeom>
          <a:noFill/>
          <a:ln>
            <a:noFill/>
          </a:ln>
        </p:spPr>
        <p:txBody>
          <a:bodyPr spcFirstLastPara="1" wrap="square" lIns="0" tIns="11425" rIns="0" bIns="0" anchor="t" anchorCtr="0">
            <a:spAutoFit/>
          </a:bodyPr>
          <a:lstStyle/>
          <a:p>
            <a:pPr marL="12065" marR="651510" lvl="0" indent="0" algn="l" rtl="0">
              <a:lnSpc>
                <a:spcPct val="120600"/>
              </a:lnSpc>
              <a:spcBef>
                <a:spcPts val="0"/>
              </a:spcBef>
              <a:spcAft>
                <a:spcPts val="0"/>
              </a:spcAft>
              <a:buNone/>
            </a:pPr>
            <a:r>
              <a:rPr lang="hi-IN" sz="2400">
                <a:solidFill>
                  <a:schemeClr val="dk1"/>
                </a:solidFill>
                <a:latin typeface="Open Sans"/>
                <a:ea typeface="Open Sans"/>
                <a:cs typeface="Open Sans"/>
                <a:sym typeface="Open Sans"/>
              </a:rPr>
              <a:t>    </a:t>
            </a:r>
            <a:endParaRPr sz="2400">
              <a:solidFill>
                <a:schemeClr val="dk1"/>
              </a:solidFill>
              <a:latin typeface="Open Sans"/>
              <a:ea typeface="Open Sans"/>
              <a:cs typeface="Open Sans"/>
              <a:sym typeface="Open Sans"/>
            </a:endParaRPr>
          </a:p>
          <a:p>
            <a:pPr marL="0" lvl="0" indent="0" algn="l" rtl="0">
              <a:spcBef>
                <a:spcPts val="0"/>
              </a:spcBef>
              <a:spcAft>
                <a:spcPts val="0"/>
              </a:spcAft>
              <a:buNone/>
            </a:pPr>
            <a:r>
              <a:rPr lang="hi-IN" sz="2400" b="1"/>
              <a:t>सुरक्षित वातावरण बनाना</a:t>
            </a:r>
            <a:endParaRPr/>
          </a:p>
          <a:p>
            <a:pPr marL="342900" lvl="0" indent="-342900" algn="l" rtl="0">
              <a:spcBef>
                <a:spcPts val="0"/>
              </a:spcBef>
              <a:spcAft>
                <a:spcPts val="0"/>
              </a:spcAft>
              <a:buSzPts val="2400"/>
              <a:buFont typeface="Arial"/>
              <a:buChar char="•"/>
            </a:pPr>
            <a:r>
              <a:rPr lang="hi-IN" sz="2400"/>
              <a:t>अपनी सीमाओं को जानें।</a:t>
            </a:r>
            <a:endParaRPr/>
          </a:p>
          <a:p>
            <a:pPr marL="342900" lvl="0" indent="-342900" algn="l" rtl="0">
              <a:spcBef>
                <a:spcPts val="0"/>
              </a:spcBef>
              <a:spcAft>
                <a:spcPts val="0"/>
              </a:spcAft>
              <a:buSzPts val="2400"/>
              <a:buFont typeface="Arial"/>
              <a:buChar char="•"/>
            </a:pPr>
            <a:r>
              <a:rPr lang="hi-IN" sz="2400"/>
              <a:t>सुरक्षा प्रक्रियाओं का पालन करें।</a:t>
            </a:r>
            <a:endParaRPr/>
          </a:p>
          <a:p>
            <a:pPr marL="342900" lvl="0" indent="-190500" algn="l" rtl="0">
              <a:spcBef>
                <a:spcPts val="0"/>
              </a:spcBef>
              <a:spcAft>
                <a:spcPts val="0"/>
              </a:spcAft>
              <a:buSzPts val="2400"/>
              <a:buFont typeface="Arial"/>
              <a:buNone/>
            </a:pPr>
            <a:endParaRPr sz="2400"/>
          </a:p>
          <a:p>
            <a:pPr marL="342900" lvl="0" indent="-342900" algn="l" rtl="0">
              <a:spcBef>
                <a:spcPts val="0"/>
              </a:spcBef>
              <a:spcAft>
                <a:spcPts val="0"/>
              </a:spcAft>
              <a:buSzPts val="2400"/>
              <a:buFont typeface="Arial"/>
              <a:buChar char="•"/>
            </a:pPr>
            <a:r>
              <a:rPr lang="hi-IN" sz="2400" b="1"/>
              <a:t>मलबा हटाएँ इस प्रकार:</a:t>
            </a:r>
            <a:endParaRPr sz="2400" b="1"/>
          </a:p>
          <a:p>
            <a:pPr marL="342900" lvl="0" indent="-342900" algn="l" rtl="0">
              <a:spcBef>
                <a:spcPts val="0"/>
              </a:spcBef>
              <a:spcAft>
                <a:spcPts val="0"/>
              </a:spcAft>
              <a:buSzPts val="2400"/>
              <a:buFont typeface="Arial"/>
              <a:buChar char="•"/>
            </a:pPr>
            <a:r>
              <a:rPr lang="hi-IN" sz="2400"/>
              <a:t>लीवर (Lever) का उपयोग करके</a:t>
            </a:r>
            <a:endParaRPr sz="2400"/>
          </a:p>
          <a:p>
            <a:pPr marL="342900" lvl="0" indent="-342900" algn="l" rtl="0">
              <a:spcBef>
                <a:spcPts val="0"/>
              </a:spcBef>
              <a:spcAft>
                <a:spcPts val="0"/>
              </a:spcAft>
              <a:buSzPts val="2400"/>
              <a:buFont typeface="Arial"/>
              <a:buChar char="•"/>
            </a:pPr>
            <a:r>
              <a:rPr lang="hi-IN" sz="2400"/>
              <a:t>क्रिबिंग (Cribbing) का उपयोग करके)</a:t>
            </a:r>
            <a:endParaRPr sz="2400">
              <a:solidFill>
                <a:schemeClr val="dk1"/>
              </a:solidFill>
              <a:latin typeface="Open Sans"/>
              <a:ea typeface="Open Sans"/>
              <a:cs typeface="Open Sans"/>
              <a:sym typeface="Open Sans"/>
            </a:endParaRPr>
          </a:p>
        </p:txBody>
      </p:sp>
      <p:sp>
        <p:nvSpPr>
          <p:cNvPr id="297" name="Google Shape;297;p35"/>
          <p:cNvSpPr/>
          <p:nvPr/>
        </p:nvSpPr>
        <p:spPr>
          <a:xfrm>
            <a:off x="609600" y="1242358"/>
            <a:ext cx="3733800" cy="193899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000" b="1">
                <a:solidFill>
                  <a:srgbClr val="FF0000"/>
                </a:solidFill>
              </a:rPr>
              <a:t>जोखिम को कम करने की सावधानियाँ</a:t>
            </a:r>
            <a:endParaRPr/>
          </a:p>
        </p:txBody>
      </p:sp>
      <p:pic>
        <p:nvPicPr>
          <p:cNvPr id="298" name="Google Shape;298;p35"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299" name="Google Shape;299;p35"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6"/>
          <p:cNvSpPr/>
          <p:nvPr/>
        </p:nvSpPr>
        <p:spPr>
          <a:xfrm>
            <a:off x="4267200" y="1711226"/>
            <a:ext cx="4648200" cy="2677656"/>
          </a:xfrm>
          <a:prstGeom prst="rect">
            <a:avLst/>
          </a:prstGeom>
          <a:noFill/>
          <a:ln>
            <a:noFill/>
          </a:ln>
        </p:spPr>
        <p:txBody>
          <a:bodyPr spcFirstLastPara="1" wrap="square" lIns="91425" tIns="45700" rIns="91425" bIns="45700" anchor="t" anchorCtr="0">
            <a:noAutofit/>
          </a:bodyPr>
          <a:lstStyle/>
          <a:p>
            <a:br>
              <a:rPr lang="hi-IN" sz="2400" dirty="0"/>
            </a:br>
            <a:r>
              <a:rPr lang="hi-IN" sz="1600" b="1" dirty="0">
                <a:solidFill>
                  <a:srgbClr val="FF0000"/>
                </a:solidFill>
              </a:rPr>
              <a:t>उत्तोलक:</a:t>
            </a:r>
            <a:r>
              <a:rPr lang="hi-IN" sz="1600" dirty="0">
                <a:solidFill>
                  <a:srgbClr val="FF0000"/>
                </a:solidFill>
              </a:rPr>
              <a:t> </a:t>
            </a:r>
          </a:p>
          <a:p>
            <a:r>
              <a:rPr lang="hi-IN" sz="1600" dirty="0">
                <a:solidFill>
                  <a:srgbClr val="FF0000"/>
                </a:solidFill>
              </a:rPr>
              <a:t>यांत्रिकी में एक सरल मशीन, जैसे कि भार उठाने के लिए इस्तेमाल की जाने वाली छड़।</a:t>
            </a:r>
          </a:p>
          <a:p>
            <a:pPr marL="0" lvl="0" indent="0" algn="l" rtl="0">
              <a:spcBef>
                <a:spcPts val="0"/>
              </a:spcBef>
              <a:spcAft>
                <a:spcPts val="0"/>
              </a:spcAft>
              <a:buNone/>
            </a:pPr>
            <a:r>
              <a:rPr lang="hi-IN" sz="2400" dirty="0"/>
              <a:t>लीवर को फलक्रम के आधार पर तीन वर्गों में विभाजित किया जाता है- यह फुलक्रम के स्थान  पर निर्भर करता है I</a:t>
            </a:r>
            <a:endParaRPr sz="2400" dirty="0"/>
          </a:p>
          <a:p>
            <a:pPr marL="0" lvl="0" indent="0" algn="l" rtl="0">
              <a:spcBef>
                <a:spcPts val="0"/>
              </a:spcBef>
              <a:spcAft>
                <a:spcPts val="0"/>
              </a:spcAft>
              <a:buNone/>
            </a:pPr>
            <a:r>
              <a:rPr lang="hi-IN" sz="2400" dirty="0"/>
              <a:t> </a:t>
            </a:r>
            <a:endParaRPr sz="2400" dirty="0"/>
          </a:p>
          <a:p>
            <a:pPr marL="0" lvl="0" indent="0" algn="l" rtl="0">
              <a:spcBef>
                <a:spcPts val="0"/>
              </a:spcBef>
              <a:spcAft>
                <a:spcPts val="0"/>
              </a:spcAft>
              <a:buNone/>
            </a:pPr>
            <a:r>
              <a:rPr lang="hi-IN" sz="2400" b="1" dirty="0"/>
              <a:t>प्रथम श्रेणी लीवर</a:t>
            </a:r>
            <a:r>
              <a:rPr lang="hi-IN" sz="2400" dirty="0"/>
              <a:t> – फलक्रम बल और भार के बीच होता है</a:t>
            </a:r>
            <a:endParaRPr sz="2400" dirty="0">
              <a:latin typeface="Open Sans"/>
              <a:ea typeface="Open Sans"/>
              <a:cs typeface="Open Sans"/>
              <a:sym typeface="Open Sans"/>
            </a:endParaRPr>
          </a:p>
        </p:txBody>
      </p:sp>
      <p:pic>
        <p:nvPicPr>
          <p:cNvPr id="305" name="Google Shape;305;p36" descr="C:\Users\N K BHASKAR\Desktop\cssr\l4.jpg"/>
          <p:cNvPicPr preferRelativeResize="0"/>
          <p:nvPr/>
        </p:nvPicPr>
        <p:blipFill rotWithShape="1">
          <a:blip r:embed="rId3">
            <a:alphaModFix/>
          </a:blip>
          <a:srcRect/>
          <a:stretch/>
        </p:blipFill>
        <p:spPr>
          <a:xfrm>
            <a:off x="457200" y="2838450"/>
            <a:ext cx="3238500" cy="1638300"/>
          </a:xfrm>
          <a:prstGeom prst="rect">
            <a:avLst/>
          </a:prstGeom>
          <a:noFill/>
          <a:ln>
            <a:noFill/>
          </a:ln>
        </p:spPr>
      </p:pic>
      <p:sp>
        <p:nvSpPr>
          <p:cNvPr id="306" name="Google Shape;306;p36"/>
          <p:cNvSpPr/>
          <p:nvPr/>
        </p:nvSpPr>
        <p:spPr>
          <a:xfrm>
            <a:off x="3829050" y="4914900"/>
            <a:ext cx="1028700" cy="228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07" name="Google Shape;307;p36"/>
          <p:cNvSpPr/>
          <p:nvPr/>
        </p:nvSpPr>
        <p:spPr>
          <a:xfrm>
            <a:off x="533400" y="1494532"/>
            <a:ext cx="2222083" cy="58477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200"/>
              <a:buFont typeface="Arial"/>
              <a:buNone/>
            </a:pPr>
            <a:r>
              <a:rPr lang="hi-IN" sz="3200">
                <a:solidFill>
                  <a:srgbClr val="FF0000"/>
                </a:solidFill>
              </a:rPr>
              <a:t>लीवर के वर्ग:</a:t>
            </a:r>
            <a:endParaRPr sz="3200">
              <a:solidFill>
                <a:srgbClr val="FF0000"/>
              </a:solidFill>
            </a:endParaRPr>
          </a:p>
        </p:txBody>
      </p:sp>
      <p:pic>
        <p:nvPicPr>
          <p:cNvPr id="308" name="Google Shape;308;p36" descr="C:\Users\Acer\Downloads\WhatsApp Image 2025-09-04 at 17.24.38 (1).jpeg"/>
          <p:cNvPicPr preferRelativeResize="0"/>
          <p:nvPr/>
        </p:nvPicPr>
        <p:blipFill rotWithShape="1">
          <a:blip r:embed="rId4">
            <a:alphaModFix/>
          </a:blip>
          <a:srcRect/>
          <a:stretch/>
        </p:blipFill>
        <p:spPr>
          <a:xfrm>
            <a:off x="304800" y="285750"/>
            <a:ext cx="691515" cy="532130"/>
          </a:xfrm>
          <a:prstGeom prst="rect">
            <a:avLst/>
          </a:prstGeom>
          <a:noFill/>
          <a:ln>
            <a:noFill/>
          </a:ln>
        </p:spPr>
      </p:pic>
      <p:pic>
        <p:nvPicPr>
          <p:cNvPr id="309" name="Google Shape;309;p36" descr="C:\Users\Acer\Downloads\WhatsApp Image 2025-09-04 at 17.24.38 (3).jpeg"/>
          <p:cNvPicPr preferRelativeResize="0"/>
          <p:nvPr/>
        </p:nvPicPr>
        <p:blipFill rotWithShape="1">
          <a:blip r:embed="rId5">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7"/>
          <p:cNvSpPr/>
          <p:nvPr/>
        </p:nvSpPr>
        <p:spPr>
          <a:xfrm>
            <a:off x="4552950" y="1123950"/>
            <a:ext cx="4591050" cy="2793778"/>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hi-IN" sz="2400" b="1"/>
              <a:t>2. द्वितीय श्रेणी लीवर</a:t>
            </a:r>
            <a:r>
              <a:rPr lang="hi-IN" sz="2400"/>
              <a:t> – लीवर में भार (Load) बल (Force) और फ़ुलक्रम (Fulcrum) के बीच रखा जाता है।</a:t>
            </a:r>
            <a:endParaRPr/>
          </a:p>
          <a:p>
            <a:pPr marL="0" lvl="0" indent="0" algn="l" rtl="0">
              <a:lnSpc>
                <a:spcPct val="150000"/>
              </a:lnSpc>
              <a:spcBef>
                <a:spcPts val="0"/>
              </a:spcBef>
              <a:spcAft>
                <a:spcPts val="0"/>
              </a:spcAft>
              <a:buNone/>
            </a:pPr>
            <a:r>
              <a:rPr lang="hi-IN" sz="2400">
                <a:latin typeface="Open Sans"/>
                <a:ea typeface="Open Sans"/>
                <a:cs typeface="Open Sans"/>
                <a:sym typeface="Open Sans"/>
              </a:rPr>
              <a:t>(</a:t>
            </a:r>
            <a:r>
              <a:rPr lang="hi-IN" sz="2400"/>
              <a:t>फलक्रम एक छोर पर है और लोड दूसरे स्थान पर है</a:t>
            </a:r>
            <a:r>
              <a:rPr lang="hi-IN" sz="2400">
                <a:latin typeface="Open Sans"/>
                <a:ea typeface="Open Sans"/>
                <a:cs typeface="Open Sans"/>
                <a:sym typeface="Open Sans"/>
              </a:rPr>
              <a:t>)</a:t>
            </a:r>
            <a:endParaRPr/>
          </a:p>
        </p:txBody>
      </p:sp>
      <p:pic>
        <p:nvPicPr>
          <p:cNvPr id="315" name="Google Shape;315;p37" descr="C:\Users\N K BHASKAR\Desktop\cssr\l5.jpg"/>
          <p:cNvPicPr preferRelativeResize="0"/>
          <p:nvPr/>
        </p:nvPicPr>
        <p:blipFill rotWithShape="1">
          <a:blip r:embed="rId3">
            <a:alphaModFix/>
          </a:blip>
          <a:srcRect/>
          <a:stretch/>
        </p:blipFill>
        <p:spPr>
          <a:xfrm>
            <a:off x="457200" y="1809750"/>
            <a:ext cx="3619158" cy="2133600"/>
          </a:xfrm>
          <a:prstGeom prst="rect">
            <a:avLst/>
          </a:prstGeom>
          <a:noFill/>
          <a:ln>
            <a:noFill/>
          </a:ln>
        </p:spPr>
      </p:pic>
      <p:sp>
        <p:nvSpPr>
          <p:cNvPr id="316" name="Google Shape;316;p37"/>
          <p:cNvSpPr/>
          <p:nvPr/>
        </p:nvSpPr>
        <p:spPr>
          <a:xfrm>
            <a:off x="3829050" y="4914900"/>
            <a:ext cx="1028700" cy="228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latin typeface="Open Sans"/>
              <a:ea typeface="Open Sans"/>
              <a:cs typeface="Open Sans"/>
              <a:sym typeface="Open Sans"/>
            </a:endParaRPr>
          </a:p>
        </p:txBody>
      </p:sp>
      <p:pic>
        <p:nvPicPr>
          <p:cNvPr id="317" name="Google Shape;317;p37" descr="C:\Users\Acer\Downloads\WhatsApp Image 2025-09-04 at 17.24.38 (1).jpeg"/>
          <p:cNvPicPr preferRelativeResize="0"/>
          <p:nvPr/>
        </p:nvPicPr>
        <p:blipFill rotWithShape="1">
          <a:blip r:embed="rId4">
            <a:alphaModFix/>
          </a:blip>
          <a:srcRect/>
          <a:stretch/>
        </p:blipFill>
        <p:spPr>
          <a:xfrm>
            <a:off x="304800" y="285750"/>
            <a:ext cx="691515" cy="532130"/>
          </a:xfrm>
          <a:prstGeom prst="rect">
            <a:avLst/>
          </a:prstGeom>
          <a:noFill/>
          <a:ln>
            <a:noFill/>
          </a:ln>
        </p:spPr>
      </p:pic>
      <p:pic>
        <p:nvPicPr>
          <p:cNvPr id="318" name="Google Shape;318;p37" descr="C:\Users\Acer\Downloads\WhatsApp Image 2025-09-04 at 17.24.38 (3).jpeg"/>
          <p:cNvPicPr preferRelativeResize="0"/>
          <p:nvPr/>
        </p:nvPicPr>
        <p:blipFill rotWithShape="1">
          <a:blip r:embed="rId5">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14"/>
                                        </p:tgtEl>
                                        <p:attrNameLst>
                                          <p:attrName>style.visibility</p:attrName>
                                        </p:attrNameLst>
                                      </p:cBhvr>
                                      <p:to>
                                        <p:strVal val="visible"/>
                                      </p:to>
                                    </p:set>
                                    <p:anim calcmode="lin" valueType="num">
                                      <p:cBhvr additive="base">
                                        <p:cTn id="7" dur="500"/>
                                        <p:tgtEl>
                                          <p:spTgt spid="31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315"/>
                                        </p:tgtEl>
                                        <p:attrNameLst>
                                          <p:attrName>style.visibility</p:attrName>
                                        </p:attrNameLst>
                                      </p:cBhvr>
                                      <p:to>
                                        <p:strVal val="visible"/>
                                      </p:to>
                                    </p:set>
                                    <p:anim calcmode="lin" valueType="num">
                                      <p:cBhvr additive="base">
                                        <p:cTn id="12" dur="5000"/>
                                        <p:tgtEl>
                                          <p:spTgt spid="315"/>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38"/>
          <p:cNvSpPr/>
          <p:nvPr/>
        </p:nvSpPr>
        <p:spPr>
          <a:xfrm>
            <a:off x="4343400" y="1200150"/>
            <a:ext cx="4343400" cy="29546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2400" b="1"/>
              <a:t>3</a:t>
            </a:r>
            <a:r>
              <a:rPr lang="hi-IN" sz="2400" b="1">
                <a:latin typeface="Open Sans"/>
                <a:ea typeface="Open Sans"/>
                <a:cs typeface="Open Sans"/>
                <a:sym typeface="Open Sans"/>
              </a:rPr>
              <a:t>. </a:t>
            </a:r>
            <a:r>
              <a:rPr lang="hi-IN" sz="2400" b="1"/>
              <a:t>तृतीय श्रेणी लीवर</a:t>
            </a:r>
            <a:r>
              <a:rPr lang="hi-IN" sz="2400"/>
              <a:t> – </a:t>
            </a:r>
            <a:endParaRPr sz="2400"/>
          </a:p>
          <a:p>
            <a:pPr marL="0" lvl="0" indent="0" algn="l" rtl="0">
              <a:spcBef>
                <a:spcPts val="0"/>
              </a:spcBef>
              <a:spcAft>
                <a:spcPts val="0"/>
              </a:spcAft>
              <a:buNone/>
            </a:pPr>
            <a:r>
              <a:rPr lang="hi-IN" sz="2400"/>
              <a:t>बल भार और फलक्रम के बीच होता है।</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hi-IN" sz="2100">
                <a:latin typeface="Open Sans"/>
                <a:ea typeface="Open Sans"/>
                <a:cs typeface="Open Sans"/>
                <a:sym typeface="Open Sans"/>
              </a:rPr>
              <a:t>(</a:t>
            </a:r>
            <a:r>
              <a:rPr lang="hi-IN" sz="2400"/>
              <a:t>आधार(फलक्रम) एक सिरे पर है और बल दूसरे स्थान पर है)</a:t>
            </a:r>
            <a:endParaRPr sz="2400"/>
          </a:p>
          <a:p>
            <a:pPr marL="0" lvl="0" indent="0" algn="just" rtl="0">
              <a:lnSpc>
                <a:spcPct val="200000"/>
              </a:lnSpc>
              <a:spcBef>
                <a:spcPts val="0"/>
              </a:spcBef>
              <a:spcAft>
                <a:spcPts val="0"/>
              </a:spcAft>
              <a:buNone/>
            </a:pPr>
            <a:endParaRPr sz="2100">
              <a:latin typeface="Open Sans"/>
              <a:ea typeface="Open Sans"/>
              <a:cs typeface="Open Sans"/>
              <a:sym typeface="Open Sans"/>
            </a:endParaRPr>
          </a:p>
        </p:txBody>
      </p:sp>
      <p:pic>
        <p:nvPicPr>
          <p:cNvPr id="324" name="Google Shape;324;p38" descr="C:\Users\N K BHASKAR\Desktop\cssr\l2.png"/>
          <p:cNvPicPr preferRelativeResize="0"/>
          <p:nvPr/>
        </p:nvPicPr>
        <p:blipFill rotWithShape="1">
          <a:blip r:embed="rId3">
            <a:alphaModFix/>
          </a:blip>
          <a:srcRect/>
          <a:stretch/>
        </p:blipFill>
        <p:spPr>
          <a:xfrm>
            <a:off x="381000" y="1581150"/>
            <a:ext cx="3657600" cy="2286000"/>
          </a:xfrm>
          <a:prstGeom prst="rect">
            <a:avLst/>
          </a:prstGeom>
          <a:noFill/>
          <a:ln>
            <a:noFill/>
          </a:ln>
        </p:spPr>
      </p:pic>
      <p:sp>
        <p:nvSpPr>
          <p:cNvPr id="325" name="Google Shape;325;p38"/>
          <p:cNvSpPr/>
          <p:nvPr/>
        </p:nvSpPr>
        <p:spPr>
          <a:xfrm>
            <a:off x="3829050" y="4914900"/>
            <a:ext cx="1028700" cy="228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pic>
        <p:nvPicPr>
          <p:cNvPr id="326" name="Google Shape;326;p38" descr="C:\Users\Acer\Downloads\WhatsApp Image 2025-09-04 at 17.24.38 (1).jpeg"/>
          <p:cNvPicPr preferRelativeResize="0"/>
          <p:nvPr/>
        </p:nvPicPr>
        <p:blipFill rotWithShape="1">
          <a:blip r:embed="rId4">
            <a:alphaModFix/>
          </a:blip>
          <a:srcRect/>
          <a:stretch/>
        </p:blipFill>
        <p:spPr>
          <a:xfrm>
            <a:off x="304800" y="285750"/>
            <a:ext cx="691515" cy="532130"/>
          </a:xfrm>
          <a:prstGeom prst="rect">
            <a:avLst/>
          </a:prstGeom>
          <a:noFill/>
          <a:ln>
            <a:noFill/>
          </a:ln>
        </p:spPr>
      </p:pic>
      <p:pic>
        <p:nvPicPr>
          <p:cNvPr id="327" name="Google Shape;327;p38" descr="C:\Users\Acer\Downloads\WhatsApp Image 2025-09-04 at 17.24.38 (3).jpeg"/>
          <p:cNvPicPr preferRelativeResize="0"/>
          <p:nvPr/>
        </p:nvPicPr>
        <p:blipFill rotWithShape="1">
          <a:blip r:embed="rId5">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3"/>
                                        </p:tgtEl>
                                        <p:attrNameLst>
                                          <p:attrName>style.visibility</p:attrName>
                                        </p:attrNameLst>
                                      </p:cBhvr>
                                      <p:to>
                                        <p:strVal val="visible"/>
                                      </p:to>
                                    </p:set>
                                    <p:anim calcmode="lin" valueType="num">
                                      <p:cBhvr additive="base">
                                        <p:cTn id="7" dur="500"/>
                                        <p:tgtEl>
                                          <p:spTgt spid="323"/>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4"/>
                                        </p:tgtEl>
                                        <p:attrNameLst>
                                          <p:attrName>style.visibility</p:attrName>
                                        </p:attrNameLst>
                                      </p:cBhvr>
                                      <p:to>
                                        <p:strVal val="visible"/>
                                      </p:to>
                                    </p:set>
                                    <p:animEffect transition="in" filter="fade">
                                      <p:cBhvr>
                                        <p:cTn id="12" dur="30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39" descr="C:\Users\N K BHASKAR\Desktop\cssr\g1.jpg"/>
          <p:cNvPicPr preferRelativeResize="0"/>
          <p:nvPr/>
        </p:nvPicPr>
        <p:blipFill rotWithShape="1">
          <a:blip r:embed="rId3">
            <a:alphaModFix/>
          </a:blip>
          <a:srcRect/>
          <a:stretch/>
        </p:blipFill>
        <p:spPr>
          <a:xfrm>
            <a:off x="6055207" y="285750"/>
            <a:ext cx="2276475" cy="1981200"/>
          </a:xfrm>
          <a:prstGeom prst="rect">
            <a:avLst/>
          </a:prstGeom>
          <a:noFill/>
          <a:ln>
            <a:noFill/>
          </a:ln>
        </p:spPr>
      </p:pic>
      <p:pic>
        <p:nvPicPr>
          <p:cNvPr id="333" name="Google Shape;333;p39" descr="C:\Users\N K BHASKAR\Desktop\cssr\g5.png"/>
          <p:cNvPicPr preferRelativeResize="0"/>
          <p:nvPr/>
        </p:nvPicPr>
        <p:blipFill rotWithShape="1">
          <a:blip r:embed="rId4">
            <a:alphaModFix/>
          </a:blip>
          <a:srcRect/>
          <a:stretch/>
        </p:blipFill>
        <p:spPr>
          <a:xfrm>
            <a:off x="6450279" y="3714750"/>
            <a:ext cx="1885950" cy="1276351"/>
          </a:xfrm>
          <a:prstGeom prst="rect">
            <a:avLst/>
          </a:prstGeom>
          <a:noFill/>
          <a:ln>
            <a:noFill/>
          </a:ln>
        </p:spPr>
      </p:pic>
      <p:pic>
        <p:nvPicPr>
          <p:cNvPr id="334" name="Google Shape;334;p39" descr="C:\Users\N K BHASKAR\Desktop\cssr\g6.jpg"/>
          <p:cNvPicPr preferRelativeResize="0"/>
          <p:nvPr/>
        </p:nvPicPr>
        <p:blipFill rotWithShape="1">
          <a:blip r:embed="rId5">
            <a:alphaModFix/>
          </a:blip>
          <a:srcRect/>
          <a:stretch/>
        </p:blipFill>
        <p:spPr>
          <a:xfrm>
            <a:off x="6297930" y="2190750"/>
            <a:ext cx="2160270" cy="1543050"/>
          </a:xfrm>
          <a:prstGeom prst="rect">
            <a:avLst/>
          </a:prstGeom>
          <a:noFill/>
          <a:ln>
            <a:noFill/>
          </a:ln>
        </p:spPr>
      </p:pic>
      <p:sp>
        <p:nvSpPr>
          <p:cNvPr id="335" name="Google Shape;335;p39"/>
          <p:cNvSpPr/>
          <p:nvPr/>
        </p:nvSpPr>
        <p:spPr>
          <a:xfrm>
            <a:off x="3922866" y="2266950"/>
            <a:ext cx="2013693" cy="92333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1800"/>
              <a:t>द्वितीय श्रेणी लीवर</a:t>
            </a:r>
            <a:endParaRPr sz="1800" b="1"/>
          </a:p>
          <a:p>
            <a:pPr marL="0" lvl="0" indent="0" algn="l" rtl="0">
              <a:spcBef>
                <a:spcPts val="0"/>
              </a:spcBef>
              <a:spcAft>
                <a:spcPts val="0"/>
              </a:spcAft>
              <a:buNone/>
            </a:pPr>
            <a:endParaRPr sz="1800" b="1"/>
          </a:p>
          <a:p>
            <a:pPr marL="0" lvl="0" indent="0" algn="l" rtl="0">
              <a:spcBef>
                <a:spcPts val="0"/>
              </a:spcBef>
              <a:spcAft>
                <a:spcPts val="0"/>
              </a:spcAft>
              <a:buNone/>
            </a:pPr>
            <a:endParaRPr sz="1800" b="1">
              <a:solidFill>
                <a:srgbClr val="FF0000"/>
              </a:solidFill>
            </a:endParaRPr>
          </a:p>
        </p:txBody>
      </p:sp>
      <p:sp>
        <p:nvSpPr>
          <p:cNvPr id="336" name="Google Shape;336;p39"/>
          <p:cNvSpPr/>
          <p:nvPr/>
        </p:nvSpPr>
        <p:spPr>
          <a:xfrm>
            <a:off x="3973831" y="971550"/>
            <a:ext cx="1766830" cy="3693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1800"/>
              <a:t>प्रथम श्रेणी लीवर</a:t>
            </a:r>
            <a:endParaRPr sz="1800" b="1"/>
          </a:p>
        </p:txBody>
      </p:sp>
      <p:sp>
        <p:nvSpPr>
          <p:cNvPr id="337" name="Google Shape;337;p39"/>
          <p:cNvSpPr/>
          <p:nvPr/>
        </p:nvSpPr>
        <p:spPr>
          <a:xfrm>
            <a:off x="4038600" y="4107418"/>
            <a:ext cx="1824538" cy="36933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1800"/>
              <a:t>तृतीय श्रेणी लीवर</a:t>
            </a:r>
            <a:endParaRPr sz="1800" b="1"/>
          </a:p>
        </p:txBody>
      </p:sp>
      <p:sp>
        <p:nvSpPr>
          <p:cNvPr id="338" name="Google Shape;338;p39"/>
          <p:cNvSpPr/>
          <p:nvPr/>
        </p:nvSpPr>
        <p:spPr>
          <a:xfrm>
            <a:off x="3829050" y="4914900"/>
            <a:ext cx="1028700" cy="2286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lvl="0" indent="0" algn="ctr" rtl="0">
              <a:spcBef>
                <a:spcPts val="0"/>
              </a:spcBef>
              <a:spcAft>
                <a:spcPts val="0"/>
              </a:spcAft>
              <a:buNone/>
            </a:pPr>
            <a:endParaRPr sz="1800">
              <a:solidFill>
                <a:schemeClr val="lt1"/>
              </a:solidFill>
            </a:endParaRPr>
          </a:p>
        </p:txBody>
      </p:sp>
      <p:sp>
        <p:nvSpPr>
          <p:cNvPr id="339" name="Google Shape;339;p39"/>
          <p:cNvSpPr/>
          <p:nvPr/>
        </p:nvSpPr>
        <p:spPr>
          <a:xfrm>
            <a:off x="685800" y="1352550"/>
            <a:ext cx="2585964"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4000"/>
              <a:buFont typeface="Arial"/>
              <a:buNone/>
            </a:pPr>
            <a:r>
              <a:rPr lang="hi-IN" sz="4000">
                <a:solidFill>
                  <a:srgbClr val="FF0000"/>
                </a:solidFill>
              </a:rPr>
              <a:t>लीवर के वर्ग</a:t>
            </a:r>
            <a:endParaRPr sz="4000">
              <a:solidFill>
                <a:srgbClr val="FF0000"/>
              </a:solidFill>
              <a:latin typeface="Open Sans"/>
              <a:ea typeface="Open Sans"/>
              <a:cs typeface="Open Sans"/>
              <a:sym typeface="Open Sans"/>
            </a:endParaRPr>
          </a:p>
        </p:txBody>
      </p:sp>
      <p:pic>
        <p:nvPicPr>
          <p:cNvPr id="340" name="Google Shape;340;p39" descr="C:\Users\Acer\Downloads\WhatsApp Image 2025-09-04 at 17.24.38 (1).jpeg"/>
          <p:cNvPicPr preferRelativeResize="0"/>
          <p:nvPr/>
        </p:nvPicPr>
        <p:blipFill rotWithShape="1">
          <a:blip r:embed="rId6">
            <a:alphaModFix/>
          </a:blip>
          <a:srcRect/>
          <a:stretch/>
        </p:blipFill>
        <p:spPr>
          <a:xfrm>
            <a:off x="304800" y="285750"/>
            <a:ext cx="691515" cy="532130"/>
          </a:xfrm>
          <a:prstGeom prst="rect">
            <a:avLst/>
          </a:prstGeom>
          <a:noFill/>
          <a:ln>
            <a:noFill/>
          </a:ln>
        </p:spPr>
      </p:pic>
      <p:pic>
        <p:nvPicPr>
          <p:cNvPr id="341" name="Google Shape;341;p39" descr="C:\Users\Acer\Downloads\WhatsApp Image 2025-09-04 at 17.24.38 (3).jpeg"/>
          <p:cNvPicPr preferRelativeResize="0"/>
          <p:nvPr/>
        </p:nvPicPr>
        <p:blipFill rotWithShape="1">
          <a:blip r:embed="rId7">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 calcmode="lin" valueType="num">
                                      <p:cBhvr additive="base">
                                        <p:cTn id="7" dur="500"/>
                                        <p:tgtEl>
                                          <p:spTgt spid="334"/>
                                        </p:tgtEl>
                                        <p:attrNameLst>
                                          <p:attrName>ppt_x</p:attrName>
                                        </p:attrNameLst>
                                      </p:cBhvr>
                                      <p:tavLst>
                                        <p:tav tm="0">
                                          <p:val>
                                            <p:strVal val="#ppt_x-1"/>
                                          </p:val>
                                        </p:tav>
                                        <p:tav tm="100000">
                                          <p:val>
                                            <p:strVal val="#ppt_x"/>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35"/>
                                        </p:tgtEl>
                                        <p:attrNameLst>
                                          <p:attrName>style.visibility</p:attrName>
                                        </p:attrNameLst>
                                      </p:cBhvr>
                                      <p:to>
                                        <p:strVal val="visible"/>
                                      </p:to>
                                    </p:set>
                                    <p:anim calcmode="lin" valueType="num">
                                      <p:cBhvr additive="base">
                                        <p:cTn id="12" dur="500"/>
                                        <p:tgtEl>
                                          <p:spTgt spid="33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1" fill="hold" nodeType="clickEffect">
                                  <p:stCondLst>
                                    <p:cond delay="0"/>
                                  </p:stCondLst>
                                  <p:childTnLst>
                                    <p:set>
                                      <p:cBhvr>
                                        <p:cTn id="16" dur="1" fill="hold">
                                          <p:stCondLst>
                                            <p:cond delay="0"/>
                                          </p:stCondLst>
                                        </p:cTn>
                                        <p:tgtEl>
                                          <p:spTgt spid="332"/>
                                        </p:tgtEl>
                                        <p:attrNameLst>
                                          <p:attrName>style.visibility</p:attrName>
                                        </p:attrNameLst>
                                      </p:cBhvr>
                                      <p:to>
                                        <p:strVal val="visible"/>
                                      </p:to>
                                    </p:set>
                                    <p:anim calcmode="lin" valueType="num">
                                      <p:cBhvr additive="base">
                                        <p:cTn id="17" dur="500"/>
                                        <p:tgtEl>
                                          <p:spTgt spid="33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36"/>
                                        </p:tgtEl>
                                        <p:attrNameLst>
                                          <p:attrName>style.visibility</p:attrName>
                                        </p:attrNameLst>
                                      </p:cBhvr>
                                      <p:to>
                                        <p:strVal val="visible"/>
                                      </p:to>
                                    </p:set>
                                    <p:anim calcmode="lin" valueType="num">
                                      <p:cBhvr additive="base">
                                        <p:cTn id="22" dur="500"/>
                                        <p:tgtEl>
                                          <p:spTgt spid="336"/>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33"/>
                                        </p:tgtEl>
                                        <p:attrNameLst>
                                          <p:attrName>style.visibility</p:attrName>
                                        </p:attrNameLst>
                                      </p:cBhvr>
                                      <p:to>
                                        <p:strVal val="visible"/>
                                      </p:to>
                                    </p:set>
                                    <p:anim calcmode="lin" valueType="num">
                                      <p:cBhvr additive="base">
                                        <p:cTn id="27" dur="500"/>
                                        <p:tgtEl>
                                          <p:spTgt spid="333"/>
                                        </p:tgtEl>
                                        <p:attrNameLst>
                                          <p:attrName>ppt_x</p:attrName>
                                        </p:attrNameLst>
                                      </p:cBhvr>
                                      <p:tavLst>
                                        <p:tav tm="0">
                                          <p:val>
                                            <p:strVal val="#ppt_x+1"/>
                                          </p:val>
                                        </p:tav>
                                        <p:tav tm="100000">
                                          <p:val>
                                            <p:strVal val="#ppt_x"/>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37"/>
                                        </p:tgtEl>
                                        <p:attrNameLst>
                                          <p:attrName>style.visibility</p:attrName>
                                        </p:attrNameLst>
                                      </p:cBhvr>
                                      <p:to>
                                        <p:strVal val="visible"/>
                                      </p:to>
                                    </p:set>
                                    <p:anim calcmode="lin" valueType="num">
                                      <p:cBhvr additive="base">
                                        <p:cTn id="32" dur="500"/>
                                        <p:tgtEl>
                                          <p:spTgt spid="3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E8223B-D9B4-D706-BD3D-C042053268A9}"/>
              </a:ext>
            </a:extLst>
          </p:cNvPr>
          <p:cNvSpPr txBox="1"/>
          <p:nvPr/>
        </p:nvSpPr>
        <p:spPr>
          <a:xfrm>
            <a:off x="2560320" y="1056293"/>
            <a:ext cx="4572000" cy="2862322"/>
          </a:xfrm>
          <a:prstGeom prst="rect">
            <a:avLst/>
          </a:prstGeom>
          <a:noFill/>
        </p:spPr>
        <p:txBody>
          <a:bodyPr wrap="square">
            <a:spAutoFit/>
          </a:bodyPr>
          <a:lstStyle/>
          <a:p>
            <a:r>
              <a:rPr lang="hi-IN" sz="2000" dirty="0">
                <a:solidFill>
                  <a:srgbClr val="FF0000"/>
                </a:solidFill>
                <a:latin typeface="+mj-lt"/>
              </a:rPr>
              <a:t>क्रिबिंग </a:t>
            </a:r>
            <a:r>
              <a:rPr lang="en-US" sz="2000" dirty="0">
                <a:solidFill>
                  <a:srgbClr val="FF0000"/>
                </a:solidFill>
                <a:latin typeface="+mj-lt"/>
              </a:rPr>
              <a:t>:-</a:t>
            </a:r>
            <a:r>
              <a:rPr lang="hi-IN" sz="2000" b="0" i="0" dirty="0">
                <a:solidFill>
                  <a:srgbClr val="FF0000"/>
                </a:solidFill>
                <a:effectLst/>
                <a:latin typeface="+mj-lt"/>
              </a:rPr>
              <a:t>यह एक महत्वपूर्ण बचाव तकनीक है जिसमें भारी वस्तुओं, जैसे कि गिरे हुए मलबे, वाहनों, या संरचनाओं को उठाने या स्थिर करने के लिए लकड़ी या अन्य मजबूत सामग्री (जैसे ब्लॉक या वेजेज) का उपयोग किया जाता है। इसका मुख्य उद्देश्य बचाव कर्मियों और पीड़ितों की सुरक्षा सुनिश्चित करना होता है, ताकि वे वस्तुएँ ढहें नहीं या हिलें नहीं, जिससे सुरक्षित स्थान बनाया जा सके। </a:t>
            </a:r>
            <a:endParaRPr lang="en-IN" sz="2000" dirty="0">
              <a:solidFill>
                <a:srgbClr val="FF0000"/>
              </a:solidFill>
              <a:latin typeface="+mj-lt"/>
            </a:endParaRPr>
          </a:p>
        </p:txBody>
      </p:sp>
    </p:spTree>
    <p:extLst>
      <p:ext uri="{BB962C8B-B14F-4D97-AF65-F5344CB8AC3E}">
        <p14:creationId xmlns:p14="http://schemas.microsoft.com/office/powerpoint/2010/main" val="15012380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15"/>
          <p:cNvSpPr txBox="1">
            <a:spLocks noGrp="1"/>
          </p:cNvSpPr>
          <p:nvPr>
            <p:ph type="title"/>
          </p:nvPr>
        </p:nvSpPr>
        <p:spPr>
          <a:xfrm>
            <a:off x="381000" y="1200150"/>
            <a:ext cx="3429000" cy="762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0000"/>
              </a:buClr>
              <a:buSzPts val="4400"/>
              <a:buFont typeface="Open Sans"/>
              <a:buNone/>
            </a:pPr>
            <a:r>
              <a:rPr lang="hi-IN" sz="4400">
                <a:solidFill>
                  <a:srgbClr val="FF0000"/>
                </a:solidFill>
              </a:rPr>
              <a:t>उद्देश्य</a:t>
            </a:r>
            <a:endParaRPr sz="4000" b="1">
              <a:solidFill>
                <a:srgbClr val="FF0000"/>
              </a:solidFill>
            </a:endParaRPr>
          </a:p>
        </p:txBody>
      </p:sp>
      <p:sp>
        <p:nvSpPr>
          <p:cNvPr id="105" name="Google Shape;105;p15"/>
          <p:cNvSpPr txBox="1">
            <a:spLocks noGrp="1"/>
          </p:cNvSpPr>
          <p:nvPr>
            <p:ph type="body" idx="1"/>
          </p:nvPr>
        </p:nvSpPr>
        <p:spPr>
          <a:xfrm>
            <a:off x="4191000" y="971550"/>
            <a:ext cx="4857750" cy="41148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1800"/>
              <a:buNone/>
            </a:pPr>
            <a:r>
              <a:rPr lang="hi-IN" sz="1800">
                <a:solidFill>
                  <a:srgbClr val="000000"/>
                </a:solidFill>
              </a:rPr>
              <a:t> </a:t>
            </a:r>
            <a:endParaRPr sz="1800">
              <a:solidFill>
                <a:srgbClr val="000000"/>
              </a:solidFill>
            </a:endParaRPr>
          </a:p>
          <a:p>
            <a:pPr marL="171450" lvl="0" indent="-171450" algn="l" rtl="0">
              <a:lnSpc>
                <a:spcPct val="90000"/>
              </a:lnSpc>
              <a:spcBef>
                <a:spcPts val="750"/>
              </a:spcBef>
              <a:spcAft>
                <a:spcPts val="0"/>
              </a:spcAft>
              <a:buClr>
                <a:srgbClr val="000000"/>
              </a:buClr>
              <a:buSzPts val="1800"/>
              <a:buChar char="•"/>
            </a:pPr>
            <a:r>
              <a:rPr lang="hi-IN" sz="1800">
                <a:solidFill>
                  <a:srgbClr val="000000"/>
                </a:solidFill>
              </a:rPr>
              <a:t> </a:t>
            </a:r>
            <a:r>
              <a:rPr lang="hi-IN" sz="2400"/>
              <a:t>किसी संरचना (structure) की खोज करना</a:t>
            </a:r>
            <a:endParaRPr sz="2400"/>
          </a:p>
          <a:p>
            <a:pPr marL="0" lvl="0" indent="0" algn="l" rtl="0">
              <a:lnSpc>
                <a:spcPct val="90000"/>
              </a:lnSpc>
              <a:spcBef>
                <a:spcPts val="750"/>
              </a:spcBef>
              <a:spcAft>
                <a:spcPts val="0"/>
              </a:spcAft>
              <a:buClr>
                <a:schemeClr val="dk1"/>
              </a:buClr>
              <a:buSzPts val="2400"/>
              <a:buNone/>
            </a:pPr>
            <a:endParaRPr sz="2400">
              <a:solidFill>
                <a:srgbClr val="000000"/>
              </a:solidFill>
            </a:endParaRPr>
          </a:p>
          <a:p>
            <a:pPr marL="171450" lvl="0" indent="-171450" algn="l" rtl="0">
              <a:lnSpc>
                <a:spcPct val="90000"/>
              </a:lnSpc>
              <a:spcBef>
                <a:spcPts val="750"/>
              </a:spcBef>
              <a:spcAft>
                <a:spcPts val="0"/>
              </a:spcAft>
              <a:buClr>
                <a:srgbClr val="000000"/>
              </a:buClr>
              <a:buSzPts val="1800"/>
              <a:buChar char="•"/>
            </a:pPr>
            <a:r>
              <a:rPr lang="hi-IN" sz="1800">
                <a:solidFill>
                  <a:srgbClr val="000000"/>
                </a:solidFill>
              </a:rPr>
              <a:t> </a:t>
            </a:r>
            <a:r>
              <a:rPr lang="hi-IN" sz="2400"/>
              <a:t>मलबा हटाने और पीड़ितों को बाहर निकालने के लिए सुरक्षित तकनीकों का उपयोग करना।</a:t>
            </a:r>
            <a:endParaRPr sz="2400"/>
          </a:p>
          <a:p>
            <a:pPr marL="0" lvl="0" indent="0" algn="l" rtl="0">
              <a:lnSpc>
                <a:spcPct val="90000"/>
              </a:lnSpc>
              <a:spcBef>
                <a:spcPts val="750"/>
              </a:spcBef>
              <a:spcAft>
                <a:spcPts val="0"/>
              </a:spcAft>
              <a:buClr>
                <a:schemeClr val="dk1"/>
              </a:buClr>
              <a:buSzPts val="2400"/>
              <a:buNone/>
            </a:pPr>
            <a:endParaRPr sz="2400"/>
          </a:p>
          <a:p>
            <a:pPr marL="171450" lvl="0" indent="-171450" algn="l" rtl="0">
              <a:lnSpc>
                <a:spcPct val="90000"/>
              </a:lnSpc>
              <a:spcBef>
                <a:spcPts val="750"/>
              </a:spcBef>
              <a:spcAft>
                <a:spcPts val="0"/>
              </a:spcAft>
              <a:buClr>
                <a:schemeClr val="dk1"/>
              </a:buClr>
              <a:buSzPts val="2400"/>
              <a:buChar char="•"/>
            </a:pPr>
            <a:r>
              <a:rPr lang="hi-IN" sz="2400"/>
              <a:t>सर्च और रेस्क्यू के दौरान बचावकर्मियों की सुरक्षा के उपायों का वर्णन करना।</a:t>
            </a:r>
            <a:endParaRPr/>
          </a:p>
          <a:p>
            <a:pPr marL="171450" lvl="0" indent="-19050" algn="just" rtl="0">
              <a:lnSpc>
                <a:spcPct val="120000"/>
              </a:lnSpc>
              <a:spcBef>
                <a:spcPts val="750"/>
              </a:spcBef>
              <a:spcAft>
                <a:spcPts val="0"/>
              </a:spcAft>
              <a:buClr>
                <a:schemeClr val="dk1"/>
              </a:buClr>
              <a:buSzPts val="2400"/>
              <a:buNone/>
            </a:pPr>
            <a:endParaRPr sz="2400">
              <a:solidFill>
                <a:srgbClr val="000000"/>
              </a:solidFill>
            </a:endParaRPr>
          </a:p>
          <a:p>
            <a:pPr marL="171450" lvl="0" indent="-19050" algn="just" rtl="0">
              <a:lnSpc>
                <a:spcPct val="120000"/>
              </a:lnSpc>
              <a:spcBef>
                <a:spcPts val="750"/>
              </a:spcBef>
              <a:spcAft>
                <a:spcPts val="0"/>
              </a:spcAft>
              <a:buClr>
                <a:schemeClr val="dk1"/>
              </a:buClr>
              <a:buSzPts val="2400"/>
              <a:buNone/>
            </a:pPr>
            <a:endParaRPr sz="2400"/>
          </a:p>
        </p:txBody>
      </p:sp>
      <p:pic>
        <p:nvPicPr>
          <p:cNvPr id="106" name="Google Shape;106;p15"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07" name="Google Shape;107;p15"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pic>
        <p:nvPicPr>
          <p:cNvPr id="346" name="Google Shape;346;p40" descr="Lever 6"/>
          <p:cNvPicPr preferRelativeResize="0"/>
          <p:nvPr/>
        </p:nvPicPr>
        <p:blipFill rotWithShape="1">
          <a:blip r:embed="rId3">
            <a:alphaModFix/>
          </a:blip>
          <a:srcRect/>
          <a:stretch/>
        </p:blipFill>
        <p:spPr>
          <a:xfrm>
            <a:off x="457200" y="2571750"/>
            <a:ext cx="2286773" cy="1524000"/>
          </a:xfrm>
          <a:prstGeom prst="rect">
            <a:avLst/>
          </a:prstGeom>
          <a:noFill/>
          <a:ln>
            <a:noFill/>
          </a:ln>
        </p:spPr>
      </p:pic>
      <p:sp>
        <p:nvSpPr>
          <p:cNvPr id="347" name="Google Shape;347;p40"/>
          <p:cNvSpPr/>
          <p:nvPr/>
        </p:nvSpPr>
        <p:spPr>
          <a:xfrm>
            <a:off x="457200" y="1581150"/>
            <a:ext cx="1675459" cy="70788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4000"/>
              <a:buFont typeface="Arial"/>
              <a:buNone/>
            </a:pPr>
            <a:r>
              <a:rPr lang="hi-IN" sz="4000" dirty="0"/>
              <a:t>क्रिबिंग</a:t>
            </a:r>
            <a:r>
              <a:rPr lang="hi-IN" sz="3600" dirty="0">
                <a:latin typeface="Open Sans"/>
                <a:ea typeface="Open Sans"/>
                <a:cs typeface="Open Sans"/>
                <a:sym typeface="Open Sans"/>
              </a:rPr>
              <a:t> </a:t>
            </a:r>
            <a:endParaRPr sz="3600" dirty="0">
              <a:latin typeface="Open Sans"/>
              <a:ea typeface="Open Sans"/>
              <a:cs typeface="Open Sans"/>
              <a:sym typeface="Open Sans"/>
            </a:endParaRPr>
          </a:p>
        </p:txBody>
      </p:sp>
      <p:sp>
        <p:nvSpPr>
          <p:cNvPr id="348" name="Google Shape;348;p40"/>
          <p:cNvSpPr txBox="1">
            <a:spLocks noGrp="1"/>
          </p:cNvSpPr>
          <p:nvPr>
            <p:ph type="body" idx="1"/>
          </p:nvPr>
        </p:nvSpPr>
        <p:spPr>
          <a:xfrm>
            <a:off x="4114800" y="838636"/>
            <a:ext cx="4648200" cy="3409514"/>
          </a:xfrm>
          <a:prstGeom prst="rect">
            <a:avLst/>
          </a:prstGeom>
          <a:noFill/>
          <a:ln>
            <a:noFill/>
          </a:ln>
        </p:spPr>
        <p:txBody>
          <a:bodyPr spcFirstLastPara="1" wrap="square" lIns="91425" tIns="45700" rIns="91425" bIns="45700" anchor="t" anchorCtr="0">
            <a:noAutofit/>
          </a:bodyPr>
          <a:lstStyle/>
          <a:p>
            <a:pPr marL="171450" lvl="0" indent="-171450" algn="l" rtl="0">
              <a:lnSpc>
                <a:spcPct val="150000"/>
              </a:lnSpc>
              <a:spcBef>
                <a:spcPts val="0"/>
              </a:spcBef>
              <a:spcAft>
                <a:spcPts val="0"/>
              </a:spcAft>
              <a:buClr>
                <a:schemeClr val="dk1"/>
              </a:buClr>
              <a:buSzPts val="2400"/>
              <a:buChar char="•"/>
            </a:pPr>
            <a:r>
              <a:rPr lang="hi-IN" sz="2400" dirty="0"/>
              <a:t>लकड़ी का ढांचा,</a:t>
            </a:r>
            <a:endParaRPr sz="2400" dirty="0"/>
          </a:p>
          <a:p>
            <a:pPr marL="171450" lvl="0" indent="-171450" algn="l" rtl="0">
              <a:lnSpc>
                <a:spcPct val="150000"/>
              </a:lnSpc>
              <a:spcBef>
                <a:spcPts val="750"/>
              </a:spcBef>
              <a:spcAft>
                <a:spcPts val="0"/>
              </a:spcAft>
              <a:buClr>
                <a:schemeClr val="dk1"/>
              </a:buClr>
              <a:buSzPts val="2400"/>
              <a:buChar char="•"/>
            </a:pPr>
            <a:r>
              <a:rPr lang="hi-IN" sz="2400" dirty="0"/>
              <a:t> सहारा देने या मजबूती के लिए।</a:t>
            </a:r>
            <a:endParaRPr dirty="0"/>
          </a:p>
          <a:p>
            <a:pPr marL="171450" lvl="0" indent="-171450" algn="l" rtl="0">
              <a:lnSpc>
                <a:spcPct val="150000"/>
              </a:lnSpc>
              <a:spcBef>
                <a:spcPts val="750"/>
              </a:spcBef>
              <a:spcAft>
                <a:spcPts val="0"/>
              </a:spcAft>
              <a:buClr>
                <a:schemeClr val="dk1"/>
              </a:buClr>
              <a:buSzPts val="2400"/>
              <a:buChar char="•"/>
            </a:pPr>
            <a:r>
              <a:rPr lang="hi-IN" sz="2400" dirty="0"/>
              <a:t>बॉक्स क्रिबिंग</a:t>
            </a:r>
            <a:endParaRPr dirty="0"/>
          </a:p>
          <a:p>
            <a:pPr marL="171450" lvl="0" indent="-171450" algn="l" rtl="0">
              <a:lnSpc>
                <a:spcPct val="150000"/>
              </a:lnSpc>
              <a:spcBef>
                <a:spcPts val="750"/>
              </a:spcBef>
              <a:spcAft>
                <a:spcPts val="0"/>
              </a:spcAft>
              <a:buClr>
                <a:schemeClr val="dk1"/>
              </a:buClr>
              <a:buSzPts val="2400"/>
              <a:buChar char="•"/>
            </a:pPr>
            <a:r>
              <a:rPr lang="hi-IN" sz="2400" dirty="0"/>
              <a:t>प्लेटफॉर्म क्रिबिंग</a:t>
            </a:r>
            <a:endParaRPr dirty="0"/>
          </a:p>
          <a:p>
            <a:pPr marL="0" lvl="0" indent="0" algn="l" rtl="0">
              <a:lnSpc>
                <a:spcPct val="90000"/>
              </a:lnSpc>
              <a:spcBef>
                <a:spcPts val="750"/>
              </a:spcBef>
              <a:spcAft>
                <a:spcPts val="0"/>
              </a:spcAft>
              <a:buClr>
                <a:schemeClr val="dk1"/>
              </a:buClr>
              <a:buSzPts val="2400"/>
              <a:buNone/>
            </a:pPr>
            <a:endParaRPr sz="2400" dirty="0"/>
          </a:p>
        </p:txBody>
      </p:sp>
      <p:pic>
        <p:nvPicPr>
          <p:cNvPr id="349" name="Google Shape;349;p40" descr="C:\Users\Acer\Downloads\WhatsApp Image 2025-09-04 at 17.24.38 (1).jpeg"/>
          <p:cNvPicPr preferRelativeResize="0"/>
          <p:nvPr/>
        </p:nvPicPr>
        <p:blipFill rotWithShape="1">
          <a:blip r:embed="rId4">
            <a:alphaModFix/>
          </a:blip>
          <a:srcRect/>
          <a:stretch/>
        </p:blipFill>
        <p:spPr>
          <a:xfrm>
            <a:off x="304800" y="285750"/>
            <a:ext cx="691515" cy="532130"/>
          </a:xfrm>
          <a:prstGeom prst="rect">
            <a:avLst/>
          </a:prstGeom>
          <a:noFill/>
          <a:ln>
            <a:noFill/>
          </a:ln>
        </p:spPr>
      </p:pic>
      <p:pic>
        <p:nvPicPr>
          <p:cNvPr id="350" name="Google Shape;350;p40" descr="C:\Users\Acer\Downloads\WhatsApp Image 2025-09-04 at 17.24.38 (3).jpeg"/>
          <p:cNvPicPr preferRelativeResize="0"/>
          <p:nvPr/>
        </p:nvPicPr>
        <p:blipFill rotWithShape="1">
          <a:blip r:embed="rId5">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500"/>
                                        <p:tgtEl>
                                          <p:spTgt spid="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p41" descr="Lever 8"/>
          <p:cNvPicPr preferRelativeResize="0"/>
          <p:nvPr/>
        </p:nvPicPr>
        <p:blipFill rotWithShape="1">
          <a:blip r:embed="rId3">
            <a:alphaModFix/>
          </a:blip>
          <a:srcRect l="7694" t="11270" r="14125"/>
          <a:stretch/>
        </p:blipFill>
        <p:spPr>
          <a:xfrm>
            <a:off x="5334000" y="895350"/>
            <a:ext cx="2502073" cy="1738639"/>
          </a:xfrm>
          <a:prstGeom prst="rect">
            <a:avLst/>
          </a:prstGeom>
          <a:noFill/>
          <a:ln>
            <a:noFill/>
          </a:ln>
        </p:spPr>
      </p:pic>
      <p:sp>
        <p:nvSpPr>
          <p:cNvPr id="356" name="Google Shape;356;p41"/>
          <p:cNvSpPr/>
          <p:nvPr/>
        </p:nvSpPr>
        <p:spPr>
          <a:xfrm>
            <a:off x="1706654" y="1200150"/>
            <a:ext cx="2964273" cy="7078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000"/>
              <a:t>बॉक्स क्रिबिंग</a:t>
            </a:r>
            <a:endParaRPr sz="2400">
              <a:solidFill>
                <a:srgbClr val="FF0000"/>
              </a:solidFill>
            </a:endParaRPr>
          </a:p>
        </p:txBody>
      </p:sp>
      <p:pic>
        <p:nvPicPr>
          <p:cNvPr id="357" name="Google Shape;357;p41" descr="Lever 7"/>
          <p:cNvPicPr preferRelativeResize="0"/>
          <p:nvPr/>
        </p:nvPicPr>
        <p:blipFill rotWithShape="1">
          <a:blip r:embed="rId4">
            <a:alphaModFix/>
          </a:blip>
          <a:srcRect l="11317" t="10947" r="16200"/>
          <a:stretch/>
        </p:blipFill>
        <p:spPr>
          <a:xfrm>
            <a:off x="5383755" y="3006864"/>
            <a:ext cx="2402562" cy="1643154"/>
          </a:xfrm>
          <a:prstGeom prst="rect">
            <a:avLst/>
          </a:prstGeom>
          <a:noFill/>
          <a:ln w="9525" cap="flat" cmpd="sng">
            <a:solidFill>
              <a:schemeClr val="accent1"/>
            </a:solidFill>
            <a:prstDash val="solid"/>
            <a:miter lim="800000"/>
            <a:headEnd type="none" w="sm" len="sm"/>
            <a:tailEnd type="none" w="sm" len="sm"/>
          </a:ln>
        </p:spPr>
      </p:pic>
      <p:sp>
        <p:nvSpPr>
          <p:cNvPr id="358" name="Google Shape;358;p41"/>
          <p:cNvSpPr/>
          <p:nvPr/>
        </p:nvSpPr>
        <p:spPr>
          <a:xfrm>
            <a:off x="1710090" y="3006864"/>
            <a:ext cx="3634328" cy="7078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000"/>
              <a:t>प्लेटफॉर्म क्रिबिंग</a:t>
            </a:r>
            <a:endParaRPr sz="4000">
              <a:solidFill>
                <a:srgbClr val="FF0000"/>
              </a:solidFill>
            </a:endParaRPr>
          </a:p>
        </p:txBody>
      </p:sp>
      <p:pic>
        <p:nvPicPr>
          <p:cNvPr id="359" name="Google Shape;359;p41" descr="C:\Users\Acer\Downloads\WhatsApp Image 2025-09-04 at 17.24.38 (1).jpeg"/>
          <p:cNvPicPr preferRelativeResize="0"/>
          <p:nvPr/>
        </p:nvPicPr>
        <p:blipFill rotWithShape="1">
          <a:blip r:embed="rId5">
            <a:alphaModFix/>
          </a:blip>
          <a:srcRect/>
          <a:stretch/>
        </p:blipFill>
        <p:spPr>
          <a:xfrm>
            <a:off x="304800" y="285750"/>
            <a:ext cx="691515" cy="532130"/>
          </a:xfrm>
          <a:prstGeom prst="rect">
            <a:avLst/>
          </a:prstGeom>
          <a:noFill/>
          <a:ln>
            <a:noFill/>
          </a:ln>
        </p:spPr>
      </p:pic>
      <p:pic>
        <p:nvPicPr>
          <p:cNvPr id="360" name="Google Shape;360;p41" descr="C:\Users\Acer\Downloads\WhatsApp Image 2025-09-04 at 17.24.38 (3).jpeg"/>
          <p:cNvPicPr preferRelativeResize="0"/>
          <p:nvPr/>
        </p:nvPicPr>
        <p:blipFill rotWithShape="1">
          <a:blip r:embed="rId6">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fade">
                                      <p:cBhvr>
                                        <p:cTn id="7" dur="500"/>
                                        <p:tgtEl>
                                          <p:spTgt spid="35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57"/>
                                        </p:tgtEl>
                                        <p:attrNameLst>
                                          <p:attrName>style.visibility</p:attrName>
                                        </p:attrNameLst>
                                      </p:cBhvr>
                                      <p:to>
                                        <p:strVal val="visible"/>
                                      </p:to>
                                    </p:set>
                                    <p:animEffect transition="in" filter="fade">
                                      <p:cBhvr>
                                        <p:cTn id="12" dur="500"/>
                                        <p:tgtEl>
                                          <p:spTgt spid="3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pic>
        <p:nvPicPr>
          <p:cNvPr id="365" name="Google Shape;365;p42" descr="Lever 10"/>
          <p:cNvPicPr preferRelativeResize="0"/>
          <p:nvPr/>
        </p:nvPicPr>
        <p:blipFill rotWithShape="1">
          <a:blip r:embed="rId3">
            <a:alphaModFix/>
          </a:blip>
          <a:srcRect/>
          <a:stretch/>
        </p:blipFill>
        <p:spPr>
          <a:xfrm>
            <a:off x="4419600" y="819150"/>
            <a:ext cx="1981200" cy="1600200"/>
          </a:xfrm>
          <a:prstGeom prst="rect">
            <a:avLst/>
          </a:prstGeom>
          <a:noFill/>
          <a:ln>
            <a:noFill/>
          </a:ln>
        </p:spPr>
      </p:pic>
      <p:sp>
        <p:nvSpPr>
          <p:cNvPr id="366" name="Google Shape;366;p42"/>
          <p:cNvSpPr/>
          <p:nvPr/>
        </p:nvSpPr>
        <p:spPr>
          <a:xfrm>
            <a:off x="4572000" y="2444175"/>
            <a:ext cx="1676400"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Open Sans"/>
              <a:buNone/>
            </a:pPr>
            <a:r>
              <a:rPr lang="hi-IN" sz="2400" b="1">
                <a:solidFill>
                  <a:srgbClr val="000000"/>
                </a:solidFill>
                <a:latin typeface="Open Sans"/>
                <a:ea typeface="Open Sans"/>
                <a:cs typeface="Open Sans"/>
                <a:sym typeface="Open Sans"/>
              </a:rPr>
              <a:t>1</a:t>
            </a:r>
            <a:r>
              <a:rPr lang="hi-IN" sz="2400" b="1" baseline="30000">
                <a:solidFill>
                  <a:srgbClr val="000000"/>
                </a:solidFill>
                <a:latin typeface="Open Sans"/>
                <a:ea typeface="Open Sans"/>
                <a:cs typeface="Open Sans"/>
                <a:sym typeface="Open Sans"/>
              </a:rPr>
              <a:t>st</a:t>
            </a:r>
            <a:r>
              <a:rPr lang="hi-IN" sz="2400" b="1">
                <a:solidFill>
                  <a:srgbClr val="000000"/>
                </a:solidFill>
                <a:latin typeface="Open Sans"/>
                <a:ea typeface="Open Sans"/>
                <a:cs typeface="Open Sans"/>
                <a:sym typeface="Open Sans"/>
              </a:rPr>
              <a:t> step</a:t>
            </a:r>
            <a:endParaRPr/>
          </a:p>
        </p:txBody>
      </p:sp>
      <p:pic>
        <p:nvPicPr>
          <p:cNvPr id="367" name="Google Shape;367;p42" descr="Lever 11"/>
          <p:cNvPicPr preferRelativeResize="0"/>
          <p:nvPr/>
        </p:nvPicPr>
        <p:blipFill rotWithShape="1">
          <a:blip r:embed="rId4">
            <a:alphaModFix/>
          </a:blip>
          <a:srcRect/>
          <a:stretch/>
        </p:blipFill>
        <p:spPr>
          <a:xfrm>
            <a:off x="6705600" y="819150"/>
            <a:ext cx="1981200" cy="1600200"/>
          </a:xfrm>
          <a:prstGeom prst="rect">
            <a:avLst/>
          </a:prstGeom>
          <a:solidFill>
            <a:srgbClr val="92D050"/>
          </a:solidFill>
          <a:ln>
            <a:noFill/>
          </a:ln>
        </p:spPr>
      </p:pic>
      <p:sp>
        <p:nvSpPr>
          <p:cNvPr id="368" name="Google Shape;368;p42"/>
          <p:cNvSpPr/>
          <p:nvPr/>
        </p:nvSpPr>
        <p:spPr>
          <a:xfrm>
            <a:off x="6934200" y="2419350"/>
            <a:ext cx="1181734"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Font typeface="Open Sans"/>
              <a:buNone/>
            </a:pPr>
            <a:r>
              <a:rPr lang="hi-IN" sz="2400" b="1">
                <a:latin typeface="Open Sans"/>
                <a:ea typeface="Open Sans"/>
                <a:cs typeface="Open Sans"/>
                <a:sym typeface="Open Sans"/>
              </a:rPr>
              <a:t>2</a:t>
            </a:r>
            <a:r>
              <a:rPr lang="hi-IN" sz="2400" b="1" baseline="30000">
                <a:latin typeface="Open Sans"/>
                <a:ea typeface="Open Sans"/>
                <a:cs typeface="Open Sans"/>
                <a:sym typeface="Open Sans"/>
              </a:rPr>
              <a:t>nd</a:t>
            </a:r>
            <a:r>
              <a:rPr lang="hi-IN" sz="2400" b="1">
                <a:latin typeface="Open Sans"/>
                <a:ea typeface="Open Sans"/>
                <a:cs typeface="Open Sans"/>
                <a:sym typeface="Open Sans"/>
              </a:rPr>
              <a:t> step</a:t>
            </a:r>
            <a:endParaRPr/>
          </a:p>
        </p:txBody>
      </p:sp>
      <p:pic>
        <p:nvPicPr>
          <p:cNvPr id="369" name="Google Shape;369;p42" descr="Lever 12"/>
          <p:cNvPicPr preferRelativeResize="0"/>
          <p:nvPr/>
        </p:nvPicPr>
        <p:blipFill rotWithShape="1">
          <a:blip r:embed="rId5">
            <a:alphaModFix/>
          </a:blip>
          <a:srcRect/>
          <a:stretch/>
        </p:blipFill>
        <p:spPr>
          <a:xfrm>
            <a:off x="4419600" y="2973348"/>
            <a:ext cx="2057400" cy="1501022"/>
          </a:xfrm>
          <a:prstGeom prst="rect">
            <a:avLst/>
          </a:prstGeom>
          <a:noFill/>
          <a:ln>
            <a:noFill/>
          </a:ln>
        </p:spPr>
      </p:pic>
      <p:sp>
        <p:nvSpPr>
          <p:cNvPr id="370" name="Google Shape;370;p42"/>
          <p:cNvSpPr/>
          <p:nvPr/>
        </p:nvSpPr>
        <p:spPr>
          <a:xfrm>
            <a:off x="4800600" y="4548485"/>
            <a:ext cx="885179" cy="46166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SzPts val="2400"/>
              <a:buFont typeface="Open Sans"/>
              <a:buNone/>
            </a:pPr>
            <a:r>
              <a:rPr lang="hi-IN" sz="2400" b="1" baseline="30000">
                <a:latin typeface="Open Sans"/>
                <a:ea typeface="Open Sans"/>
                <a:cs typeface="Open Sans"/>
                <a:sym typeface="Open Sans"/>
              </a:rPr>
              <a:t>3rd step</a:t>
            </a:r>
            <a:endParaRPr sz="2400" b="1">
              <a:latin typeface="Open Sans"/>
              <a:ea typeface="Open Sans"/>
              <a:cs typeface="Open Sans"/>
              <a:sym typeface="Open Sans"/>
            </a:endParaRPr>
          </a:p>
        </p:txBody>
      </p:sp>
      <p:pic>
        <p:nvPicPr>
          <p:cNvPr id="371" name="Google Shape;371;p42" descr="Lever 13"/>
          <p:cNvPicPr preferRelativeResize="0"/>
          <p:nvPr/>
        </p:nvPicPr>
        <p:blipFill rotWithShape="1">
          <a:blip r:embed="rId6">
            <a:alphaModFix/>
          </a:blip>
          <a:srcRect/>
          <a:stretch/>
        </p:blipFill>
        <p:spPr>
          <a:xfrm>
            <a:off x="6705600" y="2973348"/>
            <a:ext cx="1981200" cy="1507867"/>
          </a:xfrm>
          <a:prstGeom prst="rect">
            <a:avLst/>
          </a:prstGeom>
          <a:noFill/>
          <a:ln>
            <a:noFill/>
          </a:ln>
        </p:spPr>
      </p:pic>
      <p:sp>
        <p:nvSpPr>
          <p:cNvPr id="372" name="Google Shape;372;p42"/>
          <p:cNvSpPr/>
          <p:nvPr/>
        </p:nvSpPr>
        <p:spPr>
          <a:xfrm>
            <a:off x="6849094" y="4548485"/>
            <a:ext cx="1141659" cy="46166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2400" b="1">
                <a:latin typeface="Open Sans"/>
                <a:ea typeface="Open Sans"/>
                <a:cs typeface="Open Sans"/>
                <a:sym typeface="Open Sans"/>
              </a:rPr>
              <a:t>4</a:t>
            </a:r>
            <a:r>
              <a:rPr lang="hi-IN" sz="2400" b="1" baseline="30000">
                <a:latin typeface="Open Sans"/>
                <a:ea typeface="Open Sans"/>
                <a:cs typeface="Open Sans"/>
                <a:sym typeface="Open Sans"/>
              </a:rPr>
              <a:t>th</a:t>
            </a:r>
            <a:r>
              <a:rPr lang="hi-IN" sz="2400" b="1">
                <a:latin typeface="Open Sans"/>
                <a:ea typeface="Open Sans"/>
                <a:cs typeface="Open Sans"/>
                <a:sym typeface="Open Sans"/>
              </a:rPr>
              <a:t> step</a:t>
            </a:r>
            <a:endParaRPr sz="1400"/>
          </a:p>
        </p:txBody>
      </p:sp>
      <p:pic>
        <p:nvPicPr>
          <p:cNvPr id="373" name="Google Shape;373;p42"/>
          <p:cNvPicPr preferRelativeResize="0"/>
          <p:nvPr/>
        </p:nvPicPr>
        <p:blipFill rotWithShape="1">
          <a:blip r:embed="rId7">
            <a:alphaModFix/>
          </a:blip>
          <a:srcRect/>
          <a:stretch/>
        </p:blipFill>
        <p:spPr>
          <a:xfrm>
            <a:off x="989597" y="1132930"/>
            <a:ext cx="2523963" cy="1896020"/>
          </a:xfrm>
          <a:prstGeom prst="rect">
            <a:avLst/>
          </a:prstGeom>
          <a:noFill/>
          <a:ln>
            <a:noFill/>
          </a:ln>
        </p:spPr>
      </p:pic>
      <p:sp>
        <p:nvSpPr>
          <p:cNvPr id="374" name="Google Shape;374;p42"/>
          <p:cNvSpPr/>
          <p:nvPr/>
        </p:nvSpPr>
        <p:spPr>
          <a:xfrm>
            <a:off x="1600200" y="3389352"/>
            <a:ext cx="1380506" cy="55399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3000" b="1">
                <a:latin typeface="Open Sans"/>
                <a:ea typeface="Open Sans"/>
                <a:cs typeface="Open Sans"/>
                <a:sym typeface="Open Sans"/>
              </a:rPr>
              <a:t>5</a:t>
            </a:r>
            <a:r>
              <a:rPr lang="hi-IN" sz="3000" b="1" baseline="30000">
                <a:latin typeface="Open Sans"/>
                <a:ea typeface="Open Sans"/>
                <a:cs typeface="Open Sans"/>
                <a:sym typeface="Open Sans"/>
              </a:rPr>
              <a:t>th</a:t>
            </a:r>
            <a:r>
              <a:rPr lang="hi-IN" sz="3000" b="1">
                <a:latin typeface="Open Sans"/>
                <a:ea typeface="Open Sans"/>
                <a:cs typeface="Open Sans"/>
                <a:sym typeface="Open Sans"/>
              </a:rPr>
              <a:t> step</a:t>
            </a:r>
            <a:endParaRPr sz="1800"/>
          </a:p>
        </p:txBody>
      </p:sp>
      <p:pic>
        <p:nvPicPr>
          <p:cNvPr id="375" name="Google Shape;375;p42" descr="C:\Users\Acer\Downloads\WhatsApp Image 2025-09-04 at 17.24.38 (1).jpeg"/>
          <p:cNvPicPr preferRelativeResize="0"/>
          <p:nvPr/>
        </p:nvPicPr>
        <p:blipFill rotWithShape="1">
          <a:blip r:embed="rId8">
            <a:alphaModFix/>
          </a:blip>
          <a:srcRect/>
          <a:stretch/>
        </p:blipFill>
        <p:spPr>
          <a:xfrm>
            <a:off x="304800" y="285750"/>
            <a:ext cx="691515" cy="532130"/>
          </a:xfrm>
          <a:prstGeom prst="rect">
            <a:avLst/>
          </a:prstGeom>
          <a:noFill/>
          <a:ln>
            <a:noFill/>
          </a:ln>
        </p:spPr>
      </p:pic>
      <p:pic>
        <p:nvPicPr>
          <p:cNvPr id="376" name="Google Shape;376;p42" descr="C:\Users\Acer\Downloads\WhatsApp Image 2025-09-04 at 17.24.38 (3).jpeg"/>
          <p:cNvPicPr preferRelativeResize="0"/>
          <p:nvPr/>
        </p:nvPicPr>
        <p:blipFill rotWithShape="1">
          <a:blip r:embed="rId9">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5"/>
                                        </p:tgtEl>
                                        <p:attrNameLst>
                                          <p:attrName>style.visibility</p:attrName>
                                        </p:attrNameLst>
                                      </p:cBhvr>
                                      <p:to>
                                        <p:strVal val="visible"/>
                                      </p:to>
                                    </p:set>
                                    <p:animEffect transition="in" filter="fade">
                                      <p:cBhvr>
                                        <p:cTn id="7" dur="500"/>
                                        <p:tgtEl>
                                          <p:spTgt spid="3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7"/>
                                        </p:tgtEl>
                                        <p:attrNameLst>
                                          <p:attrName>style.visibility</p:attrName>
                                        </p:attrNameLst>
                                      </p:cBhvr>
                                      <p:to>
                                        <p:strVal val="visible"/>
                                      </p:to>
                                    </p:set>
                                    <p:animEffect transition="in" filter="fade">
                                      <p:cBhvr>
                                        <p:cTn id="12" dur="500"/>
                                        <p:tgtEl>
                                          <p:spTgt spid="36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69"/>
                                        </p:tgtEl>
                                        <p:attrNameLst>
                                          <p:attrName>style.visibility</p:attrName>
                                        </p:attrNameLst>
                                      </p:cBhvr>
                                      <p:to>
                                        <p:strVal val="visible"/>
                                      </p:to>
                                    </p:set>
                                    <p:animEffect transition="in" filter="fade">
                                      <p:cBhvr>
                                        <p:cTn id="17" dur="500"/>
                                        <p:tgtEl>
                                          <p:spTgt spid="36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1"/>
                                        </p:tgtEl>
                                        <p:attrNameLst>
                                          <p:attrName>style.visibility</p:attrName>
                                        </p:attrNameLst>
                                      </p:cBhvr>
                                      <p:to>
                                        <p:strVal val="visible"/>
                                      </p:to>
                                    </p:set>
                                    <p:animEffect transition="in" filter="fade">
                                      <p:cBhvr>
                                        <p:cTn id="22" dur="500"/>
                                        <p:tgtEl>
                                          <p:spTgt spid="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3"/>
          <p:cNvSpPr/>
          <p:nvPr/>
        </p:nvSpPr>
        <p:spPr>
          <a:xfrm>
            <a:off x="762000" y="1657350"/>
            <a:ext cx="2169184" cy="255454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hi-IN" sz="4000"/>
              <a:t>फंसा हुआ</a:t>
            </a:r>
            <a:endParaRPr/>
          </a:p>
          <a:p>
            <a:pPr marL="0" lvl="0" indent="0" algn="ctr" rtl="0">
              <a:spcBef>
                <a:spcPts val="0"/>
              </a:spcBef>
              <a:spcAft>
                <a:spcPts val="0"/>
              </a:spcAft>
              <a:buNone/>
            </a:pPr>
            <a:r>
              <a:rPr lang="hi-IN" sz="4000"/>
              <a:t>संकेत</a:t>
            </a:r>
            <a:endParaRPr/>
          </a:p>
          <a:p>
            <a:pPr marL="0" lvl="0" indent="0" algn="l" rtl="0">
              <a:spcBef>
                <a:spcPts val="0"/>
              </a:spcBef>
              <a:spcAft>
                <a:spcPts val="0"/>
              </a:spcAft>
              <a:buNone/>
            </a:pPr>
            <a:br>
              <a:rPr lang="hi-IN" sz="4000"/>
            </a:br>
            <a:endParaRPr sz="4000" b="1">
              <a:solidFill>
                <a:srgbClr val="FF0000"/>
              </a:solidFill>
              <a:latin typeface="Open Sans"/>
              <a:ea typeface="Open Sans"/>
              <a:cs typeface="Open Sans"/>
              <a:sym typeface="Open Sans"/>
            </a:endParaRPr>
          </a:p>
        </p:txBody>
      </p:sp>
      <p:sp>
        <p:nvSpPr>
          <p:cNvPr id="382" name="Google Shape;382;p43"/>
          <p:cNvSpPr txBox="1"/>
          <p:nvPr/>
        </p:nvSpPr>
        <p:spPr>
          <a:xfrm>
            <a:off x="3810000" y="971550"/>
            <a:ext cx="4953000" cy="2215991"/>
          </a:xfrm>
          <a:prstGeom prst="rect">
            <a:avLst/>
          </a:prstGeom>
          <a:noFill/>
          <a:ln>
            <a:noFill/>
          </a:ln>
        </p:spPr>
        <p:txBody>
          <a:bodyPr spcFirstLastPara="1" wrap="square" lIns="91425" tIns="45700" rIns="91425" bIns="45700" anchor="t" anchorCtr="0">
            <a:spAutoFit/>
          </a:bodyPr>
          <a:lstStyle/>
          <a:p>
            <a:pPr marL="285750" lvl="0" indent="-285750" algn="l" rtl="0">
              <a:lnSpc>
                <a:spcPct val="250000"/>
              </a:lnSpc>
              <a:spcBef>
                <a:spcPts val="0"/>
              </a:spcBef>
              <a:spcAft>
                <a:spcPts val="0"/>
              </a:spcAft>
              <a:buSzPts val="2400"/>
              <a:buFont typeface="Arial"/>
              <a:buChar char="•"/>
            </a:pPr>
            <a:r>
              <a:rPr lang="hi-IN" sz="2400"/>
              <a:t>पूर्व-व्यवस्थित संकेत</a:t>
            </a:r>
            <a:endParaRPr/>
          </a:p>
          <a:p>
            <a:pPr marL="285750" lvl="0" indent="-285750" algn="l" rtl="0">
              <a:lnSpc>
                <a:spcPct val="250000"/>
              </a:lnSpc>
              <a:spcBef>
                <a:spcPts val="0"/>
              </a:spcBef>
              <a:spcAft>
                <a:spcPts val="0"/>
              </a:spcAft>
              <a:buSzPts val="2400"/>
              <a:buFont typeface="Arial"/>
              <a:buChar char="•"/>
            </a:pPr>
            <a:r>
              <a:rPr lang="hi-IN" sz="2400"/>
              <a:t>अंतर्राष्ट्रीय एसओएस सिग्नल</a:t>
            </a:r>
            <a:endParaRPr sz="2400" b="0">
              <a:solidFill>
                <a:schemeClr val="dk1"/>
              </a:solidFill>
              <a:latin typeface="Arial"/>
              <a:ea typeface="Arial"/>
              <a:cs typeface="Arial"/>
              <a:sym typeface="Arial"/>
            </a:endParaRPr>
          </a:p>
          <a:p>
            <a:pPr marL="285750" lvl="0" indent="-171450" algn="l" rtl="0">
              <a:spcBef>
                <a:spcPts val="0"/>
              </a:spcBef>
              <a:spcAft>
                <a:spcPts val="0"/>
              </a:spcAft>
              <a:buSzPts val="1800"/>
              <a:buFont typeface="Arial"/>
              <a:buNone/>
            </a:pPr>
            <a:endParaRPr sz="1800"/>
          </a:p>
        </p:txBody>
      </p:sp>
      <p:pic>
        <p:nvPicPr>
          <p:cNvPr id="383" name="Google Shape;383;p43"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384" name="Google Shape;384;p43"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grpSp>
        <p:nvGrpSpPr>
          <p:cNvPr id="389" name="Google Shape;389;p44"/>
          <p:cNvGrpSpPr/>
          <p:nvPr/>
        </p:nvGrpSpPr>
        <p:grpSpPr>
          <a:xfrm>
            <a:off x="17859" y="11163"/>
            <a:ext cx="9126220" cy="5107929"/>
            <a:chOff x="17859" y="14883"/>
            <a:chExt cx="9126220" cy="6810573"/>
          </a:xfrm>
        </p:grpSpPr>
        <p:sp>
          <p:nvSpPr>
            <p:cNvPr id="390" name="Google Shape;390;p44"/>
            <p:cNvSpPr/>
            <p:nvPr/>
          </p:nvSpPr>
          <p:spPr>
            <a:xfrm>
              <a:off x="9121675" y="59531"/>
              <a:ext cx="0" cy="6765925"/>
            </a:xfrm>
            <a:custGeom>
              <a:avLst/>
              <a:gdLst/>
              <a:ahLst/>
              <a:cxnLst/>
              <a:rect l="l" t="t" r="r" b="b"/>
              <a:pathLst>
                <a:path w="120000" h="6765925" extrusionOk="0">
                  <a:moveTo>
                    <a:pt x="0" y="6765729"/>
                  </a:moveTo>
                  <a:lnTo>
                    <a:pt x="0" y="0"/>
                  </a:lnTo>
                </a:path>
              </a:pathLst>
            </a:custGeom>
            <a:noFill/>
            <a:ln w="14875" cap="flat" cmpd="sng">
              <a:solidFill>
                <a:srgbClr val="2F3448"/>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latin typeface="Open Sans"/>
                <a:ea typeface="Open Sans"/>
                <a:cs typeface="Open Sans"/>
                <a:sym typeface="Open Sans"/>
              </a:endParaRPr>
            </a:p>
          </p:txBody>
        </p:sp>
        <p:sp>
          <p:nvSpPr>
            <p:cNvPr id="391" name="Google Shape;391;p44"/>
            <p:cNvSpPr/>
            <p:nvPr/>
          </p:nvSpPr>
          <p:spPr>
            <a:xfrm>
              <a:off x="7408664" y="6817816"/>
              <a:ext cx="1720850" cy="0"/>
            </a:xfrm>
            <a:custGeom>
              <a:avLst/>
              <a:gdLst/>
              <a:ahLst/>
              <a:cxnLst/>
              <a:rect l="l" t="t" r="r" b="b"/>
              <a:pathLst>
                <a:path w="1720850" h="120000" extrusionOk="0">
                  <a:moveTo>
                    <a:pt x="0" y="0"/>
                  </a:moveTo>
                  <a:lnTo>
                    <a:pt x="1720453" y="0"/>
                  </a:lnTo>
                </a:path>
              </a:pathLst>
            </a:custGeom>
            <a:noFill/>
            <a:ln w="14875" cap="flat" cmpd="sng">
              <a:solidFill>
                <a:srgbClr val="2F3448"/>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latin typeface="Open Sans"/>
                <a:ea typeface="Open Sans"/>
                <a:cs typeface="Open Sans"/>
                <a:sym typeface="Open Sans"/>
              </a:endParaRPr>
            </a:p>
          </p:txBody>
        </p:sp>
        <p:sp>
          <p:nvSpPr>
            <p:cNvPr id="392" name="Google Shape;392;p44"/>
            <p:cNvSpPr/>
            <p:nvPr/>
          </p:nvSpPr>
          <p:spPr>
            <a:xfrm>
              <a:off x="17859" y="14883"/>
              <a:ext cx="9126220" cy="20955"/>
            </a:xfrm>
            <a:custGeom>
              <a:avLst/>
              <a:gdLst/>
              <a:ahLst/>
              <a:cxnLst/>
              <a:rect l="l" t="t" r="r" b="b"/>
              <a:pathLst>
                <a:path w="9126220" h="20955" extrusionOk="0">
                  <a:moveTo>
                    <a:pt x="0" y="0"/>
                  </a:moveTo>
                  <a:lnTo>
                    <a:pt x="9126139" y="0"/>
                  </a:lnTo>
                  <a:lnTo>
                    <a:pt x="9126139" y="20835"/>
                  </a:lnTo>
                  <a:lnTo>
                    <a:pt x="0" y="20835"/>
                  </a:lnTo>
                  <a:lnTo>
                    <a:pt x="0" y="0"/>
                  </a:lnTo>
                  <a:close/>
                </a:path>
              </a:pathLst>
            </a:custGeom>
            <a:solidFill>
              <a:srgbClr val="181F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latin typeface="Open Sans"/>
                <a:ea typeface="Open Sans"/>
                <a:cs typeface="Open Sans"/>
                <a:sym typeface="Open Sans"/>
              </a:endParaRPr>
            </a:p>
          </p:txBody>
        </p:sp>
      </p:grpSp>
      <p:sp>
        <p:nvSpPr>
          <p:cNvPr id="393" name="Google Shape;393;p44"/>
          <p:cNvSpPr txBox="1"/>
          <p:nvPr/>
        </p:nvSpPr>
        <p:spPr>
          <a:xfrm>
            <a:off x="4427562" y="1078601"/>
            <a:ext cx="4609950" cy="3972241"/>
          </a:xfrm>
          <a:prstGeom prst="rect">
            <a:avLst/>
          </a:prstGeom>
          <a:noFill/>
          <a:ln>
            <a:noFill/>
          </a:ln>
        </p:spPr>
        <p:txBody>
          <a:bodyPr spcFirstLastPara="1" wrap="square" lIns="0" tIns="93325" rIns="0" bIns="0" anchor="t" anchorCtr="0">
            <a:spAutoFit/>
          </a:bodyPr>
          <a:lstStyle/>
          <a:p>
            <a:pPr marL="0" lvl="0" indent="0" algn="l" rtl="0">
              <a:lnSpc>
                <a:spcPct val="150000"/>
              </a:lnSpc>
              <a:spcBef>
                <a:spcPts val="0"/>
              </a:spcBef>
              <a:spcAft>
                <a:spcPts val="0"/>
              </a:spcAft>
              <a:buNone/>
            </a:pPr>
            <a:r>
              <a:rPr lang="hi-IN" sz="2400" b="1"/>
              <a:t>निर्भर करती है:</a:t>
            </a:r>
            <a:endParaRPr/>
          </a:p>
          <a:p>
            <a:pPr marL="342900" lvl="0" indent="-342900" algn="l" rtl="0">
              <a:lnSpc>
                <a:spcPct val="150000"/>
              </a:lnSpc>
              <a:spcBef>
                <a:spcPts val="0"/>
              </a:spcBef>
              <a:spcAft>
                <a:spcPts val="0"/>
              </a:spcAft>
              <a:buSzPts val="2400"/>
              <a:buFont typeface="Arial"/>
              <a:buChar char="•"/>
            </a:pPr>
            <a:r>
              <a:rPr lang="hi-IN" sz="2400"/>
              <a:t>आसपास के वातावरण की स्थिरता पर।</a:t>
            </a:r>
            <a:endParaRPr/>
          </a:p>
          <a:p>
            <a:pPr marL="342900" lvl="0" indent="-342900" algn="l" rtl="0">
              <a:lnSpc>
                <a:spcPct val="150000"/>
              </a:lnSpc>
              <a:spcBef>
                <a:spcPts val="0"/>
              </a:spcBef>
              <a:spcAft>
                <a:spcPts val="0"/>
              </a:spcAft>
              <a:buSzPts val="2400"/>
              <a:buFont typeface="Arial"/>
              <a:buChar char="•"/>
            </a:pPr>
            <a:r>
              <a:rPr lang="hi-IN" sz="2400"/>
              <a:t>उपलब्ध बचावकर्ताओं की संख्या पर।</a:t>
            </a:r>
            <a:endParaRPr/>
          </a:p>
          <a:p>
            <a:pPr marL="342900" lvl="0" indent="-342900" algn="l" rtl="0">
              <a:lnSpc>
                <a:spcPct val="150000"/>
              </a:lnSpc>
              <a:spcBef>
                <a:spcPts val="0"/>
              </a:spcBef>
              <a:spcAft>
                <a:spcPts val="0"/>
              </a:spcAft>
              <a:buSzPts val="2400"/>
              <a:buFont typeface="Arial"/>
              <a:buChar char="•"/>
            </a:pPr>
            <a:r>
              <a:rPr lang="hi-IN" sz="2400"/>
              <a:t>बचावकर्ताओं की ताकत और क्षमता पर।</a:t>
            </a:r>
            <a:endParaRPr/>
          </a:p>
          <a:p>
            <a:pPr marL="342900" lvl="0" indent="-342900" algn="l" rtl="0">
              <a:lnSpc>
                <a:spcPct val="150000"/>
              </a:lnSpc>
              <a:spcBef>
                <a:spcPts val="0"/>
              </a:spcBef>
              <a:spcAft>
                <a:spcPts val="0"/>
              </a:spcAft>
              <a:buSzPts val="2400"/>
              <a:buFont typeface="Arial"/>
              <a:buChar char="•"/>
            </a:pPr>
            <a:r>
              <a:rPr lang="hi-IN" sz="2400"/>
              <a:t>पीड़ित की स्थिति पर I</a:t>
            </a:r>
            <a:endParaRPr sz="2400">
              <a:solidFill>
                <a:schemeClr val="dk1"/>
              </a:solidFill>
              <a:latin typeface="Open Sans"/>
              <a:ea typeface="Open Sans"/>
              <a:cs typeface="Open Sans"/>
              <a:sym typeface="Open Sans"/>
            </a:endParaRPr>
          </a:p>
        </p:txBody>
      </p:sp>
      <p:sp>
        <p:nvSpPr>
          <p:cNvPr id="394" name="Google Shape;394;p44"/>
          <p:cNvSpPr/>
          <p:nvPr/>
        </p:nvSpPr>
        <p:spPr>
          <a:xfrm>
            <a:off x="609600" y="1428750"/>
            <a:ext cx="3733800" cy="1938992"/>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hi-IN" sz="4000" b="1">
                <a:solidFill>
                  <a:srgbClr val="FF0000"/>
                </a:solidFill>
              </a:rPr>
              <a:t> पीड़ित को निकलाने की विधि</a:t>
            </a:r>
            <a:endParaRPr sz="1600" b="1">
              <a:solidFill>
                <a:srgbClr val="FF0000"/>
              </a:solidFill>
            </a:endParaRPr>
          </a:p>
        </p:txBody>
      </p:sp>
      <p:pic>
        <p:nvPicPr>
          <p:cNvPr id="395" name="Google Shape;395;p44"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396" name="Google Shape;396;p44"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Shape 400"/>
        <p:cNvGrpSpPr/>
        <p:nvPr/>
      </p:nvGrpSpPr>
      <p:grpSpPr>
        <a:xfrm>
          <a:off x="0" y="0"/>
          <a:ext cx="0" cy="0"/>
          <a:chOff x="0" y="0"/>
          <a:chExt cx="0" cy="0"/>
        </a:xfrm>
      </p:grpSpPr>
      <p:sp>
        <p:nvSpPr>
          <p:cNvPr id="401" name="Google Shape;401;p45"/>
          <p:cNvSpPr txBox="1">
            <a:spLocks noGrp="1"/>
          </p:cNvSpPr>
          <p:nvPr>
            <p:ph type="title"/>
          </p:nvPr>
        </p:nvSpPr>
        <p:spPr>
          <a:xfrm>
            <a:off x="1066800" y="1349574"/>
            <a:ext cx="2667000" cy="1862048"/>
          </a:xfrm>
          <a:prstGeom prst="rect">
            <a:avLst/>
          </a:prstGeom>
          <a:noFill/>
          <a:ln>
            <a:noFill/>
          </a:ln>
        </p:spPr>
        <p:txBody>
          <a:bodyPr spcFirstLastPara="1" wrap="square" lIns="0" tIns="15225" rIns="0" bIns="0" anchor="ctr" anchorCtr="0">
            <a:spAutoFit/>
          </a:bodyPr>
          <a:lstStyle/>
          <a:p>
            <a:pPr marL="12700" lvl="0" indent="0" algn="l" rtl="0">
              <a:lnSpc>
                <a:spcPct val="100000"/>
              </a:lnSpc>
              <a:spcBef>
                <a:spcPts val="0"/>
              </a:spcBef>
              <a:spcAft>
                <a:spcPts val="0"/>
              </a:spcAft>
              <a:buClr>
                <a:srgbClr val="FF0000"/>
              </a:buClr>
              <a:buSzPts val="4000"/>
              <a:buFont typeface="Open Sans"/>
              <a:buNone/>
            </a:pPr>
            <a:r>
              <a:rPr lang="hi-IN" sz="4000">
                <a:solidFill>
                  <a:srgbClr val="FF0000"/>
                </a:solidFill>
              </a:rPr>
              <a:t>पीडित को निकालने के प्रकार </a:t>
            </a:r>
            <a:endParaRPr sz="4000" b="1">
              <a:solidFill>
                <a:srgbClr val="FF0000"/>
              </a:solidFill>
            </a:endParaRPr>
          </a:p>
        </p:txBody>
      </p:sp>
      <p:sp>
        <p:nvSpPr>
          <p:cNvPr id="402" name="Google Shape;402;p45"/>
          <p:cNvSpPr txBox="1"/>
          <p:nvPr/>
        </p:nvSpPr>
        <p:spPr>
          <a:xfrm>
            <a:off x="4876800" y="1352550"/>
            <a:ext cx="3581400" cy="2895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endParaRPr sz="1800"/>
          </a:p>
        </p:txBody>
      </p:sp>
      <p:sp>
        <p:nvSpPr>
          <p:cNvPr id="403" name="Google Shape;403;p45"/>
          <p:cNvSpPr txBox="1"/>
          <p:nvPr/>
        </p:nvSpPr>
        <p:spPr>
          <a:xfrm>
            <a:off x="4191000" y="971550"/>
            <a:ext cx="4572000" cy="3046988"/>
          </a:xfrm>
          <a:prstGeom prst="rect">
            <a:avLst/>
          </a:prstGeom>
          <a:noFill/>
          <a:ln>
            <a:noFill/>
          </a:ln>
        </p:spPr>
        <p:txBody>
          <a:bodyPr spcFirstLastPara="1" wrap="square" lIns="91425" tIns="45700" rIns="91425" bIns="45700" anchor="t" anchorCtr="0">
            <a:spAutoFit/>
          </a:bodyPr>
          <a:lstStyle/>
          <a:p>
            <a:pPr marL="0" lvl="0" indent="0" algn="ctr" rtl="0">
              <a:spcBef>
                <a:spcPts val="0"/>
              </a:spcBef>
              <a:spcAft>
                <a:spcPts val="0"/>
              </a:spcAft>
              <a:buNone/>
            </a:pPr>
            <a:r>
              <a:rPr lang="hi-IN" sz="2400" b="1"/>
              <a:t>पीड़ितों को हटाने के प्रकार:- </a:t>
            </a:r>
            <a:endParaRPr/>
          </a:p>
          <a:p>
            <a:pPr marL="0" lvl="0" indent="0" algn="l" rtl="0">
              <a:spcBef>
                <a:spcPts val="0"/>
              </a:spcBef>
              <a:spcAft>
                <a:spcPts val="0"/>
              </a:spcAft>
              <a:buNone/>
            </a:pPr>
            <a:endParaRPr sz="2400"/>
          </a:p>
          <a:p>
            <a:pPr marL="342900" lvl="0" indent="-342900" algn="l" rtl="0">
              <a:spcBef>
                <a:spcPts val="0"/>
              </a:spcBef>
              <a:spcAft>
                <a:spcPts val="0"/>
              </a:spcAft>
              <a:buSzPts val="2400"/>
              <a:buFont typeface="Arial"/>
              <a:buChar char="•"/>
            </a:pPr>
            <a:r>
              <a:rPr lang="hi-IN" sz="2400"/>
              <a:t>स्वयं हटना या मदद से।</a:t>
            </a:r>
            <a:endParaRPr sz="2400"/>
          </a:p>
          <a:p>
            <a:pPr marL="342900" lvl="0" indent="-190500" algn="l" rtl="0">
              <a:spcBef>
                <a:spcPts val="0"/>
              </a:spcBef>
              <a:spcAft>
                <a:spcPts val="0"/>
              </a:spcAft>
              <a:buSzPts val="2400"/>
              <a:buFont typeface="Arial"/>
              <a:buNone/>
            </a:pPr>
            <a:endParaRPr sz="2400"/>
          </a:p>
          <a:p>
            <a:pPr marL="342900" lvl="0" indent="-342900" algn="l" rtl="0">
              <a:spcBef>
                <a:spcPts val="0"/>
              </a:spcBef>
              <a:spcAft>
                <a:spcPts val="0"/>
              </a:spcAft>
              <a:buSzPts val="2400"/>
              <a:buFont typeface="Arial"/>
              <a:buChar char="•"/>
            </a:pPr>
            <a:r>
              <a:rPr lang="hi-IN" sz="2400"/>
              <a:t>उठाकर या घसीटकर निकालना।</a:t>
            </a:r>
            <a:endParaRPr sz="2400"/>
          </a:p>
          <a:p>
            <a:pPr marL="342900" lvl="0" indent="-190500" algn="l" rtl="0">
              <a:spcBef>
                <a:spcPts val="0"/>
              </a:spcBef>
              <a:spcAft>
                <a:spcPts val="0"/>
              </a:spcAft>
              <a:buSzPts val="2400"/>
              <a:buFont typeface="Arial"/>
              <a:buNone/>
            </a:pPr>
            <a:endParaRPr sz="2400"/>
          </a:p>
          <a:p>
            <a:pPr marL="342900" lvl="0" indent="-342900" algn="l" rtl="0">
              <a:spcBef>
                <a:spcPts val="0"/>
              </a:spcBef>
              <a:spcAft>
                <a:spcPts val="0"/>
              </a:spcAft>
              <a:buSzPts val="2400"/>
              <a:buFont typeface="Arial"/>
              <a:buChar char="•"/>
            </a:pPr>
            <a:r>
              <a:rPr lang="hi-IN" sz="2400"/>
              <a:t>यदि संभव हो तो पीड़ित को स्वयं बाहर निकलने देना।</a:t>
            </a:r>
            <a:endParaRPr/>
          </a:p>
        </p:txBody>
      </p:sp>
      <p:pic>
        <p:nvPicPr>
          <p:cNvPr id="404" name="Google Shape;404;p45"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405" name="Google Shape;405;p45"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p46"/>
          <p:cNvSpPr txBox="1">
            <a:spLocks noGrp="1"/>
          </p:cNvSpPr>
          <p:nvPr>
            <p:ph type="title"/>
          </p:nvPr>
        </p:nvSpPr>
        <p:spPr>
          <a:xfrm>
            <a:off x="1009650" y="1501378"/>
            <a:ext cx="2952750" cy="99417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FF0000"/>
              </a:buClr>
              <a:buSzPct val="100000"/>
              <a:buFont typeface="Open Sans"/>
              <a:buNone/>
            </a:pPr>
            <a:r>
              <a:rPr lang="hi-IN" sz="4400">
                <a:solidFill>
                  <a:srgbClr val="FF0000"/>
                </a:solidFill>
              </a:rPr>
              <a:t>पुनरावलोकन</a:t>
            </a:r>
            <a:r>
              <a:rPr lang="hi-IN" sz="3600"/>
              <a:t> </a:t>
            </a:r>
            <a:br>
              <a:rPr lang="hi-IN" sz="3600" u="sng"/>
            </a:br>
            <a:endParaRPr/>
          </a:p>
        </p:txBody>
      </p:sp>
      <p:sp>
        <p:nvSpPr>
          <p:cNvPr id="411" name="Google Shape;411;p46"/>
          <p:cNvSpPr txBox="1">
            <a:spLocks noGrp="1"/>
          </p:cNvSpPr>
          <p:nvPr>
            <p:ph type="body" idx="1"/>
          </p:nvPr>
        </p:nvSpPr>
        <p:spPr>
          <a:xfrm>
            <a:off x="4343400" y="1047750"/>
            <a:ext cx="4171950" cy="3584973"/>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2400"/>
              <a:buChar char="•"/>
            </a:pPr>
            <a:r>
              <a:rPr lang="hi-IN" sz="2400"/>
              <a:t>अब आपने सीखा:-</a:t>
            </a:r>
            <a:endParaRPr/>
          </a:p>
          <a:p>
            <a:pPr marL="171450" lvl="0" indent="-19050" algn="l" rtl="0">
              <a:lnSpc>
                <a:spcPct val="90000"/>
              </a:lnSpc>
              <a:spcBef>
                <a:spcPts val="750"/>
              </a:spcBef>
              <a:spcAft>
                <a:spcPts val="0"/>
              </a:spcAft>
              <a:buClr>
                <a:schemeClr val="dk1"/>
              </a:buClr>
              <a:buSzPts val="2400"/>
              <a:buNone/>
            </a:pPr>
            <a:endParaRPr sz="2400"/>
          </a:p>
          <a:p>
            <a:pPr marL="171450" lvl="0" indent="-171450" algn="l" rtl="0">
              <a:lnSpc>
                <a:spcPct val="90000"/>
              </a:lnSpc>
              <a:spcBef>
                <a:spcPts val="750"/>
              </a:spcBef>
              <a:spcAft>
                <a:spcPts val="0"/>
              </a:spcAft>
              <a:buClr>
                <a:schemeClr val="dk1"/>
              </a:buClr>
              <a:buSzPts val="2400"/>
              <a:buChar char="•"/>
            </a:pPr>
            <a:r>
              <a:rPr lang="hi-IN" sz="2400"/>
              <a:t>बेसिक सर्च और रेस्क्यू और इसके सिद्धांत।</a:t>
            </a:r>
            <a:endParaRPr/>
          </a:p>
          <a:p>
            <a:pPr marL="171450" lvl="0" indent="-171450" algn="l" rtl="0">
              <a:lnSpc>
                <a:spcPct val="90000"/>
              </a:lnSpc>
              <a:spcBef>
                <a:spcPts val="750"/>
              </a:spcBef>
              <a:spcAft>
                <a:spcPts val="0"/>
              </a:spcAft>
              <a:buClr>
                <a:schemeClr val="dk1"/>
              </a:buClr>
              <a:buSzPts val="2400"/>
              <a:buChar char="•"/>
            </a:pPr>
            <a:r>
              <a:rPr lang="hi-IN" sz="2400"/>
              <a:t>संभावित सर्च और रेस्क्यू परिस्थितियों के लिये साइज़-अप आवश्यकताओ की पहचान करना (Size up)।</a:t>
            </a:r>
            <a:endParaRPr/>
          </a:p>
          <a:p>
            <a:pPr marL="0" lvl="0" indent="0" algn="l" rtl="0">
              <a:lnSpc>
                <a:spcPct val="90000"/>
              </a:lnSpc>
              <a:spcBef>
                <a:spcPts val="750"/>
              </a:spcBef>
              <a:spcAft>
                <a:spcPts val="0"/>
              </a:spcAft>
              <a:buClr>
                <a:schemeClr val="dk1"/>
              </a:buClr>
              <a:buSzPts val="2400"/>
              <a:buNone/>
            </a:pPr>
            <a:endParaRPr sz="2400"/>
          </a:p>
        </p:txBody>
      </p:sp>
      <p:pic>
        <p:nvPicPr>
          <p:cNvPr id="412" name="Google Shape;412;p46"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413" name="Google Shape;413;p46"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47"/>
          <p:cNvSpPr txBox="1">
            <a:spLocks noGrp="1"/>
          </p:cNvSpPr>
          <p:nvPr>
            <p:ph type="body" idx="1"/>
          </p:nvPr>
        </p:nvSpPr>
        <p:spPr>
          <a:xfrm>
            <a:off x="4114800" y="1047750"/>
            <a:ext cx="4876800" cy="3852337"/>
          </a:xfrm>
          <a:prstGeom prst="rect">
            <a:avLst/>
          </a:prstGeom>
          <a:noFill/>
          <a:ln>
            <a:noFill/>
          </a:ln>
        </p:spPr>
        <p:txBody>
          <a:bodyPr spcFirstLastPara="1" wrap="square" lIns="91425" tIns="45700" rIns="91425" bIns="45700" anchor="t" anchorCtr="0">
            <a:normAutofit/>
          </a:bodyPr>
          <a:lstStyle/>
          <a:p>
            <a:pPr marL="0" marR="40640" lvl="0" indent="0" algn="l" rtl="0">
              <a:lnSpc>
                <a:spcPct val="130416"/>
              </a:lnSpc>
              <a:spcBef>
                <a:spcPts val="0"/>
              </a:spcBef>
              <a:spcAft>
                <a:spcPts val="0"/>
              </a:spcAft>
              <a:buClr>
                <a:schemeClr val="dk1"/>
              </a:buClr>
              <a:buSzPts val="2400"/>
              <a:buNone/>
            </a:pPr>
            <a:endParaRPr sz="2400">
              <a:latin typeface="Open Sans"/>
              <a:ea typeface="Open Sans"/>
              <a:cs typeface="Open Sans"/>
              <a:sym typeface="Open Sans"/>
            </a:endParaRPr>
          </a:p>
          <a:p>
            <a:pPr marL="171450" lvl="0" indent="-171450" algn="l" rtl="0">
              <a:lnSpc>
                <a:spcPct val="90000"/>
              </a:lnSpc>
              <a:spcBef>
                <a:spcPts val="750"/>
              </a:spcBef>
              <a:spcAft>
                <a:spcPts val="0"/>
              </a:spcAft>
              <a:buClr>
                <a:schemeClr val="dk1"/>
              </a:buClr>
              <a:buSzPts val="2400"/>
              <a:buChar char="•"/>
            </a:pPr>
            <a:r>
              <a:rPr lang="hi-IN" sz="2400"/>
              <a:t>संरचना में खोज की सामान्य तकनीकें।</a:t>
            </a:r>
            <a:endParaRPr/>
          </a:p>
          <a:p>
            <a:pPr marL="0" lvl="0" indent="0" algn="l" rtl="0">
              <a:lnSpc>
                <a:spcPct val="90000"/>
              </a:lnSpc>
              <a:spcBef>
                <a:spcPts val="750"/>
              </a:spcBef>
              <a:spcAft>
                <a:spcPts val="0"/>
              </a:spcAft>
              <a:buClr>
                <a:schemeClr val="dk1"/>
              </a:buClr>
              <a:buSzPts val="2400"/>
              <a:buNone/>
            </a:pPr>
            <a:endParaRPr sz="2400"/>
          </a:p>
          <a:p>
            <a:pPr marL="171450" lvl="0" indent="-171450" algn="l" rtl="0">
              <a:lnSpc>
                <a:spcPct val="90000"/>
              </a:lnSpc>
              <a:spcBef>
                <a:spcPts val="750"/>
              </a:spcBef>
              <a:spcAft>
                <a:spcPts val="0"/>
              </a:spcAft>
              <a:buClr>
                <a:schemeClr val="dk1"/>
              </a:buClr>
              <a:buSzPts val="2400"/>
              <a:buChar char="•"/>
            </a:pPr>
            <a:r>
              <a:rPr lang="hi-IN" sz="2400"/>
              <a:t>मलबा हटाने और पीड़ितों को बाहर निकालने की सुरक्षित तकनीकें।</a:t>
            </a:r>
            <a:endParaRPr/>
          </a:p>
          <a:p>
            <a:pPr marL="0" lvl="0" indent="0" algn="l" rtl="0">
              <a:lnSpc>
                <a:spcPct val="90000"/>
              </a:lnSpc>
              <a:spcBef>
                <a:spcPts val="750"/>
              </a:spcBef>
              <a:spcAft>
                <a:spcPts val="0"/>
              </a:spcAft>
              <a:buClr>
                <a:schemeClr val="dk1"/>
              </a:buClr>
              <a:buSzPts val="2400"/>
              <a:buNone/>
            </a:pPr>
            <a:endParaRPr sz="2400"/>
          </a:p>
          <a:p>
            <a:pPr marL="171450" lvl="0" indent="-171450" algn="l" rtl="0">
              <a:lnSpc>
                <a:spcPct val="90000"/>
              </a:lnSpc>
              <a:spcBef>
                <a:spcPts val="750"/>
              </a:spcBef>
              <a:spcAft>
                <a:spcPts val="0"/>
              </a:spcAft>
              <a:buClr>
                <a:schemeClr val="dk1"/>
              </a:buClr>
              <a:buSzPts val="2400"/>
              <a:buChar char="•"/>
            </a:pPr>
            <a:r>
              <a:rPr lang="hi-IN" sz="2400"/>
              <a:t>सर्च और रेस्क्यू के दौरान बचावकर्ता की सुरक्षा I</a:t>
            </a:r>
            <a:endParaRPr sz="2400">
              <a:latin typeface="Open Sans"/>
              <a:ea typeface="Open Sans"/>
              <a:cs typeface="Open Sans"/>
              <a:sym typeface="Open Sans"/>
            </a:endParaRPr>
          </a:p>
        </p:txBody>
      </p:sp>
      <p:sp>
        <p:nvSpPr>
          <p:cNvPr id="419" name="Google Shape;419;p47"/>
          <p:cNvSpPr/>
          <p:nvPr/>
        </p:nvSpPr>
        <p:spPr>
          <a:xfrm>
            <a:off x="650557" y="1657350"/>
            <a:ext cx="3039615" cy="769441"/>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400">
                <a:solidFill>
                  <a:srgbClr val="FF0000"/>
                </a:solidFill>
              </a:rPr>
              <a:t>पुनरावलोकन</a:t>
            </a:r>
            <a:endParaRPr sz="1800">
              <a:solidFill>
                <a:srgbClr val="FF0000"/>
              </a:solidFill>
            </a:endParaRPr>
          </a:p>
        </p:txBody>
      </p:sp>
      <p:pic>
        <p:nvPicPr>
          <p:cNvPr id="420" name="Google Shape;420;p47"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421" name="Google Shape;421;p47"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49"/>
          <p:cNvSpPr txBox="1">
            <a:spLocks noGrp="1"/>
          </p:cNvSpPr>
          <p:nvPr>
            <p:ph type="body" idx="1"/>
          </p:nvPr>
        </p:nvSpPr>
        <p:spPr>
          <a:xfrm>
            <a:off x="3886200" y="1428750"/>
            <a:ext cx="4851400" cy="2057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100"/>
              <a:buNone/>
            </a:pPr>
            <a:r>
              <a:rPr lang="hi-IN"/>
              <a:t>प्रश्न - एकाधिक कमरों की जाँच करते समय हम किस सिद्धांत का पालन करते हैं?</a:t>
            </a:r>
            <a:endParaRPr/>
          </a:p>
          <a:p>
            <a:pPr marL="385763" lvl="1" indent="-233363" algn="l" rtl="0">
              <a:lnSpc>
                <a:spcPct val="90000"/>
              </a:lnSpc>
              <a:spcBef>
                <a:spcPts val="375"/>
              </a:spcBef>
              <a:spcAft>
                <a:spcPts val="0"/>
              </a:spcAft>
              <a:buClr>
                <a:schemeClr val="dk1"/>
              </a:buClr>
              <a:buSzPts val="2400"/>
              <a:buNone/>
            </a:pPr>
            <a:endParaRPr sz="2400"/>
          </a:p>
          <a:p>
            <a:pPr marL="0" lvl="0" indent="0" algn="l" rtl="0">
              <a:lnSpc>
                <a:spcPct val="90000"/>
              </a:lnSpc>
              <a:spcBef>
                <a:spcPts val="750"/>
              </a:spcBef>
              <a:spcAft>
                <a:spcPts val="0"/>
              </a:spcAft>
              <a:buClr>
                <a:schemeClr val="dk1"/>
              </a:buClr>
              <a:buSzPts val="2100"/>
              <a:buNone/>
            </a:pPr>
            <a:r>
              <a:rPr lang="hi-IN"/>
              <a:t>प्रश्न-</a:t>
            </a:r>
            <a:r>
              <a:rPr lang="hi-IN" sz="2400"/>
              <a:t> </a:t>
            </a:r>
            <a:r>
              <a:rPr lang="hi-IN"/>
              <a:t>क्रिबिंग  के …………………..प्रकार हैं?</a:t>
            </a:r>
            <a:endParaRPr/>
          </a:p>
          <a:p>
            <a:pPr marL="0" lvl="1" indent="152400" algn="l" rtl="0">
              <a:lnSpc>
                <a:spcPct val="90000"/>
              </a:lnSpc>
              <a:spcBef>
                <a:spcPts val="375"/>
              </a:spcBef>
              <a:spcAft>
                <a:spcPts val="0"/>
              </a:spcAft>
              <a:buClr>
                <a:schemeClr val="dk1"/>
              </a:buClr>
              <a:buSzPts val="2400"/>
              <a:buNone/>
            </a:pPr>
            <a:endParaRPr sz="2400" b="1"/>
          </a:p>
          <a:p>
            <a:pPr marL="385763" lvl="1" indent="-233363" algn="l" rtl="0">
              <a:lnSpc>
                <a:spcPct val="90000"/>
              </a:lnSpc>
              <a:spcBef>
                <a:spcPts val="375"/>
              </a:spcBef>
              <a:spcAft>
                <a:spcPts val="0"/>
              </a:spcAft>
              <a:buClr>
                <a:schemeClr val="dk1"/>
              </a:buClr>
              <a:buSzPts val="2400"/>
              <a:buNone/>
            </a:pPr>
            <a:endParaRPr sz="2400"/>
          </a:p>
          <a:p>
            <a:pPr marL="385763" lvl="1" indent="-233363" algn="l" rtl="0">
              <a:lnSpc>
                <a:spcPct val="90000"/>
              </a:lnSpc>
              <a:spcBef>
                <a:spcPts val="375"/>
              </a:spcBef>
              <a:spcAft>
                <a:spcPts val="0"/>
              </a:spcAft>
              <a:buClr>
                <a:schemeClr val="dk1"/>
              </a:buClr>
              <a:buSzPts val="2400"/>
              <a:buFont typeface="Open Sans"/>
              <a:buNone/>
            </a:pPr>
            <a:endParaRPr sz="2400"/>
          </a:p>
          <a:p>
            <a:pPr marL="257175" lvl="1" indent="-66675" algn="l" rtl="0">
              <a:lnSpc>
                <a:spcPct val="90000"/>
              </a:lnSpc>
              <a:spcBef>
                <a:spcPts val="375"/>
              </a:spcBef>
              <a:spcAft>
                <a:spcPts val="0"/>
              </a:spcAft>
              <a:buClr>
                <a:schemeClr val="dk1"/>
              </a:buClr>
              <a:buSzPts val="3000"/>
              <a:buNone/>
            </a:pPr>
            <a:endParaRPr sz="3000">
              <a:latin typeface="Open Sans"/>
              <a:ea typeface="Open Sans"/>
              <a:cs typeface="Open Sans"/>
              <a:sym typeface="Open Sans"/>
            </a:endParaRPr>
          </a:p>
          <a:p>
            <a:pPr marL="257175" lvl="1" indent="-66675" algn="l" rtl="0">
              <a:lnSpc>
                <a:spcPct val="90000"/>
              </a:lnSpc>
              <a:spcBef>
                <a:spcPts val="375"/>
              </a:spcBef>
              <a:spcAft>
                <a:spcPts val="0"/>
              </a:spcAft>
              <a:buClr>
                <a:schemeClr val="dk1"/>
              </a:buClr>
              <a:buSzPts val="3000"/>
              <a:buNone/>
            </a:pPr>
            <a:endParaRPr sz="3000" b="1">
              <a:latin typeface="Open Sans"/>
              <a:ea typeface="Open Sans"/>
              <a:cs typeface="Open Sans"/>
              <a:sym typeface="Open Sans"/>
            </a:endParaRPr>
          </a:p>
          <a:p>
            <a:pPr marL="257175" lvl="1" indent="-66675" algn="l" rtl="0">
              <a:lnSpc>
                <a:spcPct val="90000"/>
              </a:lnSpc>
              <a:spcBef>
                <a:spcPts val="375"/>
              </a:spcBef>
              <a:spcAft>
                <a:spcPts val="0"/>
              </a:spcAft>
              <a:buClr>
                <a:schemeClr val="dk1"/>
              </a:buClr>
              <a:buSzPts val="3000"/>
              <a:buFont typeface="Arial"/>
              <a:buNone/>
            </a:pPr>
            <a:endParaRPr sz="3000" b="1">
              <a:latin typeface="Open Sans"/>
              <a:ea typeface="Open Sans"/>
              <a:cs typeface="Open Sans"/>
              <a:sym typeface="Open Sans"/>
            </a:endParaRPr>
          </a:p>
          <a:p>
            <a:pPr marL="171450" lvl="0" indent="0" algn="l" rtl="0">
              <a:lnSpc>
                <a:spcPct val="90000"/>
              </a:lnSpc>
              <a:spcBef>
                <a:spcPts val="750"/>
              </a:spcBef>
              <a:spcAft>
                <a:spcPts val="0"/>
              </a:spcAft>
              <a:buClr>
                <a:schemeClr val="dk1"/>
              </a:buClr>
              <a:buSzPts val="3000"/>
              <a:buNone/>
            </a:pPr>
            <a:endParaRPr sz="3000">
              <a:latin typeface="Open Sans"/>
              <a:ea typeface="Open Sans"/>
              <a:cs typeface="Open Sans"/>
              <a:sym typeface="Open Sans"/>
            </a:endParaRPr>
          </a:p>
        </p:txBody>
      </p:sp>
      <p:sp>
        <p:nvSpPr>
          <p:cNvPr id="435" name="Google Shape;435;p49"/>
          <p:cNvSpPr/>
          <p:nvPr/>
        </p:nvSpPr>
        <p:spPr>
          <a:xfrm>
            <a:off x="838200" y="1428750"/>
            <a:ext cx="2199641" cy="707886"/>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000"/>
              <a:t>मूल्यांकन</a:t>
            </a:r>
            <a:r>
              <a:rPr lang="hi-IN" sz="4000">
                <a:solidFill>
                  <a:srgbClr val="FF0000"/>
                </a:solidFill>
                <a:latin typeface="Open Sans"/>
                <a:ea typeface="Open Sans"/>
                <a:cs typeface="Open Sans"/>
                <a:sym typeface="Open Sans"/>
              </a:rPr>
              <a:t> </a:t>
            </a:r>
            <a:endParaRPr sz="1800">
              <a:solidFill>
                <a:srgbClr val="FF0000"/>
              </a:solidFill>
            </a:endParaRPr>
          </a:p>
        </p:txBody>
      </p:sp>
      <p:pic>
        <p:nvPicPr>
          <p:cNvPr id="436" name="Google Shape;436;p49"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437" name="Google Shape;437;p49"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pic>
        <p:nvPicPr>
          <p:cNvPr id="383" name="Google Shape;383;p43" descr="See the source image"/>
          <p:cNvPicPr preferRelativeResize="0"/>
          <p:nvPr/>
        </p:nvPicPr>
        <p:blipFill rotWithShape="1">
          <a:blip r:embed="rId3">
            <a:alphaModFix/>
          </a:blip>
          <a:srcRect/>
          <a:stretch/>
        </p:blipFill>
        <p:spPr>
          <a:xfrm>
            <a:off x="4400551" y="1143000"/>
            <a:ext cx="3583781" cy="3714750"/>
          </a:xfrm>
          <a:prstGeom prst="rect">
            <a:avLst/>
          </a:prstGeom>
          <a:noFill/>
          <a:ln>
            <a:noFill/>
          </a:ln>
        </p:spPr>
      </p:pic>
      <p:sp>
        <p:nvSpPr>
          <p:cNvPr id="384" name="Google Shape;384;p43"/>
          <p:cNvSpPr txBox="1">
            <a:spLocks noGrp="1"/>
          </p:cNvSpPr>
          <p:nvPr>
            <p:ph type="title"/>
          </p:nvPr>
        </p:nvSpPr>
        <p:spPr>
          <a:xfrm>
            <a:off x="1371600" y="2114550"/>
            <a:ext cx="2857500" cy="400050"/>
          </a:xfrm>
          <a:prstGeom prst="rect">
            <a:avLst/>
          </a:prstGeom>
          <a:noFill/>
          <a:ln>
            <a:noFill/>
          </a:ln>
        </p:spPr>
        <p:txBody>
          <a:bodyPr spcFirstLastPara="1" wrap="square" lIns="68569" tIns="34275" rIns="68569" bIns="34275" anchor="ctr" anchorCtr="0">
            <a:noAutofit/>
          </a:bodyPr>
          <a:lstStyle/>
          <a:p>
            <a:r>
              <a:rPr lang="en-US" sz="4500" b="1">
                <a:solidFill>
                  <a:srgbClr val="FF0000"/>
                </a:solidFill>
              </a:rPr>
              <a:t>कोई प्रश्न</a:t>
            </a:r>
            <a:endParaRPr/>
          </a:p>
        </p:txBody>
      </p:sp>
      <p:pic>
        <p:nvPicPr>
          <p:cNvPr id="385" name="Google Shape;385;p43" descr="A logo with text on it  AI-generated content may be incorrect."/>
          <p:cNvPicPr preferRelativeResize="0"/>
          <p:nvPr/>
        </p:nvPicPr>
        <p:blipFill rotWithShape="1">
          <a:blip r:embed="rId4">
            <a:alphaModFix/>
          </a:blip>
          <a:srcRect/>
          <a:stretch/>
        </p:blipFill>
        <p:spPr>
          <a:xfrm>
            <a:off x="1169194" y="33338"/>
            <a:ext cx="785813" cy="702469"/>
          </a:xfrm>
          <a:prstGeom prst="rect">
            <a:avLst/>
          </a:prstGeom>
          <a:noFill/>
          <a:ln>
            <a:noFill/>
          </a:ln>
        </p:spPr>
      </p:pic>
      <p:pic>
        <p:nvPicPr>
          <p:cNvPr id="386" name="Google Shape;386;p43" descr="C:\Users\Acer\Downloads\WhatsApp Image 2025-09-04 at 17.24.38 (3).jpeg"/>
          <p:cNvPicPr preferRelativeResize="0"/>
          <p:nvPr/>
        </p:nvPicPr>
        <p:blipFill rotWithShape="1">
          <a:blip r:embed="rId5">
            <a:alphaModFix/>
          </a:blip>
          <a:srcRect/>
          <a:stretch/>
        </p:blipFill>
        <p:spPr>
          <a:xfrm>
            <a:off x="7191375" y="38100"/>
            <a:ext cx="809625" cy="7512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a:spLocks noGrp="1"/>
          </p:cNvSpPr>
          <p:nvPr>
            <p:ph type="body" idx="4294967295"/>
          </p:nvPr>
        </p:nvSpPr>
        <p:spPr>
          <a:xfrm>
            <a:off x="4191000" y="1123950"/>
            <a:ext cx="4876800" cy="3790950"/>
          </a:xfrm>
          <a:prstGeom prst="rect">
            <a:avLst/>
          </a:prstGeom>
          <a:noFill/>
          <a:ln>
            <a:noFill/>
          </a:ln>
        </p:spPr>
        <p:txBody>
          <a:bodyPr spcFirstLastPara="1" wrap="square" lIns="91425" tIns="45700" rIns="91425" bIns="45700" anchor="t" anchorCtr="0">
            <a:normAutofit lnSpcReduction="10000"/>
          </a:bodyPr>
          <a:lstStyle/>
          <a:p>
            <a:pPr marL="171450" lvl="0" indent="-171450" algn="just" rtl="0">
              <a:lnSpc>
                <a:spcPct val="150000"/>
              </a:lnSpc>
              <a:spcBef>
                <a:spcPts val="0"/>
              </a:spcBef>
              <a:spcAft>
                <a:spcPts val="0"/>
              </a:spcAft>
              <a:buClr>
                <a:schemeClr val="dk1"/>
              </a:buClr>
              <a:buSzPts val="2400"/>
              <a:buChar char="•"/>
            </a:pPr>
            <a:r>
              <a:rPr lang="hi-IN" sz="2400"/>
              <a:t>एक ऐसी कार्यवाही जिसे किसी भवन की प्रारंभिक खोज के लिए या ऐसे पीड़ितों को ढूँढने के लिए बनाया गया है जिनको हल्की या कोई चोट नहीं लगी है, और उन्हें हल्के रूप से क्षतिग्रस्त भवन से बाहर निकलने में मदद करने के लिए किया जाता है।</a:t>
            </a:r>
            <a:endParaRPr sz="2400"/>
          </a:p>
        </p:txBody>
      </p:sp>
      <p:sp>
        <p:nvSpPr>
          <p:cNvPr id="113" name="Google Shape;113;p16"/>
          <p:cNvSpPr/>
          <p:nvPr/>
        </p:nvSpPr>
        <p:spPr>
          <a:xfrm>
            <a:off x="76200" y="1318558"/>
            <a:ext cx="3962400" cy="1323439"/>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hi-IN" sz="4000" b="1">
                <a:solidFill>
                  <a:srgbClr val="FF0000"/>
                </a:solidFill>
              </a:rPr>
              <a:t>बेसिक सर्च और रेस्क्यू</a:t>
            </a:r>
            <a:endParaRPr sz="4000" b="1">
              <a:solidFill>
                <a:srgbClr val="FF0000"/>
              </a:solidFill>
              <a:latin typeface="Open Sans"/>
              <a:ea typeface="Open Sans"/>
              <a:cs typeface="Open Sans"/>
              <a:sym typeface="Open Sans"/>
            </a:endParaRPr>
          </a:p>
        </p:txBody>
      </p:sp>
      <p:pic>
        <p:nvPicPr>
          <p:cNvPr id="114" name="Google Shape;114;p16"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15" name="Google Shape;115;p16"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
                                            <p:txEl>
                                              <p:pRg st="0" end="0"/>
                                            </p:txEl>
                                          </p:spTgt>
                                        </p:tgtEl>
                                        <p:attrNameLst>
                                          <p:attrName>style.visibility</p:attrName>
                                        </p:attrNameLst>
                                      </p:cBhvr>
                                      <p:to>
                                        <p:strVal val="visible"/>
                                      </p:to>
                                    </p:set>
                                    <p:animEffect transition="in" filter="fade">
                                      <p:cBhvr>
                                        <p:cTn id="7" dur="500"/>
                                        <p:tgtEl>
                                          <p:spTgt spid="1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50"/>
          <p:cNvSpPr txBox="1">
            <a:spLocks noGrp="1"/>
          </p:cNvSpPr>
          <p:nvPr>
            <p:ph type="body" idx="1"/>
          </p:nvPr>
        </p:nvSpPr>
        <p:spPr>
          <a:xfrm>
            <a:off x="3952526" y="285750"/>
            <a:ext cx="3962400" cy="4857750"/>
          </a:xfrm>
          <a:prstGeom prst="rect">
            <a:avLst/>
          </a:prstGeom>
          <a:noFill/>
          <a:ln>
            <a:noFill/>
          </a:ln>
        </p:spPr>
        <p:txBody>
          <a:bodyPr spcFirstLastPara="1" wrap="square" lIns="91425" tIns="45700" rIns="91425" bIns="45700" anchor="t" anchorCtr="0">
            <a:noAutofit/>
          </a:bodyPr>
          <a:lstStyle/>
          <a:p>
            <a:pPr marL="171450" lvl="0" indent="-171450" algn="just" rtl="0">
              <a:lnSpc>
                <a:spcPct val="100000"/>
              </a:lnSpc>
              <a:spcBef>
                <a:spcPts val="0"/>
              </a:spcBef>
              <a:spcAft>
                <a:spcPts val="0"/>
              </a:spcAft>
              <a:buClr>
                <a:schemeClr val="dk1"/>
              </a:buClr>
              <a:buSzPts val="2400"/>
              <a:buChar char="•"/>
            </a:pPr>
            <a:r>
              <a:rPr lang="hi-IN" sz="2400">
                <a:latin typeface="Open Sans"/>
                <a:ea typeface="Open Sans"/>
                <a:cs typeface="Open Sans"/>
                <a:sym typeface="Open Sans"/>
              </a:rPr>
              <a:t>एक सामुदायिक उत्तरदाता (COMMMUNITY RESPONDER) के रूप में हमें हमेशा एक संगठित और प्रणालीबद्ध दृष्टिकोण अपनाना चाहिए ताकि हम उन व्यक्तियों को ढूंढ सकें और सहायता प्रदान कर सकें जो संकट में हैं या किसी आपातकालीन स्थिति में फंसे हुए हैं।. </a:t>
            </a:r>
            <a:endParaRPr sz="2400">
              <a:latin typeface="Open Sans"/>
              <a:ea typeface="Open Sans"/>
              <a:cs typeface="Open Sans"/>
              <a:sym typeface="Open Sans"/>
            </a:endParaRPr>
          </a:p>
        </p:txBody>
      </p:sp>
      <p:sp>
        <p:nvSpPr>
          <p:cNvPr id="443" name="Google Shape;443;p50"/>
          <p:cNvSpPr/>
          <p:nvPr/>
        </p:nvSpPr>
        <p:spPr>
          <a:xfrm>
            <a:off x="1066800" y="1504950"/>
            <a:ext cx="2885726" cy="13234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000">
                <a:solidFill>
                  <a:srgbClr val="FF0000"/>
                </a:solidFill>
              </a:rPr>
              <a:t>पुनरावलोकन </a:t>
            </a:r>
            <a:endParaRPr sz="4000">
              <a:solidFill>
                <a:srgbClr val="FF0000"/>
              </a:solidFill>
            </a:endParaRPr>
          </a:p>
          <a:p>
            <a:pPr marL="0" lvl="0" indent="0" algn="l" rtl="0">
              <a:spcBef>
                <a:spcPts val="0"/>
              </a:spcBef>
              <a:spcAft>
                <a:spcPts val="0"/>
              </a:spcAft>
              <a:buNone/>
            </a:pPr>
            <a:r>
              <a:rPr lang="hi-IN" sz="4000">
                <a:solidFill>
                  <a:srgbClr val="FF0000"/>
                </a:solidFill>
              </a:rPr>
              <a:t>(Review)</a:t>
            </a:r>
            <a:r>
              <a:rPr lang="hi-IN" sz="4000" b="1">
                <a:solidFill>
                  <a:srgbClr val="FF0000"/>
                </a:solidFill>
                <a:latin typeface="Open Sans"/>
                <a:ea typeface="Open Sans"/>
                <a:cs typeface="Open Sans"/>
                <a:sym typeface="Open Sans"/>
              </a:rPr>
              <a:t> </a:t>
            </a:r>
            <a:endParaRPr sz="2400">
              <a:solidFill>
                <a:srgbClr val="FF0000"/>
              </a:solidFill>
            </a:endParaRPr>
          </a:p>
        </p:txBody>
      </p:sp>
      <p:pic>
        <p:nvPicPr>
          <p:cNvPr id="444" name="Google Shape;444;p50"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445" name="Google Shape;445;p50"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Google Shape;450;p51"/>
          <p:cNvSpPr txBox="1">
            <a:spLocks noGrp="1"/>
          </p:cNvSpPr>
          <p:nvPr>
            <p:ph type="body" idx="1"/>
          </p:nvPr>
        </p:nvSpPr>
        <p:spPr>
          <a:xfrm>
            <a:off x="2590800" y="1562100"/>
            <a:ext cx="4305300" cy="1009650"/>
          </a:xfrm>
          <a:prstGeom prst="rect">
            <a:avLst/>
          </a:prstGeom>
          <a:noFill/>
          <a:ln>
            <a:noFill/>
          </a:ln>
        </p:spPr>
        <p:txBody>
          <a:bodyPr spcFirstLastPara="1" wrap="square" lIns="91425" tIns="45700" rIns="91425" bIns="45700" anchor="t" anchorCtr="0">
            <a:normAutofit/>
          </a:bodyPr>
          <a:lstStyle/>
          <a:p>
            <a:pPr marL="171450" lvl="0" indent="-171450" algn="l" rtl="0">
              <a:lnSpc>
                <a:spcPct val="90000"/>
              </a:lnSpc>
              <a:spcBef>
                <a:spcPts val="0"/>
              </a:spcBef>
              <a:spcAft>
                <a:spcPts val="0"/>
              </a:spcAft>
              <a:buClr>
                <a:schemeClr val="dk1"/>
              </a:buClr>
              <a:buSzPts val="6600"/>
              <a:buNone/>
            </a:pPr>
            <a:r>
              <a:rPr lang="hi-IN" sz="6600"/>
              <a:t>धन्यवाद</a:t>
            </a:r>
            <a:endParaRPr sz="6600" b="1" i="1">
              <a:solidFill>
                <a:srgbClr val="FF0000"/>
              </a:solidFill>
            </a:endParaRPr>
          </a:p>
        </p:txBody>
      </p:sp>
      <p:pic>
        <p:nvPicPr>
          <p:cNvPr id="451" name="Google Shape;451;p51"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452" name="Google Shape;452;p51"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grpSp>
        <p:nvGrpSpPr>
          <p:cNvPr id="120" name="Google Shape;120;p17"/>
          <p:cNvGrpSpPr/>
          <p:nvPr/>
        </p:nvGrpSpPr>
        <p:grpSpPr>
          <a:xfrm>
            <a:off x="17859" y="11163"/>
            <a:ext cx="9126220" cy="5107929"/>
            <a:chOff x="17859" y="14883"/>
            <a:chExt cx="9126220" cy="6810573"/>
          </a:xfrm>
        </p:grpSpPr>
        <p:sp>
          <p:nvSpPr>
            <p:cNvPr id="121" name="Google Shape;121;p17"/>
            <p:cNvSpPr/>
            <p:nvPr/>
          </p:nvSpPr>
          <p:spPr>
            <a:xfrm>
              <a:off x="9121675" y="59531"/>
              <a:ext cx="0" cy="6765925"/>
            </a:xfrm>
            <a:custGeom>
              <a:avLst/>
              <a:gdLst/>
              <a:ahLst/>
              <a:cxnLst/>
              <a:rect l="l" t="t" r="r" b="b"/>
              <a:pathLst>
                <a:path w="120000" h="6765925" extrusionOk="0">
                  <a:moveTo>
                    <a:pt x="0" y="6765729"/>
                  </a:moveTo>
                  <a:lnTo>
                    <a:pt x="0" y="0"/>
                  </a:lnTo>
                </a:path>
              </a:pathLst>
            </a:custGeom>
            <a:noFill/>
            <a:ln w="14875" cap="flat" cmpd="sng">
              <a:solidFill>
                <a:srgbClr val="2F3448"/>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2" name="Google Shape;122;p17"/>
            <p:cNvSpPr/>
            <p:nvPr/>
          </p:nvSpPr>
          <p:spPr>
            <a:xfrm>
              <a:off x="7408664" y="6817816"/>
              <a:ext cx="1720850" cy="0"/>
            </a:xfrm>
            <a:custGeom>
              <a:avLst/>
              <a:gdLst/>
              <a:ahLst/>
              <a:cxnLst/>
              <a:rect l="l" t="t" r="r" b="b"/>
              <a:pathLst>
                <a:path w="1720850" h="120000" extrusionOk="0">
                  <a:moveTo>
                    <a:pt x="0" y="0"/>
                  </a:moveTo>
                  <a:lnTo>
                    <a:pt x="1720453" y="0"/>
                  </a:lnTo>
                </a:path>
              </a:pathLst>
            </a:custGeom>
            <a:noFill/>
            <a:ln w="14875" cap="flat" cmpd="sng">
              <a:solidFill>
                <a:srgbClr val="2F3448"/>
              </a:solidFill>
              <a:prstDash val="solid"/>
              <a:round/>
              <a:headEnd type="none" w="sm" len="sm"/>
              <a:tailEnd type="none" w="sm" len="sm"/>
            </a:ln>
          </p:spPr>
          <p:txBody>
            <a:bodyPr spcFirstLastPara="1" wrap="square" lIns="0" tIns="0" rIns="0" bIns="0" anchor="t" anchorCtr="0">
              <a:noAutofit/>
            </a:bodyPr>
            <a:lstStyle/>
            <a:p>
              <a:pPr marL="0" lvl="0" indent="0" algn="l" rtl="0">
                <a:spcBef>
                  <a:spcPts val="0"/>
                </a:spcBef>
                <a:spcAft>
                  <a:spcPts val="0"/>
                </a:spcAft>
                <a:buNone/>
              </a:pPr>
              <a:endParaRPr sz="1800"/>
            </a:p>
          </p:txBody>
        </p:sp>
        <p:sp>
          <p:nvSpPr>
            <p:cNvPr id="123" name="Google Shape;123;p17"/>
            <p:cNvSpPr/>
            <p:nvPr/>
          </p:nvSpPr>
          <p:spPr>
            <a:xfrm>
              <a:off x="17859" y="14883"/>
              <a:ext cx="9126220" cy="20955"/>
            </a:xfrm>
            <a:custGeom>
              <a:avLst/>
              <a:gdLst/>
              <a:ahLst/>
              <a:cxnLst/>
              <a:rect l="l" t="t" r="r" b="b"/>
              <a:pathLst>
                <a:path w="9126220" h="20955" extrusionOk="0">
                  <a:moveTo>
                    <a:pt x="0" y="0"/>
                  </a:moveTo>
                  <a:lnTo>
                    <a:pt x="9126139" y="0"/>
                  </a:lnTo>
                  <a:lnTo>
                    <a:pt x="9126139" y="20835"/>
                  </a:lnTo>
                  <a:lnTo>
                    <a:pt x="0" y="20835"/>
                  </a:lnTo>
                  <a:lnTo>
                    <a:pt x="0" y="0"/>
                  </a:lnTo>
                  <a:close/>
                </a:path>
              </a:pathLst>
            </a:custGeom>
            <a:solidFill>
              <a:srgbClr val="181F3B"/>
            </a:solidFill>
            <a:ln>
              <a:noFill/>
            </a:ln>
          </p:spPr>
          <p:txBody>
            <a:bodyPr spcFirstLastPara="1" wrap="square" lIns="0" tIns="0" rIns="0" bIns="0" anchor="t" anchorCtr="0">
              <a:noAutofit/>
            </a:bodyPr>
            <a:lstStyle/>
            <a:p>
              <a:pPr marL="0" lvl="0" indent="0" algn="l" rtl="0">
                <a:spcBef>
                  <a:spcPts val="0"/>
                </a:spcBef>
                <a:spcAft>
                  <a:spcPts val="0"/>
                </a:spcAft>
                <a:buNone/>
              </a:pPr>
              <a:endParaRPr sz="1800"/>
            </a:p>
          </p:txBody>
        </p:sp>
      </p:grpSp>
      <p:sp>
        <p:nvSpPr>
          <p:cNvPr id="124" name="Google Shape;124;p17"/>
          <p:cNvSpPr txBox="1">
            <a:spLocks noGrp="1"/>
          </p:cNvSpPr>
          <p:nvPr>
            <p:ph type="title"/>
          </p:nvPr>
        </p:nvSpPr>
        <p:spPr>
          <a:xfrm>
            <a:off x="-57716" y="2144475"/>
            <a:ext cx="3411141" cy="1862048"/>
          </a:xfrm>
          <a:prstGeom prst="rect">
            <a:avLst/>
          </a:prstGeom>
          <a:noFill/>
          <a:ln>
            <a:noFill/>
          </a:ln>
        </p:spPr>
        <p:txBody>
          <a:bodyPr spcFirstLastPara="1" wrap="square" lIns="0" tIns="15225" rIns="0" bIns="0" anchor="ctr" anchorCtr="0">
            <a:spAutoFit/>
          </a:bodyPr>
          <a:lstStyle/>
          <a:p>
            <a:pPr marL="1323340" lvl="0" indent="0" algn="l" rtl="0">
              <a:lnSpc>
                <a:spcPct val="100000"/>
              </a:lnSpc>
              <a:spcBef>
                <a:spcPts val="0"/>
              </a:spcBef>
              <a:spcAft>
                <a:spcPts val="0"/>
              </a:spcAft>
              <a:buClr>
                <a:srgbClr val="FF0000"/>
              </a:buClr>
              <a:buSzPts val="4000"/>
              <a:buFont typeface="Open Sans"/>
              <a:buNone/>
            </a:pPr>
            <a:r>
              <a:rPr lang="hi-IN" sz="4000">
                <a:solidFill>
                  <a:srgbClr val="FF0000"/>
                </a:solidFill>
              </a:rPr>
              <a:t>सर्च और रेस्क्यू योजना</a:t>
            </a:r>
            <a:endParaRPr sz="4000" b="1">
              <a:solidFill>
                <a:srgbClr val="FF0000"/>
              </a:solidFill>
            </a:endParaRPr>
          </a:p>
        </p:txBody>
      </p:sp>
      <p:sp>
        <p:nvSpPr>
          <p:cNvPr id="125" name="Google Shape;125;p17"/>
          <p:cNvSpPr txBox="1"/>
          <p:nvPr/>
        </p:nvSpPr>
        <p:spPr>
          <a:xfrm>
            <a:off x="3559699" y="742950"/>
            <a:ext cx="5396411" cy="4033797"/>
          </a:xfrm>
          <a:prstGeom prst="rect">
            <a:avLst/>
          </a:prstGeom>
          <a:noFill/>
          <a:ln>
            <a:noFill/>
          </a:ln>
        </p:spPr>
        <p:txBody>
          <a:bodyPr spcFirstLastPara="1" wrap="square" lIns="0" tIns="78100" rIns="0" bIns="0" anchor="t" anchorCtr="0">
            <a:spAutoFit/>
          </a:bodyPr>
          <a:lstStyle/>
          <a:p>
            <a:pPr marL="342900" lvl="0" indent="-342900" algn="l" rtl="0">
              <a:spcBef>
                <a:spcPts val="0"/>
              </a:spcBef>
              <a:spcAft>
                <a:spcPts val="0"/>
              </a:spcAft>
              <a:buSzPts val="2400"/>
              <a:buFont typeface="Arial"/>
              <a:buChar char="•"/>
            </a:pPr>
            <a:r>
              <a:rPr lang="hi-IN" sz="2400"/>
              <a:t>स्थिति का आकलन (Size up)</a:t>
            </a:r>
            <a:endParaRPr/>
          </a:p>
          <a:p>
            <a:pPr marL="342900" lvl="0" indent="-190500" algn="l" rtl="0">
              <a:spcBef>
                <a:spcPts val="0"/>
              </a:spcBef>
              <a:spcAft>
                <a:spcPts val="0"/>
              </a:spcAft>
              <a:buSzPts val="2400"/>
              <a:buFont typeface="Arial"/>
              <a:buNone/>
            </a:pPr>
            <a:endParaRPr sz="2400"/>
          </a:p>
          <a:p>
            <a:pPr marL="342900" lvl="0" indent="-342900" algn="l" rtl="0">
              <a:spcBef>
                <a:spcPts val="0"/>
              </a:spcBef>
              <a:spcAft>
                <a:spcPts val="0"/>
              </a:spcAft>
              <a:buSzPts val="2400"/>
              <a:buFont typeface="Arial"/>
              <a:buChar char="•"/>
            </a:pPr>
            <a:r>
              <a:rPr lang="hi-IN" sz="2400" b="1"/>
              <a:t>खोज (Search) में शामिल है:</a:t>
            </a:r>
            <a:endParaRPr sz="2400" b="1"/>
          </a:p>
          <a:p>
            <a:pPr marL="0" lvl="0" indent="0" algn="l" rtl="0">
              <a:spcBef>
                <a:spcPts val="0"/>
              </a:spcBef>
              <a:spcAft>
                <a:spcPts val="0"/>
              </a:spcAft>
              <a:buNone/>
            </a:pPr>
            <a:r>
              <a:rPr lang="hi-IN" sz="2400"/>
              <a:t>    पीड़ितों का पता लगाना।</a:t>
            </a:r>
            <a:endParaRPr sz="2400"/>
          </a:p>
          <a:p>
            <a:pPr marL="0" lvl="0" indent="0" algn="l" rtl="0">
              <a:spcBef>
                <a:spcPts val="0"/>
              </a:spcBef>
              <a:spcAft>
                <a:spcPts val="0"/>
              </a:spcAft>
              <a:buNone/>
            </a:pPr>
            <a:r>
              <a:rPr lang="hi-IN" sz="2400"/>
              <a:t>    उनके स्थान को रिकॉर्ड करना।</a:t>
            </a:r>
            <a:endParaRPr sz="2400"/>
          </a:p>
          <a:p>
            <a:pPr marL="0" lvl="0" indent="0" algn="l" rtl="0">
              <a:spcBef>
                <a:spcPts val="0"/>
              </a:spcBef>
              <a:spcAft>
                <a:spcPts val="0"/>
              </a:spcAft>
              <a:buNone/>
            </a:pPr>
            <a:endParaRPr sz="2400"/>
          </a:p>
          <a:p>
            <a:pPr marL="0" lvl="0" indent="0" algn="l" rtl="0">
              <a:spcBef>
                <a:spcPts val="0"/>
              </a:spcBef>
              <a:spcAft>
                <a:spcPts val="0"/>
              </a:spcAft>
              <a:buNone/>
            </a:pPr>
            <a:r>
              <a:rPr lang="hi-IN" sz="2400" b="1"/>
              <a:t>बचाव (Rescue) में शामिल है:</a:t>
            </a:r>
            <a:endParaRPr sz="2400" b="1"/>
          </a:p>
          <a:p>
            <a:pPr marL="0" lvl="0" indent="0" algn="l" rtl="0">
              <a:spcBef>
                <a:spcPts val="0"/>
              </a:spcBef>
              <a:spcAft>
                <a:spcPts val="0"/>
              </a:spcAft>
              <a:buNone/>
            </a:pPr>
            <a:r>
              <a:rPr lang="hi-IN" sz="2400"/>
              <a:t>   पीड़ितों को निकालने के लिए प्रक्रियाएँ            और तरीके।</a:t>
            </a:r>
            <a:endParaRPr sz="2400"/>
          </a:p>
          <a:p>
            <a:pPr marL="414655" lvl="0" indent="-190500" algn="just" rtl="0">
              <a:lnSpc>
                <a:spcPct val="150000"/>
              </a:lnSpc>
              <a:spcBef>
                <a:spcPts val="615"/>
              </a:spcBef>
              <a:spcAft>
                <a:spcPts val="0"/>
              </a:spcAft>
              <a:buSzPts val="2400"/>
              <a:buFont typeface="Arial"/>
              <a:buNone/>
            </a:pPr>
            <a:endParaRPr sz="2400">
              <a:solidFill>
                <a:schemeClr val="dk1"/>
              </a:solidFill>
              <a:latin typeface="Open Sans"/>
              <a:ea typeface="Open Sans"/>
              <a:cs typeface="Open Sans"/>
              <a:sym typeface="Open Sans"/>
            </a:endParaRPr>
          </a:p>
        </p:txBody>
      </p:sp>
      <p:pic>
        <p:nvPicPr>
          <p:cNvPr id="126" name="Google Shape;126;p17"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27" name="Google Shape;127;p17"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1"/>
        <p:cNvGrpSpPr/>
        <p:nvPr/>
      </p:nvGrpSpPr>
      <p:grpSpPr>
        <a:xfrm>
          <a:off x="0" y="0"/>
          <a:ext cx="0" cy="0"/>
          <a:chOff x="0" y="0"/>
          <a:chExt cx="0" cy="0"/>
        </a:xfrm>
      </p:grpSpPr>
      <p:sp>
        <p:nvSpPr>
          <p:cNvPr id="132" name="Google Shape;132;p18"/>
          <p:cNvSpPr/>
          <p:nvPr/>
        </p:nvSpPr>
        <p:spPr>
          <a:xfrm>
            <a:off x="581166" y="2474377"/>
            <a:ext cx="3820459" cy="1323439"/>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hi-IN" sz="4000">
                <a:solidFill>
                  <a:srgbClr val="FF0000"/>
                </a:solidFill>
              </a:rPr>
              <a:t>रेस्क्यू का प्रयास करने का निर्णय</a:t>
            </a:r>
            <a:endParaRPr sz="4000">
              <a:solidFill>
                <a:srgbClr val="FF0000"/>
              </a:solidFill>
              <a:latin typeface="Open Sans"/>
              <a:ea typeface="Open Sans"/>
              <a:cs typeface="Open Sans"/>
              <a:sym typeface="Open Sans"/>
            </a:endParaRPr>
          </a:p>
        </p:txBody>
      </p:sp>
      <p:pic>
        <p:nvPicPr>
          <p:cNvPr id="133" name="Google Shape;133;p18"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34" name="Google Shape;134;p18"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
        <p:nvSpPr>
          <p:cNvPr id="135" name="Google Shape;135;p18"/>
          <p:cNvSpPr txBox="1"/>
          <p:nvPr/>
        </p:nvSpPr>
        <p:spPr>
          <a:xfrm>
            <a:off x="4430058" y="1831541"/>
            <a:ext cx="4485343" cy="2609112"/>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SzPts val="2400"/>
              <a:buFont typeface="Arial"/>
              <a:buNone/>
            </a:pPr>
            <a:endParaRPr sz="2400"/>
          </a:p>
          <a:p>
            <a:pPr marL="0" lvl="0" indent="-152400" algn="l" rtl="0">
              <a:lnSpc>
                <a:spcPct val="150000"/>
              </a:lnSpc>
              <a:spcBef>
                <a:spcPts val="0"/>
              </a:spcBef>
              <a:spcAft>
                <a:spcPts val="0"/>
              </a:spcAft>
              <a:buSzPts val="2400"/>
              <a:buFont typeface="Arial"/>
              <a:buChar char="•"/>
            </a:pPr>
            <a:r>
              <a:rPr lang="hi-IN" sz="2400"/>
              <a:t>राहतकर्मी (Rescuer) के लिए जोखिम </a:t>
            </a:r>
            <a:endParaRPr/>
          </a:p>
          <a:p>
            <a:pPr marL="0" lvl="0" indent="-152400" algn="l" rtl="0">
              <a:lnSpc>
                <a:spcPct val="150000"/>
              </a:lnSpc>
              <a:spcBef>
                <a:spcPts val="0"/>
              </a:spcBef>
              <a:spcAft>
                <a:spcPts val="0"/>
              </a:spcAft>
              <a:buSzPts val="2400"/>
              <a:buFont typeface="Arial"/>
              <a:buChar char="•"/>
            </a:pPr>
            <a:r>
              <a:rPr lang="hi-IN" sz="2400"/>
              <a:t>अधिकतम लोगों के लिए अधिकतम लाभ </a:t>
            </a:r>
            <a:endParaRPr sz="24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0" y="1398478"/>
            <a:ext cx="3581400" cy="1862048"/>
          </a:xfrm>
          <a:prstGeom prst="rect">
            <a:avLst/>
          </a:prstGeom>
          <a:noFill/>
          <a:ln>
            <a:noFill/>
          </a:ln>
        </p:spPr>
        <p:txBody>
          <a:bodyPr spcFirstLastPara="1" wrap="square" lIns="0" tIns="15225" rIns="0" bIns="0" anchor="ctr" anchorCtr="0">
            <a:spAutoFit/>
          </a:bodyPr>
          <a:lstStyle/>
          <a:p>
            <a:pPr marL="1793875" lvl="0" indent="0" algn="l" rtl="0">
              <a:lnSpc>
                <a:spcPct val="100000"/>
              </a:lnSpc>
              <a:spcBef>
                <a:spcPts val="0"/>
              </a:spcBef>
              <a:spcAft>
                <a:spcPts val="0"/>
              </a:spcAft>
              <a:buClr>
                <a:srgbClr val="FF0000"/>
              </a:buClr>
              <a:buSzPts val="4000"/>
              <a:buFont typeface="Open Sans"/>
              <a:buNone/>
            </a:pPr>
            <a:r>
              <a:rPr lang="hi-IN" sz="4000">
                <a:solidFill>
                  <a:srgbClr val="FF0000"/>
                </a:solidFill>
              </a:rPr>
              <a:t>सर्च और रेस्क्यू के लक्ष्य:</a:t>
            </a:r>
            <a:endParaRPr sz="4000" b="1">
              <a:solidFill>
                <a:srgbClr val="FF0000"/>
              </a:solidFill>
            </a:endParaRPr>
          </a:p>
        </p:txBody>
      </p:sp>
      <p:sp>
        <p:nvSpPr>
          <p:cNvPr id="141" name="Google Shape;141;p19"/>
          <p:cNvSpPr txBox="1"/>
          <p:nvPr/>
        </p:nvSpPr>
        <p:spPr>
          <a:xfrm>
            <a:off x="4038599" y="361950"/>
            <a:ext cx="4800601" cy="3241272"/>
          </a:xfrm>
          <a:prstGeom prst="rect">
            <a:avLst/>
          </a:prstGeom>
          <a:noFill/>
          <a:ln>
            <a:noFill/>
          </a:ln>
        </p:spPr>
        <p:txBody>
          <a:bodyPr spcFirstLastPara="1" wrap="square" lIns="0" tIns="17125" rIns="0" bIns="0" anchor="t" anchorCtr="0">
            <a:spAutoFit/>
          </a:bodyPr>
          <a:lstStyle/>
          <a:p>
            <a:pPr marL="528320" lvl="0" indent="-279399" algn="l" rtl="0">
              <a:lnSpc>
                <a:spcPct val="113571"/>
              </a:lnSpc>
              <a:spcBef>
                <a:spcPts val="0"/>
              </a:spcBef>
              <a:spcAft>
                <a:spcPts val="0"/>
              </a:spcAft>
              <a:buSzPts val="2800"/>
              <a:buFont typeface="Arial"/>
              <a:buNone/>
            </a:pPr>
            <a:endParaRPr sz="2800">
              <a:solidFill>
                <a:schemeClr val="dk1"/>
              </a:solidFill>
              <a:latin typeface="Open Sans"/>
              <a:ea typeface="Open Sans"/>
              <a:cs typeface="Open Sans"/>
              <a:sym typeface="Open Sans"/>
            </a:endParaRPr>
          </a:p>
          <a:p>
            <a:pPr marL="71120" lvl="0" indent="0" algn="l" rtl="0">
              <a:lnSpc>
                <a:spcPct val="150000"/>
              </a:lnSpc>
              <a:spcBef>
                <a:spcPts val="135"/>
              </a:spcBef>
              <a:spcAft>
                <a:spcPts val="0"/>
              </a:spcAft>
              <a:buNone/>
            </a:pPr>
            <a:endParaRPr sz="2800">
              <a:solidFill>
                <a:schemeClr val="dk1"/>
              </a:solidFill>
              <a:latin typeface="Open Sans"/>
              <a:ea typeface="Open Sans"/>
              <a:cs typeface="Open Sans"/>
              <a:sym typeface="Open Sans"/>
            </a:endParaRPr>
          </a:p>
          <a:p>
            <a:pPr marL="0" marR="0" lvl="0" indent="-177800" algn="l" rtl="0">
              <a:lnSpc>
                <a:spcPct val="100000"/>
              </a:lnSpc>
              <a:spcBef>
                <a:spcPts val="0"/>
              </a:spcBef>
              <a:spcAft>
                <a:spcPts val="0"/>
              </a:spcAft>
              <a:buClr>
                <a:schemeClr val="dk1"/>
              </a:buClr>
              <a:buSzPts val="2800"/>
              <a:buFont typeface="Arial"/>
              <a:buChar char="•"/>
            </a:pPr>
            <a:r>
              <a:rPr lang="hi-IN" sz="2800" b="0" i="0" u="none" strike="noStrike" cap="none">
                <a:solidFill>
                  <a:schemeClr val="dk1"/>
                </a:solidFill>
                <a:latin typeface="Arial"/>
                <a:ea typeface="Arial"/>
                <a:cs typeface="Arial"/>
                <a:sym typeface="Arial"/>
              </a:rPr>
              <a:t>सबसे कम समय में अधिकतम संख्या में लोगों को बचाना।</a:t>
            </a:r>
            <a:endParaRPr sz="28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SzPts val="2800"/>
              <a:buFont typeface="Arial"/>
              <a:buNone/>
            </a:pPr>
            <a:endParaRPr sz="2800" b="0" i="0" u="none" strike="noStrike" cap="none">
              <a:solidFill>
                <a:schemeClr val="dk1"/>
              </a:solidFill>
              <a:latin typeface="Arial"/>
              <a:ea typeface="Arial"/>
              <a:cs typeface="Arial"/>
              <a:sym typeface="Arial"/>
            </a:endParaRPr>
          </a:p>
          <a:p>
            <a:pPr marL="0" marR="0" lvl="0" indent="-177800" algn="l" rtl="0">
              <a:lnSpc>
                <a:spcPct val="100000"/>
              </a:lnSpc>
              <a:spcBef>
                <a:spcPts val="0"/>
              </a:spcBef>
              <a:spcAft>
                <a:spcPts val="0"/>
              </a:spcAft>
              <a:buClr>
                <a:schemeClr val="dk1"/>
              </a:buClr>
              <a:buSzPts val="2800"/>
              <a:buFont typeface="Arial"/>
              <a:buChar char="•"/>
            </a:pPr>
            <a:r>
              <a:rPr lang="hi-IN" sz="2800" b="0" i="0" u="none" strike="noStrike" cap="none">
                <a:solidFill>
                  <a:schemeClr val="dk1"/>
                </a:solidFill>
                <a:latin typeface="Arial"/>
                <a:ea typeface="Arial"/>
                <a:cs typeface="Arial"/>
                <a:sym typeface="Arial"/>
              </a:rPr>
              <a:t>पहले हल्के रूप से फंसे हुए पीड़ितों को बचाना।</a:t>
            </a:r>
            <a:endParaRPr sz="2800" b="0" i="0" u="none" strike="noStrike" cap="none">
              <a:solidFill>
                <a:schemeClr val="dk1"/>
              </a:solidFill>
              <a:latin typeface="Arial"/>
              <a:ea typeface="Arial"/>
              <a:cs typeface="Arial"/>
              <a:sym typeface="Arial"/>
            </a:endParaRPr>
          </a:p>
        </p:txBody>
      </p:sp>
      <p:pic>
        <p:nvPicPr>
          <p:cNvPr id="142" name="Google Shape;142;p19"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43" name="Google Shape;143;p19"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1942D3C-9C31-007B-C96E-9F91C0C3F851}"/>
              </a:ext>
            </a:extLst>
          </p:cNvPr>
          <p:cNvSpPr/>
          <p:nvPr/>
        </p:nvSpPr>
        <p:spPr>
          <a:xfrm>
            <a:off x="1493520" y="777240"/>
            <a:ext cx="4389120" cy="1638300"/>
          </a:xfrm>
          <a:prstGeom prst="rect">
            <a:avLst/>
          </a:prstGeom>
          <a:solidFill>
            <a:schemeClr val="bg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dirty="0">
                <a:solidFill>
                  <a:srgbClr val="FF0000"/>
                </a:solidFill>
              </a:rPr>
              <a:t>CERT(</a:t>
            </a:r>
            <a:r>
              <a:rPr lang="hi-IN" sz="1800" dirty="0">
                <a:solidFill>
                  <a:srgbClr val="FF0000"/>
                </a:solidFill>
              </a:rPr>
              <a:t>समुदाय आपातकालीन प्रतिक्रिया दल</a:t>
            </a:r>
            <a:r>
              <a:rPr lang="en-US" dirty="0">
                <a:solidFill>
                  <a:srgbClr val="FF0000"/>
                </a:solidFill>
              </a:rPr>
              <a:t>)</a:t>
            </a:r>
          </a:p>
          <a:p>
            <a:pPr algn="ctr"/>
            <a:endParaRPr lang="en-US" dirty="0">
              <a:solidFill>
                <a:srgbClr val="FF0000"/>
              </a:solidFill>
            </a:endParaRPr>
          </a:p>
          <a:p>
            <a:r>
              <a:rPr lang="en-US" sz="1200" dirty="0">
                <a:solidFill>
                  <a:srgbClr val="FF0000"/>
                </a:solidFill>
              </a:rPr>
              <a:t>C:- COMMUNITY</a:t>
            </a:r>
          </a:p>
          <a:p>
            <a:r>
              <a:rPr lang="en-US" sz="1200" dirty="0">
                <a:solidFill>
                  <a:srgbClr val="FF0000"/>
                </a:solidFill>
              </a:rPr>
              <a:t>E:- EMERGENCY</a:t>
            </a:r>
          </a:p>
          <a:p>
            <a:r>
              <a:rPr lang="en-US" sz="1200" dirty="0">
                <a:solidFill>
                  <a:srgbClr val="FF0000"/>
                </a:solidFill>
              </a:rPr>
              <a:t>R:- RESPONSE</a:t>
            </a:r>
          </a:p>
          <a:p>
            <a:r>
              <a:rPr lang="en-US" sz="1200" dirty="0">
                <a:solidFill>
                  <a:srgbClr val="FF0000"/>
                </a:solidFill>
              </a:rPr>
              <a:t>T:- TEAM</a:t>
            </a:r>
            <a:endParaRPr lang="en-IN" sz="1200" dirty="0">
              <a:solidFill>
                <a:srgbClr val="FF0000"/>
              </a:solidFill>
            </a:endParaRPr>
          </a:p>
        </p:txBody>
      </p:sp>
    </p:spTree>
    <p:extLst>
      <p:ext uri="{BB962C8B-B14F-4D97-AF65-F5344CB8AC3E}">
        <p14:creationId xmlns:p14="http://schemas.microsoft.com/office/powerpoint/2010/main" val="29170262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Shape 147"/>
        <p:cNvGrpSpPr/>
        <p:nvPr/>
      </p:nvGrpSpPr>
      <p:grpSpPr>
        <a:xfrm>
          <a:off x="0" y="0"/>
          <a:ext cx="0" cy="0"/>
          <a:chOff x="0" y="0"/>
          <a:chExt cx="0" cy="0"/>
        </a:xfrm>
      </p:grpSpPr>
      <p:sp>
        <p:nvSpPr>
          <p:cNvPr id="148" name="Google Shape;148;p20"/>
          <p:cNvSpPr txBox="1">
            <a:spLocks noGrp="1"/>
          </p:cNvSpPr>
          <p:nvPr>
            <p:ph type="title"/>
          </p:nvPr>
        </p:nvSpPr>
        <p:spPr>
          <a:xfrm>
            <a:off x="152400" y="1237149"/>
            <a:ext cx="4267200" cy="2477601"/>
          </a:xfrm>
          <a:prstGeom prst="rect">
            <a:avLst/>
          </a:prstGeom>
          <a:noFill/>
          <a:ln>
            <a:noFill/>
          </a:ln>
        </p:spPr>
        <p:txBody>
          <a:bodyPr spcFirstLastPara="1" wrap="square" lIns="0" tIns="15225" rIns="0" bIns="0" anchor="ctr" anchorCtr="0">
            <a:spAutoFit/>
          </a:bodyPr>
          <a:lstStyle/>
          <a:p>
            <a:pPr marL="857885" lvl="0" indent="0" algn="l" rtl="0">
              <a:lnSpc>
                <a:spcPct val="100000"/>
              </a:lnSpc>
              <a:spcBef>
                <a:spcPts val="0"/>
              </a:spcBef>
              <a:spcAft>
                <a:spcPts val="0"/>
              </a:spcAft>
              <a:buClr>
                <a:srgbClr val="FF0000"/>
              </a:buClr>
              <a:buSzPts val="4000"/>
              <a:buFont typeface="Open Sans"/>
              <a:buNone/>
            </a:pPr>
            <a:r>
              <a:rPr lang="hi-IN" sz="4000" b="1">
                <a:solidFill>
                  <a:srgbClr val="FF0000"/>
                </a:solidFill>
              </a:rPr>
              <a:t>CERT सर्च </a:t>
            </a:r>
            <a:br>
              <a:rPr lang="hi-IN" sz="4000" b="1">
                <a:solidFill>
                  <a:srgbClr val="FF0000"/>
                </a:solidFill>
              </a:rPr>
            </a:br>
            <a:r>
              <a:rPr lang="hi-IN" sz="4000" b="1">
                <a:solidFill>
                  <a:srgbClr val="FF0000"/>
                </a:solidFill>
              </a:rPr>
              <a:t>और रेस्क्यू साइज-अप</a:t>
            </a:r>
            <a:br>
              <a:rPr lang="hi-IN" sz="4000" b="1"/>
            </a:br>
            <a:endParaRPr sz="4000" b="1">
              <a:solidFill>
                <a:srgbClr val="FF0000"/>
              </a:solidFill>
            </a:endParaRPr>
          </a:p>
        </p:txBody>
      </p:sp>
      <p:pic>
        <p:nvPicPr>
          <p:cNvPr id="149" name="Google Shape;149;p20" descr="C:\Users\Acer\Downloads\WhatsApp Image 2025-09-04 at 17.24.38 (1).jpeg"/>
          <p:cNvPicPr preferRelativeResize="0"/>
          <p:nvPr/>
        </p:nvPicPr>
        <p:blipFill rotWithShape="1">
          <a:blip r:embed="rId3">
            <a:alphaModFix/>
          </a:blip>
          <a:srcRect/>
          <a:stretch/>
        </p:blipFill>
        <p:spPr>
          <a:xfrm>
            <a:off x="304800" y="285750"/>
            <a:ext cx="691515" cy="532130"/>
          </a:xfrm>
          <a:prstGeom prst="rect">
            <a:avLst/>
          </a:prstGeom>
          <a:noFill/>
          <a:ln>
            <a:noFill/>
          </a:ln>
        </p:spPr>
      </p:pic>
      <p:pic>
        <p:nvPicPr>
          <p:cNvPr id="150" name="Google Shape;150;p20" descr="C:\Users\Acer\Downloads\WhatsApp Image 2025-09-04 at 17.24.38 (3).jpeg"/>
          <p:cNvPicPr preferRelativeResize="0"/>
          <p:nvPr/>
        </p:nvPicPr>
        <p:blipFill rotWithShape="1">
          <a:blip r:embed="rId4">
            <a:alphaModFix/>
          </a:blip>
          <a:srcRect/>
          <a:stretch/>
        </p:blipFill>
        <p:spPr>
          <a:xfrm>
            <a:off x="8305800" y="286675"/>
            <a:ext cx="609601" cy="532130"/>
          </a:xfrm>
          <a:prstGeom prst="rect">
            <a:avLst/>
          </a:prstGeom>
          <a:noFill/>
          <a:ln>
            <a:noFill/>
          </a:ln>
        </p:spPr>
      </p:pic>
      <p:sp>
        <p:nvSpPr>
          <p:cNvPr id="151" name="Google Shape;151;p20"/>
          <p:cNvSpPr txBox="1"/>
          <p:nvPr/>
        </p:nvSpPr>
        <p:spPr>
          <a:xfrm>
            <a:off x="3962400" y="551815"/>
            <a:ext cx="4495800" cy="4524315"/>
          </a:xfrm>
          <a:prstGeom prst="rect">
            <a:avLst/>
          </a:prstGeom>
          <a:noFill/>
          <a:ln>
            <a:noFill/>
          </a:ln>
        </p:spPr>
        <p:txBody>
          <a:bodyPr spcFirstLastPara="1" wrap="square" lIns="91425" tIns="45700" rIns="91425" bIns="45700" anchor="t" anchorCtr="0">
            <a:spAutoFit/>
          </a:bodyPr>
          <a:lstStyle/>
          <a:p>
            <a:pPr marL="0" marR="0" lvl="0" indent="-152400" algn="l" rtl="0">
              <a:lnSpc>
                <a:spcPct val="150000"/>
              </a:lnSpc>
              <a:spcBef>
                <a:spcPts val="0"/>
              </a:spcBef>
              <a:spcAft>
                <a:spcPts val="0"/>
              </a:spcAft>
              <a:buClr>
                <a:schemeClr val="dk1"/>
              </a:buClr>
              <a:buSzPts val="2400"/>
              <a:buFont typeface="Arial"/>
              <a:buChar char="•"/>
            </a:pPr>
            <a:r>
              <a:rPr lang="hi-IN" sz="2400" b="0" i="0" u="none" strike="noStrike" cap="none">
                <a:solidFill>
                  <a:schemeClr val="dk1"/>
                </a:solidFill>
                <a:latin typeface="Arial"/>
                <a:ea typeface="Arial"/>
                <a:cs typeface="Arial"/>
                <a:sym typeface="Arial"/>
              </a:rPr>
              <a:t>तथ्य एकत्रित करें।</a:t>
            </a:r>
            <a:endParaRPr sz="2400" b="0" i="0" u="none" strike="noStrike" cap="none">
              <a:solidFill>
                <a:schemeClr val="dk1"/>
              </a:solidFill>
              <a:latin typeface="Arial"/>
              <a:ea typeface="Arial"/>
              <a:cs typeface="Arial"/>
              <a:sym typeface="Arial"/>
            </a:endParaRPr>
          </a:p>
          <a:p>
            <a:pPr marL="0" marR="0" lvl="0" indent="-152400" algn="l" rtl="0">
              <a:lnSpc>
                <a:spcPct val="150000"/>
              </a:lnSpc>
              <a:spcBef>
                <a:spcPts val="0"/>
              </a:spcBef>
              <a:spcAft>
                <a:spcPts val="0"/>
              </a:spcAft>
              <a:buSzPts val="2400"/>
              <a:buFont typeface="Arial"/>
              <a:buChar char="•"/>
            </a:pPr>
            <a:r>
              <a:rPr lang="hi-IN" sz="2400"/>
              <a:t>नुकसान का आकलन करें</a:t>
            </a:r>
            <a:r>
              <a:rPr lang="hi-IN" sz="2400" b="0" i="0" u="none" strike="noStrike" cap="none">
                <a:solidFill>
                  <a:schemeClr val="dk1"/>
                </a:solidFill>
                <a:latin typeface="Arial"/>
                <a:ea typeface="Arial"/>
                <a:cs typeface="Arial"/>
                <a:sym typeface="Arial"/>
              </a:rPr>
              <a:t>।</a:t>
            </a:r>
            <a:endParaRPr sz="2400" b="0" i="0" u="none" strike="noStrike" cap="none">
              <a:solidFill>
                <a:schemeClr val="dk1"/>
              </a:solidFill>
              <a:latin typeface="Arial"/>
              <a:ea typeface="Arial"/>
              <a:cs typeface="Arial"/>
              <a:sym typeface="Arial"/>
            </a:endParaRPr>
          </a:p>
          <a:p>
            <a:pPr marL="0" marR="0" lvl="0" indent="-152400" algn="l" rtl="0">
              <a:lnSpc>
                <a:spcPct val="150000"/>
              </a:lnSpc>
              <a:spcBef>
                <a:spcPts val="0"/>
              </a:spcBef>
              <a:spcAft>
                <a:spcPts val="0"/>
              </a:spcAft>
              <a:buClr>
                <a:schemeClr val="dk1"/>
              </a:buClr>
              <a:buSzPts val="2400"/>
              <a:buFont typeface="Arial"/>
              <a:buChar char="•"/>
            </a:pPr>
            <a:r>
              <a:rPr lang="hi-IN" sz="2400" b="0" i="0" u="none" strike="noStrike" cap="none">
                <a:solidFill>
                  <a:schemeClr val="dk1"/>
                </a:solidFill>
                <a:latin typeface="Arial"/>
                <a:ea typeface="Arial"/>
                <a:cs typeface="Arial"/>
                <a:sym typeface="Arial"/>
              </a:rPr>
              <a:t>संभावनाओं पर विचार करें।</a:t>
            </a:r>
            <a:endParaRPr sz="2400" b="0" i="0" u="none" strike="noStrike" cap="none">
              <a:solidFill>
                <a:schemeClr val="dk1"/>
              </a:solidFill>
              <a:latin typeface="Arial"/>
              <a:ea typeface="Arial"/>
              <a:cs typeface="Arial"/>
              <a:sym typeface="Arial"/>
            </a:endParaRPr>
          </a:p>
          <a:p>
            <a:pPr marL="0" marR="0" lvl="0" indent="-152400" algn="l" rtl="0">
              <a:lnSpc>
                <a:spcPct val="150000"/>
              </a:lnSpc>
              <a:spcBef>
                <a:spcPts val="0"/>
              </a:spcBef>
              <a:spcAft>
                <a:spcPts val="0"/>
              </a:spcAft>
              <a:buClr>
                <a:schemeClr val="dk1"/>
              </a:buClr>
              <a:buSzPts val="2400"/>
              <a:buFont typeface="Arial"/>
              <a:buChar char="•"/>
            </a:pPr>
            <a:r>
              <a:rPr lang="hi-IN" sz="2400" b="0" i="0" u="none" strike="noStrike" cap="none">
                <a:solidFill>
                  <a:schemeClr val="dk1"/>
                </a:solidFill>
                <a:latin typeface="Arial"/>
                <a:ea typeface="Arial"/>
                <a:cs typeface="Arial"/>
                <a:sym typeface="Arial"/>
              </a:rPr>
              <a:t>अपनी स्थिति का मूल्यांकन करें।</a:t>
            </a:r>
            <a:endParaRPr sz="2400" b="0" i="0" u="none" strike="noStrike" cap="none">
              <a:solidFill>
                <a:schemeClr val="dk1"/>
              </a:solidFill>
              <a:latin typeface="Arial"/>
              <a:ea typeface="Arial"/>
              <a:cs typeface="Arial"/>
              <a:sym typeface="Arial"/>
            </a:endParaRPr>
          </a:p>
          <a:p>
            <a:pPr marL="0" marR="0" lvl="0" indent="-152400" algn="l" rtl="0">
              <a:lnSpc>
                <a:spcPct val="150000"/>
              </a:lnSpc>
              <a:spcBef>
                <a:spcPts val="0"/>
              </a:spcBef>
              <a:spcAft>
                <a:spcPts val="0"/>
              </a:spcAft>
              <a:buClr>
                <a:schemeClr val="dk1"/>
              </a:buClr>
              <a:buSzPts val="2400"/>
              <a:buFont typeface="Arial"/>
              <a:buChar char="•"/>
            </a:pPr>
            <a:r>
              <a:rPr lang="hi-IN" sz="2400" b="0" i="0" u="none" strike="noStrike" cap="none">
                <a:solidFill>
                  <a:schemeClr val="dk1"/>
                </a:solidFill>
                <a:latin typeface="Arial"/>
                <a:ea typeface="Arial"/>
                <a:cs typeface="Arial"/>
                <a:sym typeface="Arial"/>
              </a:rPr>
              <a:t>प्राथमिकताएँ तय करें।</a:t>
            </a:r>
            <a:endParaRPr sz="2400" b="0" i="0" u="none" strike="noStrike" cap="none">
              <a:solidFill>
                <a:schemeClr val="dk1"/>
              </a:solidFill>
              <a:latin typeface="Arial"/>
              <a:ea typeface="Arial"/>
              <a:cs typeface="Arial"/>
              <a:sym typeface="Arial"/>
            </a:endParaRPr>
          </a:p>
          <a:p>
            <a:pPr marL="0" marR="0" lvl="0" indent="-152400" algn="l" rtl="0">
              <a:lnSpc>
                <a:spcPct val="150000"/>
              </a:lnSpc>
              <a:spcBef>
                <a:spcPts val="0"/>
              </a:spcBef>
              <a:spcAft>
                <a:spcPts val="0"/>
              </a:spcAft>
              <a:buClr>
                <a:schemeClr val="dk1"/>
              </a:buClr>
              <a:buSzPts val="2400"/>
              <a:buFont typeface="Arial"/>
              <a:buChar char="•"/>
            </a:pPr>
            <a:r>
              <a:rPr lang="hi-IN" sz="2400" b="0" i="0" u="none" strike="noStrike" cap="none">
                <a:solidFill>
                  <a:schemeClr val="dk1"/>
                </a:solidFill>
                <a:latin typeface="Arial"/>
                <a:ea typeface="Arial"/>
                <a:cs typeface="Arial"/>
                <a:sym typeface="Arial"/>
              </a:rPr>
              <a:t>कार्य योजना बनाएं।</a:t>
            </a:r>
            <a:endParaRPr sz="2400" b="0" i="0" u="none" strike="noStrike" cap="none">
              <a:solidFill>
                <a:schemeClr val="dk1"/>
              </a:solidFill>
              <a:latin typeface="Arial"/>
              <a:ea typeface="Arial"/>
              <a:cs typeface="Arial"/>
              <a:sym typeface="Arial"/>
            </a:endParaRPr>
          </a:p>
          <a:p>
            <a:pPr marL="0" marR="0" lvl="0" indent="-152400" algn="l" rtl="0">
              <a:lnSpc>
                <a:spcPct val="150000"/>
              </a:lnSpc>
              <a:spcBef>
                <a:spcPts val="0"/>
              </a:spcBef>
              <a:spcAft>
                <a:spcPts val="0"/>
              </a:spcAft>
              <a:buClr>
                <a:schemeClr val="dk1"/>
              </a:buClr>
              <a:buSzPts val="2400"/>
              <a:buFont typeface="Arial"/>
              <a:buChar char="•"/>
            </a:pPr>
            <a:r>
              <a:rPr lang="hi-IN" sz="2400" b="0" i="0" u="none" strike="noStrike" cap="none">
                <a:solidFill>
                  <a:schemeClr val="dk1"/>
                </a:solidFill>
                <a:latin typeface="Arial"/>
                <a:ea typeface="Arial"/>
                <a:cs typeface="Arial"/>
                <a:sym typeface="Arial"/>
              </a:rPr>
              <a:t>कार्रवाई करें।</a:t>
            </a:r>
            <a:endParaRPr sz="2400" b="0" i="0" u="none" strike="noStrike" cap="none">
              <a:solidFill>
                <a:schemeClr val="dk1"/>
              </a:solidFill>
              <a:latin typeface="Arial"/>
              <a:ea typeface="Arial"/>
              <a:cs typeface="Arial"/>
              <a:sym typeface="Arial"/>
            </a:endParaRPr>
          </a:p>
          <a:p>
            <a:pPr marL="0" marR="0" lvl="0" indent="-152400" algn="l" rtl="0">
              <a:lnSpc>
                <a:spcPct val="150000"/>
              </a:lnSpc>
              <a:spcBef>
                <a:spcPts val="0"/>
              </a:spcBef>
              <a:spcAft>
                <a:spcPts val="0"/>
              </a:spcAft>
              <a:buClr>
                <a:schemeClr val="dk1"/>
              </a:buClr>
              <a:buSzPts val="2400"/>
              <a:buFont typeface="Arial"/>
              <a:buChar char="•"/>
            </a:pPr>
            <a:r>
              <a:rPr lang="hi-IN" sz="2400" b="0" i="0" u="none" strike="noStrike" cap="none">
                <a:solidFill>
                  <a:schemeClr val="dk1"/>
                </a:solidFill>
                <a:latin typeface="Arial"/>
                <a:ea typeface="Arial"/>
                <a:cs typeface="Arial"/>
                <a:sym typeface="Arial"/>
              </a:rPr>
              <a:t>प्रगति का मूल्यांकन करें।</a:t>
            </a:r>
            <a:endParaRPr sz="2400" b="0" i="0" u="none" strike="noStrike" cap="none">
              <a:solidFill>
                <a:schemeClr val="dk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TotalTime>
  <Words>1223</Words>
  <Application>Microsoft Office PowerPoint</Application>
  <PresentationFormat>On-screen Show (16:9)</PresentationFormat>
  <Paragraphs>218</Paragraphs>
  <Slides>41</Slides>
  <Notes>39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41</vt:i4>
      </vt:variant>
    </vt:vector>
  </HeadingPairs>
  <TitlesOfParts>
    <vt:vector size="45" baseType="lpstr">
      <vt:lpstr>Open Sans</vt:lpstr>
      <vt:lpstr>Arial</vt:lpstr>
      <vt:lpstr>Calibri</vt:lpstr>
      <vt:lpstr>Office Theme</vt:lpstr>
      <vt:lpstr>PowerPoint Presentation</vt:lpstr>
      <vt:lpstr>उद्देश्य</vt:lpstr>
      <vt:lpstr>उद्देश्य</vt:lpstr>
      <vt:lpstr>PowerPoint Presentation</vt:lpstr>
      <vt:lpstr>सर्च और रेस्क्यू योजना</vt:lpstr>
      <vt:lpstr>PowerPoint Presentation</vt:lpstr>
      <vt:lpstr>सर्च और रेस्क्यू के लक्ष्य:</vt:lpstr>
      <vt:lpstr>PowerPoint Presentation</vt:lpstr>
      <vt:lpstr>CERT सर्च  और रेस्क्यू साइज-अप </vt:lpstr>
      <vt:lpstr>कदम 1: तथ्य एकत्रित करें</vt:lpstr>
      <vt:lpstr>कदम 2: क्षति  का आकलन और संचार</vt:lpstr>
      <vt:lpstr>PowerPoint Presentation</vt:lpstr>
      <vt:lpstr>PowerPoint Presentation</vt:lpstr>
      <vt:lpstr>PowerPoint Presentation</vt:lpstr>
      <vt:lpstr>PowerPoint Presentation</vt:lpstr>
      <vt:lpstr>सर्च विधियाँ:</vt:lpstr>
      <vt:lpstr>प्रभावी सर्च पद्धति</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पीडित को निकालने के प्रकार </vt:lpstr>
      <vt:lpstr>पुनरावलोकन  </vt:lpstr>
      <vt:lpstr>PowerPoint Presentation</vt:lpstr>
      <vt:lpstr>PowerPoint Presentation</vt:lpstr>
      <vt:lpstr>कोई प्रश्न</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DOG K9</cp:lastModifiedBy>
  <cp:revision>13</cp:revision>
  <dcterms:modified xsi:type="dcterms:W3CDTF">2025-12-18T07:38:52Z</dcterms:modified>
</cp:coreProperties>
</file>