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 id="2147483709" r:id="rId2"/>
    <p:sldMasterId id="2147483710" r:id="rId3"/>
    <p:sldMasterId id="2147483711" r:id="rId4"/>
    <p:sldMasterId id="2147483712" r:id="rId5"/>
  </p:sldMasterIdLst>
  <p:notesMasterIdLst>
    <p:notesMasterId r:id="rId7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x="12192000" cy="6858000"/>
  <p:notesSz cx="9601200" cy="7315200"/>
  <p:embeddedFontLst>
    <p:embeddedFont>
      <p:font typeface="Arial Black" panose="020B0A04020102020204" pitchFamily="34" charset="0"/>
      <p:bold r:id="rId74"/>
    </p:embeddedFont>
    <p:embeddedFont>
      <p:font typeface="Calibri" panose="020F0502020204030204" pitchFamily="34" charset="0"/>
      <p:regular r:id="rId75"/>
      <p:bold r:id="rId76"/>
      <p:italic r:id="rId77"/>
      <p:boldItalic r:id="rId78"/>
    </p:embeddedFont>
    <p:embeddedFont>
      <p:font typeface="Georgia" panose="02040502050405020303" pitchFamily="18" charset="0"/>
      <p:regular r:id="rId79"/>
      <p:bold r:id="rId80"/>
      <p:italic r:id="rId81"/>
      <p:boldItalic r:id="rId82"/>
    </p:embeddedFont>
    <p:embeddedFont>
      <p:font typeface="Open Sans" panose="020B0604020202020204"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8" y="102"/>
      </p:cViewPr>
      <p:guideLst>
        <p:guide orient="horz" pos="288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font" Target="fonts/font3.fntdata"/><Relationship Id="rId84" Type="http://schemas.openxmlformats.org/officeDocument/2006/relationships/font" Target="fonts/font11.fntdata"/><Relationship Id="rId89"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font" Target="fonts/font1.fntdata"/><Relationship Id="rId79" Type="http://schemas.openxmlformats.org/officeDocument/2006/relationships/font" Target="fonts/font6.fntdata"/><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font" Target="fonts/font9.fntdata"/><Relationship Id="rId90"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4.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7.fntdata"/><Relationship Id="rId85"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jay Singh Malsuni" userId="1e73c6accaed8fe2" providerId="LiveId" clId="{91984A41-D661-48EA-BA9D-2D0B4FBEEB62}"/>
    <pc:docChg chg="undo custSel modSld">
      <pc:chgData name="Sanjay Singh Malsuni" userId="1e73c6accaed8fe2" providerId="LiveId" clId="{91984A41-D661-48EA-BA9D-2D0B4FBEEB62}" dt="2025-11-24T08:23:37.905" v="23" actId="478"/>
      <pc:docMkLst>
        <pc:docMk/>
      </pc:docMkLst>
      <pc:sldChg chg="delSp modSp mod">
        <pc:chgData name="Sanjay Singh Malsuni" userId="1e73c6accaed8fe2" providerId="LiveId" clId="{91984A41-D661-48EA-BA9D-2D0B4FBEEB62}" dt="2025-11-24T08:13:45.735" v="0" actId="478"/>
        <pc:sldMkLst>
          <pc:docMk/>
          <pc:sldMk cId="0" sldId="285"/>
        </pc:sldMkLst>
        <pc:cxnChg chg="del mod">
          <ac:chgData name="Sanjay Singh Malsuni" userId="1e73c6accaed8fe2" providerId="LiveId" clId="{91984A41-D661-48EA-BA9D-2D0B4FBEEB62}" dt="2025-11-24T08:13:45.735" v="0" actId="478"/>
          <ac:cxnSpMkLst>
            <pc:docMk/>
            <pc:sldMk cId="0" sldId="285"/>
            <ac:cxnSpMk id="786" creationId="{00000000-0000-0000-0000-000000000000}"/>
          </ac:cxnSpMkLst>
        </pc:cxnChg>
      </pc:sldChg>
      <pc:sldChg chg="modSp mod">
        <pc:chgData name="Sanjay Singh Malsuni" userId="1e73c6accaed8fe2" providerId="LiveId" clId="{91984A41-D661-48EA-BA9D-2D0B4FBEEB62}" dt="2025-11-24T08:16:35.920" v="3" actId="1036"/>
        <pc:sldMkLst>
          <pc:docMk/>
          <pc:sldMk cId="0" sldId="295"/>
        </pc:sldMkLst>
        <pc:spChg chg="mod">
          <ac:chgData name="Sanjay Singh Malsuni" userId="1e73c6accaed8fe2" providerId="LiveId" clId="{91984A41-D661-48EA-BA9D-2D0B4FBEEB62}" dt="2025-11-24T08:15:48.870" v="1" actId="14100"/>
          <ac:spMkLst>
            <pc:docMk/>
            <pc:sldMk cId="0" sldId="295"/>
            <ac:spMk id="941" creationId="{00000000-0000-0000-0000-000000000000}"/>
          </ac:spMkLst>
        </pc:spChg>
        <pc:grpChg chg="mod">
          <ac:chgData name="Sanjay Singh Malsuni" userId="1e73c6accaed8fe2" providerId="LiveId" clId="{91984A41-D661-48EA-BA9D-2D0B4FBEEB62}" dt="2025-11-24T08:16:35.920" v="3" actId="1036"/>
          <ac:grpSpMkLst>
            <pc:docMk/>
            <pc:sldMk cId="0" sldId="295"/>
            <ac:grpSpMk id="934" creationId="{00000000-0000-0000-0000-000000000000}"/>
          </ac:grpSpMkLst>
        </pc:grpChg>
      </pc:sldChg>
      <pc:sldChg chg="modSp mod">
        <pc:chgData name="Sanjay Singh Malsuni" userId="1e73c6accaed8fe2" providerId="LiveId" clId="{91984A41-D661-48EA-BA9D-2D0B4FBEEB62}" dt="2025-11-24T08:16:58.672" v="5" actId="14100"/>
        <pc:sldMkLst>
          <pc:docMk/>
          <pc:sldMk cId="0" sldId="296"/>
        </pc:sldMkLst>
        <pc:grpChg chg="mod">
          <ac:chgData name="Sanjay Singh Malsuni" userId="1e73c6accaed8fe2" providerId="LiveId" clId="{91984A41-D661-48EA-BA9D-2D0B4FBEEB62}" dt="2025-11-24T08:16:58.672" v="5" actId="14100"/>
          <ac:grpSpMkLst>
            <pc:docMk/>
            <pc:sldMk cId="0" sldId="296"/>
            <ac:grpSpMk id="954" creationId="{00000000-0000-0000-0000-000000000000}"/>
          </ac:grpSpMkLst>
        </pc:grpChg>
      </pc:sldChg>
      <pc:sldChg chg="modSp mod">
        <pc:chgData name="Sanjay Singh Malsuni" userId="1e73c6accaed8fe2" providerId="LiveId" clId="{91984A41-D661-48EA-BA9D-2D0B4FBEEB62}" dt="2025-11-24T08:18:06.597" v="10" actId="14100"/>
        <pc:sldMkLst>
          <pc:docMk/>
          <pc:sldMk cId="0" sldId="297"/>
        </pc:sldMkLst>
        <pc:grpChg chg="mod">
          <ac:chgData name="Sanjay Singh Malsuni" userId="1e73c6accaed8fe2" providerId="LiveId" clId="{91984A41-D661-48EA-BA9D-2D0B4FBEEB62}" dt="2025-11-24T08:18:01.351" v="9" actId="14100"/>
          <ac:grpSpMkLst>
            <pc:docMk/>
            <pc:sldMk cId="0" sldId="297"/>
            <ac:grpSpMk id="976" creationId="{00000000-0000-0000-0000-000000000000}"/>
          </ac:grpSpMkLst>
        </pc:grpChg>
        <pc:picChg chg="mod">
          <ac:chgData name="Sanjay Singh Malsuni" userId="1e73c6accaed8fe2" providerId="LiveId" clId="{91984A41-D661-48EA-BA9D-2D0B4FBEEB62}" dt="2025-11-24T08:18:06.597" v="10" actId="14100"/>
          <ac:picMkLst>
            <pc:docMk/>
            <pc:sldMk cId="0" sldId="297"/>
            <ac:picMk id="975" creationId="{00000000-0000-0000-0000-000000000000}"/>
          </ac:picMkLst>
        </pc:picChg>
      </pc:sldChg>
      <pc:sldChg chg="addSp delSp modSp mod">
        <pc:chgData name="Sanjay Singh Malsuni" userId="1e73c6accaed8fe2" providerId="LiveId" clId="{91984A41-D661-48EA-BA9D-2D0B4FBEEB62}" dt="2025-11-24T08:22:28.150" v="19" actId="478"/>
        <pc:sldMkLst>
          <pc:docMk/>
          <pc:sldMk cId="0" sldId="301"/>
        </pc:sldMkLst>
        <pc:grpChg chg="add del mod">
          <ac:chgData name="Sanjay Singh Malsuni" userId="1e73c6accaed8fe2" providerId="LiveId" clId="{91984A41-D661-48EA-BA9D-2D0B4FBEEB62}" dt="2025-11-24T08:21:32.052" v="16" actId="478"/>
          <ac:grpSpMkLst>
            <pc:docMk/>
            <pc:sldMk cId="0" sldId="301"/>
            <ac:grpSpMk id="1044" creationId="{00000000-0000-0000-0000-000000000000}"/>
          </ac:grpSpMkLst>
        </pc:grpChg>
        <pc:cxnChg chg="del">
          <ac:chgData name="Sanjay Singh Malsuni" userId="1e73c6accaed8fe2" providerId="LiveId" clId="{91984A41-D661-48EA-BA9D-2D0B4FBEEB62}" dt="2025-11-24T08:22:28.150" v="19" actId="478"/>
          <ac:cxnSpMkLst>
            <pc:docMk/>
            <pc:sldMk cId="0" sldId="301"/>
            <ac:cxnSpMk id="1047" creationId="{00000000-0000-0000-0000-000000000000}"/>
          </ac:cxnSpMkLst>
        </pc:cxnChg>
      </pc:sldChg>
      <pc:sldChg chg="addSp delSp mod">
        <pc:chgData name="Sanjay Singh Malsuni" userId="1e73c6accaed8fe2" providerId="LiveId" clId="{91984A41-D661-48EA-BA9D-2D0B4FBEEB62}" dt="2025-11-24T08:22:13.952" v="18" actId="478"/>
        <pc:sldMkLst>
          <pc:docMk/>
          <pc:sldMk cId="0" sldId="302"/>
        </pc:sldMkLst>
        <pc:grpChg chg="add del">
          <ac:chgData name="Sanjay Singh Malsuni" userId="1e73c6accaed8fe2" providerId="LiveId" clId="{91984A41-D661-48EA-BA9D-2D0B4FBEEB62}" dt="2025-11-24T08:21:15.316" v="14" actId="478"/>
          <ac:grpSpMkLst>
            <pc:docMk/>
            <pc:sldMk cId="0" sldId="302"/>
            <ac:grpSpMk id="1061" creationId="{00000000-0000-0000-0000-000000000000}"/>
          </ac:grpSpMkLst>
        </pc:grpChg>
        <pc:cxnChg chg="del">
          <ac:chgData name="Sanjay Singh Malsuni" userId="1e73c6accaed8fe2" providerId="LiveId" clId="{91984A41-D661-48EA-BA9D-2D0B4FBEEB62}" dt="2025-11-24T08:22:13.952" v="18" actId="478"/>
          <ac:cxnSpMkLst>
            <pc:docMk/>
            <pc:sldMk cId="0" sldId="302"/>
            <ac:cxnSpMk id="1066" creationId="{00000000-0000-0000-0000-000000000000}"/>
          </ac:cxnSpMkLst>
        </pc:cxnChg>
      </pc:sldChg>
      <pc:sldChg chg="delSp mod">
        <pc:chgData name="Sanjay Singh Malsuni" userId="1e73c6accaed8fe2" providerId="LiveId" clId="{91984A41-D661-48EA-BA9D-2D0B4FBEEB62}" dt="2025-11-24T08:20:33.132" v="12" actId="478"/>
        <pc:sldMkLst>
          <pc:docMk/>
          <pc:sldMk cId="0" sldId="303"/>
        </pc:sldMkLst>
        <pc:cxnChg chg="del">
          <ac:chgData name="Sanjay Singh Malsuni" userId="1e73c6accaed8fe2" providerId="LiveId" clId="{91984A41-D661-48EA-BA9D-2D0B4FBEEB62}" dt="2025-11-24T08:20:33.132" v="12" actId="478"/>
          <ac:cxnSpMkLst>
            <pc:docMk/>
            <pc:sldMk cId="0" sldId="303"/>
            <ac:cxnSpMk id="1080" creationId="{00000000-0000-0000-0000-000000000000}"/>
          </ac:cxnSpMkLst>
        </pc:cxnChg>
      </pc:sldChg>
      <pc:sldChg chg="delSp mod">
        <pc:chgData name="Sanjay Singh Malsuni" userId="1e73c6accaed8fe2" providerId="LiveId" clId="{91984A41-D661-48EA-BA9D-2D0B4FBEEB62}" dt="2025-11-24T08:21:58.573" v="17" actId="478"/>
        <pc:sldMkLst>
          <pc:docMk/>
          <pc:sldMk cId="0" sldId="304"/>
        </pc:sldMkLst>
        <pc:cxnChg chg="del">
          <ac:chgData name="Sanjay Singh Malsuni" userId="1e73c6accaed8fe2" providerId="LiveId" clId="{91984A41-D661-48EA-BA9D-2D0B4FBEEB62}" dt="2025-11-24T08:21:58.573" v="17" actId="478"/>
          <ac:cxnSpMkLst>
            <pc:docMk/>
            <pc:sldMk cId="0" sldId="304"/>
            <ac:cxnSpMk id="1097" creationId="{00000000-0000-0000-0000-000000000000}"/>
          </ac:cxnSpMkLst>
        </pc:cxnChg>
      </pc:sldChg>
      <pc:sldChg chg="delSp mod">
        <pc:chgData name="Sanjay Singh Malsuni" userId="1e73c6accaed8fe2" providerId="LiveId" clId="{91984A41-D661-48EA-BA9D-2D0B4FBEEB62}" dt="2025-11-24T08:23:02.354" v="20" actId="478"/>
        <pc:sldMkLst>
          <pc:docMk/>
          <pc:sldMk cId="0" sldId="305"/>
        </pc:sldMkLst>
        <pc:cxnChg chg="del">
          <ac:chgData name="Sanjay Singh Malsuni" userId="1e73c6accaed8fe2" providerId="LiveId" clId="{91984A41-D661-48EA-BA9D-2D0B4FBEEB62}" dt="2025-11-24T08:23:02.354" v="20" actId="478"/>
          <ac:cxnSpMkLst>
            <pc:docMk/>
            <pc:sldMk cId="0" sldId="305"/>
            <ac:cxnSpMk id="1115" creationId="{00000000-0000-0000-0000-000000000000}"/>
          </ac:cxnSpMkLst>
        </pc:cxnChg>
      </pc:sldChg>
      <pc:sldChg chg="delSp mod">
        <pc:chgData name="Sanjay Singh Malsuni" userId="1e73c6accaed8fe2" providerId="LiveId" clId="{91984A41-D661-48EA-BA9D-2D0B4FBEEB62}" dt="2025-11-24T08:23:15.119" v="21" actId="478"/>
        <pc:sldMkLst>
          <pc:docMk/>
          <pc:sldMk cId="0" sldId="306"/>
        </pc:sldMkLst>
        <pc:cxnChg chg="del">
          <ac:chgData name="Sanjay Singh Malsuni" userId="1e73c6accaed8fe2" providerId="LiveId" clId="{91984A41-D661-48EA-BA9D-2D0B4FBEEB62}" dt="2025-11-24T08:23:15.119" v="21" actId="478"/>
          <ac:cxnSpMkLst>
            <pc:docMk/>
            <pc:sldMk cId="0" sldId="306"/>
            <ac:cxnSpMk id="1130" creationId="{00000000-0000-0000-0000-000000000000}"/>
          </ac:cxnSpMkLst>
        </pc:cxnChg>
      </pc:sldChg>
      <pc:sldChg chg="delSp mod">
        <pc:chgData name="Sanjay Singh Malsuni" userId="1e73c6accaed8fe2" providerId="LiveId" clId="{91984A41-D661-48EA-BA9D-2D0B4FBEEB62}" dt="2025-11-24T08:23:26.744" v="22" actId="478"/>
        <pc:sldMkLst>
          <pc:docMk/>
          <pc:sldMk cId="0" sldId="307"/>
        </pc:sldMkLst>
        <pc:cxnChg chg="del">
          <ac:chgData name="Sanjay Singh Malsuni" userId="1e73c6accaed8fe2" providerId="LiveId" clId="{91984A41-D661-48EA-BA9D-2D0B4FBEEB62}" dt="2025-11-24T08:23:26.744" v="22" actId="478"/>
          <ac:cxnSpMkLst>
            <pc:docMk/>
            <pc:sldMk cId="0" sldId="307"/>
            <ac:cxnSpMk id="1147" creationId="{00000000-0000-0000-0000-000000000000}"/>
          </ac:cxnSpMkLst>
        </pc:cxnChg>
      </pc:sldChg>
      <pc:sldChg chg="delSp mod">
        <pc:chgData name="Sanjay Singh Malsuni" userId="1e73c6accaed8fe2" providerId="LiveId" clId="{91984A41-D661-48EA-BA9D-2D0B4FBEEB62}" dt="2025-11-24T08:23:37.905" v="23" actId="478"/>
        <pc:sldMkLst>
          <pc:docMk/>
          <pc:sldMk cId="0" sldId="308"/>
        </pc:sldMkLst>
        <pc:cxnChg chg="del">
          <ac:chgData name="Sanjay Singh Malsuni" userId="1e73c6accaed8fe2" providerId="LiveId" clId="{91984A41-D661-48EA-BA9D-2D0B4FBEEB62}" dt="2025-11-24T08:23:37.905" v="23" actId="478"/>
          <ac:cxnSpMkLst>
            <pc:docMk/>
            <pc:sldMk cId="0" sldId="308"/>
            <ac:cxnSpMk id="1164"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160520" cy="365760"/>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9014" y="0"/>
            <a:ext cx="4160520" cy="365760"/>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7747"/>
            <a:ext cx="4160520" cy="365760"/>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9014" y="6947747"/>
            <a:ext cx="4160520" cy="3657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hi-IN" sz="13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54" name="Google Shape;454;p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0: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36" name="Google Shape;536;p1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11: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72" name="Google Shape;572;p1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12: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81" name="Google Shape;581;p1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13: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90" name="Google Shape;590;p1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4: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98" name="Google Shape;598;p1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5: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07" name="Google Shape;607;p1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16: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16" name="Google Shape;616;p1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7: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25" name="Google Shape;625;p1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18: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34" name="Google Shape;634;p1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9: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43" name="Google Shape;643;p1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65" name="Google Shape;465;p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20: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52" name="Google Shape;652;p2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21: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59" name="Google Shape;659;p2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22: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69" name="Google Shape;669;p2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3" name="Google Shape;683;p23: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3" name="Google Shape;693;p24: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2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2" name="Google Shape;702;p25: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2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1" name="Google Shape;711;p26: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2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0" name="Google Shape;720;p27: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28: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46" name="Google Shape;746;p2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2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9" name="Google Shape;769;p29: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notes"/>
          <p:cNvSpPr txBox="1">
            <a:spLocks noGrp="1"/>
          </p:cNvSpPr>
          <p:nvPr>
            <p:ph type="sldNum" idx="12"/>
          </p:nvPr>
        </p:nvSpPr>
        <p:spPr>
          <a:xfrm>
            <a:off x="5439014" y="6947747"/>
            <a:ext cx="4160520" cy="3657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a:t>
            </a:fld>
            <a:endParaRPr/>
          </a:p>
        </p:txBody>
      </p:sp>
      <p:sp>
        <p:nvSpPr>
          <p:cNvPr id="473" name="Google Shape;473;p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4" name="Google Shape;474;p3: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3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8" name="Google Shape;778;p30: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3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6" name="Google Shape;796;p31: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3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3" name="Google Shape;813;p32: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3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9" name="Google Shape;829;p33: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34: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848" name="Google Shape;848;p3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9" name="Google Shape;859;p35: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3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9" name="Google Shape;879;p36: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37: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899" name="Google Shape;899;p3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3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1" name="Google Shape;911;p38: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3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0" name="Google Shape;920;p39: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83" name="Google Shape;483;p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4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9" name="Google Shape;929;p40: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4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9" name="Google Shape;949;p41: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4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9" name="Google Shape;969;p42: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4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9" name="Google Shape;989;p43: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4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9" name="Google Shape;999;p44: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4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0" name="Google Shape;1030;p45: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4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9" name="Google Shape;1039;p46: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4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6" name="Google Shape;1056;p47: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4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2" name="Google Shape;1072;p48: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4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9" name="Google Shape;1089;p49: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notes"/>
          <p:cNvSpPr txBox="1">
            <a:spLocks noGrp="1"/>
          </p:cNvSpPr>
          <p:nvPr>
            <p:ph type="sldNum" idx="12"/>
          </p:nvPr>
        </p:nvSpPr>
        <p:spPr>
          <a:xfrm>
            <a:off x="5439014" y="6947747"/>
            <a:ext cx="4160520" cy="3657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5</a:t>
            </a:fld>
            <a:endParaRPr/>
          </a:p>
        </p:txBody>
      </p:sp>
      <p:sp>
        <p:nvSpPr>
          <p:cNvPr id="492" name="Google Shape;492;p5:notes"/>
          <p:cNvSpPr>
            <a:spLocks noGrp="1" noRot="1" noChangeAspect="1"/>
          </p:cNvSpPr>
          <p:nvPr>
            <p:ph type="sldImg" idx="2"/>
          </p:nvPr>
        </p:nvSpPr>
        <p:spPr>
          <a:xfrm>
            <a:off x="2376488" y="561975"/>
            <a:ext cx="4872037" cy="27416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3" name="Google Shape;493;p5: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hi-IN" sz="1500"/>
              <a:t>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5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6" name="Google Shape;1106;p50: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5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2" name="Google Shape;1122;p51: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5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9" name="Google Shape;1139;p52: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5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6" name="Google Shape;1156;p53: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5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3" name="Google Shape;1173;p54: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5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2" name="Google Shape;1182;p55: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p5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0" name="Google Shape;1200;p56: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p5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9" name="Google Shape;1219;p57: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5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7" name="Google Shape;1237;p58: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59: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56" name="Google Shape;1256;p5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6: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02" name="Google Shape;502;p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60: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74" name="Google Shape;1274;p6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61: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96" name="Google Shape;1296;p6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62: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17" name="Google Shape;1317;p6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63: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35" name="Google Shape;1335;p6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p64: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44" name="Google Shape;1344;p6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p6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2" name="Google Shape;1352;p65: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p66: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69" name="Google Shape;1369;p6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p67: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77" name="Google Shape;1377;p6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7: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12" name="Google Shape;512;p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8: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20" name="Google Shape;520;p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9:notes"/>
          <p:cNvSpPr txBox="1">
            <a:spLocks noGrp="1"/>
          </p:cNvSpPr>
          <p:nvPr>
            <p:ph type="body" idx="1"/>
          </p:nvPr>
        </p:nvSpPr>
        <p:spPr>
          <a:xfrm>
            <a:off x="960120" y="3474720"/>
            <a:ext cx="7680960" cy="32918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28" name="Google Shape;528;p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a:spLocks noGrp="1"/>
          </p:cNvSpPr>
          <p:nvPr>
            <p:ph type="pic" idx="2"/>
          </p:nvPr>
        </p:nvSpPr>
        <p:spPr>
          <a:xfrm>
            <a:off x="5183188" y="987425"/>
            <a:ext cx="6172200" cy="4873625"/>
          </a:xfrm>
          <a:prstGeom prst="rect">
            <a:avLst/>
          </a:prstGeom>
          <a:noFill/>
          <a:ln>
            <a:noFill/>
          </a:ln>
        </p:spPr>
      </p:sp>
      <p:sp>
        <p:nvSpPr>
          <p:cNvPr id="78" name="Google Shape;78;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02"/>
        <p:cNvGrpSpPr/>
        <p:nvPr/>
      </p:nvGrpSpPr>
      <p:grpSpPr>
        <a:xfrm>
          <a:off x="0" y="0"/>
          <a:ext cx="0" cy="0"/>
          <a:chOff x="0" y="0"/>
          <a:chExt cx="0" cy="0"/>
        </a:xfrm>
      </p:grpSpPr>
      <p:sp>
        <p:nvSpPr>
          <p:cNvPr id="103" name="Google Shape;103;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5" name="Google Shape;10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122554" lvl="0" indent="0" algn="r">
              <a:lnSpc>
                <a:spcPct val="137083"/>
              </a:lnSpc>
              <a:spcBef>
                <a:spcPts val="0"/>
              </a:spcBef>
              <a:buNone/>
              <a:defRPr/>
            </a:lvl1pPr>
            <a:lvl2pPr marL="122554" lvl="1" indent="0" algn="r">
              <a:lnSpc>
                <a:spcPct val="137083"/>
              </a:lnSpc>
              <a:spcBef>
                <a:spcPts val="0"/>
              </a:spcBef>
              <a:buNone/>
              <a:defRPr/>
            </a:lvl2pPr>
            <a:lvl3pPr marL="122554" lvl="2" indent="0" algn="r">
              <a:lnSpc>
                <a:spcPct val="137083"/>
              </a:lnSpc>
              <a:spcBef>
                <a:spcPts val="0"/>
              </a:spcBef>
              <a:buNone/>
              <a:defRPr/>
            </a:lvl3pPr>
            <a:lvl4pPr marL="122554" lvl="3" indent="0" algn="r">
              <a:lnSpc>
                <a:spcPct val="137083"/>
              </a:lnSpc>
              <a:spcBef>
                <a:spcPts val="0"/>
              </a:spcBef>
              <a:buNone/>
              <a:defRPr/>
            </a:lvl4pPr>
            <a:lvl5pPr marL="122554" lvl="4" indent="0" algn="r">
              <a:lnSpc>
                <a:spcPct val="137083"/>
              </a:lnSpc>
              <a:spcBef>
                <a:spcPts val="0"/>
              </a:spcBef>
              <a:buNone/>
              <a:defRPr/>
            </a:lvl5pPr>
            <a:lvl6pPr marL="122554" lvl="5" indent="0" algn="r">
              <a:lnSpc>
                <a:spcPct val="137083"/>
              </a:lnSpc>
              <a:spcBef>
                <a:spcPts val="0"/>
              </a:spcBef>
              <a:buNone/>
              <a:defRPr/>
            </a:lvl6pPr>
            <a:lvl7pPr marL="122554" lvl="6" indent="0" algn="r">
              <a:lnSpc>
                <a:spcPct val="137083"/>
              </a:lnSpc>
              <a:spcBef>
                <a:spcPts val="0"/>
              </a:spcBef>
              <a:buNone/>
              <a:defRPr/>
            </a:lvl7pPr>
            <a:lvl8pPr marL="122554" lvl="7" indent="0" algn="r">
              <a:lnSpc>
                <a:spcPct val="137083"/>
              </a:lnSpc>
              <a:spcBef>
                <a:spcPts val="0"/>
              </a:spcBef>
              <a:buNone/>
              <a:defRPr/>
            </a:lvl8pPr>
            <a:lvl9pPr marL="122554" lvl="8" indent="0" algn="r">
              <a:lnSpc>
                <a:spcPct val="137083"/>
              </a:lnSpc>
              <a:spcBef>
                <a:spcPts val="0"/>
              </a:spcBef>
              <a:buNone/>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209822" y="84515"/>
            <a:ext cx="9876718" cy="9649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6"/>
          <p:cNvSpPr txBox="1">
            <a:spLocks noGrp="1"/>
          </p:cNvSpPr>
          <p:nvPr>
            <p:ph type="body" idx="1"/>
          </p:nvPr>
        </p:nvSpPr>
        <p:spPr>
          <a:xfrm>
            <a:off x="838200" y="1235222"/>
            <a:ext cx="10515600" cy="49417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122554" lvl="0" indent="0" algn="r">
              <a:lnSpc>
                <a:spcPct val="137083"/>
              </a:lnSpc>
              <a:spcBef>
                <a:spcPts val="0"/>
              </a:spcBef>
              <a:buNone/>
              <a:defRPr/>
            </a:lvl1pPr>
            <a:lvl2pPr marL="122554" lvl="1" indent="0" algn="r">
              <a:lnSpc>
                <a:spcPct val="137083"/>
              </a:lnSpc>
              <a:spcBef>
                <a:spcPts val="0"/>
              </a:spcBef>
              <a:buNone/>
              <a:defRPr/>
            </a:lvl2pPr>
            <a:lvl3pPr marL="122554" lvl="2" indent="0" algn="r">
              <a:lnSpc>
                <a:spcPct val="137083"/>
              </a:lnSpc>
              <a:spcBef>
                <a:spcPts val="0"/>
              </a:spcBef>
              <a:buNone/>
              <a:defRPr/>
            </a:lvl3pPr>
            <a:lvl4pPr marL="122554" lvl="3" indent="0" algn="r">
              <a:lnSpc>
                <a:spcPct val="137083"/>
              </a:lnSpc>
              <a:spcBef>
                <a:spcPts val="0"/>
              </a:spcBef>
              <a:buNone/>
              <a:defRPr/>
            </a:lvl4pPr>
            <a:lvl5pPr marL="122554" lvl="4" indent="0" algn="r">
              <a:lnSpc>
                <a:spcPct val="137083"/>
              </a:lnSpc>
              <a:spcBef>
                <a:spcPts val="0"/>
              </a:spcBef>
              <a:buNone/>
              <a:defRPr/>
            </a:lvl5pPr>
            <a:lvl6pPr marL="122554" lvl="5" indent="0" algn="r">
              <a:lnSpc>
                <a:spcPct val="137083"/>
              </a:lnSpc>
              <a:spcBef>
                <a:spcPts val="0"/>
              </a:spcBef>
              <a:buNone/>
              <a:defRPr/>
            </a:lvl6pPr>
            <a:lvl7pPr marL="122554" lvl="6" indent="0" algn="r">
              <a:lnSpc>
                <a:spcPct val="137083"/>
              </a:lnSpc>
              <a:spcBef>
                <a:spcPts val="0"/>
              </a:spcBef>
              <a:buNone/>
              <a:defRPr/>
            </a:lvl7pPr>
            <a:lvl8pPr marL="122554" lvl="7" indent="0" algn="r">
              <a:lnSpc>
                <a:spcPct val="137083"/>
              </a:lnSpc>
              <a:spcBef>
                <a:spcPts val="0"/>
              </a:spcBef>
              <a:buNone/>
              <a:defRPr/>
            </a:lvl8pPr>
            <a:lvl9pPr marL="122554" lvl="8" indent="0" algn="r">
              <a:lnSpc>
                <a:spcPct val="137083"/>
              </a:lnSpc>
              <a:spcBef>
                <a:spcPts val="0"/>
              </a:spcBef>
              <a:buNone/>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7" name="Google Shape;11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122554" lvl="0" indent="0" algn="r">
              <a:lnSpc>
                <a:spcPct val="137083"/>
              </a:lnSpc>
              <a:spcBef>
                <a:spcPts val="0"/>
              </a:spcBef>
              <a:buNone/>
              <a:defRPr/>
            </a:lvl1pPr>
            <a:lvl2pPr marL="122554" lvl="1" indent="0" algn="r">
              <a:lnSpc>
                <a:spcPct val="137083"/>
              </a:lnSpc>
              <a:spcBef>
                <a:spcPts val="0"/>
              </a:spcBef>
              <a:buNone/>
              <a:defRPr/>
            </a:lvl2pPr>
            <a:lvl3pPr marL="122554" lvl="2" indent="0" algn="r">
              <a:lnSpc>
                <a:spcPct val="137083"/>
              </a:lnSpc>
              <a:spcBef>
                <a:spcPts val="0"/>
              </a:spcBef>
              <a:buNone/>
              <a:defRPr/>
            </a:lvl3pPr>
            <a:lvl4pPr marL="122554" lvl="3" indent="0" algn="r">
              <a:lnSpc>
                <a:spcPct val="137083"/>
              </a:lnSpc>
              <a:spcBef>
                <a:spcPts val="0"/>
              </a:spcBef>
              <a:buNone/>
              <a:defRPr/>
            </a:lvl4pPr>
            <a:lvl5pPr marL="122554" lvl="4" indent="0" algn="r">
              <a:lnSpc>
                <a:spcPct val="137083"/>
              </a:lnSpc>
              <a:spcBef>
                <a:spcPts val="0"/>
              </a:spcBef>
              <a:buNone/>
              <a:defRPr/>
            </a:lvl5pPr>
            <a:lvl6pPr marL="122554" lvl="5" indent="0" algn="r">
              <a:lnSpc>
                <a:spcPct val="137083"/>
              </a:lnSpc>
              <a:spcBef>
                <a:spcPts val="0"/>
              </a:spcBef>
              <a:buNone/>
              <a:defRPr/>
            </a:lvl6pPr>
            <a:lvl7pPr marL="122554" lvl="6" indent="0" algn="r">
              <a:lnSpc>
                <a:spcPct val="137083"/>
              </a:lnSpc>
              <a:spcBef>
                <a:spcPts val="0"/>
              </a:spcBef>
              <a:buNone/>
              <a:defRPr/>
            </a:lvl7pPr>
            <a:lvl8pPr marL="122554" lvl="7" indent="0" algn="r">
              <a:lnSpc>
                <a:spcPct val="137083"/>
              </a:lnSpc>
              <a:spcBef>
                <a:spcPts val="0"/>
              </a:spcBef>
              <a:buNone/>
              <a:defRPr/>
            </a:lvl8pPr>
            <a:lvl9pPr marL="122554" lvl="8" indent="0" algn="r">
              <a:lnSpc>
                <a:spcPct val="137083"/>
              </a:lnSpc>
              <a:spcBef>
                <a:spcPts val="0"/>
              </a:spcBef>
              <a:buNone/>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1209822" y="84515"/>
            <a:ext cx="9876718" cy="9649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122554" lvl="0" indent="0" algn="r">
              <a:lnSpc>
                <a:spcPct val="137083"/>
              </a:lnSpc>
              <a:spcBef>
                <a:spcPts val="0"/>
              </a:spcBef>
              <a:buNone/>
              <a:defRPr/>
            </a:lvl1pPr>
            <a:lvl2pPr marL="122554" lvl="1" indent="0" algn="r">
              <a:lnSpc>
                <a:spcPct val="137083"/>
              </a:lnSpc>
              <a:spcBef>
                <a:spcPts val="0"/>
              </a:spcBef>
              <a:buNone/>
              <a:defRPr/>
            </a:lvl2pPr>
            <a:lvl3pPr marL="122554" lvl="2" indent="0" algn="r">
              <a:lnSpc>
                <a:spcPct val="137083"/>
              </a:lnSpc>
              <a:spcBef>
                <a:spcPts val="0"/>
              </a:spcBef>
              <a:buNone/>
              <a:defRPr/>
            </a:lvl3pPr>
            <a:lvl4pPr marL="122554" lvl="3" indent="0" algn="r">
              <a:lnSpc>
                <a:spcPct val="137083"/>
              </a:lnSpc>
              <a:spcBef>
                <a:spcPts val="0"/>
              </a:spcBef>
              <a:buNone/>
              <a:defRPr/>
            </a:lvl4pPr>
            <a:lvl5pPr marL="122554" lvl="4" indent="0" algn="r">
              <a:lnSpc>
                <a:spcPct val="137083"/>
              </a:lnSpc>
              <a:spcBef>
                <a:spcPts val="0"/>
              </a:spcBef>
              <a:buNone/>
              <a:defRPr/>
            </a:lvl5pPr>
            <a:lvl6pPr marL="122554" lvl="5" indent="0" algn="r">
              <a:lnSpc>
                <a:spcPct val="137083"/>
              </a:lnSpc>
              <a:spcBef>
                <a:spcPts val="0"/>
              </a:spcBef>
              <a:buNone/>
              <a:defRPr/>
            </a:lvl6pPr>
            <a:lvl7pPr marL="122554" lvl="6" indent="0" algn="r">
              <a:lnSpc>
                <a:spcPct val="137083"/>
              </a:lnSpc>
              <a:spcBef>
                <a:spcPts val="0"/>
              </a:spcBef>
              <a:buNone/>
              <a:defRPr/>
            </a:lvl7pPr>
            <a:lvl8pPr marL="122554" lvl="7" indent="0" algn="r">
              <a:lnSpc>
                <a:spcPct val="137083"/>
              </a:lnSpc>
              <a:spcBef>
                <a:spcPts val="0"/>
              </a:spcBef>
              <a:buNone/>
              <a:defRPr/>
            </a:lvl8pPr>
            <a:lvl9pPr marL="122554" lvl="8" indent="0" algn="r">
              <a:lnSpc>
                <a:spcPct val="137083"/>
              </a:lnSpc>
              <a:spcBef>
                <a:spcPts val="0"/>
              </a:spcBef>
              <a:buNone/>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1209822" y="84515"/>
            <a:ext cx="9876718" cy="9649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122554" lvl="0" indent="0" algn="r">
              <a:lnSpc>
                <a:spcPct val="137083"/>
              </a:lnSpc>
              <a:spcBef>
                <a:spcPts val="0"/>
              </a:spcBef>
              <a:buNone/>
              <a:defRPr/>
            </a:lvl1pPr>
            <a:lvl2pPr marL="122554" lvl="1" indent="0" algn="r">
              <a:lnSpc>
                <a:spcPct val="137083"/>
              </a:lnSpc>
              <a:spcBef>
                <a:spcPts val="0"/>
              </a:spcBef>
              <a:buNone/>
              <a:defRPr/>
            </a:lvl2pPr>
            <a:lvl3pPr marL="122554" lvl="2" indent="0" algn="r">
              <a:lnSpc>
                <a:spcPct val="137083"/>
              </a:lnSpc>
              <a:spcBef>
                <a:spcPts val="0"/>
              </a:spcBef>
              <a:buNone/>
              <a:defRPr/>
            </a:lvl3pPr>
            <a:lvl4pPr marL="122554" lvl="3" indent="0" algn="r">
              <a:lnSpc>
                <a:spcPct val="137083"/>
              </a:lnSpc>
              <a:spcBef>
                <a:spcPts val="0"/>
              </a:spcBef>
              <a:buNone/>
              <a:defRPr/>
            </a:lvl4pPr>
            <a:lvl5pPr marL="122554" lvl="4" indent="0" algn="r">
              <a:lnSpc>
                <a:spcPct val="137083"/>
              </a:lnSpc>
              <a:spcBef>
                <a:spcPts val="0"/>
              </a:spcBef>
              <a:buNone/>
              <a:defRPr/>
            </a:lvl5pPr>
            <a:lvl6pPr marL="122554" lvl="5" indent="0" algn="r">
              <a:lnSpc>
                <a:spcPct val="137083"/>
              </a:lnSpc>
              <a:spcBef>
                <a:spcPts val="0"/>
              </a:spcBef>
              <a:buNone/>
              <a:defRPr/>
            </a:lvl6pPr>
            <a:lvl7pPr marL="122554" lvl="6" indent="0" algn="r">
              <a:lnSpc>
                <a:spcPct val="137083"/>
              </a:lnSpc>
              <a:spcBef>
                <a:spcPts val="0"/>
              </a:spcBef>
              <a:buNone/>
              <a:defRPr/>
            </a:lvl7pPr>
            <a:lvl8pPr marL="122554" lvl="7" indent="0" algn="r">
              <a:lnSpc>
                <a:spcPct val="137083"/>
              </a:lnSpc>
              <a:spcBef>
                <a:spcPts val="0"/>
              </a:spcBef>
              <a:buNone/>
              <a:defRPr/>
            </a:lvl8pPr>
            <a:lvl9pPr marL="122554" lvl="8" indent="0" algn="r">
              <a:lnSpc>
                <a:spcPct val="137083"/>
              </a:lnSpc>
              <a:spcBef>
                <a:spcPts val="0"/>
              </a:spcBef>
              <a:buNone/>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41"/>
        <p:cNvGrpSpPr/>
        <p:nvPr/>
      </p:nvGrpSpPr>
      <p:grpSpPr>
        <a:xfrm>
          <a:off x="0" y="0"/>
          <a:ext cx="0" cy="0"/>
          <a:chOff x="0" y="0"/>
          <a:chExt cx="0" cy="0"/>
        </a:xfrm>
      </p:grpSpPr>
      <p:sp>
        <p:nvSpPr>
          <p:cNvPr id="142" name="Google Shape;1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122554" lvl="0" indent="0" algn="r">
              <a:lnSpc>
                <a:spcPct val="137083"/>
              </a:lnSpc>
              <a:spcBef>
                <a:spcPts val="0"/>
              </a:spcBef>
              <a:buNone/>
              <a:defRPr/>
            </a:lvl1pPr>
            <a:lvl2pPr marL="122554" lvl="1" indent="0" algn="r">
              <a:lnSpc>
                <a:spcPct val="137083"/>
              </a:lnSpc>
              <a:spcBef>
                <a:spcPts val="0"/>
              </a:spcBef>
              <a:buNone/>
              <a:defRPr/>
            </a:lvl2pPr>
            <a:lvl3pPr marL="122554" lvl="2" indent="0" algn="r">
              <a:lnSpc>
                <a:spcPct val="137083"/>
              </a:lnSpc>
              <a:spcBef>
                <a:spcPts val="0"/>
              </a:spcBef>
              <a:buNone/>
              <a:defRPr/>
            </a:lvl3pPr>
            <a:lvl4pPr marL="122554" lvl="3" indent="0" algn="r">
              <a:lnSpc>
                <a:spcPct val="137083"/>
              </a:lnSpc>
              <a:spcBef>
                <a:spcPts val="0"/>
              </a:spcBef>
              <a:buNone/>
              <a:defRPr/>
            </a:lvl4pPr>
            <a:lvl5pPr marL="122554" lvl="4" indent="0" algn="r">
              <a:lnSpc>
                <a:spcPct val="137083"/>
              </a:lnSpc>
              <a:spcBef>
                <a:spcPts val="0"/>
              </a:spcBef>
              <a:buNone/>
              <a:defRPr/>
            </a:lvl5pPr>
            <a:lvl6pPr marL="122554" lvl="5" indent="0" algn="r">
              <a:lnSpc>
                <a:spcPct val="137083"/>
              </a:lnSpc>
              <a:spcBef>
                <a:spcPts val="0"/>
              </a:spcBef>
              <a:buNone/>
              <a:defRPr/>
            </a:lvl6pPr>
            <a:lvl7pPr marL="122554" lvl="6" indent="0" algn="r">
              <a:lnSpc>
                <a:spcPct val="137083"/>
              </a:lnSpc>
              <a:spcBef>
                <a:spcPts val="0"/>
              </a:spcBef>
              <a:buNone/>
              <a:defRPr/>
            </a:lvl7pPr>
            <a:lvl8pPr marL="122554" lvl="7" indent="0" algn="r">
              <a:lnSpc>
                <a:spcPct val="137083"/>
              </a:lnSpc>
              <a:spcBef>
                <a:spcPts val="0"/>
              </a:spcBef>
              <a:buNone/>
              <a:defRPr/>
            </a:lvl8pPr>
            <a:lvl9pPr marL="122554" lvl="8" indent="0" algn="r">
              <a:lnSpc>
                <a:spcPct val="137083"/>
              </a:lnSpc>
              <a:spcBef>
                <a:spcPts val="0"/>
              </a:spcBef>
              <a:buNone/>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8" name="Google Shape;148;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9" name="Google Shape;14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122554" lvl="0" indent="0" algn="r">
              <a:lnSpc>
                <a:spcPct val="137083"/>
              </a:lnSpc>
              <a:spcBef>
                <a:spcPts val="0"/>
              </a:spcBef>
              <a:buNone/>
              <a:defRPr/>
            </a:lvl1pPr>
            <a:lvl2pPr marL="122554" lvl="1" indent="0" algn="r">
              <a:lnSpc>
                <a:spcPct val="137083"/>
              </a:lnSpc>
              <a:spcBef>
                <a:spcPts val="0"/>
              </a:spcBef>
              <a:buNone/>
              <a:defRPr/>
            </a:lvl2pPr>
            <a:lvl3pPr marL="122554" lvl="2" indent="0" algn="r">
              <a:lnSpc>
                <a:spcPct val="137083"/>
              </a:lnSpc>
              <a:spcBef>
                <a:spcPts val="0"/>
              </a:spcBef>
              <a:buNone/>
              <a:defRPr/>
            </a:lvl3pPr>
            <a:lvl4pPr marL="122554" lvl="3" indent="0" algn="r">
              <a:lnSpc>
                <a:spcPct val="137083"/>
              </a:lnSpc>
              <a:spcBef>
                <a:spcPts val="0"/>
              </a:spcBef>
              <a:buNone/>
              <a:defRPr/>
            </a:lvl4pPr>
            <a:lvl5pPr marL="122554" lvl="4" indent="0" algn="r">
              <a:lnSpc>
                <a:spcPct val="137083"/>
              </a:lnSpc>
              <a:spcBef>
                <a:spcPts val="0"/>
              </a:spcBef>
              <a:buNone/>
              <a:defRPr/>
            </a:lvl5pPr>
            <a:lvl6pPr marL="122554" lvl="5" indent="0" algn="r">
              <a:lnSpc>
                <a:spcPct val="137083"/>
              </a:lnSpc>
              <a:spcBef>
                <a:spcPts val="0"/>
              </a:spcBef>
              <a:buNone/>
              <a:defRPr/>
            </a:lvl6pPr>
            <a:lvl7pPr marL="122554" lvl="6" indent="0" algn="r">
              <a:lnSpc>
                <a:spcPct val="137083"/>
              </a:lnSpc>
              <a:spcBef>
                <a:spcPts val="0"/>
              </a:spcBef>
              <a:buNone/>
              <a:defRPr/>
            </a:lvl7pPr>
            <a:lvl8pPr marL="122554" lvl="7" indent="0" algn="r">
              <a:lnSpc>
                <a:spcPct val="137083"/>
              </a:lnSpc>
              <a:spcBef>
                <a:spcPts val="0"/>
              </a:spcBef>
              <a:buNone/>
              <a:defRPr/>
            </a:lvl8pPr>
            <a:lvl9pPr marL="122554" lvl="8" indent="0" algn="r">
              <a:lnSpc>
                <a:spcPct val="137083"/>
              </a:lnSpc>
              <a:spcBef>
                <a:spcPts val="0"/>
              </a:spcBef>
              <a:buNone/>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3"/>
          <p:cNvSpPr>
            <a:spLocks noGrp="1"/>
          </p:cNvSpPr>
          <p:nvPr>
            <p:ph type="pic" idx="2"/>
          </p:nvPr>
        </p:nvSpPr>
        <p:spPr>
          <a:xfrm>
            <a:off x="5183188" y="987425"/>
            <a:ext cx="6172200" cy="4873625"/>
          </a:xfrm>
          <a:prstGeom prst="rect">
            <a:avLst/>
          </a:prstGeom>
          <a:noFill/>
          <a:ln>
            <a:noFill/>
          </a:ln>
        </p:spPr>
      </p:sp>
      <p:sp>
        <p:nvSpPr>
          <p:cNvPr id="155" name="Google Shape;155;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6" name="Google Shape;15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122554" lvl="0" indent="0" algn="r">
              <a:lnSpc>
                <a:spcPct val="137083"/>
              </a:lnSpc>
              <a:spcBef>
                <a:spcPts val="0"/>
              </a:spcBef>
              <a:buNone/>
              <a:defRPr/>
            </a:lvl1pPr>
            <a:lvl2pPr marL="122554" lvl="1" indent="0" algn="r">
              <a:lnSpc>
                <a:spcPct val="137083"/>
              </a:lnSpc>
              <a:spcBef>
                <a:spcPts val="0"/>
              </a:spcBef>
              <a:buNone/>
              <a:defRPr/>
            </a:lvl2pPr>
            <a:lvl3pPr marL="122554" lvl="2" indent="0" algn="r">
              <a:lnSpc>
                <a:spcPct val="137083"/>
              </a:lnSpc>
              <a:spcBef>
                <a:spcPts val="0"/>
              </a:spcBef>
              <a:buNone/>
              <a:defRPr/>
            </a:lvl3pPr>
            <a:lvl4pPr marL="122554" lvl="3" indent="0" algn="r">
              <a:lnSpc>
                <a:spcPct val="137083"/>
              </a:lnSpc>
              <a:spcBef>
                <a:spcPts val="0"/>
              </a:spcBef>
              <a:buNone/>
              <a:defRPr/>
            </a:lvl4pPr>
            <a:lvl5pPr marL="122554" lvl="4" indent="0" algn="r">
              <a:lnSpc>
                <a:spcPct val="137083"/>
              </a:lnSpc>
              <a:spcBef>
                <a:spcPts val="0"/>
              </a:spcBef>
              <a:buNone/>
              <a:defRPr/>
            </a:lvl5pPr>
            <a:lvl6pPr marL="122554" lvl="5" indent="0" algn="r">
              <a:lnSpc>
                <a:spcPct val="137083"/>
              </a:lnSpc>
              <a:spcBef>
                <a:spcPts val="0"/>
              </a:spcBef>
              <a:buNone/>
              <a:defRPr/>
            </a:lvl6pPr>
            <a:lvl7pPr marL="122554" lvl="6" indent="0" algn="r">
              <a:lnSpc>
                <a:spcPct val="137083"/>
              </a:lnSpc>
              <a:spcBef>
                <a:spcPts val="0"/>
              </a:spcBef>
              <a:buNone/>
              <a:defRPr/>
            </a:lvl7pPr>
            <a:lvl8pPr marL="122554" lvl="7" indent="0" algn="r">
              <a:lnSpc>
                <a:spcPct val="137083"/>
              </a:lnSpc>
              <a:spcBef>
                <a:spcPts val="0"/>
              </a:spcBef>
              <a:buNone/>
              <a:defRPr/>
            </a:lvl8pPr>
            <a:lvl9pPr marL="122554" lvl="8" indent="0" algn="r">
              <a:lnSpc>
                <a:spcPct val="137083"/>
              </a:lnSpc>
              <a:spcBef>
                <a:spcPts val="0"/>
              </a:spcBef>
              <a:buNone/>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1209822" y="84515"/>
            <a:ext cx="9876718" cy="9649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24"/>
          <p:cNvSpPr txBox="1">
            <a:spLocks noGrp="1"/>
          </p:cNvSpPr>
          <p:nvPr>
            <p:ph type="body" idx="1"/>
          </p:nvPr>
        </p:nvSpPr>
        <p:spPr>
          <a:xfrm rot="5400000">
            <a:off x="3625130" y="-1551707"/>
            <a:ext cx="4941741"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122554" lvl="0" indent="0" algn="r">
              <a:lnSpc>
                <a:spcPct val="137083"/>
              </a:lnSpc>
              <a:spcBef>
                <a:spcPts val="0"/>
              </a:spcBef>
              <a:buNone/>
              <a:defRPr/>
            </a:lvl1pPr>
            <a:lvl2pPr marL="122554" lvl="1" indent="0" algn="r">
              <a:lnSpc>
                <a:spcPct val="137083"/>
              </a:lnSpc>
              <a:spcBef>
                <a:spcPts val="0"/>
              </a:spcBef>
              <a:buNone/>
              <a:defRPr/>
            </a:lvl2pPr>
            <a:lvl3pPr marL="122554" lvl="2" indent="0" algn="r">
              <a:lnSpc>
                <a:spcPct val="137083"/>
              </a:lnSpc>
              <a:spcBef>
                <a:spcPts val="0"/>
              </a:spcBef>
              <a:buNone/>
              <a:defRPr/>
            </a:lvl3pPr>
            <a:lvl4pPr marL="122554" lvl="3" indent="0" algn="r">
              <a:lnSpc>
                <a:spcPct val="137083"/>
              </a:lnSpc>
              <a:spcBef>
                <a:spcPts val="0"/>
              </a:spcBef>
              <a:buNone/>
              <a:defRPr/>
            </a:lvl4pPr>
            <a:lvl5pPr marL="122554" lvl="4" indent="0" algn="r">
              <a:lnSpc>
                <a:spcPct val="137083"/>
              </a:lnSpc>
              <a:spcBef>
                <a:spcPts val="0"/>
              </a:spcBef>
              <a:buNone/>
              <a:defRPr/>
            </a:lvl5pPr>
            <a:lvl6pPr marL="122554" lvl="5" indent="0" algn="r">
              <a:lnSpc>
                <a:spcPct val="137083"/>
              </a:lnSpc>
              <a:spcBef>
                <a:spcPts val="0"/>
              </a:spcBef>
              <a:buNone/>
              <a:defRPr/>
            </a:lvl6pPr>
            <a:lvl7pPr marL="122554" lvl="6" indent="0" algn="r">
              <a:lnSpc>
                <a:spcPct val="137083"/>
              </a:lnSpc>
              <a:spcBef>
                <a:spcPts val="0"/>
              </a:spcBef>
              <a:buNone/>
              <a:defRPr/>
            </a:lvl7pPr>
            <a:lvl8pPr marL="122554" lvl="7" indent="0" algn="r">
              <a:lnSpc>
                <a:spcPct val="137083"/>
              </a:lnSpc>
              <a:spcBef>
                <a:spcPts val="0"/>
              </a:spcBef>
              <a:buNone/>
              <a:defRPr/>
            </a:lvl8pPr>
            <a:lvl9pPr marL="122554" lvl="8" indent="0" algn="r">
              <a:lnSpc>
                <a:spcPct val="137083"/>
              </a:lnSpc>
              <a:spcBef>
                <a:spcPts val="0"/>
              </a:spcBef>
              <a:buNone/>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122554" lvl="0" indent="0" algn="r">
              <a:lnSpc>
                <a:spcPct val="137083"/>
              </a:lnSpc>
              <a:spcBef>
                <a:spcPts val="0"/>
              </a:spcBef>
              <a:buNone/>
              <a:defRPr/>
            </a:lvl1pPr>
            <a:lvl2pPr marL="122554" lvl="1" indent="0" algn="r">
              <a:lnSpc>
                <a:spcPct val="137083"/>
              </a:lnSpc>
              <a:spcBef>
                <a:spcPts val="0"/>
              </a:spcBef>
              <a:buNone/>
              <a:defRPr/>
            </a:lvl2pPr>
            <a:lvl3pPr marL="122554" lvl="2" indent="0" algn="r">
              <a:lnSpc>
                <a:spcPct val="137083"/>
              </a:lnSpc>
              <a:spcBef>
                <a:spcPts val="0"/>
              </a:spcBef>
              <a:buNone/>
              <a:defRPr/>
            </a:lvl3pPr>
            <a:lvl4pPr marL="122554" lvl="3" indent="0" algn="r">
              <a:lnSpc>
                <a:spcPct val="137083"/>
              </a:lnSpc>
              <a:spcBef>
                <a:spcPts val="0"/>
              </a:spcBef>
              <a:buNone/>
              <a:defRPr/>
            </a:lvl4pPr>
            <a:lvl5pPr marL="122554" lvl="4" indent="0" algn="r">
              <a:lnSpc>
                <a:spcPct val="137083"/>
              </a:lnSpc>
              <a:spcBef>
                <a:spcPts val="0"/>
              </a:spcBef>
              <a:buNone/>
              <a:defRPr/>
            </a:lvl5pPr>
            <a:lvl6pPr marL="122554" lvl="5" indent="0" algn="r">
              <a:lnSpc>
                <a:spcPct val="137083"/>
              </a:lnSpc>
              <a:spcBef>
                <a:spcPts val="0"/>
              </a:spcBef>
              <a:buNone/>
              <a:defRPr/>
            </a:lvl6pPr>
            <a:lvl7pPr marL="122554" lvl="6" indent="0" algn="r">
              <a:lnSpc>
                <a:spcPct val="137083"/>
              </a:lnSpc>
              <a:spcBef>
                <a:spcPts val="0"/>
              </a:spcBef>
              <a:buNone/>
              <a:defRPr/>
            </a:lvl7pPr>
            <a:lvl8pPr marL="122554" lvl="7" indent="0" algn="r">
              <a:lnSpc>
                <a:spcPct val="137083"/>
              </a:lnSpc>
              <a:spcBef>
                <a:spcPts val="0"/>
              </a:spcBef>
              <a:buNone/>
              <a:defRPr/>
            </a:lvl8pPr>
            <a:lvl9pPr marL="122554" lvl="8" indent="0" algn="r">
              <a:lnSpc>
                <a:spcPct val="137083"/>
              </a:lnSpc>
              <a:spcBef>
                <a:spcPts val="0"/>
              </a:spcBef>
              <a:buNone/>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71"/>
        <p:cNvGrpSpPr/>
        <p:nvPr/>
      </p:nvGrpSpPr>
      <p:grpSpPr>
        <a:xfrm>
          <a:off x="0" y="0"/>
          <a:ext cx="0" cy="0"/>
          <a:chOff x="0" y="0"/>
          <a:chExt cx="0" cy="0"/>
        </a:xfrm>
      </p:grpSpPr>
      <p:sp>
        <p:nvSpPr>
          <p:cNvPr id="172" name="Google Shape;172;p26"/>
          <p:cNvSpPr txBox="1">
            <a:spLocks noGrp="1"/>
          </p:cNvSpPr>
          <p:nvPr>
            <p:ph type="ctrTitle"/>
          </p:nvPr>
        </p:nvSpPr>
        <p:spPr>
          <a:xfrm>
            <a:off x="3392592" y="878840"/>
            <a:ext cx="5406813" cy="492443"/>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FFFF00"/>
              </a:buClr>
              <a:buSzPts val="3200"/>
              <a:buFont typeface="Arial"/>
              <a:buNone/>
              <a:defRPr sz="3200" b="1" i="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26"/>
          <p:cNvSpPr txBox="1">
            <a:spLocks noGrp="1"/>
          </p:cNvSpPr>
          <p:nvPr>
            <p:ph type="subTitle" idx="1"/>
          </p:nvPr>
        </p:nvSpPr>
        <p:spPr>
          <a:xfrm>
            <a:off x="1828800" y="3840480"/>
            <a:ext cx="8534400" cy="307777"/>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dk1"/>
              </a:buClr>
              <a:buSzPts val="2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74" name="Google Shape;174;p26"/>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6"/>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6"/>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ctr" anchorCtr="0">
            <a:noAutofit/>
          </a:bodyPr>
          <a:lstStyle>
            <a:lvl1pPr marL="122554" marR="0" lvl="0" indent="0" algn="r">
              <a:lnSpc>
                <a:spcPct val="117499"/>
              </a:lnSpc>
              <a:spcBef>
                <a:spcPts val="0"/>
              </a:spcBef>
              <a:buNone/>
              <a:defRPr sz="1400" b="0" i="0">
                <a:solidFill>
                  <a:schemeClr val="lt1"/>
                </a:solidFill>
                <a:latin typeface="Arial"/>
                <a:ea typeface="Arial"/>
                <a:cs typeface="Arial"/>
                <a:sym typeface="Arial"/>
              </a:defRPr>
            </a:lvl1pPr>
            <a:lvl2pPr marL="122554" marR="0" lvl="1" indent="0" algn="r">
              <a:lnSpc>
                <a:spcPct val="117499"/>
              </a:lnSpc>
              <a:spcBef>
                <a:spcPts val="0"/>
              </a:spcBef>
              <a:buNone/>
              <a:defRPr sz="1400" b="0" i="0">
                <a:solidFill>
                  <a:schemeClr val="lt1"/>
                </a:solidFill>
                <a:latin typeface="Arial"/>
                <a:ea typeface="Arial"/>
                <a:cs typeface="Arial"/>
                <a:sym typeface="Arial"/>
              </a:defRPr>
            </a:lvl2pPr>
            <a:lvl3pPr marL="122554" marR="0" lvl="2" indent="0" algn="r">
              <a:lnSpc>
                <a:spcPct val="117499"/>
              </a:lnSpc>
              <a:spcBef>
                <a:spcPts val="0"/>
              </a:spcBef>
              <a:buNone/>
              <a:defRPr sz="1400" b="0" i="0">
                <a:solidFill>
                  <a:schemeClr val="lt1"/>
                </a:solidFill>
                <a:latin typeface="Arial"/>
                <a:ea typeface="Arial"/>
                <a:cs typeface="Arial"/>
                <a:sym typeface="Arial"/>
              </a:defRPr>
            </a:lvl3pPr>
            <a:lvl4pPr marL="122554" marR="0" lvl="3" indent="0" algn="r">
              <a:lnSpc>
                <a:spcPct val="117499"/>
              </a:lnSpc>
              <a:spcBef>
                <a:spcPts val="0"/>
              </a:spcBef>
              <a:buNone/>
              <a:defRPr sz="1400" b="0" i="0">
                <a:solidFill>
                  <a:schemeClr val="lt1"/>
                </a:solidFill>
                <a:latin typeface="Arial"/>
                <a:ea typeface="Arial"/>
                <a:cs typeface="Arial"/>
                <a:sym typeface="Arial"/>
              </a:defRPr>
            </a:lvl4pPr>
            <a:lvl5pPr marL="122554" marR="0" lvl="4" indent="0" algn="r">
              <a:lnSpc>
                <a:spcPct val="117499"/>
              </a:lnSpc>
              <a:spcBef>
                <a:spcPts val="0"/>
              </a:spcBef>
              <a:buNone/>
              <a:defRPr sz="1400" b="0" i="0">
                <a:solidFill>
                  <a:schemeClr val="lt1"/>
                </a:solidFill>
                <a:latin typeface="Arial"/>
                <a:ea typeface="Arial"/>
                <a:cs typeface="Arial"/>
                <a:sym typeface="Arial"/>
              </a:defRPr>
            </a:lvl5pPr>
            <a:lvl6pPr marL="122554" marR="0" lvl="5" indent="0" algn="r">
              <a:lnSpc>
                <a:spcPct val="117499"/>
              </a:lnSpc>
              <a:spcBef>
                <a:spcPts val="0"/>
              </a:spcBef>
              <a:buNone/>
              <a:defRPr sz="1400" b="0" i="0">
                <a:solidFill>
                  <a:schemeClr val="lt1"/>
                </a:solidFill>
                <a:latin typeface="Arial"/>
                <a:ea typeface="Arial"/>
                <a:cs typeface="Arial"/>
                <a:sym typeface="Arial"/>
              </a:defRPr>
            </a:lvl6pPr>
            <a:lvl7pPr marL="122554" marR="0" lvl="6" indent="0" algn="r">
              <a:lnSpc>
                <a:spcPct val="117499"/>
              </a:lnSpc>
              <a:spcBef>
                <a:spcPts val="0"/>
              </a:spcBef>
              <a:buNone/>
              <a:defRPr sz="1400" b="0" i="0">
                <a:solidFill>
                  <a:schemeClr val="lt1"/>
                </a:solidFill>
                <a:latin typeface="Arial"/>
                <a:ea typeface="Arial"/>
                <a:cs typeface="Arial"/>
                <a:sym typeface="Arial"/>
              </a:defRPr>
            </a:lvl7pPr>
            <a:lvl8pPr marL="122554" marR="0" lvl="7" indent="0" algn="r">
              <a:lnSpc>
                <a:spcPct val="117499"/>
              </a:lnSpc>
              <a:spcBef>
                <a:spcPts val="0"/>
              </a:spcBef>
              <a:buNone/>
              <a:defRPr sz="1400" b="0" i="0">
                <a:solidFill>
                  <a:schemeClr val="lt1"/>
                </a:solidFill>
                <a:latin typeface="Arial"/>
                <a:ea typeface="Arial"/>
                <a:cs typeface="Arial"/>
                <a:sym typeface="Arial"/>
              </a:defRPr>
            </a:lvl8pPr>
            <a:lvl9pPr marL="122554" marR="0" lvl="8" indent="0" algn="r">
              <a:lnSpc>
                <a:spcPct val="117499"/>
              </a:lnSpc>
              <a:spcBef>
                <a:spcPts val="0"/>
              </a:spcBef>
              <a:buNone/>
              <a:defRPr sz="1400" b="0" i="0">
                <a:solidFill>
                  <a:schemeClr val="lt1"/>
                </a:solidFill>
                <a:latin typeface="Arial"/>
                <a:ea typeface="Arial"/>
                <a:cs typeface="Arial"/>
                <a:sym typeface="Arial"/>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86"/>
        <p:cNvGrpSpPr/>
        <p:nvPr/>
      </p:nvGrpSpPr>
      <p:grpSpPr>
        <a:xfrm>
          <a:off x="0" y="0"/>
          <a:ext cx="0" cy="0"/>
          <a:chOff x="0" y="0"/>
          <a:chExt cx="0" cy="0"/>
        </a:xfrm>
      </p:grpSpPr>
      <p:pic>
        <p:nvPicPr>
          <p:cNvPr id="187" name="Google Shape;187;p28"/>
          <p:cNvPicPr preferRelativeResize="0"/>
          <p:nvPr/>
        </p:nvPicPr>
        <p:blipFill rotWithShape="1">
          <a:blip r:embed="rId2">
            <a:alphaModFix/>
          </a:blip>
          <a:srcRect/>
          <a:stretch/>
        </p:blipFill>
        <p:spPr>
          <a:xfrm>
            <a:off x="27398" y="20548"/>
            <a:ext cx="4664703" cy="2825393"/>
          </a:xfrm>
          <a:prstGeom prst="rect">
            <a:avLst/>
          </a:prstGeom>
          <a:noFill/>
          <a:ln>
            <a:noFill/>
          </a:ln>
        </p:spPr>
      </p:pic>
      <p:pic>
        <p:nvPicPr>
          <p:cNvPr id="188" name="Google Shape;188;p28"/>
          <p:cNvPicPr preferRelativeResize="0"/>
          <p:nvPr/>
        </p:nvPicPr>
        <p:blipFill rotWithShape="1">
          <a:blip r:embed="rId3">
            <a:alphaModFix/>
          </a:blip>
          <a:srcRect/>
          <a:stretch/>
        </p:blipFill>
        <p:spPr>
          <a:xfrm>
            <a:off x="4671315" y="20548"/>
            <a:ext cx="7499224" cy="2825496"/>
          </a:xfrm>
          <a:prstGeom prst="rect">
            <a:avLst/>
          </a:prstGeom>
          <a:noFill/>
          <a:ln>
            <a:noFill/>
          </a:ln>
        </p:spPr>
      </p:pic>
      <p:pic>
        <p:nvPicPr>
          <p:cNvPr id="189" name="Google Shape;189;p28"/>
          <p:cNvPicPr preferRelativeResize="0"/>
          <p:nvPr/>
        </p:nvPicPr>
        <p:blipFill rotWithShape="1">
          <a:blip r:embed="rId4">
            <a:alphaModFix/>
          </a:blip>
          <a:srcRect/>
          <a:stretch/>
        </p:blipFill>
        <p:spPr>
          <a:xfrm>
            <a:off x="27898" y="2818500"/>
            <a:ext cx="10225325" cy="2296266"/>
          </a:xfrm>
          <a:prstGeom prst="rect">
            <a:avLst/>
          </a:prstGeom>
          <a:noFill/>
          <a:ln>
            <a:noFill/>
          </a:ln>
        </p:spPr>
      </p:pic>
      <p:pic>
        <p:nvPicPr>
          <p:cNvPr id="190" name="Google Shape;190;p28"/>
          <p:cNvPicPr preferRelativeResize="0"/>
          <p:nvPr/>
        </p:nvPicPr>
        <p:blipFill rotWithShape="1">
          <a:blip r:embed="rId5">
            <a:alphaModFix/>
          </a:blip>
          <a:srcRect/>
          <a:stretch/>
        </p:blipFill>
        <p:spPr>
          <a:xfrm>
            <a:off x="10216159" y="2819400"/>
            <a:ext cx="1948444" cy="2293850"/>
          </a:xfrm>
          <a:prstGeom prst="rect">
            <a:avLst/>
          </a:prstGeom>
          <a:noFill/>
          <a:ln>
            <a:noFill/>
          </a:ln>
        </p:spPr>
      </p:pic>
      <p:pic>
        <p:nvPicPr>
          <p:cNvPr id="191" name="Google Shape;191;p28"/>
          <p:cNvPicPr preferRelativeResize="0"/>
          <p:nvPr/>
        </p:nvPicPr>
        <p:blipFill rotWithShape="1">
          <a:blip r:embed="rId6">
            <a:alphaModFix/>
          </a:blip>
          <a:srcRect/>
          <a:stretch/>
        </p:blipFill>
        <p:spPr>
          <a:xfrm>
            <a:off x="101600" y="5029200"/>
            <a:ext cx="11988800" cy="2362200"/>
          </a:xfrm>
          <a:prstGeom prst="rect">
            <a:avLst/>
          </a:prstGeom>
          <a:noFill/>
          <a:ln>
            <a:noFill/>
          </a:ln>
        </p:spPr>
      </p:pic>
      <p:sp>
        <p:nvSpPr>
          <p:cNvPr id="192" name="Google Shape;192;p28"/>
          <p:cNvSpPr/>
          <p:nvPr/>
        </p:nvSpPr>
        <p:spPr>
          <a:xfrm>
            <a:off x="11673640" y="2469776"/>
            <a:ext cx="406400" cy="152400"/>
          </a:xfrm>
          <a:prstGeom prst="rect">
            <a:avLst/>
          </a:prstGeom>
          <a:solidFill>
            <a:srgbClr val="F274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47F28"/>
              </a:solidFill>
              <a:latin typeface="Calibri"/>
              <a:ea typeface="Calibri"/>
              <a:cs typeface="Calibri"/>
              <a:sym typeface="Calibri"/>
            </a:endParaRPr>
          </a:p>
        </p:txBody>
      </p:sp>
      <p:sp>
        <p:nvSpPr>
          <p:cNvPr id="193" name="Google Shape;193;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
        <p:nvSpPr>
          <p:cNvPr id="196" name="Google Shape;196;p28"/>
          <p:cNvSpPr txBox="1">
            <a:spLocks noGrp="1"/>
          </p:cNvSpPr>
          <p:nvPr>
            <p:ph type="body" idx="1"/>
          </p:nvPr>
        </p:nvSpPr>
        <p:spPr>
          <a:xfrm>
            <a:off x="4775200" y="1295400"/>
            <a:ext cx="6807200" cy="1416269"/>
          </a:xfrm>
          <a:prstGeom prst="rect">
            <a:avLst/>
          </a:prstGeom>
          <a:noFill/>
          <a:ln>
            <a:noFill/>
          </a:ln>
        </p:spPr>
        <p:txBody>
          <a:bodyPr spcFirstLastPara="1" wrap="square" lIns="91425" tIns="45700" rIns="91425" bIns="45700" anchor="b" anchorCtr="0">
            <a:normAutofit/>
          </a:bodyPr>
          <a:lstStyle>
            <a:lvl1pPr marL="457200" lvl="0" indent="-228600" algn="r">
              <a:spcBef>
                <a:spcPts val="440"/>
              </a:spcBef>
              <a:spcAft>
                <a:spcPts val="0"/>
              </a:spcAft>
              <a:buClr>
                <a:srgbClr val="5B5B5B"/>
              </a:buClr>
              <a:buSzPts val="2200"/>
              <a:buFont typeface="Calibri"/>
              <a:buNone/>
              <a:defRPr sz="2200">
                <a:solidFill>
                  <a:srgbClr val="5B5B5B"/>
                </a:solidFill>
                <a:latin typeface="Calibri"/>
                <a:ea typeface="Calibri"/>
                <a:cs typeface="Calibri"/>
                <a:sym typeface="Calibri"/>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7" name="Google Shape;197;p28"/>
          <p:cNvSpPr>
            <a:spLocks noGrp="1"/>
          </p:cNvSpPr>
          <p:nvPr>
            <p:ph type="title"/>
          </p:nvPr>
        </p:nvSpPr>
        <p:spPr>
          <a:xfrm>
            <a:off x="245229" y="3149390"/>
            <a:ext cx="9753600" cy="1464365"/>
          </a:xfrm>
          <a:prstGeom prst="roundRect">
            <a:avLst>
              <a:gd name="adj" fmla="val 16667"/>
            </a:avLst>
          </a:prstGeom>
          <a:noFill/>
          <a:ln>
            <a:noFill/>
          </a:ln>
          <a:effectLst>
            <a:outerShdw blurRad="149987" dist="250190" dir="8460000" algn="ctr">
              <a:srgbClr val="000000">
                <a:alpha val="27843"/>
              </a:srgbClr>
            </a:outerShdw>
          </a:effectLst>
        </p:spPr>
        <p:txBody>
          <a:bodyPr spcFirstLastPara="1" wrap="square" lIns="91425" tIns="45700" rIns="91425" bIns="45700" anchor="b" anchorCtr="0">
            <a:noAutofit/>
          </a:bodyPr>
          <a:lstStyle>
            <a:lvl1pPr lvl="0" algn="ctr">
              <a:spcBef>
                <a:spcPts val="0"/>
              </a:spcBef>
              <a:spcAft>
                <a:spcPts val="0"/>
              </a:spcAft>
              <a:buClr>
                <a:schemeClr val="lt1"/>
              </a:buClr>
              <a:buSzPts val="4800"/>
              <a:buFont typeface="Arial Black"/>
              <a:buNone/>
              <a:defRPr sz="4800" b="1">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8" name="Google Shape;198;p28"/>
          <p:cNvPicPr preferRelativeResize="0"/>
          <p:nvPr/>
        </p:nvPicPr>
        <p:blipFill rotWithShape="1">
          <a:blip r:embed="rId7">
            <a:alphaModFix/>
          </a:blip>
          <a:srcRect/>
          <a:stretch/>
        </p:blipFill>
        <p:spPr>
          <a:xfrm>
            <a:off x="-304799" y="-29028"/>
            <a:ext cx="1698170" cy="1200465"/>
          </a:xfrm>
          <a:prstGeom prst="rect">
            <a:avLst/>
          </a:prstGeom>
          <a:noFill/>
          <a:ln>
            <a:noFill/>
          </a:ln>
        </p:spPr>
      </p:pic>
      <p:pic>
        <p:nvPicPr>
          <p:cNvPr id="199" name="Google Shape;199;p28"/>
          <p:cNvPicPr preferRelativeResize="0"/>
          <p:nvPr/>
        </p:nvPicPr>
        <p:blipFill rotWithShape="1">
          <a:blip r:embed="rId8">
            <a:alphaModFix/>
          </a:blip>
          <a:srcRect/>
          <a:stretch/>
        </p:blipFill>
        <p:spPr>
          <a:xfrm>
            <a:off x="11150195" y="0"/>
            <a:ext cx="992569" cy="113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p:tgtEl>
                                          <p:spTgt spid="18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 calcmode="lin" valueType="num">
                                      <p:cBhvr additive="base">
                                        <p:cTn id="10" dur="500"/>
                                        <p:tgtEl>
                                          <p:spTgt spid="188"/>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196">
                                            <p:txEl>
                                              <p:pRg st="0" end="0"/>
                                            </p:txEl>
                                          </p:spTgt>
                                        </p:tgtEl>
                                        <p:attrNameLst>
                                          <p:attrName>style.visibility</p:attrName>
                                        </p:attrNameLst>
                                      </p:cBhvr>
                                      <p:to>
                                        <p:strVal val="visible"/>
                                      </p:to>
                                    </p:set>
                                    <p:anim calcmode="lin" valueType="num">
                                      <p:cBhvr additive="base">
                                        <p:cTn id="13" dur="500"/>
                                        <p:tgtEl>
                                          <p:spTgt spid="196">
                                            <p:txEl>
                                              <p:pRg st="0" end="0"/>
                                            </p:txEl>
                                          </p:spTgt>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196">
                                            <p:txEl>
                                              <p:charRg st="1" end="1"/>
                                            </p:txEl>
                                          </p:spTgt>
                                        </p:tgtEl>
                                        <p:attrNameLst>
                                          <p:attrName>style.visibility</p:attrName>
                                        </p:attrNameLst>
                                      </p:cBhvr>
                                      <p:to>
                                        <p:strVal val="visible"/>
                                      </p:to>
                                    </p:set>
                                    <p:anim calcmode="lin" valueType="num">
                                      <p:cBhvr additive="base">
                                        <p:cTn id="16" dur="500"/>
                                        <p:tgtEl>
                                          <p:spTgt spid="196">
                                            <p:txEl>
                                              <p:charRg st="1" end="1"/>
                                            </p:txEl>
                                          </p:spTgt>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196">
                                            <p:txEl>
                                              <p:charRg st="1" end="1"/>
                                            </p:txEl>
                                          </p:spTgt>
                                        </p:tgtEl>
                                        <p:attrNameLst>
                                          <p:attrName>style.visibility</p:attrName>
                                        </p:attrNameLst>
                                      </p:cBhvr>
                                      <p:to>
                                        <p:strVal val="visible"/>
                                      </p:to>
                                    </p:set>
                                    <p:anim calcmode="lin" valueType="num">
                                      <p:cBhvr additive="base">
                                        <p:cTn id="19" dur="500"/>
                                        <p:tgtEl>
                                          <p:spTgt spid="196">
                                            <p:txEl>
                                              <p:charRg st="1" end="1"/>
                                            </p:txEl>
                                          </p:spTgt>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0"/>
                                  </p:stCondLst>
                                  <p:childTnLst>
                                    <p:set>
                                      <p:cBhvr>
                                        <p:cTn id="21" dur="1" fill="hold">
                                          <p:stCondLst>
                                            <p:cond delay="0"/>
                                          </p:stCondLst>
                                        </p:cTn>
                                        <p:tgtEl>
                                          <p:spTgt spid="196">
                                            <p:txEl>
                                              <p:charRg st="1" end="1"/>
                                            </p:txEl>
                                          </p:spTgt>
                                        </p:tgtEl>
                                        <p:attrNameLst>
                                          <p:attrName>style.visibility</p:attrName>
                                        </p:attrNameLst>
                                      </p:cBhvr>
                                      <p:to>
                                        <p:strVal val="visible"/>
                                      </p:to>
                                    </p:set>
                                    <p:anim calcmode="lin" valueType="num">
                                      <p:cBhvr additive="base">
                                        <p:cTn id="22" dur="500"/>
                                        <p:tgtEl>
                                          <p:spTgt spid="196">
                                            <p:txEl>
                                              <p:charRg st="1" end="1"/>
                                            </p:txEl>
                                          </p:spTgt>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0"/>
                                  </p:stCondLst>
                                  <p:childTnLst>
                                    <p:set>
                                      <p:cBhvr>
                                        <p:cTn id="24" dur="1" fill="hold">
                                          <p:stCondLst>
                                            <p:cond delay="0"/>
                                          </p:stCondLst>
                                        </p:cTn>
                                        <p:tgtEl>
                                          <p:spTgt spid="196">
                                            <p:txEl>
                                              <p:charRg st="1" end="1"/>
                                            </p:txEl>
                                          </p:spTgt>
                                        </p:tgtEl>
                                        <p:attrNameLst>
                                          <p:attrName>style.visibility</p:attrName>
                                        </p:attrNameLst>
                                      </p:cBhvr>
                                      <p:to>
                                        <p:strVal val="visible"/>
                                      </p:to>
                                    </p:set>
                                    <p:anim calcmode="lin" valueType="num">
                                      <p:cBhvr additive="base">
                                        <p:cTn id="25" dur="500"/>
                                        <p:tgtEl>
                                          <p:spTgt spid="196">
                                            <p:txEl>
                                              <p:charRg st="1" end="1"/>
                                            </p:txEl>
                                          </p:spTgt>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0"/>
                                  </p:stCondLst>
                                  <p:childTnLst>
                                    <p:set>
                                      <p:cBhvr>
                                        <p:cTn id="27" dur="1" fill="hold">
                                          <p:stCondLst>
                                            <p:cond delay="0"/>
                                          </p:stCondLst>
                                        </p:cTn>
                                        <p:tgtEl>
                                          <p:spTgt spid="196">
                                            <p:txEl>
                                              <p:charRg st="1" end="1"/>
                                            </p:txEl>
                                          </p:spTgt>
                                        </p:tgtEl>
                                        <p:attrNameLst>
                                          <p:attrName>style.visibility</p:attrName>
                                        </p:attrNameLst>
                                      </p:cBhvr>
                                      <p:to>
                                        <p:strVal val="visible"/>
                                      </p:to>
                                    </p:set>
                                    <p:anim calcmode="lin" valueType="num">
                                      <p:cBhvr additive="base">
                                        <p:cTn id="28" dur="500"/>
                                        <p:tgtEl>
                                          <p:spTgt spid="196">
                                            <p:txEl>
                                              <p:charRg st="1" end="1"/>
                                            </p:txEl>
                                          </p:spTgt>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0"/>
                                  </p:stCondLst>
                                  <p:childTnLst>
                                    <p:set>
                                      <p:cBhvr>
                                        <p:cTn id="30" dur="1" fill="hold">
                                          <p:stCondLst>
                                            <p:cond delay="0"/>
                                          </p:stCondLst>
                                        </p:cTn>
                                        <p:tgtEl>
                                          <p:spTgt spid="196">
                                            <p:txEl>
                                              <p:charRg st="1" end="1"/>
                                            </p:txEl>
                                          </p:spTgt>
                                        </p:tgtEl>
                                        <p:attrNameLst>
                                          <p:attrName>style.visibility</p:attrName>
                                        </p:attrNameLst>
                                      </p:cBhvr>
                                      <p:to>
                                        <p:strVal val="visible"/>
                                      </p:to>
                                    </p:set>
                                    <p:anim calcmode="lin" valueType="num">
                                      <p:cBhvr additive="base">
                                        <p:cTn id="31" dur="500"/>
                                        <p:tgtEl>
                                          <p:spTgt spid="196">
                                            <p:txEl>
                                              <p:charRg st="1" end="1"/>
                                            </p:txEl>
                                          </p:spTgt>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0"/>
                                  </p:stCondLst>
                                  <p:childTnLst>
                                    <p:set>
                                      <p:cBhvr>
                                        <p:cTn id="33" dur="1" fill="hold">
                                          <p:stCondLst>
                                            <p:cond delay="0"/>
                                          </p:stCondLst>
                                        </p:cTn>
                                        <p:tgtEl>
                                          <p:spTgt spid="196">
                                            <p:txEl>
                                              <p:charRg st="1" end="1"/>
                                            </p:txEl>
                                          </p:spTgt>
                                        </p:tgtEl>
                                        <p:attrNameLst>
                                          <p:attrName>style.visibility</p:attrName>
                                        </p:attrNameLst>
                                      </p:cBhvr>
                                      <p:to>
                                        <p:strVal val="visible"/>
                                      </p:to>
                                    </p:set>
                                    <p:anim calcmode="lin" valueType="num">
                                      <p:cBhvr additive="base">
                                        <p:cTn id="34" dur="500"/>
                                        <p:tgtEl>
                                          <p:spTgt spid="196">
                                            <p:txEl>
                                              <p:charRg st="1" end="1"/>
                                            </p:txEl>
                                          </p:spTgt>
                                        </p:tgtEl>
                                        <p:attrNameLst>
                                          <p:attrName>ppt_x</p:attrName>
                                        </p:attrNameLst>
                                      </p:cBhvr>
                                      <p:tavLst>
                                        <p:tav tm="0">
                                          <p:val>
                                            <p:strVal val="#ppt_x+1"/>
                                          </p:val>
                                        </p:tav>
                                        <p:tav tm="100000">
                                          <p:val>
                                            <p:strVal val="#ppt_x"/>
                                          </p:val>
                                        </p:tav>
                                      </p:tavLst>
                                    </p:anim>
                                  </p:childTnLst>
                                </p:cTn>
                              </p:par>
                              <p:par>
                                <p:cTn id="35" presetID="2" presetClass="entr" presetSubtype="2" fill="hold" nodeType="withEffect">
                                  <p:stCondLst>
                                    <p:cond delay="0"/>
                                  </p:stCondLst>
                                  <p:childTnLst>
                                    <p:set>
                                      <p:cBhvr>
                                        <p:cTn id="36" dur="1" fill="hold">
                                          <p:stCondLst>
                                            <p:cond delay="0"/>
                                          </p:stCondLst>
                                        </p:cTn>
                                        <p:tgtEl>
                                          <p:spTgt spid="196">
                                            <p:txEl>
                                              <p:charRg st="1" end="1"/>
                                            </p:txEl>
                                          </p:spTgt>
                                        </p:tgtEl>
                                        <p:attrNameLst>
                                          <p:attrName>style.visibility</p:attrName>
                                        </p:attrNameLst>
                                      </p:cBhvr>
                                      <p:to>
                                        <p:strVal val="visible"/>
                                      </p:to>
                                    </p:set>
                                    <p:anim calcmode="lin" valueType="num">
                                      <p:cBhvr additive="base">
                                        <p:cTn id="37" dur="500"/>
                                        <p:tgtEl>
                                          <p:spTgt spid="196">
                                            <p:txEl>
                                              <p:charRg st="1" end="1"/>
                                            </p:txEl>
                                          </p:spTgt>
                                        </p:tgtEl>
                                        <p:attrNameLst>
                                          <p:attrName>ppt_x</p:attrName>
                                        </p:attrNameLst>
                                      </p:cBhvr>
                                      <p:tavLst>
                                        <p:tav tm="0">
                                          <p:val>
                                            <p:strVal val="#ppt_x+1"/>
                                          </p:val>
                                        </p:tav>
                                        <p:tav tm="100000">
                                          <p:val>
                                            <p:strVal val="#ppt_x"/>
                                          </p:val>
                                        </p:tav>
                                      </p:tavLst>
                                    </p:anim>
                                  </p:childTnLst>
                                </p:cTn>
                              </p:par>
                              <p:par>
                                <p:cTn id="38" presetID="10" presetClass="entr" presetSubtype="0" fill="hold" nodeType="withEffect">
                                  <p:stCondLst>
                                    <p:cond delay="0"/>
                                  </p:stCondLst>
                                  <p:childTnLst>
                                    <p:set>
                                      <p:cBhvr>
                                        <p:cTn id="39" dur="1" fill="hold">
                                          <p:stCondLst>
                                            <p:cond delay="0"/>
                                          </p:stCondLst>
                                        </p:cTn>
                                        <p:tgtEl>
                                          <p:spTgt spid="191"/>
                                        </p:tgtEl>
                                        <p:attrNameLst>
                                          <p:attrName>style.visibility</p:attrName>
                                        </p:attrNameLst>
                                      </p:cBhvr>
                                      <p:to>
                                        <p:strVal val="visible"/>
                                      </p:to>
                                    </p:set>
                                    <p:animEffect transition="in" filter="fade">
                                      <p:cBhvr>
                                        <p:cTn id="40" dur="500"/>
                                        <p:tgtEl>
                                          <p:spTgt spid="191"/>
                                        </p:tgtEl>
                                      </p:cBhvr>
                                    </p:animEffect>
                                  </p:childTnLst>
                                </p:cTn>
                              </p:par>
                              <p:par>
                                <p:cTn id="41" presetID="2" presetClass="entr" presetSubtype="8" fill="hold" nodeType="withEffect">
                                  <p:stCondLst>
                                    <p:cond delay="0"/>
                                  </p:stCondLst>
                                  <p:childTnLst>
                                    <p:set>
                                      <p:cBhvr>
                                        <p:cTn id="42" dur="1" fill="hold">
                                          <p:stCondLst>
                                            <p:cond delay="0"/>
                                          </p:stCondLst>
                                        </p:cTn>
                                        <p:tgtEl>
                                          <p:spTgt spid="189"/>
                                        </p:tgtEl>
                                        <p:attrNameLst>
                                          <p:attrName>style.visibility</p:attrName>
                                        </p:attrNameLst>
                                      </p:cBhvr>
                                      <p:to>
                                        <p:strVal val="visible"/>
                                      </p:to>
                                    </p:set>
                                    <p:anim calcmode="lin" valueType="num">
                                      <p:cBhvr additive="base">
                                        <p:cTn id="43" dur="500"/>
                                        <p:tgtEl>
                                          <p:spTgt spid="189"/>
                                        </p:tgtEl>
                                        <p:attrNameLst>
                                          <p:attrName>ppt_x</p:attrName>
                                        </p:attrNameLst>
                                      </p:cBhvr>
                                      <p:tavLst>
                                        <p:tav tm="0">
                                          <p:val>
                                            <p:strVal val="#ppt_x-1"/>
                                          </p:val>
                                        </p:tav>
                                        <p:tav tm="100000">
                                          <p:val>
                                            <p:strVal val="#ppt_x"/>
                                          </p:val>
                                        </p:tav>
                                      </p:tavLst>
                                    </p:anim>
                                  </p:childTnLst>
                                </p:cTn>
                              </p:par>
                              <p:par>
                                <p:cTn id="44" presetID="2" presetClass="entr" presetSubtype="2" fill="hold" nodeType="withEffect">
                                  <p:stCondLst>
                                    <p:cond delay="0"/>
                                  </p:stCondLst>
                                  <p:childTnLst>
                                    <p:set>
                                      <p:cBhvr>
                                        <p:cTn id="45" dur="1" fill="hold">
                                          <p:stCondLst>
                                            <p:cond delay="0"/>
                                          </p:stCondLst>
                                        </p:cTn>
                                        <p:tgtEl>
                                          <p:spTgt spid="190"/>
                                        </p:tgtEl>
                                        <p:attrNameLst>
                                          <p:attrName>style.visibility</p:attrName>
                                        </p:attrNameLst>
                                      </p:cBhvr>
                                      <p:to>
                                        <p:strVal val="visible"/>
                                      </p:to>
                                    </p:set>
                                    <p:anim calcmode="lin" valueType="num">
                                      <p:cBhvr additive="base">
                                        <p:cTn id="46" dur="500"/>
                                        <p:tgtEl>
                                          <p:spTgt spid="190"/>
                                        </p:tgtEl>
                                        <p:attrNameLst>
                                          <p:attrName>ppt_x</p:attrName>
                                        </p:attrNameLst>
                                      </p:cBhvr>
                                      <p:tavLst>
                                        <p:tav tm="0">
                                          <p:val>
                                            <p:strVal val="#ppt_x+1"/>
                                          </p:val>
                                        </p:tav>
                                        <p:tav tm="100000">
                                          <p:val>
                                            <p:strVal val="#ppt_x"/>
                                          </p:val>
                                        </p:tav>
                                      </p:tavLst>
                                    </p:anim>
                                  </p:childTnLst>
                                </p:cTn>
                              </p:par>
                              <p:par>
                                <p:cTn id="47" presetID="10" presetClass="entr" presetSubtype="0" fill="hold" nodeType="withEffect">
                                  <p:stCondLst>
                                    <p:cond delay="500"/>
                                  </p:stCondLst>
                                  <p:childTnLst>
                                    <p:set>
                                      <p:cBhvr>
                                        <p:cTn id="48" dur="1" fill="hold">
                                          <p:stCondLst>
                                            <p:cond delay="0"/>
                                          </p:stCondLst>
                                        </p:cTn>
                                        <p:tgtEl>
                                          <p:spTgt spid="192"/>
                                        </p:tgtEl>
                                        <p:attrNameLst>
                                          <p:attrName>style.visibility</p:attrName>
                                        </p:attrNameLst>
                                      </p:cBhvr>
                                      <p:to>
                                        <p:strVal val="visible"/>
                                      </p:to>
                                    </p:set>
                                    <p:animEffect transition="in" filter="fade">
                                      <p:cBhvr>
                                        <p:cTn id="49" dur="75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00"/>
        <p:cNvGrpSpPr/>
        <p:nvPr/>
      </p:nvGrpSpPr>
      <p:grpSpPr>
        <a:xfrm>
          <a:off x="0" y="0"/>
          <a:ext cx="0" cy="0"/>
          <a:chOff x="0" y="0"/>
          <a:chExt cx="0" cy="0"/>
        </a:xfrm>
      </p:grpSpPr>
      <p:sp>
        <p:nvSpPr>
          <p:cNvPr id="201" name="Google Shape;201;p29"/>
          <p:cNvSpPr>
            <a:spLocks noGrp="1"/>
          </p:cNvSpPr>
          <p:nvPr>
            <p:ph type="title"/>
          </p:nvPr>
        </p:nvSpPr>
        <p:spPr>
          <a:xfrm>
            <a:off x="3962400" y="1992354"/>
            <a:ext cx="7823200" cy="1970046"/>
          </a:xfrm>
          <a:prstGeom prst="roundRect">
            <a:avLst>
              <a:gd name="adj" fmla="val 16667"/>
            </a:avLst>
          </a:prstGeom>
          <a:solidFill>
            <a:srgbClr val="FFFFFF"/>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lvl1pPr lvl="0" algn="l">
              <a:spcBef>
                <a:spcPts val="0"/>
              </a:spcBef>
              <a:spcAft>
                <a:spcPts val="0"/>
              </a:spcAft>
              <a:buClr>
                <a:schemeClr val="dk1"/>
              </a:buClr>
              <a:buSzPts val="4800"/>
              <a:buFont typeface="Arial Black"/>
              <a:buNone/>
              <a:defRPr sz="48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29"/>
          <p:cNvSpPr txBox="1">
            <a:spLocks noGrp="1"/>
          </p:cNvSpPr>
          <p:nvPr>
            <p:ph type="body" idx="1"/>
          </p:nvPr>
        </p:nvSpPr>
        <p:spPr>
          <a:xfrm>
            <a:off x="508001" y="5105401"/>
            <a:ext cx="10972801" cy="375787"/>
          </a:xfrm>
          <a:prstGeom prst="rect">
            <a:avLst/>
          </a:prstGeom>
          <a:noFill/>
          <a:ln>
            <a:noFill/>
          </a:ln>
        </p:spPr>
        <p:txBody>
          <a:bodyPr spcFirstLastPara="1" wrap="square" lIns="91425" tIns="45700" rIns="91425" bIns="45700" anchor="b" anchorCtr="0">
            <a:noAutofit/>
          </a:bodyPr>
          <a:lstStyle>
            <a:lvl1pPr marL="457200" lvl="0" indent="-228600" algn="r">
              <a:spcBef>
                <a:spcPts val="560"/>
              </a:spcBef>
              <a:spcAft>
                <a:spcPts val="0"/>
              </a:spcAft>
              <a:buClr>
                <a:srgbClr val="717171"/>
              </a:buClr>
              <a:buSzPts val="2800"/>
              <a:buFont typeface="Arial"/>
              <a:buNone/>
              <a:defRPr sz="2800">
                <a:solidFill>
                  <a:srgbClr val="717171"/>
                </a:solidFill>
              </a:defRPr>
            </a:lvl1pPr>
            <a:lvl2pPr marL="914400" lvl="1" indent="-228600" algn="l">
              <a:spcBef>
                <a:spcPts val="360"/>
              </a:spcBef>
              <a:spcAft>
                <a:spcPts val="0"/>
              </a:spcAft>
              <a:buClr>
                <a:srgbClr val="8B8B8B"/>
              </a:buClr>
              <a:buSzPts val="1800"/>
              <a:buNone/>
              <a:defRPr sz="1800">
                <a:solidFill>
                  <a:srgbClr val="8B8B8B"/>
                </a:solidFill>
              </a:defRPr>
            </a:lvl2pPr>
            <a:lvl3pPr marL="1371600" lvl="2" indent="-228600" algn="l">
              <a:spcBef>
                <a:spcPts val="320"/>
              </a:spcBef>
              <a:spcAft>
                <a:spcPts val="0"/>
              </a:spcAft>
              <a:buClr>
                <a:srgbClr val="8B8B8B"/>
              </a:buClr>
              <a:buSzPts val="1600"/>
              <a:buNone/>
              <a:defRPr sz="1600">
                <a:solidFill>
                  <a:srgbClr val="8B8B8B"/>
                </a:solidFill>
              </a:defRPr>
            </a:lvl3pPr>
            <a:lvl4pPr marL="1828800" lvl="3" indent="-228600" algn="l">
              <a:spcBef>
                <a:spcPts val="280"/>
              </a:spcBef>
              <a:spcAft>
                <a:spcPts val="0"/>
              </a:spcAft>
              <a:buClr>
                <a:srgbClr val="8B8B8B"/>
              </a:buClr>
              <a:buSzPts val="1400"/>
              <a:buNone/>
              <a:defRPr sz="1400">
                <a:solidFill>
                  <a:srgbClr val="8B8B8B"/>
                </a:solidFill>
              </a:defRPr>
            </a:lvl4pPr>
            <a:lvl5pPr marL="2286000" lvl="4" indent="-228600" algn="l">
              <a:spcBef>
                <a:spcPts val="280"/>
              </a:spcBef>
              <a:spcAft>
                <a:spcPts val="0"/>
              </a:spcAft>
              <a:buClr>
                <a:srgbClr val="8B8B8B"/>
              </a:buClr>
              <a:buSzPts val="1400"/>
              <a:buNone/>
              <a:defRPr sz="1400">
                <a:solidFill>
                  <a:srgbClr val="8B8B8B"/>
                </a:solidFill>
              </a:defRPr>
            </a:lvl5pPr>
            <a:lvl6pPr marL="2743200" lvl="5" indent="-228600" algn="l">
              <a:spcBef>
                <a:spcPts val="280"/>
              </a:spcBef>
              <a:spcAft>
                <a:spcPts val="0"/>
              </a:spcAft>
              <a:buClr>
                <a:srgbClr val="8B8B8B"/>
              </a:buClr>
              <a:buSzPts val="1400"/>
              <a:buNone/>
              <a:defRPr sz="1400">
                <a:solidFill>
                  <a:srgbClr val="8B8B8B"/>
                </a:solidFill>
              </a:defRPr>
            </a:lvl6pPr>
            <a:lvl7pPr marL="3200400" lvl="6" indent="-228600" algn="l">
              <a:spcBef>
                <a:spcPts val="280"/>
              </a:spcBef>
              <a:spcAft>
                <a:spcPts val="0"/>
              </a:spcAft>
              <a:buClr>
                <a:srgbClr val="8B8B8B"/>
              </a:buClr>
              <a:buSzPts val="1400"/>
              <a:buNone/>
              <a:defRPr sz="1400">
                <a:solidFill>
                  <a:srgbClr val="8B8B8B"/>
                </a:solidFill>
              </a:defRPr>
            </a:lvl7pPr>
            <a:lvl8pPr marL="3657600" lvl="7" indent="-228600" algn="l">
              <a:spcBef>
                <a:spcPts val="280"/>
              </a:spcBef>
              <a:spcAft>
                <a:spcPts val="0"/>
              </a:spcAft>
              <a:buClr>
                <a:srgbClr val="8B8B8B"/>
              </a:buClr>
              <a:buSzPts val="1400"/>
              <a:buNone/>
              <a:defRPr sz="1400">
                <a:solidFill>
                  <a:srgbClr val="8B8B8B"/>
                </a:solidFill>
              </a:defRPr>
            </a:lvl8pPr>
            <a:lvl9pPr marL="4114800" lvl="8" indent="-228600" algn="l">
              <a:spcBef>
                <a:spcPts val="280"/>
              </a:spcBef>
              <a:spcAft>
                <a:spcPts val="0"/>
              </a:spcAft>
              <a:buClr>
                <a:srgbClr val="8B8B8B"/>
              </a:buClr>
              <a:buSzPts val="1400"/>
              <a:buNone/>
              <a:defRPr sz="1400">
                <a:solidFill>
                  <a:srgbClr val="8B8B8B"/>
                </a:solidFill>
              </a:defRPr>
            </a:lvl9pPr>
          </a:lstStyle>
          <a:p>
            <a:endParaRPr/>
          </a:p>
        </p:txBody>
      </p:sp>
      <p:sp>
        <p:nvSpPr>
          <p:cNvPr id="203" name="Google Shape;203;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46464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29"/>
          <p:cNvSpPr txBox="1">
            <a:spLocks noGrp="1"/>
          </p:cNvSpPr>
          <p:nvPr>
            <p:ph type="sldNum" idx="12"/>
          </p:nvPr>
        </p:nvSpPr>
        <p:spPr>
          <a:xfrm>
            <a:off x="8636000" y="632460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64646"/>
                </a:solidFill>
                <a:latin typeface="Calibri"/>
                <a:ea typeface="Calibri"/>
                <a:cs typeface="Calibri"/>
                <a:sym typeface="Calibri"/>
              </a:defRPr>
            </a:lvl1pPr>
            <a:lvl2pPr marL="0" lvl="1" indent="0" algn="r">
              <a:spcBef>
                <a:spcPts val="0"/>
              </a:spcBef>
              <a:buNone/>
              <a:defRPr sz="1200">
                <a:solidFill>
                  <a:srgbClr val="464646"/>
                </a:solidFill>
                <a:latin typeface="Calibri"/>
                <a:ea typeface="Calibri"/>
                <a:cs typeface="Calibri"/>
                <a:sym typeface="Calibri"/>
              </a:defRPr>
            </a:lvl2pPr>
            <a:lvl3pPr marL="0" lvl="2" indent="0" algn="r">
              <a:spcBef>
                <a:spcPts val="0"/>
              </a:spcBef>
              <a:buNone/>
              <a:defRPr sz="1200">
                <a:solidFill>
                  <a:srgbClr val="464646"/>
                </a:solidFill>
                <a:latin typeface="Calibri"/>
                <a:ea typeface="Calibri"/>
                <a:cs typeface="Calibri"/>
                <a:sym typeface="Calibri"/>
              </a:defRPr>
            </a:lvl3pPr>
            <a:lvl4pPr marL="0" lvl="3" indent="0" algn="r">
              <a:spcBef>
                <a:spcPts val="0"/>
              </a:spcBef>
              <a:buNone/>
              <a:defRPr sz="1200">
                <a:solidFill>
                  <a:srgbClr val="464646"/>
                </a:solidFill>
                <a:latin typeface="Calibri"/>
                <a:ea typeface="Calibri"/>
                <a:cs typeface="Calibri"/>
                <a:sym typeface="Calibri"/>
              </a:defRPr>
            </a:lvl4pPr>
            <a:lvl5pPr marL="0" lvl="4" indent="0" algn="r">
              <a:spcBef>
                <a:spcPts val="0"/>
              </a:spcBef>
              <a:buNone/>
              <a:defRPr sz="1200">
                <a:solidFill>
                  <a:srgbClr val="464646"/>
                </a:solidFill>
                <a:latin typeface="Calibri"/>
                <a:ea typeface="Calibri"/>
                <a:cs typeface="Calibri"/>
                <a:sym typeface="Calibri"/>
              </a:defRPr>
            </a:lvl5pPr>
            <a:lvl6pPr marL="0" lvl="5" indent="0" algn="r">
              <a:spcBef>
                <a:spcPts val="0"/>
              </a:spcBef>
              <a:buNone/>
              <a:defRPr sz="1200">
                <a:solidFill>
                  <a:srgbClr val="464646"/>
                </a:solidFill>
                <a:latin typeface="Calibri"/>
                <a:ea typeface="Calibri"/>
                <a:cs typeface="Calibri"/>
                <a:sym typeface="Calibri"/>
              </a:defRPr>
            </a:lvl6pPr>
            <a:lvl7pPr marL="0" lvl="6" indent="0" algn="r">
              <a:spcBef>
                <a:spcPts val="0"/>
              </a:spcBef>
              <a:buNone/>
              <a:defRPr sz="1200">
                <a:solidFill>
                  <a:srgbClr val="464646"/>
                </a:solidFill>
                <a:latin typeface="Calibri"/>
                <a:ea typeface="Calibri"/>
                <a:cs typeface="Calibri"/>
                <a:sym typeface="Calibri"/>
              </a:defRPr>
            </a:lvl7pPr>
            <a:lvl8pPr marL="0" lvl="7" indent="0" algn="r">
              <a:spcBef>
                <a:spcPts val="0"/>
              </a:spcBef>
              <a:buNone/>
              <a:defRPr sz="1200">
                <a:solidFill>
                  <a:srgbClr val="464646"/>
                </a:solidFill>
                <a:latin typeface="Calibri"/>
                <a:ea typeface="Calibri"/>
                <a:cs typeface="Calibri"/>
                <a:sym typeface="Calibri"/>
              </a:defRPr>
            </a:lvl8pPr>
            <a:lvl9pPr marL="0" lvl="8" indent="0" algn="r">
              <a:spcBef>
                <a:spcPts val="0"/>
              </a:spcBef>
              <a:buNone/>
              <a:defRPr sz="1200">
                <a:solidFill>
                  <a:srgbClr val="46464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
        <p:nvSpPr>
          <p:cNvPr id="205" name="Google Shape;205;p29"/>
          <p:cNvSpPr/>
          <p:nvPr/>
        </p:nvSpPr>
        <p:spPr>
          <a:xfrm>
            <a:off x="1016000" y="1946209"/>
            <a:ext cx="2045252" cy="2057400"/>
          </a:xfrm>
          <a:prstGeom prst="ellipse">
            <a:avLst/>
          </a:prstGeom>
          <a:gradFill>
            <a:gsLst>
              <a:gs pos="0">
                <a:srgbClr val="F39C29"/>
              </a:gs>
              <a:gs pos="50000">
                <a:srgbClr val="F7931D"/>
              </a:gs>
              <a:gs pos="100000">
                <a:srgbClr val="FF6600"/>
              </a:gs>
            </a:gsLst>
            <a:path path="circle">
              <a:fillToRect l="50000" t="50000" r="50000" b="50000"/>
            </a:path>
            <a:tileRect/>
          </a:gradFill>
          <a:ln>
            <a:noFill/>
          </a:ln>
          <a:effectLst>
            <a:outerShdw blurRad="152400" dist="165100" dir="5400000" sx="90000" sy="-19000"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hi-IN" sz="1800">
                <a:solidFill>
                  <a:schemeClr val="lt1"/>
                </a:solidFill>
                <a:latin typeface="Calibri"/>
                <a:ea typeface="Calibri"/>
                <a:cs typeface="Calibri"/>
                <a:sym typeface="Calibri"/>
              </a:rPr>
              <a:t>             </a:t>
            </a:r>
            <a:endParaRPr/>
          </a:p>
        </p:txBody>
      </p:sp>
      <p:sp>
        <p:nvSpPr>
          <p:cNvPr id="206" name="Google Shape;206;p29"/>
          <p:cNvSpPr/>
          <p:nvPr/>
        </p:nvSpPr>
        <p:spPr>
          <a:xfrm>
            <a:off x="11582400" y="5265376"/>
            <a:ext cx="609600" cy="96672"/>
          </a:xfrm>
          <a:prstGeom prst="rect">
            <a:avLst/>
          </a:prstGeom>
          <a:solidFill>
            <a:srgbClr val="FF6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1800">
                <a:solidFill>
                  <a:srgbClr val="FF6600"/>
                </a:solidFill>
                <a:latin typeface="Calibri"/>
                <a:ea typeface="Calibri"/>
                <a:cs typeface="Calibri"/>
                <a:sym typeface="Calibri"/>
              </a:rPr>
              <a:t>           </a:t>
            </a:r>
            <a:endParaRPr/>
          </a:p>
        </p:txBody>
      </p:sp>
      <p:sp>
        <p:nvSpPr>
          <p:cNvPr id="207" name="Google Shape;207;p29"/>
          <p:cNvSpPr/>
          <p:nvPr/>
        </p:nvSpPr>
        <p:spPr>
          <a:xfrm>
            <a:off x="1343104" y="1992354"/>
            <a:ext cx="1360339" cy="1295400"/>
          </a:xfrm>
          <a:prstGeom prst="ellipse">
            <a:avLst/>
          </a:prstGeom>
          <a:gradFill>
            <a:gsLst>
              <a:gs pos="0">
                <a:srgbClr val="FFFFFF">
                  <a:alpha val="6666"/>
                </a:srgbClr>
              </a:gs>
              <a:gs pos="63000">
                <a:srgbClr val="FFFFFF">
                  <a:alpha val="6666"/>
                </a:srgbClr>
              </a:gs>
              <a:gs pos="72000">
                <a:srgbClr val="FFFFFF">
                  <a:alpha val="14901"/>
                </a:srgbClr>
              </a:gs>
              <a:gs pos="91000">
                <a:srgbClr val="FFFFFF">
                  <a:alpha val="27843"/>
                </a:srgbClr>
              </a:gs>
              <a:gs pos="100000">
                <a:srgbClr val="FFFFFF">
                  <a:alpha val="27843"/>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1800">
                <a:solidFill>
                  <a:schemeClr val="lt1"/>
                </a:solidFill>
                <a:latin typeface="Calibri"/>
                <a:ea typeface="Calibri"/>
                <a:cs typeface="Calibri"/>
                <a:sym typeface="Calibri"/>
              </a:rPr>
              <a:t>       </a:t>
            </a:r>
            <a:endParaRPr/>
          </a:p>
        </p:txBody>
      </p:sp>
      <p:pic>
        <p:nvPicPr>
          <p:cNvPr id="208" name="Google Shape;208;p29"/>
          <p:cNvPicPr preferRelativeResize="0"/>
          <p:nvPr/>
        </p:nvPicPr>
        <p:blipFill rotWithShape="1">
          <a:blip r:embed="rId2">
            <a:alphaModFix/>
          </a:blip>
          <a:srcRect/>
          <a:stretch/>
        </p:blipFill>
        <p:spPr>
          <a:xfrm>
            <a:off x="6674" y="890562"/>
            <a:ext cx="1336430" cy="140774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09"/>
        <p:cNvGrpSpPr/>
        <p:nvPr/>
      </p:nvGrpSpPr>
      <p:grpSpPr>
        <a:xfrm>
          <a:off x="0" y="0"/>
          <a:ext cx="0" cy="0"/>
          <a:chOff x="0" y="0"/>
          <a:chExt cx="0" cy="0"/>
        </a:xfrm>
      </p:grpSpPr>
      <p:sp>
        <p:nvSpPr>
          <p:cNvPr id="210" name="Google Shape;210;p30"/>
          <p:cNvSpPr>
            <a:spLocks noGrp="1"/>
          </p:cNvSpPr>
          <p:nvPr>
            <p:ph type="title"/>
          </p:nvPr>
        </p:nvSpPr>
        <p:spPr>
          <a:xfrm>
            <a:off x="1258956" y="76200"/>
            <a:ext cx="9806609" cy="685800"/>
          </a:xfrm>
          <a:prstGeom prst="roundRect">
            <a:avLst>
              <a:gd name="adj" fmla="val 16667"/>
            </a:avLst>
          </a:prstGeom>
          <a:solidFill>
            <a:srgbClr val="FFFFFF"/>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lvl1pPr lvl="0" algn="l">
              <a:spcBef>
                <a:spcPts val="0"/>
              </a:spcBef>
              <a:spcAft>
                <a:spcPts val="0"/>
              </a:spcAft>
              <a:buClr>
                <a:srgbClr val="464646"/>
              </a:buClr>
              <a:buSzPts val="3000"/>
              <a:buFont typeface="Arial Black"/>
              <a:buNone/>
              <a:defRPr sz="3000" b="0">
                <a:solidFill>
                  <a:srgbClr val="4646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30"/>
          <p:cNvSpPr txBox="1">
            <a:spLocks noGrp="1"/>
          </p:cNvSpPr>
          <p:nvPr>
            <p:ph type="body" idx="1"/>
          </p:nvPr>
        </p:nvSpPr>
        <p:spPr>
          <a:xfrm>
            <a:off x="508000" y="1600201"/>
            <a:ext cx="10972800" cy="4525963"/>
          </a:xfrm>
          <a:prstGeom prst="rect">
            <a:avLst/>
          </a:prstGeom>
          <a:noFill/>
          <a:ln>
            <a:noFill/>
          </a:ln>
        </p:spPr>
        <p:txBody>
          <a:bodyPr spcFirstLastPara="1" wrap="square" lIns="91425" tIns="45700" rIns="91425" bIns="45700" anchor="t" anchorCtr="0">
            <a:normAutofit/>
          </a:bodyPr>
          <a:lstStyle>
            <a:lvl1pPr marL="457200" lvl="0" indent="-508000" algn="l">
              <a:spcBef>
                <a:spcPts val="880"/>
              </a:spcBef>
              <a:spcAft>
                <a:spcPts val="0"/>
              </a:spcAft>
              <a:buClr>
                <a:srgbClr val="464646"/>
              </a:buClr>
              <a:buSzPts val="4400"/>
              <a:buFont typeface="Arial"/>
              <a:buChar char="•"/>
              <a:defRPr>
                <a:solidFill>
                  <a:srgbClr val="464646"/>
                </a:solidFill>
              </a:defRPr>
            </a:lvl1pPr>
            <a:lvl2pPr marL="914400" lvl="1" indent="-482600" algn="l">
              <a:spcBef>
                <a:spcPts val="800"/>
              </a:spcBef>
              <a:spcAft>
                <a:spcPts val="0"/>
              </a:spcAft>
              <a:buClr>
                <a:srgbClr val="464646"/>
              </a:buClr>
              <a:buSzPts val="4000"/>
              <a:buChar char="⮚"/>
              <a:defRPr>
                <a:solidFill>
                  <a:srgbClr val="464646"/>
                </a:solidFill>
              </a:defRPr>
            </a:lvl2pPr>
            <a:lvl3pPr marL="1371600" lvl="2" indent="-457200" algn="l">
              <a:spcBef>
                <a:spcPts val="720"/>
              </a:spcBef>
              <a:spcAft>
                <a:spcPts val="0"/>
              </a:spcAft>
              <a:buClr>
                <a:srgbClr val="464646"/>
              </a:buClr>
              <a:buSzPts val="3600"/>
              <a:buChar char="❖"/>
              <a:defRPr>
                <a:solidFill>
                  <a:srgbClr val="464646"/>
                </a:solidFill>
              </a:defRPr>
            </a:lvl3pPr>
            <a:lvl4pPr marL="1828800" lvl="3" indent="-431800" algn="l">
              <a:spcBef>
                <a:spcPts val="640"/>
              </a:spcBef>
              <a:spcAft>
                <a:spcPts val="0"/>
              </a:spcAft>
              <a:buClr>
                <a:srgbClr val="464646"/>
              </a:buClr>
              <a:buSzPts val="3200"/>
              <a:buChar char="–"/>
              <a:defRPr>
                <a:solidFill>
                  <a:srgbClr val="464646"/>
                </a:solidFill>
              </a:defRPr>
            </a:lvl4pPr>
            <a:lvl5pPr marL="2286000" lvl="4" indent="-431800" algn="l">
              <a:spcBef>
                <a:spcPts val="640"/>
              </a:spcBef>
              <a:spcAft>
                <a:spcPts val="0"/>
              </a:spcAft>
              <a:buClr>
                <a:srgbClr val="464646"/>
              </a:buClr>
              <a:buSzPts val="3200"/>
              <a:buChar char="»"/>
              <a:defRPr>
                <a:solidFill>
                  <a:srgbClr val="46464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2" name="Google Shape;212;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46464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46464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64646"/>
                </a:solidFill>
                <a:latin typeface="Calibri"/>
                <a:ea typeface="Calibri"/>
                <a:cs typeface="Calibri"/>
                <a:sym typeface="Calibri"/>
              </a:defRPr>
            </a:lvl1pPr>
            <a:lvl2pPr marL="0" lvl="1" indent="0" algn="r">
              <a:spcBef>
                <a:spcPts val="0"/>
              </a:spcBef>
              <a:buNone/>
              <a:defRPr sz="1200">
                <a:solidFill>
                  <a:srgbClr val="464646"/>
                </a:solidFill>
                <a:latin typeface="Calibri"/>
                <a:ea typeface="Calibri"/>
                <a:cs typeface="Calibri"/>
                <a:sym typeface="Calibri"/>
              </a:defRPr>
            </a:lvl2pPr>
            <a:lvl3pPr marL="0" lvl="2" indent="0" algn="r">
              <a:spcBef>
                <a:spcPts val="0"/>
              </a:spcBef>
              <a:buNone/>
              <a:defRPr sz="1200">
                <a:solidFill>
                  <a:srgbClr val="464646"/>
                </a:solidFill>
                <a:latin typeface="Calibri"/>
                <a:ea typeface="Calibri"/>
                <a:cs typeface="Calibri"/>
                <a:sym typeface="Calibri"/>
              </a:defRPr>
            </a:lvl3pPr>
            <a:lvl4pPr marL="0" lvl="3" indent="0" algn="r">
              <a:spcBef>
                <a:spcPts val="0"/>
              </a:spcBef>
              <a:buNone/>
              <a:defRPr sz="1200">
                <a:solidFill>
                  <a:srgbClr val="464646"/>
                </a:solidFill>
                <a:latin typeface="Calibri"/>
                <a:ea typeface="Calibri"/>
                <a:cs typeface="Calibri"/>
                <a:sym typeface="Calibri"/>
              </a:defRPr>
            </a:lvl4pPr>
            <a:lvl5pPr marL="0" lvl="4" indent="0" algn="r">
              <a:spcBef>
                <a:spcPts val="0"/>
              </a:spcBef>
              <a:buNone/>
              <a:defRPr sz="1200">
                <a:solidFill>
                  <a:srgbClr val="464646"/>
                </a:solidFill>
                <a:latin typeface="Calibri"/>
                <a:ea typeface="Calibri"/>
                <a:cs typeface="Calibri"/>
                <a:sym typeface="Calibri"/>
              </a:defRPr>
            </a:lvl5pPr>
            <a:lvl6pPr marL="0" lvl="5" indent="0" algn="r">
              <a:spcBef>
                <a:spcPts val="0"/>
              </a:spcBef>
              <a:buNone/>
              <a:defRPr sz="1200">
                <a:solidFill>
                  <a:srgbClr val="464646"/>
                </a:solidFill>
                <a:latin typeface="Calibri"/>
                <a:ea typeface="Calibri"/>
                <a:cs typeface="Calibri"/>
                <a:sym typeface="Calibri"/>
              </a:defRPr>
            </a:lvl6pPr>
            <a:lvl7pPr marL="0" lvl="6" indent="0" algn="r">
              <a:spcBef>
                <a:spcPts val="0"/>
              </a:spcBef>
              <a:buNone/>
              <a:defRPr sz="1200">
                <a:solidFill>
                  <a:srgbClr val="464646"/>
                </a:solidFill>
                <a:latin typeface="Calibri"/>
                <a:ea typeface="Calibri"/>
                <a:cs typeface="Calibri"/>
                <a:sym typeface="Calibri"/>
              </a:defRPr>
            </a:lvl7pPr>
            <a:lvl8pPr marL="0" lvl="7" indent="0" algn="r">
              <a:spcBef>
                <a:spcPts val="0"/>
              </a:spcBef>
              <a:buNone/>
              <a:defRPr sz="1200">
                <a:solidFill>
                  <a:srgbClr val="464646"/>
                </a:solidFill>
                <a:latin typeface="Calibri"/>
                <a:ea typeface="Calibri"/>
                <a:cs typeface="Calibri"/>
                <a:sym typeface="Calibri"/>
              </a:defRPr>
            </a:lvl8pPr>
            <a:lvl9pPr marL="0" lvl="8" indent="0" algn="r">
              <a:spcBef>
                <a:spcPts val="0"/>
              </a:spcBef>
              <a:buNone/>
              <a:defRPr sz="1200">
                <a:solidFill>
                  <a:srgbClr val="46464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pic>
        <p:nvPicPr>
          <p:cNvPr id="215" name="Google Shape;215;p30"/>
          <p:cNvPicPr preferRelativeResize="0"/>
          <p:nvPr/>
        </p:nvPicPr>
        <p:blipFill rotWithShape="1">
          <a:blip r:embed="rId2">
            <a:alphaModFix/>
          </a:blip>
          <a:srcRect/>
          <a:stretch/>
        </p:blipFill>
        <p:spPr>
          <a:xfrm>
            <a:off x="-53009" y="5314241"/>
            <a:ext cx="12417287" cy="1650124"/>
          </a:xfrm>
          <a:prstGeom prst="rect">
            <a:avLst/>
          </a:prstGeom>
          <a:noFill/>
          <a:ln>
            <a:noFill/>
          </a:ln>
        </p:spPr>
      </p:pic>
      <p:pic>
        <p:nvPicPr>
          <p:cNvPr id="216" name="Google Shape;216;p30"/>
          <p:cNvPicPr preferRelativeResize="0"/>
          <p:nvPr/>
        </p:nvPicPr>
        <p:blipFill rotWithShape="1">
          <a:blip r:embed="rId3">
            <a:alphaModFix/>
          </a:blip>
          <a:srcRect/>
          <a:stretch/>
        </p:blipFill>
        <p:spPr>
          <a:xfrm>
            <a:off x="2" y="52117"/>
            <a:ext cx="1336430" cy="140774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and Content: Emphasis">
  <p:cSld name="Title and Content: Emphasis">
    <p:spTree>
      <p:nvGrpSpPr>
        <p:cNvPr id="1" name="Shape 217"/>
        <p:cNvGrpSpPr/>
        <p:nvPr/>
      </p:nvGrpSpPr>
      <p:grpSpPr>
        <a:xfrm>
          <a:off x="0" y="0"/>
          <a:ext cx="0" cy="0"/>
          <a:chOff x="0" y="0"/>
          <a:chExt cx="0" cy="0"/>
        </a:xfrm>
      </p:grpSpPr>
      <p:sp>
        <p:nvSpPr>
          <p:cNvPr id="218" name="Google Shape;218;p31"/>
          <p:cNvSpPr>
            <a:spLocks noGrp="1"/>
          </p:cNvSpPr>
          <p:nvPr>
            <p:ph type="title"/>
          </p:nvPr>
        </p:nvSpPr>
        <p:spPr>
          <a:xfrm>
            <a:off x="1329144" y="92616"/>
            <a:ext cx="9815066" cy="1058091"/>
          </a:xfrm>
          <a:prstGeom prst="roundRect">
            <a:avLst>
              <a:gd name="adj" fmla="val 16667"/>
            </a:avLst>
          </a:prstGeom>
          <a:solidFill>
            <a:srgbClr val="FFFFFF"/>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31"/>
          <p:cNvSpPr txBox="1">
            <a:spLocks noGrp="1"/>
          </p:cNvSpPr>
          <p:nvPr>
            <p:ph type="dt" idx="10"/>
          </p:nvPr>
        </p:nvSpPr>
        <p:spPr>
          <a:xfrm>
            <a:off x="304800" y="632460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46464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46464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64646"/>
                </a:solidFill>
                <a:latin typeface="Calibri"/>
                <a:ea typeface="Calibri"/>
                <a:cs typeface="Calibri"/>
                <a:sym typeface="Calibri"/>
              </a:defRPr>
            </a:lvl1pPr>
            <a:lvl2pPr marL="0" lvl="1" indent="0" algn="r">
              <a:spcBef>
                <a:spcPts val="0"/>
              </a:spcBef>
              <a:buNone/>
              <a:defRPr sz="1200">
                <a:solidFill>
                  <a:srgbClr val="464646"/>
                </a:solidFill>
                <a:latin typeface="Calibri"/>
                <a:ea typeface="Calibri"/>
                <a:cs typeface="Calibri"/>
                <a:sym typeface="Calibri"/>
              </a:defRPr>
            </a:lvl2pPr>
            <a:lvl3pPr marL="0" lvl="2" indent="0" algn="r">
              <a:spcBef>
                <a:spcPts val="0"/>
              </a:spcBef>
              <a:buNone/>
              <a:defRPr sz="1200">
                <a:solidFill>
                  <a:srgbClr val="464646"/>
                </a:solidFill>
                <a:latin typeface="Calibri"/>
                <a:ea typeface="Calibri"/>
                <a:cs typeface="Calibri"/>
                <a:sym typeface="Calibri"/>
              </a:defRPr>
            </a:lvl3pPr>
            <a:lvl4pPr marL="0" lvl="3" indent="0" algn="r">
              <a:spcBef>
                <a:spcPts val="0"/>
              </a:spcBef>
              <a:buNone/>
              <a:defRPr sz="1200">
                <a:solidFill>
                  <a:srgbClr val="464646"/>
                </a:solidFill>
                <a:latin typeface="Calibri"/>
                <a:ea typeface="Calibri"/>
                <a:cs typeface="Calibri"/>
                <a:sym typeface="Calibri"/>
              </a:defRPr>
            </a:lvl4pPr>
            <a:lvl5pPr marL="0" lvl="4" indent="0" algn="r">
              <a:spcBef>
                <a:spcPts val="0"/>
              </a:spcBef>
              <a:buNone/>
              <a:defRPr sz="1200">
                <a:solidFill>
                  <a:srgbClr val="464646"/>
                </a:solidFill>
                <a:latin typeface="Calibri"/>
                <a:ea typeface="Calibri"/>
                <a:cs typeface="Calibri"/>
                <a:sym typeface="Calibri"/>
              </a:defRPr>
            </a:lvl5pPr>
            <a:lvl6pPr marL="0" lvl="5" indent="0" algn="r">
              <a:spcBef>
                <a:spcPts val="0"/>
              </a:spcBef>
              <a:buNone/>
              <a:defRPr sz="1200">
                <a:solidFill>
                  <a:srgbClr val="464646"/>
                </a:solidFill>
                <a:latin typeface="Calibri"/>
                <a:ea typeface="Calibri"/>
                <a:cs typeface="Calibri"/>
                <a:sym typeface="Calibri"/>
              </a:defRPr>
            </a:lvl6pPr>
            <a:lvl7pPr marL="0" lvl="6" indent="0" algn="r">
              <a:spcBef>
                <a:spcPts val="0"/>
              </a:spcBef>
              <a:buNone/>
              <a:defRPr sz="1200">
                <a:solidFill>
                  <a:srgbClr val="464646"/>
                </a:solidFill>
                <a:latin typeface="Calibri"/>
                <a:ea typeface="Calibri"/>
                <a:cs typeface="Calibri"/>
                <a:sym typeface="Calibri"/>
              </a:defRPr>
            </a:lvl7pPr>
            <a:lvl8pPr marL="0" lvl="7" indent="0" algn="r">
              <a:spcBef>
                <a:spcPts val="0"/>
              </a:spcBef>
              <a:buNone/>
              <a:defRPr sz="1200">
                <a:solidFill>
                  <a:srgbClr val="464646"/>
                </a:solidFill>
                <a:latin typeface="Calibri"/>
                <a:ea typeface="Calibri"/>
                <a:cs typeface="Calibri"/>
                <a:sym typeface="Calibri"/>
              </a:defRPr>
            </a:lvl8pPr>
            <a:lvl9pPr marL="0" lvl="8" indent="0" algn="r">
              <a:spcBef>
                <a:spcPts val="0"/>
              </a:spcBef>
              <a:buNone/>
              <a:defRPr sz="1200">
                <a:solidFill>
                  <a:srgbClr val="46464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
        <p:nvSpPr>
          <p:cNvPr id="222" name="Google Shape;222;p3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508000" algn="l">
              <a:spcBef>
                <a:spcPts val="880"/>
              </a:spcBef>
              <a:spcAft>
                <a:spcPts val="0"/>
              </a:spcAft>
              <a:buClr>
                <a:srgbClr val="464646"/>
              </a:buClr>
              <a:buSzPts val="4400"/>
              <a:buFont typeface="Arial"/>
              <a:buChar char="•"/>
              <a:defRPr>
                <a:solidFill>
                  <a:srgbClr val="464646"/>
                </a:solidFill>
              </a:defRPr>
            </a:lvl1pPr>
            <a:lvl2pPr marL="914400" lvl="1" indent="-482600" algn="l">
              <a:spcBef>
                <a:spcPts val="800"/>
              </a:spcBef>
              <a:spcAft>
                <a:spcPts val="0"/>
              </a:spcAft>
              <a:buClr>
                <a:srgbClr val="464646"/>
              </a:buClr>
              <a:buSzPts val="4000"/>
              <a:buChar char="⮚"/>
              <a:defRPr>
                <a:solidFill>
                  <a:srgbClr val="464646"/>
                </a:solidFill>
              </a:defRPr>
            </a:lvl2pPr>
            <a:lvl3pPr marL="1371600" lvl="2" indent="-457200" algn="l">
              <a:spcBef>
                <a:spcPts val="720"/>
              </a:spcBef>
              <a:spcAft>
                <a:spcPts val="0"/>
              </a:spcAft>
              <a:buClr>
                <a:srgbClr val="464646"/>
              </a:buClr>
              <a:buSzPts val="3600"/>
              <a:buChar char="❖"/>
              <a:defRPr>
                <a:solidFill>
                  <a:srgbClr val="464646"/>
                </a:solidFill>
              </a:defRPr>
            </a:lvl3pPr>
            <a:lvl4pPr marL="1828800" lvl="3" indent="-431800" algn="l">
              <a:spcBef>
                <a:spcPts val="640"/>
              </a:spcBef>
              <a:spcAft>
                <a:spcPts val="0"/>
              </a:spcAft>
              <a:buClr>
                <a:srgbClr val="464646"/>
              </a:buClr>
              <a:buSzPts val="3200"/>
              <a:buChar char="–"/>
              <a:defRPr>
                <a:solidFill>
                  <a:srgbClr val="464646"/>
                </a:solidFill>
              </a:defRPr>
            </a:lvl4pPr>
            <a:lvl5pPr marL="2286000" lvl="4" indent="-431800" algn="l">
              <a:spcBef>
                <a:spcPts val="640"/>
              </a:spcBef>
              <a:spcAft>
                <a:spcPts val="0"/>
              </a:spcAft>
              <a:buClr>
                <a:srgbClr val="464646"/>
              </a:buClr>
              <a:buSzPts val="3200"/>
              <a:buChar char="»"/>
              <a:defRPr>
                <a:solidFill>
                  <a:srgbClr val="46464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23"/>
        <p:cNvGrpSpPr/>
        <p:nvPr/>
      </p:nvGrpSpPr>
      <p:grpSpPr>
        <a:xfrm>
          <a:off x="0" y="0"/>
          <a:ext cx="0" cy="0"/>
          <a:chOff x="0" y="0"/>
          <a:chExt cx="0" cy="0"/>
        </a:xfrm>
      </p:grpSpPr>
      <p:sp>
        <p:nvSpPr>
          <p:cNvPr id="224" name="Google Shape;224;p32"/>
          <p:cNvSpPr>
            <a:spLocks noGrp="1"/>
          </p:cNvSpPr>
          <p:nvPr>
            <p:ph type="title"/>
          </p:nvPr>
        </p:nvSpPr>
        <p:spPr>
          <a:xfrm>
            <a:off x="1736035" y="1"/>
            <a:ext cx="8195984" cy="838200"/>
          </a:xfrm>
          <a:prstGeom prst="roundRect">
            <a:avLst>
              <a:gd name="adj" fmla="val 16667"/>
            </a:avLst>
          </a:prstGeom>
          <a:solidFill>
            <a:srgbClr val="FFFFFF"/>
          </a:solidFill>
          <a:ln>
            <a:noFill/>
          </a:ln>
          <a:effectLst>
            <a:outerShdw blurRad="149987" dist="250190" dir="8460000" algn="ctr">
              <a:srgbClr val="000000">
                <a:alpha val="27843"/>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2800"/>
              <a:buFont typeface="Arial Black"/>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32"/>
          <p:cNvSpPr txBox="1">
            <a:spLocks noGrp="1"/>
          </p:cNvSpPr>
          <p:nvPr>
            <p:ph type="body" idx="1"/>
          </p:nvPr>
        </p:nvSpPr>
        <p:spPr>
          <a:xfrm>
            <a:off x="609600" y="1676402"/>
            <a:ext cx="5384800" cy="3971455"/>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464646"/>
              </a:buClr>
              <a:buSzPts val="2800"/>
              <a:buFont typeface="Arial"/>
              <a:buChar char="•"/>
              <a:defRPr sz="2800">
                <a:solidFill>
                  <a:srgbClr val="464646"/>
                </a:solidFill>
              </a:defRPr>
            </a:lvl1pPr>
            <a:lvl2pPr marL="914400" lvl="1" indent="-381000" algn="l">
              <a:spcBef>
                <a:spcPts val="480"/>
              </a:spcBef>
              <a:spcAft>
                <a:spcPts val="0"/>
              </a:spcAft>
              <a:buClr>
                <a:srgbClr val="464646"/>
              </a:buClr>
              <a:buSzPts val="2400"/>
              <a:buChar char="⮚"/>
              <a:defRPr sz="2400">
                <a:solidFill>
                  <a:srgbClr val="464646"/>
                </a:solidFill>
              </a:defRPr>
            </a:lvl2pPr>
            <a:lvl3pPr marL="1371600" lvl="2" indent="-355600" algn="l">
              <a:spcBef>
                <a:spcPts val="400"/>
              </a:spcBef>
              <a:spcAft>
                <a:spcPts val="0"/>
              </a:spcAft>
              <a:buClr>
                <a:srgbClr val="464646"/>
              </a:buClr>
              <a:buSzPts val="2000"/>
              <a:buChar char="❖"/>
              <a:defRPr sz="2000">
                <a:solidFill>
                  <a:srgbClr val="464646"/>
                </a:solidFill>
              </a:defRPr>
            </a:lvl3pPr>
            <a:lvl4pPr marL="1828800" lvl="3" indent="-342900" algn="l">
              <a:spcBef>
                <a:spcPts val="360"/>
              </a:spcBef>
              <a:spcAft>
                <a:spcPts val="0"/>
              </a:spcAft>
              <a:buClr>
                <a:srgbClr val="464646"/>
              </a:buClr>
              <a:buSzPts val="1800"/>
              <a:buChar char="–"/>
              <a:defRPr sz="1800">
                <a:solidFill>
                  <a:srgbClr val="464646"/>
                </a:solidFill>
              </a:defRPr>
            </a:lvl4pPr>
            <a:lvl5pPr marL="2286000" lvl="4" indent="-342900" algn="l">
              <a:spcBef>
                <a:spcPts val="360"/>
              </a:spcBef>
              <a:spcAft>
                <a:spcPts val="0"/>
              </a:spcAft>
              <a:buClr>
                <a:srgbClr val="464646"/>
              </a:buClr>
              <a:buSzPts val="1800"/>
              <a:buChar char="»"/>
              <a:defRPr sz="1800">
                <a:solidFill>
                  <a:srgbClr val="464646"/>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26" name="Google Shape;226;p32"/>
          <p:cNvSpPr txBox="1">
            <a:spLocks noGrp="1"/>
          </p:cNvSpPr>
          <p:nvPr>
            <p:ph type="body" idx="2"/>
          </p:nvPr>
        </p:nvSpPr>
        <p:spPr>
          <a:xfrm>
            <a:off x="6197600" y="1676400"/>
            <a:ext cx="5384800" cy="3971454"/>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464646"/>
              </a:buClr>
              <a:buSzPts val="2800"/>
              <a:buFont typeface="Arial"/>
              <a:buChar char="•"/>
              <a:defRPr sz="2800">
                <a:solidFill>
                  <a:srgbClr val="464646"/>
                </a:solidFill>
              </a:defRPr>
            </a:lvl1pPr>
            <a:lvl2pPr marL="914400" lvl="1" indent="-381000" algn="l">
              <a:spcBef>
                <a:spcPts val="480"/>
              </a:spcBef>
              <a:spcAft>
                <a:spcPts val="0"/>
              </a:spcAft>
              <a:buClr>
                <a:srgbClr val="464646"/>
              </a:buClr>
              <a:buSzPts val="2400"/>
              <a:buChar char="⮚"/>
              <a:defRPr sz="2400">
                <a:solidFill>
                  <a:srgbClr val="464646"/>
                </a:solidFill>
              </a:defRPr>
            </a:lvl2pPr>
            <a:lvl3pPr marL="1371600" lvl="2" indent="-355600" algn="l">
              <a:spcBef>
                <a:spcPts val="400"/>
              </a:spcBef>
              <a:spcAft>
                <a:spcPts val="0"/>
              </a:spcAft>
              <a:buClr>
                <a:srgbClr val="464646"/>
              </a:buClr>
              <a:buSzPts val="2000"/>
              <a:buChar char="❖"/>
              <a:defRPr sz="2000">
                <a:solidFill>
                  <a:srgbClr val="464646"/>
                </a:solidFill>
              </a:defRPr>
            </a:lvl3pPr>
            <a:lvl4pPr marL="1828800" lvl="3" indent="-342900" algn="l">
              <a:spcBef>
                <a:spcPts val="360"/>
              </a:spcBef>
              <a:spcAft>
                <a:spcPts val="0"/>
              </a:spcAft>
              <a:buClr>
                <a:srgbClr val="464646"/>
              </a:buClr>
              <a:buSzPts val="1800"/>
              <a:buChar char="–"/>
              <a:defRPr sz="1800">
                <a:solidFill>
                  <a:srgbClr val="464646"/>
                </a:solidFill>
              </a:defRPr>
            </a:lvl4pPr>
            <a:lvl5pPr marL="2286000" lvl="4" indent="-342900" algn="l">
              <a:spcBef>
                <a:spcPts val="360"/>
              </a:spcBef>
              <a:spcAft>
                <a:spcPts val="0"/>
              </a:spcAft>
              <a:buClr>
                <a:srgbClr val="464646"/>
              </a:buClr>
              <a:buSzPts val="1800"/>
              <a:buChar char="»"/>
              <a:defRPr sz="1800">
                <a:solidFill>
                  <a:srgbClr val="464646"/>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27" name="Google Shape;227;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pic>
        <p:nvPicPr>
          <p:cNvPr id="230" name="Google Shape;230;p32"/>
          <p:cNvPicPr preferRelativeResize="0"/>
          <p:nvPr/>
        </p:nvPicPr>
        <p:blipFill rotWithShape="1">
          <a:blip r:embed="rId2">
            <a:alphaModFix/>
          </a:blip>
          <a:srcRect/>
          <a:stretch/>
        </p:blipFill>
        <p:spPr>
          <a:xfrm>
            <a:off x="-268521" y="18013"/>
            <a:ext cx="1587426" cy="1132694"/>
          </a:xfrm>
          <a:prstGeom prst="rect">
            <a:avLst/>
          </a:prstGeom>
          <a:noFill/>
          <a:ln>
            <a:noFill/>
          </a:ln>
        </p:spPr>
      </p:pic>
      <p:pic>
        <p:nvPicPr>
          <p:cNvPr id="231" name="Google Shape;231;p32"/>
          <p:cNvPicPr preferRelativeResize="0"/>
          <p:nvPr/>
        </p:nvPicPr>
        <p:blipFill rotWithShape="1">
          <a:blip r:embed="rId3">
            <a:alphaModFix/>
          </a:blip>
          <a:srcRect/>
          <a:stretch/>
        </p:blipFill>
        <p:spPr>
          <a:xfrm>
            <a:off x="11150195" y="0"/>
            <a:ext cx="992569" cy="1134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32"/>
        <p:cNvGrpSpPr/>
        <p:nvPr/>
      </p:nvGrpSpPr>
      <p:grpSpPr>
        <a:xfrm>
          <a:off x="0" y="0"/>
          <a:ext cx="0" cy="0"/>
          <a:chOff x="0" y="0"/>
          <a:chExt cx="0" cy="0"/>
        </a:xfrm>
      </p:grpSpPr>
      <p:sp>
        <p:nvSpPr>
          <p:cNvPr id="233" name="Google Shape;233;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pic>
        <p:nvPicPr>
          <p:cNvPr id="236" name="Google Shape;236;p33"/>
          <p:cNvPicPr preferRelativeResize="0"/>
          <p:nvPr/>
        </p:nvPicPr>
        <p:blipFill rotWithShape="1">
          <a:blip r:embed="rId2">
            <a:alphaModFix/>
          </a:blip>
          <a:srcRect/>
          <a:stretch/>
        </p:blipFill>
        <p:spPr>
          <a:xfrm>
            <a:off x="0" y="762000"/>
            <a:ext cx="3260651" cy="2286000"/>
          </a:xfrm>
          <a:prstGeom prst="rect">
            <a:avLst/>
          </a:prstGeom>
          <a:noFill/>
          <a:ln>
            <a:noFill/>
          </a:ln>
        </p:spPr>
      </p:pic>
      <p:sp>
        <p:nvSpPr>
          <p:cNvPr id="237" name="Google Shape;237;p33"/>
          <p:cNvSpPr>
            <a:spLocks noGrp="1"/>
          </p:cNvSpPr>
          <p:nvPr>
            <p:ph type="title"/>
          </p:nvPr>
        </p:nvSpPr>
        <p:spPr>
          <a:xfrm>
            <a:off x="1499200" y="2077200"/>
            <a:ext cx="9347200" cy="1143000"/>
          </a:xfrm>
          <a:prstGeom prst="roundRect">
            <a:avLst>
              <a:gd name="adj" fmla="val 16667"/>
            </a:avLst>
          </a:prstGeom>
          <a:solidFill>
            <a:srgbClr val="FFFFFF"/>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lvl1pPr lvl="0" algn="l">
              <a:spcBef>
                <a:spcPts val="0"/>
              </a:spcBef>
              <a:spcAft>
                <a:spcPts val="0"/>
              </a:spcAft>
              <a:buClr>
                <a:schemeClr val="dk1"/>
              </a:buClr>
              <a:buSzPts val="4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8" name="Google Shape;238;p33"/>
          <p:cNvPicPr preferRelativeResize="0"/>
          <p:nvPr/>
        </p:nvPicPr>
        <p:blipFill rotWithShape="1">
          <a:blip r:embed="rId3">
            <a:alphaModFix/>
          </a:blip>
          <a:srcRect/>
          <a:stretch/>
        </p:blipFill>
        <p:spPr>
          <a:xfrm>
            <a:off x="-304799" y="-29028"/>
            <a:ext cx="1698170" cy="1200465"/>
          </a:xfrm>
          <a:prstGeom prst="rect">
            <a:avLst/>
          </a:prstGeom>
          <a:noFill/>
          <a:ln>
            <a:noFill/>
          </a:ln>
        </p:spPr>
      </p:pic>
      <p:pic>
        <p:nvPicPr>
          <p:cNvPr id="239" name="Google Shape;239;p33"/>
          <p:cNvPicPr preferRelativeResize="0"/>
          <p:nvPr/>
        </p:nvPicPr>
        <p:blipFill rotWithShape="1">
          <a:blip r:embed="rId4">
            <a:alphaModFix/>
          </a:blip>
          <a:srcRect/>
          <a:stretch/>
        </p:blipFill>
        <p:spPr>
          <a:xfrm>
            <a:off x="11150195" y="0"/>
            <a:ext cx="992569" cy="113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236"/>
                                        </p:tgtEl>
                                        <p:attrNameLst>
                                          <p:attrName>style.visibility</p:attrName>
                                        </p:attrNameLst>
                                      </p:cBhvr>
                                      <p:to>
                                        <p:strVal val="visible"/>
                                      </p:to>
                                    </p:set>
                                    <p:anim calcmode="lin" valueType="num">
                                      <p:cBhvr additive="base">
                                        <p:cTn id="7" dur="500"/>
                                        <p:tgtEl>
                                          <p:spTgt spid="23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Only: Emphasis">
  <p:cSld name="Title Only: Emphasis">
    <p:spTree>
      <p:nvGrpSpPr>
        <p:cNvPr id="1" name="Shape 240"/>
        <p:cNvGrpSpPr/>
        <p:nvPr/>
      </p:nvGrpSpPr>
      <p:grpSpPr>
        <a:xfrm>
          <a:off x="0" y="0"/>
          <a:ext cx="0" cy="0"/>
          <a:chOff x="0" y="0"/>
          <a:chExt cx="0" cy="0"/>
        </a:xfrm>
      </p:grpSpPr>
      <p:sp>
        <p:nvSpPr>
          <p:cNvPr id="241" name="Google Shape;241;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
        <p:nvSpPr>
          <p:cNvPr id="244" name="Google Shape;244;p34"/>
          <p:cNvSpPr>
            <a:spLocks noGrp="1"/>
          </p:cNvSpPr>
          <p:nvPr>
            <p:ph type="title"/>
          </p:nvPr>
        </p:nvSpPr>
        <p:spPr>
          <a:xfrm>
            <a:off x="387200" y="2935228"/>
            <a:ext cx="11582400" cy="1095600"/>
          </a:xfrm>
          <a:prstGeom prst="roundRect">
            <a:avLst>
              <a:gd name="adj" fmla="val 16667"/>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BFBFBF"/>
              </a:buClr>
              <a:buSzPts val="5400"/>
              <a:buFont typeface="Arial Black"/>
              <a:buNone/>
              <a:defRPr sz="5400" b="1">
                <a:solidFill>
                  <a:srgbClr val="BFBFBF"/>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5" name="Google Shape;245;p34"/>
          <p:cNvSpPr txBox="1">
            <a:spLocks noGrp="1"/>
          </p:cNvSpPr>
          <p:nvPr>
            <p:ph type="body" idx="1"/>
          </p:nvPr>
        </p:nvSpPr>
        <p:spPr>
          <a:xfrm>
            <a:off x="378603" y="2278980"/>
            <a:ext cx="11592000" cy="639762"/>
          </a:xfrm>
          <a:prstGeom prst="rect">
            <a:avLst/>
          </a:prstGeom>
          <a:noFill/>
          <a:ln>
            <a:noFill/>
          </a:ln>
        </p:spPr>
        <p:txBody>
          <a:bodyPr spcFirstLastPara="1" wrap="square" lIns="91425" tIns="45700" rIns="91425" bIns="45700" anchor="b" anchorCtr="0">
            <a:normAutofit/>
          </a:bodyPr>
          <a:lstStyle>
            <a:lvl1pPr marL="457200" lvl="0" indent="-228600" algn="ctr">
              <a:spcBef>
                <a:spcPts val="560"/>
              </a:spcBef>
              <a:spcAft>
                <a:spcPts val="0"/>
              </a:spcAft>
              <a:buClr>
                <a:srgbClr val="2E507A"/>
              </a:buClr>
              <a:buSzPts val="2800"/>
              <a:buFont typeface="Arial Black"/>
              <a:buNone/>
              <a:defRPr sz="2800">
                <a:solidFill>
                  <a:srgbClr val="2E507A"/>
                </a:solidFill>
                <a:latin typeface="Arial Black"/>
                <a:ea typeface="Arial Black"/>
                <a:cs typeface="Arial Black"/>
                <a:sym typeface="Arial Black"/>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pic>
        <p:nvPicPr>
          <p:cNvPr id="246" name="Google Shape;246;p34"/>
          <p:cNvPicPr preferRelativeResize="0"/>
          <p:nvPr/>
        </p:nvPicPr>
        <p:blipFill rotWithShape="1">
          <a:blip r:embed="rId2">
            <a:alphaModFix/>
          </a:blip>
          <a:srcRect/>
          <a:stretch/>
        </p:blipFill>
        <p:spPr>
          <a:xfrm>
            <a:off x="-304799" y="-29028"/>
            <a:ext cx="1698170" cy="1200465"/>
          </a:xfrm>
          <a:prstGeom prst="rect">
            <a:avLst/>
          </a:prstGeom>
          <a:noFill/>
          <a:ln>
            <a:noFill/>
          </a:ln>
        </p:spPr>
      </p:pic>
      <p:pic>
        <p:nvPicPr>
          <p:cNvPr id="247" name="Google Shape;247;p34"/>
          <p:cNvPicPr preferRelativeResize="0"/>
          <p:nvPr/>
        </p:nvPicPr>
        <p:blipFill rotWithShape="1">
          <a:blip r:embed="rId3">
            <a:alphaModFix/>
          </a:blip>
          <a:srcRect/>
          <a:stretch/>
        </p:blipFill>
        <p:spPr>
          <a:xfrm>
            <a:off x="11150195" y="0"/>
            <a:ext cx="992569" cy="113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spTree>
      <p:nvGrpSpPr>
        <p:cNvPr id="1" name="Shape 248"/>
        <p:cNvGrpSpPr/>
        <p:nvPr/>
      </p:nvGrpSpPr>
      <p:grpSpPr>
        <a:xfrm>
          <a:off x="0" y="0"/>
          <a:ext cx="0" cy="0"/>
          <a:chOff x="0" y="0"/>
          <a:chExt cx="0" cy="0"/>
        </a:xfrm>
      </p:grpSpPr>
      <p:sp>
        <p:nvSpPr>
          <p:cNvPr id="249" name="Google Shape;249;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
        <p:nvSpPr>
          <p:cNvPr id="252" name="Google Shape;252;p35"/>
          <p:cNvSpPr/>
          <p:nvPr/>
        </p:nvSpPr>
        <p:spPr>
          <a:xfrm>
            <a:off x="0" y="2895600"/>
            <a:ext cx="10058400" cy="2133600"/>
          </a:xfrm>
          <a:prstGeom prst="rect">
            <a:avLst/>
          </a:prstGeom>
          <a:gradFill>
            <a:gsLst>
              <a:gs pos="0">
                <a:srgbClr val="464646">
                  <a:alpha val="48627"/>
                </a:srgbClr>
              </a:gs>
              <a:gs pos="63000">
                <a:srgbClr val="464646">
                  <a:alpha val="48627"/>
                </a:srgbClr>
              </a:gs>
              <a:gs pos="100000">
                <a:srgbClr val="303030">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35"/>
          <p:cNvSpPr>
            <a:spLocks noGrp="1"/>
          </p:cNvSpPr>
          <p:nvPr>
            <p:ph type="title"/>
          </p:nvPr>
        </p:nvSpPr>
        <p:spPr>
          <a:xfrm>
            <a:off x="553156" y="3200400"/>
            <a:ext cx="9347200" cy="1676400"/>
          </a:xfrm>
          <a:prstGeom prst="roundRect">
            <a:avLst>
              <a:gd name="adj" fmla="val 16667"/>
            </a:avLst>
          </a:prstGeom>
          <a:no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lvl1pPr lvl="0" algn="l">
              <a:spcBef>
                <a:spcPts val="0"/>
              </a:spcBef>
              <a:spcAft>
                <a:spcPts val="0"/>
              </a:spcAft>
              <a:buClr>
                <a:schemeClr val="lt1"/>
              </a:buClr>
              <a:buSzPts val="4400"/>
              <a:buFont typeface="Arial Black"/>
              <a:buNone/>
              <a:defRPr sz="4400">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35"/>
          <p:cNvSpPr txBox="1">
            <a:spLocks noGrp="1"/>
          </p:cNvSpPr>
          <p:nvPr>
            <p:ph type="body" idx="1"/>
          </p:nvPr>
        </p:nvSpPr>
        <p:spPr>
          <a:xfrm>
            <a:off x="5232400" y="600692"/>
            <a:ext cx="5588000" cy="381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Clr>
                <a:srgbClr val="A5A5A5"/>
              </a:buClr>
              <a:buSzPts val="1800"/>
              <a:buFont typeface="Calibri"/>
              <a:buNone/>
              <a:defRPr sz="1800" b="1">
                <a:solidFill>
                  <a:srgbClr val="A5A5A5"/>
                </a:solidFill>
                <a:latin typeface="Calibri"/>
                <a:ea typeface="Calibri"/>
                <a:cs typeface="Calibri"/>
                <a:sym typeface="Calibri"/>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55" name="Google Shape;255;p35"/>
          <p:cNvPicPr preferRelativeResize="0"/>
          <p:nvPr/>
        </p:nvPicPr>
        <p:blipFill rotWithShape="1">
          <a:blip r:embed="rId2">
            <a:alphaModFix/>
          </a:blip>
          <a:srcRect/>
          <a:stretch/>
        </p:blipFill>
        <p:spPr>
          <a:xfrm>
            <a:off x="-304799" y="-29028"/>
            <a:ext cx="1698170" cy="1200465"/>
          </a:xfrm>
          <a:prstGeom prst="rect">
            <a:avLst/>
          </a:prstGeom>
          <a:noFill/>
          <a:ln>
            <a:noFill/>
          </a:ln>
        </p:spPr>
      </p:pic>
      <p:pic>
        <p:nvPicPr>
          <p:cNvPr id="256" name="Google Shape;256;p35"/>
          <p:cNvPicPr preferRelativeResize="0"/>
          <p:nvPr/>
        </p:nvPicPr>
        <p:blipFill rotWithShape="1">
          <a:blip r:embed="rId3">
            <a:alphaModFix/>
          </a:blip>
          <a:srcRect/>
          <a:stretch/>
        </p:blipFill>
        <p:spPr>
          <a:xfrm>
            <a:off x="11150195" y="0"/>
            <a:ext cx="992569" cy="113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252"/>
                                        </p:tgtEl>
                                        <p:attrNameLst>
                                          <p:attrName>style.visibility</p:attrName>
                                        </p:attrNameLst>
                                      </p:cBhvr>
                                      <p:to>
                                        <p:strVal val="visible"/>
                                      </p:to>
                                    </p:set>
                                    <p:anim calcmode="lin" valueType="num">
                                      <p:cBhvr additive="base">
                                        <p:cTn id="7" dur="500"/>
                                        <p:tgtEl>
                                          <p:spTgt spid="252"/>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57"/>
        <p:cNvGrpSpPr/>
        <p:nvPr/>
      </p:nvGrpSpPr>
      <p:grpSpPr>
        <a:xfrm>
          <a:off x="0" y="0"/>
          <a:ext cx="0" cy="0"/>
          <a:chOff x="0" y="0"/>
          <a:chExt cx="0" cy="0"/>
        </a:xfrm>
      </p:grpSpPr>
      <p:sp>
        <p:nvSpPr>
          <p:cNvPr id="258" name="Google Shape;258;p36"/>
          <p:cNvSpPr>
            <a:spLocks noGrp="1"/>
          </p:cNvSpPr>
          <p:nvPr>
            <p:ph type="title"/>
          </p:nvPr>
        </p:nvSpPr>
        <p:spPr>
          <a:xfrm>
            <a:off x="304801" y="1260337"/>
            <a:ext cx="4011084" cy="825500"/>
          </a:xfrm>
          <a:prstGeom prst="roundRect">
            <a:avLst>
              <a:gd name="adj" fmla="val 16667"/>
            </a:avLst>
          </a:prstGeom>
          <a:solidFill>
            <a:srgbClr val="FFFFFF"/>
          </a:solidFill>
          <a:ln>
            <a:noFill/>
          </a:ln>
          <a:effectLst>
            <a:outerShdw blurRad="149987" dist="250190" dir="8460000" algn="ctr">
              <a:srgbClr val="000000">
                <a:alpha val="27843"/>
              </a:srgbClr>
            </a:outerShdw>
          </a:effectLst>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Arial Black"/>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36"/>
          <p:cNvSpPr txBox="1">
            <a:spLocks noGrp="1"/>
          </p:cNvSpPr>
          <p:nvPr>
            <p:ph type="body" idx="1"/>
          </p:nvPr>
        </p:nvSpPr>
        <p:spPr>
          <a:xfrm>
            <a:off x="5058281" y="989220"/>
            <a:ext cx="6815667" cy="53340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Font typeface="Arial"/>
              <a:buChar char="•"/>
              <a:defRPr sz="2800">
                <a:solidFill>
                  <a:schemeClr val="lt1"/>
                </a:solidFill>
              </a:defRPr>
            </a:lvl1pPr>
            <a:lvl2pPr marL="914400" lvl="1" indent="-406400" algn="l">
              <a:spcBef>
                <a:spcPts val="560"/>
              </a:spcBef>
              <a:spcAft>
                <a:spcPts val="0"/>
              </a:spcAft>
              <a:buClr>
                <a:schemeClr val="lt1"/>
              </a:buClr>
              <a:buSzPts val="2800"/>
              <a:buChar char="⮚"/>
              <a:defRPr sz="2800">
                <a:solidFill>
                  <a:schemeClr val="lt1"/>
                </a:solidFill>
              </a:defRPr>
            </a:lvl2pPr>
            <a:lvl3pPr marL="1371600" lvl="2" indent="-381000" algn="l">
              <a:spcBef>
                <a:spcPts val="480"/>
              </a:spcBef>
              <a:spcAft>
                <a:spcPts val="0"/>
              </a:spcAft>
              <a:buClr>
                <a:schemeClr val="lt1"/>
              </a:buClr>
              <a:buSzPts val="2400"/>
              <a:buChar char="❖"/>
              <a:defRPr sz="2400">
                <a:solidFill>
                  <a:schemeClr val="lt1"/>
                </a:solidFill>
              </a:defRPr>
            </a:lvl3pPr>
            <a:lvl4pPr marL="1828800" lvl="3" indent="-355600" algn="l">
              <a:spcBef>
                <a:spcPts val="400"/>
              </a:spcBef>
              <a:spcAft>
                <a:spcPts val="0"/>
              </a:spcAft>
              <a:buClr>
                <a:schemeClr val="lt1"/>
              </a:buClr>
              <a:buSzPts val="2000"/>
              <a:buChar char="–"/>
              <a:defRPr sz="2000">
                <a:solidFill>
                  <a:schemeClr val="lt1"/>
                </a:solidFill>
              </a:defRPr>
            </a:lvl4pPr>
            <a:lvl5pPr marL="2286000" lvl="4" indent="-355600" algn="l">
              <a:spcBef>
                <a:spcPts val="400"/>
              </a:spcBef>
              <a:spcAft>
                <a:spcPts val="0"/>
              </a:spcAft>
              <a:buClr>
                <a:schemeClr val="lt1"/>
              </a:buClr>
              <a:buSzPts val="2000"/>
              <a:buChar char="»"/>
              <a:defRPr sz="2000">
                <a:solidFill>
                  <a:schemeClr val="lt1"/>
                </a:solidFill>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60" name="Google Shape;260;p36"/>
          <p:cNvSpPr txBox="1">
            <a:spLocks noGrp="1"/>
          </p:cNvSpPr>
          <p:nvPr>
            <p:ph type="body" idx="2"/>
          </p:nvPr>
        </p:nvSpPr>
        <p:spPr>
          <a:xfrm>
            <a:off x="304801" y="2358887"/>
            <a:ext cx="4011084" cy="2898914"/>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5B5B5B"/>
              </a:buClr>
              <a:buSzPts val="1400"/>
              <a:buFont typeface="Arial"/>
              <a:buNone/>
              <a:defRPr sz="1400">
                <a:solidFill>
                  <a:srgbClr val="5B5B5B"/>
                </a:solidFil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61" name="Google Shape;261;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pic>
        <p:nvPicPr>
          <p:cNvPr id="264" name="Google Shape;264;p36"/>
          <p:cNvPicPr preferRelativeResize="0"/>
          <p:nvPr/>
        </p:nvPicPr>
        <p:blipFill rotWithShape="1">
          <a:blip r:embed="rId2">
            <a:alphaModFix/>
          </a:blip>
          <a:srcRect/>
          <a:stretch/>
        </p:blipFill>
        <p:spPr>
          <a:xfrm>
            <a:off x="-184113" y="18013"/>
            <a:ext cx="1587426" cy="1132694"/>
          </a:xfrm>
          <a:prstGeom prst="rect">
            <a:avLst/>
          </a:prstGeom>
          <a:noFill/>
          <a:ln>
            <a:noFill/>
          </a:ln>
        </p:spPr>
      </p:pic>
      <p:pic>
        <p:nvPicPr>
          <p:cNvPr id="265" name="Google Shape;265;p36"/>
          <p:cNvPicPr preferRelativeResize="0"/>
          <p:nvPr/>
        </p:nvPicPr>
        <p:blipFill rotWithShape="1">
          <a:blip r:embed="rId3">
            <a:alphaModFix/>
          </a:blip>
          <a:srcRect/>
          <a:stretch/>
        </p:blipFill>
        <p:spPr>
          <a:xfrm>
            <a:off x="11086540" y="0"/>
            <a:ext cx="991719" cy="11340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Media with Caption">
  <p:cSld name="Media with Caption">
    <p:spTree>
      <p:nvGrpSpPr>
        <p:cNvPr id="1" name="Shape 266"/>
        <p:cNvGrpSpPr/>
        <p:nvPr/>
      </p:nvGrpSpPr>
      <p:grpSpPr>
        <a:xfrm>
          <a:off x="0" y="0"/>
          <a:ext cx="0" cy="0"/>
          <a:chOff x="0" y="0"/>
          <a:chExt cx="0" cy="0"/>
        </a:xfrm>
      </p:grpSpPr>
      <p:sp>
        <p:nvSpPr>
          <p:cNvPr id="267" name="Google Shape;267;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
        <p:nvSpPr>
          <p:cNvPr id="270" name="Google Shape;270;p37"/>
          <p:cNvSpPr/>
          <p:nvPr/>
        </p:nvSpPr>
        <p:spPr>
          <a:xfrm>
            <a:off x="793684" y="5237927"/>
            <a:ext cx="6498336" cy="685800"/>
          </a:xfrm>
          <a:prstGeom prst="rect">
            <a:avLst/>
          </a:prstGeom>
          <a:solidFill>
            <a:srgbClr val="303030">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Black"/>
              <a:ea typeface="Arial Black"/>
              <a:cs typeface="Arial Black"/>
              <a:sym typeface="Arial Black"/>
            </a:endParaRPr>
          </a:p>
        </p:txBody>
      </p:sp>
      <p:sp>
        <p:nvSpPr>
          <p:cNvPr id="271" name="Google Shape;271;p37"/>
          <p:cNvSpPr>
            <a:spLocks noGrp="1"/>
          </p:cNvSpPr>
          <p:nvPr>
            <p:ph type="title"/>
          </p:nvPr>
        </p:nvSpPr>
        <p:spPr>
          <a:xfrm>
            <a:off x="808736" y="5237927"/>
            <a:ext cx="6412325" cy="566738"/>
          </a:xfrm>
          <a:prstGeom prst="roundRect">
            <a:avLst>
              <a:gd name="adj" fmla="val 16667"/>
            </a:avLst>
          </a:prstGeom>
          <a:solidFill>
            <a:srgbClr val="FFFFFF"/>
          </a:solidFill>
          <a:ln>
            <a:noFill/>
          </a:ln>
          <a:effectLst>
            <a:outerShdw blurRad="149987" dist="250190" dir="8460000" algn="ctr">
              <a:srgbClr val="000000">
                <a:alpha val="27843"/>
              </a:srgbClr>
            </a:outerShdw>
          </a:effectLst>
        </p:spPr>
        <p:txBody>
          <a:bodyPr spcFirstLastPara="1" wrap="square" lIns="91425" tIns="45700" rIns="91425" bIns="45700" anchor="b" anchorCtr="0">
            <a:noAutofit/>
          </a:bodyPr>
          <a:lstStyle>
            <a:lvl1pPr lvl="0" algn="ctr">
              <a:spcBef>
                <a:spcPts val="0"/>
              </a:spcBef>
              <a:spcAft>
                <a:spcPts val="0"/>
              </a:spcAft>
              <a:buClr>
                <a:schemeClr val="lt1"/>
              </a:buClr>
              <a:buSzPts val="1800"/>
              <a:buFont typeface="Arial Black"/>
              <a:buNone/>
              <a:defRPr sz="1800" b="0" i="1">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37"/>
          <p:cNvSpPr>
            <a:spLocks noGrp="1"/>
          </p:cNvSpPr>
          <p:nvPr>
            <p:ph type="media" idx="2"/>
          </p:nvPr>
        </p:nvSpPr>
        <p:spPr>
          <a:xfrm>
            <a:off x="782696" y="1275527"/>
            <a:ext cx="6498336" cy="3812822"/>
          </a:xfrm>
          <a:prstGeom prst="rect">
            <a:avLst/>
          </a:prstGeom>
          <a:noFill/>
          <a:ln>
            <a:noFill/>
          </a:ln>
        </p:spPr>
        <p:txBody>
          <a:bodyPr spcFirstLastPara="1" wrap="square" lIns="91425" tIns="45700" rIns="91425" bIns="45700" anchor="t" anchorCtr="0">
            <a:noAutofit/>
          </a:bodyPr>
          <a:lstStyle>
            <a:lvl1pPr marR="0" lvl="0" algn="l" rtl="0">
              <a:spcBef>
                <a:spcPts val="880"/>
              </a:spcBef>
              <a:spcAft>
                <a:spcPts val="0"/>
              </a:spcAft>
              <a:buClr>
                <a:schemeClr val="lt1"/>
              </a:buClr>
              <a:buSzPts val="4400"/>
              <a:buFont typeface="Arial Black"/>
              <a:buNone/>
              <a:defRPr sz="4400" b="1" i="0" u="none" strike="noStrike" cap="none">
                <a:solidFill>
                  <a:schemeClr val="lt1"/>
                </a:solidFill>
                <a:latin typeface="Arial Black"/>
                <a:ea typeface="Arial Black"/>
                <a:cs typeface="Arial Black"/>
                <a:sym typeface="Arial Black"/>
              </a:defRPr>
            </a:lvl1pPr>
            <a:lvl2pPr marR="0" lvl="1" algn="l" rtl="0">
              <a:spcBef>
                <a:spcPts val="800"/>
              </a:spcBef>
              <a:spcAft>
                <a:spcPts val="0"/>
              </a:spcAft>
              <a:buClr>
                <a:schemeClr val="dk1"/>
              </a:buClr>
              <a:buSzPts val="4000"/>
              <a:buFont typeface="Noto Sans Symbols"/>
              <a:buChar char="⮚"/>
              <a:defRPr sz="4000" b="1" i="0" u="none" strike="noStrike" cap="none">
                <a:solidFill>
                  <a:schemeClr val="dk1"/>
                </a:solidFill>
                <a:latin typeface="Arial"/>
                <a:ea typeface="Arial"/>
                <a:cs typeface="Arial"/>
                <a:sym typeface="Arial"/>
              </a:defRPr>
            </a:lvl2pPr>
            <a:lvl3pPr marR="0" lvl="2" algn="l" rtl="0">
              <a:spcBef>
                <a:spcPts val="720"/>
              </a:spcBef>
              <a:spcAft>
                <a:spcPts val="0"/>
              </a:spcAft>
              <a:buClr>
                <a:schemeClr val="dk1"/>
              </a:buClr>
              <a:buSzPts val="3600"/>
              <a:buFont typeface="Noto Sans Symbols"/>
              <a:buChar char="❖"/>
              <a:defRPr sz="3600" b="1" i="0" u="none" strike="noStrike" cap="none">
                <a:solidFill>
                  <a:schemeClr val="dk1"/>
                </a:solidFill>
                <a:latin typeface="Arial"/>
                <a:ea typeface="Arial"/>
                <a:cs typeface="Arial"/>
                <a:sym typeface="Arial"/>
              </a:defRPr>
            </a:lvl3pPr>
            <a:lvl4pPr marR="0" lvl="3" algn="l" rtl="0">
              <a:spcBef>
                <a:spcPts val="640"/>
              </a:spcBef>
              <a:spcAft>
                <a:spcPts val="0"/>
              </a:spcAft>
              <a:buClr>
                <a:schemeClr val="dk1"/>
              </a:buClr>
              <a:buSzPts val="3200"/>
              <a:buFont typeface="Arial"/>
              <a:buChar char="–"/>
              <a:defRPr sz="3200" b="1" i="0" u="none" strike="noStrike" cap="none">
                <a:solidFill>
                  <a:schemeClr val="dk1"/>
                </a:solidFill>
                <a:latin typeface="Arial"/>
                <a:ea typeface="Arial"/>
                <a:cs typeface="Arial"/>
                <a:sym typeface="Arial"/>
              </a:defRPr>
            </a:lvl4pPr>
            <a:lvl5pPr marR="0" lvl="4" algn="l" rtl="0">
              <a:spcBef>
                <a:spcPts val="640"/>
              </a:spcBef>
              <a:spcAft>
                <a:spcPts val="0"/>
              </a:spcAft>
              <a:buClr>
                <a:schemeClr val="dk1"/>
              </a:buClr>
              <a:buSzPts val="3200"/>
              <a:buFont typeface="Arial"/>
              <a:buChar char="»"/>
              <a:defRPr sz="3200" b="1"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3" name="Google Shape;273;p37"/>
          <p:cNvSpPr txBox="1">
            <a:spLocks noGrp="1"/>
          </p:cNvSpPr>
          <p:nvPr>
            <p:ph type="body" idx="1"/>
          </p:nvPr>
        </p:nvSpPr>
        <p:spPr>
          <a:xfrm>
            <a:off x="7702484" y="1275528"/>
            <a:ext cx="3759200" cy="4636911"/>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lt1"/>
              </a:buClr>
              <a:buSzPts val="2400"/>
              <a:buFont typeface="Arial Black"/>
              <a:buNone/>
              <a:defRPr sz="2400">
                <a:solidFill>
                  <a:schemeClr val="lt1"/>
                </a:solidFill>
                <a:latin typeface="Arial Black"/>
                <a:ea typeface="Arial Black"/>
                <a:cs typeface="Arial Black"/>
                <a:sym typeface="Arial Black"/>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74" name="Google Shape;274;p37"/>
          <p:cNvPicPr preferRelativeResize="0"/>
          <p:nvPr/>
        </p:nvPicPr>
        <p:blipFill rotWithShape="1">
          <a:blip r:embed="rId2">
            <a:alphaModFix/>
          </a:blip>
          <a:srcRect/>
          <a:stretch/>
        </p:blipFill>
        <p:spPr>
          <a:xfrm>
            <a:off x="11027732" y="-35193"/>
            <a:ext cx="1274419" cy="1164931"/>
          </a:xfrm>
          <a:prstGeom prst="ellipse">
            <a:avLst/>
          </a:prstGeom>
          <a:noFill/>
          <a:ln>
            <a:noFill/>
          </a:ln>
          <a:effectLst>
            <a:outerShdw blurRad="50800" dist="38100" dir="8100000" algn="tr" rotWithShape="0">
              <a:srgbClr val="000000">
                <a:alpha val="40000"/>
              </a:srgbClr>
            </a:outerShdw>
          </a:effectLst>
        </p:spPr>
      </p:pic>
      <p:pic>
        <p:nvPicPr>
          <p:cNvPr id="275" name="Google Shape;275;p37"/>
          <p:cNvPicPr preferRelativeResize="0"/>
          <p:nvPr/>
        </p:nvPicPr>
        <p:blipFill rotWithShape="1">
          <a:blip r:embed="rId3">
            <a:alphaModFix/>
          </a:blip>
          <a:srcRect/>
          <a:stretch/>
        </p:blipFill>
        <p:spPr>
          <a:xfrm>
            <a:off x="33220" y="71647"/>
            <a:ext cx="1056965" cy="1058091"/>
          </a:xfrm>
          <a:prstGeom prst="ellipse">
            <a:avLst/>
          </a:prstGeom>
          <a:noFill/>
          <a:ln w="9525" cap="rnd" cmpd="sng">
            <a:solidFill>
              <a:srgbClr val="F2D6C1"/>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76"/>
        <p:cNvGrpSpPr/>
        <p:nvPr/>
      </p:nvGrpSpPr>
      <p:grpSpPr>
        <a:xfrm>
          <a:off x="0" y="0"/>
          <a:ext cx="0" cy="0"/>
          <a:chOff x="0" y="0"/>
          <a:chExt cx="0" cy="0"/>
        </a:xfrm>
      </p:grpSpPr>
      <p:sp>
        <p:nvSpPr>
          <p:cNvPr id="277" name="Google Shape;277;p38"/>
          <p:cNvSpPr/>
          <p:nvPr/>
        </p:nvSpPr>
        <p:spPr>
          <a:xfrm>
            <a:off x="2390400" y="4800600"/>
            <a:ext cx="7334400" cy="685800"/>
          </a:xfrm>
          <a:prstGeom prst="rect">
            <a:avLst/>
          </a:prstGeom>
          <a:solidFill>
            <a:srgbClr val="303030">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Georgia"/>
              <a:ea typeface="Georgia"/>
              <a:cs typeface="Georgia"/>
              <a:sym typeface="Georgia"/>
            </a:endParaRPr>
          </a:p>
        </p:txBody>
      </p:sp>
      <p:sp>
        <p:nvSpPr>
          <p:cNvPr id="278" name="Google Shape;278;p38"/>
          <p:cNvSpPr>
            <a:spLocks noGrp="1"/>
          </p:cNvSpPr>
          <p:nvPr>
            <p:ph type="title"/>
          </p:nvPr>
        </p:nvSpPr>
        <p:spPr>
          <a:xfrm>
            <a:off x="2389717" y="4800600"/>
            <a:ext cx="7315200" cy="566738"/>
          </a:xfrm>
          <a:prstGeom prst="roundRect">
            <a:avLst>
              <a:gd name="adj" fmla="val 16667"/>
            </a:avLst>
          </a:prstGeom>
          <a:solidFill>
            <a:srgbClr val="FFFFFF"/>
          </a:solidFill>
          <a:ln>
            <a:noFill/>
          </a:ln>
          <a:effectLst>
            <a:outerShdw blurRad="149987" dist="250190" dir="8460000" algn="ctr">
              <a:srgbClr val="000000">
                <a:alpha val="27843"/>
              </a:srgbClr>
            </a:outerShdw>
          </a:effectLst>
        </p:spPr>
        <p:txBody>
          <a:bodyPr spcFirstLastPara="1" wrap="square" lIns="91425" tIns="45700" rIns="91425" bIns="45700" anchor="b" anchorCtr="0">
            <a:noAutofit/>
          </a:bodyPr>
          <a:lstStyle>
            <a:lvl1pPr lvl="0" algn="ctr">
              <a:spcBef>
                <a:spcPts val="0"/>
              </a:spcBef>
              <a:spcAft>
                <a:spcPts val="0"/>
              </a:spcAft>
              <a:buClr>
                <a:srgbClr val="D8D8D8"/>
              </a:buClr>
              <a:buSzPts val="1800"/>
              <a:buFont typeface="Georgia"/>
              <a:buNone/>
              <a:defRPr sz="1800" b="0" i="1">
                <a:solidFill>
                  <a:srgbClr val="D8D8D8"/>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38"/>
          <p:cNvSpPr>
            <a:spLocks noGrp="1"/>
          </p:cNvSpPr>
          <p:nvPr>
            <p:ph type="pic" idx="2"/>
          </p:nvPr>
        </p:nvSpPr>
        <p:spPr>
          <a:xfrm>
            <a:off x="2389717" y="612775"/>
            <a:ext cx="7315200" cy="4114800"/>
          </a:xfrm>
          <a:prstGeom prst="rect">
            <a:avLst/>
          </a:prstGeom>
          <a:noFill/>
          <a:ln>
            <a:noFill/>
          </a:ln>
        </p:spPr>
      </p:sp>
      <p:sp>
        <p:nvSpPr>
          <p:cNvPr id="280" name="Google Shape;280;p38"/>
          <p:cNvSpPr txBox="1">
            <a:spLocks noGrp="1"/>
          </p:cNvSpPr>
          <p:nvPr>
            <p:ph type="body" idx="1"/>
          </p:nvPr>
        </p:nvSpPr>
        <p:spPr>
          <a:xfrm>
            <a:off x="2389717" y="5562600"/>
            <a:ext cx="7315200" cy="609600"/>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81" name="Google Shape;281;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pic>
        <p:nvPicPr>
          <p:cNvPr id="284" name="Google Shape;284;p38"/>
          <p:cNvPicPr preferRelativeResize="0"/>
          <p:nvPr/>
        </p:nvPicPr>
        <p:blipFill rotWithShape="1">
          <a:blip r:embed="rId2">
            <a:alphaModFix/>
          </a:blip>
          <a:srcRect/>
          <a:stretch/>
        </p:blipFill>
        <p:spPr>
          <a:xfrm>
            <a:off x="11027732" y="-35193"/>
            <a:ext cx="1274419" cy="1164931"/>
          </a:xfrm>
          <a:prstGeom prst="ellipse">
            <a:avLst/>
          </a:prstGeom>
          <a:noFill/>
          <a:ln>
            <a:noFill/>
          </a:ln>
          <a:effectLst>
            <a:outerShdw blurRad="50800" dist="38100" dir="8100000" algn="tr" rotWithShape="0">
              <a:srgbClr val="000000">
                <a:alpha val="40000"/>
              </a:srgbClr>
            </a:outerShdw>
          </a:effectLst>
        </p:spPr>
      </p:pic>
      <p:pic>
        <p:nvPicPr>
          <p:cNvPr id="285" name="Google Shape;285;p38"/>
          <p:cNvPicPr preferRelativeResize="0"/>
          <p:nvPr/>
        </p:nvPicPr>
        <p:blipFill rotWithShape="1">
          <a:blip r:embed="rId3">
            <a:alphaModFix/>
          </a:blip>
          <a:srcRect/>
          <a:stretch/>
        </p:blipFill>
        <p:spPr>
          <a:xfrm>
            <a:off x="33220" y="71647"/>
            <a:ext cx="1056965" cy="1058091"/>
          </a:xfrm>
          <a:prstGeom prst="ellipse">
            <a:avLst/>
          </a:prstGeom>
          <a:noFill/>
          <a:ln w="9525" cap="rnd" cmpd="sng">
            <a:solidFill>
              <a:srgbClr val="F2D6C1"/>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and Vertical Text">
  <p:cSld name="Title and Vertical Text">
    <p:spTree>
      <p:nvGrpSpPr>
        <p:cNvPr id="1" name="Shape 286"/>
        <p:cNvGrpSpPr/>
        <p:nvPr/>
      </p:nvGrpSpPr>
      <p:grpSpPr>
        <a:xfrm>
          <a:off x="0" y="0"/>
          <a:ext cx="0" cy="0"/>
          <a:chOff x="0" y="0"/>
          <a:chExt cx="0" cy="0"/>
        </a:xfrm>
      </p:grpSpPr>
      <p:sp>
        <p:nvSpPr>
          <p:cNvPr id="287" name="Google Shape;287;p39"/>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8" name="Google Shape;288;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
        <p:nvSpPr>
          <p:cNvPr id="291" name="Google Shape;291;p39"/>
          <p:cNvSpPr>
            <a:spLocks noGrp="1"/>
          </p:cNvSpPr>
          <p:nvPr>
            <p:ph type="title"/>
          </p:nvPr>
        </p:nvSpPr>
        <p:spPr>
          <a:xfrm>
            <a:off x="0" y="1600201"/>
            <a:ext cx="6705600" cy="457200"/>
          </a:xfrm>
          <a:prstGeom prst="roundRect">
            <a:avLst>
              <a:gd name="adj" fmla="val 16667"/>
            </a:avLst>
          </a:prstGeom>
          <a:solidFill>
            <a:srgbClr val="929292"/>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lvl1pPr lvl="0" algn="l">
              <a:spcBef>
                <a:spcPts val="0"/>
              </a:spcBef>
              <a:spcAft>
                <a:spcPts val="0"/>
              </a:spcAft>
              <a:buClr>
                <a:schemeClr val="lt1"/>
              </a:buClr>
              <a:buSzPts val="2800"/>
              <a:buFont typeface="Calibri"/>
              <a:buNone/>
              <a:defRPr sz="2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2" name="Google Shape;292;p39"/>
          <p:cNvPicPr preferRelativeResize="0"/>
          <p:nvPr/>
        </p:nvPicPr>
        <p:blipFill rotWithShape="1">
          <a:blip r:embed="rId2">
            <a:alphaModFix/>
          </a:blip>
          <a:srcRect/>
          <a:stretch/>
        </p:blipFill>
        <p:spPr>
          <a:xfrm>
            <a:off x="-184113" y="18013"/>
            <a:ext cx="1587426" cy="1132694"/>
          </a:xfrm>
          <a:prstGeom prst="rect">
            <a:avLst/>
          </a:prstGeom>
          <a:noFill/>
          <a:ln>
            <a:noFill/>
          </a:ln>
        </p:spPr>
      </p:pic>
      <p:pic>
        <p:nvPicPr>
          <p:cNvPr id="293" name="Google Shape;293;p39"/>
          <p:cNvPicPr preferRelativeResize="0"/>
          <p:nvPr/>
        </p:nvPicPr>
        <p:blipFill rotWithShape="1">
          <a:blip r:embed="rId3">
            <a:alphaModFix/>
          </a:blip>
          <a:srcRect/>
          <a:stretch/>
        </p:blipFill>
        <p:spPr>
          <a:xfrm>
            <a:off x="11086540" y="0"/>
            <a:ext cx="991719" cy="11340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94"/>
        <p:cNvGrpSpPr/>
        <p:nvPr/>
      </p:nvGrpSpPr>
      <p:grpSpPr>
        <a:xfrm>
          <a:off x="0" y="0"/>
          <a:ext cx="0" cy="0"/>
          <a:chOff x="0" y="0"/>
          <a:chExt cx="0" cy="0"/>
        </a:xfrm>
      </p:grpSpPr>
      <p:sp>
        <p:nvSpPr>
          <p:cNvPr id="295" name="Google Shape;295;p40"/>
          <p:cNvSpPr>
            <a:spLocks noGrp="1"/>
          </p:cNvSpPr>
          <p:nvPr>
            <p:ph type="title"/>
          </p:nvPr>
        </p:nvSpPr>
        <p:spPr>
          <a:xfrm>
            <a:off x="7620000" y="274639"/>
            <a:ext cx="2743200" cy="5851525"/>
          </a:xfrm>
          <a:prstGeom prst="roundRect">
            <a:avLst>
              <a:gd name="adj" fmla="val 16667"/>
            </a:avLst>
          </a:prstGeom>
          <a:solidFill>
            <a:srgbClr val="FFFFFF"/>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lvl1pPr lvl="0">
              <a:spcBef>
                <a:spcPts val="0"/>
              </a:spcBef>
              <a:spcAft>
                <a:spcPts val="0"/>
              </a:spcAft>
              <a:buNone/>
              <a:defRPr/>
            </a:lvl1pPr>
          </a:lstStyle>
          <a:p>
            <a:endParaRPr/>
          </a:p>
        </p:txBody>
      </p:sp>
      <p:sp>
        <p:nvSpPr>
          <p:cNvPr id="296" name="Google Shape;296;p40"/>
          <p:cNvSpPr txBox="1"/>
          <p:nvPr/>
        </p:nvSpPr>
        <p:spPr>
          <a:xfrm rot="5400000">
            <a:off x="6199749" y="1962699"/>
            <a:ext cx="5583701" cy="2475376"/>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Arial Black"/>
              <a:buNone/>
            </a:pPr>
            <a:r>
              <a:rPr lang="hi-IN" sz="4400" b="1" i="0" u="none" strike="noStrike" cap="none">
                <a:solidFill>
                  <a:schemeClr val="dk1"/>
                </a:solidFill>
                <a:latin typeface="Arial Black"/>
                <a:ea typeface="Arial Black"/>
                <a:cs typeface="Arial Black"/>
                <a:sym typeface="Arial Black"/>
              </a:rPr>
              <a:t>Click to edit Master title style</a:t>
            </a:r>
            <a:endParaRPr sz="4400" b="1" i="0" u="none" strike="noStrike" cap="none">
              <a:solidFill>
                <a:schemeClr val="dk1"/>
              </a:solidFill>
              <a:latin typeface="Arial Black"/>
              <a:ea typeface="Arial Black"/>
              <a:cs typeface="Arial Black"/>
              <a:sym typeface="Arial Black"/>
            </a:endParaRPr>
          </a:p>
        </p:txBody>
      </p:sp>
      <p:sp>
        <p:nvSpPr>
          <p:cNvPr id="297" name="Google Shape;297;p40"/>
          <p:cNvSpPr txBox="1">
            <a:spLocks noGrp="1"/>
          </p:cNvSpPr>
          <p:nvPr>
            <p:ph type="body" idx="1"/>
          </p:nvPr>
        </p:nvSpPr>
        <p:spPr>
          <a:xfrm rot="5400000">
            <a:off x="1087438" y="-203199"/>
            <a:ext cx="5851525" cy="6807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8" name="Google Shape;298;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46464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464646"/>
                </a:solidFill>
                <a:latin typeface="Calibri"/>
                <a:ea typeface="Calibri"/>
                <a:cs typeface="Calibri"/>
                <a:sym typeface="Calibri"/>
              </a:defRPr>
            </a:lvl1pPr>
            <a:lvl2pPr marL="0" lvl="1" indent="0" algn="r">
              <a:spcBef>
                <a:spcPts val="0"/>
              </a:spcBef>
              <a:buNone/>
              <a:defRPr sz="1200">
                <a:solidFill>
                  <a:srgbClr val="464646"/>
                </a:solidFill>
                <a:latin typeface="Calibri"/>
                <a:ea typeface="Calibri"/>
                <a:cs typeface="Calibri"/>
                <a:sym typeface="Calibri"/>
              </a:defRPr>
            </a:lvl2pPr>
            <a:lvl3pPr marL="0" lvl="2" indent="0" algn="r">
              <a:spcBef>
                <a:spcPts val="0"/>
              </a:spcBef>
              <a:buNone/>
              <a:defRPr sz="1200">
                <a:solidFill>
                  <a:srgbClr val="464646"/>
                </a:solidFill>
                <a:latin typeface="Calibri"/>
                <a:ea typeface="Calibri"/>
                <a:cs typeface="Calibri"/>
                <a:sym typeface="Calibri"/>
              </a:defRPr>
            </a:lvl3pPr>
            <a:lvl4pPr marL="0" lvl="3" indent="0" algn="r">
              <a:spcBef>
                <a:spcPts val="0"/>
              </a:spcBef>
              <a:buNone/>
              <a:defRPr sz="1200">
                <a:solidFill>
                  <a:srgbClr val="464646"/>
                </a:solidFill>
                <a:latin typeface="Calibri"/>
                <a:ea typeface="Calibri"/>
                <a:cs typeface="Calibri"/>
                <a:sym typeface="Calibri"/>
              </a:defRPr>
            </a:lvl4pPr>
            <a:lvl5pPr marL="0" lvl="4" indent="0" algn="r">
              <a:spcBef>
                <a:spcPts val="0"/>
              </a:spcBef>
              <a:buNone/>
              <a:defRPr sz="1200">
                <a:solidFill>
                  <a:srgbClr val="464646"/>
                </a:solidFill>
                <a:latin typeface="Calibri"/>
                <a:ea typeface="Calibri"/>
                <a:cs typeface="Calibri"/>
                <a:sym typeface="Calibri"/>
              </a:defRPr>
            </a:lvl5pPr>
            <a:lvl6pPr marL="0" lvl="5" indent="0" algn="r">
              <a:spcBef>
                <a:spcPts val="0"/>
              </a:spcBef>
              <a:buNone/>
              <a:defRPr sz="1200">
                <a:solidFill>
                  <a:srgbClr val="464646"/>
                </a:solidFill>
                <a:latin typeface="Calibri"/>
                <a:ea typeface="Calibri"/>
                <a:cs typeface="Calibri"/>
                <a:sym typeface="Calibri"/>
              </a:defRPr>
            </a:lvl6pPr>
            <a:lvl7pPr marL="0" lvl="6" indent="0" algn="r">
              <a:spcBef>
                <a:spcPts val="0"/>
              </a:spcBef>
              <a:buNone/>
              <a:defRPr sz="1200">
                <a:solidFill>
                  <a:srgbClr val="464646"/>
                </a:solidFill>
                <a:latin typeface="Calibri"/>
                <a:ea typeface="Calibri"/>
                <a:cs typeface="Calibri"/>
                <a:sym typeface="Calibri"/>
              </a:defRPr>
            </a:lvl7pPr>
            <a:lvl8pPr marL="0" lvl="7" indent="0" algn="r">
              <a:spcBef>
                <a:spcPts val="0"/>
              </a:spcBef>
              <a:buNone/>
              <a:defRPr sz="1200">
                <a:solidFill>
                  <a:srgbClr val="464646"/>
                </a:solidFill>
                <a:latin typeface="Calibri"/>
                <a:ea typeface="Calibri"/>
                <a:cs typeface="Calibri"/>
                <a:sym typeface="Calibri"/>
              </a:defRPr>
            </a:lvl8pPr>
            <a:lvl9pPr marL="0" lvl="8" indent="0" algn="r">
              <a:spcBef>
                <a:spcPts val="0"/>
              </a:spcBef>
              <a:buNone/>
              <a:defRPr sz="1200">
                <a:solidFill>
                  <a:srgbClr val="46464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01"/>
        <p:cNvGrpSpPr/>
        <p:nvPr/>
      </p:nvGrpSpPr>
      <p:grpSpPr>
        <a:xfrm>
          <a:off x="0" y="0"/>
          <a:ext cx="0" cy="0"/>
          <a:chOff x="0" y="0"/>
          <a:chExt cx="0" cy="0"/>
        </a:xfrm>
      </p:grpSpPr>
      <p:sp>
        <p:nvSpPr>
          <p:cNvPr id="302" name="Google Shape;302;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05"/>
        <p:cNvGrpSpPr/>
        <p:nvPr/>
      </p:nvGrpSpPr>
      <p:grpSpPr>
        <a:xfrm>
          <a:off x="0" y="0"/>
          <a:ext cx="0" cy="0"/>
          <a:chOff x="0" y="0"/>
          <a:chExt cx="0" cy="0"/>
        </a:xfrm>
      </p:grpSpPr>
      <p:sp>
        <p:nvSpPr>
          <p:cNvPr id="306" name="Google Shape;306;p42"/>
          <p:cNvSpPr>
            <a:spLocks noGrp="1"/>
          </p:cNvSpPr>
          <p:nvPr>
            <p:ph type="title"/>
          </p:nvPr>
        </p:nvSpPr>
        <p:spPr>
          <a:xfrm>
            <a:off x="1371600" y="685800"/>
            <a:ext cx="9601200" cy="1485900"/>
          </a:xfrm>
          <a:prstGeom prst="roundRect">
            <a:avLst>
              <a:gd name="adj" fmla="val 16667"/>
            </a:avLst>
          </a:prstGeom>
          <a:solidFill>
            <a:srgbClr val="FFFFFF"/>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Black"/>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7" name="Google Shape;307;p42"/>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Font typeface="Arial"/>
              <a:buNone/>
              <a:defRPr sz="3000" b="0">
                <a:solidFill>
                  <a:schemeClr val="dk2"/>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8" name="Google Shape;308;p42"/>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normAutofit/>
          </a:bodyPr>
          <a:lstStyle>
            <a:lvl1pPr marL="457200" lvl="0" indent="-508000" algn="l">
              <a:spcBef>
                <a:spcPts val="880"/>
              </a:spcBef>
              <a:spcAft>
                <a:spcPts val="0"/>
              </a:spcAft>
              <a:buClr>
                <a:schemeClr val="dk2"/>
              </a:buClr>
              <a:buSzPts val="4400"/>
              <a:buFont typeface="Arial"/>
              <a:buChar char="•"/>
              <a:defRPr>
                <a:solidFill>
                  <a:schemeClr val="dk2"/>
                </a:solidFill>
              </a:defRPr>
            </a:lvl1pPr>
            <a:lvl2pPr marL="914400" lvl="1" indent="-482600" algn="l">
              <a:spcBef>
                <a:spcPts val="800"/>
              </a:spcBef>
              <a:spcAft>
                <a:spcPts val="0"/>
              </a:spcAft>
              <a:buClr>
                <a:schemeClr val="dk2"/>
              </a:buClr>
              <a:buSzPts val="4000"/>
              <a:buChar char="⮚"/>
              <a:defRPr>
                <a:solidFill>
                  <a:schemeClr val="dk2"/>
                </a:solidFill>
              </a:defRPr>
            </a:lvl2pPr>
            <a:lvl3pPr marL="1371600" lvl="2" indent="-457200" algn="l">
              <a:spcBef>
                <a:spcPts val="720"/>
              </a:spcBef>
              <a:spcAft>
                <a:spcPts val="0"/>
              </a:spcAft>
              <a:buClr>
                <a:schemeClr val="dk2"/>
              </a:buClr>
              <a:buSzPts val="3600"/>
              <a:buChar char="❖"/>
              <a:defRPr>
                <a:solidFill>
                  <a:schemeClr val="dk2"/>
                </a:solidFill>
              </a:defRPr>
            </a:lvl3pPr>
            <a:lvl4pPr marL="1828800" lvl="3" indent="-431800" algn="l">
              <a:spcBef>
                <a:spcPts val="640"/>
              </a:spcBef>
              <a:spcAft>
                <a:spcPts val="0"/>
              </a:spcAft>
              <a:buClr>
                <a:schemeClr val="dk2"/>
              </a:buClr>
              <a:buSzPts val="3200"/>
              <a:buChar char="–"/>
              <a:defRPr>
                <a:solidFill>
                  <a:schemeClr val="dk2"/>
                </a:solidFill>
              </a:defRPr>
            </a:lvl4pPr>
            <a:lvl5pPr marL="2286000" lvl="4" indent="-431800" algn="l">
              <a:spcBef>
                <a:spcPts val="640"/>
              </a:spcBef>
              <a:spcAft>
                <a:spcPts val="0"/>
              </a:spcAft>
              <a:buClr>
                <a:schemeClr val="dk2"/>
              </a:buClr>
              <a:buSzPts val="3200"/>
              <a:buChar char="»"/>
              <a:defRPr>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9" name="Google Shape;309;p42"/>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Font typeface="Arial"/>
              <a:buNone/>
              <a:defRPr sz="3000" b="0">
                <a:solidFill>
                  <a:schemeClr val="dk2"/>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0" name="Google Shape;310;p42"/>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normAutofit/>
          </a:bodyPr>
          <a:lstStyle>
            <a:lvl1pPr marL="457200" lvl="0" indent="-508000" algn="l">
              <a:spcBef>
                <a:spcPts val="880"/>
              </a:spcBef>
              <a:spcAft>
                <a:spcPts val="0"/>
              </a:spcAft>
              <a:buClr>
                <a:schemeClr val="dk2"/>
              </a:buClr>
              <a:buSzPts val="4400"/>
              <a:buFont typeface="Arial"/>
              <a:buChar char="•"/>
              <a:defRPr>
                <a:solidFill>
                  <a:schemeClr val="dk2"/>
                </a:solidFill>
              </a:defRPr>
            </a:lvl1pPr>
            <a:lvl2pPr marL="914400" lvl="1" indent="-482600" algn="l">
              <a:spcBef>
                <a:spcPts val="800"/>
              </a:spcBef>
              <a:spcAft>
                <a:spcPts val="0"/>
              </a:spcAft>
              <a:buClr>
                <a:schemeClr val="dk2"/>
              </a:buClr>
              <a:buSzPts val="4000"/>
              <a:buChar char="⮚"/>
              <a:defRPr>
                <a:solidFill>
                  <a:schemeClr val="dk2"/>
                </a:solidFill>
              </a:defRPr>
            </a:lvl2pPr>
            <a:lvl3pPr marL="1371600" lvl="2" indent="-457200" algn="l">
              <a:spcBef>
                <a:spcPts val="720"/>
              </a:spcBef>
              <a:spcAft>
                <a:spcPts val="0"/>
              </a:spcAft>
              <a:buClr>
                <a:schemeClr val="dk2"/>
              </a:buClr>
              <a:buSzPts val="3600"/>
              <a:buChar char="❖"/>
              <a:defRPr>
                <a:solidFill>
                  <a:schemeClr val="dk2"/>
                </a:solidFill>
              </a:defRPr>
            </a:lvl3pPr>
            <a:lvl4pPr marL="1828800" lvl="3" indent="-431800" algn="l">
              <a:spcBef>
                <a:spcPts val="640"/>
              </a:spcBef>
              <a:spcAft>
                <a:spcPts val="0"/>
              </a:spcAft>
              <a:buClr>
                <a:schemeClr val="dk2"/>
              </a:buClr>
              <a:buSzPts val="3200"/>
              <a:buChar char="–"/>
              <a:defRPr>
                <a:solidFill>
                  <a:schemeClr val="dk2"/>
                </a:solidFill>
              </a:defRPr>
            </a:lvl4pPr>
            <a:lvl5pPr marL="2286000" lvl="4" indent="-431800" algn="l">
              <a:spcBef>
                <a:spcPts val="640"/>
              </a:spcBef>
              <a:spcAft>
                <a:spcPts val="0"/>
              </a:spcAft>
              <a:buClr>
                <a:schemeClr val="dk2"/>
              </a:buClr>
              <a:buSzPts val="3200"/>
              <a:buChar char="»"/>
              <a:defRPr>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1" name="Google Shape;311;p4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4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4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314"/>
        <p:cNvGrpSpPr/>
        <p:nvPr/>
      </p:nvGrpSpPr>
      <p:grpSpPr>
        <a:xfrm>
          <a:off x="0" y="0"/>
          <a:ext cx="0" cy="0"/>
          <a:chOff x="0" y="0"/>
          <a:chExt cx="0" cy="0"/>
        </a:xfrm>
      </p:grpSpPr>
      <p:sp>
        <p:nvSpPr>
          <p:cNvPr id="315" name="Google Shape;315;p43"/>
          <p:cNvSpPr txBox="1">
            <a:spLocks noGrp="1"/>
          </p:cNvSpPr>
          <p:nvPr>
            <p:ph type="ctrTitle"/>
          </p:nvPr>
        </p:nvSpPr>
        <p:spPr>
          <a:xfrm>
            <a:off x="3392592" y="878840"/>
            <a:ext cx="5406813" cy="492443"/>
          </a:xfrm>
          <a:prstGeom prst="rect">
            <a:avLst/>
          </a:prstGeom>
          <a:solidFill>
            <a:srgbClr val="FFFFFF"/>
          </a:solidFill>
          <a:ln>
            <a:noFill/>
          </a:ln>
          <a:effectLst>
            <a:outerShdw blurRad="149987" dist="250190" dir="8460000" algn="ctr">
              <a:srgbClr val="000000">
                <a:alpha val="27843"/>
              </a:srgbClr>
            </a:outerShdw>
          </a:effectLst>
        </p:spPr>
        <p:txBody>
          <a:bodyPr spcFirstLastPara="1" wrap="square" lIns="0" tIns="0" rIns="0" bIns="0" anchor="ctr" anchorCtr="0">
            <a:spAutoFit/>
          </a:bodyPr>
          <a:lstStyle>
            <a:lvl1pPr lvl="0" algn="ctr">
              <a:spcBef>
                <a:spcPts val="0"/>
              </a:spcBef>
              <a:spcAft>
                <a:spcPts val="0"/>
              </a:spcAft>
              <a:buClr>
                <a:srgbClr val="FFFF00"/>
              </a:buClr>
              <a:buSzPts val="3200"/>
              <a:buFont typeface="Arial"/>
              <a:buNone/>
              <a:defRPr sz="3200" b="1" i="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43"/>
          <p:cNvSpPr txBox="1">
            <a:spLocks noGrp="1"/>
          </p:cNvSpPr>
          <p:nvPr>
            <p:ph type="subTitle" idx="1"/>
          </p:nvPr>
        </p:nvSpPr>
        <p:spPr>
          <a:xfrm>
            <a:off x="1828800" y="3840480"/>
            <a:ext cx="8534400" cy="307777"/>
          </a:xfrm>
          <a:prstGeom prst="rect">
            <a:avLst/>
          </a:prstGeom>
          <a:noFill/>
          <a:ln>
            <a:noFill/>
          </a:ln>
        </p:spPr>
        <p:txBody>
          <a:bodyPr spcFirstLastPara="1" wrap="square" lIns="0" tIns="0" rIns="0" bIns="0" anchor="t" anchorCtr="0">
            <a:spAutoFit/>
          </a:bodyPr>
          <a:lstStyle>
            <a:lvl1pPr lvl="0" algn="l">
              <a:spcBef>
                <a:spcPts val="880"/>
              </a:spcBef>
              <a:spcAft>
                <a:spcPts val="0"/>
              </a:spcAft>
              <a:buClr>
                <a:schemeClr val="dk1"/>
              </a:buClr>
              <a:buSzPts val="4400"/>
              <a:buFont typeface="Arial"/>
              <a:buChar char="•"/>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317" name="Google Shape;317;p43"/>
          <p:cNvSpPr txBox="1">
            <a:spLocks noGrp="1"/>
          </p:cNvSpPr>
          <p:nvPr>
            <p:ph type="ftr" idx="11"/>
          </p:nvPr>
        </p:nvSpPr>
        <p:spPr>
          <a:xfrm>
            <a:off x="4165600" y="6356351"/>
            <a:ext cx="3860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B8B8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43"/>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B8B8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43"/>
          <p:cNvSpPr txBox="1">
            <a:spLocks noGrp="1"/>
          </p:cNvSpPr>
          <p:nvPr>
            <p:ph type="sldNum" idx="12"/>
          </p:nvPr>
        </p:nvSpPr>
        <p:spPr>
          <a:xfrm>
            <a:off x="8737600" y="6356351"/>
            <a:ext cx="2844800" cy="365125"/>
          </a:xfrm>
          <a:prstGeom prst="rect">
            <a:avLst/>
          </a:prstGeom>
          <a:noFill/>
          <a:ln>
            <a:noFill/>
          </a:ln>
        </p:spPr>
        <p:txBody>
          <a:bodyPr spcFirstLastPara="1" wrap="square" lIns="0" tIns="0" rIns="0" bIns="0" anchor="ctr" anchorCtr="0">
            <a:noAutofit/>
          </a:bodyPr>
          <a:lstStyle>
            <a:lvl1pPr marL="122554" marR="0" lvl="0" indent="0" algn="r">
              <a:lnSpc>
                <a:spcPct val="117499"/>
              </a:lnSpc>
              <a:spcBef>
                <a:spcPts val="0"/>
              </a:spcBef>
              <a:buNone/>
              <a:defRPr sz="1400" b="0" i="0">
                <a:solidFill>
                  <a:schemeClr val="lt1"/>
                </a:solidFill>
                <a:latin typeface="Arial"/>
                <a:ea typeface="Arial"/>
                <a:cs typeface="Arial"/>
                <a:sym typeface="Arial"/>
              </a:defRPr>
            </a:lvl1pPr>
            <a:lvl2pPr marL="122554" marR="0" lvl="1" indent="0" algn="r">
              <a:lnSpc>
                <a:spcPct val="117499"/>
              </a:lnSpc>
              <a:spcBef>
                <a:spcPts val="0"/>
              </a:spcBef>
              <a:buNone/>
              <a:defRPr sz="1400" b="0" i="0">
                <a:solidFill>
                  <a:schemeClr val="lt1"/>
                </a:solidFill>
                <a:latin typeface="Arial"/>
                <a:ea typeface="Arial"/>
                <a:cs typeface="Arial"/>
                <a:sym typeface="Arial"/>
              </a:defRPr>
            </a:lvl2pPr>
            <a:lvl3pPr marL="122554" marR="0" lvl="2" indent="0" algn="r">
              <a:lnSpc>
                <a:spcPct val="117499"/>
              </a:lnSpc>
              <a:spcBef>
                <a:spcPts val="0"/>
              </a:spcBef>
              <a:buNone/>
              <a:defRPr sz="1400" b="0" i="0">
                <a:solidFill>
                  <a:schemeClr val="lt1"/>
                </a:solidFill>
                <a:latin typeface="Arial"/>
                <a:ea typeface="Arial"/>
                <a:cs typeface="Arial"/>
                <a:sym typeface="Arial"/>
              </a:defRPr>
            </a:lvl3pPr>
            <a:lvl4pPr marL="122554" marR="0" lvl="3" indent="0" algn="r">
              <a:lnSpc>
                <a:spcPct val="117499"/>
              </a:lnSpc>
              <a:spcBef>
                <a:spcPts val="0"/>
              </a:spcBef>
              <a:buNone/>
              <a:defRPr sz="1400" b="0" i="0">
                <a:solidFill>
                  <a:schemeClr val="lt1"/>
                </a:solidFill>
                <a:latin typeface="Arial"/>
                <a:ea typeface="Arial"/>
                <a:cs typeface="Arial"/>
                <a:sym typeface="Arial"/>
              </a:defRPr>
            </a:lvl4pPr>
            <a:lvl5pPr marL="122554" marR="0" lvl="4" indent="0" algn="r">
              <a:lnSpc>
                <a:spcPct val="117499"/>
              </a:lnSpc>
              <a:spcBef>
                <a:spcPts val="0"/>
              </a:spcBef>
              <a:buNone/>
              <a:defRPr sz="1400" b="0" i="0">
                <a:solidFill>
                  <a:schemeClr val="lt1"/>
                </a:solidFill>
                <a:latin typeface="Arial"/>
                <a:ea typeface="Arial"/>
                <a:cs typeface="Arial"/>
                <a:sym typeface="Arial"/>
              </a:defRPr>
            </a:lvl5pPr>
            <a:lvl6pPr marL="122554" marR="0" lvl="5" indent="0" algn="r">
              <a:lnSpc>
                <a:spcPct val="117499"/>
              </a:lnSpc>
              <a:spcBef>
                <a:spcPts val="0"/>
              </a:spcBef>
              <a:buNone/>
              <a:defRPr sz="1400" b="0" i="0">
                <a:solidFill>
                  <a:schemeClr val="lt1"/>
                </a:solidFill>
                <a:latin typeface="Arial"/>
                <a:ea typeface="Arial"/>
                <a:cs typeface="Arial"/>
                <a:sym typeface="Arial"/>
              </a:defRPr>
            </a:lvl6pPr>
            <a:lvl7pPr marL="122554" marR="0" lvl="6" indent="0" algn="r">
              <a:lnSpc>
                <a:spcPct val="117499"/>
              </a:lnSpc>
              <a:spcBef>
                <a:spcPts val="0"/>
              </a:spcBef>
              <a:buNone/>
              <a:defRPr sz="1400" b="0" i="0">
                <a:solidFill>
                  <a:schemeClr val="lt1"/>
                </a:solidFill>
                <a:latin typeface="Arial"/>
                <a:ea typeface="Arial"/>
                <a:cs typeface="Arial"/>
                <a:sym typeface="Arial"/>
              </a:defRPr>
            </a:lvl7pPr>
            <a:lvl8pPr marL="122554" marR="0" lvl="7" indent="0" algn="r">
              <a:lnSpc>
                <a:spcPct val="117499"/>
              </a:lnSpc>
              <a:spcBef>
                <a:spcPts val="0"/>
              </a:spcBef>
              <a:buNone/>
              <a:defRPr sz="1400" b="0" i="0">
                <a:solidFill>
                  <a:schemeClr val="lt1"/>
                </a:solidFill>
                <a:latin typeface="Arial"/>
                <a:ea typeface="Arial"/>
                <a:cs typeface="Arial"/>
                <a:sym typeface="Arial"/>
              </a:defRPr>
            </a:lvl8pPr>
            <a:lvl9pPr marL="122554" marR="0" lvl="8" indent="0" algn="r">
              <a:lnSpc>
                <a:spcPct val="117499"/>
              </a:lnSpc>
              <a:spcBef>
                <a:spcPts val="0"/>
              </a:spcBef>
              <a:buNone/>
              <a:defRPr sz="1400" b="0" i="0">
                <a:solidFill>
                  <a:schemeClr val="lt1"/>
                </a:solidFill>
                <a:latin typeface="Arial"/>
                <a:ea typeface="Arial"/>
                <a:cs typeface="Arial"/>
                <a:sym typeface="Arial"/>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24"/>
        <p:cNvGrpSpPr/>
        <p:nvPr/>
      </p:nvGrpSpPr>
      <p:grpSpPr>
        <a:xfrm>
          <a:off x="0" y="0"/>
          <a:ext cx="0" cy="0"/>
          <a:chOff x="0" y="0"/>
          <a:chExt cx="0" cy="0"/>
        </a:xfrm>
      </p:grpSpPr>
      <p:sp>
        <p:nvSpPr>
          <p:cNvPr id="325" name="Google Shape;325;p45"/>
          <p:cNvSpPr>
            <a:spLocks noGrp="1"/>
          </p:cNvSpPr>
          <p:nvPr>
            <p:ph type="title"/>
          </p:nvPr>
        </p:nvSpPr>
        <p:spPr>
          <a:xfrm>
            <a:off x="1097280" y="200177"/>
            <a:ext cx="9889588" cy="775778"/>
          </a:xfrm>
          <a:prstGeom prst="roundRect">
            <a:avLst>
              <a:gd name="adj" fmla="val 27547"/>
            </a:avLst>
          </a:prstGeom>
          <a:solidFill>
            <a:schemeClr val="lt1"/>
          </a:solidFill>
          <a:ln>
            <a:noFill/>
          </a:ln>
          <a:effectLst>
            <a:outerShdw blurRad="149987" dist="250190" dir="8460000" algn="ctr">
              <a:srgbClr val="000000">
                <a:alpha val="27843"/>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Arial Black"/>
              <a:buNone/>
              <a:defRPr sz="4400" b="1">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45"/>
          <p:cNvSpPr/>
          <p:nvPr/>
        </p:nvSpPr>
        <p:spPr>
          <a:xfrm>
            <a:off x="0" y="6597352"/>
            <a:ext cx="12192000" cy="260648"/>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 name="Google Shape;327;p45"/>
          <p:cNvSpPr txBox="1">
            <a:spLocks noGrp="1"/>
          </p:cNvSpPr>
          <p:nvPr>
            <p:ph type="body" idx="1"/>
          </p:nvPr>
        </p:nvSpPr>
        <p:spPr>
          <a:xfrm>
            <a:off x="520504" y="1300803"/>
            <a:ext cx="11211951" cy="59833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400"/>
              <a:buFont typeface="Arial"/>
              <a:buNone/>
              <a:defRPr sz="2400" b="0" i="0" u="none" strike="noStrike" cap="none">
                <a:solidFill>
                  <a:srgbClr val="595959"/>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28"/>
        <p:cNvGrpSpPr/>
        <p:nvPr/>
      </p:nvGrpSpPr>
      <p:grpSpPr>
        <a:xfrm>
          <a:off x="0" y="0"/>
          <a:ext cx="0" cy="0"/>
          <a:chOff x="0" y="0"/>
          <a:chExt cx="0" cy="0"/>
        </a:xfrm>
      </p:grpSpPr>
      <p:sp>
        <p:nvSpPr>
          <p:cNvPr id="329" name="Google Shape;329;p4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0" name="Google Shape;330;p4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1" name="Google Shape;331;p4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r>
              <a:rPr lang="hi-IN"/>
              <a:t> </a:t>
            </a:r>
            <a:endParaRPr sz="1400">
              <a:solidFill>
                <a:srgbClr val="000000"/>
              </a:solidFill>
            </a:endParaRPr>
          </a:p>
        </p:txBody>
      </p:sp>
      <p:sp>
        <p:nvSpPr>
          <p:cNvPr id="332" name="Google Shape;332;p46"/>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chemeClr val="accent2"/>
              </a:gs>
              <a:gs pos="13000">
                <a:schemeClr val="accent2"/>
              </a:gs>
              <a:gs pos="84000">
                <a:schemeClr val="accent3"/>
              </a:gs>
              <a:gs pos="100000">
                <a:schemeClr val="accent3"/>
              </a:gs>
            </a:gsLst>
            <a:lin ang="0" scaled="0"/>
          </a:gra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Arial"/>
              <a:buNone/>
            </a:pPr>
            <a:endParaRPr sz="30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33"/>
        <p:cNvGrpSpPr/>
        <p:nvPr/>
      </p:nvGrpSpPr>
      <p:grpSpPr>
        <a:xfrm>
          <a:off x="0" y="0"/>
          <a:ext cx="0" cy="0"/>
          <a:chOff x="0" y="0"/>
          <a:chExt cx="0" cy="0"/>
        </a:xfrm>
      </p:grpSpPr>
      <p:sp>
        <p:nvSpPr>
          <p:cNvPr id="334" name="Google Shape;334;p47"/>
          <p:cNvSpPr txBox="1">
            <a:spLocks noGrp="1"/>
          </p:cNvSpPr>
          <p:nvPr>
            <p:ph type="title"/>
          </p:nvPr>
        </p:nvSpPr>
        <p:spPr>
          <a:xfrm>
            <a:off x="1204546" y="168178"/>
            <a:ext cx="9782908" cy="9825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47"/>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6" name="Google Shape;336;p4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7" name="Google Shape;337;p4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8" name="Google Shape;338;p4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122554" marR="0" lvl="0" indent="0" algn="l" rtl="0">
              <a:lnSpc>
                <a:spcPct val="91388"/>
              </a:lnSpc>
              <a:spcBef>
                <a:spcPts val="0"/>
              </a:spcBef>
              <a:buNone/>
              <a:defRPr sz="1800">
                <a:solidFill>
                  <a:schemeClr val="dk1"/>
                </a:solidFill>
                <a:latin typeface="Arial"/>
                <a:ea typeface="Arial"/>
                <a:cs typeface="Arial"/>
                <a:sym typeface="Arial"/>
              </a:defRPr>
            </a:lvl1pPr>
            <a:lvl2pPr marL="122554" marR="0" lvl="1" indent="0" algn="l" rtl="0">
              <a:lnSpc>
                <a:spcPct val="91388"/>
              </a:lnSpc>
              <a:spcBef>
                <a:spcPts val="0"/>
              </a:spcBef>
              <a:buNone/>
              <a:defRPr sz="1800">
                <a:solidFill>
                  <a:schemeClr val="dk1"/>
                </a:solidFill>
                <a:latin typeface="Arial"/>
                <a:ea typeface="Arial"/>
                <a:cs typeface="Arial"/>
                <a:sym typeface="Arial"/>
              </a:defRPr>
            </a:lvl2pPr>
            <a:lvl3pPr marL="122554" marR="0" lvl="2" indent="0" algn="l" rtl="0">
              <a:lnSpc>
                <a:spcPct val="91388"/>
              </a:lnSpc>
              <a:spcBef>
                <a:spcPts val="0"/>
              </a:spcBef>
              <a:buNone/>
              <a:defRPr sz="1800">
                <a:solidFill>
                  <a:schemeClr val="dk1"/>
                </a:solidFill>
                <a:latin typeface="Arial"/>
                <a:ea typeface="Arial"/>
                <a:cs typeface="Arial"/>
                <a:sym typeface="Arial"/>
              </a:defRPr>
            </a:lvl3pPr>
            <a:lvl4pPr marL="122554" marR="0" lvl="3" indent="0" algn="l" rtl="0">
              <a:lnSpc>
                <a:spcPct val="91388"/>
              </a:lnSpc>
              <a:spcBef>
                <a:spcPts val="0"/>
              </a:spcBef>
              <a:buNone/>
              <a:defRPr sz="1800">
                <a:solidFill>
                  <a:schemeClr val="dk1"/>
                </a:solidFill>
                <a:latin typeface="Arial"/>
                <a:ea typeface="Arial"/>
                <a:cs typeface="Arial"/>
                <a:sym typeface="Arial"/>
              </a:defRPr>
            </a:lvl4pPr>
            <a:lvl5pPr marL="122554" marR="0" lvl="4" indent="0" algn="l" rtl="0">
              <a:lnSpc>
                <a:spcPct val="91388"/>
              </a:lnSpc>
              <a:spcBef>
                <a:spcPts val="0"/>
              </a:spcBef>
              <a:buNone/>
              <a:defRPr sz="1800">
                <a:solidFill>
                  <a:schemeClr val="dk1"/>
                </a:solidFill>
                <a:latin typeface="Arial"/>
                <a:ea typeface="Arial"/>
                <a:cs typeface="Arial"/>
                <a:sym typeface="Arial"/>
              </a:defRPr>
            </a:lvl5pPr>
            <a:lvl6pPr marL="122554" marR="0" lvl="5" indent="0" algn="l" rtl="0">
              <a:lnSpc>
                <a:spcPct val="91388"/>
              </a:lnSpc>
              <a:spcBef>
                <a:spcPts val="0"/>
              </a:spcBef>
              <a:buNone/>
              <a:defRPr sz="1800">
                <a:solidFill>
                  <a:schemeClr val="dk1"/>
                </a:solidFill>
                <a:latin typeface="Arial"/>
                <a:ea typeface="Arial"/>
                <a:cs typeface="Arial"/>
                <a:sym typeface="Arial"/>
              </a:defRPr>
            </a:lvl6pPr>
            <a:lvl7pPr marL="122554" marR="0" lvl="6" indent="0" algn="l" rtl="0">
              <a:lnSpc>
                <a:spcPct val="91388"/>
              </a:lnSpc>
              <a:spcBef>
                <a:spcPts val="0"/>
              </a:spcBef>
              <a:buNone/>
              <a:defRPr sz="1800">
                <a:solidFill>
                  <a:schemeClr val="dk1"/>
                </a:solidFill>
                <a:latin typeface="Arial"/>
                <a:ea typeface="Arial"/>
                <a:cs typeface="Arial"/>
                <a:sym typeface="Arial"/>
              </a:defRPr>
            </a:lvl7pPr>
            <a:lvl8pPr marL="122554" marR="0" lvl="7" indent="0" algn="l" rtl="0">
              <a:lnSpc>
                <a:spcPct val="91388"/>
              </a:lnSpc>
              <a:spcBef>
                <a:spcPts val="0"/>
              </a:spcBef>
              <a:buNone/>
              <a:defRPr sz="1800">
                <a:solidFill>
                  <a:schemeClr val="dk1"/>
                </a:solidFill>
                <a:latin typeface="Arial"/>
                <a:ea typeface="Arial"/>
                <a:cs typeface="Arial"/>
                <a:sym typeface="Arial"/>
              </a:defRPr>
            </a:lvl8pPr>
            <a:lvl9pPr marL="122554" marR="0" lvl="8" indent="0" algn="l" rtl="0">
              <a:lnSpc>
                <a:spcPct val="91388"/>
              </a:lnSpc>
              <a:spcBef>
                <a:spcPts val="0"/>
              </a:spcBef>
              <a:buNone/>
              <a:defRPr sz="1800">
                <a:solidFill>
                  <a:schemeClr val="dk1"/>
                </a:solidFill>
                <a:latin typeface="Arial"/>
                <a:ea typeface="Arial"/>
                <a:cs typeface="Arial"/>
                <a:sym typeface="Arial"/>
              </a:defRPr>
            </a:lvl9pPr>
          </a:lstStyle>
          <a:p>
            <a:pPr marL="122554" lvl="0" indent="0" algn="l" rtl="0">
              <a:spcBef>
                <a:spcPts val="0"/>
              </a:spcBef>
              <a:spcAft>
                <a:spcPts val="0"/>
              </a:spcAft>
              <a:buNone/>
            </a:pPr>
            <a:fld id="{00000000-1234-1234-1234-123412341234}" type="slidenum">
              <a:rPr lang="hi-IN"/>
              <a:pPr marL="122554" lvl="0" indent="0" algn="l" rtl="0">
                <a:spcBef>
                  <a:spcPts val="0"/>
                </a:spcBef>
                <a:spcAft>
                  <a:spcPts val="0"/>
                </a:spcAft>
                <a:buNone/>
              </a:pPr>
              <a:t>‹#›</a:t>
            </a:fld>
            <a:endParaRPr/>
          </a:p>
        </p:txBody>
      </p:sp>
    </p:spTree>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39"/>
        <p:cNvGrpSpPr/>
        <p:nvPr/>
      </p:nvGrpSpPr>
      <p:grpSpPr>
        <a:xfrm>
          <a:off x="0" y="0"/>
          <a:ext cx="0" cy="0"/>
          <a:chOff x="0" y="0"/>
          <a:chExt cx="0" cy="0"/>
        </a:xfrm>
      </p:grpSpPr>
      <p:sp>
        <p:nvSpPr>
          <p:cNvPr id="340" name="Google Shape;340;p48"/>
          <p:cNvSpPr txBox="1">
            <a:spLocks noGrp="1"/>
          </p:cNvSpPr>
          <p:nvPr>
            <p:ph type="title"/>
          </p:nvPr>
        </p:nvSpPr>
        <p:spPr>
          <a:xfrm>
            <a:off x="1204546" y="168178"/>
            <a:ext cx="9782908" cy="9825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4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2" name="Google Shape;342;p4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3" name="Google Shape;343;p4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122554" marR="0" lvl="0" indent="0" algn="l" rtl="0">
              <a:lnSpc>
                <a:spcPct val="91388"/>
              </a:lnSpc>
              <a:spcBef>
                <a:spcPts val="0"/>
              </a:spcBef>
              <a:buNone/>
              <a:defRPr sz="1800">
                <a:solidFill>
                  <a:schemeClr val="dk1"/>
                </a:solidFill>
                <a:latin typeface="Arial"/>
                <a:ea typeface="Arial"/>
                <a:cs typeface="Arial"/>
                <a:sym typeface="Arial"/>
              </a:defRPr>
            </a:lvl1pPr>
            <a:lvl2pPr marL="122554" marR="0" lvl="1" indent="0" algn="l" rtl="0">
              <a:lnSpc>
                <a:spcPct val="91388"/>
              </a:lnSpc>
              <a:spcBef>
                <a:spcPts val="0"/>
              </a:spcBef>
              <a:buNone/>
              <a:defRPr sz="1800">
                <a:solidFill>
                  <a:schemeClr val="dk1"/>
                </a:solidFill>
                <a:latin typeface="Arial"/>
                <a:ea typeface="Arial"/>
                <a:cs typeface="Arial"/>
                <a:sym typeface="Arial"/>
              </a:defRPr>
            </a:lvl2pPr>
            <a:lvl3pPr marL="122554" marR="0" lvl="2" indent="0" algn="l" rtl="0">
              <a:lnSpc>
                <a:spcPct val="91388"/>
              </a:lnSpc>
              <a:spcBef>
                <a:spcPts val="0"/>
              </a:spcBef>
              <a:buNone/>
              <a:defRPr sz="1800">
                <a:solidFill>
                  <a:schemeClr val="dk1"/>
                </a:solidFill>
                <a:latin typeface="Arial"/>
                <a:ea typeface="Arial"/>
                <a:cs typeface="Arial"/>
                <a:sym typeface="Arial"/>
              </a:defRPr>
            </a:lvl3pPr>
            <a:lvl4pPr marL="122554" marR="0" lvl="3" indent="0" algn="l" rtl="0">
              <a:lnSpc>
                <a:spcPct val="91388"/>
              </a:lnSpc>
              <a:spcBef>
                <a:spcPts val="0"/>
              </a:spcBef>
              <a:buNone/>
              <a:defRPr sz="1800">
                <a:solidFill>
                  <a:schemeClr val="dk1"/>
                </a:solidFill>
                <a:latin typeface="Arial"/>
                <a:ea typeface="Arial"/>
                <a:cs typeface="Arial"/>
                <a:sym typeface="Arial"/>
              </a:defRPr>
            </a:lvl4pPr>
            <a:lvl5pPr marL="122554" marR="0" lvl="4" indent="0" algn="l" rtl="0">
              <a:lnSpc>
                <a:spcPct val="91388"/>
              </a:lnSpc>
              <a:spcBef>
                <a:spcPts val="0"/>
              </a:spcBef>
              <a:buNone/>
              <a:defRPr sz="1800">
                <a:solidFill>
                  <a:schemeClr val="dk1"/>
                </a:solidFill>
                <a:latin typeface="Arial"/>
                <a:ea typeface="Arial"/>
                <a:cs typeface="Arial"/>
                <a:sym typeface="Arial"/>
              </a:defRPr>
            </a:lvl5pPr>
            <a:lvl6pPr marL="122554" marR="0" lvl="5" indent="0" algn="l" rtl="0">
              <a:lnSpc>
                <a:spcPct val="91388"/>
              </a:lnSpc>
              <a:spcBef>
                <a:spcPts val="0"/>
              </a:spcBef>
              <a:buNone/>
              <a:defRPr sz="1800">
                <a:solidFill>
                  <a:schemeClr val="dk1"/>
                </a:solidFill>
                <a:latin typeface="Arial"/>
                <a:ea typeface="Arial"/>
                <a:cs typeface="Arial"/>
                <a:sym typeface="Arial"/>
              </a:defRPr>
            </a:lvl6pPr>
            <a:lvl7pPr marL="122554" marR="0" lvl="6" indent="0" algn="l" rtl="0">
              <a:lnSpc>
                <a:spcPct val="91388"/>
              </a:lnSpc>
              <a:spcBef>
                <a:spcPts val="0"/>
              </a:spcBef>
              <a:buNone/>
              <a:defRPr sz="1800">
                <a:solidFill>
                  <a:schemeClr val="dk1"/>
                </a:solidFill>
                <a:latin typeface="Arial"/>
                <a:ea typeface="Arial"/>
                <a:cs typeface="Arial"/>
                <a:sym typeface="Arial"/>
              </a:defRPr>
            </a:lvl7pPr>
            <a:lvl8pPr marL="122554" marR="0" lvl="7" indent="0" algn="l" rtl="0">
              <a:lnSpc>
                <a:spcPct val="91388"/>
              </a:lnSpc>
              <a:spcBef>
                <a:spcPts val="0"/>
              </a:spcBef>
              <a:buNone/>
              <a:defRPr sz="1800">
                <a:solidFill>
                  <a:schemeClr val="dk1"/>
                </a:solidFill>
                <a:latin typeface="Arial"/>
                <a:ea typeface="Arial"/>
                <a:cs typeface="Arial"/>
                <a:sym typeface="Arial"/>
              </a:defRPr>
            </a:lvl8pPr>
            <a:lvl9pPr marL="122554" marR="0" lvl="8" indent="0" algn="l" rtl="0">
              <a:lnSpc>
                <a:spcPct val="91388"/>
              </a:lnSpc>
              <a:spcBef>
                <a:spcPts val="0"/>
              </a:spcBef>
              <a:buNone/>
              <a:defRPr sz="1800">
                <a:solidFill>
                  <a:schemeClr val="dk1"/>
                </a:solidFill>
                <a:latin typeface="Arial"/>
                <a:ea typeface="Arial"/>
                <a:cs typeface="Arial"/>
                <a:sym typeface="Arial"/>
              </a:defRPr>
            </a:lvl9pPr>
          </a:lstStyle>
          <a:p>
            <a:pPr marL="122554" lvl="0" indent="0" algn="l" rtl="0">
              <a:spcBef>
                <a:spcPts val="0"/>
              </a:spcBef>
              <a:spcAft>
                <a:spcPts val="0"/>
              </a:spcAft>
              <a:buNone/>
            </a:pPr>
            <a:fld id="{00000000-1234-1234-1234-123412341234}" type="slidenum">
              <a:rPr lang="hi-IN"/>
              <a:pPr marL="122554" lvl="0" indent="0" algn="l" rtl="0">
                <a:spcBef>
                  <a:spcPts val="0"/>
                </a:spcBef>
                <a:spcAft>
                  <a:spcPts val="0"/>
                </a:spcAft>
                <a:buNone/>
              </a:pPr>
              <a:t>‹#›</a:t>
            </a:fld>
            <a:endParaRPr/>
          </a:p>
        </p:txBody>
      </p:sp>
    </p:spTree>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47" name="Google Shape;347;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8" name="Google Shape;348;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49" name="Google Shape;349;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0" name="Google Shape;350;p4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1" name="Google Shape;351;p4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2" name="Google Shape;352;p4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hi-IN"/>
              <a:pPr marL="0" lvl="0" indent="0" algn="l" rtl="0">
                <a:spcBef>
                  <a:spcPts val="0"/>
                </a:spcBef>
                <a:spcAft>
                  <a:spcPts val="0"/>
                </a:spcAft>
                <a:buNone/>
              </a:pP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353"/>
        <p:cNvGrpSpPr/>
        <p:nvPr/>
      </p:nvGrpSpPr>
      <p:grpSpPr>
        <a:xfrm>
          <a:off x="0" y="0"/>
          <a:ext cx="0" cy="0"/>
          <a:chOff x="0" y="0"/>
          <a:chExt cx="0" cy="0"/>
        </a:xfrm>
      </p:grpSpPr>
      <p:sp>
        <p:nvSpPr>
          <p:cNvPr id="354" name="Google Shape;354;p50"/>
          <p:cNvSpPr txBox="1">
            <a:spLocks noGrp="1"/>
          </p:cNvSpPr>
          <p:nvPr>
            <p:ph type="ctrTitle"/>
          </p:nvPr>
        </p:nvSpPr>
        <p:spPr>
          <a:xfrm>
            <a:off x="3392592" y="878840"/>
            <a:ext cx="5406813" cy="492443"/>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FFFF00"/>
              </a:buClr>
              <a:buSzPts val="3200"/>
              <a:buFont typeface="Arial"/>
              <a:buNone/>
              <a:defRPr sz="3200" b="1" i="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5" name="Google Shape;355;p50"/>
          <p:cNvSpPr txBox="1">
            <a:spLocks noGrp="1"/>
          </p:cNvSpPr>
          <p:nvPr>
            <p:ph type="subTitle" idx="1"/>
          </p:nvPr>
        </p:nvSpPr>
        <p:spPr>
          <a:xfrm>
            <a:off x="1828800" y="3840480"/>
            <a:ext cx="8534400" cy="307777"/>
          </a:xfrm>
          <a:prstGeom prst="rect">
            <a:avLst/>
          </a:prstGeom>
          <a:noFill/>
          <a:ln>
            <a:noFill/>
          </a:ln>
        </p:spPr>
        <p:txBody>
          <a:bodyPr spcFirstLastPara="1" wrap="square" lIns="0" tIns="0" rIns="0" bIns="0" anchor="t" anchorCtr="0">
            <a:sp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6" name="Google Shape;356;p50"/>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7" name="Google Shape;357;p50"/>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8" name="Google Shape;358;p50"/>
          <p:cNvSpPr txBox="1">
            <a:spLocks noGrp="1"/>
          </p:cNvSpPr>
          <p:nvPr>
            <p:ph type="sldNum" idx="12"/>
          </p:nvPr>
        </p:nvSpPr>
        <p:spPr>
          <a:xfrm>
            <a:off x="0" y="0"/>
            <a:ext cx="3000000" cy="3000000"/>
          </a:xfrm>
          <a:prstGeom prst="rect">
            <a:avLst/>
          </a:prstGeom>
          <a:noFill/>
          <a:ln>
            <a:noFill/>
          </a:ln>
        </p:spPr>
        <p:txBody>
          <a:bodyPr spcFirstLastPara="1" wrap="square" lIns="0" tIns="0" rIns="0" bIns="0" anchor="t" anchorCtr="0">
            <a:noAutofit/>
          </a:bodyPr>
          <a:lstStyle>
            <a:lvl1pPr marL="122554" marR="0" lvl="0" indent="0" algn="l" rtl="0">
              <a:lnSpc>
                <a:spcPct val="117499"/>
              </a:lnSpc>
              <a:spcBef>
                <a:spcPts val="0"/>
              </a:spcBef>
              <a:buNone/>
              <a:defRPr sz="1400" b="0" i="0">
                <a:solidFill>
                  <a:schemeClr val="lt1"/>
                </a:solidFill>
                <a:latin typeface="Arial"/>
                <a:ea typeface="Arial"/>
                <a:cs typeface="Arial"/>
                <a:sym typeface="Arial"/>
              </a:defRPr>
            </a:lvl1pPr>
            <a:lvl2pPr marL="122554" marR="0" lvl="1" indent="0" algn="l" rtl="0">
              <a:lnSpc>
                <a:spcPct val="117499"/>
              </a:lnSpc>
              <a:spcBef>
                <a:spcPts val="0"/>
              </a:spcBef>
              <a:buNone/>
              <a:defRPr sz="1400" b="0" i="0">
                <a:solidFill>
                  <a:schemeClr val="lt1"/>
                </a:solidFill>
                <a:latin typeface="Arial"/>
                <a:ea typeface="Arial"/>
                <a:cs typeface="Arial"/>
                <a:sym typeface="Arial"/>
              </a:defRPr>
            </a:lvl2pPr>
            <a:lvl3pPr marL="122554" marR="0" lvl="2" indent="0" algn="l" rtl="0">
              <a:lnSpc>
                <a:spcPct val="117499"/>
              </a:lnSpc>
              <a:spcBef>
                <a:spcPts val="0"/>
              </a:spcBef>
              <a:buNone/>
              <a:defRPr sz="1400" b="0" i="0">
                <a:solidFill>
                  <a:schemeClr val="lt1"/>
                </a:solidFill>
                <a:latin typeface="Arial"/>
                <a:ea typeface="Arial"/>
                <a:cs typeface="Arial"/>
                <a:sym typeface="Arial"/>
              </a:defRPr>
            </a:lvl3pPr>
            <a:lvl4pPr marL="122554" marR="0" lvl="3" indent="0" algn="l" rtl="0">
              <a:lnSpc>
                <a:spcPct val="117499"/>
              </a:lnSpc>
              <a:spcBef>
                <a:spcPts val="0"/>
              </a:spcBef>
              <a:buNone/>
              <a:defRPr sz="1400" b="0" i="0">
                <a:solidFill>
                  <a:schemeClr val="lt1"/>
                </a:solidFill>
                <a:latin typeface="Arial"/>
                <a:ea typeface="Arial"/>
                <a:cs typeface="Arial"/>
                <a:sym typeface="Arial"/>
              </a:defRPr>
            </a:lvl4pPr>
            <a:lvl5pPr marL="122554" marR="0" lvl="4" indent="0" algn="l" rtl="0">
              <a:lnSpc>
                <a:spcPct val="117499"/>
              </a:lnSpc>
              <a:spcBef>
                <a:spcPts val="0"/>
              </a:spcBef>
              <a:buNone/>
              <a:defRPr sz="1400" b="0" i="0">
                <a:solidFill>
                  <a:schemeClr val="lt1"/>
                </a:solidFill>
                <a:latin typeface="Arial"/>
                <a:ea typeface="Arial"/>
                <a:cs typeface="Arial"/>
                <a:sym typeface="Arial"/>
              </a:defRPr>
            </a:lvl5pPr>
            <a:lvl6pPr marL="122554" marR="0" lvl="5" indent="0" algn="l" rtl="0">
              <a:lnSpc>
                <a:spcPct val="117499"/>
              </a:lnSpc>
              <a:spcBef>
                <a:spcPts val="0"/>
              </a:spcBef>
              <a:buNone/>
              <a:defRPr sz="1400" b="0" i="0">
                <a:solidFill>
                  <a:schemeClr val="lt1"/>
                </a:solidFill>
                <a:latin typeface="Arial"/>
                <a:ea typeface="Arial"/>
                <a:cs typeface="Arial"/>
                <a:sym typeface="Arial"/>
              </a:defRPr>
            </a:lvl6pPr>
            <a:lvl7pPr marL="122554" marR="0" lvl="6" indent="0" algn="l" rtl="0">
              <a:lnSpc>
                <a:spcPct val="117499"/>
              </a:lnSpc>
              <a:spcBef>
                <a:spcPts val="0"/>
              </a:spcBef>
              <a:buNone/>
              <a:defRPr sz="1400" b="0" i="0">
                <a:solidFill>
                  <a:schemeClr val="lt1"/>
                </a:solidFill>
                <a:latin typeface="Arial"/>
                <a:ea typeface="Arial"/>
                <a:cs typeface="Arial"/>
                <a:sym typeface="Arial"/>
              </a:defRPr>
            </a:lvl7pPr>
            <a:lvl8pPr marL="122554" marR="0" lvl="7" indent="0" algn="l" rtl="0">
              <a:lnSpc>
                <a:spcPct val="117499"/>
              </a:lnSpc>
              <a:spcBef>
                <a:spcPts val="0"/>
              </a:spcBef>
              <a:buNone/>
              <a:defRPr sz="1400" b="0" i="0">
                <a:solidFill>
                  <a:schemeClr val="lt1"/>
                </a:solidFill>
                <a:latin typeface="Arial"/>
                <a:ea typeface="Arial"/>
                <a:cs typeface="Arial"/>
                <a:sym typeface="Arial"/>
              </a:defRPr>
            </a:lvl8pPr>
            <a:lvl9pPr marL="122554" marR="0" lvl="8" indent="0" algn="l" rtl="0">
              <a:lnSpc>
                <a:spcPct val="117499"/>
              </a:lnSpc>
              <a:spcBef>
                <a:spcPts val="0"/>
              </a:spcBef>
              <a:buNone/>
              <a:defRPr sz="1400" b="0" i="0">
                <a:solidFill>
                  <a:schemeClr val="lt1"/>
                </a:solidFill>
                <a:latin typeface="Arial"/>
                <a:ea typeface="Arial"/>
                <a:cs typeface="Arial"/>
                <a:sym typeface="Arial"/>
              </a:defRPr>
            </a:lvl9pPr>
          </a:lstStyle>
          <a:p>
            <a:pPr marL="122554" lvl="0" indent="0" algn="l" rtl="0">
              <a:spcBef>
                <a:spcPts val="0"/>
              </a:spcBef>
              <a:spcAft>
                <a:spcPts val="0"/>
              </a:spcAft>
              <a:buNone/>
            </a:pPr>
            <a:fld id="{00000000-1234-1234-1234-123412341234}" type="slidenum">
              <a:rPr lang="hi-IN"/>
              <a:pPr marL="122554" lvl="0" indent="0" algn="l" rtl="0">
                <a:spcBef>
                  <a:spcPts val="0"/>
                </a:spcBef>
                <a:spcAft>
                  <a:spcPts val="0"/>
                </a:spcAft>
                <a:buNone/>
              </a:pPr>
              <a:t>‹#›</a:t>
            </a:fld>
            <a:endParaRPr/>
          </a:p>
        </p:txBody>
      </p:sp>
    </p:spTree>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67"/>
        <p:cNvGrpSpPr/>
        <p:nvPr/>
      </p:nvGrpSpPr>
      <p:grpSpPr>
        <a:xfrm>
          <a:off x="0" y="0"/>
          <a:ext cx="0" cy="0"/>
          <a:chOff x="0" y="0"/>
          <a:chExt cx="0" cy="0"/>
        </a:xfrm>
      </p:grpSpPr>
      <p:sp>
        <p:nvSpPr>
          <p:cNvPr id="368" name="Google Shape;368;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0" name="Google Shape;370;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73"/>
        <p:cNvGrpSpPr/>
        <p:nvPr/>
      </p:nvGrpSpPr>
      <p:grpSpPr>
        <a:xfrm>
          <a:off x="0" y="0"/>
          <a:ext cx="0" cy="0"/>
          <a:chOff x="0" y="0"/>
          <a:chExt cx="0" cy="0"/>
        </a:xfrm>
      </p:grpSpPr>
      <p:sp>
        <p:nvSpPr>
          <p:cNvPr id="374" name="Google Shape;37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5" name="Google Shape;375;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6" name="Google Shape;37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79"/>
        <p:cNvGrpSpPr/>
        <p:nvPr/>
      </p:nvGrpSpPr>
      <p:grpSpPr>
        <a:xfrm>
          <a:off x="0" y="0"/>
          <a:ext cx="0" cy="0"/>
          <a:chOff x="0" y="0"/>
          <a:chExt cx="0" cy="0"/>
        </a:xfrm>
      </p:grpSpPr>
      <p:sp>
        <p:nvSpPr>
          <p:cNvPr id="380" name="Google Shape;380;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1" name="Google Shape;381;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2" name="Google Shape;38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39"/>
        <p:cNvGrpSpPr/>
        <p:nvPr/>
      </p:nvGrpSpPr>
      <p:grpSpPr>
        <a:xfrm>
          <a:off x="0" y="0"/>
          <a:ext cx="0" cy="0"/>
          <a:chOff x="0" y="0"/>
          <a:chExt cx="0" cy="0"/>
        </a:xfrm>
      </p:grpSpPr>
      <p:sp>
        <p:nvSpPr>
          <p:cNvPr id="40" name="Google Shape;40;p6"/>
          <p:cNvSpPr txBox="1">
            <a:spLocks noGrp="1"/>
          </p:cNvSpPr>
          <p:nvPr>
            <p:ph type="ctrTitle"/>
          </p:nvPr>
        </p:nvSpPr>
        <p:spPr>
          <a:xfrm>
            <a:off x="3392592" y="916249"/>
            <a:ext cx="5406813" cy="438262"/>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FFFF00"/>
              </a:buClr>
              <a:buSzPts val="3200"/>
              <a:buFont typeface="Arial"/>
              <a:buNone/>
              <a:defRPr sz="3200" b="1" i="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subTitle" idx="1"/>
          </p:nvPr>
        </p:nvSpPr>
        <p:spPr>
          <a:xfrm>
            <a:off x="1828800" y="3840480"/>
            <a:ext cx="8534400" cy="520784"/>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dk1"/>
              </a:buClr>
              <a:buSzPts val="2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ctr" anchorCtr="0">
            <a:noAutofit/>
          </a:bodyPr>
          <a:lstStyle>
            <a:lvl1pPr marL="122554" marR="0" lvl="0" indent="0" algn="r">
              <a:lnSpc>
                <a:spcPct val="117499"/>
              </a:lnSpc>
              <a:spcBef>
                <a:spcPts val="0"/>
              </a:spcBef>
              <a:buNone/>
              <a:defRPr sz="1400" b="0" i="0">
                <a:solidFill>
                  <a:schemeClr val="lt1"/>
                </a:solidFill>
                <a:latin typeface="Arial"/>
                <a:ea typeface="Arial"/>
                <a:cs typeface="Arial"/>
                <a:sym typeface="Arial"/>
              </a:defRPr>
            </a:lvl1pPr>
            <a:lvl2pPr marL="122554" marR="0" lvl="1" indent="0" algn="r">
              <a:lnSpc>
                <a:spcPct val="117499"/>
              </a:lnSpc>
              <a:spcBef>
                <a:spcPts val="0"/>
              </a:spcBef>
              <a:buNone/>
              <a:defRPr sz="1400" b="0" i="0">
                <a:solidFill>
                  <a:schemeClr val="lt1"/>
                </a:solidFill>
                <a:latin typeface="Arial"/>
                <a:ea typeface="Arial"/>
                <a:cs typeface="Arial"/>
                <a:sym typeface="Arial"/>
              </a:defRPr>
            </a:lvl2pPr>
            <a:lvl3pPr marL="122554" marR="0" lvl="2" indent="0" algn="r">
              <a:lnSpc>
                <a:spcPct val="117499"/>
              </a:lnSpc>
              <a:spcBef>
                <a:spcPts val="0"/>
              </a:spcBef>
              <a:buNone/>
              <a:defRPr sz="1400" b="0" i="0">
                <a:solidFill>
                  <a:schemeClr val="lt1"/>
                </a:solidFill>
                <a:latin typeface="Arial"/>
                <a:ea typeface="Arial"/>
                <a:cs typeface="Arial"/>
                <a:sym typeface="Arial"/>
              </a:defRPr>
            </a:lvl3pPr>
            <a:lvl4pPr marL="122554" marR="0" lvl="3" indent="0" algn="r">
              <a:lnSpc>
                <a:spcPct val="117499"/>
              </a:lnSpc>
              <a:spcBef>
                <a:spcPts val="0"/>
              </a:spcBef>
              <a:buNone/>
              <a:defRPr sz="1400" b="0" i="0">
                <a:solidFill>
                  <a:schemeClr val="lt1"/>
                </a:solidFill>
                <a:latin typeface="Arial"/>
                <a:ea typeface="Arial"/>
                <a:cs typeface="Arial"/>
                <a:sym typeface="Arial"/>
              </a:defRPr>
            </a:lvl4pPr>
            <a:lvl5pPr marL="122554" marR="0" lvl="4" indent="0" algn="r">
              <a:lnSpc>
                <a:spcPct val="117499"/>
              </a:lnSpc>
              <a:spcBef>
                <a:spcPts val="0"/>
              </a:spcBef>
              <a:buNone/>
              <a:defRPr sz="1400" b="0" i="0">
                <a:solidFill>
                  <a:schemeClr val="lt1"/>
                </a:solidFill>
                <a:latin typeface="Arial"/>
                <a:ea typeface="Arial"/>
                <a:cs typeface="Arial"/>
                <a:sym typeface="Arial"/>
              </a:defRPr>
            </a:lvl5pPr>
            <a:lvl6pPr marL="122554" marR="0" lvl="5" indent="0" algn="r">
              <a:lnSpc>
                <a:spcPct val="117499"/>
              </a:lnSpc>
              <a:spcBef>
                <a:spcPts val="0"/>
              </a:spcBef>
              <a:buNone/>
              <a:defRPr sz="1400" b="0" i="0">
                <a:solidFill>
                  <a:schemeClr val="lt1"/>
                </a:solidFill>
                <a:latin typeface="Arial"/>
                <a:ea typeface="Arial"/>
                <a:cs typeface="Arial"/>
                <a:sym typeface="Arial"/>
              </a:defRPr>
            </a:lvl6pPr>
            <a:lvl7pPr marL="122554" marR="0" lvl="6" indent="0" algn="r">
              <a:lnSpc>
                <a:spcPct val="117499"/>
              </a:lnSpc>
              <a:spcBef>
                <a:spcPts val="0"/>
              </a:spcBef>
              <a:buNone/>
              <a:defRPr sz="1400" b="0" i="0">
                <a:solidFill>
                  <a:schemeClr val="lt1"/>
                </a:solidFill>
                <a:latin typeface="Arial"/>
                <a:ea typeface="Arial"/>
                <a:cs typeface="Arial"/>
                <a:sym typeface="Arial"/>
              </a:defRPr>
            </a:lvl7pPr>
            <a:lvl8pPr marL="122554" marR="0" lvl="7" indent="0" algn="r">
              <a:lnSpc>
                <a:spcPct val="117499"/>
              </a:lnSpc>
              <a:spcBef>
                <a:spcPts val="0"/>
              </a:spcBef>
              <a:buNone/>
              <a:defRPr sz="1400" b="0" i="0">
                <a:solidFill>
                  <a:schemeClr val="lt1"/>
                </a:solidFill>
                <a:latin typeface="Arial"/>
                <a:ea typeface="Arial"/>
                <a:cs typeface="Arial"/>
                <a:sym typeface="Arial"/>
              </a:defRPr>
            </a:lvl8pPr>
            <a:lvl9pPr marL="122554" marR="0" lvl="8" indent="0" algn="r">
              <a:lnSpc>
                <a:spcPct val="117499"/>
              </a:lnSpc>
              <a:spcBef>
                <a:spcPts val="0"/>
              </a:spcBef>
              <a:buNone/>
              <a:defRPr sz="1400" b="0" i="0">
                <a:solidFill>
                  <a:schemeClr val="lt1"/>
                </a:solidFill>
                <a:latin typeface="Arial"/>
                <a:ea typeface="Arial"/>
                <a:cs typeface="Arial"/>
                <a:sym typeface="Arial"/>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85"/>
        <p:cNvGrpSpPr/>
        <p:nvPr/>
      </p:nvGrpSpPr>
      <p:grpSpPr>
        <a:xfrm>
          <a:off x="0" y="0"/>
          <a:ext cx="0" cy="0"/>
          <a:chOff x="0" y="0"/>
          <a:chExt cx="0" cy="0"/>
        </a:xfrm>
      </p:grpSpPr>
      <p:sp>
        <p:nvSpPr>
          <p:cNvPr id="386" name="Google Shape;386;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7" name="Google Shape;387;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92"/>
        <p:cNvGrpSpPr/>
        <p:nvPr/>
      </p:nvGrpSpPr>
      <p:grpSpPr>
        <a:xfrm>
          <a:off x="0" y="0"/>
          <a:ext cx="0" cy="0"/>
          <a:chOff x="0" y="0"/>
          <a:chExt cx="0" cy="0"/>
        </a:xfrm>
      </p:grpSpPr>
      <p:sp>
        <p:nvSpPr>
          <p:cNvPr id="393" name="Google Shape;393;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5" name="Google Shape;395;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6" name="Google Shape;396;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7" name="Google Shape;397;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9" name="Google Shape;39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01"/>
        <p:cNvGrpSpPr/>
        <p:nvPr/>
      </p:nvGrpSpPr>
      <p:grpSpPr>
        <a:xfrm>
          <a:off x="0" y="0"/>
          <a:ext cx="0" cy="0"/>
          <a:chOff x="0" y="0"/>
          <a:chExt cx="0" cy="0"/>
        </a:xfrm>
      </p:grpSpPr>
      <p:sp>
        <p:nvSpPr>
          <p:cNvPr id="402" name="Google Shape;402;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3" name="Google Shape;40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4" name="Google Shape;40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06"/>
        <p:cNvGrpSpPr/>
        <p:nvPr/>
      </p:nvGrpSpPr>
      <p:grpSpPr>
        <a:xfrm>
          <a:off x="0" y="0"/>
          <a:ext cx="0" cy="0"/>
          <a:chOff x="0" y="0"/>
          <a:chExt cx="0" cy="0"/>
        </a:xfrm>
      </p:grpSpPr>
      <p:sp>
        <p:nvSpPr>
          <p:cNvPr id="407" name="Google Shape;407;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
        <p:nvSpPr>
          <p:cNvPr id="410" name="Google Shape;410;p58"/>
          <p:cNvSpPr/>
          <p:nvPr/>
        </p:nvSpPr>
        <p:spPr>
          <a:xfrm>
            <a:off x="0" y="6092765"/>
            <a:ext cx="12190322" cy="765235"/>
          </a:xfrm>
          <a:custGeom>
            <a:avLst/>
            <a:gdLst/>
            <a:ahLst/>
            <a:cxnLst/>
            <a:rect l="l" t="t"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0">
                <a:schemeClr val="accent2"/>
              </a:gs>
              <a:gs pos="13000">
                <a:schemeClr val="accent2"/>
              </a:gs>
              <a:gs pos="84000">
                <a:schemeClr val="accent3"/>
              </a:gs>
              <a:gs pos="100000">
                <a:schemeClr val="accent3"/>
              </a:gs>
            </a:gsLst>
            <a:lin ang="0" scaled="0"/>
          </a:gra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3000"/>
              <a:buFont typeface="Calibri"/>
              <a:buNone/>
            </a:pPr>
            <a:endParaRPr sz="30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411"/>
        <p:cNvGrpSpPr/>
        <p:nvPr/>
      </p:nvGrpSpPr>
      <p:grpSpPr>
        <a:xfrm>
          <a:off x="0" y="0"/>
          <a:ext cx="0" cy="0"/>
          <a:chOff x="0" y="0"/>
          <a:chExt cx="0" cy="0"/>
        </a:xfrm>
      </p:grpSpPr>
      <p:sp>
        <p:nvSpPr>
          <p:cNvPr id="412" name="Google Shape;412;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3" name="Google Shape;413;p5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4" name="Google Shape;414;p5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5" name="Google Shape;41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418"/>
        <p:cNvGrpSpPr/>
        <p:nvPr/>
      </p:nvGrpSpPr>
      <p:grpSpPr>
        <a:xfrm>
          <a:off x="0" y="0"/>
          <a:ext cx="0" cy="0"/>
          <a:chOff x="0" y="0"/>
          <a:chExt cx="0" cy="0"/>
        </a:xfrm>
      </p:grpSpPr>
      <p:sp>
        <p:nvSpPr>
          <p:cNvPr id="419" name="Google Shape;419;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0" name="Google Shape;420;p60"/>
          <p:cNvSpPr>
            <a:spLocks noGrp="1"/>
          </p:cNvSpPr>
          <p:nvPr>
            <p:ph type="pic" idx="2"/>
          </p:nvPr>
        </p:nvSpPr>
        <p:spPr>
          <a:xfrm>
            <a:off x="5183188" y="987425"/>
            <a:ext cx="6172200" cy="4873625"/>
          </a:xfrm>
          <a:prstGeom prst="rect">
            <a:avLst/>
          </a:prstGeom>
          <a:noFill/>
          <a:ln>
            <a:noFill/>
          </a:ln>
        </p:spPr>
      </p:sp>
      <p:sp>
        <p:nvSpPr>
          <p:cNvPr id="421" name="Google Shape;421;p6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2" name="Google Shape;42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425"/>
        <p:cNvGrpSpPr/>
        <p:nvPr/>
      </p:nvGrpSpPr>
      <p:grpSpPr>
        <a:xfrm>
          <a:off x="0" y="0"/>
          <a:ext cx="0" cy="0"/>
          <a:chOff x="0" y="0"/>
          <a:chExt cx="0" cy="0"/>
        </a:xfrm>
      </p:grpSpPr>
      <p:sp>
        <p:nvSpPr>
          <p:cNvPr id="426" name="Google Shape;426;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7" name="Google Shape;427;p6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8" name="Google Shape;428;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9" name="Google Shape;429;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431"/>
        <p:cNvGrpSpPr/>
        <p:nvPr/>
      </p:nvGrpSpPr>
      <p:grpSpPr>
        <a:xfrm>
          <a:off x="0" y="0"/>
          <a:ext cx="0" cy="0"/>
          <a:chOff x="0" y="0"/>
          <a:chExt cx="0" cy="0"/>
        </a:xfrm>
      </p:grpSpPr>
      <p:sp>
        <p:nvSpPr>
          <p:cNvPr id="432" name="Google Shape;432;p6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3" name="Google Shape;433;p6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4" name="Google Shape;434;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5" name="Google Shape;435;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6" name="Google Shape;436;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slidemodel2">
  <p:cSld name="slidemodel2">
    <p:spTree>
      <p:nvGrpSpPr>
        <p:cNvPr id="1" name="Shape 437"/>
        <p:cNvGrpSpPr/>
        <p:nvPr/>
      </p:nvGrpSpPr>
      <p:grpSpPr>
        <a:xfrm>
          <a:off x="0" y="0"/>
          <a:ext cx="0" cy="0"/>
          <a:chOff x="0" y="0"/>
          <a:chExt cx="0" cy="0"/>
        </a:xfrm>
      </p:grpSpPr>
      <p:sp>
        <p:nvSpPr>
          <p:cNvPr id="438" name="Google Shape;438;p63"/>
          <p:cNvSpPr txBox="1">
            <a:spLocks noGrp="1"/>
          </p:cNvSpPr>
          <p:nvPr>
            <p:ph type="title"/>
          </p:nvPr>
        </p:nvSpPr>
        <p:spPr>
          <a:xfrm>
            <a:off x="3218672" y="2870634"/>
            <a:ext cx="5932223" cy="71108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9" name="Google Shape;439;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442"/>
        <p:cNvGrpSpPr/>
        <p:nvPr/>
      </p:nvGrpSpPr>
      <p:grpSpPr>
        <a:xfrm>
          <a:off x="0" y="0"/>
          <a:ext cx="0" cy="0"/>
          <a:chOff x="0" y="0"/>
          <a:chExt cx="0" cy="0"/>
        </a:xfrm>
      </p:grpSpPr>
      <p:sp>
        <p:nvSpPr>
          <p:cNvPr id="443" name="Google Shape;443;p64"/>
          <p:cNvSpPr>
            <a:spLocks noGrp="1"/>
          </p:cNvSpPr>
          <p:nvPr>
            <p:ph type="title"/>
          </p:nvPr>
        </p:nvSpPr>
        <p:spPr>
          <a:xfrm>
            <a:off x="1097280" y="200177"/>
            <a:ext cx="9889588" cy="775778"/>
          </a:xfrm>
          <a:prstGeom prst="roundRect">
            <a:avLst>
              <a:gd name="adj" fmla="val 27547"/>
            </a:avLst>
          </a:prstGeom>
          <a:solidFill>
            <a:schemeClr val="lt1"/>
          </a:solidFill>
          <a:ln>
            <a:noFill/>
          </a:ln>
          <a:effectLst>
            <a:outerShdw blurRad="149987" dist="250190" dir="8460000" algn="ctr">
              <a:srgbClr val="000000">
                <a:alpha val="27843"/>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sz="4400" b="1">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4" name="Google Shape;444;p64"/>
          <p:cNvSpPr/>
          <p:nvPr/>
        </p:nvSpPr>
        <p:spPr>
          <a:xfrm>
            <a:off x="0" y="6597352"/>
            <a:ext cx="12192000" cy="260648"/>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64"/>
          <p:cNvSpPr txBox="1">
            <a:spLocks noGrp="1"/>
          </p:cNvSpPr>
          <p:nvPr>
            <p:ph type="body" idx="1"/>
          </p:nvPr>
        </p:nvSpPr>
        <p:spPr>
          <a:xfrm>
            <a:off x="0" y="1300803"/>
            <a:ext cx="12192000" cy="419379"/>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rgbClr val="595959"/>
              </a:buClr>
              <a:buSzPts val="2400"/>
              <a:buFont typeface="Calibri"/>
              <a:buNone/>
              <a:defRPr sz="2400" b="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pic>
        <p:nvPicPr>
          <p:cNvPr id="51" name="Google Shape;51;p7"/>
          <p:cNvPicPr preferRelativeResize="0"/>
          <p:nvPr/>
        </p:nvPicPr>
        <p:blipFill rotWithShape="1">
          <a:blip r:embed="rId2">
            <a:alphaModFix/>
          </a:blip>
          <a:srcRect/>
          <a:stretch/>
        </p:blipFill>
        <p:spPr>
          <a:xfrm>
            <a:off x="-268521" y="18013"/>
            <a:ext cx="1587426" cy="1132694"/>
          </a:xfrm>
          <a:prstGeom prst="rect">
            <a:avLst/>
          </a:prstGeom>
          <a:noFill/>
          <a:ln>
            <a:noFill/>
          </a:ln>
        </p:spPr>
      </p:pic>
      <p:pic>
        <p:nvPicPr>
          <p:cNvPr id="52" name="Google Shape;52;p7"/>
          <p:cNvPicPr preferRelativeResize="0"/>
          <p:nvPr/>
        </p:nvPicPr>
        <p:blipFill rotWithShape="1">
          <a:blip r:embed="rId3">
            <a:alphaModFix/>
          </a:blip>
          <a:srcRect/>
          <a:stretch/>
        </p:blipFill>
        <p:spPr>
          <a:xfrm>
            <a:off x="11150195" y="0"/>
            <a:ext cx="992569" cy="113400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446"/>
        <p:cNvGrpSpPr/>
        <p:nvPr/>
      </p:nvGrpSpPr>
      <p:grpSpPr>
        <a:xfrm>
          <a:off x="0" y="0"/>
          <a:ext cx="0" cy="0"/>
          <a:chOff x="0" y="0"/>
          <a:chExt cx="0" cy="0"/>
        </a:xfrm>
      </p:grpSpPr>
      <p:sp>
        <p:nvSpPr>
          <p:cNvPr id="447" name="Google Shape;447;p65"/>
          <p:cNvSpPr txBox="1">
            <a:spLocks noGrp="1"/>
          </p:cNvSpPr>
          <p:nvPr>
            <p:ph type="ctrTitle"/>
          </p:nvPr>
        </p:nvSpPr>
        <p:spPr>
          <a:xfrm>
            <a:off x="3392592" y="878840"/>
            <a:ext cx="5406813" cy="492443"/>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FFFF00"/>
              </a:buClr>
              <a:buSzPts val="3200"/>
              <a:buFont typeface="Arial"/>
              <a:buNone/>
              <a:defRPr sz="3200" b="1" i="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8" name="Google Shape;448;p65"/>
          <p:cNvSpPr txBox="1">
            <a:spLocks noGrp="1"/>
          </p:cNvSpPr>
          <p:nvPr>
            <p:ph type="subTitle" idx="1"/>
          </p:nvPr>
        </p:nvSpPr>
        <p:spPr>
          <a:xfrm>
            <a:off x="1828800" y="3840480"/>
            <a:ext cx="8534400" cy="307777"/>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dk1"/>
              </a:buClr>
              <a:buSzPts val="2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449" name="Google Shape;449;p65"/>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65"/>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65"/>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ctr" anchorCtr="0">
            <a:noAutofit/>
          </a:bodyPr>
          <a:lstStyle>
            <a:lvl1pPr marL="122554" marR="0" lvl="0" indent="0" algn="r">
              <a:lnSpc>
                <a:spcPct val="117499"/>
              </a:lnSpc>
              <a:spcBef>
                <a:spcPts val="0"/>
              </a:spcBef>
              <a:buNone/>
              <a:defRPr sz="1400" b="0" i="0">
                <a:solidFill>
                  <a:schemeClr val="lt1"/>
                </a:solidFill>
                <a:latin typeface="Arial"/>
                <a:ea typeface="Arial"/>
                <a:cs typeface="Arial"/>
                <a:sym typeface="Arial"/>
              </a:defRPr>
            </a:lvl1pPr>
            <a:lvl2pPr marL="122554" marR="0" lvl="1" indent="0" algn="r">
              <a:lnSpc>
                <a:spcPct val="117499"/>
              </a:lnSpc>
              <a:spcBef>
                <a:spcPts val="0"/>
              </a:spcBef>
              <a:buNone/>
              <a:defRPr sz="1400" b="0" i="0">
                <a:solidFill>
                  <a:schemeClr val="lt1"/>
                </a:solidFill>
                <a:latin typeface="Arial"/>
                <a:ea typeface="Arial"/>
                <a:cs typeface="Arial"/>
                <a:sym typeface="Arial"/>
              </a:defRPr>
            </a:lvl2pPr>
            <a:lvl3pPr marL="122554" marR="0" lvl="2" indent="0" algn="r">
              <a:lnSpc>
                <a:spcPct val="117499"/>
              </a:lnSpc>
              <a:spcBef>
                <a:spcPts val="0"/>
              </a:spcBef>
              <a:buNone/>
              <a:defRPr sz="1400" b="0" i="0">
                <a:solidFill>
                  <a:schemeClr val="lt1"/>
                </a:solidFill>
                <a:latin typeface="Arial"/>
                <a:ea typeface="Arial"/>
                <a:cs typeface="Arial"/>
                <a:sym typeface="Arial"/>
              </a:defRPr>
            </a:lvl3pPr>
            <a:lvl4pPr marL="122554" marR="0" lvl="3" indent="0" algn="r">
              <a:lnSpc>
                <a:spcPct val="117499"/>
              </a:lnSpc>
              <a:spcBef>
                <a:spcPts val="0"/>
              </a:spcBef>
              <a:buNone/>
              <a:defRPr sz="1400" b="0" i="0">
                <a:solidFill>
                  <a:schemeClr val="lt1"/>
                </a:solidFill>
                <a:latin typeface="Arial"/>
                <a:ea typeface="Arial"/>
                <a:cs typeface="Arial"/>
                <a:sym typeface="Arial"/>
              </a:defRPr>
            </a:lvl4pPr>
            <a:lvl5pPr marL="122554" marR="0" lvl="4" indent="0" algn="r">
              <a:lnSpc>
                <a:spcPct val="117499"/>
              </a:lnSpc>
              <a:spcBef>
                <a:spcPts val="0"/>
              </a:spcBef>
              <a:buNone/>
              <a:defRPr sz="1400" b="0" i="0">
                <a:solidFill>
                  <a:schemeClr val="lt1"/>
                </a:solidFill>
                <a:latin typeface="Arial"/>
                <a:ea typeface="Arial"/>
                <a:cs typeface="Arial"/>
                <a:sym typeface="Arial"/>
              </a:defRPr>
            </a:lvl5pPr>
            <a:lvl6pPr marL="122554" marR="0" lvl="5" indent="0" algn="r">
              <a:lnSpc>
                <a:spcPct val="117499"/>
              </a:lnSpc>
              <a:spcBef>
                <a:spcPts val="0"/>
              </a:spcBef>
              <a:buNone/>
              <a:defRPr sz="1400" b="0" i="0">
                <a:solidFill>
                  <a:schemeClr val="lt1"/>
                </a:solidFill>
                <a:latin typeface="Arial"/>
                <a:ea typeface="Arial"/>
                <a:cs typeface="Arial"/>
                <a:sym typeface="Arial"/>
              </a:defRPr>
            </a:lvl6pPr>
            <a:lvl7pPr marL="122554" marR="0" lvl="6" indent="0" algn="r">
              <a:lnSpc>
                <a:spcPct val="117499"/>
              </a:lnSpc>
              <a:spcBef>
                <a:spcPts val="0"/>
              </a:spcBef>
              <a:buNone/>
              <a:defRPr sz="1400" b="0" i="0">
                <a:solidFill>
                  <a:schemeClr val="lt1"/>
                </a:solidFill>
                <a:latin typeface="Arial"/>
                <a:ea typeface="Arial"/>
                <a:cs typeface="Arial"/>
                <a:sym typeface="Arial"/>
              </a:defRPr>
            </a:lvl7pPr>
            <a:lvl8pPr marL="122554" marR="0" lvl="7" indent="0" algn="r">
              <a:lnSpc>
                <a:spcPct val="117499"/>
              </a:lnSpc>
              <a:spcBef>
                <a:spcPts val="0"/>
              </a:spcBef>
              <a:buNone/>
              <a:defRPr sz="1400" b="0" i="0">
                <a:solidFill>
                  <a:schemeClr val="lt1"/>
                </a:solidFill>
                <a:latin typeface="Arial"/>
                <a:ea typeface="Arial"/>
                <a:cs typeface="Arial"/>
                <a:sym typeface="Arial"/>
              </a:defRPr>
            </a:lvl8pPr>
            <a:lvl9pPr marL="122554" marR="0" lvl="8" indent="0" algn="r">
              <a:lnSpc>
                <a:spcPct val="117499"/>
              </a:lnSpc>
              <a:spcBef>
                <a:spcPts val="0"/>
              </a:spcBef>
              <a:buNone/>
              <a:defRPr sz="1400" b="0" i="0">
                <a:solidFill>
                  <a:schemeClr val="lt1"/>
                </a:solidFill>
                <a:latin typeface="Arial"/>
                <a:ea typeface="Arial"/>
                <a:cs typeface="Arial"/>
                <a:sym typeface="Arial"/>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EFEDE3"/>
                </a:solidFill>
              </a:defRPr>
            </a:lvl1pPr>
            <a:lvl2pPr marL="0" lvl="1" indent="0" algn="r">
              <a:spcBef>
                <a:spcPts val="0"/>
              </a:spcBef>
              <a:buNone/>
              <a:defRPr>
                <a:solidFill>
                  <a:srgbClr val="EFEDE3"/>
                </a:solidFill>
              </a:defRPr>
            </a:lvl2pPr>
            <a:lvl3pPr marL="0" lvl="2" indent="0" algn="r">
              <a:spcBef>
                <a:spcPts val="0"/>
              </a:spcBef>
              <a:buNone/>
              <a:defRPr>
                <a:solidFill>
                  <a:srgbClr val="EFEDE3"/>
                </a:solidFill>
              </a:defRPr>
            </a:lvl3pPr>
            <a:lvl4pPr marL="0" lvl="3" indent="0" algn="r">
              <a:spcBef>
                <a:spcPts val="0"/>
              </a:spcBef>
              <a:buNone/>
              <a:defRPr>
                <a:solidFill>
                  <a:srgbClr val="EFEDE3"/>
                </a:solidFill>
              </a:defRPr>
            </a:lvl4pPr>
            <a:lvl5pPr marL="0" lvl="4" indent="0" algn="r">
              <a:spcBef>
                <a:spcPts val="0"/>
              </a:spcBef>
              <a:buNone/>
              <a:defRPr>
                <a:solidFill>
                  <a:srgbClr val="EFEDE3"/>
                </a:solidFill>
              </a:defRPr>
            </a:lvl5pPr>
            <a:lvl6pPr marL="0" lvl="5" indent="0" algn="r">
              <a:spcBef>
                <a:spcPts val="0"/>
              </a:spcBef>
              <a:buNone/>
              <a:defRPr>
                <a:solidFill>
                  <a:srgbClr val="EFEDE3"/>
                </a:solidFill>
              </a:defRPr>
            </a:lvl6pPr>
            <a:lvl7pPr marL="0" lvl="6" indent="0" algn="r">
              <a:spcBef>
                <a:spcPts val="0"/>
              </a:spcBef>
              <a:buNone/>
              <a:defRPr>
                <a:solidFill>
                  <a:srgbClr val="EFEDE3"/>
                </a:solidFill>
              </a:defRPr>
            </a:lvl7pPr>
            <a:lvl8pPr marL="0" lvl="7" indent="0" algn="r">
              <a:spcBef>
                <a:spcPts val="0"/>
              </a:spcBef>
              <a:buNone/>
              <a:defRPr>
                <a:solidFill>
                  <a:srgbClr val="EFEDE3"/>
                </a:solidFill>
              </a:defRPr>
            </a:lvl8pPr>
            <a:lvl9pPr marL="0" lvl="8" indent="0" algn="r">
              <a:spcBef>
                <a:spcPts val="0"/>
              </a:spcBef>
              <a:buNone/>
              <a:defRPr>
                <a:solidFill>
                  <a:srgbClr val="EFEDE3"/>
                </a:solidFill>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pic>
        <p:nvPicPr>
          <p:cNvPr id="59" name="Google Shape;59;p8"/>
          <p:cNvPicPr preferRelativeResize="0"/>
          <p:nvPr/>
        </p:nvPicPr>
        <p:blipFill rotWithShape="1">
          <a:blip r:embed="rId2">
            <a:alphaModFix/>
          </a:blip>
          <a:srcRect/>
          <a:stretch/>
        </p:blipFill>
        <p:spPr>
          <a:xfrm>
            <a:off x="-268521" y="18013"/>
            <a:ext cx="1587426" cy="1132694"/>
          </a:xfrm>
          <a:prstGeom prst="rect">
            <a:avLst/>
          </a:prstGeom>
          <a:noFill/>
          <a:ln>
            <a:noFill/>
          </a:ln>
        </p:spPr>
      </p:pic>
      <p:pic>
        <p:nvPicPr>
          <p:cNvPr id="60" name="Google Shape;60;p8"/>
          <p:cNvPicPr preferRelativeResize="0"/>
          <p:nvPr/>
        </p:nvPicPr>
        <p:blipFill rotWithShape="1">
          <a:blip r:embed="rId3">
            <a:alphaModFix/>
          </a:blip>
          <a:srcRect/>
          <a:stretch/>
        </p:blipFill>
        <p:spPr>
          <a:xfrm>
            <a:off x="11150195" y="0"/>
            <a:ext cx="992569" cy="1134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11.png"/><Relationship Id="rId2" Type="http://schemas.openxmlformats.org/officeDocument/2006/relationships/slideLayout" Target="../slideLayouts/slideLayout48.xml"/><Relationship Id="rId16" Type="http://schemas.openxmlformats.org/officeDocument/2006/relationships/image" Target="../media/image1.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122554" marR="0" lvl="0" indent="0" algn="r" rtl="0">
              <a:lnSpc>
                <a:spcPct val="137083"/>
              </a:lnSpc>
              <a:spcBef>
                <a:spcPts val="0"/>
              </a:spcBef>
              <a:buNone/>
              <a:defRPr sz="1200" b="0" i="0" u="none" strike="noStrike" cap="none">
                <a:solidFill>
                  <a:srgbClr val="888888"/>
                </a:solidFill>
                <a:latin typeface="Calibri"/>
                <a:ea typeface="Calibri"/>
                <a:cs typeface="Calibri"/>
                <a:sym typeface="Calibri"/>
              </a:defRPr>
            </a:lvl1pPr>
            <a:lvl2pPr marL="122554" marR="0" lvl="1" indent="0" algn="r" rtl="0">
              <a:lnSpc>
                <a:spcPct val="137083"/>
              </a:lnSpc>
              <a:spcBef>
                <a:spcPts val="0"/>
              </a:spcBef>
              <a:buNone/>
              <a:defRPr sz="1200" b="0" i="0" u="none" strike="noStrike" cap="none">
                <a:solidFill>
                  <a:srgbClr val="888888"/>
                </a:solidFill>
                <a:latin typeface="Calibri"/>
                <a:ea typeface="Calibri"/>
                <a:cs typeface="Calibri"/>
                <a:sym typeface="Calibri"/>
              </a:defRPr>
            </a:lvl2pPr>
            <a:lvl3pPr marL="122554" marR="0" lvl="2" indent="0" algn="r" rtl="0">
              <a:lnSpc>
                <a:spcPct val="137083"/>
              </a:lnSpc>
              <a:spcBef>
                <a:spcPts val="0"/>
              </a:spcBef>
              <a:buNone/>
              <a:defRPr sz="1200" b="0" i="0" u="none" strike="noStrike" cap="none">
                <a:solidFill>
                  <a:srgbClr val="888888"/>
                </a:solidFill>
                <a:latin typeface="Calibri"/>
                <a:ea typeface="Calibri"/>
                <a:cs typeface="Calibri"/>
                <a:sym typeface="Calibri"/>
              </a:defRPr>
            </a:lvl3pPr>
            <a:lvl4pPr marL="122554" marR="0" lvl="3" indent="0" algn="r" rtl="0">
              <a:lnSpc>
                <a:spcPct val="137083"/>
              </a:lnSpc>
              <a:spcBef>
                <a:spcPts val="0"/>
              </a:spcBef>
              <a:buNone/>
              <a:defRPr sz="1200" b="0" i="0" u="none" strike="noStrike" cap="none">
                <a:solidFill>
                  <a:srgbClr val="888888"/>
                </a:solidFill>
                <a:latin typeface="Calibri"/>
                <a:ea typeface="Calibri"/>
                <a:cs typeface="Calibri"/>
                <a:sym typeface="Calibri"/>
              </a:defRPr>
            </a:lvl4pPr>
            <a:lvl5pPr marL="122554" marR="0" lvl="4" indent="0" algn="r" rtl="0">
              <a:lnSpc>
                <a:spcPct val="137083"/>
              </a:lnSpc>
              <a:spcBef>
                <a:spcPts val="0"/>
              </a:spcBef>
              <a:buNone/>
              <a:defRPr sz="1200" b="0" i="0" u="none" strike="noStrike" cap="none">
                <a:solidFill>
                  <a:srgbClr val="888888"/>
                </a:solidFill>
                <a:latin typeface="Calibri"/>
                <a:ea typeface="Calibri"/>
                <a:cs typeface="Calibri"/>
                <a:sym typeface="Calibri"/>
              </a:defRPr>
            </a:lvl5pPr>
            <a:lvl6pPr marL="122554" marR="0" lvl="5" indent="0" algn="r" rtl="0">
              <a:lnSpc>
                <a:spcPct val="137083"/>
              </a:lnSpc>
              <a:spcBef>
                <a:spcPts val="0"/>
              </a:spcBef>
              <a:buNone/>
              <a:defRPr sz="1200" b="0" i="0" u="none" strike="noStrike" cap="none">
                <a:solidFill>
                  <a:srgbClr val="888888"/>
                </a:solidFill>
                <a:latin typeface="Calibri"/>
                <a:ea typeface="Calibri"/>
                <a:cs typeface="Calibri"/>
                <a:sym typeface="Calibri"/>
              </a:defRPr>
            </a:lvl6pPr>
            <a:lvl7pPr marL="122554" marR="0" lvl="6" indent="0" algn="r" rtl="0">
              <a:lnSpc>
                <a:spcPct val="137083"/>
              </a:lnSpc>
              <a:spcBef>
                <a:spcPts val="0"/>
              </a:spcBef>
              <a:buNone/>
              <a:defRPr sz="1200" b="0" i="0" u="none" strike="noStrike" cap="none">
                <a:solidFill>
                  <a:srgbClr val="888888"/>
                </a:solidFill>
                <a:latin typeface="Calibri"/>
                <a:ea typeface="Calibri"/>
                <a:cs typeface="Calibri"/>
                <a:sym typeface="Calibri"/>
              </a:defRPr>
            </a:lvl7pPr>
            <a:lvl8pPr marL="122554" marR="0" lvl="7" indent="0" algn="r" rtl="0">
              <a:lnSpc>
                <a:spcPct val="137083"/>
              </a:lnSpc>
              <a:spcBef>
                <a:spcPts val="0"/>
              </a:spcBef>
              <a:buNone/>
              <a:defRPr sz="1200" b="0" i="0" u="none" strike="noStrike" cap="none">
                <a:solidFill>
                  <a:srgbClr val="888888"/>
                </a:solidFill>
                <a:latin typeface="Calibri"/>
                <a:ea typeface="Calibri"/>
                <a:cs typeface="Calibri"/>
                <a:sym typeface="Calibri"/>
              </a:defRPr>
            </a:lvl8pPr>
            <a:lvl9pPr marL="122554" marR="0" lvl="8" indent="0" algn="r" rtl="0">
              <a:lnSpc>
                <a:spcPct val="137083"/>
              </a:lnSpc>
              <a:spcBef>
                <a:spcPts val="0"/>
              </a:spcBef>
              <a:buNone/>
              <a:defRPr sz="1200" b="0" i="0" u="none" strike="noStrike" cap="none">
                <a:solidFill>
                  <a:srgbClr val="888888"/>
                </a:solidFill>
                <a:latin typeface="Calibri"/>
                <a:ea typeface="Calibri"/>
                <a:cs typeface="Calibri"/>
                <a:sym typeface="Calibri"/>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21000">
              <a:srgbClr val="0070C0"/>
            </a:gs>
            <a:gs pos="89000">
              <a:srgbClr val="69A6D2"/>
            </a:gs>
            <a:gs pos="100000">
              <a:srgbClr val="E6E6E6"/>
            </a:gs>
          </a:gsLst>
          <a:lin ang="5400000" scaled="0"/>
        </a:grad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1209822" y="84515"/>
            <a:ext cx="9876718" cy="96496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4"/>
          <p:cNvSpPr txBox="1">
            <a:spLocks noGrp="1"/>
          </p:cNvSpPr>
          <p:nvPr>
            <p:ph type="body" idx="1"/>
          </p:nvPr>
        </p:nvSpPr>
        <p:spPr>
          <a:xfrm>
            <a:off x="838200" y="1235222"/>
            <a:ext cx="10515600" cy="494174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122554" marR="0" lvl="0" indent="0" algn="r" rtl="0">
              <a:lnSpc>
                <a:spcPct val="137083"/>
              </a:lnSpc>
              <a:spcBef>
                <a:spcPts val="0"/>
              </a:spcBef>
              <a:buNone/>
              <a:defRPr sz="1200">
                <a:solidFill>
                  <a:srgbClr val="888888"/>
                </a:solidFill>
                <a:latin typeface="Calibri"/>
                <a:ea typeface="Calibri"/>
                <a:cs typeface="Calibri"/>
                <a:sym typeface="Calibri"/>
              </a:defRPr>
            </a:lvl1pPr>
            <a:lvl2pPr marL="122554" marR="0" lvl="1" indent="0" algn="r" rtl="0">
              <a:lnSpc>
                <a:spcPct val="137083"/>
              </a:lnSpc>
              <a:spcBef>
                <a:spcPts val="0"/>
              </a:spcBef>
              <a:buNone/>
              <a:defRPr sz="1200">
                <a:solidFill>
                  <a:srgbClr val="888888"/>
                </a:solidFill>
                <a:latin typeface="Calibri"/>
                <a:ea typeface="Calibri"/>
                <a:cs typeface="Calibri"/>
                <a:sym typeface="Calibri"/>
              </a:defRPr>
            </a:lvl2pPr>
            <a:lvl3pPr marL="122554" marR="0" lvl="2" indent="0" algn="r" rtl="0">
              <a:lnSpc>
                <a:spcPct val="137083"/>
              </a:lnSpc>
              <a:spcBef>
                <a:spcPts val="0"/>
              </a:spcBef>
              <a:buNone/>
              <a:defRPr sz="1200">
                <a:solidFill>
                  <a:srgbClr val="888888"/>
                </a:solidFill>
                <a:latin typeface="Calibri"/>
                <a:ea typeface="Calibri"/>
                <a:cs typeface="Calibri"/>
                <a:sym typeface="Calibri"/>
              </a:defRPr>
            </a:lvl3pPr>
            <a:lvl4pPr marL="122554" marR="0" lvl="3" indent="0" algn="r" rtl="0">
              <a:lnSpc>
                <a:spcPct val="137083"/>
              </a:lnSpc>
              <a:spcBef>
                <a:spcPts val="0"/>
              </a:spcBef>
              <a:buNone/>
              <a:defRPr sz="1200">
                <a:solidFill>
                  <a:srgbClr val="888888"/>
                </a:solidFill>
                <a:latin typeface="Calibri"/>
                <a:ea typeface="Calibri"/>
                <a:cs typeface="Calibri"/>
                <a:sym typeface="Calibri"/>
              </a:defRPr>
            </a:lvl4pPr>
            <a:lvl5pPr marL="122554" marR="0" lvl="4" indent="0" algn="r" rtl="0">
              <a:lnSpc>
                <a:spcPct val="137083"/>
              </a:lnSpc>
              <a:spcBef>
                <a:spcPts val="0"/>
              </a:spcBef>
              <a:buNone/>
              <a:defRPr sz="1200">
                <a:solidFill>
                  <a:srgbClr val="888888"/>
                </a:solidFill>
                <a:latin typeface="Calibri"/>
                <a:ea typeface="Calibri"/>
                <a:cs typeface="Calibri"/>
                <a:sym typeface="Calibri"/>
              </a:defRPr>
            </a:lvl5pPr>
            <a:lvl6pPr marL="122554" marR="0" lvl="5" indent="0" algn="r" rtl="0">
              <a:lnSpc>
                <a:spcPct val="137083"/>
              </a:lnSpc>
              <a:spcBef>
                <a:spcPts val="0"/>
              </a:spcBef>
              <a:buNone/>
              <a:defRPr sz="1200">
                <a:solidFill>
                  <a:srgbClr val="888888"/>
                </a:solidFill>
                <a:latin typeface="Calibri"/>
                <a:ea typeface="Calibri"/>
                <a:cs typeface="Calibri"/>
                <a:sym typeface="Calibri"/>
              </a:defRPr>
            </a:lvl6pPr>
            <a:lvl7pPr marL="122554" marR="0" lvl="6" indent="0" algn="r" rtl="0">
              <a:lnSpc>
                <a:spcPct val="137083"/>
              </a:lnSpc>
              <a:spcBef>
                <a:spcPts val="0"/>
              </a:spcBef>
              <a:buNone/>
              <a:defRPr sz="1200">
                <a:solidFill>
                  <a:srgbClr val="888888"/>
                </a:solidFill>
                <a:latin typeface="Calibri"/>
                <a:ea typeface="Calibri"/>
                <a:cs typeface="Calibri"/>
                <a:sym typeface="Calibri"/>
              </a:defRPr>
            </a:lvl7pPr>
            <a:lvl8pPr marL="122554" marR="0" lvl="7" indent="0" algn="r" rtl="0">
              <a:lnSpc>
                <a:spcPct val="137083"/>
              </a:lnSpc>
              <a:spcBef>
                <a:spcPts val="0"/>
              </a:spcBef>
              <a:buNone/>
              <a:defRPr sz="1200">
                <a:solidFill>
                  <a:srgbClr val="888888"/>
                </a:solidFill>
                <a:latin typeface="Calibri"/>
                <a:ea typeface="Calibri"/>
                <a:cs typeface="Calibri"/>
                <a:sym typeface="Calibri"/>
              </a:defRPr>
            </a:lvl8pPr>
            <a:lvl9pPr marL="122554" marR="0" lvl="8" indent="0" algn="r" rtl="0">
              <a:lnSpc>
                <a:spcPct val="137083"/>
              </a:lnSpc>
              <a:spcBef>
                <a:spcPts val="0"/>
              </a:spcBef>
              <a:buNone/>
              <a:defRPr sz="1200">
                <a:solidFill>
                  <a:srgbClr val="888888"/>
                </a:solidFill>
                <a:latin typeface="Calibri"/>
                <a:ea typeface="Calibri"/>
                <a:cs typeface="Calibri"/>
                <a:sym typeface="Calibri"/>
              </a:defRPr>
            </a:lvl9pPr>
          </a:lstStyle>
          <a:p>
            <a:pPr marL="122554" lvl="0" indent="0" algn="r" rtl="0">
              <a:spcBef>
                <a:spcPts val="0"/>
              </a:spcBef>
              <a:spcAft>
                <a:spcPts val="0"/>
              </a:spcAft>
              <a:buNone/>
            </a:pPr>
            <a:fld id="{00000000-1234-1234-1234-123412341234}" type="slidenum">
              <a:rPr lang="hi-IN"/>
              <a:pPr marL="122554" lvl="0" indent="0" algn="r" rtl="0">
                <a:spcBef>
                  <a:spcPts val="0"/>
                </a:spcBef>
                <a:spcAft>
                  <a:spcPts val="0"/>
                </a:spcAft>
                <a:buNone/>
              </a:pPr>
              <a:t>‹#›</a:t>
            </a:fld>
            <a:endParaRPr/>
          </a:p>
        </p:txBody>
      </p:sp>
      <p:pic>
        <p:nvPicPr>
          <p:cNvPr id="100" name="Google Shape;100;p14"/>
          <p:cNvPicPr preferRelativeResize="0"/>
          <p:nvPr/>
        </p:nvPicPr>
        <p:blipFill rotWithShape="1">
          <a:blip r:embed="rId14">
            <a:alphaModFix/>
          </a:blip>
          <a:srcRect/>
          <a:stretch/>
        </p:blipFill>
        <p:spPr>
          <a:xfrm>
            <a:off x="-268521" y="18013"/>
            <a:ext cx="1587426" cy="1132694"/>
          </a:xfrm>
          <a:prstGeom prst="rect">
            <a:avLst/>
          </a:prstGeom>
          <a:noFill/>
          <a:ln>
            <a:noFill/>
          </a:ln>
        </p:spPr>
      </p:pic>
      <p:pic>
        <p:nvPicPr>
          <p:cNvPr id="101" name="Google Shape;101;p14"/>
          <p:cNvPicPr preferRelativeResize="0"/>
          <p:nvPr/>
        </p:nvPicPr>
        <p:blipFill rotWithShape="1">
          <a:blip r:embed="rId15">
            <a:alphaModFix/>
          </a:blip>
          <a:srcRect/>
          <a:stretch/>
        </p:blipFill>
        <p:spPr>
          <a:xfrm>
            <a:off x="11150195" y="0"/>
            <a:ext cx="992569" cy="1134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21000">
              <a:srgbClr val="0070C0"/>
            </a:gs>
            <a:gs pos="89000">
              <a:srgbClr val="69A6D2"/>
            </a:gs>
            <a:gs pos="100000">
              <a:srgbClr val="E6E6E6"/>
            </a:gs>
          </a:gsLst>
          <a:lin ang="5400000" scaled="0"/>
        </a:gradFill>
        <a:effectLst/>
      </p:bgPr>
    </p:bg>
    <p:spTree>
      <p:nvGrpSpPr>
        <p:cNvPr id="1" name="Shape 177"/>
        <p:cNvGrpSpPr/>
        <p:nvPr/>
      </p:nvGrpSpPr>
      <p:grpSpPr>
        <a:xfrm>
          <a:off x="0" y="0"/>
          <a:ext cx="0" cy="0"/>
          <a:chOff x="0" y="0"/>
          <a:chExt cx="0" cy="0"/>
        </a:xfrm>
      </p:grpSpPr>
      <p:pic>
        <p:nvPicPr>
          <p:cNvPr id="178" name="Google Shape;178;p27"/>
          <p:cNvPicPr preferRelativeResize="0"/>
          <p:nvPr/>
        </p:nvPicPr>
        <p:blipFill rotWithShape="1">
          <a:blip r:embed="rId18">
            <a:alphaModFix/>
          </a:blip>
          <a:srcRect/>
          <a:stretch/>
        </p:blipFill>
        <p:spPr>
          <a:xfrm>
            <a:off x="-132523" y="5393404"/>
            <a:ext cx="12467713" cy="1650124"/>
          </a:xfrm>
          <a:prstGeom prst="rect">
            <a:avLst/>
          </a:prstGeom>
          <a:noFill/>
          <a:ln>
            <a:noFill/>
          </a:ln>
        </p:spPr>
      </p:pic>
      <p:sp>
        <p:nvSpPr>
          <p:cNvPr id="179" name="Google Shape;179;p27"/>
          <p:cNvSpPr>
            <a:spLocks noGrp="1"/>
          </p:cNvSpPr>
          <p:nvPr>
            <p:ph type="title"/>
          </p:nvPr>
        </p:nvSpPr>
        <p:spPr>
          <a:xfrm>
            <a:off x="1329144" y="92616"/>
            <a:ext cx="9815066" cy="1058091"/>
          </a:xfrm>
          <a:prstGeom prst="roundRect">
            <a:avLst>
              <a:gd name="adj" fmla="val 16667"/>
            </a:avLst>
          </a:prstGeom>
          <a:solidFill>
            <a:srgbClr val="FFFFFF"/>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0" name="Google Shape;180;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B8B8B"/>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B8B8B"/>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B8B8B"/>
                </a:solidFill>
                <a:latin typeface="Calibri"/>
                <a:ea typeface="Calibri"/>
                <a:cs typeface="Calibri"/>
                <a:sym typeface="Calibri"/>
              </a:defRPr>
            </a:lvl1pPr>
            <a:lvl2pPr marL="0" marR="0" lvl="1" indent="0" algn="r" rtl="0">
              <a:spcBef>
                <a:spcPts val="0"/>
              </a:spcBef>
              <a:buNone/>
              <a:defRPr sz="1200">
                <a:solidFill>
                  <a:srgbClr val="8B8B8B"/>
                </a:solidFill>
                <a:latin typeface="Calibri"/>
                <a:ea typeface="Calibri"/>
                <a:cs typeface="Calibri"/>
                <a:sym typeface="Calibri"/>
              </a:defRPr>
            </a:lvl2pPr>
            <a:lvl3pPr marL="0" marR="0" lvl="2" indent="0" algn="r" rtl="0">
              <a:spcBef>
                <a:spcPts val="0"/>
              </a:spcBef>
              <a:buNone/>
              <a:defRPr sz="1200">
                <a:solidFill>
                  <a:srgbClr val="8B8B8B"/>
                </a:solidFill>
                <a:latin typeface="Calibri"/>
                <a:ea typeface="Calibri"/>
                <a:cs typeface="Calibri"/>
                <a:sym typeface="Calibri"/>
              </a:defRPr>
            </a:lvl3pPr>
            <a:lvl4pPr marL="0" marR="0" lvl="3" indent="0" algn="r" rtl="0">
              <a:spcBef>
                <a:spcPts val="0"/>
              </a:spcBef>
              <a:buNone/>
              <a:defRPr sz="1200">
                <a:solidFill>
                  <a:srgbClr val="8B8B8B"/>
                </a:solidFill>
                <a:latin typeface="Calibri"/>
                <a:ea typeface="Calibri"/>
                <a:cs typeface="Calibri"/>
                <a:sym typeface="Calibri"/>
              </a:defRPr>
            </a:lvl4pPr>
            <a:lvl5pPr marL="0" marR="0" lvl="4" indent="0" algn="r" rtl="0">
              <a:spcBef>
                <a:spcPts val="0"/>
              </a:spcBef>
              <a:buNone/>
              <a:defRPr sz="1200">
                <a:solidFill>
                  <a:srgbClr val="8B8B8B"/>
                </a:solidFill>
                <a:latin typeface="Calibri"/>
                <a:ea typeface="Calibri"/>
                <a:cs typeface="Calibri"/>
                <a:sym typeface="Calibri"/>
              </a:defRPr>
            </a:lvl5pPr>
            <a:lvl6pPr marL="0" marR="0" lvl="5" indent="0" algn="r" rtl="0">
              <a:spcBef>
                <a:spcPts val="0"/>
              </a:spcBef>
              <a:buNone/>
              <a:defRPr sz="1200">
                <a:solidFill>
                  <a:srgbClr val="8B8B8B"/>
                </a:solidFill>
                <a:latin typeface="Calibri"/>
                <a:ea typeface="Calibri"/>
                <a:cs typeface="Calibri"/>
                <a:sym typeface="Calibri"/>
              </a:defRPr>
            </a:lvl6pPr>
            <a:lvl7pPr marL="0" marR="0" lvl="6" indent="0" algn="r" rtl="0">
              <a:spcBef>
                <a:spcPts val="0"/>
              </a:spcBef>
              <a:buNone/>
              <a:defRPr sz="1200">
                <a:solidFill>
                  <a:srgbClr val="8B8B8B"/>
                </a:solidFill>
                <a:latin typeface="Calibri"/>
                <a:ea typeface="Calibri"/>
                <a:cs typeface="Calibri"/>
                <a:sym typeface="Calibri"/>
              </a:defRPr>
            </a:lvl7pPr>
            <a:lvl8pPr marL="0" marR="0" lvl="7" indent="0" algn="r" rtl="0">
              <a:spcBef>
                <a:spcPts val="0"/>
              </a:spcBef>
              <a:buNone/>
              <a:defRPr sz="1200">
                <a:solidFill>
                  <a:srgbClr val="8B8B8B"/>
                </a:solidFill>
                <a:latin typeface="Calibri"/>
                <a:ea typeface="Calibri"/>
                <a:cs typeface="Calibri"/>
                <a:sym typeface="Calibri"/>
              </a:defRPr>
            </a:lvl8pPr>
            <a:lvl9pPr marL="0" marR="0" lvl="8" indent="0" algn="r" rtl="0">
              <a:spcBef>
                <a:spcPts val="0"/>
              </a:spcBef>
              <a:buNone/>
              <a:defRPr sz="1200">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
        <p:nvSpPr>
          <p:cNvPr id="183" name="Google Shape;183;p2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508000" algn="l" rtl="0">
              <a:spcBef>
                <a:spcPts val="880"/>
              </a:spcBef>
              <a:spcAft>
                <a:spcPts val="0"/>
              </a:spcAft>
              <a:buClr>
                <a:schemeClr val="dk1"/>
              </a:buClr>
              <a:buSzPts val="4400"/>
              <a:buFont typeface="Arial"/>
              <a:buChar char="•"/>
              <a:defRPr sz="4400" b="1"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Noto Sans Symbols"/>
              <a:buChar char="⮚"/>
              <a:defRPr sz="4000" b="1"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Noto Sans Symbols"/>
              <a:buChar char="❖"/>
              <a:defRPr sz="3600" b="1"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1"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4" name="Google Shape;184;p27"/>
          <p:cNvPicPr preferRelativeResize="0"/>
          <p:nvPr/>
        </p:nvPicPr>
        <p:blipFill rotWithShape="1">
          <a:blip r:embed="rId19">
            <a:alphaModFix/>
          </a:blip>
          <a:srcRect/>
          <a:stretch/>
        </p:blipFill>
        <p:spPr>
          <a:xfrm>
            <a:off x="-304799" y="-29028"/>
            <a:ext cx="1698170" cy="1200465"/>
          </a:xfrm>
          <a:prstGeom prst="rect">
            <a:avLst/>
          </a:prstGeom>
          <a:noFill/>
          <a:ln>
            <a:noFill/>
          </a:ln>
        </p:spPr>
      </p:pic>
      <p:pic>
        <p:nvPicPr>
          <p:cNvPr id="185" name="Google Shape;185;p27"/>
          <p:cNvPicPr preferRelativeResize="0"/>
          <p:nvPr/>
        </p:nvPicPr>
        <p:blipFill rotWithShape="1">
          <a:blip r:embed="rId20">
            <a:alphaModFix/>
          </a:blip>
          <a:srcRect/>
          <a:stretch/>
        </p:blipFill>
        <p:spPr>
          <a:xfrm>
            <a:off x="11150195" y="0"/>
            <a:ext cx="992569" cy="1134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21000">
              <a:srgbClr val="0070C0"/>
            </a:gs>
            <a:gs pos="89000">
              <a:srgbClr val="69A6D2"/>
            </a:gs>
            <a:gs pos="100000">
              <a:srgbClr val="E6E6E6"/>
            </a:gs>
          </a:gsLst>
          <a:lin ang="5400000" scaled="0"/>
        </a:gradFill>
        <a:effectLst/>
      </p:bgPr>
    </p:bg>
    <p:spTree>
      <p:nvGrpSpPr>
        <p:cNvPr id="1" name="Shape 320"/>
        <p:cNvGrpSpPr/>
        <p:nvPr/>
      </p:nvGrpSpPr>
      <p:grpSpPr>
        <a:xfrm>
          <a:off x="0" y="0"/>
          <a:ext cx="0" cy="0"/>
          <a:chOff x="0" y="0"/>
          <a:chExt cx="0" cy="0"/>
        </a:xfrm>
      </p:grpSpPr>
      <p:sp>
        <p:nvSpPr>
          <p:cNvPr id="321" name="Google Shape;321;p44"/>
          <p:cNvSpPr txBox="1">
            <a:spLocks noGrp="1"/>
          </p:cNvSpPr>
          <p:nvPr>
            <p:ph type="title"/>
          </p:nvPr>
        </p:nvSpPr>
        <p:spPr>
          <a:xfrm>
            <a:off x="1204546" y="168178"/>
            <a:ext cx="9782908" cy="98253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22" name="Google Shape;322;p44"/>
          <p:cNvPicPr preferRelativeResize="0"/>
          <p:nvPr/>
        </p:nvPicPr>
        <p:blipFill rotWithShape="1">
          <a:blip r:embed="rId8">
            <a:alphaModFix/>
          </a:blip>
          <a:srcRect/>
          <a:stretch/>
        </p:blipFill>
        <p:spPr>
          <a:xfrm>
            <a:off x="-304799" y="-29028"/>
            <a:ext cx="1698170" cy="1200465"/>
          </a:xfrm>
          <a:prstGeom prst="rect">
            <a:avLst/>
          </a:prstGeom>
          <a:noFill/>
          <a:ln>
            <a:noFill/>
          </a:ln>
        </p:spPr>
      </p:pic>
      <p:pic>
        <p:nvPicPr>
          <p:cNvPr id="323" name="Google Shape;323;p44"/>
          <p:cNvPicPr preferRelativeResize="0"/>
          <p:nvPr/>
        </p:nvPicPr>
        <p:blipFill rotWithShape="1">
          <a:blip r:embed="rId9">
            <a:alphaModFix/>
          </a:blip>
          <a:srcRect/>
          <a:stretch/>
        </p:blipFill>
        <p:spPr>
          <a:xfrm>
            <a:off x="11150195" y="0"/>
            <a:ext cx="992569" cy="1134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21000">
              <a:srgbClr val="0070C0"/>
            </a:gs>
            <a:gs pos="89000">
              <a:srgbClr val="69A6D2"/>
            </a:gs>
            <a:gs pos="100000">
              <a:srgbClr val="E6E6E6"/>
            </a:gs>
          </a:gsLst>
          <a:lin ang="5400000" scaled="0"/>
        </a:gradFill>
        <a:effectLst/>
      </p:bgPr>
    </p:bg>
    <p:spTree>
      <p:nvGrpSpPr>
        <p:cNvPr id="1" name="Shape 359"/>
        <p:cNvGrpSpPr/>
        <p:nvPr/>
      </p:nvGrpSpPr>
      <p:grpSpPr>
        <a:xfrm>
          <a:off x="0" y="0"/>
          <a:ext cx="0" cy="0"/>
          <a:chOff x="0" y="0"/>
          <a:chExt cx="0" cy="0"/>
        </a:xfrm>
      </p:grpSpPr>
      <p:sp>
        <p:nvSpPr>
          <p:cNvPr id="360" name="Google Shape;36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1" name="Google Shape;361;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2" name="Google Shape;36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3" name="Google Shape;36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4" name="Google Shape;36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pic>
        <p:nvPicPr>
          <p:cNvPr id="365" name="Google Shape;365;p51"/>
          <p:cNvPicPr preferRelativeResize="0"/>
          <p:nvPr/>
        </p:nvPicPr>
        <p:blipFill rotWithShape="1">
          <a:blip r:embed="rId16">
            <a:alphaModFix/>
          </a:blip>
          <a:srcRect/>
          <a:stretch/>
        </p:blipFill>
        <p:spPr>
          <a:xfrm>
            <a:off x="-184113" y="18013"/>
            <a:ext cx="1587426" cy="1132694"/>
          </a:xfrm>
          <a:prstGeom prst="rect">
            <a:avLst/>
          </a:prstGeom>
          <a:noFill/>
          <a:ln>
            <a:noFill/>
          </a:ln>
        </p:spPr>
      </p:pic>
      <p:pic>
        <p:nvPicPr>
          <p:cNvPr id="366" name="Google Shape;366;p51"/>
          <p:cNvPicPr preferRelativeResize="0"/>
          <p:nvPr/>
        </p:nvPicPr>
        <p:blipFill rotWithShape="1">
          <a:blip r:embed="rId17">
            <a:alphaModFix/>
          </a:blip>
          <a:srcRect/>
          <a:stretch/>
        </p:blipFill>
        <p:spPr>
          <a:xfrm>
            <a:off x="11086540" y="0"/>
            <a:ext cx="991719" cy="1134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16.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17.jpeg"/><Relationship Id="rId5" Type="http://schemas.openxmlformats.org/officeDocument/2006/relationships/image" Target="../media/image20.png"/><Relationship Id="rId10" Type="http://schemas.openxmlformats.org/officeDocument/2006/relationships/image" Target="../media/image16.jpeg"/><Relationship Id="rId4" Type="http://schemas.openxmlformats.org/officeDocument/2006/relationships/image" Target="../media/image19.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5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jpeg"/><Relationship Id="rId4" Type="http://schemas.openxmlformats.org/officeDocument/2006/relationships/image" Target="../media/image19.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6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17.jpeg"/><Relationship Id="rId5" Type="http://schemas.openxmlformats.org/officeDocument/2006/relationships/image" Target="../media/image20.png"/><Relationship Id="rId10" Type="http://schemas.openxmlformats.org/officeDocument/2006/relationships/image" Target="../media/image16.jpeg"/><Relationship Id="rId4" Type="http://schemas.openxmlformats.org/officeDocument/2006/relationships/image" Target="../media/image19.png"/><Relationship Id="rId9" Type="http://schemas.openxmlformats.org/officeDocument/2006/relationships/image" Target="../media/image24.png"/></Relationships>
</file>

<file path=ppt/slides/_rels/slide6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jpe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16.jpeg"/><Relationship Id="rId5" Type="http://schemas.openxmlformats.org/officeDocument/2006/relationships/image" Target="../media/image20.png"/><Relationship Id="rId10" Type="http://schemas.openxmlformats.org/officeDocument/2006/relationships/image" Target="../media/image45.jpeg"/><Relationship Id="rId4" Type="http://schemas.openxmlformats.org/officeDocument/2006/relationships/image" Target="../media/image19.png"/><Relationship Id="rId9" Type="http://schemas.openxmlformats.org/officeDocument/2006/relationships/image" Target="../media/image44.jpeg"/></Relationships>
</file>

<file path=ppt/slides/_rels/slide6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17.jpeg"/><Relationship Id="rId5" Type="http://schemas.openxmlformats.org/officeDocument/2006/relationships/image" Target="../media/image20.png"/><Relationship Id="rId10" Type="http://schemas.openxmlformats.org/officeDocument/2006/relationships/image" Target="../media/image16.jpeg"/><Relationship Id="rId4" Type="http://schemas.openxmlformats.org/officeDocument/2006/relationships/image" Target="../media/image19.png"/><Relationship Id="rId9" Type="http://schemas.openxmlformats.org/officeDocument/2006/relationships/image" Target="../media/image46.jpeg"/></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6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8.png"/><Relationship Id="rId7" Type="http://schemas.openxmlformats.org/officeDocument/2006/relationships/image" Target="../media/image16.jpe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55"/>
        <p:cNvGrpSpPr/>
        <p:nvPr/>
      </p:nvGrpSpPr>
      <p:grpSpPr>
        <a:xfrm>
          <a:off x="0" y="0"/>
          <a:ext cx="0" cy="0"/>
          <a:chOff x="0" y="0"/>
          <a:chExt cx="0" cy="0"/>
        </a:xfrm>
      </p:grpSpPr>
      <p:sp>
        <p:nvSpPr>
          <p:cNvPr id="456" name="Google Shape;456;p66"/>
          <p:cNvSpPr/>
          <p:nvPr/>
        </p:nvSpPr>
        <p:spPr>
          <a:xfrm>
            <a:off x="2364740" y="4498340"/>
            <a:ext cx="99059" cy="1155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57" name="Google Shape;457;p66"/>
          <p:cNvSpPr txBox="1">
            <a:spLocks noGrp="1"/>
          </p:cNvSpPr>
          <p:nvPr>
            <p:ph type="sldNum" idx="12"/>
          </p:nvPr>
        </p:nvSpPr>
        <p:spPr>
          <a:xfrm>
            <a:off x="13909040" y="6299533"/>
            <a:ext cx="330200" cy="205184"/>
          </a:xfrm>
          <a:prstGeom prst="rect">
            <a:avLst/>
          </a:prstGeom>
          <a:noFill/>
          <a:ln>
            <a:noFill/>
          </a:ln>
        </p:spPr>
        <p:txBody>
          <a:bodyPr spcFirstLastPara="1" wrap="square" lIns="0" tIns="0" rIns="0" bIns="0" anchor="ctr" anchorCtr="0">
            <a:spAutoFit/>
          </a:bodyPr>
          <a:lstStyle/>
          <a:p>
            <a:pPr marL="122554" lvl="0" indent="0" algn="r" rtl="0">
              <a:lnSpc>
                <a:spcPct val="137083"/>
              </a:lnSpc>
              <a:spcBef>
                <a:spcPts val="0"/>
              </a:spcBef>
              <a:spcAft>
                <a:spcPts val="0"/>
              </a:spcAft>
              <a:buNone/>
            </a:pPr>
            <a:fld id="{00000000-1234-1234-1234-123412341234}" type="slidenum">
              <a:rPr lang="hi-IN">
                <a:latin typeface="Open Sans"/>
                <a:ea typeface="Open Sans"/>
                <a:cs typeface="Open Sans"/>
                <a:sym typeface="Open Sans"/>
              </a:rPr>
              <a:pPr marL="122554" lvl="0" indent="0" algn="r" rtl="0">
                <a:lnSpc>
                  <a:spcPct val="137083"/>
                </a:lnSpc>
                <a:spcBef>
                  <a:spcPts val="0"/>
                </a:spcBef>
                <a:spcAft>
                  <a:spcPts val="0"/>
                </a:spcAft>
                <a:buNone/>
              </a:pPr>
              <a:t>1</a:t>
            </a:fld>
            <a:endParaRPr>
              <a:latin typeface="Open Sans"/>
              <a:ea typeface="Open Sans"/>
              <a:cs typeface="Open Sans"/>
              <a:sym typeface="Open Sans"/>
            </a:endParaRPr>
          </a:p>
        </p:txBody>
      </p:sp>
      <p:sp>
        <p:nvSpPr>
          <p:cNvPr id="458" name="Google Shape;458;p66"/>
          <p:cNvSpPr/>
          <p:nvPr/>
        </p:nvSpPr>
        <p:spPr>
          <a:xfrm>
            <a:off x="5796481" y="1227499"/>
            <a:ext cx="4953000" cy="4222750"/>
          </a:xfrm>
          <a:prstGeom prst="rect">
            <a:avLst/>
          </a:prstGeom>
          <a:blipFill rotWithShape="1">
            <a:blip r:embed="rId4">
              <a:alphaModFix/>
            </a:blip>
            <a:stretch>
              <a:fillRect/>
            </a:stretch>
          </a:blipFill>
          <a:ln>
            <a:noFill/>
          </a:ln>
          <a:effectLst>
            <a:outerShdw blurRad="184150" dist="241300" dir="11520000" sx="110000" sy="110000" algn="ctr">
              <a:srgbClr val="000000">
                <a:alpha val="1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59" name="Google Shape;459;p66"/>
          <p:cNvSpPr/>
          <p:nvPr/>
        </p:nvSpPr>
        <p:spPr>
          <a:xfrm>
            <a:off x="5904547" y="3696970"/>
            <a:ext cx="1067435" cy="786765"/>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400" b="1">
                <a:solidFill>
                  <a:srgbClr val="FF0000"/>
                </a:solidFill>
                <a:latin typeface="Open Sans"/>
                <a:ea typeface="Open Sans"/>
                <a:cs typeface="Open Sans"/>
                <a:sym typeface="Open Sans"/>
              </a:rPr>
              <a:t>IRS</a:t>
            </a:r>
            <a:endParaRPr/>
          </a:p>
        </p:txBody>
      </p:sp>
      <p:sp>
        <p:nvSpPr>
          <p:cNvPr id="460" name="Google Shape;460;p66"/>
          <p:cNvSpPr txBox="1"/>
          <p:nvPr/>
        </p:nvSpPr>
        <p:spPr>
          <a:xfrm>
            <a:off x="1066800" y="1524000"/>
            <a:ext cx="3733800" cy="41549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6600" dirty="0">
                <a:solidFill>
                  <a:srgbClr val="FF0000"/>
                </a:solidFill>
                <a:latin typeface="Calibri"/>
                <a:ea typeface="Calibri"/>
                <a:cs typeface="Calibri"/>
                <a:sym typeface="Calibri"/>
              </a:rPr>
              <a:t>Lesson-11</a:t>
            </a:r>
          </a:p>
          <a:p>
            <a:pPr marL="0" marR="0" lvl="0" indent="0" algn="ctr" rtl="0">
              <a:spcBef>
                <a:spcPts val="0"/>
              </a:spcBef>
              <a:spcAft>
                <a:spcPts val="0"/>
              </a:spcAft>
              <a:buNone/>
            </a:pPr>
            <a:r>
              <a:rPr lang="hi-IN" sz="6600" dirty="0">
                <a:solidFill>
                  <a:srgbClr val="FF0000"/>
                </a:solidFill>
                <a:latin typeface="Calibri"/>
                <a:ea typeface="Calibri"/>
                <a:cs typeface="Calibri"/>
                <a:sym typeface="Calibri"/>
              </a:rPr>
              <a:t>घटना प्रतिक्रिया प्रणाली</a:t>
            </a:r>
            <a:endParaRPr dirty="0"/>
          </a:p>
        </p:txBody>
      </p:sp>
      <p:pic>
        <p:nvPicPr>
          <p:cNvPr id="461" name="Google Shape;461;p66" descr="C:\Users\Acer\Downloads\WhatsApp Image 2025-09-04 at 17.24.38 (1).jpeg"/>
          <p:cNvPicPr preferRelativeResize="0"/>
          <p:nvPr/>
        </p:nvPicPr>
        <p:blipFill rotWithShape="1">
          <a:blip r:embed="rId5">
            <a:alphaModFix/>
          </a:blip>
          <a:srcRect/>
          <a:stretch/>
        </p:blipFill>
        <p:spPr>
          <a:xfrm>
            <a:off x="152400" y="152400"/>
            <a:ext cx="990600" cy="990600"/>
          </a:xfrm>
          <a:prstGeom prst="rect">
            <a:avLst/>
          </a:prstGeom>
          <a:noFill/>
          <a:ln>
            <a:noFill/>
          </a:ln>
        </p:spPr>
      </p:pic>
      <p:pic>
        <p:nvPicPr>
          <p:cNvPr id="462" name="Google Shape;462;p66" descr="C:\Users\Acer\Downloads\WhatsApp Image 2025-09-04 at 17.24.38 (3).jpeg"/>
          <p:cNvPicPr preferRelativeResize="0"/>
          <p:nvPr/>
        </p:nvPicPr>
        <p:blipFill rotWithShape="1">
          <a:blip r:embed="rId6">
            <a:alphaModFix/>
          </a:blip>
          <a:srcRect/>
          <a:stretch/>
        </p:blipFill>
        <p:spPr>
          <a:xfrm>
            <a:off x="11201400" y="228600"/>
            <a:ext cx="838200" cy="914400"/>
          </a:xfrm>
          <a:prstGeom prst="rect">
            <a:avLst/>
          </a:prstGeom>
          <a:noFill/>
          <a:ln>
            <a:noFill/>
          </a:ln>
        </p:spPr>
      </p:pic>
      <p:graphicFrame>
        <p:nvGraphicFramePr>
          <p:cNvPr id="2" name="Table 1">
            <a:extLst>
              <a:ext uri="{FF2B5EF4-FFF2-40B4-BE49-F238E27FC236}">
                <a16:creationId xmlns:a16="http://schemas.microsoft.com/office/drawing/2014/main" id="{ACF3CA69-C05F-4F0F-887A-DF6815B3BE3C}"/>
              </a:ext>
            </a:extLst>
          </p:cNvPr>
          <p:cNvGraphicFramePr>
            <a:graphicFrameLocks noGrp="1"/>
          </p:cNvGraphicFramePr>
          <p:nvPr>
            <p:extLst>
              <p:ext uri="{D42A27DB-BD31-4B8C-83A1-F6EECF244321}">
                <p14:modId xmlns:p14="http://schemas.microsoft.com/office/powerpoint/2010/main" val="90352048"/>
              </p:ext>
            </p:extLst>
          </p:nvPr>
        </p:nvGraphicFramePr>
        <p:xfrm>
          <a:off x="6517347" y="6025213"/>
          <a:ext cx="4684053" cy="548640"/>
        </p:xfrm>
        <a:graphic>
          <a:graphicData uri="http://schemas.openxmlformats.org/drawingml/2006/table">
            <a:tbl>
              <a:tblPr/>
              <a:tblGrid>
                <a:gridCol w="4684053">
                  <a:extLst>
                    <a:ext uri="{9D8B030D-6E8A-4147-A177-3AD203B41FA5}">
                      <a16:colId xmlns:a16="http://schemas.microsoft.com/office/drawing/2014/main" val="4085055982"/>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dirty="0">
                          <a:solidFill>
                            <a:srgbClr val="FF0000"/>
                          </a:solidFill>
                          <a:effectLst>
                            <a:glow rad="63500">
                              <a:schemeClr val="accent1">
                                <a:satMod val="175000"/>
                                <a:alpha val="40000"/>
                              </a:schemeClr>
                            </a:glow>
                          </a:effectLst>
                          <a:latin typeface="+mn-lt"/>
                        </a:rPr>
                        <a:t> Dy. 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6203170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537"/>
        <p:cNvGrpSpPr/>
        <p:nvPr/>
      </p:nvGrpSpPr>
      <p:grpSpPr>
        <a:xfrm>
          <a:off x="0" y="0"/>
          <a:ext cx="0" cy="0"/>
          <a:chOff x="0" y="0"/>
          <a:chExt cx="0" cy="0"/>
        </a:xfrm>
      </p:grpSpPr>
      <p:sp>
        <p:nvSpPr>
          <p:cNvPr id="538" name="Google Shape;538;p75"/>
          <p:cNvSpPr txBox="1"/>
          <p:nvPr/>
        </p:nvSpPr>
        <p:spPr>
          <a:xfrm>
            <a:off x="6129019" y="12028"/>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75"/>
          <p:cNvSpPr/>
          <p:nvPr/>
        </p:nvSpPr>
        <p:spPr>
          <a:xfrm>
            <a:off x="6062979"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40" name="Google Shape;540;p75"/>
          <p:cNvSpPr/>
          <p:nvPr/>
        </p:nvSpPr>
        <p:spPr>
          <a:xfrm>
            <a:off x="6672579"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41" name="Google Shape;541;p75"/>
          <p:cNvSpPr/>
          <p:nvPr/>
        </p:nvSpPr>
        <p:spPr>
          <a:xfrm>
            <a:off x="7280910" y="6746240"/>
            <a:ext cx="6476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42" name="Google Shape;542;p75"/>
          <p:cNvSpPr/>
          <p:nvPr/>
        </p:nvSpPr>
        <p:spPr>
          <a:xfrm>
            <a:off x="7890510" y="6746240"/>
            <a:ext cx="64769"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43" name="Google Shape;543;p75"/>
          <p:cNvSpPr/>
          <p:nvPr/>
        </p:nvSpPr>
        <p:spPr>
          <a:xfrm>
            <a:off x="8501380"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44" name="Google Shape;544;p75"/>
          <p:cNvSpPr/>
          <p:nvPr/>
        </p:nvSpPr>
        <p:spPr>
          <a:xfrm>
            <a:off x="9109709" y="6746240"/>
            <a:ext cx="67310" cy="6477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45" name="Google Shape;545;p75"/>
          <p:cNvSpPr/>
          <p:nvPr/>
        </p:nvSpPr>
        <p:spPr>
          <a:xfrm>
            <a:off x="9720580"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46" name="Google Shape;546;p75"/>
          <p:cNvSpPr/>
          <p:nvPr/>
        </p:nvSpPr>
        <p:spPr>
          <a:xfrm>
            <a:off x="10330180" y="6746240"/>
            <a:ext cx="64770" cy="6477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47" name="Google Shape;547;p75"/>
          <p:cNvSpPr/>
          <p:nvPr/>
        </p:nvSpPr>
        <p:spPr>
          <a:xfrm>
            <a:off x="2286000" y="762000"/>
            <a:ext cx="8380730" cy="762000"/>
          </a:xfrm>
          <a:custGeom>
            <a:avLst/>
            <a:gdLst/>
            <a:ahLst/>
            <a:cxnLst/>
            <a:rect l="l" t="t" r="r" b="b"/>
            <a:pathLst>
              <a:path w="8380730" h="762000" extrusionOk="0">
                <a:moveTo>
                  <a:pt x="8380730" y="0"/>
                </a:moveTo>
                <a:lnTo>
                  <a:pt x="0" y="0"/>
                </a:lnTo>
                <a:lnTo>
                  <a:pt x="0" y="762000"/>
                </a:lnTo>
                <a:lnTo>
                  <a:pt x="8380730" y="762000"/>
                </a:lnTo>
                <a:lnTo>
                  <a:pt x="8380730" y="0"/>
                </a:lnTo>
                <a:close/>
              </a:path>
            </a:pathLst>
          </a:custGeom>
          <a:solidFill>
            <a:srgbClr val="330099"/>
          </a:solidFill>
          <a:ln>
            <a:noFill/>
          </a:ln>
          <a:effectLst>
            <a:outerShdw blurRad="44450" dist="27940" dir="5400000" algn="ctr">
              <a:srgbClr val="000000">
                <a:alpha val="31764"/>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48" name="Google Shape;548;p75"/>
          <p:cNvSpPr/>
          <p:nvPr/>
        </p:nvSpPr>
        <p:spPr>
          <a:xfrm>
            <a:off x="2329181" y="116840"/>
            <a:ext cx="66039" cy="67309"/>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49" name="Google Shape;549;p75"/>
          <p:cNvSpPr/>
          <p:nvPr/>
        </p:nvSpPr>
        <p:spPr>
          <a:xfrm>
            <a:off x="2329181" y="347979"/>
            <a:ext cx="66039" cy="6477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50" name="Google Shape;550;p75"/>
          <p:cNvSpPr/>
          <p:nvPr/>
        </p:nvSpPr>
        <p:spPr>
          <a:xfrm>
            <a:off x="2329181" y="574040"/>
            <a:ext cx="66039"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51" name="Google Shape;551;p75"/>
          <p:cNvSpPr txBox="1"/>
          <p:nvPr/>
        </p:nvSpPr>
        <p:spPr>
          <a:xfrm>
            <a:off x="6400800" y="4800601"/>
            <a:ext cx="1828800" cy="646331"/>
          </a:xfrm>
          <a:prstGeom prst="rect">
            <a:avLst/>
          </a:prstGeom>
          <a:solidFill>
            <a:srgbClr val="7E7E7E"/>
          </a:solidFill>
          <a:ln w="12575" cap="flat" cmpd="sng">
            <a:solidFill>
              <a:srgbClr val="FFFFFF"/>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2400">
              <a:solidFill>
                <a:schemeClr val="dk1"/>
              </a:solidFill>
              <a:latin typeface="Open Sans"/>
              <a:ea typeface="Open Sans"/>
              <a:cs typeface="Open Sans"/>
              <a:sym typeface="Open Sans"/>
            </a:endParaRPr>
          </a:p>
          <a:p>
            <a:pPr marL="160020" marR="0" lvl="0" indent="0" algn="ctr" rtl="0">
              <a:spcBef>
                <a:spcPts val="0"/>
              </a:spcBef>
              <a:spcAft>
                <a:spcPts val="0"/>
              </a:spcAft>
              <a:buNone/>
            </a:pPr>
            <a:r>
              <a:rPr lang="hi-IN" sz="1800">
                <a:solidFill>
                  <a:srgbClr val="330099"/>
                </a:solidFill>
                <a:latin typeface="Open Sans"/>
                <a:ea typeface="Open Sans"/>
                <a:cs typeface="Open Sans"/>
                <a:sym typeface="Open Sans"/>
              </a:rPr>
              <a:t>लोजिस्टिक </a:t>
            </a:r>
            <a:endParaRPr sz="1800">
              <a:solidFill>
                <a:schemeClr val="dk1"/>
              </a:solidFill>
              <a:latin typeface="Open Sans"/>
              <a:ea typeface="Open Sans"/>
              <a:cs typeface="Open Sans"/>
              <a:sym typeface="Open Sans"/>
            </a:endParaRPr>
          </a:p>
        </p:txBody>
      </p:sp>
      <p:sp>
        <p:nvSpPr>
          <p:cNvPr id="552" name="Google Shape;552;p75"/>
          <p:cNvSpPr txBox="1"/>
          <p:nvPr/>
        </p:nvSpPr>
        <p:spPr>
          <a:xfrm>
            <a:off x="4419600" y="2057401"/>
            <a:ext cx="2971800" cy="478849"/>
          </a:xfrm>
          <a:prstGeom prst="rect">
            <a:avLst/>
          </a:prstGeom>
          <a:solidFill>
            <a:srgbClr val="009999"/>
          </a:solidFill>
          <a:ln w="12575" cap="flat" cmpd="sng">
            <a:solidFill>
              <a:srgbClr val="FFFFFF"/>
            </a:solidFill>
            <a:prstDash val="solid"/>
            <a:round/>
            <a:headEnd type="none" w="sm" len="sm"/>
            <a:tailEnd type="none" w="sm" len="sm"/>
          </a:ln>
        </p:spPr>
        <p:txBody>
          <a:bodyPr spcFirstLastPara="1" wrap="square" lIns="0" tIns="162550" rIns="0" bIns="0" anchor="t" anchorCtr="0">
            <a:spAutoFit/>
          </a:bodyPr>
          <a:lstStyle/>
          <a:p>
            <a:pPr marL="544195" marR="539750" lvl="0" indent="298450" algn="ctr" rtl="0">
              <a:lnSpc>
                <a:spcPct val="103299"/>
              </a:lnSpc>
              <a:spcBef>
                <a:spcPts val="0"/>
              </a:spcBef>
              <a:spcAft>
                <a:spcPts val="0"/>
              </a:spcAft>
              <a:buNone/>
            </a:pPr>
            <a:r>
              <a:rPr lang="hi-IN" sz="2000">
                <a:solidFill>
                  <a:schemeClr val="dk1"/>
                </a:solidFill>
                <a:latin typeface="Open Sans"/>
                <a:ea typeface="Open Sans"/>
                <a:cs typeface="Open Sans"/>
                <a:sym typeface="Open Sans"/>
              </a:rPr>
              <a:t>इंसिडेंट कमांडर </a:t>
            </a:r>
            <a:endParaRPr sz="2000">
              <a:solidFill>
                <a:schemeClr val="dk1"/>
              </a:solidFill>
              <a:latin typeface="Open Sans"/>
              <a:ea typeface="Open Sans"/>
              <a:cs typeface="Open Sans"/>
              <a:sym typeface="Open Sans"/>
            </a:endParaRPr>
          </a:p>
        </p:txBody>
      </p:sp>
      <p:sp>
        <p:nvSpPr>
          <p:cNvPr id="553" name="Google Shape;553;p75"/>
          <p:cNvSpPr/>
          <p:nvPr/>
        </p:nvSpPr>
        <p:spPr>
          <a:xfrm>
            <a:off x="5867400" y="2971800"/>
            <a:ext cx="0" cy="381000"/>
          </a:xfrm>
          <a:custGeom>
            <a:avLst/>
            <a:gdLst/>
            <a:ahLst/>
            <a:cxnLst/>
            <a:rect l="l" t="t" r="r" b="b"/>
            <a:pathLst>
              <a:path w="120000" h="381000" extrusionOk="0">
                <a:moveTo>
                  <a:pt x="0" y="0"/>
                </a:moveTo>
                <a:lnTo>
                  <a:pt x="0" y="381000"/>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54" name="Google Shape;554;p75"/>
          <p:cNvSpPr/>
          <p:nvPr/>
        </p:nvSpPr>
        <p:spPr>
          <a:xfrm>
            <a:off x="2971800" y="3352800"/>
            <a:ext cx="6019800" cy="0"/>
          </a:xfrm>
          <a:custGeom>
            <a:avLst/>
            <a:gdLst/>
            <a:ahLst/>
            <a:cxnLst/>
            <a:rect l="l" t="t" r="r" b="b"/>
            <a:pathLst>
              <a:path w="6019800" h="120000" extrusionOk="0">
                <a:moveTo>
                  <a:pt x="0" y="0"/>
                </a:moveTo>
                <a:lnTo>
                  <a:pt x="6019800" y="0"/>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55" name="Google Shape;555;p75"/>
          <p:cNvSpPr/>
          <p:nvPr/>
        </p:nvSpPr>
        <p:spPr>
          <a:xfrm>
            <a:off x="2971800" y="3352800"/>
            <a:ext cx="0" cy="457200"/>
          </a:xfrm>
          <a:custGeom>
            <a:avLst/>
            <a:gdLst/>
            <a:ahLst/>
            <a:cxnLst/>
            <a:rect l="l" t="t" r="r" b="b"/>
            <a:pathLst>
              <a:path w="120000" h="457200" extrusionOk="0">
                <a:moveTo>
                  <a:pt x="0" y="0"/>
                </a:moveTo>
                <a:lnTo>
                  <a:pt x="0" y="457200"/>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56" name="Google Shape;556;p75"/>
          <p:cNvSpPr txBox="1"/>
          <p:nvPr/>
        </p:nvSpPr>
        <p:spPr>
          <a:xfrm>
            <a:off x="2209800" y="3810000"/>
            <a:ext cx="1905000" cy="515526"/>
          </a:xfrm>
          <a:prstGeom prst="rect">
            <a:avLst/>
          </a:prstGeom>
          <a:solidFill>
            <a:srgbClr val="FF0000"/>
          </a:solidFill>
          <a:ln w="12575" cap="flat" cmpd="sng">
            <a:solidFill>
              <a:srgbClr val="FFFFFF"/>
            </a:solidFill>
            <a:prstDash val="solid"/>
            <a:round/>
            <a:headEnd type="none" w="sm" len="sm"/>
            <a:tailEnd type="none" w="sm" len="sm"/>
          </a:ln>
        </p:spPr>
        <p:txBody>
          <a:bodyPr spcFirstLastPara="1" wrap="square" lIns="0" tIns="236200" rIns="0" bIns="0" anchor="t" anchorCtr="0">
            <a:spAutoFit/>
          </a:bodyPr>
          <a:lstStyle/>
          <a:p>
            <a:pPr marL="127635" marR="0" lvl="0" indent="0" algn="ctr" rtl="0">
              <a:spcBef>
                <a:spcPts val="0"/>
              </a:spcBef>
              <a:spcAft>
                <a:spcPts val="0"/>
              </a:spcAft>
              <a:buNone/>
            </a:pPr>
            <a:r>
              <a:rPr lang="hi-IN" sz="1800">
                <a:solidFill>
                  <a:schemeClr val="dk1"/>
                </a:solidFill>
                <a:latin typeface="Open Sans"/>
                <a:ea typeface="Open Sans"/>
                <a:cs typeface="Open Sans"/>
                <a:sym typeface="Open Sans"/>
              </a:rPr>
              <a:t>ऑपरेशन</a:t>
            </a:r>
            <a:endParaRPr sz="1800">
              <a:solidFill>
                <a:schemeClr val="dk1"/>
              </a:solidFill>
              <a:latin typeface="Open Sans"/>
              <a:ea typeface="Open Sans"/>
              <a:cs typeface="Open Sans"/>
              <a:sym typeface="Open Sans"/>
            </a:endParaRPr>
          </a:p>
        </p:txBody>
      </p:sp>
      <p:sp>
        <p:nvSpPr>
          <p:cNvPr id="557" name="Google Shape;557;p75"/>
          <p:cNvSpPr/>
          <p:nvPr/>
        </p:nvSpPr>
        <p:spPr>
          <a:xfrm>
            <a:off x="4419600" y="3352800"/>
            <a:ext cx="0" cy="1447800"/>
          </a:xfrm>
          <a:custGeom>
            <a:avLst/>
            <a:gdLst/>
            <a:ahLst/>
            <a:cxnLst/>
            <a:rect l="l" t="t" r="r" b="b"/>
            <a:pathLst>
              <a:path w="120000" h="1447800" extrusionOk="0">
                <a:moveTo>
                  <a:pt x="0" y="0"/>
                </a:moveTo>
                <a:lnTo>
                  <a:pt x="0" y="1447800"/>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58" name="Google Shape;558;p75"/>
          <p:cNvSpPr txBox="1"/>
          <p:nvPr/>
        </p:nvSpPr>
        <p:spPr>
          <a:xfrm>
            <a:off x="3352800" y="4800601"/>
            <a:ext cx="2133600" cy="787267"/>
          </a:xfrm>
          <a:prstGeom prst="rect">
            <a:avLst/>
          </a:prstGeom>
          <a:solidFill>
            <a:srgbClr val="FFFF00"/>
          </a:solidFill>
          <a:ln w="12575" cap="flat" cmpd="sng">
            <a:solidFill>
              <a:srgbClr val="FFFFFF"/>
            </a:solidFill>
            <a:prstDash val="solid"/>
            <a:round/>
            <a:headEnd type="none" w="sm" len="sm"/>
            <a:tailEnd type="none" w="sm" len="sm"/>
          </a:ln>
        </p:spPr>
        <p:txBody>
          <a:bodyPr spcFirstLastPara="1" wrap="square" lIns="0" tIns="198100" rIns="0" bIns="0" anchor="t" anchorCtr="0">
            <a:spAutoFit/>
          </a:bodyPr>
          <a:lstStyle/>
          <a:p>
            <a:pPr marL="45085" marR="38100" lvl="0" indent="234950" algn="ctr" rtl="0">
              <a:lnSpc>
                <a:spcPct val="105600"/>
              </a:lnSpc>
              <a:spcBef>
                <a:spcPts val="0"/>
              </a:spcBef>
              <a:spcAft>
                <a:spcPts val="0"/>
              </a:spcAft>
              <a:buNone/>
            </a:pPr>
            <a:r>
              <a:rPr lang="hi-IN" sz="1800">
                <a:solidFill>
                  <a:srgbClr val="330099"/>
                </a:solidFill>
                <a:latin typeface="Open Sans"/>
                <a:ea typeface="Open Sans"/>
                <a:cs typeface="Open Sans"/>
                <a:sym typeface="Open Sans"/>
              </a:rPr>
              <a:t>प्लानिंग और इंटेलिजेंस </a:t>
            </a:r>
            <a:endParaRPr sz="1800">
              <a:solidFill>
                <a:schemeClr val="dk1"/>
              </a:solidFill>
              <a:latin typeface="Open Sans"/>
              <a:ea typeface="Open Sans"/>
              <a:cs typeface="Open Sans"/>
              <a:sym typeface="Open Sans"/>
            </a:endParaRPr>
          </a:p>
        </p:txBody>
      </p:sp>
      <p:sp>
        <p:nvSpPr>
          <p:cNvPr id="559" name="Google Shape;559;p75"/>
          <p:cNvSpPr/>
          <p:nvPr/>
        </p:nvSpPr>
        <p:spPr>
          <a:xfrm>
            <a:off x="7162800" y="3352800"/>
            <a:ext cx="0" cy="1447800"/>
          </a:xfrm>
          <a:custGeom>
            <a:avLst/>
            <a:gdLst/>
            <a:ahLst/>
            <a:cxnLst/>
            <a:rect l="l" t="t" r="r" b="b"/>
            <a:pathLst>
              <a:path w="120000" h="1447800" extrusionOk="0">
                <a:moveTo>
                  <a:pt x="0" y="0"/>
                </a:moveTo>
                <a:lnTo>
                  <a:pt x="0" y="1447800"/>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60" name="Google Shape;560;p75"/>
          <p:cNvSpPr/>
          <p:nvPr/>
        </p:nvSpPr>
        <p:spPr>
          <a:xfrm>
            <a:off x="8991600" y="3352800"/>
            <a:ext cx="0" cy="457200"/>
          </a:xfrm>
          <a:custGeom>
            <a:avLst/>
            <a:gdLst/>
            <a:ahLst/>
            <a:cxnLst/>
            <a:rect l="l" t="t" r="r" b="b"/>
            <a:pathLst>
              <a:path w="120000" h="457200" extrusionOk="0">
                <a:moveTo>
                  <a:pt x="0" y="0"/>
                </a:moveTo>
                <a:lnTo>
                  <a:pt x="0" y="457200"/>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61" name="Google Shape;561;p75"/>
          <p:cNvSpPr/>
          <p:nvPr/>
        </p:nvSpPr>
        <p:spPr>
          <a:xfrm>
            <a:off x="7576821" y="3830321"/>
            <a:ext cx="2667000" cy="762000"/>
          </a:xfrm>
          <a:custGeom>
            <a:avLst/>
            <a:gdLst/>
            <a:ahLst/>
            <a:cxnLst/>
            <a:rect l="l" t="t" r="r" b="b"/>
            <a:pathLst>
              <a:path w="2209800" h="762000" extrusionOk="0">
                <a:moveTo>
                  <a:pt x="2209800" y="0"/>
                </a:moveTo>
                <a:lnTo>
                  <a:pt x="0" y="0"/>
                </a:lnTo>
                <a:lnTo>
                  <a:pt x="0" y="762000"/>
                </a:lnTo>
                <a:lnTo>
                  <a:pt x="2209800" y="762000"/>
                </a:lnTo>
                <a:lnTo>
                  <a:pt x="2209800" y="0"/>
                </a:lnTo>
                <a:close/>
              </a:path>
            </a:pathLst>
          </a:custGeom>
          <a:solidFill>
            <a:srgbClr val="FF99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62" name="Google Shape;562;p75"/>
          <p:cNvSpPr/>
          <p:nvPr/>
        </p:nvSpPr>
        <p:spPr>
          <a:xfrm>
            <a:off x="7543800" y="3810000"/>
            <a:ext cx="2667000" cy="762000"/>
          </a:xfrm>
          <a:custGeom>
            <a:avLst/>
            <a:gdLst/>
            <a:ahLst/>
            <a:cxnLst/>
            <a:rect l="l" t="t" r="r" b="b"/>
            <a:pathLst>
              <a:path w="2209800" h="762000" extrusionOk="0">
                <a:moveTo>
                  <a:pt x="1104900" y="762000"/>
                </a:moveTo>
                <a:lnTo>
                  <a:pt x="0" y="762000"/>
                </a:lnTo>
                <a:lnTo>
                  <a:pt x="0" y="0"/>
                </a:lnTo>
                <a:lnTo>
                  <a:pt x="2209800" y="0"/>
                </a:lnTo>
                <a:lnTo>
                  <a:pt x="2209800" y="762000"/>
                </a:lnTo>
                <a:lnTo>
                  <a:pt x="1104900" y="762000"/>
                </a:lnTo>
                <a:close/>
              </a:path>
            </a:pathLst>
          </a:custGeom>
          <a:noFill/>
          <a:ln w="125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63" name="Google Shape;563;p75"/>
          <p:cNvSpPr txBox="1"/>
          <p:nvPr/>
        </p:nvSpPr>
        <p:spPr>
          <a:xfrm>
            <a:off x="8204200" y="3934459"/>
            <a:ext cx="1449070" cy="579646"/>
          </a:xfrm>
          <a:prstGeom prst="rect">
            <a:avLst/>
          </a:prstGeom>
          <a:noFill/>
          <a:ln>
            <a:noFill/>
          </a:ln>
        </p:spPr>
        <p:txBody>
          <a:bodyPr spcFirstLastPara="1" wrap="square" lIns="0" tIns="12700" rIns="0" bIns="0" anchor="t" anchorCtr="0">
            <a:spAutoFit/>
          </a:bodyPr>
          <a:lstStyle/>
          <a:p>
            <a:pPr marL="12700" marR="0" lvl="0" indent="0" algn="ctr" rtl="0">
              <a:spcBef>
                <a:spcPts val="0"/>
              </a:spcBef>
              <a:spcAft>
                <a:spcPts val="0"/>
              </a:spcAft>
              <a:buNone/>
            </a:pPr>
            <a:r>
              <a:rPr lang="hi-IN" sz="1800">
                <a:solidFill>
                  <a:srgbClr val="330099"/>
                </a:solidFill>
                <a:latin typeface="Open Sans"/>
                <a:ea typeface="Open Sans"/>
                <a:cs typeface="Open Sans"/>
                <a:sym typeface="Open Sans"/>
              </a:rPr>
              <a:t>फाइनेंस </a:t>
            </a:r>
            <a:r>
              <a:rPr lang="hi-IN" sz="1800">
                <a:solidFill>
                  <a:srgbClr val="FFFFFF"/>
                </a:solidFill>
                <a:latin typeface="Open Sans"/>
                <a:ea typeface="Open Sans"/>
                <a:cs typeface="Open Sans"/>
                <a:sym typeface="Open Sans"/>
              </a:rPr>
              <a:t>&amp;</a:t>
            </a:r>
            <a:endParaRPr/>
          </a:p>
          <a:p>
            <a:pPr marL="12700" marR="0" lvl="0" indent="0" algn="l" rtl="0">
              <a:spcBef>
                <a:spcPts val="100"/>
              </a:spcBef>
              <a:spcAft>
                <a:spcPts val="0"/>
              </a:spcAft>
              <a:buNone/>
            </a:pPr>
            <a:r>
              <a:rPr lang="hi-IN" sz="1800">
                <a:solidFill>
                  <a:srgbClr val="FFFFFF"/>
                </a:solidFill>
                <a:latin typeface="Open Sans"/>
                <a:ea typeface="Open Sans"/>
                <a:cs typeface="Open Sans"/>
                <a:sym typeface="Open Sans"/>
              </a:rPr>
              <a:t>प्रशाशनिक</a:t>
            </a:r>
            <a:endParaRPr sz="1800">
              <a:solidFill>
                <a:schemeClr val="dk1"/>
              </a:solidFill>
              <a:latin typeface="Open Sans"/>
              <a:ea typeface="Open Sans"/>
              <a:cs typeface="Open Sans"/>
              <a:sym typeface="Open Sans"/>
            </a:endParaRPr>
          </a:p>
        </p:txBody>
      </p:sp>
      <p:sp>
        <p:nvSpPr>
          <p:cNvPr id="564" name="Google Shape;564;p75"/>
          <p:cNvSpPr/>
          <p:nvPr/>
        </p:nvSpPr>
        <p:spPr>
          <a:xfrm>
            <a:off x="5867400" y="3124200"/>
            <a:ext cx="2133600" cy="0"/>
          </a:xfrm>
          <a:custGeom>
            <a:avLst/>
            <a:gdLst/>
            <a:ahLst/>
            <a:cxnLst/>
            <a:rect l="l" t="t" r="r" b="b"/>
            <a:pathLst>
              <a:path w="2133600" h="120000" extrusionOk="0">
                <a:moveTo>
                  <a:pt x="0" y="0"/>
                </a:moveTo>
                <a:lnTo>
                  <a:pt x="2133600" y="0"/>
                </a:lnTo>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65" name="Google Shape;565;p75"/>
          <p:cNvSpPr txBox="1"/>
          <p:nvPr/>
        </p:nvSpPr>
        <p:spPr>
          <a:xfrm>
            <a:off x="8001000" y="2743200"/>
            <a:ext cx="2438400" cy="400110"/>
          </a:xfrm>
          <a:prstGeom prst="rect">
            <a:avLst/>
          </a:prstGeom>
          <a:solidFill>
            <a:srgbClr val="009999"/>
          </a:solidFill>
          <a:ln w="12575" cap="flat" cmpd="sng">
            <a:solidFill>
              <a:srgbClr val="FFFFFF"/>
            </a:solidFill>
            <a:prstDash val="solid"/>
            <a:round/>
            <a:headEnd type="none" w="sm" len="sm"/>
            <a:tailEnd type="none" w="sm" len="sm"/>
          </a:ln>
        </p:spPr>
        <p:txBody>
          <a:bodyPr spcFirstLastPara="1" wrap="square" lIns="0" tIns="121900" rIns="0" bIns="0" anchor="t" anchorCtr="0">
            <a:spAutoFit/>
          </a:bodyPr>
          <a:lstStyle/>
          <a:p>
            <a:pPr marL="74295" marR="0" lvl="0" indent="0" algn="ctr" rtl="0">
              <a:spcBef>
                <a:spcPts val="0"/>
              </a:spcBef>
              <a:spcAft>
                <a:spcPts val="0"/>
              </a:spcAft>
              <a:buNone/>
            </a:pPr>
            <a:r>
              <a:rPr lang="hi-IN" sz="1800">
                <a:solidFill>
                  <a:schemeClr val="dk1"/>
                </a:solidFill>
                <a:latin typeface="Open Sans"/>
                <a:ea typeface="Open Sans"/>
                <a:cs typeface="Open Sans"/>
                <a:sym typeface="Open Sans"/>
              </a:rPr>
              <a:t>कमांड स्टाफ </a:t>
            </a:r>
            <a:endParaRPr/>
          </a:p>
        </p:txBody>
      </p:sp>
      <p:sp>
        <p:nvSpPr>
          <p:cNvPr id="566" name="Google Shape;566;p75"/>
          <p:cNvSpPr txBox="1">
            <a:spLocks noGrp="1"/>
          </p:cNvSpPr>
          <p:nvPr>
            <p:ph type="title"/>
          </p:nvPr>
        </p:nvSpPr>
        <p:spPr>
          <a:xfrm>
            <a:off x="2611130" y="873442"/>
            <a:ext cx="7751435" cy="1010020"/>
          </a:xfrm>
          <a:prstGeom prst="rect">
            <a:avLst/>
          </a:prstGeom>
          <a:noFill/>
          <a:ln>
            <a:noFill/>
          </a:ln>
        </p:spPr>
        <p:txBody>
          <a:bodyPr spcFirstLastPara="1" wrap="square" lIns="0" tIns="12700" rIns="0" bIns="0" anchor="ctr" anchorCtr="0">
            <a:spAutoFit/>
          </a:bodyPr>
          <a:lstStyle/>
          <a:p>
            <a:pPr marL="12700" lvl="0" indent="0" algn="ctr" rtl="0">
              <a:lnSpc>
                <a:spcPct val="90000"/>
              </a:lnSpc>
              <a:spcBef>
                <a:spcPts val="0"/>
              </a:spcBef>
              <a:spcAft>
                <a:spcPts val="0"/>
              </a:spcAft>
              <a:buClr>
                <a:srgbClr val="CACACA"/>
              </a:buClr>
              <a:buSzPts val="3600"/>
              <a:buFont typeface="Open Sans"/>
              <a:buNone/>
            </a:pPr>
            <a:r>
              <a:rPr lang="hi-IN" sz="3600">
                <a:solidFill>
                  <a:srgbClr val="CACACA"/>
                </a:solidFill>
                <a:latin typeface="Open Sans"/>
                <a:ea typeface="Open Sans"/>
                <a:cs typeface="Open Sans"/>
                <a:sym typeface="Open Sans"/>
              </a:rPr>
              <a:t>इंसिडेंट कमांड सिस्टम </a:t>
            </a:r>
            <a:br>
              <a:rPr lang="hi-IN" sz="3600">
                <a:solidFill>
                  <a:srgbClr val="CACACA"/>
                </a:solidFill>
                <a:latin typeface="Open Sans"/>
                <a:ea typeface="Open Sans"/>
                <a:cs typeface="Open Sans"/>
                <a:sym typeface="Open Sans"/>
              </a:rPr>
            </a:br>
            <a:endParaRPr sz="3600">
              <a:solidFill>
                <a:srgbClr val="CACACA"/>
              </a:solidFill>
              <a:latin typeface="Open Sans"/>
              <a:ea typeface="Open Sans"/>
              <a:cs typeface="Open Sans"/>
              <a:sym typeface="Open Sans"/>
            </a:endParaRPr>
          </a:p>
        </p:txBody>
      </p:sp>
      <p:sp>
        <p:nvSpPr>
          <p:cNvPr id="567" name="Google Shape;567;p75"/>
          <p:cNvSpPr txBox="1">
            <a:spLocks noGrp="1"/>
          </p:cNvSpPr>
          <p:nvPr>
            <p:ph type="sldNum" idx="12"/>
          </p:nvPr>
        </p:nvSpPr>
        <p:spPr>
          <a:xfrm>
            <a:off x="13909040" y="6307419"/>
            <a:ext cx="330200" cy="189411"/>
          </a:xfrm>
          <a:prstGeom prst="rect">
            <a:avLst/>
          </a:prstGeom>
          <a:noFill/>
          <a:ln>
            <a:noFill/>
          </a:ln>
        </p:spPr>
        <p:txBody>
          <a:bodyPr spcFirstLastPara="1" wrap="square" lIns="0" tIns="0" rIns="0" bIns="0" anchor="ctr" anchorCtr="0">
            <a:spAutoFit/>
          </a:bodyPr>
          <a:lstStyle/>
          <a:p>
            <a:pPr marL="122554" lvl="0" indent="0" algn="r" rtl="0">
              <a:lnSpc>
                <a:spcPct val="137083"/>
              </a:lnSpc>
              <a:spcBef>
                <a:spcPts val="0"/>
              </a:spcBef>
              <a:spcAft>
                <a:spcPts val="0"/>
              </a:spcAft>
              <a:buNone/>
            </a:pPr>
            <a:fld id="{00000000-1234-1234-1234-123412341234}" type="slidenum">
              <a:rPr lang="hi-IN">
                <a:latin typeface="Open Sans"/>
                <a:ea typeface="Open Sans"/>
                <a:cs typeface="Open Sans"/>
                <a:sym typeface="Open Sans"/>
              </a:rPr>
              <a:pPr marL="122554" lvl="0" indent="0" algn="r" rtl="0">
                <a:lnSpc>
                  <a:spcPct val="137083"/>
                </a:lnSpc>
                <a:spcBef>
                  <a:spcPts val="0"/>
                </a:spcBef>
                <a:spcAft>
                  <a:spcPts val="0"/>
                </a:spcAft>
                <a:buNone/>
              </a:pPr>
              <a:t>10</a:t>
            </a:fld>
            <a:endParaRPr>
              <a:latin typeface="Open Sans"/>
              <a:ea typeface="Open Sans"/>
              <a:cs typeface="Open Sans"/>
              <a:sym typeface="Open Sans"/>
            </a:endParaRPr>
          </a:p>
        </p:txBody>
      </p:sp>
      <p:pic>
        <p:nvPicPr>
          <p:cNvPr id="568" name="Google Shape;568;p75" descr="C:\Users\Acer\Downloads\WhatsApp Image 2025-09-04 at 17.24.38 (1).jpeg"/>
          <p:cNvPicPr preferRelativeResize="0"/>
          <p:nvPr/>
        </p:nvPicPr>
        <p:blipFill rotWithShape="1">
          <a:blip r:embed="rId11">
            <a:alphaModFix/>
          </a:blip>
          <a:srcRect/>
          <a:stretch/>
        </p:blipFill>
        <p:spPr>
          <a:xfrm>
            <a:off x="152400" y="152400"/>
            <a:ext cx="990600" cy="990600"/>
          </a:xfrm>
          <a:prstGeom prst="rect">
            <a:avLst/>
          </a:prstGeom>
          <a:noFill/>
          <a:ln>
            <a:noFill/>
          </a:ln>
        </p:spPr>
      </p:pic>
      <p:pic>
        <p:nvPicPr>
          <p:cNvPr id="569" name="Google Shape;569;p75" descr="C:\Users\Acer\Downloads\WhatsApp Image 2025-09-04 at 17.24.38 (3).jpeg"/>
          <p:cNvPicPr preferRelativeResize="0"/>
          <p:nvPr/>
        </p:nvPicPr>
        <p:blipFill rotWithShape="1">
          <a:blip r:embed="rId12">
            <a:alphaModFix/>
          </a:blip>
          <a:srcRect/>
          <a:stretch/>
        </p:blipFill>
        <p:spPr>
          <a:xfrm>
            <a:off x="11201400" y="228600"/>
            <a:ext cx="838200" cy="91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573"/>
        <p:cNvGrpSpPr/>
        <p:nvPr/>
      </p:nvGrpSpPr>
      <p:grpSpPr>
        <a:xfrm>
          <a:off x="0" y="0"/>
          <a:ext cx="0" cy="0"/>
          <a:chOff x="0" y="0"/>
          <a:chExt cx="0" cy="0"/>
        </a:xfrm>
      </p:grpSpPr>
      <p:sp>
        <p:nvSpPr>
          <p:cNvPr id="574" name="Google Shape;574;p76"/>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76"/>
          <p:cNvSpPr/>
          <p:nvPr/>
        </p:nvSpPr>
        <p:spPr>
          <a:xfrm>
            <a:off x="457201" y="1752600"/>
            <a:ext cx="480060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a:solidFill>
                  <a:srgbClr val="FF0000"/>
                </a:solidFill>
                <a:latin typeface="Calibri"/>
                <a:ea typeface="Calibri"/>
                <a:cs typeface="Calibri"/>
                <a:sym typeface="Calibri"/>
              </a:rPr>
              <a:t>घटना प्रतिक्रिया</a:t>
            </a:r>
            <a:endParaRPr/>
          </a:p>
          <a:p>
            <a:pPr marL="0" marR="0" lvl="0" indent="0" algn="ctr" rtl="0">
              <a:spcBef>
                <a:spcPts val="0"/>
              </a:spcBef>
              <a:spcAft>
                <a:spcPts val="0"/>
              </a:spcAft>
              <a:buNone/>
            </a:pPr>
            <a:r>
              <a:rPr lang="hi-IN" sz="4000" b="1">
                <a:solidFill>
                  <a:srgbClr val="FF0000"/>
                </a:solidFill>
                <a:latin typeface="Calibri"/>
                <a:ea typeface="Calibri"/>
                <a:cs typeface="Calibri"/>
                <a:sym typeface="Calibri"/>
              </a:rPr>
              <a:t>प्रणाली IRS </a:t>
            </a:r>
            <a:endParaRPr sz="4000" b="1">
              <a:solidFill>
                <a:srgbClr val="FF0000"/>
              </a:solidFill>
              <a:latin typeface="Calibri"/>
              <a:ea typeface="Calibri"/>
              <a:cs typeface="Calibri"/>
              <a:sym typeface="Calibri"/>
            </a:endParaRPr>
          </a:p>
        </p:txBody>
      </p:sp>
      <p:pic>
        <p:nvPicPr>
          <p:cNvPr id="576" name="Google Shape;576;p76"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577" name="Google Shape;577;p76"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pic>
        <p:nvPicPr>
          <p:cNvPr id="578" name="Google Shape;578;p76"/>
          <p:cNvPicPr preferRelativeResize="0"/>
          <p:nvPr/>
        </p:nvPicPr>
        <p:blipFill rotWithShape="1">
          <a:blip r:embed="rId5">
            <a:alphaModFix/>
          </a:blip>
          <a:srcRect/>
          <a:stretch/>
        </p:blipFill>
        <p:spPr>
          <a:xfrm>
            <a:off x="6108405" y="1784498"/>
            <a:ext cx="6083595" cy="386227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582"/>
        <p:cNvGrpSpPr/>
        <p:nvPr/>
      </p:nvGrpSpPr>
      <p:grpSpPr>
        <a:xfrm>
          <a:off x="0" y="0"/>
          <a:ext cx="0" cy="0"/>
          <a:chOff x="0" y="0"/>
          <a:chExt cx="0" cy="0"/>
        </a:xfrm>
      </p:grpSpPr>
      <p:sp>
        <p:nvSpPr>
          <p:cNvPr id="583" name="Google Shape;583;p77"/>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77"/>
          <p:cNvSpPr/>
          <p:nvPr/>
        </p:nvSpPr>
        <p:spPr>
          <a:xfrm>
            <a:off x="533400" y="1524000"/>
            <a:ext cx="4572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3600" b="1">
                <a:solidFill>
                  <a:srgbClr val="FF0000"/>
                </a:solidFill>
                <a:latin typeface="Calibri"/>
                <a:ea typeface="Calibri"/>
                <a:cs typeface="Calibri"/>
                <a:sym typeface="Calibri"/>
              </a:rPr>
              <a:t>राज्य स्तरीय आई.आर.टी.</a:t>
            </a:r>
            <a:endParaRPr sz="3600" b="1">
              <a:solidFill>
                <a:srgbClr val="FF0000"/>
              </a:solidFill>
              <a:latin typeface="Calibri"/>
              <a:ea typeface="Calibri"/>
              <a:cs typeface="Calibri"/>
              <a:sym typeface="Calibri"/>
            </a:endParaRPr>
          </a:p>
        </p:txBody>
      </p:sp>
      <p:pic>
        <p:nvPicPr>
          <p:cNvPr id="585" name="Google Shape;585;p77"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586" name="Google Shape;586;p77" descr="C:\Users\Acer\Downloads\WhatsApp Image 2025-09-04 at 17.24.38 (3).jpeg"/>
          <p:cNvPicPr preferRelativeResize="0"/>
          <p:nvPr/>
        </p:nvPicPr>
        <p:blipFill rotWithShape="1">
          <a:blip r:embed="rId4">
            <a:alphaModFix/>
          </a:blip>
          <a:srcRect/>
          <a:stretch/>
        </p:blipFill>
        <p:spPr>
          <a:xfrm>
            <a:off x="11277600" y="152400"/>
            <a:ext cx="838200" cy="914400"/>
          </a:xfrm>
          <a:prstGeom prst="rect">
            <a:avLst/>
          </a:prstGeom>
          <a:noFill/>
          <a:ln>
            <a:noFill/>
          </a:ln>
        </p:spPr>
      </p:pic>
      <p:sp>
        <p:nvSpPr>
          <p:cNvPr id="587" name="Google Shape;587;p77"/>
          <p:cNvSpPr/>
          <p:nvPr/>
        </p:nvSpPr>
        <p:spPr>
          <a:xfrm>
            <a:off x="6096000" y="1371600"/>
            <a:ext cx="6096000" cy="48006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91"/>
        <p:cNvGrpSpPr/>
        <p:nvPr/>
      </p:nvGrpSpPr>
      <p:grpSpPr>
        <a:xfrm>
          <a:off x="0" y="0"/>
          <a:ext cx="0" cy="0"/>
          <a:chOff x="0" y="0"/>
          <a:chExt cx="0" cy="0"/>
        </a:xfrm>
      </p:grpSpPr>
      <p:sp>
        <p:nvSpPr>
          <p:cNvPr id="592" name="Google Shape;592;p78"/>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78"/>
          <p:cNvSpPr txBox="1"/>
          <p:nvPr/>
        </p:nvSpPr>
        <p:spPr>
          <a:xfrm>
            <a:off x="6248400" y="1389995"/>
            <a:ext cx="5715000" cy="440120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चित्र में दर्शाए गए राज्य स्तर पर आईआरएस की संगठनात्मक संरचना</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सभी प्रकार और पैमाने की आपदाओं के प्रबंधन में आवश्यक रूप से सक्रिय नहीं है।</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घटना प्रतिक्रिया की निगरानी और सहायता के लिए, आरओ सभी आवश्यक आपातकालीन सहायता कार्यकर्ताओं (ईएसएफ) और मुख्यालय आईआरटी को घटनास्थल पर मौजूद आईसी की सहायता के लिए शामिल करेगा।</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आईसी ईओसी के साथ निकट समन्वय में काम करेगा और आरओ को रिपोर्ट करेगा।</a:t>
            </a:r>
            <a:endParaRPr sz="2000">
              <a:solidFill>
                <a:schemeClr val="dk1"/>
              </a:solidFill>
              <a:latin typeface="Calibri"/>
              <a:ea typeface="Calibri"/>
              <a:cs typeface="Calibri"/>
              <a:sym typeface="Calibri"/>
            </a:endParaRPr>
          </a:p>
        </p:txBody>
      </p:sp>
      <p:pic>
        <p:nvPicPr>
          <p:cNvPr id="594" name="Google Shape;594;p78"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595" name="Google Shape;595;p78" descr="C:\Users\Acer\Downloads\WhatsApp Image 2025-09-04 at 17.24.38 (3).jpeg"/>
          <p:cNvPicPr preferRelativeResize="0"/>
          <p:nvPr/>
        </p:nvPicPr>
        <p:blipFill rotWithShape="1">
          <a:blip r:embed="rId4">
            <a:alphaModFix/>
          </a:blip>
          <a:srcRect/>
          <a:stretch/>
        </p:blipFill>
        <p:spPr>
          <a:xfrm>
            <a:off x="11201400" y="152400"/>
            <a:ext cx="83820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599"/>
        <p:cNvGrpSpPr/>
        <p:nvPr/>
      </p:nvGrpSpPr>
      <p:grpSpPr>
        <a:xfrm>
          <a:off x="0" y="0"/>
          <a:ext cx="0" cy="0"/>
          <a:chOff x="0" y="0"/>
          <a:chExt cx="0" cy="0"/>
        </a:xfrm>
      </p:grpSpPr>
      <p:sp>
        <p:nvSpPr>
          <p:cNvPr id="600" name="Google Shape;600;p79"/>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01" name="Google Shape;601;p79"/>
          <p:cNvPicPr preferRelativeResize="0"/>
          <p:nvPr/>
        </p:nvPicPr>
        <p:blipFill rotWithShape="1">
          <a:blip r:embed="rId3">
            <a:alphaModFix/>
          </a:blip>
          <a:srcRect/>
          <a:stretch/>
        </p:blipFill>
        <p:spPr>
          <a:xfrm>
            <a:off x="6324600" y="1185863"/>
            <a:ext cx="5562600" cy="5214937"/>
          </a:xfrm>
          <a:prstGeom prst="rect">
            <a:avLst/>
          </a:prstGeom>
          <a:noFill/>
          <a:ln>
            <a:noFill/>
          </a:ln>
        </p:spPr>
      </p:pic>
      <p:sp>
        <p:nvSpPr>
          <p:cNvPr id="602" name="Google Shape;602;p79"/>
          <p:cNvSpPr/>
          <p:nvPr/>
        </p:nvSpPr>
        <p:spPr>
          <a:xfrm>
            <a:off x="304800" y="1524000"/>
            <a:ext cx="487680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a:solidFill>
                  <a:srgbClr val="FF0000"/>
                </a:solidFill>
                <a:latin typeface="Calibri"/>
                <a:ea typeface="Calibri"/>
                <a:cs typeface="Calibri"/>
                <a:sym typeface="Calibri"/>
              </a:rPr>
              <a:t>जिला स्तरीय आई.आर.टी.</a:t>
            </a:r>
            <a:endParaRPr sz="4000" b="1">
              <a:solidFill>
                <a:srgbClr val="FF0000"/>
              </a:solidFill>
              <a:latin typeface="Calibri"/>
              <a:ea typeface="Calibri"/>
              <a:cs typeface="Calibri"/>
              <a:sym typeface="Calibri"/>
            </a:endParaRPr>
          </a:p>
        </p:txBody>
      </p:sp>
      <p:pic>
        <p:nvPicPr>
          <p:cNvPr id="603" name="Google Shape;603;p79" descr="C:\Users\Acer\Downloads\WhatsApp Image 2025-09-04 at 17.24.38 (1).jpeg"/>
          <p:cNvPicPr preferRelativeResize="0"/>
          <p:nvPr/>
        </p:nvPicPr>
        <p:blipFill rotWithShape="1">
          <a:blip r:embed="rId4">
            <a:alphaModFix/>
          </a:blip>
          <a:srcRect/>
          <a:stretch/>
        </p:blipFill>
        <p:spPr>
          <a:xfrm>
            <a:off x="152400" y="152400"/>
            <a:ext cx="990600" cy="990600"/>
          </a:xfrm>
          <a:prstGeom prst="rect">
            <a:avLst/>
          </a:prstGeom>
          <a:noFill/>
          <a:ln>
            <a:noFill/>
          </a:ln>
        </p:spPr>
      </p:pic>
      <p:pic>
        <p:nvPicPr>
          <p:cNvPr id="604" name="Google Shape;604;p79" descr="C:\Users\Acer\Downloads\WhatsApp Image 2025-09-04 at 17.24.38 (3).jpeg"/>
          <p:cNvPicPr preferRelativeResize="0"/>
          <p:nvPr/>
        </p:nvPicPr>
        <p:blipFill rotWithShape="1">
          <a:blip r:embed="rId5">
            <a:alphaModFix/>
          </a:blip>
          <a:srcRect/>
          <a:stretch/>
        </p:blipFill>
        <p:spPr>
          <a:xfrm>
            <a:off x="11201400" y="152400"/>
            <a:ext cx="838200" cy="91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608"/>
        <p:cNvGrpSpPr/>
        <p:nvPr/>
      </p:nvGrpSpPr>
      <p:grpSpPr>
        <a:xfrm>
          <a:off x="0" y="0"/>
          <a:ext cx="0" cy="0"/>
          <a:chOff x="0" y="0"/>
          <a:chExt cx="0" cy="0"/>
        </a:xfrm>
      </p:grpSpPr>
      <p:sp>
        <p:nvSpPr>
          <p:cNvPr id="609" name="Google Shape;609;p80"/>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80"/>
          <p:cNvSpPr txBox="1"/>
          <p:nvPr/>
        </p:nvSpPr>
        <p:spPr>
          <a:xfrm>
            <a:off x="6248400" y="15240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80"/>
          <p:cNvSpPr txBox="1"/>
          <p:nvPr/>
        </p:nvSpPr>
        <p:spPr>
          <a:xfrm>
            <a:off x="6284495" y="1470508"/>
            <a:ext cx="5867400" cy="513217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जिला स्तर पर संपूर्ण आई.आर.एस. संगठनात्मक संरचना चित्र में दर्शाइ गई है। ऊपर दर्शाइ गई संरचना को आवश्यकतानुसार सक्रिय किया जा सकता है।</a:t>
            </a:r>
            <a:endParaRPr/>
          </a:p>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घटना प्रतिक्रिया की निगरानी और सहायता के लिए, आरओ घटनास्थल पर मौजूद आईसी को सहायता प्रदान करने हेतु सभी आवश्यक ईएसएफ और मुख्यालय आई.आर.टी. को शामिल करेगा।</a:t>
            </a:r>
            <a:endParaRPr/>
          </a:p>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जब केंद्रीय दल </a:t>
            </a:r>
            <a:r>
              <a:rPr lang="hi-IN" sz="2000">
                <a:solidFill>
                  <a:srgbClr val="FF0000"/>
                </a:solidFill>
                <a:latin typeface="Calibri"/>
                <a:ea typeface="Calibri"/>
                <a:cs typeface="Calibri"/>
                <a:sym typeface="Calibri"/>
              </a:rPr>
              <a:t>(एनडीआरएफ, सशस्त्र बल)</a:t>
            </a:r>
            <a:r>
              <a:rPr lang="hi-IN" sz="2000">
                <a:solidFill>
                  <a:schemeClr val="dk1"/>
                </a:solidFill>
                <a:latin typeface="Calibri"/>
                <a:ea typeface="Calibri"/>
                <a:cs typeface="Calibri"/>
                <a:sym typeface="Calibri"/>
              </a:rPr>
              <a:t> तैनात किए जाते हैं, तो आरओ सभी विवादों का समाधान सुनिश्चित करेगा।</a:t>
            </a:r>
            <a:endParaRPr sz="2000">
              <a:solidFill>
                <a:schemeClr val="dk1"/>
              </a:solidFill>
              <a:latin typeface="Calibri"/>
              <a:ea typeface="Calibri"/>
              <a:cs typeface="Calibri"/>
              <a:sym typeface="Calibri"/>
            </a:endParaRPr>
          </a:p>
        </p:txBody>
      </p:sp>
      <p:pic>
        <p:nvPicPr>
          <p:cNvPr id="612" name="Google Shape;612;p80"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613" name="Google Shape;613;p80"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617"/>
        <p:cNvGrpSpPr/>
        <p:nvPr/>
      </p:nvGrpSpPr>
      <p:grpSpPr>
        <a:xfrm>
          <a:off x="0" y="0"/>
          <a:ext cx="0" cy="0"/>
          <a:chOff x="0" y="0"/>
          <a:chExt cx="0" cy="0"/>
        </a:xfrm>
      </p:grpSpPr>
      <p:sp>
        <p:nvSpPr>
          <p:cNvPr id="618" name="Google Shape;618;p81"/>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81"/>
          <p:cNvSpPr txBox="1"/>
          <p:nvPr/>
        </p:nvSpPr>
        <p:spPr>
          <a:xfrm>
            <a:off x="6248400" y="1143000"/>
            <a:ext cx="5257800" cy="559383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आईआरएस क्षेत्र में घटना प्रतिक्रिया टीमों के माध्यम से कार्य करता है।</a:t>
            </a:r>
            <a:endParaRPr/>
          </a:p>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आईआरटी एक टीम है जिसमें आईआरएस संगठन के सभी पद शामिल होते हैं, जिसका नेतृत्व घटना कमांडर (आईसी) करता है।</a:t>
            </a:r>
            <a:endParaRPr/>
          </a:p>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बिना किसी चेतावनी के किसी आपदा की स्थिति में, स्थानीय आईआरटी प्रतिक्रिया देगा और आवश्यकता पड़ने पर आगे की सहायता के लिए आरओ से संपर्क करेगा।</a:t>
            </a:r>
            <a:endParaRPr/>
          </a:p>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पूर्व-निर्धारित आईआरटी सभी स्तरों (अर्थात जिला, उप-मंडल और तहसील/ब्लॉक) पर सक्रिय रूप से कार्य करेंगे।</a:t>
            </a:r>
            <a:endParaRPr sz="2000">
              <a:solidFill>
                <a:schemeClr val="dk1"/>
              </a:solidFill>
              <a:latin typeface="Calibri"/>
              <a:ea typeface="Calibri"/>
              <a:cs typeface="Calibri"/>
              <a:sym typeface="Calibri"/>
            </a:endParaRPr>
          </a:p>
        </p:txBody>
      </p:sp>
      <p:sp>
        <p:nvSpPr>
          <p:cNvPr id="620" name="Google Shape;620;p81"/>
          <p:cNvSpPr txBox="1"/>
          <p:nvPr/>
        </p:nvSpPr>
        <p:spPr>
          <a:xfrm>
            <a:off x="914400" y="1534180"/>
            <a:ext cx="4800600" cy="1323439"/>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a:solidFill>
                  <a:srgbClr val="FF0000"/>
                </a:solidFill>
                <a:latin typeface="Calibri"/>
                <a:ea typeface="Calibri"/>
                <a:cs typeface="Calibri"/>
                <a:sym typeface="Calibri"/>
              </a:rPr>
              <a:t>घटना प्रतिक्रिया दल (आईआरटी)</a:t>
            </a:r>
            <a:endParaRPr sz="4000" b="1">
              <a:solidFill>
                <a:srgbClr val="C00000"/>
              </a:solidFill>
              <a:latin typeface="Open Sans"/>
              <a:ea typeface="Open Sans"/>
              <a:cs typeface="Open Sans"/>
              <a:sym typeface="Open Sans"/>
            </a:endParaRPr>
          </a:p>
        </p:txBody>
      </p:sp>
      <p:pic>
        <p:nvPicPr>
          <p:cNvPr id="621" name="Google Shape;621;p81"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622" name="Google Shape;622;p81"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626"/>
        <p:cNvGrpSpPr/>
        <p:nvPr/>
      </p:nvGrpSpPr>
      <p:grpSpPr>
        <a:xfrm>
          <a:off x="0" y="0"/>
          <a:ext cx="0" cy="0"/>
          <a:chOff x="0" y="0"/>
          <a:chExt cx="0" cy="0"/>
        </a:xfrm>
      </p:grpSpPr>
      <p:sp>
        <p:nvSpPr>
          <p:cNvPr id="627" name="Google Shape;627;p82"/>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82"/>
          <p:cNvSpPr txBox="1"/>
          <p:nvPr/>
        </p:nvSpPr>
        <p:spPr>
          <a:xfrm>
            <a:off x="6106633" y="1005949"/>
            <a:ext cx="6057900" cy="5132174"/>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निम्नतम प्रशासनिक इकाई (उप-मंडल/तहसील/ब्लॉक) में घटना प्रतिक्रिया दल प्रथम प्रतिक्रियाकर्ता होंगे।</a:t>
            </a:r>
            <a:endParaRPr/>
          </a:p>
          <a:p>
            <a:pPr marL="457200" marR="0" lvl="0" indent="-4572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यदि घटना जटिल हो जाती है और स्थानीय आईआरटी के नियंत्रण से बाहर हो जाती है, तो उच्च स्तरीय आईआरटी को प्रतिक्रिया प्रबंधन का कार्यभार संभालने के लिए सूचित किया जाएगा।</a:t>
            </a:r>
            <a:endParaRPr/>
          </a:p>
          <a:p>
            <a:pPr marL="457200" marR="0" lvl="0" indent="-4572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ऐसे मामलों में, निम्न स्तरीय आईआरटी का उच्च स्तरीय आईआरटी में विलय हो जाएगा।</a:t>
            </a:r>
            <a:endParaRPr/>
          </a:p>
          <a:p>
            <a:pPr marL="457200" marR="0" lvl="0" indent="-4572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जब निम्न स्तरीय आईआरटी का उच्च स्तरीय आईआरटी में विलय हो जाता है, तो निम्न स्तर का आई.सी. उप आई.सी. की भूमिका निभा सकता है।</a:t>
            </a:r>
            <a:endParaRPr sz="2000">
              <a:solidFill>
                <a:schemeClr val="dk1"/>
              </a:solidFill>
              <a:latin typeface="Calibri"/>
              <a:ea typeface="Calibri"/>
              <a:cs typeface="Calibri"/>
              <a:sym typeface="Calibri"/>
            </a:endParaRPr>
          </a:p>
        </p:txBody>
      </p:sp>
      <p:sp>
        <p:nvSpPr>
          <p:cNvPr id="629" name="Google Shape;629;p82"/>
          <p:cNvSpPr txBox="1"/>
          <p:nvPr/>
        </p:nvSpPr>
        <p:spPr>
          <a:xfrm>
            <a:off x="457200" y="1905000"/>
            <a:ext cx="53340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a:solidFill>
                  <a:srgbClr val="FF0000"/>
                </a:solidFill>
                <a:latin typeface="Calibri"/>
                <a:ea typeface="Calibri"/>
                <a:cs typeface="Calibri"/>
                <a:sym typeface="Calibri"/>
              </a:rPr>
              <a:t>घटना प्रतिक्रिया प्रणाली</a:t>
            </a:r>
            <a:endParaRPr sz="4000">
              <a:solidFill>
                <a:srgbClr val="FF0000"/>
              </a:solidFill>
              <a:latin typeface="Calibri"/>
              <a:ea typeface="Calibri"/>
              <a:cs typeface="Calibri"/>
              <a:sym typeface="Calibri"/>
            </a:endParaRPr>
          </a:p>
          <a:p>
            <a:pPr marL="0" marR="0" lvl="0" indent="0" algn="ctr" rtl="0">
              <a:spcBef>
                <a:spcPts val="0"/>
              </a:spcBef>
              <a:spcAft>
                <a:spcPts val="0"/>
              </a:spcAft>
              <a:buNone/>
            </a:pPr>
            <a:r>
              <a:rPr lang="hi-IN" sz="4000" b="1">
                <a:solidFill>
                  <a:srgbClr val="FF0000"/>
                </a:solidFill>
                <a:latin typeface="Open Sans"/>
                <a:ea typeface="Open Sans"/>
                <a:cs typeface="Open Sans"/>
                <a:sym typeface="Open Sans"/>
              </a:rPr>
              <a:t>(IRT) ….. </a:t>
            </a:r>
            <a:endParaRPr sz="4000" b="1">
              <a:solidFill>
                <a:srgbClr val="FF0000"/>
              </a:solidFill>
              <a:latin typeface="Open Sans"/>
              <a:ea typeface="Open Sans"/>
              <a:cs typeface="Open Sans"/>
              <a:sym typeface="Open Sans"/>
            </a:endParaRPr>
          </a:p>
        </p:txBody>
      </p:sp>
      <p:pic>
        <p:nvPicPr>
          <p:cNvPr id="630" name="Google Shape;630;p82"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631" name="Google Shape;631;p82"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635"/>
        <p:cNvGrpSpPr/>
        <p:nvPr/>
      </p:nvGrpSpPr>
      <p:grpSpPr>
        <a:xfrm>
          <a:off x="0" y="0"/>
          <a:ext cx="0" cy="0"/>
          <a:chOff x="0" y="0"/>
          <a:chExt cx="0" cy="0"/>
        </a:xfrm>
      </p:grpSpPr>
      <p:sp>
        <p:nvSpPr>
          <p:cNvPr id="636" name="Google Shape;636;p83"/>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83"/>
          <p:cNvSpPr txBox="1"/>
          <p:nvPr/>
        </p:nvSpPr>
        <p:spPr>
          <a:xfrm>
            <a:off x="6515100" y="1560255"/>
            <a:ext cx="5257800" cy="409342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सरकारी और कुछ निजी क्षेत्र की क्षमताओं को एक संगठनात्मक संरचना में समूहीकृत करना ताकि सहायता, संसाधन, कार्यक्रम कार्यान्वयन और सेवाएँ प्रदान की जा सकें</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जो संभवतः जीवन बचाने, संपत्ति और पर्यावरण की रक्षा करने, आवश्यक सेवाओं और महत्वपूर्ण बुनियादी ढाँचे को बहाल करने और.</a:t>
            </a:r>
            <a:endParaRPr/>
          </a:p>
          <a:p>
            <a:pPr marL="0" marR="0" lvl="0" indent="0" algn="l"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घरेलू घटनाओं के बाद पीड़ितों और समुदायों को सामान्य स्थिति में लौटने में मदद करने के लिए आवश्यक हैं।</a:t>
            </a:r>
            <a:endParaRPr sz="2000">
              <a:solidFill>
                <a:schemeClr val="dk1"/>
              </a:solidFill>
              <a:latin typeface="Calibri"/>
              <a:ea typeface="Calibri"/>
              <a:cs typeface="Calibri"/>
              <a:sym typeface="Calibri"/>
            </a:endParaRPr>
          </a:p>
        </p:txBody>
      </p:sp>
      <p:sp>
        <p:nvSpPr>
          <p:cNvPr id="638" name="Google Shape;638;p83"/>
          <p:cNvSpPr txBox="1"/>
          <p:nvPr/>
        </p:nvSpPr>
        <p:spPr>
          <a:xfrm>
            <a:off x="914400" y="1560255"/>
            <a:ext cx="381000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4000" b="1">
                <a:solidFill>
                  <a:srgbClr val="FF0000"/>
                </a:solidFill>
                <a:latin typeface="Calibri"/>
                <a:ea typeface="Calibri"/>
                <a:cs typeface="Calibri"/>
                <a:sym typeface="Calibri"/>
              </a:rPr>
              <a:t>आपातकालीन सहायता कार्य (ईएसएफएस)</a:t>
            </a:r>
            <a:endParaRPr sz="4000" b="1">
              <a:solidFill>
                <a:srgbClr val="FF0000"/>
              </a:solidFill>
              <a:latin typeface="Open Sans"/>
              <a:ea typeface="Open Sans"/>
              <a:cs typeface="Open Sans"/>
              <a:sym typeface="Open Sans"/>
            </a:endParaRPr>
          </a:p>
        </p:txBody>
      </p:sp>
      <p:pic>
        <p:nvPicPr>
          <p:cNvPr id="639" name="Google Shape;639;p83"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640" name="Google Shape;640;p83"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644"/>
        <p:cNvGrpSpPr/>
        <p:nvPr/>
      </p:nvGrpSpPr>
      <p:grpSpPr>
        <a:xfrm>
          <a:off x="0" y="0"/>
          <a:ext cx="0" cy="0"/>
          <a:chOff x="0" y="0"/>
          <a:chExt cx="0" cy="0"/>
        </a:xfrm>
      </p:grpSpPr>
      <p:sp>
        <p:nvSpPr>
          <p:cNvPr id="645" name="Google Shape;645;p84"/>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84"/>
          <p:cNvSpPr txBox="1"/>
          <p:nvPr/>
        </p:nvSpPr>
        <p:spPr>
          <a:xfrm>
            <a:off x="6172200" y="774515"/>
            <a:ext cx="5943600" cy="604627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#1 - टीपीटी</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#2 - कॉमन</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#3 – पीडब्लू और इंजीनियरिंग</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#4 – अग्निशमन</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#5 – आपातकालीन प्रबंधन</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#6 – जन देखभाल, आपातकालीन सहायता, आवास और मानव सेवाएँ</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#7 – लॉग प्रबंधन और संसाधन विशेष</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#8 – सार्वजनिक स्वास्थ्य और चिकित्सा सेवाएँ</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#9 – खोज और बचाव</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#10 – तेल और खतरनाक पदार्थों की प्रतिक्रिया </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#11 – कृषि और प्राकृतिक संसाधन</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#12 – ऊर्जा</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#13 – सार्वजनिक सुरक्षा और संरक्षण</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#14 – दीर्घकालिक सामुदायिक पुनर्प्राप्ति</a:t>
            </a:r>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  ईएसएफ #15 – विदेश मामले</a:t>
            </a:r>
            <a:endParaRPr sz="2000">
              <a:solidFill>
                <a:schemeClr val="dk1"/>
              </a:solidFill>
              <a:latin typeface="Open Sans"/>
              <a:ea typeface="Open Sans"/>
              <a:cs typeface="Open Sans"/>
              <a:sym typeface="Open Sans"/>
            </a:endParaRPr>
          </a:p>
        </p:txBody>
      </p:sp>
      <p:sp>
        <p:nvSpPr>
          <p:cNvPr id="647" name="Google Shape;647;p84"/>
          <p:cNvSpPr txBox="1"/>
          <p:nvPr/>
        </p:nvSpPr>
        <p:spPr>
          <a:xfrm>
            <a:off x="914400" y="1295400"/>
            <a:ext cx="40386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4000">
                <a:solidFill>
                  <a:srgbClr val="FF0000"/>
                </a:solidFill>
                <a:latin typeface="Calibri"/>
                <a:ea typeface="Calibri"/>
                <a:cs typeface="Calibri"/>
                <a:sym typeface="Calibri"/>
              </a:rPr>
              <a:t>आपातकालीन सहायता कार्य</a:t>
            </a:r>
            <a:endParaRPr sz="1800">
              <a:solidFill>
                <a:schemeClr val="dk1"/>
              </a:solidFill>
              <a:latin typeface="Open Sans"/>
              <a:ea typeface="Open Sans"/>
              <a:cs typeface="Open Sans"/>
              <a:sym typeface="Open Sans"/>
            </a:endParaRPr>
          </a:p>
        </p:txBody>
      </p:sp>
      <p:pic>
        <p:nvPicPr>
          <p:cNvPr id="648" name="Google Shape;648;p84"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649" name="Google Shape;649;p84"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466"/>
        <p:cNvGrpSpPr/>
        <p:nvPr/>
      </p:nvGrpSpPr>
      <p:grpSpPr>
        <a:xfrm>
          <a:off x="0" y="0"/>
          <a:ext cx="0" cy="0"/>
          <a:chOff x="0" y="0"/>
          <a:chExt cx="0" cy="0"/>
        </a:xfrm>
      </p:grpSpPr>
      <p:sp>
        <p:nvSpPr>
          <p:cNvPr id="467" name="Google Shape;467;p67"/>
          <p:cNvSpPr txBox="1"/>
          <p:nvPr/>
        </p:nvSpPr>
        <p:spPr>
          <a:xfrm>
            <a:off x="5715000" y="0"/>
            <a:ext cx="6459070" cy="6482544"/>
          </a:xfrm>
          <a:prstGeom prst="rect">
            <a:avLst/>
          </a:prstGeom>
          <a:solidFill>
            <a:srgbClr val="E1EFD8"/>
          </a:solidFill>
          <a:ln>
            <a:noFill/>
          </a:ln>
        </p:spPr>
        <p:txBody>
          <a:bodyPr spcFirstLastPara="1" wrap="square" lIns="91425" tIns="45700" rIns="91425" bIns="45700" anchor="t" anchorCtr="0">
            <a:spAutoFit/>
          </a:bodyPr>
          <a:lstStyle/>
          <a:p>
            <a:pPr marL="342900" marR="0" lvl="0" indent="-203200" algn="l" rtl="0">
              <a:spcBef>
                <a:spcPts val="0"/>
              </a:spcBef>
              <a:spcAft>
                <a:spcPts val="0"/>
              </a:spcAft>
              <a:buClr>
                <a:schemeClr val="dk1"/>
              </a:buClr>
              <a:buSzPts val="2200"/>
              <a:buFont typeface="Arial"/>
              <a:buNone/>
            </a:pPr>
            <a:endParaRPr sz="2200">
              <a:solidFill>
                <a:srgbClr val="000000"/>
              </a:solidFill>
              <a:latin typeface="Open Sans"/>
              <a:ea typeface="Open Sans"/>
              <a:cs typeface="Open Sans"/>
              <a:sym typeface="Open Sans"/>
            </a:endParaRPr>
          </a:p>
          <a:p>
            <a:pPr marL="342900" marR="0" lvl="0" indent="-342900" algn="l" rtl="0">
              <a:lnSpc>
                <a:spcPct val="150000"/>
              </a:lnSpc>
              <a:spcBef>
                <a:spcPts val="0"/>
              </a:spcBef>
              <a:spcAft>
                <a:spcPts val="0"/>
              </a:spcAft>
              <a:buClr>
                <a:srgbClr val="000000"/>
              </a:buClr>
              <a:buSzPts val="2200"/>
              <a:buFont typeface="Arial"/>
              <a:buChar char="•"/>
            </a:pPr>
            <a:r>
              <a:rPr lang="hi-IN" sz="2200">
                <a:solidFill>
                  <a:srgbClr val="000000"/>
                </a:solidFill>
                <a:latin typeface="Open Sans"/>
                <a:ea typeface="Open Sans"/>
                <a:cs typeface="Open Sans"/>
                <a:sym typeface="Open Sans"/>
              </a:rPr>
              <a:t> </a:t>
            </a:r>
            <a:r>
              <a:rPr lang="hi-IN" sz="2200">
                <a:solidFill>
                  <a:schemeClr val="dk1"/>
                </a:solidFill>
                <a:latin typeface="Calibri"/>
                <a:ea typeface="Calibri"/>
                <a:cs typeface="Calibri"/>
                <a:sym typeface="Calibri"/>
              </a:rPr>
              <a:t>बहु-क्षेत्राधिकार वाली घटनाएँ,</a:t>
            </a:r>
            <a:endParaRPr/>
          </a:p>
          <a:p>
            <a:pPr marL="342900" marR="0" lvl="0" indent="-342900" algn="l" rtl="0">
              <a:lnSpc>
                <a:spcPct val="150000"/>
              </a:lnSpc>
              <a:spcBef>
                <a:spcPts val="0"/>
              </a:spcBef>
              <a:spcAft>
                <a:spcPts val="0"/>
              </a:spcAft>
              <a:buClr>
                <a:schemeClr val="dk1"/>
              </a:buClr>
              <a:buSzPts val="2200"/>
              <a:buFont typeface="Arial"/>
              <a:buChar char="•"/>
            </a:pPr>
            <a:r>
              <a:rPr lang="hi-IN" sz="2200">
                <a:solidFill>
                  <a:schemeClr val="dk1"/>
                </a:solidFill>
                <a:latin typeface="Calibri"/>
                <a:ea typeface="Calibri"/>
                <a:cs typeface="Calibri"/>
                <a:sym typeface="Calibri"/>
              </a:rPr>
              <a:t>संसाधनों की कमी जिसके लिए पारस्परिक सहायता के अधिक उपयोग की आवश्यकता है</a:t>
            </a:r>
            <a:endParaRPr/>
          </a:p>
          <a:p>
            <a:pPr marL="342900" marR="0" lvl="0" indent="-342900" algn="l" rtl="0">
              <a:lnSpc>
                <a:spcPct val="150000"/>
              </a:lnSpc>
              <a:spcBef>
                <a:spcPts val="0"/>
              </a:spcBef>
              <a:spcAft>
                <a:spcPts val="0"/>
              </a:spcAft>
              <a:buClr>
                <a:schemeClr val="dk1"/>
              </a:buClr>
              <a:buSzPts val="2200"/>
              <a:buFont typeface="Arial"/>
              <a:buChar char="•"/>
            </a:pPr>
            <a:r>
              <a:rPr lang="hi-IN" sz="2200">
                <a:solidFill>
                  <a:schemeClr val="dk1"/>
                </a:solidFill>
                <a:latin typeface="Calibri"/>
                <a:ea typeface="Calibri"/>
                <a:cs typeface="Calibri"/>
                <a:sym typeface="Calibri"/>
              </a:rPr>
              <a:t>जवाबदेही जिसके लिए मानक घटना प्रबंधन प्रणाली की आवश्यकता है</a:t>
            </a:r>
            <a:endParaRPr/>
          </a:p>
          <a:p>
            <a:pPr marL="342900" marR="0" lvl="0" indent="-342900" algn="l" rtl="0">
              <a:lnSpc>
                <a:spcPct val="150000"/>
              </a:lnSpc>
              <a:spcBef>
                <a:spcPts val="0"/>
              </a:spcBef>
              <a:spcAft>
                <a:spcPts val="0"/>
              </a:spcAft>
              <a:buClr>
                <a:schemeClr val="dk1"/>
              </a:buClr>
              <a:buSzPts val="2200"/>
              <a:buFont typeface="Arial"/>
              <a:buChar char="•"/>
            </a:pPr>
            <a:r>
              <a:rPr lang="hi-IN" sz="2200">
                <a:solidFill>
                  <a:schemeClr val="dk1"/>
                </a:solidFill>
                <a:latin typeface="Calibri"/>
                <a:ea typeface="Calibri"/>
                <a:cs typeface="Calibri"/>
                <a:sym typeface="Calibri"/>
              </a:rPr>
              <a:t>प्राकृतिक और मानव निर्मित आपदाओं से जान-माल के नुकसान के जोखिम में कमी</a:t>
            </a:r>
            <a:endParaRPr/>
          </a:p>
          <a:p>
            <a:pPr marL="342900" marR="0" lvl="0" indent="-342900" algn="l" rtl="0">
              <a:lnSpc>
                <a:spcPct val="150000"/>
              </a:lnSpc>
              <a:spcBef>
                <a:spcPts val="0"/>
              </a:spcBef>
              <a:spcAft>
                <a:spcPts val="0"/>
              </a:spcAft>
              <a:buClr>
                <a:schemeClr val="dk1"/>
              </a:buClr>
              <a:buSzPts val="2200"/>
              <a:buFont typeface="Arial"/>
              <a:buChar char="•"/>
            </a:pPr>
            <a:r>
              <a:rPr lang="hi-IN" sz="2200">
                <a:solidFill>
                  <a:schemeClr val="dk1"/>
                </a:solidFill>
                <a:latin typeface="Calibri"/>
                <a:ea typeface="Calibri"/>
                <a:cs typeface="Calibri"/>
                <a:sym typeface="Calibri"/>
              </a:rPr>
              <a:t>तत्काल जवाब की माँग करने वाली परिष्कृत मीडिया कवरेज</a:t>
            </a:r>
            <a:endParaRPr/>
          </a:p>
          <a:p>
            <a:pPr marL="342900" marR="0" lvl="0" indent="-342900" algn="l" rtl="0">
              <a:lnSpc>
                <a:spcPct val="150000"/>
              </a:lnSpc>
              <a:spcBef>
                <a:spcPts val="0"/>
              </a:spcBef>
              <a:spcAft>
                <a:spcPts val="0"/>
              </a:spcAft>
              <a:buClr>
                <a:schemeClr val="dk1"/>
              </a:buClr>
              <a:buSzPts val="2200"/>
              <a:buFont typeface="Arial"/>
              <a:buChar char="•"/>
            </a:pPr>
            <a:r>
              <a:rPr lang="hi-IN" sz="2200">
                <a:solidFill>
                  <a:schemeClr val="dk1"/>
                </a:solidFill>
                <a:latin typeface="Calibri"/>
                <a:ea typeface="Calibri"/>
                <a:cs typeface="Calibri"/>
                <a:sym typeface="Calibri"/>
              </a:rPr>
              <a:t>“</a:t>
            </a:r>
            <a:r>
              <a:rPr lang="hi-IN" sz="2200" b="1">
                <a:solidFill>
                  <a:schemeClr val="dk1"/>
                </a:solidFill>
                <a:latin typeface="Calibri"/>
                <a:ea typeface="Calibri"/>
                <a:cs typeface="Calibri"/>
                <a:sym typeface="Calibri"/>
              </a:rPr>
              <a:t>प्रभारी कौन है?” और “मेरा काम क्या है?”</a:t>
            </a:r>
            <a:r>
              <a:rPr lang="hi-IN" sz="2200">
                <a:solidFill>
                  <a:schemeClr val="dk1"/>
                </a:solidFill>
                <a:latin typeface="Calibri"/>
                <a:ea typeface="Calibri"/>
                <a:cs typeface="Calibri"/>
                <a:sym typeface="Calibri"/>
              </a:rPr>
              <a:t> जैसे महत्वपूर्ण प्रश्नों के उत्तर प्रदान करके एक सुव्यवस्थित प्रतिक्रिया प्रक्रिया</a:t>
            </a:r>
            <a:endParaRPr sz="2200">
              <a:solidFill>
                <a:schemeClr val="dk1"/>
              </a:solidFill>
              <a:latin typeface="Calibri"/>
              <a:ea typeface="Calibri"/>
              <a:cs typeface="Calibri"/>
              <a:sym typeface="Calibri"/>
            </a:endParaRPr>
          </a:p>
        </p:txBody>
      </p:sp>
      <p:sp>
        <p:nvSpPr>
          <p:cNvPr id="468" name="Google Shape;468;p67"/>
          <p:cNvSpPr/>
          <p:nvPr/>
        </p:nvSpPr>
        <p:spPr>
          <a:xfrm>
            <a:off x="690740" y="2514600"/>
            <a:ext cx="4467890" cy="163121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a:solidFill>
                  <a:srgbClr val="FF0000"/>
                </a:solidFill>
                <a:latin typeface="Calibri"/>
                <a:ea typeface="Calibri"/>
                <a:cs typeface="Calibri"/>
                <a:sym typeface="Calibri"/>
              </a:rPr>
              <a:t>आई. आर. एस. की </a:t>
            </a:r>
            <a:endParaRPr sz="4000" b="1">
              <a:solidFill>
                <a:srgbClr val="FF0000"/>
              </a:solidFill>
              <a:latin typeface="Calibri"/>
              <a:ea typeface="Calibri"/>
              <a:cs typeface="Calibri"/>
              <a:sym typeface="Calibri"/>
            </a:endParaRPr>
          </a:p>
          <a:p>
            <a:pPr marL="0" marR="0" lvl="0" indent="0" algn="ctr" rtl="0">
              <a:spcBef>
                <a:spcPts val="2000"/>
              </a:spcBef>
              <a:spcAft>
                <a:spcPts val="0"/>
              </a:spcAft>
              <a:buNone/>
            </a:pPr>
            <a:r>
              <a:rPr lang="hi-IN" sz="4000" b="1">
                <a:solidFill>
                  <a:srgbClr val="FF0000"/>
                </a:solidFill>
                <a:latin typeface="Calibri"/>
                <a:ea typeface="Calibri"/>
                <a:cs typeface="Calibri"/>
                <a:sym typeface="Calibri"/>
              </a:rPr>
              <a:t>आवश्यकता  </a:t>
            </a:r>
            <a:endParaRPr sz="4000" b="1">
              <a:solidFill>
                <a:srgbClr val="FF0000"/>
              </a:solidFill>
              <a:latin typeface="Open Sans"/>
              <a:ea typeface="Open Sans"/>
              <a:cs typeface="Open Sans"/>
              <a:sym typeface="Open Sans"/>
            </a:endParaRPr>
          </a:p>
        </p:txBody>
      </p:sp>
      <p:pic>
        <p:nvPicPr>
          <p:cNvPr id="469" name="Google Shape;469;p67" descr="C:\Users\Acer\Downloads\WhatsApp Image 2025-09-04 at 17.24.38 (1).jpeg"/>
          <p:cNvPicPr preferRelativeResize="0"/>
          <p:nvPr/>
        </p:nvPicPr>
        <p:blipFill rotWithShape="1">
          <a:blip r:embed="rId3">
            <a:alphaModFix/>
          </a:blip>
          <a:srcRect/>
          <a:stretch/>
        </p:blipFill>
        <p:spPr>
          <a:xfrm>
            <a:off x="152400" y="152400"/>
            <a:ext cx="990600" cy="914400"/>
          </a:xfrm>
          <a:prstGeom prst="rect">
            <a:avLst/>
          </a:prstGeom>
          <a:noFill/>
          <a:ln>
            <a:noFill/>
          </a:ln>
        </p:spPr>
      </p:pic>
      <p:pic>
        <p:nvPicPr>
          <p:cNvPr id="470" name="Google Shape;470;p67" descr="C:\Users\Acer\Downloads\WhatsApp Image 2025-09-04 at 17.24.38 (3).jpeg"/>
          <p:cNvPicPr preferRelativeResize="0"/>
          <p:nvPr/>
        </p:nvPicPr>
        <p:blipFill rotWithShape="1">
          <a:blip r:embed="rId4">
            <a:alphaModFix/>
          </a:blip>
          <a:srcRect/>
          <a:stretch/>
        </p:blipFill>
        <p:spPr>
          <a:xfrm>
            <a:off x="11125200" y="76200"/>
            <a:ext cx="914400" cy="914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653"/>
        <p:cNvGrpSpPr/>
        <p:nvPr/>
      </p:nvGrpSpPr>
      <p:grpSpPr>
        <a:xfrm>
          <a:off x="0" y="0"/>
          <a:ext cx="0" cy="0"/>
          <a:chOff x="0" y="0"/>
          <a:chExt cx="0" cy="0"/>
        </a:xfrm>
      </p:grpSpPr>
      <p:pic>
        <p:nvPicPr>
          <p:cNvPr id="654" name="Google Shape;654;p85"/>
          <p:cNvPicPr preferRelativeResize="0"/>
          <p:nvPr/>
        </p:nvPicPr>
        <p:blipFill rotWithShape="1">
          <a:blip r:embed="rId3">
            <a:alphaModFix/>
          </a:blip>
          <a:srcRect/>
          <a:stretch/>
        </p:blipFill>
        <p:spPr>
          <a:xfrm>
            <a:off x="1219200" y="533401"/>
            <a:ext cx="9829800" cy="5943600"/>
          </a:xfrm>
          <a:prstGeom prst="rect">
            <a:avLst/>
          </a:prstGeom>
          <a:noFill/>
          <a:ln>
            <a:noFill/>
          </a:ln>
        </p:spPr>
      </p:pic>
      <p:pic>
        <p:nvPicPr>
          <p:cNvPr id="655" name="Google Shape;655;p85" descr="C:\Users\Acer\Downloads\WhatsApp Image 2025-09-04 at 17.24.38 (1).jpeg"/>
          <p:cNvPicPr preferRelativeResize="0"/>
          <p:nvPr/>
        </p:nvPicPr>
        <p:blipFill rotWithShape="1">
          <a:blip r:embed="rId4">
            <a:alphaModFix/>
          </a:blip>
          <a:srcRect/>
          <a:stretch/>
        </p:blipFill>
        <p:spPr>
          <a:xfrm>
            <a:off x="152400" y="152400"/>
            <a:ext cx="990600" cy="990600"/>
          </a:xfrm>
          <a:prstGeom prst="rect">
            <a:avLst/>
          </a:prstGeom>
          <a:noFill/>
          <a:ln>
            <a:noFill/>
          </a:ln>
        </p:spPr>
      </p:pic>
      <p:pic>
        <p:nvPicPr>
          <p:cNvPr id="656" name="Google Shape;656;p85" descr="C:\Users\Acer\Downloads\WhatsApp Image 2025-09-04 at 17.24.38 (3).jpeg"/>
          <p:cNvPicPr preferRelativeResize="0"/>
          <p:nvPr/>
        </p:nvPicPr>
        <p:blipFill rotWithShape="1">
          <a:blip r:embed="rId5">
            <a:alphaModFix/>
          </a:blip>
          <a:srcRect/>
          <a:stretch/>
        </p:blipFill>
        <p:spPr>
          <a:xfrm>
            <a:off x="11201400" y="228600"/>
            <a:ext cx="838200" cy="914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660"/>
        <p:cNvGrpSpPr/>
        <p:nvPr/>
      </p:nvGrpSpPr>
      <p:grpSpPr>
        <a:xfrm>
          <a:off x="0" y="0"/>
          <a:ext cx="0" cy="0"/>
          <a:chOff x="0" y="0"/>
          <a:chExt cx="0" cy="0"/>
        </a:xfrm>
      </p:grpSpPr>
      <p:sp>
        <p:nvSpPr>
          <p:cNvPr id="661" name="Google Shape;661;p86"/>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2" name="Google Shape;662;p86"/>
          <p:cNvSpPr txBox="1">
            <a:spLocks noGrp="1"/>
          </p:cNvSpPr>
          <p:nvPr>
            <p:ph type="title"/>
          </p:nvPr>
        </p:nvSpPr>
        <p:spPr>
          <a:xfrm>
            <a:off x="533400" y="1622380"/>
            <a:ext cx="5410200" cy="1120820"/>
          </a:xfrm>
          <a:prstGeom prst="rect">
            <a:avLst/>
          </a:prstGeom>
          <a:noFill/>
          <a:ln>
            <a:noFill/>
          </a:ln>
        </p:spPr>
        <p:txBody>
          <a:bodyPr spcFirstLastPara="1" wrap="square" lIns="0" tIns="12700" rIns="0" bIns="0" anchor="ctr" anchorCtr="0">
            <a:spAutoFit/>
          </a:bodyPr>
          <a:lstStyle/>
          <a:p>
            <a:pPr marL="12700" lvl="0" indent="0" algn="ctr" rtl="0">
              <a:lnSpc>
                <a:spcPct val="90000"/>
              </a:lnSpc>
              <a:spcBef>
                <a:spcPts val="0"/>
              </a:spcBef>
              <a:spcAft>
                <a:spcPts val="0"/>
              </a:spcAft>
              <a:buClr>
                <a:srgbClr val="FF0000"/>
              </a:buClr>
              <a:buSzPts val="4000"/>
              <a:buFont typeface="Calibri"/>
              <a:buNone/>
            </a:pPr>
            <a:r>
              <a:rPr lang="hi-IN" sz="4000" b="1">
                <a:solidFill>
                  <a:srgbClr val="FF0000"/>
                </a:solidFill>
              </a:rPr>
              <a:t>आई सी और कमांड स्टाफ</a:t>
            </a:r>
            <a:br>
              <a:rPr lang="hi-IN" sz="4000" b="1">
                <a:solidFill>
                  <a:srgbClr val="FF0000"/>
                </a:solidFill>
              </a:rPr>
            </a:br>
            <a:endParaRPr sz="4000" b="1">
              <a:solidFill>
                <a:srgbClr val="FF0000"/>
              </a:solidFill>
              <a:latin typeface="Open Sans"/>
              <a:ea typeface="Open Sans"/>
              <a:cs typeface="Open Sans"/>
              <a:sym typeface="Open Sans"/>
            </a:endParaRPr>
          </a:p>
        </p:txBody>
      </p:sp>
      <p:sp>
        <p:nvSpPr>
          <p:cNvPr id="663" name="Google Shape;663;p86"/>
          <p:cNvSpPr txBox="1">
            <a:spLocks noGrp="1"/>
          </p:cNvSpPr>
          <p:nvPr>
            <p:ph type="sldNum" idx="12"/>
          </p:nvPr>
        </p:nvSpPr>
        <p:spPr>
          <a:xfrm>
            <a:off x="13909040" y="6307419"/>
            <a:ext cx="330200" cy="189411"/>
          </a:xfrm>
          <a:prstGeom prst="rect">
            <a:avLst/>
          </a:prstGeom>
          <a:noFill/>
          <a:ln>
            <a:noFill/>
          </a:ln>
        </p:spPr>
        <p:txBody>
          <a:bodyPr spcFirstLastPara="1" wrap="square" lIns="0" tIns="0" rIns="0" bIns="0" anchor="ctr" anchorCtr="0">
            <a:spAutoFit/>
          </a:bodyPr>
          <a:lstStyle/>
          <a:p>
            <a:pPr marL="25400" lvl="0" indent="0" algn="r" rtl="0">
              <a:lnSpc>
                <a:spcPct val="137083"/>
              </a:lnSpc>
              <a:spcBef>
                <a:spcPts val="0"/>
              </a:spcBef>
              <a:spcAft>
                <a:spcPts val="0"/>
              </a:spcAft>
              <a:buNone/>
            </a:pPr>
            <a:fld id="{00000000-1234-1234-1234-123412341234}" type="slidenum">
              <a:rPr lang="hi-IN">
                <a:solidFill>
                  <a:srgbClr val="000000"/>
                </a:solidFill>
                <a:latin typeface="Open Sans"/>
                <a:ea typeface="Open Sans"/>
                <a:cs typeface="Open Sans"/>
                <a:sym typeface="Open Sans"/>
              </a:rPr>
              <a:pPr marL="25400" lvl="0" indent="0" algn="r" rtl="0">
                <a:lnSpc>
                  <a:spcPct val="137083"/>
                </a:lnSpc>
                <a:spcBef>
                  <a:spcPts val="0"/>
                </a:spcBef>
                <a:spcAft>
                  <a:spcPts val="0"/>
                </a:spcAft>
                <a:buNone/>
              </a:pPr>
              <a:t>21</a:t>
            </a:fld>
            <a:endParaRPr>
              <a:solidFill>
                <a:srgbClr val="000000"/>
              </a:solidFill>
              <a:latin typeface="Open Sans"/>
              <a:ea typeface="Open Sans"/>
              <a:cs typeface="Open Sans"/>
              <a:sym typeface="Open Sans"/>
            </a:endParaRPr>
          </a:p>
        </p:txBody>
      </p:sp>
      <p:pic>
        <p:nvPicPr>
          <p:cNvPr id="664" name="Google Shape;664;p86"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665" name="Google Shape;665;p86"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
        <p:nvSpPr>
          <p:cNvPr id="666" name="Google Shape;666;p86"/>
          <p:cNvSpPr/>
          <p:nvPr/>
        </p:nvSpPr>
        <p:spPr>
          <a:xfrm>
            <a:off x="6324600" y="1371600"/>
            <a:ext cx="5867400" cy="4724400"/>
          </a:xfrm>
          <a:prstGeom prst="rect">
            <a:avLst/>
          </a:prstGeom>
          <a:blipFill rotWithShape="1">
            <a:blip r:embed="rId5">
              <a:alphaModFix/>
            </a:blip>
            <a:stretch>
              <a:fillRect b="-6450"/>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670"/>
        <p:cNvGrpSpPr/>
        <p:nvPr/>
      </p:nvGrpSpPr>
      <p:grpSpPr>
        <a:xfrm>
          <a:off x="0" y="0"/>
          <a:ext cx="0" cy="0"/>
          <a:chOff x="0" y="0"/>
          <a:chExt cx="0" cy="0"/>
        </a:xfrm>
      </p:grpSpPr>
      <p:sp>
        <p:nvSpPr>
          <p:cNvPr id="671" name="Google Shape;671;p87"/>
          <p:cNvSpPr txBox="1"/>
          <p:nvPr/>
        </p:nvSpPr>
        <p:spPr>
          <a:xfrm>
            <a:off x="6129019" y="0"/>
            <a:ext cx="6096000" cy="683264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58750" algn="l" rtl="0">
              <a:lnSpc>
                <a:spcPct val="150000"/>
              </a:lnSpc>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158750" algn="l" rtl="0">
              <a:lnSpc>
                <a:spcPct val="150000"/>
              </a:lnSpc>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घटना पर समग्र नियंत्रण।</a:t>
            </a:r>
            <a:endParaRPr/>
          </a:p>
          <a:p>
            <a:pPr marL="285750" marR="0" lvl="0" indent="-28575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घटना का प्रबंधन करने के लिए पूरी तरह से योग्य होना चाहिए</a:t>
            </a:r>
            <a:endParaRPr/>
          </a:p>
          <a:p>
            <a:pPr marL="285750" marR="0" lvl="0" indent="-28575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जिम्मेदार क्षेत्राधिकार या एजेंसी द्वारा सौंपा जा सकता है।</a:t>
            </a:r>
            <a:endParaRPr/>
          </a:p>
          <a:p>
            <a:pPr marL="285750" marR="0" lvl="0" indent="-28575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इसमें एक या एक से अधिक प्रतिनिधि हो सकते हैं, जो समान रूप से योग्य होने चाहिए।</a:t>
            </a:r>
            <a:endParaRPr/>
          </a:p>
          <a:p>
            <a:pPr marL="285750" marR="0" lvl="0" indent="-28575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कमांड स्टाफ और जनरल स्टाफ दोनों के लिए कार्मिक नियुक्त कर सकते हैं।</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672" name="Google Shape;672;p87"/>
          <p:cNvSpPr/>
          <p:nvPr/>
        </p:nvSpPr>
        <p:spPr>
          <a:xfrm>
            <a:off x="7890510" y="6746240"/>
            <a:ext cx="64769"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73" name="Google Shape;673;p87"/>
          <p:cNvSpPr/>
          <p:nvPr/>
        </p:nvSpPr>
        <p:spPr>
          <a:xfrm>
            <a:off x="8501380"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74" name="Google Shape;674;p87"/>
          <p:cNvSpPr/>
          <p:nvPr/>
        </p:nvSpPr>
        <p:spPr>
          <a:xfrm>
            <a:off x="9109709" y="6746240"/>
            <a:ext cx="67310"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75" name="Google Shape;675;p87"/>
          <p:cNvSpPr/>
          <p:nvPr/>
        </p:nvSpPr>
        <p:spPr>
          <a:xfrm>
            <a:off x="9720580" y="6746240"/>
            <a:ext cx="66040"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76" name="Google Shape;676;p87"/>
          <p:cNvSpPr/>
          <p:nvPr/>
        </p:nvSpPr>
        <p:spPr>
          <a:xfrm>
            <a:off x="10330180" y="6746240"/>
            <a:ext cx="64770" cy="6477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677" name="Google Shape;677;p87"/>
          <p:cNvSpPr txBox="1"/>
          <p:nvPr/>
        </p:nvSpPr>
        <p:spPr>
          <a:xfrm>
            <a:off x="2288541" y="1845309"/>
            <a:ext cx="132715" cy="39116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400">
                <a:solidFill>
                  <a:srgbClr val="FFFFFF"/>
                </a:solidFill>
                <a:latin typeface="Open Sans"/>
                <a:ea typeface="Open Sans"/>
                <a:cs typeface="Open Sans"/>
                <a:sym typeface="Open Sans"/>
              </a:rPr>
              <a:t>•</a:t>
            </a:r>
            <a:endParaRPr sz="2400">
              <a:solidFill>
                <a:schemeClr val="dk1"/>
              </a:solidFill>
              <a:latin typeface="Open Sans"/>
              <a:ea typeface="Open Sans"/>
              <a:cs typeface="Open Sans"/>
              <a:sym typeface="Open Sans"/>
            </a:endParaRPr>
          </a:p>
        </p:txBody>
      </p:sp>
      <p:sp>
        <p:nvSpPr>
          <p:cNvPr id="678" name="Google Shape;678;p87"/>
          <p:cNvSpPr txBox="1"/>
          <p:nvPr/>
        </p:nvSpPr>
        <p:spPr>
          <a:xfrm>
            <a:off x="2288541" y="4646929"/>
            <a:ext cx="132715" cy="39116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400">
                <a:solidFill>
                  <a:srgbClr val="FFFFFF"/>
                </a:solidFill>
                <a:latin typeface="Open Sans"/>
                <a:ea typeface="Open Sans"/>
                <a:cs typeface="Open Sans"/>
                <a:sym typeface="Open Sans"/>
              </a:rPr>
              <a:t>•</a:t>
            </a:r>
            <a:endParaRPr sz="2400">
              <a:solidFill>
                <a:schemeClr val="dk1"/>
              </a:solidFill>
              <a:latin typeface="Open Sans"/>
              <a:ea typeface="Open Sans"/>
              <a:cs typeface="Open Sans"/>
              <a:sym typeface="Open Sans"/>
            </a:endParaRPr>
          </a:p>
        </p:txBody>
      </p:sp>
      <p:pic>
        <p:nvPicPr>
          <p:cNvPr id="679" name="Google Shape;679;p87" descr="C:\Users\Acer\Downloads\WhatsApp Image 2025-09-04 at 17.24.38 (1).jpeg"/>
          <p:cNvPicPr preferRelativeResize="0"/>
          <p:nvPr/>
        </p:nvPicPr>
        <p:blipFill rotWithShape="1">
          <a:blip r:embed="rId8">
            <a:alphaModFix/>
          </a:blip>
          <a:srcRect/>
          <a:stretch/>
        </p:blipFill>
        <p:spPr>
          <a:xfrm>
            <a:off x="152400" y="152400"/>
            <a:ext cx="990600" cy="990600"/>
          </a:xfrm>
          <a:prstGeom prst="rect">
            <a:avLst/>
          </a:prstGeom>
          <a:noFill/>
          <a:ln>
            <a:noFill/>
          </a:ln>
        </p:spPr>
      </p:pic>
      <p:pic>
        <p:nvPicPr>
          <p:cNvPr id="680" name="Google Shape;680;p87" descr="C:\Users\Acer\Downloads\WhatsApp Image 2025-09-04 at 17.24.38 (3).jpeg"/>
          <p:cNvPicPr preferRelativeResize="0"/>
          <p:nvPr/>
        </p:nvPicPr>
        <p:blipFill rotWithShape="1">
          <a:blip r:embed="rId9">
            <a:alphaModFix/>
          </a:blip>
          <a:srcRect/>
          <a:stretch/>
        </p:blipFill>
        <p:spPr>
          <a:xfrm>
            <a:off x="11201400" y="228600"/>
            <a:ext cx="838200" cy="914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684"/>
        <p:cNvGrpSpPr/>
        <p:nvPr/>
      </p:nvGrpSpPr>
      <p:grpSpPr>
        <a:xfrm>
          <a:off x="0" y="0"/>
          <a:ext cx="0" cy="0"/>
          <a:chOff x="0" y="0"/>
          <a:chExt cx="0" cy="0"/>
        </a:xfrm>
      </p:grpSpPr>
      <p:sp>
        <p:nvSpPr>
          <p:cNvPr id="685" name="Google Shape;685;p88"/>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88"/>
          <p:cNvSpPr txBox="1">
            <a:spLocks noGrp="1"/>
          </p:cNvSpPr>
          <p:nvPr>
            <p:ph type="title"/>
          </p:nvPr>
        </p:nvSpPr>
        <p:spPr>
          <a:xfrm>
            <a:off x="990600" y="990600"/>
            <a:ext cx="49530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b="1">
                <a:solidFill>
                  <a:srgbClr val="FF0000"/>
                </a:solidFill>
              </a:rPr>
              <a:t>उप घटना कमांडर</a:t>
            </a:r>
            <a:endParaRPr sz="4000" b="1">
              <a:solidFill>
                <a:srgbClr val="FF0000"/>
              </a:solidFill>
              <a:latin typeface="Open Sans"/>
              <a:ea typeface="Open Sans"/>
              <a:cs typeface="Open Sans"/>
              <a:sym typeface="Open Sans"/>
            </a:endParaRPr>
          </a:p>
        </p:txBody>
      </p:sp>
      <p:sp>
        <p:nvSpPr>
          <p:cNvPr id="687" name="Google Shape;687;p88"/>
          <p:cNvSpPr txBox="1">
            <a:spLocks noGrp="1"/>
          </p:cNvSpPr>
          <p:nvPr>
            <p:ph type="body" idx="1"/>
          </p:nvPr>
        </p:nvSpPr>
        <p:spPr>
          <a:xfrm>
            <a:off x="6248400" y="1564789"/>
            <a:ext cx="5791200" cy="422385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000"/>
              <a:buNone/>
            </a:pPr>
            <a:r>
              <a:rPr lang="hi-IN" sz="2000"/>
              <a:t>एक उप घटना कमांडर को निम्नलिखित कार्यों के लिए नियुक्त किया जा सकता है:</a:t>
            </a:r>
            <a:endParaRPr/>
          </a:p>
          <a:p>
            <a:pPr marL="0" lvl="0" indent="0" algn="l" rtl="0">
              <a:lnSpc>
                <a:spcPct val="90000"/>
              </a:lnSpc>
              <a:spcBef>
                <a:spcPts val="1000"/>
              </a:spcBef>
              <a:spcAft>
                <a:spcPts val="0"/>
              </a:spcAft>
              <a:buClr>
                <a:schemeClr val="dk1"/>
              </a:buClr>
              <a:buSzPts val="1100"/>
              <a:buNone/>
            </a:pPr>
            <a:endParaRPr sz="1100" b="0"/>
          </a:p>
          <a:p>
            <a:pPr marL="342900" lvl="0" indent="-342900" algn="l" rtl="0">
              <a:lnSpc>
                <a:spcPct val="90000"/>
              </a:lnSpc>
              <a:spcBef>
                <a:spcPts val="1000"/>
              </a:spcBef>
              <a:spcAft>
                <a:spcPts val="0"/>
              </a:spcAft>
              <a:buClr>
                <a:schemeClr val="dk1"/>
              </a:buClr>
              <a:buSzPts val="2000"/>
              <a:buFont typeface="Arial"/>
              <a:buChar char="•"/>
            </a:pPr>
            <a:r>
              <a:rPr lang="hi-IN" sz="2000" b="0"/>
              <a:t>घटना कमांडर द्वारा अनुरोधित विशिष्ट कार्य करना।</a:t>
            </a:r>
            <a:endParaRPr sz="2000" b="0"/>
          </a:p>
          <a:p>
            <a:pPr marL="342900" lvl="0" indent="-228600" algn="l" rtl="0">
              <a:lnSpc>
                <a:spcPct val="90000"/>
              </a:lnSpc>
              <a:spcBef>
                <a:spcPts val="1000"/>
              </a:spcBef>
              <a:spcAft>
                <a:spcPts val="0"/>
              </a:spcAft>
              <a:buClr>
                <a:schemeClr val="dk1"/>
              </a:buClr>
              <a:buSzPts val="1800"/>
              <a:buFont typeface="Arial"/>
              <a:buNone/>
            </a:pPr>
            <a:endParaRPr sz="1800" b="0"/>
          </a:p>
          <a:p>
            <a:pPr marL="342900" lvl="0" indent="-342900" algn="l" rtl="0">
              <a:lnSpc>
                <a:spcPct val="90000"/>
              </a:lnSpc>
              <a:spcBef>
                <a:spcPts val="1000"/>
              </a:spcBef>
              <a:spcAft>
                <a:spcPts val="0"/>
              </a:spcAft>
              <a:buClr>
                <a:schemeClr val="dk1"/>
              </a:buClr>
              <a:buSzPts val="2000"/>
              <a:buFont typeface="Arial"/>
              <a:buChar char="•"/>
            </a:pPr>
            <a:r>
              <a:rPr lang="hi-IN" sz="2000" b="0"/>
              <a:t>राहत कार्य के रूप में घटना कमान का कार्य करना।</a:t>
            </a:r>
            <a:endParaRPr sz="2000" b="0"/>
          </a:p>
          <a:p>
            <a:pPr marL="342900" lvl="0" indent="-228600" algn="l" rtl="0">
              <a:lnSpc>
                <a:spcPct val="90000"/>
              </a:lnSpc>
              <a:spcBef>
                <a:spcPts val="1000"/>
              </a:spcBef>
              <a:spcAft>
                <a:spcPts val="0"/>
              </a:spcAft>
              <a:buClr>
                <a:schemeClr val="dk1"/>
              </a:buClr>
              <a:buSzPts val="1800"/>
              <a:buFont typeface="Arial"/>
              <a:buNone/>
            </a:pPr>
            <a:endParaRPr sz="1800" b="0"/>
          </a:p>
          <a:p>
            <a:pPr marL="342900" lvl="0" indent="-342900" algn="l" rtl="0">
              <a:lnSpc>
                <a:spcPct val="90000"/>
              </a:lnSpc>
              <a:spcBef>
                <a:spcPts val="1000"/>
              </a:spcBef>
              <a:spcAft>
                <a:spcPts val="0"/>
              </a:spcAft>
              <a:buClr>
                <a:schemeClr val="dk1"/>
              </a:buClr>
              <a:buSzPts val="2000"/>
              <a:buFont typeface="Arial"/>
              <a:buChar char="•"/>
            </a:pPr>
            <a:r>
              <a:rPr lang="hi-IN" sz="2000" b="0"/>
              <a:t>क्षेत्राधिकार साझा करने वाली एक सहायक एजेंसी का प्रतिनिधित्व करना।</a:t>
            </a:r>
            <a:endParaRPr sz="2000" b="0"/>
          </a:p>
        </p:txBody>
      </p:sp>
      <p:pic>
        <p:nvPicPr>
          <p:cNvPr id="688" name="Google Shape;688;p88" descr="6-40"/>
          <p:cNvPicPr preferRelativeResize="0"/>
          <p:nvPr/>
        </p:nvPicPr>
        <p:blipFill rotWithShape="1">
          <a:blip r:embed="rId3">
            <a:alphaModFix/>
          </a:blip>
          <a:srcRect/>
          <a:stretch/>
        </p:blipFill>
        <p:spPr>
          <a:xfrm>
            <a:off x="1447800" y="2208796"/>
            <a:ext cx="2934433" cy="4192003"/>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689" name="Google Shape;689;p88" descr="C:\Users\Acer\Downloads\WhatsApp Image 2025-09-04 at 17.24.38 (1).jpeg"/>
          <p:cNvPicPr preferRelativeResize="0"/>
          <p:nvPr/>
        </p:nvPicPr>
        <p:blipFill rotWithShape="1">
          <a:blip r:embed="rId4">
            <a:alphaModFix/>
          </a:blip>
          <a:srcRect/>
          <a:stretch/>
        </p:blipFill>
        <p:spPr>
          <a:xfrm>
            <a:off x="152400" y="152400"/>
            <a:ext cx="990600" cy="990600"/>
          </a:xfrm>
          <a:prstGeom prst="rect">
            <a:avLst/>
          </a:prstGeom>
          <a:noFill/>
          <a:ln>
            <a:noFill/>
          </a:ln>
        </p:spPr>
      </p:pic>
      <p:pic>
        <p:nvPicPr>
          <p:cNvPr id="690" name="Google Shape;690;p88" descr="C:\Users\Acer\Downloads\WhatsApp Image 2025-09-04 at 17.24.38 (3).jpeg"/>
          <p:cNvPicPr preferRelativeResize="0"/>
          <p:nvPr/>
        </p:nvPicPr>
        <p:blipFill rotWithShape="1">
          <a:blip r:embed="rId5">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694"/>
        <p:cNvGrpSpPr/>
        <p:nvPr/>
      </p:nvGrpSpPr>
      <p:grpSpPr>
        <a:xfrm>
          <a:off x="0" y="0"/>
          <a:ext cx="0" cy="0"/>
          <a:chOff x="0" y="0"/>
          <a:chExt cx="0" cy="0"/>
        </a:xfrm>
      </p:grpSpPr>
      <p:sp>
        <p:nvSpPr>
          <p:cNvPr id="695" name="Google Shape;695;p89"/>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6" name="Google Shape;696;p89"/>
          <p:cNvSpPr txBox="1">
            <a:spLocks noGrp="1"/>
          </p:cNvSpPr>
          <p:nvPr>
            <p:ph type="title"/>
          </p:nvPr>
        </p:nvSpPr>
        <p:spPr>
          <a:xfrm>
            <a:off x="990602" y="1981200"/>
            <a:ext cx="4648198" cy="167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सूचना एवं मीडिया अधिकारी (आईएमओ)</a:t>
            </a:r>
            <a:endParaRPr sz="4000" b="1">
              <a:solidFill>
                <a:srgbClr val="FF0000"/>
              </a:solidFill>
              <a:latin typeface="Open Sans"/>
              <a:ea typeface="Open Sans"/>
              <a:cs typeface="Open Sans"/>
              <a:sym typeface="Open Sans"/>
            </a:endParaRPr>
          </a:p>
        </p:txBody>
      </p:sp>
      <p:sp>
        <p:nvSpPr>
          <p:cNvPr id="697" name="Google Shape;697;p89"/>
          <p:cNvSpPr txBox="1"/>
          <p:nvPr/>
        </p:nvSpPr>
        <p:spPr>
          <a:xfrm>
            <a:off x="6124074" y="1371600"/>
            <a:ext cx="5105400" cy="374718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सूचना प्रसार और मीडिया संबंधों पर घटना कमांडर को सलाह देना। घटना कमांडर आईएमओ द्वारा जारी की गई सूचना को अनुमोदित करता है।</a:t>
            </a:r>
            <a:endParaRPr/>
          </a:p>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योजना अनुभाग से जानकारी प्राप्त करना तथा उसे जानकारी प्रदान करना।</a:t>
            </a:r>
            <a:endParaRPr/>
          </a:p>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समुदाय और मीडिया से जानकारी प्राप्त करता है और जानकारी प्रदान करता है।</a:t>
            </a:r>
            <a:endParaRPr sz="2000">
              <a:solidFill>
                <a:schemeClr val="dk1"/>
              </a:solidFill>
              <a:latin typeface="Calibri"/>
              <a:ea typeface="Calibri"/>
              <a:cs typeface="Calibri"/>
              <a:sym typeface="Calibri"/>
            </a:endParaRPr>
          </a:p>
        </p:txBody>
      </p:sp>
      <p:pic>
        <p:nvPicPr>
          <p:cNvPr id="698" name="Google Shape;698;p89"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699" name="Google Shape;699;p89"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7"/>
                                        </p:tgtEl>
                                        <p:attrNameLst>
                                          <p:attrName>style.visibility</p:attrName>
                                        </p:attrNameLst>
                                      </p:cBhvr>
                                      <p:to>
                                        <p:strVal val="visible"/>
                                      </p:to>
                                    </p:set>
                                    <p:animEffect transition="in" filter="fade">
                                      <p:cBhvr>
                                        <p:cTn id="7" dur="2000"/>
                                        <p:tgtEl>
                                          <p:spTgt spid="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703"/>
        <p:cNvGrpSpPr/>
        <p:nvPr/>
      </p:nvGrpSpPr>
      <p:grpSpPr>
        <a:xfrm>
          <a:off x="0" y="0"/>
          <a:ext cx="0" cy="0"/>
          <a:chOff x="0" y="0"/>
          <a:chExt cx="0" cy="0"/>
        </a:xfrm>
      </p:grpSpPr>
      <p:sp>
        <p:nvSpPr>
          <p:cNvPr id="704" name="Google Shape;704;p90"/>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90"/>
          <p:cNvSpPr txBox="1">
            <a:spLocks noGrp="1"/>
          </p:cNvSpPr>
          <p:nvPr>
            <p:ph type="title"/>
          </p:nvPr>
        </p:nvSpPr>
        <p:spPr>
          <a:xfrm>
            <a:off x="1066801" y="1940560"/>
            <a:ext cx="3886200" cy="5740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b="1">
                <a:solidFill>
                  <a:srgbClr val="FF0000"/>
                </a:solidFill>
              </a:rPr>
              <a:t>सुरक्षा अधिकारी</a:t>
            </a:r>
            <a:endParaRPr sz="4000" b="1">
              <a:solidFill>
                <a:srgbClr val="FF0000"/>
              </a:solidFill>
              <a:latin typeface="Open Sans"/>
              <a:ea typeface="Open Sans"/>
              <a:cs typeface="Open Sans"/>
              <a:sym typeface="Open Sans"/>
            </a:endParaRPr>
          </a:p>
        </p:txBody>
      </p:sp>
      <p:sp>
        <p:nvSpPr>
          <p:cNvPr id="706" name="Google Shape;706;p90"/>
          <p:cNvSpPr txBox="1"/>
          <p:nvPr/>
        </p:nvSpPr>
        <p:spPr>
          <a:xfrm>
            <a:off x="6324600" y="1600200"/>
            <a:ext cx="5334000" cy="282385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घटना सुरक्षा से संबंधित मुद्दों पर घटना कमांडर को सलाह देना।</a:t>
            </a:r>
            <a:endParaRPr/>
          </a:p>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क्षेत्र कर्मियों की सुरक्षा सुनिश्चित करने के लिए परिचालन के साथ काम करता है।</a:t>
            </a:r>
            <a:endParaRPr/>
          </a:p>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सभी घटना कर्मियों की सुरक्षा सुनिश्चित करता है।</a:t>
            </a:r>
            <a:r>
              <a:rPr lang="hi-IN" sz="2000" b="1">
                <a:solidFill>
                  <a:schemeClr val="dk1"/>
                </a:solidFill>
                <a:latin typeface="Open Sans"/>
                <a:ea typeface="Open Sans"/>
                <a:cs typeface="Open Sans"/>
                <a:sym typeface="Open Sans"/>
              </a:rPr>
              <a:t>.</a:t>
            </a:r>
            <a:endParaRPr sz="1800">
              <a:solidFill>
                <a:schemeClr val="dk1"/>
              </a:solidFill>
              <a:latin typeface="Open Sans"/>
              <a:ea typeface="Open Sans"/>
              <a:cs typeface="Open Sans"/>
              <a:sym typeface="Open Sans"/>
            </a:endParaRPr>
          </a:p>
        </p:txBody>
      </p:sp>
      <p:pic>
        <p:nvPicPr>
          <p:cNvPr id="707" name="Google Shape;707;p90"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708" name="Google Shape;708;p90"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
                                        </p:tgtEl>
                                        <p:attrNameLst>
                                          <p:attrName>style.visibility</p:attrName>
                                        </p:attrNameLst>
                                      </p:cBhvr>
                                      <p:to>
                                        <p:strVal val="visible"/>
                                      </p:to>
                                    </p:set>
                                    <p:animEffect transition="in" filter="fade">
                                      <p:cBhvr>
                                        <p:cTn id="7" dur="2000"/>
                                        <p:tgtEl>
                                          <p:spTgt spid="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712"/>
        <p:cNvGrpSpPr/>
        <p:nvPr/>
      </p:nvGrpSpPr>
      <p:grpSpPr>
        <a:xfrm>
          <a:off x="0" y="0"/>
          <a:ext cx="0" cy="0"/>
          <a:chOff x="0" y="0"/>
          <a:chExt cx="0" cy="0"/>
        </a:xfrm>
      </p:grpSpPr>
      <p:sp>
        <p:nvSpPr>
          <p:cNvPr id="713" name="Google Shape;713;p91"/>
          <p:cNvSpPr txBox="1"/>
          <p:nvPr/>
        </p:nvSpPr>
        <p:spPr>
          <a:xfrm>
            <a:off x="6096000" y="29308"/>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4" name="Google Shape;714;p91"/>
          <p:cNvSpPr txBox="1">
            <a:spLocks noGrp="1"/>
          </p:cNvSpPr>
          <p:nvPr>
            <p:ph type="title"/>
          </p:nvPr>
        </p:nvSpPr>
        <p:spPr>
          <a:xfrm>
            <a:off x="1219200" y="1864360"/>
            <a:ext cx="3809999" cy="5740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संपर्क अधिकारी </a:t>
            </a:r>
            <a:endParaRPr sz="4000" b="1">
              <a:solidFill>
                <a:srgbClr val="FF0000"/>
              </a:solidFill>
              <a:latin typeface="Open Sans"/>
              <a:ea typeface="Open Sans"/>
              <a:cs typeface="Open Sans"/>
              <a:sym typeface="Open Sans"/>
            </a:endParaRPr>
          </a:p>
        </p:txBody>
      </p:sp>
      <p:sp>
        <p:nvSpPr>
          <p:cNvPr id="715" name="Google Shape;715;p91"/>
          <p:cNvSpPr txBox="1"/>
          <p:nvPr/>
        </p:nvSpPr>
        <p:spPr>
          <a:xfrm>
            <a:off x="6248400" y="1736726"/>
            <a:ext cx="4495800" cy="363176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ऑपरेशन में सहायता करने वाले एजेंसी प्रतिनिधियों के लिए संपर्क बिंदु के रूप में कार्य करके घटना कमांडर की सहायता करना।</a:t>
            </a:r>
            <a:endParaRPr/>
          </a:p>
          <a:p>
            <a:pPr marL="342900" marR="0" lvl="0" indent="-215900" algn="l" rtl="0">
              <a:lnSpc>
                <a:spcPct val="150000"/>
              </a:lnSpc>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सहायक एजेंसियों को ब्रीफिंग प्रदान करना तथा उनके प्रश्नों के उत्तर देना।</a:t>
            </a:r>
            <a:endParaRPr sz="20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Open Sans"/>
              <a:ea typeface="Open Sans"/>
              <a:cs typeface="Open Sans"/>
              <a:sym typeface="Open Sans"/>
            </a:endParaRPr>
          </a:p>
        </p:txBody>
      </p:sp>
      <p:pic>
        <p:nvPicPr>
          <p:cNvPr id="716" name="Google Shape;716;p91"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717" name="Google Shape;717;p91"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5"/>
                                        </p:tgtEl>
                                        <p:attrNameLst>
                                          <p:attrName>style.visibility</p:attrName>
                                        </p:attrNameLst>
                                      </p:cBhvr>
                                      <p:to>
                                        <p:strVal val="visible"/>
                                      </p:to>
                                    </p:set>
                                    <p:animEffect transition="in" filter="fade">
                                      <p:cBhvr>
                                        <p:cTn id="7" dur="2000"/>
                                        <p:tgtEl>
                                          <p:spTgt spid="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721"/>
        <p:cNvGrpSpPr/>
        <p:nvPr/>
      </p:nvGrpSpPr>
      <p:grpSpPr>
        <a:xfrm>
          <a:off x="0" y="0"/>
          <a:ext cx="0" cy="0"/>
          <a:chOff x="0" y="0"/>
          <a:chExt cx="0" cy="0"/>
        </a:xfrm>
      </p:grpSpPr>
      <p:sp>
        <p:nvSpPr>
          <p:cNvPr id="722" name="Google Shape;722;p92"/>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92"/>
          <p:cNvSpPr txBox="1">
            <a:spLocks noGrp="1"/>
          </p:cNvSpPr>
          <p:nvPr>
            <p:ph type="title"/>
          </p:nvPr>
        </p:nvSpPr>
        <p:spPr>
          <a:xfrm>
            <a:off x="4114800" y="457200"/>
            <a:ext cx="3967161" cy="7620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जनरल स्टाफ </a:t>
            </a:r>
            <a:endParaRPr sz="4000" b="1">
              <a:solidFill>
                <a:srgbClr val="FF0000"/>
              </a:solidFill>
              <a:latin typeface="Open Sans"/>
              <a:ea typeface="Open Sans"/>
              <a:cs typeface="Open Sans"/>
              <a:sym typeface="Open Sans"/>
            </a:endParaRPr>
          </a:p>
        </p:txBody>
      </p:sp>
      <p:sp>
        <p:nvSpPr>
          <p:cNvPr id="724" name="Google Shape;724;p92"/>
          <p:cNvSpPr/>
          <p:nvPr/>
        </p:nvSpPr>
        <p:spPr>
          <a:xfrm>
            <a:off x="6253163" y="3733800"/>
            <a:ext cx="1676400" cy="533400"/>
          </a:xfrm>
          <a:prstGeom prst="cube">
            <a:avLst>
              <a:gd name="adj" fmla="val 8333"/>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rgbClr val="1D3B59"/>
                </a:solidFill>
                <a:latin typeface="Open Sans"/>
                <a:ea typeface="Open Sans"/>
                <a:cs typeface="Open Sans"/>
                <a:sym typeface="Open Sans"/>
              </a:rPr>
              <a:t>Safety</a:t>
            </a:r>
            <a:endParaRPr/>
          </a:p>
          <a:p>
            <a:pPr marL="0" marR="0" lvl="0" indent="0" algn="ctr" rtl="0">
              <a:lnSpc>
                <a:spcPct val="85000"/>
              </a:lnSpc>
              <a:spcBef>
                <a:spcPts val="0"/>
              </a:spcBef>
              <a:spcAft>
                <a:spcPts val="0"/>
              </a:spcAft>
              <a:buNone/>
            </a:pPr>
            <a:r>
              <a:rPr lang="hi-IN" sz="1600" b="1">
                <a:solidFill>
                  <a:srgbClr val="1D3B59"/>
                </a:solidFill>
                <a:latin typeface="Open Sans"/>
                <a:ea typeface="Open Sans"/>
                <a:cs typeface="Open Sans"/>
                <a:sym typeface="Open Sans"/>
              </a:rPr>
              <a:t>Officer</a:t>
            </a:r>
            <a:endParaRPr sz="1600" b="1">
              <a:solidFill>
                <a:schemeClr val="dk1"/>
              </a:solidFill>
              <a:latin typeface="Open Sans"/>
              <a:ea typeface="Open Sans"/>
              <a:cs typeface="Open Sans"/>
              <a:sym typeface="Open Sans"/>
            </a:endParaRPr>
          </a:p>
        </p:txBody>
      </p:sp>
      <p:sp>
        <p:nvSpPr>
          <p:cNvPr id="725" name="Google Shape;725;p92"/>
          <p:cNvSpPr/>
          <p:nvPr/>
        </p:nvSpPr>
        <p:spPr>
          <a:xfrm>
            <a:off x="6253163" y="3157538"/>
            <a:ext cx="1676400" cy="533400"/>
          </a:xfrm>
          <a:prstGeom prst="cube">
            <a:avLst>
              <a:gd name="adj" fmla="val 11014"/>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rgbClr val="1D3B59"/>
                </a:solidFill>
                <a:latin typeface="Open Sans"/>
                <a:ea typeface="Open Sans"/>
                <a:cs typeface="Open Sans"/>
                <a:sym typeface="Open Sans"/>
              </a:rPr>
              <a:t>Liaison</a:t>
            </a:r>
            <a:endParaRPr/>
          </a:p>
          <a:p>
            <a:pPr marL="0" marR="0" lvl="0" indent="0" algn="ctr" rtl="0">
              <a:lnSpc>
                <a:spcPct val="85000"/>
              </a:lnSpc>
              <a:spcBef>
                <a:spcPts val="0"/>
              </a:spcBef>
              <a:spcAft>
                <a:spcPts val="0"/>
              </a:spcAft>
              <a:buNone/>
            </a:pPr>
            <a:r>
              <a:rPr lang="hi-IN" sz="1600" b="1">
                <a:solidFill>
                  <a:srgbClr val="1D3B59"/>
                </a:solidFill>
                <a:latin typeface="Open Sans"/>
                <a:ea typeface="Open Sans"/>
                <a:cs typeface="Open Sans"/>
                <a:sym typeface="Open Sans"/>
              </a:rPr>
              <a:t>Officer</a:t>
            </a:r>
            <a:endParaRPr sz="1600" b="1">
              <a:solidFill>
                <a:schemeClr val="dk1"/>
              </a:solidFill>
              <a:latin typeface="Open Sans"/>
              <a:ea typeface="Open Sans"/>
              <a:cs typeface="Open Sans"/>
              <a:sym typeface="Open Sans"/>
            </a:endParaRPr>
          </a:p>
        </p:txBody>
      </p:sp>
      <p:sp>
        <p:nvSpPr>
          <p:cNvPr id="726" name="Google Shape;726;p92"/>
          <p:cNvSpPr/>
          <p:nvPr/>
        </p:nvSpPr>
        <p:spPr>
          <a:xfrm>
            <a:off x="6253163" y="2590800"/>
            <a:ext cx="1676400"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rgbClr val="1D3B59"/>
                </a:solidFill>
                <a:latin typeface="Open Sans"/>
                <a:ea typeface="Open Sans"/>
                <a:cs typeface="Open Sans"/>
                <a:sym typeface="Open Sans"/>
              </a:rPr>
              <a:t>Information &amp;</a:t>
            </a:r>
            <a:endParaRPr/>
          </a:p>
          <a:p>
            <a:pPr marL="0" marR="0" lvl="0" indent="0" algn="ctr" rtl="0">
              <a:lnSpc>
                <a:spcPct val="85000"/>
              </a:lnSpc>
              <a:spcBef>
                <a:spcPts val="0"/>
              </a:spcBef>
              <a:spcAft>
                <a:spcPts val="0"/>
              </a:spcAft>
              <a:buNone/>
            </a:pPr>
            <a:r>
              <a:rPr lang="hi-IN" sz="1600" b="1">
                <a:solidFill>
                  <a:srgbClr val="1D3B59"/>
                </a:solidFill>
                <a:latin typeface="Open Sans"/>
                <a:ea typeface="Open Sans"/>
                <a:cs typeface="Open Sans"/>
                <a:sym typeface="Open Sans"/>
              </a:rPr>
              <a:t>Media Officer</a:t>
            </a:r>
            <a:endParaRPr/>
          </a:p>
        </p:txBody>
      </p:sp>
      <p:cxnSp>
        <p:nvCxnSpPr>
          <p:cNvPr id="727" name="Google Shape;727;p92"/>
          <p:cNvCxnSpPr/>
          <p:nvPr/>
        </p:nvCxnSpPr>
        <p:spPr>
          <a:xfrm rot="10800000" flipH="1">
            <a:off x="2162176" y="4724450"/>
            <a:ext cx="5302200" cy="44400"/>
          </a:xfrm>
          <a:prstGeom prst="bentConnector3">
            <a:avLst>
              <a:gd name="adj1" fmla="val 0"/>
            </a:avLst>
          </a:prstGeom>
          <a:noFill/>
          <a:ln w="22225" cap="flat" cmpd="sng">
            <a:solidFill>
              <a:srgbClr val="000066"/>
            </a:solidFill>
            <a:prstDash val="solid"/>
            <a:miter lim="800000"/>
            <a:headEnd type="none" w="med" len="med"/>
            <a:tailEnd type="none" w="med" len="med"/>
          </a:ln>
        </p:spPr>
      </p:cxnSp>
      <p:cxnSp>
        <p:nvCxnSpPr>
          <p:cNvPr id="728" name="Google Shape;728;p92"/>
          <p:cNvCxnSpPr/>
          <p:nvPr/>
        </p:nvCxnSpPr>
        <p:spPr>
          <a:xfrm rot="10800000">
            <a:off x="5262563" y="2362200"/>
            <a:ext cx="0" cy="2133600"/>
          </a:xfrm>
          <a:prstGeom prst="straightConnector1">
            <a:avLst/>
          </a:prstGeom>
          <a:noFill/>
          <a:ln w="22225" cap="flat" cmpd="sng">
            <a:solidFill>
              <a:srgbClr val="000066"/>
            </a:solidFill>
            <a:prstDash val="solid"/>
            <a:round/>
            <a:headEnd type="none" w="med" len="med"/>
            <a:tailEnd type="none" w="med" len="med"/>
          </a:ln>
        </p:spPr>
      </p:cxnSp>
      <p:cxnSp>
        <p:nvCxnSpPr>
          <p:cNvPr id="729" name="Google Shape;729;p92"/>
          <p:cNvCxnSpPr/>
          <p:nvPr/>
        </p:nvCxnSpPr>
        <p:spPr>
          <a:xfrm rot="10800000">
            <a:off x="5262563" y="2362200"/>
            <a:ext cx="0" cy="2133600"/>
          </a:xfrm>
          <a:prstGeom prst="straightConnector1">
            <a:avLst/>
          </a:prstGeom>
          <a:noFill/>
          <a:ln w="9525" cap="flat" cmpd="sng">
            <a:solidFill>
              <a:srgbClr val="000066"/>
            </a:solidFill>
            <a:prstDash val="solid"/>
            <a:round/>
            <a:headEnd type="none" w="med" len="med"/>
            <a:tailEnd type="none" w="med" len="med"/>
          </a:ln>
        </p:spPr>
      </p:cxnSp>
      <p:cxnSp>
        <p:nvCxnSpPr>
          <p:cNvPr id="730" name="Google Shape;730;p92"/>
          <p:cNvCxnSpPr>
            <a:stCxn id="724" idx="2"/>
            <a:endCxn id="726" idx="2"/>
          </p:cNvCxnSpPr>
          <p:nvPr/>
        </p:nvCxnSpPr>
        <p:spPr>
          <a:xfrm rot="10800000" flipH="1">
            <a:off x="6253163" y="2887524"/>
            <a:ext cx="600" cy="1135200"/>
          </a:xfrm>
          <a:prstGeom prst="bentConnector3">
            <a:avLst>
              <a:gd name="adj1" fmla="val -38087847"/>
            </a:avLst>
          </a:prstGeom>
          <a:noFill/>
          <a:ln w="22225" cap="flat" cmpd="sng">
            <a:solidFill>
              <a:srgbClr val="000066"/>
            </a:solidFill>
            <a:prstDash val="solid"/>
            <a:miter lim="800000"/>
            <a:headEnd type="none" w="med" len="med"/>
            <a:tailEnd type="none" w="med" len="med"/>
          </a:ln>
        </p:spPr>
      </p:cxnSp>
      <p:cxnSp>
        <p:nvCxnSpPr>
          <p:cNvPr id="731" name="Google Shape;731;p92"/>
          <p:cNvCxnSpPr/>
          <p:nvPr/>
        </p:nvCxnSpPr>
        <p:spPr>
          <a:xfrm rot="10800000">
            <a:off x="5262563" y="3429000"/>
            <a:ext cx="762000" cy="0"/>
          </a:xfrm>
          <a:prstGeom prst="straightConnector1">
            <a:avLst/>
          </a:prstGeom>
          <a:noFill/>
          <a:ln w="22225" cap="flat" cmpd="sng">
            <a:solidFill>
              <a:srgbClr val="000066"/>
            </a:solidFill>
            <a:prstDash val="solid"/>
            <a:round/>
            <a:headEnd type="none" w="med" len="med"/>
            <a:tailEnd type="none" w="med" len="med"/>
          </a:ln>
        </p:spPr>
      </p:cxnSp>
      <p:cxnSp>
        <p:nvCxnSpPr>
          <p:cNvPr id="732" name="Google Shape;732;p92"/>
          <p:cNvCxnSpPr/>
          <p:nvPr/>
        </p:nvCxnSpPr>
        <p:spPr>
          <a:xfrm rot="10800000">
            <a:off x="4424363" y="4495800"/>
            <a:ext cx="0" cy="228600"/>
          </a:xfrm>
          <a:prstGeom prst="straightConnector1">
            <a:avLst/>
          </a:prstGeom>
          <a:noFill/>
          <a:ln w="22225" cap="flat" cmpd="sng">
            <a:solidFill>
              <a:srgbClr val="000066"/>
            </a:solidFill>
            <a:prstDash val="solid"/>
            <a:round/>
            <a:headEnd type="none" w="med" len="med"/>
            <a:tailEnd type="none" w="med" len="med"/>
          </a:ln>
        </p:spPr>
      </p:cxnSp>
      <p:cxnSp>
        <p:nvCxnSpPr>
          <p:cNvPr id="733" name="Google Shape;733;p92"/>
          <p:cNvCxnSpPr/>
          <p:nvPr/>
        </p:nvCxnSpPr>
        <p:spPr>
          <a:xfrm rot="10800000">
            <a:off x="6176963" y="4495800"/>
            <a:ext cx="0" cy="228600"/>
          </a:xfrm>
          <a:prstGeom prst="straightConnector1">
            <a:avLst/>
          </a:prstGeom>
          <a:noFill/>
          <a:ln w="22225" cap="flat" cmpd="sng">
            <a:solidFill>
              <a:srgbClr val="000066"/>
            </a:solidFill>
            <a:prstDash val="solid"/>
            <a:round/>
            <a:headEnd type="none" w="med" len="med"/>
            <a:tailEnd type="none" w="med" len="med"/>
          </a:ln>
        </p:spPr>
      </p:cxnSp>
      <p:sp>
        <p:nvSpPr>
          <p:cNvPr id="734" name="Google Shape;734;p92"/>
          <p:cNvSpPr/>
          <p:nvPr/>
        </p:nvSpPr>
        <p:spPr>
          <a:xfrm>
            <a:off x="7971595" y="4610100"/>
            <a:ext cx="257175" cy="533400"/>
          </a:xfrm>
          <a:prstGeom prst="rightBrace">
            <a:avLst>
              <a:gd name="adj1" fmla="val 17284"/>
              <a:gd name="adj2" fmla="val 50000"/>
            </a:avLst>
          </a:prstGeom>
          <a:noFill/>
          <a:ln w="22225"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sp>
        <p:nvSpPr>
          <p:cNvPr id="735" name="Google Shape;735;p92"/>
          <p:cNvSpPr/>
          <p:nvPr/>
        </p:nvSpPr>
        <p:spPr>
          <a:xfrm>
            <a:off x="8005764" y="2667000"/>
            <a:ext cx="333375" cy="1524000"/>
          </a:xfrm>
          <a:prstGeom prst="rightBrace">
            <a:avLst>
              <a:gd name="adj1" fmla="val 38095"/>
              <a:gd name="adj2" fmla="val 53241"/>
            </a:avLst>
          </a:prstGeom>
          <a:noFill/>
          <a:ln w="22225"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sp>
        <p:nvSpPr>
          <p:cNvPr id="736" name="Google Shape;736;p92"/>
          <p:cNvSpPr/>
          <p:nvPr/>
        </p:nvSpPr>
        <p:spPr>
          <a:xfrm>
            <a:off x="4424363" y="2133600"/>
            <a:ext cx="1676400" cy="533400"/>
          </a:xfrm>
          <a:prstGeom prst="cube">
            <a:avLst>
              <a:gd name="adj" fmla="val 8333"/>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rgbClr val="1D3B59"/>
                </a:solidFill>
                <a:latin typeface="Open Sans"/>
                <a:ea typeface="Open Sans"/>
                <a:cs typeface="Open Sans"/>
                <a:sym typeface="Open Sans"/>
              </a:rPr>
              <a:t>Incident</a:t>
            </a:r>
            <a:endParaRPr/>
          </a:p>
          <a:p>
            <a:pPr marL="0" marR="0" lvl="0" indent="0" algn="ctr" rtl="0">
              <a:lnSpc>
                <a:spcPct val="85000"/>
              </a:lnSpc>
              <a:spcBef>
                <a:spcPts val="0"/>
              </a:spcBef>
              <a:spcAft>
                <a:spcPts val="0"/>
              </a:spcAft>
              <a:buNone/>
            </a:pPr>
            <a:r>
              <a:rPr lang="hi-IN" sz="1600" b="1">
                <a:solidFill>
                  <a:srgbClr val="1D3B59"/>
                </a:solidFill>
                <a:latin typeface="Open Sans"/>
                <a:ea typeface="Open Sans"/>
                <a:cs typeface="Open Sans"/>
                <a:sym typeface="Open Sans"/>
              </a:rPr>
              <a:t>Commander</a:t>
            </a:r>
            <a:endParaRPr sz="1600" b="1">
              <a:solidFill>
                <a:schemeClr val="dk1"/>
              </a:solidFill>
              <a:latin typeface="Open Sans"/>
              <a:ea typeface="Open Sans"/>
              <a:cs typeface="Open Sans"/>
              <a:sym typeface="Open Sans"/>
            </a:endParaRPr>
          </a:p>
        </p:txBody>
      </p:sp>
      <p:sp>
        <p:nvSpPr>
          <p:cNvPr id="737" name="Google Shape;737;p92"/>
          <p:cNvSpPr/>
          <p:nvPr/>
        </p:nvSpPr>
        <p:spPr>
          <a:xfrm>
            <a:off x="1833563" y="4648200"/>
            <a:ext cx="1676400" cy="533400"/>
          </a:xfrm>
          <a:prstGeom prst="cube">
            <a:avLst>
              <a:gd name="adj" fmla="val 8333"/>
            </a:avLst>
          </a:prstGeom>
          <a:solidFill>
            <a:srgbClr val="003366"/>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Operations</a:t>
            </a:r>
            <a:endParaRPr/>
          </a:p>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Section</a:t>
            </a:r>
            <a:endParaRPr sz="1600" b="1">
              <a:solidFill>
                <a:schemeClr val="dk1"/>
              </a:solidFill>
              <a:latin typeface="Open Sans"/>
              <a:ea typeface="Open Sans"/>
              <a:cs typeface="Open Sans"/>
              <a:sym typeface="Open Sans"/>
            </a:endParaRPr>
          </a:p>
        </p:txBody>
      </p:sp>
      <p:sp>
        <p:nvSpPr>
          <p:cNvPr id="738" name="Google Shape;738;p92"/>
          <p:cNvSpPr/>
          <p:nvPr/>
        </p:nvSpPr>
        <p:spPr>
          <a:xfrm>
            <a:off x="3586163" y="4648200"/>
            <a:ext cx="1676400" cy="533400"/>
          </a:xfrm>
          <a:prstGeom prst="cube">
            <a:avLst>
              <a:gd name="adj" fmla="val 8333"/>
            </a:avLst>
          </a:prstGeom>
          <a:solidFill>
            <a:srgbClr val="003366"/>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Planning</a:t>
            </a:r>
            <a:endParaRPr/>
          </a:p>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Section</a:t>
            </a:r>
            <a:endParaRPr/>
          </a:p>
        </p:txBody>
      </p:sp>
      <p:sp>
        <p:nvSpPr>
          <p:cNvPr id="739" name="Google Shape;739;p92"/>
          <p:cNvSpPr/>
          <p:nvPr/>
        </p:nvSpPr>
        <p:spPr>
          <a:xfrm>
            <a:off x="5338763" y="4648200"/>
            <a:ext cx="1676400" cy="533400"/>
          </a:xfrm>
          <a:prstGeom prst="cube">
            <a:avLst>
              <a:gd name="adj" fmla="val 8333"/>
            </a:avLst>
          </a:prstGeom>
          <a:solidFill>
            <a:srgbClr val="003366"/>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Logistics</a:t>
            </a:r>
            <a:endParaRPr/>
          </a:p>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Section</a:t>
            </a:r>
            <a:endParaRPr sz="1600" b="1">
              <a:solidFill>
                <a:schemeClr val="dk1"/>
              </a:solidFill>
              <a:latin typeface="Open Sans"/>
              <a:ea typeface="Open Sans"/>
              <a:cs typeface="Open Sans"/>
              <a:sym typeface="Open Sans"/>
            </a:endParaRPr>
          </a:p>
        </p:txBody>
      </p:sp>
      <p:pic>
        <p:nvPicPr>
          <p:cNvPr id="740" name="Google Shape;740;p92"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741" name="Google Shape;741;p92"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
        <p:nvSpPr>
          <p:cNvPr id="742" name="Google Shape;742;p92"/>
          <p:cNvSpPr txBox="1"/>
          <p:nvPr/>
        </p:nvSpPr>
        <p:spPr>
          <a:xfrm>
            <a:off x="8534399" y="3236040"/>
            <a:ext cx="21336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2400" b="1">
                <a:solidFill>
                  <a:schemeClr val="dk1"/>
                </a:solidFill>
                <a:latin typeface="Open Sans"/>
                <a:ea typeface="Open Sans"/>
                <a:cs typeface="Open Sans"/>
                <a:sym typeface="Open Sans"/>
              </a:rPr>
              <a:t>कमांड स्टाफ </a:t>
            </a:r>
            <a:endParaRPr sz="2400" b="1">
              <a:solidFill>
                <a:schemeClr val="dk1"/>
              </a:solidFill>
              <a:latin typeface="Open Sans"/>
              <a:ea typeface="Open Sans"/>
              <a:cs typeface="Open Sans"/>
              <a:sym typeface="Open Sans"/>
            </a:endParaRPr>
          </a:p>
        </p:txBody>
      </p:sp>
      <p:sp>
        <p:nvSpPr>
          <p:cNvPr id="743" name="Google Shape;743;p92"/>
          <p:cNvSpPr txBox="1"/>
          <p:nvPr/>
        </p:nvSpPr>
        <p:spPr>
          <a:xfrm>
            <a:off x="8502315" y="4634163"/>
            <a:ext cx="1905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2400" b="1">
                <a:solidFill>
                  <a:schemeClr val="dk1"/>
                </a:solidFill>
                <a:latin typeface="Open Sans"/>
                <a:ea typeface="Open Sans"/>
                <a:cs typeface="Open Sans"/>
                <a:sym typeface="Open Sans"/>
              </a:rPr>
              <a:t>जनरल स्टाफ </a:t>
            </a:r>
            <a:endParaRPr sz="2400" b="1">
              <a:solidFill>
                <a:schemeClr val="dk1"/>
              </a:solidFill>
              <a:latin typeface="Open Sans"/>
              <a:ea typeface="Open Sans"/>
              <a:cs typeface="Open Sans"/>
              <a:sym typeface="Open Sans"/>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747"/>
        <p:cNvGrpSpPr/>
        <p:nvPr/>
      </p:nvGrpSpPr>
      <p:grpSpPr>
        <a:xfrm>
          <a:off x="0" y="0"/>
          <a:ext cx="0" cy="0"/>
          <a:chOff x="0" y="0"/>
          <a:chExt cx="0" cy="0"/>
        </a:xfrm>
      </p:grpSpPr>
      <p:sp>
        <p:nvSpPr>
          <p:cNvPr id="748" name="Google Shape;748;p93"/>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9" name="Google Shape;749;p93"/>
          <p:cNvSpPr/>
          <p:nvPr/>
        </p:nvSpPr>
        <p:spPr>
          <a:xfrm>
            <a:off x="6062979"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50" name="Google Shape;750;p93"/>
          <p:cNvSpPr/>
          <p:nvPr/>
        </p:nvSpPr>
        <p:spPr>
          <a:xfrm>
            <a:off x="6672579"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51" name="Google Shape;751;p93"/>
          <p:cNvSpPr/>
          <p:nvPr/>
        </p:nvSpPr>
        <p:spPr>
          <a:xfrm>
            <a:off x="7280910" y="6746240"/>
            <a:ext cx="6476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52" name="Google Shape;752;p93"/>
          <p:cNvSpPr/>
          <p:nvPr/>
        </p:nvSpPr>
        <p:spPr>
          <a:xfrm>
            <a:off x="7890510" y="6746240"/>
            <a:ext cx="64769"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53" name="Google Shape;753;p93"/>
          <p:cNvSpPr/>
          <p:nvPr/>
        </p:nvSpPr>
        <p:spPr>
          <a:xfrm>
            <a:off x="8501380"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54" name="Google Shape;754;p93"/>
          <p:cNvSpPr/>
          <p:nvPr/>
        </p:nvSpPr>
        <p:spPr>
          <a:xfrm>
            <a:off x="9109709" y="6746240"/>
            <a:ext cx="67310" cy="6477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55" name="Google Shape;755;p93"/>
          <p:cNvSpPr/>
          <p:nvPr/>
        </p:nvSpPr>
        <p:spPr>
          <a:xfrm>
            <a:off x="9720580"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56" name="Google Shape;756;p93"/>
          <p:cNvSpPr/>
          <p:nvPr/>
        </p:nvSpPr>
        <p:spPr>
          <a:xfrm>
            <a:off x="10330180" y="6746240"/>
            <a:ext cx="64770" cy="6477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57" name="Google Shape;757;p93"/>
          <p:cNvSpPr txBox="1">
            <a:spLocks noGrp="1"/>
          </p:cNvSpPr>
          <p:nvPr>
            <p:ph type="sldNum" idx="12"/>
          </p:nvPr>
        </p:nvSpPr>
        <p:spPr>
          <a:xfrm>
            <a:off x="13909040" y="6307419"/>
            <a:ext cx="330200" cy="189411"/>
          </a:xfrm>
          <a:prstGeom prst="rect">
            <a:avLst/>
          </a:prstGeom>
          <a:noFill/>
          <a:ln>
            <a:noFill/>
          </a:ln>
        </p:spPr>
        <p:txBody>
          <a:bodyPr spcFirstLastPara="1" wrap="square" lIns="0" tIns="0" rIns="0" bIns="0" anchor="ctr" anchorCtr="0">
            <a:spAutoFit/>
          </a:bodyPr>
          <a:lstStyle/>
          <a:p>
            <a:pPr marL="25400" lvl="0" indent="0" algn="r" rtl="0">
              <a:lnSpc>
                <a:spcPct val="137083"/>
              </a:lnSpc>
              <a:spcBef>
                <a:spcPts val="0"/>
              </a:spcBef>
              <a:spcAft>
                <a:spcPts val="0"/>
              </a:spcAft>
              <a:buNone/>
            </a:pPr>
            <a:fld id="{00000000-1234-1234-1234-123412341234}" type="slidenum">
              <a:rPr lang="hi-IN">
                <a:latin typeface="Open Sans"/>
                <a:ea typeface="Open Sans"/>
                <a:cs typeface="Open Sans"/>
                <a:sym typeface="Open Sans"/>
              </a:rPr>
              <a:pPr marL="25400" lvl="0" indent="0" algn="r" rtl="0">
                <a:lnSpc>
                  <a:spcPct val="137083"/>
                </a:lnSpc>
                <a:spcBef>
                  <a:spcPts val="0"/>
                </a:spcBef>
                <a:spcAft>
                  <a:spcPts val="0"/>
                </a:spcAft>
                <a:buNone/>
              </a:pPr>
              <a:t>28</a:t>
            </a:fld>
            <a:endParaRPr>
              <a:latin typeface="Open Sans"/>
              <a:ea typeface="Open Sans"/>
              <a:cs typeface="Open Sans"/>
              <a:sym typeface="Open Sans"/>
            </a:endParaRPr>
          </a:p>
        </p:txBody>
      </p:sp>
      <p:sp>
        <p:nvSpPr>
          <p:cNvPr id="758" name="Google Shape;758;p93"/>
          <p:cNvSpPr txBox="1"/>
          <p:nvPr/>
        </p:nvSpPr>
        <p:spPr>
          <a:xfrm>
            <a:off x="1832610" y="2000250"/>
            <a:ext cx="114935" cy="33020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000">
                <a:solidFill>
                  <a:srgbClr val="FFFFFF"/>
                </a:solidFill>
                <a:latin typeface="Open Sans"/>
                <a:ea typeface="Open Sans"/>
                <a:cs typeface="Open Sans"/>
                <a:sym typeface="Open Sans"/>
              </a:rPr>
              <a:t>•</a:t>
            </a:r>
            <a:endParaRPr sz="2000">
              <a:solidFill>
                <a:schemeClr val="dk1"/>
              </a:solidFill>
              <a:latin typeface="Open Sans"/>
              <a:ea typeface="Open Sans"/>
              <a:cs typeface="Open Sans"/>
              <a:sym typeface="Open Sans"/>
            </a:endParaRPr>
          </a:p>
        </p:txBody>
      </p:sp>
      <p:sp>
        <p:nvSpPr>
          <p:cNvPr id="759" name="Google Shape;759;p93"/>
          <p:cNvSpPr txBox="1"/>
          <p:nvPr/>
        </p:nvSpPr>
        <p:spPr>
          <a:xfrm>
            <a:off x="2174241" y="2014220"/>
            <a:ext cx="4404995" cy="33020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000">
                <a:solidFill>
                  <a:srgbClr val="FFFFFF"/>
                </a:solidFill>
                <a:latin typeface="Open Sans"/>
                <a:ea typeface="Open Sans"/>
                <a:cs typeface="Open Sans"/>
                <a:sym typeface="Open Sans"/>
              </a:rPr>
              <a:t>General Staff are called Section Chiefs</a:t>
            </a:r>
            <a:endParaRPr sz="2000">
              <a:solidFill>
                <a:schemeClr val="dk1"/>
              </a:solidFill>
              <a:latin typeface="Open Sans"/>
              <a:ea typeface="Open Sans"/>
              <a:cs typeface="Open Sans"/>
              <a:sym typeface="Open Sans"/>
            </a:endParaRPr>
          </a:p>
        </p:txBody>
      </p:sp>
      <p:sp>
        <p:nvSpPr>
          <p:cNvPr id="760" name="Google Shape;760;p93"/>
          <p:cNvSpPr txBox="1"/>
          <p:nvPr/>
        </p:nvSpPr>
        <p:spPr>
          <a:xfrm>
            <a:off x="6624289" y="1638994"/>
            <a:ext cx="4819015" cy="1359346"/>
          </a:xfrm>
          <a:prstGeom prst="rect">
            <a:avLst/>
          </a:prstGeom>
          <a:noFill/>
          <a:ln>
            <a:noFill/>
          </a:ln>
        </p:spPr>
        <p:txBody>
          <a:bodyPr spcFirstLastPara="1" wrap="square" lIns="0" tIns="12700" rIns="0" bIns="0" anchor="t" anchorCtr="0">
            <a:spAutoFit/>
          </a:bodyPr>
          <a:lstStyle/>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ये हैं संचालन, योजना, रसद,</a:t>
            </a:r>
            <a:endParaRPr/>
          </a:p>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प्रत्येक अनुभाग प्रमुख के पास एक या एक से अधिक प्रतिनिधि हो सकते हैं।</a:t>
            </a:r>
            <a:endParaRPr/>
          </a:p>
        </p:txBody>
      </p:sp>
      <p:sp>
        <p:nvSpPr>
          <p:cNvPr id="761" name="Google Shape;761;p93"/>
          <p:cNvSpPr txBox="1"/>
          <p:nvPr/>
        </p:nvSpPr>
        <p:spPr>
          <a:xfrm>
            <a:off x="1832610" y="5492750"/>
            <a:ext cx="114935" cy="33020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000">
                <a:solidFill>
                  <a:srgbClr val="FFFFFF"/>
                </a:solidFill>
                <a:latin typeface="Open Sans"/>
                <a:ea typeface="Open Sans"/>
                <a:cs typeface="Open Sans"/>
                <a:sym typeface="Open Sans"/>
              </a:rPr>
              <a:t>•</a:t>
            </a:r>
            <a:endParaRPr sz="2000">
              <a:solidFill>
                <a:schemeClr val="dk1"/>
              </a:solidFill>
              <a:latin typeface="Open Sans"/>
              <a:ea typeface="Open Sans"/>
              <a:cs typeface="Open Sans"/>
              <a:sym typeface="Open Sans"/>
            </a:endParaRPr>
          </a:p>
        </p:txBody>
      </p:sp>
      <p:sp>
        <p:nvSpPr>
          <p:cNvPr id="762" name="Google Shape;762;p93"/>
          <p:cNvSpPr txBox="1"/>
          <p:nvPr/>
        </p:nvSpPr>
        <p:spPr>
          <a:xfrm>
            <a:off x="2174241" y="5506720"/>
            <a:ext cx="4618355" cy="636270"/>
          </a:xfrm>
          <a:prstGeom prst="rect">
            <a:avLst/>
          </a:prstGeom>
          <a:noFill/>
          <a:ln>
            <a:noFill/>
          </a:ln>
        </p:spPr>
        <p:txBody>
          <a:bodyPr spcFirstLastPara="1" wrap="square" lIns="0" tIns="11425" rIns="0" bIns="0" anchor="t" anchorCtr="0">
            <a:spAutoFit/>
          </a:bodyPr>
          <a:lstStyle/>
          <a:p>
            <a:pPr marL="12700" marR="5080" lvl="0" indent="0" algn="l" rtl="0">
              <a:lnSpc>
                <a:spcPct val="100400"/>
              </a:lnSpc>
              <a:spcBef>
                <a:spcPts val="0"/>
              </a:spcBef>
              <a:spcAft>
                <a:spcPts val="0"/>
              </a:spcAft>
              <a:buNone/>
            </a:pPr>
            <a:r>
              <a:rPr lang="hi-IN" sz="2000">
                <a:solidFill>
                  <a:srgbClr val="FFFFFF"/>
                </a:solidFill>
                <a:latin typeface="Open Sans"/>
                <a:ea typeface="Open Sans"/>
                <a:cs typeface="Open Sans"/>
                <a:sym typeface="Open Sans"/>
              </a:rPr>
              <a:t>Deputies must be as qualified as Section  Chief</a:t>
            </a:r>
            <a:endParaRPr sz="2000">
              <a:solidFill>
                <a:schemeClr val="dk1"/>
              </a:solidFill>
              <a:latin typeface="Open Sans"/>
              <a:ea typeface="Open Sans"/>
              <a:cs typeface="Open Sans"/>
              <a:sym typeface="Open Sans"/>
            </a:endParaRPr>
          </a:p>
        </p:txBody>
      </p:sp>
      <p:sp>
        <p:nvSpPr>
          <p:cNvPr id="763" name="Google Shape;763;p93"/>
          <p:cNvSpPr/>
          <p:nvPr/>
        </p:nvSpPr>
        <p:spPr>
          <a:xfrm>
            <a:off x="6977030" y="3429000"/>
            <a:ext cx="4819015" cy="32004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764" name="Google Shape;764;p93"/>
          <p:cNvSpPr/>
          <p:nvPr/>
        </p:nvSpPr>
        <p:spPr>
          <a:xfrm>
            <a:off x="1668874" y="2514600"/>
            <a:ext cx="4293163" cy="707886"/>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4000"/>
              <a:buFont typeface="Arial"/>
              <a:buChar char="•"/>
            </a:pPr>
            <a:r>
              <a:rPr lang="hi-IN" sz="4000" b="1">
                <a:solidFill>
                  <a:srgbClr val="FF0000"/>
                </a:solidFill>
                <a:latin typeface="Calibri"/>
                <a:ea typeface="Calibri"/>
                <a:cs typeface="Calibri"/>
                <a:sym typeface="Calibri"/>
              </a:rPr>
              <a:t>सामान्य कर्मचारी</a:t>
            </a:r>
            <a:endParaRPr sz="4000" b="1">
              <a:solidFill>
                <a:srgbClr val="FF0000"/>
              </a:solidFill>
              <a:latin typeface="Calibri"/>
              <a:ea typeface="Calibri"/>
              <a:cs typeface="Calibri"/>
              <a:sym typeface="Calibri"/>
            </a:endParaRPr>
          </a:p>
        </p:txBody>
      </p:sp>
      <p:pic>
        <p:nvPicPr>
          <p:cNvPr id="765" name="Google Shape;765;p93" descr="C:\Users\Acer\Downloads\WhatsApp Image 2025-09-04 at 17.24.38 (1).jpeg"/>
          <p:cNvPicPr preferRelativeResize="0"/>
          <p:nvPr/>
        </p:nvPicPr>
        <p:blipFill rotWithShape="1">
          <a:blip r:embed="rId10">
            <a:alphaModFix/>
          </a:blip>
          <a:srcRect/>
          <a:stretch/>
        </p:blipFill>
        <p:spPr>
          <a:xfrm>
            <a:off x="152400" y="152400"/>
            <a:ext cx="990600" cy="990600"/>
          </a:xfrm>
          <a:prstGeom prst="rect">
            <a:avLst/>
          </a:prstGeom>
          <a:noFill/>
          <a:ln>
            <a:noFill/>
          </a:ln>
        </p:spPr>
      </p:pic>
      <p:pic>
        <p:nvPicPr>
          <p:cNvPr id="766" name="Google Shape;766;p93" descr="C:\Users\Acer\Downloads\WhatsApp Image 2025-09-04 at 17.24.38 (3).jpeg"/>
          <p:cNvPicPr preferRelativeResize="0"/>
          <p:nvPr/>
        </p:nvPicPr>
        <p:blipFill rotWithShape="1">
          <a:blip r:embed="rId11">
            <a:alphaModFix/>
          </a:blip>
          <a:srcRect/>
          <a:stretch/>
        </p:blipFill>
        <p:spPr>
          <a:xfrm>
            <a:off x="11201400" y="228600"/>
            <a:ext cx="8382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9"/>
                                        </p:tgtEl>
                                        <p:attrNameLst>
                                          <p:attrName>style.visibility</p:attrName>
                                        </p:attrNameLst>
                                      </p:cBhvr>
                                      <p:to>
                                        <p:strVal val="visible"/>
                                      </p:to>
                                    </p:set>
                                    <p:animEffect transition="in" filter="fade">
                                      <p:cBhvr>
                                        <p:cTn id="7" dur="2000"/>
                                        <p:tgtEl>
                                          <p:spTgt spid="7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0"/>
                                        </p:tgtEl>
                                        <p:attrNameLst>
                                          <p:attrName>style.visibility</p:attrName>
                                        </p:attrNameLst>
                                      </p:cBhvr>
                                      <p:to>
                                        <p:strVal val="visible"/>
                                      </p:to>
                                    </p:set>
                                    <p:animEffect transition="in" filter="fade">
                                      <p:cBhvr>
                                        <p:cTn id="12" dur="2000"/>
                                        <p:tgtEl>
                                          <p:spTgt spid="7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2"/>
                                        </p:tgtEl>
                                        <p:attrNameLst>
                                          <p:attrName>style.visibility</p:attrName>
                                        </p:attrNameLst>
                                      </p:cBhvr>
                                      <p:to>
                                        <p:strVal val="visible"/>
                                      </p:to>
                                    </p:set>
                                    <p:animEffect transition="in" filter="fade">
                                      <p:cBhvr>
                                        <p:cTn id="17" dur="2000"/>
                                        <p:tgtEl>
                                          <p:spTgt spid="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770"/>
        <p:cNvGrpSpPr/>
        <p:nvPr/>
      </p:nvGrpSpPr>
      <p:grpSpPr>
        <a:xfrm>
          <a:off x="0" y="0"/>
          <a:ext cx="0" cy="0"/>
          <a:chOff x="0" y="0"/>
          <a:chExt cx="0" cy="0"/>
        </a:xfrm>
      </p:grpSpPr>
      <p:sp>
        <p:nvSpPr>
          <p:cNvPr id="771" name="Google Shape;771;p94"/>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2" name="Google Shape;772;p94"/>
          <p:cNvSpPr txBox="1">
            <a:spLocks noGrp="1"/>
          </p:cNvSpPr>
          <p:nvPr>
            <p:ph type="title"/>
          </p:nvPr>
        </p:nvSpPr>
        <p:spPr>
          <a:xfrm>
            <a:off x="1066801" y="1600200"/>
            <a:ext cx="46482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b="1">
                <a:solidFill>
                  <a:srgbClr val="FF0000"/>
                </a:solidFill>
              </a:rPr>
              <a:t>संचालन अनुभाग प्रमुख</a:t>
            </a:r>
            <a:endParaRPr sz="4000" b="1">
              <a:solidFill>
                <a:srgbClr val="FF0000"/>
              </a:solidFill>
              <a:latin typeface="Open Sans"/>
              <a:ea typeface="Open Sans"/>
              <a:cs typeface="Open Sans"/>
              <a:sym typeface="Open Sans"/>
            </a:endParaRPr>
          </a:p>
        </p:txBody>
      </p:sp>
      <p:sp>
        <p:nvSpPr>
          <p:cNvPr id="773" name="Google Shape;773;p94"/>
          <p:cNvSpPr txBox="1">
            <a:spLocks noGrp="1"/>
          </p:cNvSpPr>
          <p:nvPr>
            <p:ph type="body" idx="1"/>
          </p:nvPr>
        </p:nvSpPr>
        <p:spPr>
          <a:xfrm>
            <a:off x="6553200" y="1219200"/>
            <a:ext cx="5029200" cy="56388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Font typeface="Noto Sans Symbols"/>
              <a:buNone/>
            </a:pPr>
            <a:r>
              <a:rPr lang="hi-IN"/>
              <a:t>संचालन अनुभाग प्रमुख:</a:t>
            </a:r>
            <a:endParaRPr/>
          </a:p>
          <a:p>
            <a:pPr marL="228600" lvl="0" indent="-228600" algn="l" rtl="0">
              <a:lnSpc>
                <a:spcPct val="150000"/>
              </a:lnSpc>
              <a:spcBef>
                <a:spcPts val="1000"/>
              </a:spcBef>
              <a:spcAft>
                <a:spcPts val="0"/>
              </a:spcAft>
              <a:buClr>
                <a:schemeClr val="dk1"/>
              </a:buClr>
              <a:buSzPts val="2000"/>
              <a:buChar char="•"/>
            </a:pPr>
            <a:r>
              <a:rPr lang="hi-IN" sz="2000"/>
              <a:t>घटना के उद्देश्यों को पूरा करने के लिए रणनीति और कार्यनीति विकसित और कार्यान्वित करता है।</a:t>
            </a:r>
            <a:endParaRPr/>
          </a:p>
          <a:p>
            <a:pPr marL="228600" lvl="0" indent="-228600" algn="l" rtl="0">
              <a:lnSpc>
                <a:spcPct val="150000"/>
              </a:lnSpc>
              <a:spcBef>
                <a:spcPts val="1000"/>
              </a:spcBef>
              <a:spcAft>
                <a:spcPts val="0"/>
              </a:spcAft>
              <a:buClr>
                <a:schemeClr val="dk1"/>
              </a:buClr>
              <a:buSzPts val="2000"/>
              <a:buChar char="•"/>
            </a:pPr>
            <a:r>
              <a:rPr lang="hi-IN" sz="2000"/>
              <a:t>सामरिक क्षेत्र संसाधनों का आयोजन, आवंटन और पर्यवेक्षण करता है।</a:t>
            </a:r>
            <a:endParaRPr/>
          </a:p>
          <a:p>
            <a:pPr marL="228600" lvl="0" indent="-228600" algn="l" rtl="0">
              <a:lnSpc>
                <a:spcPct val="150000"/>
              </a:lnSpc>
              <a:spcBef>
                <a:spcPts val="1000"/>
              </a:spcBef>
              <a:spcAft>
                <a:spcPts val="0"/>
              </a:spcAft>
              <a:buClr>
                <a:schemeClr val="dk1"/>
              </a:buClr>
              <a:buSzPts val="2000"/>
              <a:buChar char="•"/>
            </a:pPr>
            <a:r>
              <a:rPr lang="hi-IN" sz="2000"/>
              <a:t>हवाई अभियानों और स्टेजिंग क्षेत्र में उन संसाधनों का पर्यवेक्षण करता है।</a:t>
            </a:r>
            <a:endParaRPr sz="2000"/>
          </a:p>
        </p:txBody>
      </p:sp>
      <p:pic>
        <p:nvPicPr>
          <p:cNvPr id="774" name="Google Shape;774;p94"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775" name="Google Shape;775;p94"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3">
                                            <p:txEl>
                                              <p:pRg st="0" end="0"/>
                                            </p:txEl>
                                          </p:spTgt>
                                        </p:tgtEl>
                                        <p:attrNameLst>
                                          <p:attrName>style.visibility</p:attrName>
                                        </p:attrNameLst>
                                      </p:cBhvr>
                                      <p:to>
                                        <p:strVal val="visible"/>
                                      </p:to>
                                    </p:set>
                                    <p:animEffect transition="in" filter="fade">
                                      <p:cBhvr>
                                        <p:cTn id="7" dur="2000"/>
                                        <p:tgtEl>
                                          <p:spTgt spid="7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3">
                                            <p:txEl>
                                              <p:pRg st="1" end="1"/>
                                            </p:txEl>
                                          </p:spTgt>
                                        </p:tgtEl>
                                        <p:attrNameLst>
                                          <p:attrName>style.visibility</p:attrName>
                                        </p:attrNameLst>
                                      </p:cBhvr>
                                      <p:to>
                                        <p:strVal val="visible"/>
                                      </p:to>
                                    </p:set>
                                    <p:animEffect transition="in" filter="fade">
                                      <p:cBhvr>
                                        <p:cTn id="12" dur="2000"/>
                                        <p:tgtEl>
                                          <p:spTgt spid="7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3">
                                            <p:txEl>
                                              <p:pRg st="2" end="2"/>
                                            </p:txEl>
                                          </p:spTgt>
                                        </p:tgtEl>
                                        <p:attrNameLst>
                                          <p:attrName>style.visibility</p:attrName>
                                        </p:attrNameLst>
                                      </p:cBhvr>
                                      <p:to>
                                        <p:strVal val="visible"/>
                                      </p:to>
                                    </p:set>
                                    <p:animEffect transition="in" filter="fade">
                                      <p:cBhvr>
                                        <p:cTn id="17" dur="2000"/>
                                        <p:tgtEl>
                                          <p:spTgt spid="7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3">
                                            <p:txEl>
                                              <p:pRg st="3" end="3"/>
                                            </p:txEl>
                                          </p:spTgt>
                                        </p:tgtEl>
                                        <p:attrNameLst>
                                          <p:attrName>style.visibility</p:attrName>
                                        </p:attrNameLst>
                                      </p:cBhvr>
                                      <p:to>
                                        <p:strVal val="visible"/>
                                      </p:to>
                                    </p:set>
                                    <p:animEffect transition="in" filter="fade">
                                      <p:cBhvr>
                                        <p:cTn id="22" dur="2000"/>
                                        <p:tgtEl>
                                          <p:spTgt spid="7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75"/>
        <p:cNvGrpSpPr/>
        <p:nvPr/>
      </p:nvGrpSpPr>
      <p:grpSpPr>
        <a:xfrm>
          <a:off x="0" y="0"/>
          <a:ext cx="0" cy="0"/>
          <a:chOff x="0" y="0"/>
          <a:chExt cx="0" cy="0"/>
        </a:xfrm>
      </p:grpSpPr>
      <p:sp>
        <p:nvSpPr>
          <p:cNvPr id="476" name="Google Shape;476;p68"/>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68"/>
          <p:cNvSpPr txBox="1">
            <a:spLocks noGrp="1"/>
          </p:cNvSpPr>
          <p:nvPr>
            <p:ph type="title"/>
          </p:nvPr>
        </p:nvSpPr>
        <p:spPr>
          <a:xfrm>
            <a:off x="533400" y="1676400"/>
            <a:ext cx="5105400" cy="121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डीएम में अनुभव की गई कमियां</a:t>
            </a:r>
            <a:endParaRPr sz="4000" b="1">
              <a:solidFill>
                <a:srgbClr val="FF0000"/>
              </a:solidFill>
              <a:latin typeface="Open Sans"/>
              <a:ea typeface="Open Sans"/>
              <a:cs typeface="Open Sans"/>
              <a:sym typeface="Open Sans"/>
            </a:endParaRPr>
          </a:p>
        </p:txBody>
      </p:sp>
      <p:sp>
        <p:nvSpPr>
          <p:cNvPr id="478" name="Google Shape;478;p68"/>
          <p:cNvSpPr txBox="1">
            <a:spLocks noGrp="1"/>
          </p:cNvSpPr>
          <p:nvPr>
            <p:ph type="body" idx="1"/>
          </p:nvPr>
        </p:nvSpPr>
        <p:spPr>
          <a:xfrm>
            <a:off x="6248400" y="1066800"/>
            <a:ext cx="5562600" cy="5410200"/>
          </a:xfrm>
          <a:prstGeom prst="rect">
            <a:avLst/>
          </a:prstGeom>
          <a:noFill/>
          <a:ln>
            <a:noFill/>
          </a:ln>
          <a:effectLst>
            <a:outerShdw blurRad="44450" dist="27940" dir="5400000" algn="ctr">
              <a:srgbClr val="000000">
                <a:alpha val="31764"/>
              </a:srgbClr>
            </a:outerShdw>
          </a:effectLst>
        </p:spPr>
        <p:txBody>
          <a:bodyPr spcFirstLastPara="1" wrap="square" lIns="91425" tIns="45700" rIns="91425" bIns="45700" anchor="t" anchorCtr="0">
            <a:normAutofit fontScale="25000" lnSpcReduction="20000"/>
          </a:bodyPr>
          <a:lstStyle/>
          <a:p>
            <a:pPr marL="0" lvl="0" indent="0" algn="just" rtl="0">
              <a:lnSpc>
                <a:spcPct val="150000"/>
              </a:lnSpc>
              <a:spcBef>
                <a:spcPts val="0"/>
              </a:spcBef>
              <a:spcAft>
                <a:spcPts val="0"/>
              </a:spcAft>
              <a:buClr>
                <a:schemeClr val="dk1"/>
              </a:buClr>
              <a:buSzPct val="100000"/>
              <a:buNone/>
            </a:pPr>
            <a:r>
              <a:rPr lang="hi-IN" sz="8000"/>
              <a:t>एक ही पर्यवेक्षक को रिपोर्ट करने वाले बहुत से लोग।</a:t>
            </a:r>
            <a:endParaRPr/>
          </a:p>
          <a:p>
            <a:pPr marL="0" lvl="0" indent="0" algn="just" rtl="0">
              <a:lnSpc>
                <a:spcPct val="150000"/>
              </a:lnSpc>
              <a:spcBef>
                <a:spcPts val="1000"/>
              </a:spcBef>
              <a:spcAft>
                <a:spcPts val="0"/>
              </a:spcAft>
              <a:buClr>
                <a:schemeClr val="dk1"/>
              </a:buClr>
              <a:buSzPct val="100000"/>
              <a:buNone/>
            </a:pPr>
            <a:r>
              <a:rPr lang="hi-IN" sz="8000"/>
              <a:t>1. विश्वसनीय घटना संबंधी जानकारी का अभाव।</a:t>
            </a:r>
            <a:endParaRPr/>
          </a:p>
          <a:p>
            <a:pPr marL="0" lvl="0" indent="0" algn="just" rtl="0">
              <a:lnSpc>
                <a:spcPct val="150000"/>
              </a:lnSpc>
              <a:spcBef>
                <a:spcPts val="1000"/>
              </a:spcBef>
              <a:spcAft>
                <a:spcPts val="0"/>
              </a:spcAft>
              <a:buClr>
                <a:schemeClr val="dk1"/>
              </a:buClr>
              <a:buSzPct val="100000"/>
              <a:buNone/>
            </a:pPr>
            <a:r>
              <a:rPr lang="hi-IN" sz="8000"/>
              <a:t>2. अपर्याप्त और असंगत संचार।</a:t>
            </a:r>
            <a:endParaRPr/>
          </a:p>
          <a:p>
            <a:pPr marL="0" lvl="0" indent="0" algn="just" rtl="0">
              <a:lnSpc>
                <a:spcPct val="150000"/>
              </a:lnSpc>
              <a:spcBef>
                <a:spcPts val="1000"/>
              </a:spcBef>
              <a:spcAft>
                <a:spcPts val="0"/>
              </a:spcAft>
              <a:buClr>
                <a:schemeClr val="dk1"/>
              </a:buClr>
              <a:buSzPct val="100000"/>
              <a:buNone/>
            </a:pPr>
            <a:r>
              <a:rPr lang="hi-IN" sz="8000"/>
              <a:t>3. एजेंसियों के बीच समन्वित योजना बनाने की कोई व्यवस्था नहीं।</a:t>
            </a:r>
            <a:endParaRPr/>
          </a:p>
          <a:p>
            <a:pPr marL="0" lvl="0" indent="0" algn="just" rtl="0">
              <a:lnSpc>
                <a:spcPct val="150000"/>
              </a:lnSpc>
              <a:spcBef>
                <a:spcPts val="1000"/>
              </a:spcBef>
              <a:spcAft>
                <a:spcPts val="0"/>
              </a:spcAft>
              <a:buClr>
                <a:schemeClr val="dk1"/>
              </a:buClr>
              <a:buSzPct val="100000"/>
              <a:buNone/>
            </a:pPr>
            <a:r>
              <a:rPr lang="hi-IN" sz="8000"/>
              <a:t>4. अधिकार क्षेत्र की अस्पष्ट रेखाएँ। unclear lines of authority </a:t>
            </a:r>
            <a:endParaRPr/>
          </a:p>
          <a:p>
            <a:pPr marL="0" lvl="0" indent="0" algn="just" rtl="0">
              <a:lnSpc>
                <a:spcPct val="150000"/>
              </a:lnSpc>
              <a:spcBef>
                <a:spcPts val="1000"/>
              </a:spcBef>
              <a:spcAft>
                <a:spcPts val="0"/>
              </a:spcAft>
              <a:buClr>
                <a:schemeClr val="dk1"/>
              </a:buClr>
              <a:buSzPct val="100000"/>
              <a:buNone/>
            </a:pPr>
            <a:r>
              <a:rPr lang="hi-IN" sz="8000"/>
              <a:t>5. एजेंसियों के बीच शब्दावली (terminology) में अंतर।</a:t>
            </a:r>
            <a:endParaRPr/>
          </a:p>
          <a:p>
            <a:pPr marL="0" lvl="0" indent="0" algn="just" rtl="0">
              <a:lnSpc>
                <a:spcPct val="150000"/>
              </a:lnSpc>
              <a:spcBef>
                <a:spcPts val="1000"/>
              </a:spcBef>
              <a:spcAft>
                <a:spcPts val="0"/>
              </a:spcAft>
              <a:buClr>
                <a:schemeClr val="dk1"/>
              </a:buClr>
              <a:buSzPct val="100000"/>
              <a:buNone/>
            </a:pPr>
            <a:r>
              <a:rPr lang="hi-IN" sz="8000"/>
              <a:t>6. घटना के उद्देश्य अस्पष्ट या अनिर्दिष्ट।</a:t>
            </a:r>
            <a:r>
              <a:rPr lang="hi-IN" sz="9600"/>
              <a:t>.</a:t>
            </a:r>
            <a:endParaRPr/>
          </a:p>
          <a:p>
            <a:pPr marL="228600" lvl="0" indent="-76200" algn="just" rtl="0">
              <a:lnSpc>
                <a:spcPct val="150000"/>
              </a:lnSpc>
              <a:spcBef>
                <a:spcPts val="1000"/>
              </a:spcBef>
              <a:spcAft>
                <a:spcPts val="0"/>
              </a:spcAft>
              <a:buClr>
                <a:schemeClr val="dk1"/>
              </a:buClr>
              <a:buSzPct val="100000"/>
              <a:buNone/>
            </a:pPr>
            <a:endParaRPr sz="9600"/>
          </a:p>
          <a:p>
            <a:pPr marL="457200" lvl="0" indent="-419100" algn="just" rtl="0">
              <a:lnSpc>
                <a:spcPct val="90000"/>
              </a:lnSpc>
              <a:spcBef>
                <a:spcPts val="1000"/>
              </a:spcBef>
              <a:spcAft>
                <a:spcPts val="0"/>
              </a:spcAft>
              <a:buClr>
                <a:schemeClr val="dk1"/>
              </a:buClr>
              <a:buSzPct val="100000"/>
              <a:buFont typeface="Calibri"/>
              <a:buNone/>
            </a:pPr>
            <a:endParaRPr sz="2400">
              <a:latin typeface="Open Sans"/>
              <a:ea typeface="Open Sans"/>
              <a:cs typeface="Open Sans"/>
              <a:sym typeface="Open Sans"/>
            </a:endParaRPr>
          </a:p>
        </p:txBody>
      </p:sp>
      <p:pic>
        <p:nvPicPr>
          <p:cNvPr id="479" name="Google Shape;479;p68" descr="C:\Users\Acer\Downloads\WhatsApp Image 2025-09-04 at 17.24.38 (1).jpeg"/>
          <p:cNvPicPr preferRelativeResize="0"/>
          <p:nvPr/>
        </p:nvPicPr>
        <p:blipFill rotWithShape="1">
          <a:blip r:embed="rId3">
            <a:alphaModFix/>
          </a:blip>
          <a:srcRect/>
          <a:stretch/>
        </p:blipFill>
        <p:spPr>
          <a:xfrm>
            <a:off x="152400" y="76200"/>
            <a:ext cx="990600" cy="990600"/>
          </a:xfrm>
          <a:prstGeom prst="rect">
            <a:avLst/>
          </a:prstGeom>
          <a:noFill/>
          <a:ln>
            <a:noFill/>
          </a:ln>
        </p:spPr>
      </p:pic>
      <p:pic>
        <p:nvPicPr>
          <p:cNvPr id="480" name="Google Shape;480;p68" descr="C:\Users\Acer\Downloads\WhatsApp Image 2025-09-04 at 17.24.38 (3).jpeg"/>
          <p:cNvPicPr preferRelativeResize="0"/>
          <p:nvPr/>
        </p:nvPicPr>
        <p:blipFill rotWithShape="1">
          <a:blip r:embed="rId4">
            <a:alphaModFix/>
          </a:blip>
          <a:srcRect/>
          <a:stretch/>
        </p:blipFill>
        <p:spPr>
          <a:xfrm>
            <a:off x="11201400" y="76200"/>
            <a:ext cx="838200" cy="91440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xEl>
                                              <p:pRg st="0" end="0"/>
                                            </p:txEl>
                                          </p:spTgt>
                                        </p:tgtEl>
                                        <p:attrNameLst>
                                          <p:attrName>style.visibility</p:attrName>
                                        </p:attrNameLst>
                                      </p:cBhvr>
                                      <p:to>
                                        <p:strVal val="visible"/>
                                      </p:to>
                                    </p:set>
                                    <p:animEffect transition="in" filter="fade">
                                      <p:cBhvr>
                                        <p:cTn id="7" dur="2000"/>
                                        <p:tgtEl>
                                          <p:spTgt spid="4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8">
                                            <p:txEl>
                                              <p:pRg st="1" end="1"/>
                                            </p:txEl>
                                          </p:spTgt>
                                        </p:tgtEl>
                                        <p:attrNameLst>
                                          <p:attrName>style.visibility</p:attrName>
                                        </p:attrNameLst>
                                      </p:cBhvr>
                                      <p:to>
                                        <p:strVal val="visible"/>
                                      </p:to>
                                    </p:set>
                                    <p:animEffect transition="in" filter="fade">
                                      <p:cBhvr>
                                        <p:cTn id="12" dur="2000"/>
                                        <p:tgtEl>
                                          <p:spTgt spid="4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8">
                                            <p:txEl>
                                              <p:pRg st="2" end="2"/>
                                            </p:txEl>
                                          </p:spTgt>
                                        </p:tgtEl>
                                        <p:attrNameLst>
                                          <p:attrName>style.visibility</p:attrName>
                                        </p:attrNameLst>
                                      </p:cBhvr>
                                      <p:to>
                                        <p:strVal val="visible"/>
                                      </p:to>
                                    </p:set>
                                    <p:animEffect transition="in" filter="fade">
                                      <p:cBhvr>
                                        <p:cTn id="17" dur="2000"/>
                                        <p:tgtEl>
                                          <p:spTgt spid="4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8">
                                            <p:txEl>
                                              <p:pRg st="3" end="3"/>
                                            </p:txEl>
                                          </p:spTgt>
                                        </p:tgtEl>
                                        <p:attrNameLst>
                                          <p:attrName>style.visibility</p:attrName>
                                        </p:attrNameLst>
                                      </p:cBhvr>
                                      <p:to>
                                        <p:strVal val="visible"/>
                                      </p:to>
                                    </p:set>
                                    <p:animEffect transition="in" filter="fade">
                                      <p:cBhvr>
                                        <p:cTn id="22" dur="2000"/>
                                        <p:tgtEl>
                                          <p:spTgt spid="4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8">
                                            <p:txEl>
                                              <p:pRg st="4" end="4"/>
                                            </p:txEl>
                                          </p:spTgt>
                                        </p:tgtEl>
                                        <p:attrNameLst>
                                          <p:attrName>style.visibility</p:attrName>
                                        </p:attrNameLst>
                                      </p:cBhvr>
                                      <p:to>
                                        <p:strVal val="visible"/>
                                      </p:to>
                                    </p:set>
                                    <p:animEffect transition="in" filter="fade">
                                      <p:cBhvr>
                                        <p:cTn id="27" dur="2000"/>
                                        <p:tgtEl>
                                          <p:spTgt spid="4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8">
                                            <p:txEl>
                                              <p:pRg st="5" end="5"/>
                                            </p:txEl>
                                          </p:spTgt>
                                        </p:tgtEl>
                                        <p:attrNameLst>
                                          <p:attrName>style.visibility</p:attrName>
                                        </p:attrNameLst>
                                      </p:cBhvr>
                                      <p:to>
                                        <p:strVal val="visible"/>
                                      </p:to>
                                    </p:set>
                                    <p:animEffect transition="in" filter="fade">
                                      <p:cBhvr>
                                        <p:cTn id="32" dur="2000"/>
                                        <p:tgtEl>
                                          <p:spTgt spid="47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8">
                                            <p:txEl>
                                              <p:pRg st="6" end="6"/>
                                            </p:txEl>
                                          </p:spTgt>
                                        </p:tgtEl>
                                        <p:attrNameLst>
                                          <p:attrName>style.visibility</p:attrName>
                                        </p:attrNameLst>
                                      </p:cBhvr>
                                      <p:to>
                                        <p:strVal val="visible"/>
                                      </p:to>
                                    </p:set>
                                    <p:animEffect transition="in" filter="fade">
                                      <p:cBhvr>
                                        <p:cTn id="37" dur="2000"/>
                                        <p:tgtEl>
                                          <p:spTgt spid="47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8">
                                            <p:txEl>
                                              <p:pRg st="7" end="7"/>
                                            </p:txEl>
                                          </p:spTgt>
                                        </p:tgtEl>
                                        <p:attrNameLst>
                                          <p:attrName>style.visibility</p:attrName>
                                        </p:attrNameLst>
                                      </p:cBhvr>
                                      <p:to>
                                        <p:strVal val="visible"/>
                                      </p:to>
                                    </p:set>
                                    <p:animEffect transition="in" filter="fade">
                                      <p:cBhvr>
                                        <p:cTn id="42" dur="2000"/>
                                        <p:tgtEl>
                                          <p:spTgt spid="47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78">
                                            <p:txEl>
                                              <p:pRg st="8" end="8"/>
                                            </p:txEl>
                                          </p:spTgt>
                                        </p:tgtEl>
                                        <p:attrNameLst>
                                          <p:attrName>style.visibility</p:attrName>
                                        </p:attrNameLst>
                                      </p:cBhvr>
                                      <p:to>
                                        <p:strVal val="visible"/>
                                      </p:to>
                                    </p:set>
                                    <p:animEffect transition="in" filter="fade">
                                      <p:cBhvr>
                                        <p:cTn id="47" dur="2000"/>
                                        <p:tgtEl>
                                          <p:spTgt spid="4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779"/>
        <p:cNvGrpSpPr/>
        <p:nvPr/>
      </p:nvGrpSpPr>
      <p:grpSpPr>
        <a:xfrm>
          <a:off x="0" y="0"/>
          <a:ext cx="0" cy="0"/>
          <a:chOff x="0" y="0"/>
          <a:chExt cx="0" cy="0"/>
        </a:xfrm>
      </p:grpSpPr>
      <p:sp>
        <p:nvSpPr>
          <p:cNvPr id="780" name="Google Shape;780;p95"/>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1" name="Google Shape;781;p95"/>
          <p:cNvSpPr txBox="1">
            <a:spLocks noGrp="1"/>
          </p:cNvSpPr>
          <p:nvPr>
            <p:ph type="title"/>
          </p:nvPr>
        </p:nvSpPr>
        <p:spPr>
          <a:xfrm>
            <a:off x="762000" y="1711960"/>
            <a:ext cx="4953000" cy="5740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b="1">
                <a:solidFill>
                  <a:srgbClr val="FF0000"/>
                </a:solidFill>
              </a:rPr>
              <a:t>संचालन अनुभाग</a:t>
            </a:r>
            <a:endParaRPr sz="4000" b="1">
              <a:solidFill>
                <a:srgbClr val="FF0000"/>
              </a:solidFill>
              <a:latin typeface="Open Sans"/>
              <a:ea typeface="Open Sans"/>
              <a:cs typeface="Open Sans"/>
              <a:sym typeface="Open Sans"/>
            </a:endParaRPr>
          </a:p>
        </p:txBody>
      </p:sp>
      <p:sp>
        <p:nvSpPr>
          <p:cNvPr id="782" name="Google Shape;782;p95"/>
          <p:cNvSpPr txBox="1">
            <a:spLocks noGrp="1"/>
          </p:cNvSpPr>
          <p:nvPr>
            <p:ph type="body" idx="1"/>
          </p:nvPr>
        </p:nvSpPr>
        <p:spPr>
          <a:xfrm>
            <a:off x="6324599" y="1524000"/>
            <a:ext cx="5715001" cy="48005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000"/>
              <a:buNone/>
            </a:pPr>
            <a:r>
              <a:rPr lang="hi-IN" sz="2000"/>
              <a:t>संचालन अनुभाग:</a:t>
            </a:r>
            <a:endParaRPr/>
          </a:p>
          <a:p>
            <a:pPr marL="228600" lvl="0" indent="-228600" algn="l" rtl="0">
              <a:lnSpc>
                <a:spcPct val="150000"/>
              </a:lnSpc>
              <a:spcBef>
                <a:spcPts val="1000"/>
              </a:spcBef>
              <a:spcAft>
                <a:spcPts val="0"/>
              </a:spcAft>
              <a:buClr>
                <a:schemeClr val="dk1"/>
              </a:buClr>
              <a:buSzPts val="2000"/>
              <a:buChar char="•"/>
            </a:pPr>
            <a:r>
              <a:rPr lang="hi-IN" sz="2000"/>
              <a:t>सभी घटना संबंधी सामरिक कार्रवाइयों का निर्देशन और समन्वय करता है।</a:t>
            </a:r>
            <a:endParaRPr/>
          </a:p>
          <a:p>
            <a:pPr marL="228600" lvl="0" indent="-228600" algn="l" rtl="0">
              <a:lnSpc>
                <a:spcPct val="150000"/>
              </a:lnSpc>
              <a:spcBef>
                <a:spcPts val="1000"/>
              </a:spcBef>
              <a:spcAft>
                <a:spcPts val="0"/>
              </a:spcAft>
              <a:buClr>
                <a:schemeClr val="dk1"/>
              </a:buClr>
              <a:buSzPts val="2000"/>
              <a:buChar char="•"/>
            </a:pPr>
            <a:r>
              <a:rPr lang="hi-IN" sz="2000"/>
              <a:t>आमतौर पर यह घटना के लिए नियुक्त किए जाने वाले पहले संगठनों में से एक होता है।</a:t>
            </a:r>
            <a:endParaRPr/>
          </a:p>
          <a:p>
            <a:pPr marL="228600" lvl="0" indent="-228600" algn="l" rtl="0">
              <a:lnSpc>
                <a:spcPct val="150000"/>
              </a:lnSpc>
              <a:spcBef>
                <a:spcPts val="1000"/>
              </a:spcBef>
              <a:spcAft>
                <a:spcPts val="0"/>
              </a:spcAft>
              <a:buClr>
                <a:schemeClr val="dk1"/>
              </a:buClr>
              <a:buSzPts val="2000"/>
              <a:buChar char="•"/>
            </a:pPr>
            <a:r>
              <a:rPr lang="hi-IN" sz="2000"/>
              <a:t>इसमें सबसे अधिक घटना संसाधन होते हैं।</a:t>
            </a:r>
            <a:endParaRPr/>
          </a:p>
          <a:p>
            <a:pPr marL="228600" lvl="0" indent="-228600" algn="l" rtl="0">
              <a:lnSpc>
                <a:spcPct val="150000"/>
              </a:lnSpc>
              <a:spcBef>
                <a:spcPts val="1000"/>
              </a:spcBef>
              <a:spcAft>
                <a:spcPts val="0"/>
              </a:spcAft>
              <a:buClr>
                <a:schemeClr val="dk1"/>
              </a:buClr>
              <a:buSzPts val="2000"/>
              <a:buChar char="•"/>
            </a:pPr>
            <a:r>
              <a:rPr lang="hi-IN" sz="2000"/>
              <a:t>इसमें मंचन क्षेत्र होते हैं।</a:t>
            </a:r>
            <a:endParaRPr/>
          </a:p>
        </p:txBody>
      </p:sp>
      <p:pic>
        <p:nvPicPr>
          <p:cNvPr id="783" name="Google Shape;783;p95"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784" name="Google Shape;784;p95"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grpSp>
        <p:nvGrpSpPr>
          <p:cNvPr id="785" name="Google Shape;785;p95"/>
          <p:cNvGrpSpPr/>
          <p:nvPr/>
        </p:nvGrpSpPr>
        <p:grpSpPr>
          <a:xfrm>
            <a:off x="1179095" y="2517148"/>
            <a:ext cx="2768670" cy="4109706"/>
            <a:chOff x="5715000" y="1295400"/>
            <a:chExt cx="3133725" cy="2895600"/>
          </a:xfrm>
        </p:grpSpPr>
        <p:sp>
          <p:nvSpPr>
            <p:cNvPr id="787" name="Google Shape;787;p95"/>
            <p:cNvSpPr/>
            <p:nvPr/>
          </p:nvSpPr>
          <p:spPr>
            <a:xfrm>
              <a:off x="6096000" y="3657600"/>
              <a:ext cx="1333500"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200" b="1">
                  <a:solidFill>
                    <a:srgbClr val="1D3B59"/>
                  </a:solidFill>
                  <a:latin typeface="Open Sans"/>
                  <a:ea typeface="Open Sans"/>
                  <a:cs typeface="Open Sans"/>
                  <a:sym typeface="Open Sans"/>
                </a:rPr>
                <a:t>Rescue</a:t>
              </a:r>
              <a:endParaRPr/>
            </a:p>
            <a:p>
              <a:pPr marL="0" marR="0" lvl="0" indent="0" algn="ctr" rtl="0">
                <a:lnSpc>
                  <a:spcPct val="85000"/>
                </a:lnSpc>
                <a:spcBef>
                  <a:spcPts val="0"/>
                </a:spcBef>
                <a:spcAft>
                  <a:spcPts val="0"/>
                </a:spcAft>
                <a:buNone/>
              </a:pPr>
              <a:r>
                <a:rPr lang="hi-IN" sz="1200" b="1">
                  <a:solidFill>
                    <a:srgbClr val="1D3B59"/>
                  </a:solidFill>
                  <a:latin typeface="Open Sans"/>
                  <a:ea typeface="Open Sans"/>
                  <a:cs typeface="Open Sans"/>
                  <a:sym typeface="Open Sans"/>
                </a:rPr>
                <a:t>Group</a:t>
              </a:r>
              <a:endParaRPr sz="1200" b="1">
                <a:solidFill>
                  <a:schemeClr val="lt1"/>
                </a:solidFill>
                <a:latin typeface="Open Sans"/>
                <a:ea typeface="Open Sans"/>
                <a:cs typeface="Open Sans"/>
                <a:sym typeface="Open Sans"/>
              </a:endParaRPr>
            </a:p>
          </p:txBody>
        </p:sp>
        <p:sp>
          <p:nvSpPr>
            <p:cNvPr id="788" name="Google Shape;788;p95"/>
            <p:cNvSpPr/>
            <p:nvPr/>
          </p:nvSpPr>
          <p:spPr>
            <a:xfrm>
              <a:off x="7515225" y="3657600"/>
              <a:ext cx="1333500"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200" b="1">
                  <a:solidFill>
                    <a:srgbClr val="1D3B59"/>
                  </a:solidFill>
                  <a:latin typeface="Open Sans"/>
                  <a:ea typeface="Open Sans"/>
                  <a:cs typeface="Open Sans"/>
                  <a:sym typeface="Open Sans"/>
                </a:rPr>
                <a:t>Investigation</a:t>
              </a:r>
              <a:endParaRPr/>
            </a:p>
            <a:p>
              <a:pPr marL="0" marR="0" lvl="0" indent="0" algn="ctr" rtl="0">
                <a:lnSpc>
                  <a:spcPct val="85000"/>
                </a:lnSpc>
                <a:spcBef>
                  <a:spcPts val="0"/>
                </a:spcBef>
                <a:spcAft>
                  <a:spcPts val="0"/>
                </a:spcAft>
                <a:buNone/>
              </a:pPr>
              <a:r>
                <a:rPr lang="hi-IN" sz="1200" b="1">
                  <a:solidFill>
                    <a:srgbClr val="1D3B59"/>
                  </a:solidFill>
                  <a:latin typeface="Open Sans"/>
                  <a:ea typeface="Open Sans"/>
                  <a:cs typeface="Open Sans"/>
                  <a:sym typeface="Open Sans"/>
                </a:rPr>
                <a:t>Group</a:t>
              </a:r>
              <a:endParaRPr sz="1200" b="1">
                <a:solidFill>
                  <a:schemeClr val="lt1"/>
                </a:solidFill>
                <a:latin typeface="Open Sans"/>
                <a:ea typeface="Open Sans"/>
                <a:cs typeface="Open Sans"/>
                <a:sym typeface="Open Sans"/>
              </a:endParaRPr>
            </a:p>
          </p:txBody>
        </p:sp>
        <p:cxnSp>
          <p:nvCxnSpPr>
            <p:cNvPr id="789" name="Google Shape;789;p95"/>
            <p:cNvCxnSpPr/>
            <p:nvPr/>
          </p:nvCxnSpPr>
          <p:spPr>
            <a:xfrm rot="10800000">
              <a:off x="7315200" y="1524000"/>
              <a:ext cx="0" cy="1905000"/>
            </a:xfrm>
            <a:prstGeom prst="straightConnector1">
              <a:avLst/>
            </a:prstGeom>
            <a:noFill/>
            <a:ln w="22225" cap="flat" cmpd="sng">
              <a:solidFill>
                <a:srgbClr val="000066"/>
              </a:solidFill>
              <a:prstDash val="solid"/>
              <a:round/>
              <a:headEnd type="none" w="med" len="med"/>
              <a:tailEnd type="none" w="med" len="med"/>
            </a:ln>
          </p:spPr>
        </p:cxnSp>
        <p:sp>
          <p:nvSpPr>
            <p:cNvPr id="790" name="Google Shape;790;p95"/>
            <p:cNvSpPr/>
            <p:nvPr/>
          </p:nvSpPr>
          <p:spPr>
            <a:xfrm>
              <a:off x="6515100" y="2057400"/>
              <a:ext cx="1557338" cy="5334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200" b="1">
                  <a:solidFill>
                    <a:schemeClr val="lt1"/>
                  </a:solidFill>
                  <a:latin typeface="Open Sans"/>
                  <a:ea typeface="Open Sans"/>
                  <a:cs typeface="Open Sans"/>
                  <a:sym typeface="Open Sans"/>
                </a:rPr>
                <a:t>Operations</a:t>
              </a:r>
              <a:endParaRPr/>
            </a:p>
            <a:p>
              <a:pPr marL="0" marR="0" lvl="0" indent="0" algn="ctr" rtl="0">
                <a:lnSpc>
                  <a:spcPct val="85000"/>
                </a:lnSpc>
                <a:spcBef>
                  <a:spcPts val="0"/>
                </a:spcBef>
                <a:spcAft>
                  <a:spcPts val="0"/>
                </a:spcAft>
                <a:buNone/>
              </a:pPr>
              <a:r>
                <a:rPr lang="hi-IN" sz="1200" b="1">
                  <a:solidFill>
                    <a:schemeClr val="lt1"/>
                  </a:solidFill>
                  <a:latin typeface="Open Sans"/>
                  <a:ea typeface="Open Sans"/>
                  <a:cs typeface="Open Sans"/>
                  <a:sym typeface="Open Sans"/>
                </a:rPr>
                <a:t>Section</a:t>
              </a:r>
              <a:endParaRPr/>
            </a:p>
          </p:txBody>
        </p:sp>
        <p:cxnSp>
          <p:nvCxnSpPr>
            <p:cNvPr id="791" name="Google Shape;791;p95"/>
            <p:cNvCxnSpPr/>
            <p:nvPr/>
          </p:nvCxnSpPr>
          <p:spPr>
            <a:xfrm>
              <a:off x="6781800" y="2895600"/>
              <a:ext cx="533400" cy="0"/>
            </a:xfrm>
            <a:prstGeom prst="straightConnector1">
              <a:avLst/>
            </a:prstGeom>
            <a:noFill/>
            <a:ln w="22225" cap="flat" cmpd="sng">
              <a:solidFill>
                <a:srgbClr val="000066"/>
              </a:solidFill>
              <a:prstDash val="solid"/>
              <a:round/>
              <a:headEnd type="none" w="med" len="med"/>
              <a:tailEnd type="none" w="med" len="med"/>
            </a:ln>
          </p:spPr>
        </p:cxnSp>
        <p:sp>
          <p:nvSpPr>
            <p:cNvPr id="792" name="Google Shape;792;p95"/>
            <p:cNvSpPr/>
            <p:nvPr/>
          </p:nvSpPr>
          <p:spPr>
            <a:xfrm>
              <a:off x="5715000" y="2667000"/>
              <a:ext cx="1252538"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200" b="1">
                  <a:solidFill>
                    <a:srgbClr val="1D3B59"/>
                  </a:solidFill>
                  <a:latin typeface="Open Sans"/>
                  <a:ea typeface="Open Sans"/>
                  <a:cs typeface="Open Sans"/>
                  <a:sym typeface="Open Sans"/>
                </a:rPr>
                <a:t>Staging </a:t>
              </a:r>
              <a:br>
                <a:rPr lang="hi-IN" sz="1200" b="1">
                  <a:solidFill>
                    <a:srgbClr val="1D3B59"/>
                  </a:solidFill>
                  <a:latin typeface="Open Sans"/>
                  <a:ea typeface="Open Sans"/>
                  <a:cs typeface="Open Sans"/>
                  <a:sym typeface="Open Sans"/>
                </a:rPr>
              </a:br>
              <a:r>
                <a:rPr lang="hi-IN" sz="1200" b="1">
                  <a:solidFill>
                    <a:srgbClr val="1D3B59"/>
                  </a:solidFill>
                  <a:latin typeface="Open Sans"/>
                  <a:ea typeface="Open Sans"/>
                  <a:cs typeface="Open Sans"/>
                  <a:sym typeface="Open Sans"/>
                </a:rPr>
                <a:t>Area</a:t>
              </a:r>
              <a:endParaRPr/>
            </a:p>
          </p:txBody>
        </p:sp>
        <p:sp>
          <p:nvSpPr>
            <p:cNvPr id="793" name="Google Shape;793;p95"/>
            <p:cNvSpPr/>
            <p:nvPr/>
          </p:nvSpPr>
          <p:spPr>
            <a:xfrm>
              <a:off x="6553200" y="1295400"/>
              <a:ext cx="1557338"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200" b="1">
                  <a:solidFill>
                    <a:srgbClr val="1D3B59"/>
                  </a:solidFill>
                  <a:latin typeface="Open Sans"/>
                  <a:ea typeface="Open Sans"/>
                  <a:cs typeface="Open Sans"/>
                  <a:sym typeface="Open Sans"/>
                </a:rPr>
                <a:t>Incident</a:t>
              </a:r>
              <a:endParaRPr/>
            </a:p>
            <a:p>
              <a:pPr marL="0" marR="0" lvl="0" indent="0" algn="ctr" rtl="0">
                <a:lnSpc>
                  <a:spcPct val="85000"/>
                </a:lnSpc>
                <a:spcBef>
                  <a:spcPts val="0"/>
                </a:spcBef>
                <a:spcAft>
                  <a:spcPts val="0"/>
                </a:spcAft>
                <a:buNone/>
              </a:pPr>
              <a:r>
                <a:rPr lang="hi-IN" sz="1200" b="1">
                  <a:solidFill>
                    <a:srgbClr val="1D3B59"/>
                  </a:solidFill>
                  <a:latin typeface="Open Sans"/>
                  <a:ea typeface="Open Sans"/>
                  <a:cs typeface="Open Sans"/>
                  <a:sym typeface="Open Sans"/>
                </a:rPr>
                <a:t>Commander</a:t>
              </a:r>
              <a:endParaRPr sz="1200" b="1">
                <a:solidFill>
                  <a:schemeClr val="lt1"/>
                </a:solidFill>
                <a:latin typeface="Open Sans"/>
                <a:ea typeface="Open Sans"/>
                <a:cs typeface="Open Sans"/>
                <a:sym typeface="Open Sans"/>
              </a:endParaRPr>
            </a:p>
          </p:txBody>
        </p:sp>
      </p:gr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797"/>
        <p:cNvGrpSpPr/>
        <p:nvPr/>
      </p:nvGrpSpPr>
      <p:grpSpPr>
        <a:xfrm>
          <a:off x="0" y="0"/>
          <a:ext cx="0" cy="0"/>
          <a:chOff x="0" y="0"/>
          <a:chExt cx="0" cy="0"/>
        </a:xfrm>
      </p:grpSpPr>
      <p:sp>
        <p:nvSpPr>
          <p:cNvPr id="798" name="Google Shape;798;p96"/>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9" name="Google Shape;799;p96"/>
          <p:cNvSpPr txBox="1">
            <a:spLocks noGrp="1"/>
          </p:cNvSpPr>
          <p:nvPr>
            <p:ph type="title"/>
          </p:nvPr>
        </p:nvSpPr>
        <p:spPr>
          <a:xfrm>
            <a:off x="1066800" y="1219200"/>
            <a:ext cx="4800600" cy="121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संचालन अनुभाग: प्रभाग</a:t>
            </a:r>
            <a:endParaRPr sz="4000" b="1">
              <a:solidFill>
                <a:srgbClr val="FF0000"/>
              </a:solidFill>
              <a:latin typeface="Open Sans"/>
              <a:ea typeface="Open Sans"/>
              <a:cs typeface="Open Sans"/>
              <a:sym typeface="Open Sans"/>
            </a:endParaRPr>
          </a:p>
        </p:txBody>
      </p:sp>
      <p:sp>
        <p:nvSpPr>
          <p:cNvPr id="800" name="Google Shape;800;p96"/>
          <p:cNvSpPr txBox="1">
            <a:spLocks noGrp="1"/>
          </p:cNvSpPr>
          <p:nvPr>
            <p:ph type="body" idx="1"/>
          </p:nvPr>
        </p:nvSpPr>
        <p:spPr>
          <a:xfrm>
            <a:off x="6324600" y="1600200"/>
            <a:ext cx="5638800" cy="451389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000"/>
              <a:buChar char="•"/>
            </a:pPr>
            <a:r>
              <a:rPr lang="hi-IN" sz="2000"/>
              <a:t>घटना की ज़रूरतों के आधार पर भौगोलिक रूप से विभाजित।</a:t>
            </a:r>
            <a:endParaRPr/>
          </a:p>
          <a:p>
            <a:pPr marL="228600" lvl="0" indent="-101600" algn="l" rtl="0">
              <a:lnSpc>
                <a:spcPct val="150000"/>
              </a:lnSpc>
              <a:spcBef>
                <a:spcPts val="1000"/>
              </a:spcBef>
              <a:spcAft>
                <a:spcPts val="0"/>
              </a:spcAft>
              <a:buClr>
                <a:schemeClr val="dk1"/>
              </a:buClr>
              <a:buSzPts val="2000"/>
              <a:buNone/>
            </a:pPr>
            <a:endParaRPr sz="2000"/>
          </a:p>
          <a:p>
            <a:pPr marL="228600" lvl="0" indent="-228600" algn="l" rtl="0">
              <a:lnSpc>
                <a:spcPct val="150000"/>
              </a:lnSpc>
              <a:spcBef>
                <a:spcPts val="1000"/>
              </a:spcBef>
              <a:spcAft>
                <a:spcPts val="0"/>
              </a:spcAft>
              <a:buClr>
                <a:schemeClr val="dk1"/>
              </a:buClr>
              <a:buSzPts val="2000"/>
              <a:buChar char="•"/>
            </a:pPr>
            <a:r>
              <a:rPr lang="hi-IN" sz="2000"/>
              <a:t>वर्णमाला के अक्षरों (A, B, C, आदि) का उपयोग करके लेबल किया गया।</a:t>
            </a:r>
            <a:endParaRPr/>
          </a:p>
          <a:p>
            <a:pPr marL="228600" lvl="0" indent="-101600" algn="l" rtl="0">
              <a:lnSpc>
                <a:spcPct val="150000"/>
              </a:lnSpc>
              <a:spcBef>
                <a:spcPts val="1000"/>
              </a:spcBef>
              <a:spcAft>
                <a:spcPts val="0"/>
              </a:spcAft>
              <a:buClr>
                <a:schemeClr val="dk1"/>
              </a:buClr>
              <a:buSzPts val="2000"/>
              <a:buNone/>
            </a:pPr>
            <a:endParaRPr sz="2000"/>
          </a:p>
          <a:p>
            <a:pPr marL="228600" lvl="0" indent="-228600" algn="l" rtl="0">
              <a:lnSpc>
                <a:spcPct val="150000"/>
              </a:lnSpc>
              <a:spcBef>
                <a:spcPts val="1000"/>
              </a:spcBef>
              <a:spcAft>
                <a:spcPts val="0"/>
              </a:spcAft>
              <a:buClr>
                <a:schemeClr val="dk1"/>
              </a:buClr>
              <a:buSzPts val="2000"/>
              <a:buChar char="•"/>
            </a:pPr>
            <a:r>
              <a:rPr lang="hi-IN" sz="2000"/>
              <a:t>एक पर्यवेक्षक द्वारा प्रबंधित।</a:t>
            </a:r>
            <a:endParaRPr sz="2000"/>
          </a:p>
        </p:txBody>
      </p:sp>
      <p:grpSp>
        <p:nvGrpSpPr>
          <p:cNvPr id="801" name="Google Shape;801;p96"/>
          <p:cNvGrpSpPr/>
          <p:nvPr/>
        </p:nvGrpSpPr>
        <p:grpSpPr>
          <a:xfrm>
            <a:off x="647700" y="3200400"/>
            <a:ext cx="4419600" cy="3200400"/>
            <a:chOff x="1736" y="1890"/>
            <a:chExt cx="2448" cy="1806"/>
          </a:xfrm>
        </p:grpSpPr>
        <p:pic>
          <p:nvPicPr>
            <p:cNvPr id="802" name="Google Shape;802;p96"/>
            <p:cNvPicPr preferRelativeResize="0"/>
            <p:nvPr/>
          </p:nvPicPr>
          <p:blipFill rotWithShape="1">
            <a:blip r:embed="rId3">
              <a:alphaModFix/>
            </a:blip>
            <a:srcRect t="8627" b="5104"/>
            <a:stretch/>
          </p:blipFill>
          <p:spPr>
            <a:xfrm>
              <a:off x="1976" y="2496"/>
              <a:ext cx="2016" cy="1200"/>
            </a:xfrm>
            <a:prstGeom prst="rect">
              <a:avLst/>
            </a:prstGeom>
            <a:noFill/>
            <a:ln w="9525" cap="flat" cmpd="sng">
              <a:solidFill>
                <a:schemeClr val="lt1"/>
              </a:solidFill>
              <a:prstDash val="solid"/>
              <a:miter lim="800000"/>
              <a:headEnd type="none" w="sm" len="sm"/>
              <a:tailEnd type="none" w="sm" len="sm"/>
            </a:ln>
            <a:effectLst>
              <a:outerShdw dist="35921" dir="2700000" algn="ctr" rotWithShape="0">
                <a:srgbClr val="B2B2B2">
                  <a:alpha val="49803"/>
                </a:srgbClr>
              </a:outerShdw>
            </a:effectLst>
          </p:spPr>
        </p:pic>
        <p:sp>
          <p:nvSpPr>
            <p:cNvPr id="803" name="Google Shape;803;p96"/>
            <p:cNvSpPr/>
            <p:nvPr/>
          </p:nvSpPr>
          <p:spPr>
            <a:xfrm>
              <a:off x="2264" y="1890"/>
              <a:ext cx="1440" cy="384"/>
            </a:xfrm>
            <a:prstGeom prst="cube">
              <a:avLst>
                <a:gd name="adj" fmla="val 11310"/>
              </a:avLst>
            </a:prstGeom>
            <a:gradFill>
              <a:gsLst>
                <a:gs pos="0">
                  <a:srgbClr val="DDDDDD"/>
                </a:gs>
                <a:gs pos="50000">
                  <a:schemeClr val="lt1"/>
                </a:gs>
                <a:gs pos="100000">
                  <a:srgbClr val="DDDDDD"/>
                </a:gs>
              </a:gsLst>
              <a:lin ang="18900000" scaled="0"/>
            </a:gradFill>
            <a:ln w="9525" cap="flat" cmpd="sng">
              <a:solidFill>
                <a:srgbClr val="0033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rgbClr val="1D3B59"/>
                  </a:solidFill>
                  <a:latin typeface="Open Sans"/>
                  <a:ea typeface="Open Sans"/>
                  <a:cs typeface="Open Sans"/>
                  <a:sym typeface="Open Sans"/>
                </a:rPr>
                <a:t>Planning Section</a:t>
              </a:r>
              <a:endParaRPr/>
            </a:p>
          </p:txBody>
        </p:sp>
        <p:cxnSp>
          <p:nvCxnSpPr>
            <p:cNvPr id="804" name="Google Shape;804;p96"/>
            <p:cNvCxnSpPr/>
            <p:nvPr/>
          </p:nvCxnSpPr>
          <p:spPr>
            <a:xfrm>
              <a:off x="2984" y="2274"/>
              <a:ext cx="0" cy="336"/>
            </a:xfrm>
            <a:prstGeom prst="straightConnector1">
              <a:avLst/>
            </a:prstGeom>
            <a:noFill/>
            <a:ln w="28575" cap="flat" cmpd="sng">
              <a:solidFill>
                <a:srgbClr val="1D3B59"/>
              </a:solidFill>
              <a:prstDash val="solid"/>
              <a:round/>
              <a:headEnd type="none" w="med" len="med"/>
              <a:tailEnd type="none" w="med" len="med"/>
            </a:ln>
          </p:spPr>
        </p:cxnSp>
        <p:cxnSp>
          <p:nvCxnSpPr>
            <p:cNvPr id="805" name="Google Shape;805;p96"/>
            <p:cNvCxnSpPr/>
            <p:nvPr/>
          </p:nvCxnSpPr>
          <p:spPr>
            <a:xfrm>
              <a:off x="2600" y="2610"/>
              <a:ext cx="720" cy="0"/>
            </a:xfrm>
            <a:prstGeom prst="straightConnector1">
              <a:avLst/>
            </a:prstGeom>
            <a:noFill/>
            <a:ln w="28575" cap="flat" cmpd="sng">
              <a:solidFill>
                <a:srgbClr val="1D3B59"/>
              </a:solidFill>
              <a:prstDash val="solid"/>
              <a:round/>
              <a:headEnd type="none" w="med" len="med"/>
              <a:tailEnd type="none" w="med" len="med"/>
            </a:ln>
          </p:spPr>
        </p:cxnSp>
        <p:sp>
          <p:nvSpPr>
            <p:cNvPr id="806" name="Google Shape;806;p96"/>
            <p:cNvSpPr/>
            <p:nvPr/>
          </p:nvSpPr>
          <p:spPr>
            <a:xfrm>
              <a:off x="1736" y="2442"/>
              <a:ext cx="981" cy="336"/>
            </a:xfrm>
            <a:prstGeom prst="cube">
              <a:avLst>
                <a:gd name="adj" fmla="val 11310"/>
              </a:avLst>
            </a:prstGeom>
            <a:solidFill>
              <a:schemeClr val="lt1"/>
            </a:solidFill>
            <a:ln w="9525" cap="flat" cmpd="sng">
              <a:solidFill>
                <a:srgbClr val="0033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2000" b="1">
                  <a:solidFill>
                    <a:srgbClr val="1D3B59"/>
                  </a:solidFill>
                  <a:latin typeface="Open Sans"/>
                  <a:ea typeface="Open Sans"/>
                  <a:cs typeface="Open Sans"/>
                  <a:sym typeface="Open Sans"/>
                </a:rPr>
                <a:t>Division A</a:t>
              </a:r>
              <a:endParaRPr/>
            </a:p>
          </p:txBody>
        </p:sp>
        <p:sp>
          <p:nvSpPr>
            <p:cNvPr id="807" name="Google Shape;807;p96"/>
            <p:cNvSpPr/>
            <p:nvPr/>
          </p:nvSpPr>
          <p:spPr>
            <a:xfrm>
              <a:off x="3203" y="2442"/>
              <a:ext cx="981" cy="336"/>
            </a:xfrm>
            <a:prstGeom prst="cube">
              <a:avLst>
                <a:gd name="adj" fmla="val 11310"/>
              </a:avLst>
            </a:prstGeom>
            <a:solidFill>
              <a:schemeClr val="lt1"/>
            </a:solidFill>
            <a:ln w="9525" cap="flat" cmpd="sng">
              <a:solidFill>
                <a:srgbClr val="0033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2000" b="1">
                  <a:solidFill>
                    <a:srgbClr val="1D3B59"/>
                  </a:solidFill>
                  <a:latin typeface="Open Sans"/>
                  <a:ea typeface="Open Sans"/>
                  <a:cs typeface="Open Sans"/>
                  <a:sym typeface="Open Sans"/>
                </a:rPr>
                <a:t>Division B</a:t>
              </a:r>
              <a:endParaRPr/>
            </a:p>
          </p:txBody>
        </p:sp>
        <p:sp>
          <p:nvSpPr>
            <p:cNvPr id="808" name="Google Shape;808;p96"/>
            <p:cNvSpPr/>
            <p:nvPr/>
          </p:nvSpPr>
          <p:spPr>
            <a:xfrm>
              <a:off x="2120" y="1890"/>
              <a:ext cx="1728" cy="384"/>
            </a:xfrm>
            <a:prstGeom prst="cube">
              <a:avLst>
                <a:gd name="adj" fmla="val 11310"/>
              </a:avLst>
            </a:prstGeom>
            <a:solidFill>
              <a:srgbClr val="1D3B59"/>
            </a:solidFill>
            <a:ln w="9525" cap="flat" cmpd="sng">
              <a:solidFill>
                <a:srgbClr val="0033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2000" b="1">
                  <a:solidFill>
                    <a:schemeClr val="lt1"/>
                  </a:solidFill>
                  <a:latin typeface="Open Sans"/>
                  <a:ea typeface="Open Sans"/>
                  <a:cs typeface="Open Sans"/>
                  <a:sym typeface="Open Sans"/>
                </a:rPr>
                <a:t>Operations Section</a:t>
              </a:r>
              <a:endParaRPr sz="2000" b="1">
                <a:solidFill>
                  <a:srgbClr val="1D3B59"/>
                </a:solidFill>
                <a:latin typeface="Open Sans"/>
                <a:ea typeface="Open Sans"/>
                <a:cs typeface="Open Sans"/>
                <a:sym typeface="Open Sans"/>
              </a:endParaRPr>
            </a:p>
          </p:txBody>
        </p:sp>
      </p:grpSp>
      <p:pic>
        <p:nvPicPr>
          <p:cNvPr id="809" name="Google Shape;809;p96" descr="C:\Users\Acer\Downloads\WhatsApp Image 2025-09-04 at 17.24.38 (1).jpeg"/>
          <p:cNvPicPr preferRelativeResize="0"/>
          <p:nvPr/>
        </p:nvPicPr>
        <p:blipFill rotWithShape="1">
          <a:blip r:embed="rId4">
            <a:alphaModFix/>
          </a:blip>
          <a:srcRect/>
          <a:stretch/>
        </p:blipFill>
        <p:spPr>
          <a:xfrm>
            <a:off x="152400" y="152400"/>
            <a:ext cx="990600" cy="990600"/>
          </a:xfrm>
          <a:prstGeom prst="rect">
            <a:avLst/>
          </a:prstGeom>
          <a:noFill/>
          <a:ln>
            <a:noFill/>
          </a:ln>
        </p:spPr>
      </p:pic>
      <p:pic>
        <p:nvPicPr>
          <p:cNvPr id="810" name="Google Shape;810;p96" descr="C:\Users\Acer\Downloads\WhatsApp Image 2025-09-04 at 17.24.38 (3).jpeg"/>
          <p:cNvPicPr preferRelativeResize="0"/>
          <p:nvPr/>
        </p:nvPicPr>
        <p:blipFill rotWithShape="1">
          <a:blip r:embed="rId5">
            <a:alphaModFix/>
          </a:blip>
          <a:srcRect/>
          <a:stretch/>
        </p:blipFill>
        <p:spPr>
          <a:xfrm>
            <a:off x="11201400" y="228600"/>
            <a:ext cx="838200" cy="91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0">
                                            <p:txEl>
                                              <p:pRg st="0" end="0"/>
                                            </p:txEl>
                                          </p:spTgt>
                                        </p:tgtEl>
                                        <p:attrNameLst>
                                          <p:attrName>style.visibility</p:attrName>
                                        </p:attrNameLst>
                                      </p:cBhvr>
                                      <p:to>
                                        <p:strVal val="visible"/>
                                      </p:to>
                                    </p:set>
                                    <p:animEffect transition="in" filter="fade">
                                      <p:cBhvr>
                                        <p:cTn id="7" dur="2000"/>
                                        <p:tgtEl>
                                          <p:spTgt spid="8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0">
                                            <p:txEl>
                                              <p:pRg st="1" end="1"/>
                                            </p:txEl>
                                          </p:spTgt>
                                        </p:tgtEl>
                                        <p:attrNameLst>
                                          <p:attrName>style.visibility</p:attrName>
                                        </p:attrNameLst>
                                      </p:cBhvr>
                                      <p:to>
                                        <p:strVal val="visible"/>
                                      </p:to>
                                    </p:set>
                                    <p:animEffect transition="in" filter="fade">
                                      <p:cBhvr>
                                        <p:cTn id="12" dur="2000"/>
                                        <p:tgtEl>
                                          <p:spTgt spid="8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0">
                                            <p:txEl>
                                              <p:pRg st="2" end="2"/>
                                            </p:txEl>
                                          </p:spTgt>
                                        </p:tgtEl>
                                        <p:attrNameLst>
                                          <p:attrName>style.visibility</p:attrName>
                                        </p:attrNameLst>
                                      </p:cBhvr>
                                      <p:to>
                                        <p:strVal val="visible"/>
                                      </p:to>
                                    </p:set>
                                    <p:animEffect transition="in" filter="fade">
                                      <p:cBhvr>
                                        <p:cTn id="17" dur="2000"/>
                                        <p:tgtEl>
                                          <p:spTgt spid="8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0">
                                            <p:txEl>
                                              <p:pRg st="3" end="3"/>
                                            </p:txEl>
                                          </p:spTgt>
                                        </p:tgtEl>
                                        <p:attrNameLst>
                                          <p:attrName>style.visibility</p:attrName>
                                        </p:attrNameLst>
                                      </p:cBhvr>
                                      <p:to>
                                        <p:strVal val="visible"/>
                                      </p:to>
                                    </p:set>
                                    <p:animEffect transition="in" filter="fade">
                                      <p:cBhvr>
                                        <p:cTn id="22" dur="2000"/>
                                        <p:tgtEl>
                                          <p:spTgt spid="8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0">
                                            <p:txEl>
                                              <p:pRg st="4" end="4"/>
                                            </p:txEl>
                                          </p:spTgt>
                                        </p:tgtEl>
                                        <p:attrNameLst>
                                          <p:attrName>style.visibility</p:attrName>
                                        </p:attrNameLst>
                                      </p:cBhvr>
                                      <p:to>
                                        <p:strVal val="visible"/>
                                      </p:to>
                                    </p:set>
                                    <p:animEffect transition="in" filter="fade">
                                      <p:cBhvr>
                                        <p:cTn id="27" dur="2000"/>
                                        <p:tgtEl>
                                          <p:spTgt spid="8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814"/>
        <p:cNvGrpSpPr/>
        <p:nvPr/>
      </p:nvGrpSpPr>
      <p:grpSpPr>
        <a:xfrm>
          <a:off x="0" y="0"/>
          <a:ext cx="0" cy="0"/>
          <a:chOff x="0" y="0"/>
          <a:chExt cx="0" cy="0"/>
        </a:xfrm>
      </p:grpSpPr>
      <p:sp>
        <p:nvSpPr>
          <p:cNvPr id="815" name="Google Shape;815;p97"/>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6" name="Google Shape;816;p97"/>
          <p:cNvSpPr txBox="1">
            <a:spLocks noGrp="1"/>
          </p:cNvSpPr>
          <p:nvPr>
            <p:ph type="title"/>
          </p:nvPr>
        </p:nvSpPr>
        <p:spPr>
          <a:xfrm>
            <a:off x="914401" y="1447800"/>
            <a:ext cx="4419599" cy="1295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संचालन अनुभाग: समूह</a:t>
            </a:r>
            <a:endParaRPr sz="4000" b="1">
              <a:solidFill>
                <a:srgbClr val="FF0000"/>
              </a:solidFill>
              <a:latin typeface="Open Sans"/>
              <a:ea typeface="Open Sans"/>
              <a:cs typeface="Open Sans"/>
              <a:sym typeface="Open Sans"/>
            </a:endParaRPr>
          </a:p>
        </p:txBody>
      </p:sp>
      <p:sp>
        <p:nvSpPr>
          <p:cNvPr id="817" name="Google Shape;817;p97"/>
          <p:cNvSpPr txBox="1">
            <a:spLocks noGrp="1"/>
          </p:cNvSpPr>
          <p:nvPr>
            <p:ph type="body" idx="1"/>
          </p:nvPr>
        </p:nvSpPr>
        <p:spPr>
          <a:xfrm>
            <a:off x="6362700" y="1790700"/>
            <a:ext cx="5562600" cy="32766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200000"/>
              </a:lnSpc>
              <a:spcBef>
                <a:spcPts val="0"/>
              </a:spcBef>
              <a:spcAft>
                <a:spcPts val="0"/>
              </a:spcAft>
              <a:buClr>
                <a:schemeClr val="dk1"/>
              </a:buClr>
              <a:buSzPct val="100000"/>
              <a:buChar char="•"/>
            </a:pPr>
            <a:r>
              <a:rPr lang="hi-IN" sz="2000"/>
              <a:t>किसी घटना की ज़रूरतों के आधार पर स्थापित।</a:t>
            </a:r>
            <a:endParaRPr/>
          </a:p>
          <a:p>
            <a:pPr marL="228600" lvl="0" indent="-228600" algn="l" rtl="0">
              <a:lnSpc>
                <a:spcPct val="200000"/>
              </a:lnSpc>
              <a:spcBef>
                <a:spcPts val="1000"/>
              </a:spcBef>
              <a:spcAft>
                <a:spcPts val="0"/>
              </a:spcAft>
              <a:buClr>
                <a:schemeClr val="dk1"/>
              </a:buClr>
              <a:buSzPct val="100000"/>
              <a:buChar char="•"/>
            </a:pPr>
            <a:r>
              <a:rPr lang="hi-IN" sz="2000"/>
              <a:t>उन्हें सौंपे गए कार्य के अनुसार लेबल किया गया</a:t>
            </a:r>
            <a:endParaRPr/>
          </a:p>
          <a:p>
            <a:pPr marL="228600" lvl="0" indent="-228600" algn="l" rtl="0">
              <a:lnSpc>
                <a:spcPct val="200000"/>
              </a:lnSpc>
              <a:spcBef>
                <a:spcPts val="1000"/>
              </a:spcBef>
              <a:spcAft>
                <a:spcPts val="0"/>
              </a:spcAft>
              <a:buClr>
                <a:schemeClr val="dk1"/>
              </a:buClr>
              <a:buSzPct val="100000"/>
              <a:buChar char="•"/>
            </a:pPr>
            <a:r>
              <a:rPr lang="hi-IN" sz="2000"/>
              <a:t>एक पर्यवेक्षक द्वारा प्रबंधित।</a:t>
            </a:r>
            <a:endParaRPr/>
          </a:p>
          <a:p>
            <a:pPr marL="228600" lvl="0" indent="-228600" algn="l" rtl="0">
              <a:lnSpc>
                <a:spcPct val="200000"/>
              </a:lnSpc>
              <a:spcBef>
                <a:spcPts val="1000"/>
              </a:spcBef>
              <a:spcAft>
                <a:spcPts val="0"/>
              </a:spcAft>
              <a:buClr>
                <a:schemeClr val="dk1"/>
              </a:buClr>
              <a:buSzPct val="100000"/>
              <a:buChar char="•"/>
            </a:pPr>
            <a:r>
              <a:rPr lang="hi-IN" sz="2000"/>
              <a:t>जहाँ भी उन्हें सौंपा गया कार्य आवश्यक हो, वहाँ काम करें और भौगोलिक रूप से सीमित न हों।</a:t>
            </a:r>
            <a:endParaRPr sz="2000"/>
          </a:p>
        </p:txBody>
      </p:sp>
      <p:grpSp>
        <p:nvGrpSpPr>
          <p:cNvPr id="818" name="Google Shape;818;p97"/>
          <p:cNvGrpSpPr/>
          <p:nvPr/>
        </p:nvGrpSpPr>
        <p:grpSpPr>
          <a:xfrm>
            <a:off x="762000" y="4419600"/>
            <a:ext cx="4953000" cy="1384300"/>
            <a:chOff x="1148" y="2488"/>
            <a:chExt cx="3412" cy="872"/>
          </a:xfrm>
        </p:grpSpPr>
        <p:cxnSp>
          <p:nvCxnSpPr>
            <p:cNvPr id="819" name="Google Shape;819;p97"/>
            <p:cNvCxnSpPr/>
            <p:nvPr/>
          </p:nvCxnSpPr>
          <p:spPr>
            <a:xfrm>
              <a:off x="2547" y="3168"/>
              <a:ext cx="144" cy="0"/>
            </a:xfrm>
            <a:prstGeom prst="straightConnector1">
              <a:avLst/>
            </a:prstGeom>
            <a:noFill/>
            <a:ln w="22225" cap="flat" cmpd="sng">
              <a:solidFill>
                <a:srgbClr val="000066"/>
              </a:solidFill>
              <a:prstDash val="solid"/>
              <a:round/>
              <a:headEnd type="none" w="med" len="med"/>
              <a:tailEnd type="none" w="med" len="med"/>
            </a:ln>
          </p:spPr>
        </p:cxnSp>
        <p:cxnSp>
          <p:nvCxnSpPr>
            <p:cNvPr id="820" name="Google Shape;820;p97"/>
            <p:cNvCxnSpPr/>
            <p:nvPr/>
          </p:nvCxnSpPr>
          <p:spPr>
            <a:xfrm>
              <a:off x="2880" y="2856"/>
              <a:ext cx="0" cy="336"/>
            </a:xfrm>
            <a:prstGeom prst="straightConnector1">
              <a:avLst/>
            </a:prstGeom>
            <a:noFill/>
            <a:ln w="28575" cap="flat" cmpd="sng">
              <a:solidFill>
                <a:srgbClr val="000066"/>
              </a:solidFill>
              <a:prstDash val="solid"/>
              <a:round/>
              <a:headEnd type="none" w="med" len="med"/>
              <a:tailEnd type="none" w="med" len="med"/>
            </a:ln>
          </p:spPr>
        </p:cxnSp>
        <p:cxnSp>
          <p:nvCxnSpPr>
            <p:cNvPr id="821" name="Google Shape;821;p97"/>
            <p:cNvCxnSpPr/>
            <p:nvPr/>
          </p:nvCxnSpPr>
          <p:spPr>
            <a:xfrm>
              <a:off x="2736" y="3192"/>
              <a:ext cx="528" cy="0"/>
            </a:xfrm>
            <a:prstGeom prst="straightConnector1">
              <a:avLst/>
            </a:prstGeom>
            <a:noFill/>
            <a:ln w="28575" cap="flat" cmpd="sng">
              <a:solidFill>
                <a:srgbClr val="000066"/>
              </a:solidFill>
              <a:prstDash val="solid"/>
              <a:round/>
              <a:headEnd type="none" w="med" len="med"/>
              <a:tailEnd type="none" w="med" len="med"/>
            </a:ln>
          </p:spPr>
        </p:cxnSp>
        <p:sp>
          <p:nvSpPr>
            <p:cNvPr id="822" name="Google Shape;822;p97"/>
            <p:cNvSpPr/>
            <p:nvPr/>
          </p:nvSpPr>
          <p:spPr>
            <a:xfrm>
              <a:off x="1148" y="2976"/>
              <a:ext cx="1588"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700" b="1">
                  <a:solidFill>
                    <a:srgbClr val="1D3B59"/>
                  </a:solidFill>
                  <a:latin typeface="Open Sans"/>
                  <a:ea typeface="Open Sans"/>
                  <a:cs typeface="Open Sans"/>
                  <a:sym typeface="Open Sans"/>
                </a:rPr>
                <a:t>Health &amp; Safety </a:t>
              </a:r>
              <a:endParaRPr/>
            </a:p>
            <a:p>
              <a:pPr marL="0" marR="0" lvl="0" indent="0" algn="ctr" rtl="0">
                <a:lnSpc>
                  <a:spcPct val="85000"/>
                </a:lnSpc>
                <a:spcBef>
                  <a:spcPts val="0"/>
                </a:spcBef>
                <a:spcAft>
                  <a:spcPts val="0"/>
                </a:spcAft>
                <a:buNone/>
              </a:pPr>
              <a:r>
                <a:rPr lang="hi-IN" sz="1700" b="1">
                  <a:solidFill>
                    <a:srgbClr val="1D3B59"/>
                  </a:solidFill>
                  <a:latin typeface="Open Sans"/>
                  <a:ea typeface="Open Sans"/>
                  <a:cs typeface="Open Sans"/>
                  <a:sym typeface="Open Sans"/>
                </a:rPr>
                <a:t>Group</a:t>
              </a:r>
              <a:endParaRPr/>
            </a:p>
          </p:txBody>
        </p:sp>
        <p:sp>
          <p:nvSpPr>
            <p:cNvPr id="823" name="Google Shape;823;p97"/>
            <p:cNvSpPr/>
            <p:nvPr/>
          </p:nvSpPr>
          <p:spPr>
            <a:xfrm>
              <a:off x="3003" y="2976"/>
              <a:ext cx="1557"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700" b="1">
                  <a:solidFill>
                    <a:srgbClr val="1D3B59"/>
                  </a:solidFill>
                  <a:latin typeface="Open Sans"/>
                  <a:ea typeface="Open Sans"/>
                  <a:cs typeface="Open Sans"/>
                  <a:sym typeface="Open Sans"/>
                </a:rPr>
                <a:t>Public Works</a:t>
              </a:r>
              <a:br>
                <a:rPr lang="hi-IN" sz="1700" b="1">
                  <a:solidFill>
                    <a:srgbClr val="1D3B59"/>
                  </a:solidFill>
                  <a:latin typeface="Open Sans"/>
                  <a:ea typeface="Open Sans"/>
                  <a:cs typeface="Open Sans"/>
                  <a:sym typeface="Open Sans"/>
                </a:rPr>
              </a:br>
              <a:r>
                <a:rPr lang="hi-IN" sz="1700" b="1">
                  <a:solidFill>
                    <a:srgbClr val="1D3B59"/>
                  </a:solidFill>
                  <a:latin typeface="Open Sans"/>
                  <a:ea typeface="Open Sans"/>
                  <a:cs typeface="Open Sans"/>
                  <a:sym typeface="Open Sans"/>
                </a:rPr>
                <a:t>Group</a:t>
              </a:r>
              <a:endParaRPr/>
            </a:p>
          </p:txBody>
        </p:sp>
        <p:sp>
          <p:nvSpPr>
            <p:cNvPr id="824" name="Google Shape;824;p97"/>
            <p:cNvSpPr/>
            <p:nvPr/>
          </p:nvSpPr>
          <p:spPr>
            <a:xfrm>
              <a:off x="1995" y="2488"/>
              <a:ext cx="1776" cy="384"/>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2000" b="1">
                  <a:solidFill>
                    <a:schemeClr val="lt1"/>
                  </a:solidFill>
                  <a:latin typeface="Open Sans"/>
                  <a:ea typeface="Open Sans"/>
                  <a:cs typeface="Open Sans"/>
                  <a:sym typeface="Open Sans"/>
                </a:rPr>
                <a:t>Operations Section</a:t>
              </a:r>
              <a:endParaRPr sz="2000" b="1">
                <a:solidFill>
                  <a:srgbClr val="1D3B59"/>
                </a:solidFill>
                <a:latin typeface="Open Sans"/>
                <a:ea typeface="Open Sans"/>
                <a:cs typeface="Open Sans"/>
                <a:sym typeface="Open Sans"/>
              </a:endParaRPr>
            </a:p>
          </p:txBody>
        </p:sp>
      </p:grpSp>
      <p:pic>
        <p:nvPicPr>
          <p:cNvPr id="825" name="Google Shape;825;p97"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826" name="Google Shape;826;p97"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7">
                                            <p:txEl>
                                              <p:pRg st="0" end="0"/>
                                            </p:txEl>
                                          </p:spTgt>
                                        </p:tgtEl>
                                        <p:attrNameLst>
                                          <p:attrName>style.visibility</p:attrName>
                                        </p:attrNameLst>
                                      </p:cBhvr>
                                      <p:to>
                                        <p:strVal val="visible"/>
                                      </p:to>
                                    </p:set>
                                    <p:animEffect transition="in" filter="fade">
                                      <p:cBhvr>
                                        <p:cTn id="7" dur="2000"/>
                                        <p:tgtEl>
                                          <p:spTgt spid="8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7">
                                            <p:txEl>
                                              <p:pRg st="1" end="1"/>
                                            </p:txEl>
                                          </p:spTgt>
                                        </p:tgtEl>
                                        <p:attrNameLst>
                                          <p:attrName>style.visibility</p:attrName>
                                        </p:attrNameLst>
                                      </p:cBhvr>
                                      <p:to>
                                        <p:strVal val="visible"/>
                                      </p:to>
                                    </p:set>
                                    <p:animEffect transition="in" filter="fade">
                                      <p:cBhvr>
                                        <p:cTn id="12" dur="2000"/>
                                        <p:tgtEl>
                                          <p:spTgt spid="8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7">
                                            <p:txEl>
                                              <p:pRg st="2" end="2"/>
                                            </p:txEl>
                                          </p:spTgt>
                                        </p:tgtEl>
                                        <p:attrNameLst>
                                          <p:attrName>style.visibility</p:attrName>
                                        </p:attrNameLst>
                                      </p:cBhvr>
                                      <p:to>
                                        <p:strVal val="visible"/>
                                      </p:to>
                                    </p:set>
                                    <p:animEffect transition="in" filter="fade">
                                      <p:cBhvr>
                                        <p:cTn id="17" dur="2000"/>
                                        <p:tgtEl>
                                          <p:spTgt spid="8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7">
                                            <p:txEl>
                                              <p:pRg st="3" end="3"/>
                                            </p:txEl>
                                          </p:spTgt>
                                        </p:tgtEl>
                                        <p:attrNameLst>
                                          <p:attrName>style.visibility</p:attrName>
                                        </p:attrNameLst>
                                      </p:cBhvr>
                                      <p:to>
                                        <p:strVal val="visible"/>
                                      </p:to>
                                    </p:set>
                                    <p:animEffect transition="in" filter="fade">
                                      <p:cBhvr>
                                        <p:cTn id="22" dur="2000"/>
                                        <p:tgtEl>
                                          <p:spTgt spid="8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830"/>
        <p:cNvGrpSpPr/>
        <p:nvPr/>
      </p:nvGrpSpPr>
      <p:grpSpPr>
        <a:xfrm>
          <a:off x="0" y="0"/>
          <a:ext cx="0" cy="0"/>
          <a:chOff x="0" y="0"/>
          <a:chExt cx="0" cy="0"/>
        </a:xfrm>
      </p:grpSpPr>
      <p:sp>
        <p:nvSpPr>
          <p:cNvPr id="831" name="Google Shape;831;p98"/>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2" name="Google Shape;832;p98"/>
          <p:cNvSpPr txBox="1">
            <a:spLocks noGrp="1"/>
          </p:cNvSpPr>
          <p:nvPr>
            <p:ph type="title"/>
          </p:nvPr>
        </p:nvSpPr>
        <p:spPr>
          <a:xfrm>
            <a:off x="304800" y="1320800"/>
            <a:ext cx="5486400" cy="142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संचालन अनुभाग: एकल संसाधन</a:t>
            </a:r>
            <a:endParaRPr sz="4000" b="1">
              <a:solidFill>
                <a:srgbClr val="FF0000"/>
              </a:solidFill>
              <a:latin typeface="Open Sans"/>
              <a:ea typeface="Open Sans"/>
              <a:cs typeface="Open Sans"/>
              <a:sym typeface="Open Sans"/>
            </a:endParaRPr>
          </a:p>
        </p:txBody>
      </p:sp>
      <p:sp>
        <p:nvSpPr>
          <p:cNvPr id="833" name="Google Shape;833;p98"/>
          <p:cNvSpPr txBox="1">
            <a:spLocks noGrp="1"/>
          </p:cNvSpPr>
          <p:nvPr>
            <p:ph type="body" idx="1"/>
          </p:nvPr>
        </p:nvSpPr>
        <p:spPr>
          <a:xfrm>
            <a:off x="6400800" y="1705450"/>
            <a:ext cx="5334000" cy="4085750"/>
          </a:xfrm>
          <a:prstGeom prst="rect">
            <a:avLst/>
          </a:prstGeom>
          <a:noFill/>
          <a:ln>
            <a:noFill/>
          </a:ln>
        </p:spPr>
        <p:txBody>
          <a:bodyPr spcFirstLastPara="1" wrap="square" lIns="91425" tIns="45700" rIns="91425" bIns="45700" anchor="t" anchorCtr="0">
            <a:normAutofit/>
          </a:bodyPr>
          <a:lstStyle/>
          <a:p>
            <a:pPr marL="0" lvl="0" indent="0" algn="l" rtl="0">
              <a:lnSpc>
                <a:spcPct val="200000"/>
              </a:lnSpc>
              <a:spcBef>
                <a:spcPts val="0"/>
              </a:spcBef>
              <a:spcAft>
                <a:spcPts val="0"/>
              </a:spcAft>
              <a:buClr>
                <a:schemeClr val="dk1"/>
              </a:buClr>
              <a:buSzPts val="2000"/>
              <a:buNone/>
            </a:pPr>
            <a:r>
              <a:rPr lang="hi-IN" sz="2000"/>
              <a:t>एकल संसाधन हो सकते हैं:</a:t>
            </a:r>
            <a:endParaRPr/>
          </a:p>
          <a:p>
            <a:pPr marL="228600" lvl="0" indent="-228600" algn="l" rtl="0">
              <a:lnSpc>
                <a:spcPct val="200000"/>
              </a:lnSpc>
              <a:spcBef>
                <a:spcPts val="1000"/>
              </a:spcBef>
              <a:spcAft>
                <a:spcPts val="0"/>
              </a:spcAft>
              <a:buClr>
                <a:schemeClr val="dk1"/>
              </a:buClr>
              <a:buSzPts val="2000"/>
              <a:buChar char="•"/>
            </a:pPr>
            <a:r>
              <a:rPr lang="hi-IN" sz="2000"/>
              <a:t>व्यक्ति।</a:t>
            </a:r>
            <a:endParaRPr/>
          </a:p>
          <a:p>
            <a:pPr marL="228600" lvl="0" indent="-228600" algn="l" rtl="0">
              <a:lnSpc>
                <a:spcPct val="200000"/>
              </a:lnSpc>
              <a:spcBef>
                <a:spcPts val="1000"/>
              </a:spcBef>
              <a:spcAft>
                <a:spcPts val="0"/>
              </a:spcAft>
              <a:buClr>
                <a:schemeClr val="dk1"/>
              </a:buClr>
              <a:buSzPts val="2000"/>
              <a:buChar char="•"/>
            </a:pPr>
            <a:r>
              <a:rPr lang="hi-IN" sz="2000"/>
              <a:t>एक उपकरण और उसके कर्मचारी।</a:t>
            </a:r>
            <a:endParaRPr/>
          </a:p>
          <a:p>
            <a:pPr marL="228600" lvl="0" indent="-228600" algn="l" rtl="0">
              <a:lnSpc>
                <a:spcPct val="200000"/>
              </a:lnSpc>
              <a:spcBef>
                <a:spcPts val="1000"/>
              </a:spcBef>
              <a:spcAft>
                <a:spcPts val="0"/>
              </a:spcAft>
              <a:buClr>
                <a:schemeClr val="dk1"/>
              </a:buClr>
              <a:buSzPts val="2000"/>
              <a:buChar char="•"/>
            </a:pPr>
            <a:r>
              <a:rPr lang="hi-IN" sz="2000"/>
              <a:t>एक दल या व्यक्तियों की टीम जिसका एक निश्चित पर्यवेक्षक हो।</a:t>
            </a:r>
            <a:endParaRPr sz="2000"/>
          </a:p>
        </p:txBody>
      </p:sp>
      <p:grpSp>
        <p:nvGrpSpPr>
          <p:cNvPr id="834" name="Google Shape;834;p98"/>
          <p:cNvGrpSpPr/>
          <p:nvPr/>
        </p:nvGrpSpPr>
        <p:grpSpPr>
          <a:xfrm>
            <a:off x="1295400" y="3671888"/>
            <a:ext cx="2833687" cy="2424112"/>
            <a:chOff x="153988" y="2427288"/>
            <a:chExt cx="2833687" cy="2424112"/>
          </a:xfrm>
        </p:grpSpPr>
        <p:cxnSp>
          <p:nvCxnSpPr>
            <p:cNvPr id="835" name="Google Shape;835;p98"/>
            <p:cNvCxnSpPr/>
            <p:nvPr/>
          </p:nvCxnSpPr>
          <p:spPr>
            <a:xfrm rot="10800000">
              <a:off x="828675" y="3294063"/>
              <a:ext cx="387350" cy="0"/>
            </a:xfrm>
            <a:prstGeom prst="straightConnector1">
              <a:avLst/>
            </a:prstGeom>
            <a:noFill/>
            <a:ln w="22225" cap="flat" cmpd="sng">
              <a:solidFill>
                <a:srgbClr val="000066"/>
              </a:solidFill>
              <a:prstDash val="solid"/>
              <a:round/>
              <a:headEnd type="none" w="med" len="med"/>
              <a:tailEnd type="none" w="med" len="med"/>
            </a:ln>
          </p:spPr>
        </p:cxnSp>
        <p:sp>
          <p:nvSpPr>
            <p:cNvPr id="836" name="Google Shape;836;p98"/>
            <p:cNvSpPr/>
            <p:nvPr/>
          </p:nvSpPr>
          <p:spPr>
            <a:xfrm>
              <a:off x="1216025" y="3073400"/>
              <a:ext cx="1771650" cy="384175"/>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rgbClr val="1D3B59"/>
                  </a:solidFill>
                  <a:latin typeface="Open Sans"/>
                  <a:ea typeface="Open Sans"/>
                  <a:cs typeface="Open Sans"/>
                  <a:sym typeface="Open Sans"/>
                </a:rPr>
                <a:t>Task Force</a:t>
              </a:r>
              <a:endParaRPr/>
            </a:p>
          </p:txBody>
        </p:sp>
        <p:sp>
          <p:nvSpPr>
            <p:cNvPr id="837" name="Google Shape;837;p98"/>
            <p:cNvSpPr/>
            <p:nvPr/>
          </p:nvSpPr>
          <p:spPr>
            <a:xfrm>
              <a:off x="1216025" y="3810000"/>
              <a:ext cx="1771650" cy="433388"/>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rgbClr val="1D3B59"/>
                  </a:solidFill>
                  <a:latin typeface="Open Sans"/>
                  <a:ea typeface="Open Sans"/>
                  <a:cs typeface="Open Sans"/>
                  <a:sym typeface="Open Sans"/>
                </a:rPr>
                <a:t>Strike Team</a:t>
              </a:r>
              <a:endParaRPr/>
            </a:p>
          </p:txBody>
        </p:sp>
        <p:sp>
          <p:nvSpPr>
            <p:cNvPr id="838" name="Google Shape;838;p98"/>
            <p:cNvSpPr/>
            <p:nvPr/>
          </p:nvSpPr>
          <p:spPr>
            <a:xfrm>
              <a:off x="1216025" y="4435475"/>
              <a:ext cx="1771650" cy="415925"/>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Single Resource</a:t>
              </a:r>
              <a:endParaRPr sz="1600" b="1">
                <a:solidFill>
                  <a:srgbClr val="1D3B59"/>
                </a:solidFill>
                <a:latin typeface="Open Sans"/>
                <a:ea typeface="Open Sans"/>
                <a:cs typeface="Open Sans"/>
                <a:sym typeface="Open Sans"/>
              </a:endParaRPr>
            </a:p>
          </p:txBody>
        </p:sp>
        <p:cxnSp>
          <p:nvCxnSpPr>
            <p:cNvPr id="839" name="Google Shape;839;p98"/>
            <p:cNvCxnSpPr/>
            <p:nvPr/>
          </p:nvCxnSpPr>
          <p:spPr>
            <a:xfrm>
              <a:off x="828675" y="2924175"/>
              <a:ext cx="0" cy="1719263"/>
            </a:xfrm>
            <a:prstGeom prst="straightConnector1">
              <a:avLst/>
            </a:prstGeom>
            <a:noFill/>
            <a:ln w="22225" cap="flat" cmpd="sng">
              <a:solidFill>
                <a:srgbClr val="000066"/>
              </a:solidFill>
              <a:prstDash val="solid"/>
              <a:round/>
              <a:headEnd type="none" w="med" len="med"/>
              <a:tailEnd type="none" w="med" len="med"/>
            </a:ln>
          </p:spPr>
        </p:cxnSp>
        <p:cxnSp>
          <p:nvCxnSpPr>
            <p:cNvPr id="840" name="Google Shape;840;p98"/>
            <p:cNvCxnSpPr/>
            <p:nvPr/>
          </p:nvCxnSpPr>
          <p:spPr>
            <a:xfrm>
              <a:off x="828675" y="2924175"/>
              <a:ext cx="0" cy="304800"/>
            </a:xfrm>
            <a:prstGeom prst="straightConnector1">
              <a:avLst/>
            </a:prstGeom>
            <a:noFill/>
            <a:ln w="22225" cap="flat" cmpd="sng">
              <a:solidFill>
                <a:srgbClr val="000066"/>
              </a:solidFill>
              <a:prstDash val="solid"/>
              <a:round/>
              <a:headEnd type="none" w="med" len="med"/>
              <a:tailEnd type="none" w="med" len="med"/>
            </a:ln>
          </p:spPr>
        </p:cxnSp>
        <p:sp>
          <p:nvSpPr>
            <p:cNvPr id="841" name="Google Shape;841;p98"/>
            <p:cNvSpPr/>
            <p:nvPr/>
          </p:nvSpPr>
          <p:spPr>
            <a:xfrm>
              <a:off x="153988" y="2427288"/>
              <a:ext cx="2124075" cy="433387"/>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Operations Section</a:t>
              </a:r>
              <a:endParaRPr/>
            </a:p>
          </p:txBody>
        </p:sp>
        <p:cxnSp>
          <p:nvCxnSpPr>
            <p:cNvPr id="842" name="Google Shape;842;p98"/>
            <p:cNvCxnSpPr/>
            <p:nvPr/>
          </p:nvCxnSpPr>
          <p:spPr>
            <a:xfrm rot="10800000">
              <a:off x="828675" y="4027488"/>
              <a:ext cx="387350" cy="0"/>
            </a:xfrm>
            <a:prstGeom prst="straightConnector1">
              <a:avLst/>
            </a:prstGeom>
            <a:noFill/>
            <a:ln w="22225" cap="flat" cmpd="sng">
              <a:solidFill>
                <a:srgbClr val="000066"/>
              </a:solidFill>
              <a:prstDash val="solid"/>
              <a:round/>
              <a:headEnd type="none" w="med" len="med"/>
              <a:tailEnd type="none" w="med" len="med"/>
            </a:ln>
          </p:spPr>
        </p:cxnSp>
        <p:cxnSp>
          <p:nvCxnSpPr>
            <p:cNvPr id="843" name="Google Shape;843;p98"/>
            <p:cNvCxnSpPr/>
            <p:nvPr/>
          </p:nvCxnSpPr>
          <p:spPr>
            <a:xfrm rot="10800000">
              <a:off x="835025" y="4643438"/>
              <a:ext cx="387350" cy="0"/>
            </a:xfrm>
            <a:prstGeom prst="straightConnector1">
              <a:avLst/>
            </a:prstGeom>
            <a:noFill/>
            <a:ln w="22225" cap="flat" cmpd="sng">
              <a:solidFill>
                <a:srgbClr val="000066"/>
              </a:solidFill>
              <a:prstDash val="solid"/>
              <a:round/>
              <a:headEnd type="none" w="med" len="med"/>
              <a:tailEnd type="none" w="med" len="med"/>
            </a:ln>
          </p:spPr>
        </p:cxnSp>
      </p:grpSp>
      <p:pic>
        <p:nvPicPr>
          <p:cNvPr id="844" name="Google Shape;844;p98"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845" name="Google Shape;845;p98"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849"/>
        <p:cNvGrpSpPr/>
        <p:nvPr/>
      </p:nvGrpSpPr>
      <p:grpSpPr>
        <a:xfrm>
          <a:off x="0" y="0"/>
          <a:ext cx="0" cy="0"/>
          <a:chOff x="0" y="0"/>
          <a:chExt cx="0" cy="0"/>
        </a:xfrm>
      </p:grpSpPr>
      <p:sp>
        <p:nvSpPr>
          <p:cNvPr id="850" name="Google Shape;850;p99"/>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1" name="Google Shape;851;p99"/>
          <p:cNvSpPr/>
          <p:nvPr/>
        </p:nvSpPr>
        <p:spPr>
          <a:xfrm>
            <a:off x="6324600" y="1930400"/>
            <a:ext cx="5634355" cy="4546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852" name="Google Shape;852;p99"/>
          <p:cNvSpPr txBox="1"/>
          <p:nvPr/>
        </p:nvSpPr>
        <p:spPr>
          <a:xfrm>
            <a:off x="6405245" y="980440"/>
            <a:ext cx="2967355" cy="39116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400" b="1">
                <a:solidFill>
                  <a:schemeClr val="dk1"/>
                </a:solidFill>
                <a:latin typeface="Open Sans"/>
                <a:ea typeface="Open Sans"/>
                <a:cs typeface="Open Sans"/>
                <a:sym typeface="Open Sans"/>
              </a:rPr>
              <a:t>SINGLE RESOURCE</a:t>
            </a:r>
            <a:endParaRPr sz="2400">
              <a:solidFill>
                <a:schemeClr val="dk1"/>
              </a:solidFill>
              <a:latin typeface="Open Sans"/>
              <a:ea typeface="Open Sans"/>
              <a:cs typeface="Open Sans"/>
              <a:sym typeface="Open Sans"/>
            </a:endParaRPr>
          </a:p>
        </p:txBody>
      </p:sp>
      <p:sp>
        <p:nvSpPr>
          <p:cNvPr id="853" name="Google Shape;853;p99"/>
          <p:cNvSpPr txBox="1">
            <a:spLocks noGrp="1"/>
          </p:cNvSpPr>
          <p:nvPr>
            <p:ph type="sldNum" idx="12"/>
          </p:nvPr>
        </p:nvSpPr>
        <p:spPr>
          <a:xfrm>
            <a:off x="12520736" y="6553101"/>
            <a:ext cx="1596292" cy="205184"/>
          </a:xfrm>
          <a:prstGeom prst="rect">
            <a:avLst/>
          </a:prstGeom>
          <a:noFill/>
          <a:ln>
            <a:noFill/>
          </a:ln>
        </p:spPr>
        <p:txBody>
          <a:bodyPr spcFirstLastPara="1" wrap="square" lIns="0" tIns="0" rIns="0" bIns="0" anchor="ctr" anchorCtr="0">
            <a:spAutoFit/>
          </a:bodyPr>
          <a:lstStyle/>
          <a:p>
            <a:pPr marL="25400" lvl="0" indent="0" algn="r" rtl="0">
              <a:lnSpc>
                <a:spcPct val="117499"/>
              </a:lnSpc>
              <a:spcBef>
                <a:spcPts val="0"/>
              </a:spcBef>
              <a:spcAft>
                <a:spcPts val="0"/>
              </a:spcAft>
              <a:buNone/>
            </a:pPr>
            <a:fld id="{00000000-1234-1234-1234-123412341234}" type="slidenum">
              <a:rPr lang="hi-IN">
                <a:latin typeface="Open Sans"/>
                <a:ea typeface="Open Sans"/>
                <a:cs typeface="Open Sans"/>
                <a:sym typeface="Open Sans"/>
              </a:rPr>
              <a:pPr marL="25400" lvl="0" indent="0" algn="r" rtl="0">
                <a:lnSpc>
                  <a:spcPct val="117499"/>
                </a:lnSpc>
                <a:spcBef>
                  <a:spcPts val="0"/>
                </a:spcBef>
                <a:spcAft>
                  <a:spcPts val="0"/>
                </a:spcAft>
                <a:buNone/>
              </a:pPr>
              <a:t>34</a:t>
            </a:fld>
            <a:endParaRPr>
              <a:latin typeface="Open Sans"/>
              <a:ea typeface="Open Sans"/>
              <a:cs typeface="Open Sans"/>
              <a:sym typeface="Open Sans"/>
            </a:endParaRPr>
          </a:p>
        </p:txBody>
      </p:sp>
      <p:sp>
        <p:nvSpPr>
          <p:cNvPr id="854" name="Google Shape;854;p99"/>
          <p:cNvSpPr/>
          <p:nvPr/>
        </p:nvSpPr>
        <p:spPr>
          <a:xfrm>
            <a:off x="381000" y="1788855"/>
            <a:ext cx="5257800"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4000">
                <a:solidFill>
                  <a:srgbClr val="FF0000"/>
                </a:solidFill>
                <a:latin typeface="Calibri"/>
                <a:ea typeface="Calibri"/>
                <a:cs typeface="Calibri"/>
                <a:sym typeface="Calibri"/>
              </a:rPr>
              <a:t>आईआरएस में, "संसाधन" का अर्थ कार्मिक, आपूर्ति और उपकरण है</a:t>
            </a:r>
            <a:endParaRPr sz="3200" b="1">
              <a:solidFill>
                <a:srgbClr val="FF0000"/>
              </a:solidFill>
              <a:latin typeface="Calibri"/>
              <a:ea typeface="Calibri"/>
              <a:cs typeface="Calibri"/>
              <a:sym typeface="Calibri"/>
            </a:endParaRPr>
          </a:p>
        </p:txBody>
      </p:sp>
      <p:pic>
        <p:nvPicPr>
          <p:cNvPr id="855" name="Google Shape;855;p99" descr="C:\Users\Acer\Downloads\WhatsApp Image 2025-09-04 at 17.24.38 (1).jpeg"/>
          <p:cNvPicPr preferRelativeResize="0"/>
          <p:nvPr/>
        </p:nvPicPr>
        <p:blipFill rotWithShape="1">
          <a:blip r:embed="rId4">
            <a:alphaModFix/>
          </a:blip>
          <a:srcRect/>
          <a:stretch/>
        </p:blipFill>
        <p:spPr>
          <a:xfrm>
            <a:off x="152400" y="152400"/>
            <a:ext cx="990600" cy="990600"/>
          </a:xfrm>
          <a:prstGeom prst="rect">
            <a:avLst/>
          </a:prstGeom>
          <a:noFill/>
          <a:ln>
            <a:noFill/>
          </a:ln>
        </p:spPr>
      </p:pic>
      <p:pic>
        <p:nvPicPr>
          <p:cNvPr id="856" name="Google Shape;856;p99" descr="C:\Users\Acer\Downloads\WhatsApp Image 2025-09-04 at 17.24.38 (3).jpeg"/>
          <p:cNvPicPr preferRelativeResize="0"/>
          <p:nvPr/>
        </p:nvPicPr>
        <p:blipFill rotWithShape="1">
          <a:blip r:embed="rId5">
            <a:alphaModFix/>
          </a:blip>
          <a:srcRect/>
          <a:stretch/>
        </p:blipFill>
        <p:spPr>
          <a:xfrm>
            <a:off x="11201400" y="228600"/>
            <a:ext cx="838200" cy="914400"/>
          </a:xfrm>
          <a:prstGeom prst="rect">
            <a:avLst/>
          </a:prstGeom>
          <a:noFill/>
          <a:ln>
            <a:noFill/>
          </a:ln>
        </p:spPr>
      </p:pic>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860"/>
        <p:cNvGrpSpPr/>
        <p:nvPr/>
      </p:nvGrpSpPr>
      <p:grpSpPr>
        <a:xfrm>
          <a:off x="0" y="0"/>
          <a:ext cx="0" cy="0"/>
          <a:chOff x="0" y="0"/>
          <a:chExt cx="0" cy="0"/>
        </a:xfrm>
      </p:grpSpPr>
      <p:sp>
        <p:nvSpPr>
          <p:cNvPr id="861" name="Google Shape;861;p100"/>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2" name="Google Shape;862;p100"/>
          <p:cNvSpPr txBox="1">
            <a:spLocks noGrp="1"/>
          </p:cNvSpPr>
          <p:nvPr>
            <p:ph type="title"/>
          </p:nvPr>
        </p:nvSpPr>
        <p:spPr>
          <a:xfrm>
            <a:off x="838200" y="1600200"/>
            <a:ext cx="5257786" cy="1295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000"/>
              <a:buFont typeface="Calibri"/>
              <a:buNone/>
            </a:pPr>
            <a:r>
              <a:rPr lang="hi-IN" sz="4000" b="1">
                <a:solidFill>
                  <a:srgbClr val="FF0000"/>
                </a:solidFill>
              </a:rPr>
              <a:t>संचालन अनुभाग: स्ट्राइक टीमें</a:t>
            </a:r>
            <a:endParaRPr sz="4000" b="1">
              <a:solidFill>
                <a:srgbClr val="FF0000"/>
              </a:solidFill>
            </a:endParaRPr>
          </a:p>
        </p:txBody>
      </p:sp>
      <p:cxnSp>
        <p:nvCxnSpPr>
          <p:cNvPr id="863" name="Google Shape;863;p100"/>
          <p:cNvCxnSpPr/>
          <p:nvPr/>
        </p:nvCxnSpPr>
        <p:spPr>
          <a:xfrm rot="10800000">
            <a:off x="2286000" y="5410200"/>
            <a:ext cx="152400" cy="0"/>
          </a:xfrm>
          <a:prstGeom prst="straightConnector1">
            <a:avLst/>
          </a:prstGeom>
          <a:noFill/>
          <a:ln w="22225" cap="flat" cmpd="sng">
            <a:solidFill>
              <a:srgbClr val="000066"/>
            </a:solidFill>
            <a:prstDash val="solid"/>
            <a:round/>
            <a:headEnd type="none" w="med" len="med"/>
            <a:tailEnd type="none" w="med" len="med"/>
          </a:ln>
        </p:spPr>
      </p:cxnSp>
      <p:cxnSp>
        <p:nvCxnSpPr>
          <p:cNvPr id="864" name="Google Shape;864;p100"/>
          <p:cNvCxnSpPr/>
          <p:nvPr/>
        </p:nvCxnSpPr>
        <p:spPr>
          <a:xfrm rot="10800000">
            <a:off x="2286000" y="4876800"/>
            <a:ext cx="152400" cy="0"/>
          </a:xfrm>
          <a:prstGeom prst="straightConnector1">
            <a:avLst/>
          </a:prstGeom>
          <a:noFill/>
          <a:ln w="22225" cap="flat" cmpd="sng">
            <a:solidFill>
              <a:srgbClr val="000066"/>
            </a:solidFill>
            <a:prstDash val="solid"/>
            <a:round/>
            <a:headEnd type="none" w="med" len="med"/>
            <a:tailEnd type="none" w="med" len="med"/>
          </a:ln>
        </p:spPr>
      </p:cxnSp>
      <p:cxnSp>
        <p:nvCxnSpPr>
          <p:cNvPr id="865" name="Google Shape;865;p100"/>
          <p:cNvCxnSpPr/>
          <p:nvPr/>
        </p:nvCxnSpPr>
        <p:spPr>
          <a:xfrm rot="10800000">
            <a:off x="2286000" y="5943600"/>
            <a:ext cx="152400" cy="0"/>
          </a:xfrm>
          <a:prstGeom prst="straightConnector1">
            <a:avLst/>
          </a:prstGeom>
          <a:noFill/>
          <a:ln w="22225" cap="flat" cmpd="sng">
            <a:solidFill>
              <a:srgbClr val="000066"/>
            </a:solidFill>
            <a:prstDash val="solid"/>
            <a:round/>
            <a:headEnd type="none" w="med" len="med"/>
            <a:tailEnd type="none" w="med" len="med"/>
          </a:ln>
        </p:spPr>
      </p:cxnSp>
      <p:sp>
        <p:nvSpPr>
          <p:cNvPr id="866" name="Google Shape;866;p100"/>
          <p:cNvSpPr/>
          <p:nvPr/>
        </p:nvSpPr>
        <p:spPr>
          <a:xfrm>
            <a:off x="2428875" y="4572000"/>
            <a:ext cx="1771650" cy="4572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rgbClr val="1D3B59"/>
                </a:solidFill>
                <a:latin typeface="Open Sans"/>
                <a:ea typeface="Open Sans"/>
                <a:cs typeface="Open Sans"/>
                <a:sym typeface="Open Sans"/>
              </a:rPr>
              <a:t>Task Force</a:t>
            </a:r>
            <a:endParaRPr/>
          </a:p>
        </p:txBody>
      </p:sp>
      <p:sp>
        <p:nvSpPr>
          <p:cNvPr id="867" name="Google Shape;867;p100"/>
          <p:cNvSpPr/>
          <p:nvPr/>
        </p:nvSpPr>
        <p:spPr>
          <a:xfrm>
            <a:off x="2428875" y="5257800"/>
            <a:ext cx="1771650" cy="4572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Strike Team</a:t>
            </a:r>
            <a:endParaRPr/>
          </a:p>
        </p:txBody>
      </p:sp>
      <p:sp>
        <p:nvSpPr>
          <p:cNvPr id="868" name="Google Shape;868;p100"/>
          <p:cNvSpPr/>
          <p:nvPr/>
        </p:nvSpPr>
        <p:spPr>
          <a:xfrm>
            <a:off x="2428875" y="5867400"/>
            <a:ext cx="1771650" cy="4572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dk1"/>
                </a:solidFill>
                <a:latin typeface="Open Sans"/>
                <a:ea typeface="Open Sans"/>
                <a:cs typeface="Open Sans"/>
                <a:sym typeface="Open Sans"/>
              </a:rPr>
              <a:t>Single Resource</a:t>
            </a:r>
            <a:endParaRPr/>
          </a:p>
        </p:txBody>
      </p:sp>
      <p:cxnSp>
        <p:nvCxnSpPr>
          <p:cNvPr id="869" name="Google Shape;869;p100"/>
          <p:cNvCxnSpPr/>
          <p:nvPr/>
        </p:nvCxnSpPr>
        <p:spPr>
          <a:xfrm>
            <a:off x="2286000" y="4495800"/>
            <a:ext cx="0" cy="1447800"/>
          </a:xfrm>
          <a:prstGeom prst="straightConnector1">
            <a:avLst/>
          </a:prstGeom>
          <a:noFill/>
          <a:ln w="22225" cap="flat" cmpd="sng">
            <a:solidFill>
              <a:srgbClr val="000066"/>
            </a:solidFill>
            <a:prstDash val="solid"/>
            <a:round/>
            <a:headEnd type="none" w="med" len="med"/>
            <a:tailEnd type="none" w="med" len="med"/>
          </a:ln>
        </p:spPr>
      </p:cxnSp>
      <p:cxnSp>
        <p:nvCxnSpPr>
          <p:cNvPr id="870" name="Google Shape;870;p100"/>
          <p:cNvCxnSpPr/>
          <p:nvPr/>
        </p:nvCxnSpPr>
        <p:spPr>
          <a:xfrm>
            <a:off x="2286000" y="4495800"/>
            <a:ext cx="787400" cy="0"/>
          </a:xfrm>
          <a:prstGeom prst="straightConnector1">
            <a:avLst/>
          </a:prstGeom>
          <a:noFill/>
          <a:ln w="22225" cap="flat" cmpd="sng">
            <a:solidFill>
              <a:srgbClr val="000066"/>
            </a:solidFill>
            <a:prstDash val="solid"/>
            <a:round/>
            <a:headEnd type="none" w="med" len="med"/>
            <a:tailEnd type="none" w="med" len="med"/>
          </a:ln>
        </p:spPr>
      </p:cxnSp>
      <p:cxnSp>
        <p:nvCxnSpPr>
          <p:cNvPr id="871" name="Google Shape;871;p100"/>
          <p:cNvCxnSpPr/>
          <p:nvPr/>
        </p:nvCxnSpPr>
        <p:spPr>
          <a:xfrm>
            <a:off x="3048000" y="4191000"/>
            <a:ext cx="0" cy="304800"/>
          </a:xfrm>
          <a:prstGeom prst="straightConnector1">
            <a:avLst/>
          </a:prstGeom>
          <a:noFill/>
          <a:ln w="22225" cap="flat" cmpd="sng">
            <a:solidFill>
              <a:srgbClr val="000066"/>
            </a:solidFill>
            <a:prstDash val="solid"/>
            <a:round/>
            <a:headEnd type="none" w="med" len="med"/>
            <a:tailEnd type="none" w="med" len="med"/>
          </a:ln>
        </p:spPr>
      </p:cxnSp>
      <p:sp>
        <p:nvSpPr>
          <p:cNvPr id="872" name="Google Shape;872;p100"/>
          <p:cNvSpPr/>
          <p:nvPr/>
        </p:nvSpPr>
        <p:spPr>
          <a:xfrm>
            <a:off x="2219326" y="3733800"/>
            <a:ext cx="2124075" cy="4572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Operations Section</a:t>
            </a:r>
            <a:endParaRPr/>
          </a:p>
        </p:txBody>
      </p:sp>
      <p:pic>
        <p:nvPicPr>
          <p:cNvPr id="873" name="Google Shape;873;p100" descr="GS_15"/>
          <p:cNvPicPr preferRelativeResize="0"/>
          <p:nvPr/>
        </p:nvPicPr>
        <p:blipFill rotWithShape="1">
          <a:blip r:embed="rId3">
            <a:alphaModFix/>
          </a:blip>
          <a:srcRect/>
          <a:stretch/>
        </p:blipFill>
        <p:spPr>
          <a:xfrm>
            <a:off x="7086600" y="4114800"/>
            <a:ext cx="3581386" cy="1815224"/>
          </a:xfrm>
          <a:prstGeom prst="rect">
            <a:avLst/>
          </a:prstGeom>
          <a:noFill/>
          <a:ln w="9525" cap="flat" cmpd="sng">
            <a:solidFill>
              <a:schemeClr val="lt1"/>
            </a:solidFill>
            <a:prstDash val="solid"/>
            <a:miter lim="800000"/>
            <a:headEnd type="none" w="sm" len="sm"/>
            <a:tailEnd type="none" w="sm" len="sm"/>
          </a:ln>
          <a:effectLst>
            <a:outerShdw dist="35921" dir="2700000" algn="ctr" rotWithShape="0">
              <a:srgbClr val="B2B2B2">
                <a:alpha val="49803"/>
              </a:srgbClr>
            </a:outerShdw>
          </a:effectLst>
        </p:spPr>
      </p:pic>
      <p:sp>
        <p:nvSpPr>
          <p:cNvPr id="874" name="Google Shape;874;p100"/>
          <p:cNvSpPr/>
          <p:nvPr/>
        </p:nvSpPr>
        <p:spPr>
          <a:xfrm>
            <a:off x="6400800" y="1523999"/>
            <a:ext cx="5257786" cy="190052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स्ट्राइक टीमें एक ही प्रकार और प्रकार के संसाधनों की एक निर्धारित संख्या होती हैं, जिनका सामान्य संचार स्ट्राइक टीम लीडर के प्रत्यक्ष पर्यवेक्षण में संचालित होता है।</a:t>
            </a:r>
            <a:endParaRPr sz="2000">
              <a:solidFill>
                <a:schemeClr val="dk1"/>
              </a:solidFill>
              <a:latin typeface="Calibri"/>
              <a:ea typeface="Calibri"/>
              <a:cs typeface="Calibri"/>
              <a:sym typeface="Calibri"/>
            </a:endParaRPr>
          </a:p>
        </p:txBody>
      </p:sp>
      <p:pic>
        <p:nvPicPr>
          <p:cNvPr id="875" name="Google Shape;875;p100" descr="C:\Users\Acer\Downloads\WhatsApp Image 2025-09-04 at 17.24.38 (1).jpeg"/>
          <p:cNvPicPr preferRelativeResize="0"/>
          <p:nvPr/>
        </p:nvPicPr>
        <p:blipFill rotWithShape="1">
          <a:blip r:embed="rId4">
            <a:alphaModFix/>
          </a:blip>
          <a:srcRect/>
          <a:stretch/>
        </p:blipFill>
        <p:spPr>
          <a:xfrm>
            <a:off x="152400" y="152400"/>
            <a:ext cx="990600" cy="990600"/>
          </a:xfrm>
          <a:prstGeom prst="rect">
            <a:avLst/>
          </a:prstGeom>
          <a:noFill/>
          <a:ln>
            <a:noFill/>
          </a:ln>
        </p:spPr>
      </p:pic>
      <p:pic>
        <p:nvPicPr>
          <p:cNvPr id="876" name="Google Shape;876;p100" descr="C:\Users\Acer\Downloads\WhatsApp Image 2025-09-04 at 17.24.38 (3).jpeg"/>
          <p:cNvPicPr preferRelativeResize="0"/>
          <p:nvPr/>
        </p:nvPicPr>
        <p:blipFill rotWithShape="1">
          <a:blip r:embed="rId5">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880"/>
        <p:cNvGrpSpPr/>
        <p:nvPr/>
      </p:nvGrpSpPr>
      <p:grpSpPr>
        <a:xfrm>
          <a:off x="0" y="0"/>
          <a:ext cx="0" cy="0"/>
          <a:chOff x="0" y="0"/>
          <a:chExt cx="0" cy="0"/>
        </a:xfrm>
      </p:grpSpPr>
      <p:sp>
        <p:nvSpPr>
          <p:cNvPr id="881" name="Google Shape;881;p101"/>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2" name="Google Shape;882;p101"/>
          <p:cNvSpPr txBox="1">
            <a:spLocks noGrp="1"/>
          </p:cNvSpPr>
          <p:nvPr>
            <p:ph type="title"/>
          </p:nvPr>
        </p:nvSpPr>
        <p:spPr>
          <a:xfrm>
            <a:off x="1219201" y="1676400"/>
            <a:ext cx="4953000" cy="1295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Open Sans"/>
              <a:buNone/>
            </a:pPr>
            <a:r>
              <a:rPr lang="hi-IN" sz="4000" b="1">
                <a:solidFill>
                  <a:srgbClr val="FF0000"/>
                </a:solidFill>
                <a:latin typeface="Open Sans"/>
                <a:ea typeface="Open Sans"/>
                <a:cs typeface="Open Sans"/>
                <a:sym typeface="Open Sans"/>
              </a:rPr>
              <a:t>संचालन अनुभाग: कार्य बल</a:t>
            </a:r>
            <a:endParaRPr sz="4000" b="1">
              <a:solidFill>
                <a:srgbClr val="FF0000"/>
              </a:solidFill>
              <a:latin typeface="Open Sans"/>
              <a:ea typeface="Open Sans"/>
              <a:cs typeface="Open Sans"/>
              <a:sym typeface="Open Sans"/>
            </a:endParaRPr>
          </a:p>
        </p:txBody>
      </p:sp>
      <p:cxnSp>
        <p:nvCxnSpPr>
          <p:cNvPr id="883" name="Google Shape;883;p101"/>
          <p:cNvCxnSpPr/>
          <p:nvPr/>
        </p:nvCxnSpPr>
        <p:spPr>
          <a:xfrm rot="10800000">
            <a:off x="2362200" y="5257800"/>
            <a:ext cx="152400" cy="0"/>
          </a:xfrm>
          <a:prstGeom prst="straightConnector1">
            <a:avLst/>
          </a:prstGeom>
          <a:noFill/>
          <a:ln w="22225" cap="flat" cmpd="sng">
            <a:solidFill>
              <a:srgbClr val="000066"/>
            </a:solidFill>
            <a:prstDash val="solid"/>
            <a:round/>
            <a:headEnd type="none" w="med" len="med"/>
            <a:tailEnd type="none" w="med" len="med"/>
          </a:ln>
        </p:spPr>
      </p:cxnSp>
      <p:cxnSp>
        <p:nvCxnSpPr>
          <p:cNvPr id="884" name="Google Shape;884;p101"/>
          <p:cNvCxnSpPr/>
          <p:nvPr/>
        </p:nvCxnSpPr>
        <p:spPr>
          <a:xfrm rot="10800000">
            <a:off x="2362200" y="4572000"/>
            <a:ext cx="152400" cy="0"/>
          </a:xfrm>
          <a:prstGeom prst="straightConnector1">
            <a:avLst/>
          </a:prstGeom>
          <a:noFill/>
          <a:ln w="22225" cap="flat" cmpd="sng">
            <a:solidFill>
              <a:srgbClr val="000066"/>
            </a:solidFill>
            <a:prstDash val="solid"/>
            <a:round/>
            <a:headEnd type="none" w="med" len="med"/>
            <a:tailEnd type="none" w="med" len="med"/>
          </a:ln>
        </p:spPr>
      </p:cxnSp>
      <p:cxnSp>
        <p:nvCxnSpPr>
          <p:cNvPr id="885" name="Google Shape;885;p101"/>
          <p:cNvCxnSpPr/>
          <p:nvPr/>
        </p:nvCxnSpPr>
        <p:spPr>
          <a:xfrm rot="10800000">
            <a:off x="2343150" y="5791200"/>
            <a:ext cx="152400" cy="0"/>
          </a:xfrm>
          <a:prstGeom prst="straightConnector1">
            <a:avLst/>
          </a:prstGeom>
          <a:noFill/>
          <a:ln w="22225" cap="flat" cmpd="sng">
            <a:solidFill>
              <a:srgbClr val="000066"/>
            </a:solidFill>
            <a:prstDash val="solid"/>
            <a:round/>
            <a:headEnd type="none" w="med" len="med"/>
            <a:tailEnd type="none" w="med" len="med"/>
          </a:ln>
        </p:spPr>
      </p:cxnSp>
      <p:sp>
        <p:nvSpPr>
          <p:cNvPr id="886" name="Google Shape;886;p101"/>
          <p:cNvSpPr/>
          <p:nvPr/>
        </p:nvSpPr>
        <p:spPr>
          <a:xfrm>
            <a:off x="2514600" y="4419600"/>
            <a:ext cx="1771650" cy="4572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Task Force</a:t>
            </a:r>
            <a:endParaRPr sz="1600" b="1">
              <a:solidFill>
                <a:srgbClr val="1D3B59"/>
              </a:solidFill>
              <a:latin typeface="Open Sans"/>
              <a:ea typeface="Open Sans"/>
              <a:cs typeface="Open Sans"/>
              <a:sym typeface="Open Sans"/>
            </a:endParaRPr>
          </a:p>
        </p:txBody>
      </p:sp>
      <p:sp>
        <p:nvSpPr>
          <p:cNvPr id="887" name="Google Shape;887;p101"/>
          <p:cNvSpPr/>
          <p:nvPr/>
        </p:nvSpPr>
        <p:spPr>
          <a:xfrm>
            <a:off x="2514600" y="5105400"/>
            <a:ext cx="1771650" cy="4572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rgbClr val="1D3B59"/>
                </a:solidFill>
                <a:latin typeface="Open Sans"/>
                <a:ea typeface="Open Sans"/>
                <a:cs typeface="Open Sans"/>
                <a:sym typeface="Open Sans"/>
              </a:rPr>
              <a:t>Strike Team</a:t>
            </a:r>
            <a:endParaRPr/>
          </a:p>
        </p:txBody>
      </p:sp>
      <p:sp>
        <p:nvSpPr>
          <p:cNvPr id="888" name="Google Shape;888;p101"/>
          <p:cNvSpPr/>
          <p:nvPr/>
        </p:nvSpPr>
        <p:spPr>
          <a:xfrm>
            <a:off x="2514600" y="5638800"/>
            <a:ext cx="1771650" cy="4572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rgbClr val="1D3B59"/>
                </a:solidFill>
                <a:latin typeface="Open Sans"/>
                <a:ea typeface="Open Sans"/>
                <a:cs typeface="Open Sans"/>
                <a:sym typeface="Open Sans"/>
              </a:rPr>
              <a:t>Single Resource</a:t>
            </a:r>
            <a:endParaRPr/>
          </a:p>
        </p:txBody>
      </p:sp>
      <p:cxnSp>
        <p:nvCxnSpPr>
          <p:cNvPr id="889" name="Google Shape;889;p101"/>
          <p:cNvCxnSpPr/>
          <p:nvPr/>
        </p:nvCxnSpPr>
        <p:spPr>
          <a:xfrm>
            <a:off x="2343150" y="4343400"/>
            <a:ext cx="0" cy="1447800"/>
          </a:xfrm>
          <a:prstGeom prst="straightConnector1">
            <a:avLst/>
          </a:prstGeom>
          <a:noFill/>
          <a:ln w="22225" cap="flat" cmpd="sng">
            <a:solidFill>
              <a:srgbClr val="000066"/>
            </a:solidFill>
            <a:prstDash val="solid"/>
            <a:round/>
            <a:headEnd type="none" w="med" len="med"/>
            <a:tailEnd type="none" w="med" len="med"/>
          </a:ln>
        </p:spPr>
      </p:cxnSp>
      <p:cxnSp>
        <p:nvCxnSpPr>
          <p:cNvPr id="890" name="Google Shape;890;p101"/>
          <p:cNvCxnSpPr/>
          <p:nvPr/>
        </p:nvCxnSpPr>
        <p:spPr>
          <a:xfrm>
            <a:off x="2336800" y="4343400"/>
            <a:ext cx="787400" cy="0"/>
          </a:xfrm>
          <a:prstGeom prst="straightConnector1">
            <a:avLst/>
          </a:prstGeom>
          <a:noFill/>
          <a:ln w="22225" cap="flat" cmpd="sng">
            <a:solidFill>
              <a:srgbClr val="000066"/>
            </a:solidFill>
            <a:prstDash val="solid"/>
            <a:round/>
            <a:headEnd type="none" w="med" len="med"/>
            <a:tailEnd type="none" w="med" len="med"/>
          </a:ln>
        </p:spPr>
      </p:cxnSp>
      <p:cxnSp>
        <p:nvCxnSpPr>
          <p:cNvPr id="891" name="Google Shape;891;p101"/>
          <p:cNvCxnSpPr/>
          <p:nvPr/>
        </p:nvCxnSpPr>
        <p:spPr>
          <a:xfrm>
            <a:off x="3124200" y="4038600"/>
            <a:ext cx="0" cy="304800"/>
          </a:xfrm>
          <a:prstGeom prst="straightConnector1">
            <a:avLst/>
          </a:prstGeom>
          <a:noFill/>
          <a:ln w="22225" cap="flat" cmpd="sng">
            <a:solidFill>
              <a:srgbClr val="000066"/>
            </a:solidFill>
            <a:prstDash val="solid"/>
            <a:round/>
            <a:headEnd type="none" w="med" len="med"/>
            <a:tailEnd type="none" w="med" len="med"/>
          </a:ln>
        </p:spPr>
      </p:cxnSp>
      <p:sp>
        <p:nvSpPr>
          <p:cNvPr id="892" name="Google Shape;892;p101"/>
          <p:cNvSpPr/>
          <p:nvPr/>
        </p:nvSpPr>
        <p:spPr>
          <a:xfrm>
            <a:off x="2209801" y="3657600"/>
            <a:ext cx="2124075" cy="4572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Operations Section</a:t>
            </a:r>
            <a:endParaRPr/>
          </a:p>
        </p:txBody>
      </p:sp>
      <p:pic>
        <p:nvPicPr>
          <p:cNvPr id="893" name="Google Shape;893;p101" descr="Org_17b"/>
          <p:cNvPicPr preferRelativeResize="0"/>
          <p:nvPr/>
        </p:nvPicPr>
        <p:blipFill rotWithShape="1">
          <a:blip r:embed="rId3">
            <a:alphaModFix/>
          </a:blip>
          <a:srcRect/>
          <a:stretch/>
        </p:blipFill>
        <p:spPr>
          <a:xfrm>
            <a:off x="6858000" y="4400550"/>
            <a:ext cx="4267200" cy="2305050"/>
          </a:xfrm>
          <a:prstGeom prst="rect">
            <a:avLst/>
          </a:prstGeom>
          <a:noFill/>
          <a:ln w="9525" cap="flat" cmpd="sng">
            <a:solidFill>
              <a:schemeClr val="lt1"/>
            </a:solidFill>
            <a:prstDash val="solid"/>
            <a:miter lim="800000"/>
            <a:headEnd type="none" w="sm" len="sm"/>
            <a:tailEnd type="none" w="sm" len="sm"/>
          </a:ln>
          <a:effectLst>
            <a:outerShdw dist="35921" dir="2700000" algn="ctr" rotWithShape="0">
              <a:srgbClr val="B2B2B2">
                <a:alpha val="49803"/>
              </a:srgbClr>
            </a:outerShdw>
          </a:effectLst>
        </p:spPr>
      </p:pic>
      <p:sp>
        <p:nvSpPr>
          <p:cNvPr id="894" name="Google Shape;894;p101"/>
          <p:cNvSpPr/>
          <p:nvPr/>
        </p:nvSpPr>
        <p:spPr>
          <a:xfrm>
            <a:off x="6400800" y="1524000"/>
            <a:ext cx="4876799" cy="1900520"/>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50000"/>
              </a:lnSpc>
              <a:spcBef>
                <a:spcPts val="0"/>
              </a:spcBef>
              <a:spcAft>
                <a:spcPts val="0"/>
              </a:spcAft>
              <a:buClr>
                <a:schemeClr val="dk1"/>
              </a:buClr>
              <a:buSzPts val="2000"/>
              <a:buFont typeface="Arial"/>
              <a:buChar char="•"/>
            </a:pPr>
            <a:r>
              <a:rPr lang="hi-IN" sz="2000">
                <a:solidFill>
                  <a:schemeClr val="dk1"/>
                </a:solidFill>
                <a:latin typeface="Open Sans"/>
                <a:ea typeface="Open Sans"/>
                <a:cs typeface="Open Sans"/>
                <a:sym typeface="Open Sans"/>
              </a:rPr>
              <a:t>टास्क फोर्स मिश्रित संसाधनों का एक संयोजन है, जिसमें सामान्य संचार होता है, जो टास्क फोर्स लीडर के प्रत्यक्ष पर्यवेक्षण में संचालित होता है।</a:t>
            </a:r>
            <a:endParaRPr sz="2000">
              <a:solidFill>
                <a:schemeClr val="dk1"/>
              </a:solidFill>
              <a:latin typeface="Open Sans"/>
              <a:ea typeface="Open Sans"/>
              <a:cs typeface="Open Sans"/>
              <a:sym typeface="Open Sans"/>
            </a:endParaRPr>
          </a:p>
        </p:txBody>
      </p:sp>
      <p:pic>
        <p:nvPicPr>
          <p:cNvPr id="895" name="Google Shape;895;p101" descr="C:\Users\Acer\Downloads\WhatsApp Image 2025-09-04 at 17.24.38 (1).jpeg"/>
          <p:cNvPicPr preferRelativeResize="0"/>
          <p:nvPr/>
        </p:nvPicPr>
        <p:blipFill rotWithShape="1">
          <a:blip r:embed="rId4">
            <a:alphaModFix/>
          </a:blip>
          <a:srcRect/>
          <a:stretch/>
        </p:blipFill>
        <p:spPr>
          <a:xfrm>
            <a:off x="152400" y="152400"/>
            <a:ext cx="990600" cy="990600"/>
          </a:xfrm>
          <a:prstGeom prst="rect">
            <a:avLst/>
          </a:prstGeom>
          <a:noFill/>
          <a:ln>
            <a:noFill/>
          </a:ln>
        </p:spPr>
      </p:pic>
      <p:pic>
        <p:nvPicPr>
          <p:cNvPr id="896" name="Google Shape;896;p101" descr="C:\Users\Acer\Downloads\WhatsApp Image 2025-09-04 at 17.24.38 (3).jpeg"/>
          <p:cNvPicPr preferRelativeResize="0"/>
          <p:nvPr/>
        </p:nvPicPr>
        <p:blipFill rotWithShape="1">
          <a:blip r:embed="rId5">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sp>
        <p:nvSpPr>
          <p:cNvPr id="901" name="Google Shape;901;p102"/>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2" name="Google Shape;902;p102"/>
          <p:cNvSpPr/>
          <p:nvPr/>
        </p:nvSpPr>
        <p:spPr>
          <a:xfrm>
            <a:off x="6248401" y="1676400"/>
            <a:ext cx="3928109" cy="4724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3" name="Google Shape;903;p102"/>
          <p:cNvSpPr/>
          <p:nvPr/>
        </p:nvSpPr>
        <p:spPr>
          <a:xfrm>
            <a:off x="2133600" y="1676400"/>
            <a:ext cx="4042410" cy="4724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4" name="Google Shape;904;p102"/>
          <p:cNvSpPr txBox="1">
            <a:spLocks noGrp="1"/>
          </p:cNvSpPr>
          <p:nvPr>
            <p:ph type="title"/>
          </p:nvPr>
        </p:nvSpPr>
        <p:spPr>
          <a:xfrm>
            <a:off x="3125470" y="953191"/>
            <a:ext cx="2002789" cy="382156"/>
          </a:xfrm>
          <a:prstGeom prst="rect">
            <a:avLst/>
          </a:prstGeom>
          <a:noFill/>
          <a:ln>
            <a:noFill/>
          </a:ln>
        </p:spPr>
        <p:txBody>
          <a:bodyPr spcFirstLastPara="1" wrap="square" lIns="0" tIns="12700" rIns="0" bIns="0" anchor="ctr" anchorCtr="0">
            <a:spAutoFit/>
          </a:bodyPr>
          <a:lstStyle/>
          <a:p>
            <a:pPr marL="12700" lvl="0" indent="0" algn="l" rtl="0">
              <a:lnSpc>
                <a:spcPct val="100000"/>
              </a:lnSpc>
              <a:spcBef>
                <a:spcPts val="0"/>
              </a:spcBef>
              <a:spcAft>
                <a:spcPts val="0"/>
              </a:spcAft>
              <a:buClr>
                <a:srgbClr val="FF0000"/>
              </a:buClr>
              <a:buSzPts val="2400"/>
              <a:buFont typeface="Calibri"/>
              <a:buNone/>
            </a:pPr>
            <a:r>
              <a:rPr lang="hi-IN" sz="2400" b="1">
                <a:solidFill>
                  <a:srgbClr val="FF0000"/>
                </a:solidFill>
              </a:rPr>
              <a:t>टास्क फ़ोर्स</a:t>
            </a:r>
            <a:r>
              <a:rPr lang="hi-IN" sz="2000">
                <a:solidFill>
                  <a:srgbClr val="FF0000"/>
                </a:solidFill>
              </a:rPr>
              <a:t> </a:t>
            </a:r>
            <a:endParaRPr sz="2000">
              <a:solidFill>
                <a:srgbClr val="FF0000"/>
              </a:solidFill>
            </a:endParaRPr>
          </a:p>
        </p:txBody>
      </p:sp>
      <p:sp>
        <p:nvSpPr>
          <p:cNvPr id="905" name="Google Shape;905;p102"/>
          <p:cNvSpPr txBox="1">
            <a:spLocks noGrp="1"/>
          </p:cNvSpPr>
          <p:nvPr>
            <p:ph type="sldNum" idx="12"/>
          </p:nvPr>
        </p:nvSpPr>
        <p:spPr>
          <a:xfrm>
            <a:off x="8145780" y="6299532"/>
            <a:ext cx="247650" cy="224154"/>
          </a:xfrm>
          <a:prstGeom prst="rect">
            <a:avLst/>
          </a:prstGeom>
          <a:noFill/>
          <a:ln>
            <a:noFill/>
          </a:ln>
        </p:spPr>
        <p:txBody>
          <a:bodyPr spcFirstLastPara="1" wrap="square" lIns="0" tIns="0" rIns="0" bIns="0" anchor="ctr" anchorCtr="0">
            <a:spAutoFit/>
          </a:bodyPr>
          <a:lstStyle/>
          <a:p>
            <a:pPr marL="122554" marR="0" lvl="0" indent="0" algn="l" rtl="0">
              <a:lnSpc>
                <a:spcPct val="117499"/>
              </a:lnSpc>
              <a:spcBef>
                <a:spcPts val="0"/>
              </a:spcBef>
              <a:spcAft>
                <a:spcPts val="0"/>
              </a:spcAft>
              <a:buNone/>
            </a:pPr>
            <a:fld id="{00000000-1234-1234-1234-123412341234}" type="slidenum">
              <a:rPr lang="hi-IN" sz="1400" b="0" i="0">
                <a:solidFill>
                  <a:schemeClr val="lt1"/>
                </a:solidFill>
                <a:latin typeface="Arial"/>
                <a:ea typeface="Arial"/>
                <a:cs typeface="Arial"/>
                <a:sym typeface="Arial"/>
              </a:rPr>
              <a:pPr marL="122554" marR="0" lvl="0" indent="0" algn="l" rtl="0">
                <a:lnSpc>
                  <a:spcPct val="117499"/>
                </a:lnSpc>
                <a:spcBef>
                  <a:spcPts val="0"/>
                </a:spcBef>
                <a:spcAft>
                  <a:spcPts val="0"/>
                </a:spcAft>
                <a:buNone/>
              </a:pPr>
              <a:t>37</a:t>
            </a:fld>
            <a:endParaRPr sz="1400" b="0" i="0">
              <a:solidFill>
                <a:schemeClr val="lt1"/>
              </a:solidFill>
              <a:latin typeface="Arial"/>
              <a:ea typeface="Arial"/>
              <a:cs typeface="Arial"/>
              <a:sym typeface="Arial"/>
            </a:endParaRPr>
          </a:p>
        </p:txBody>
      </p:sp>
      <p:pic>
        <p:nvPicPr>
          <p:cNvPr id="906" name="Google Shape;906;p102" descr="C:\Users\Acer\Downloads\WhatsApp Image 2025-09-04 at 17.24.38 (1).jpeg"/>
          <p:cNvPicPr preferRelativeResize="0"/>
          <p:nvPr/>
        </p:nvPicPr>
        <p:blipFill rotWithShape="1">
          <a:blip r:embed="rId5">
            <a:alphaModFix/>
          </a:blip>
          <a:srcRect/>
          <a:stretch/>
        </p:blipFill>
        <p:spPr>
          <a:xfrm>
            <a:off x="152400" y="152400"/>
            <a:ext cx="990600" cy="990600"/>
          </a:xfrm>
          <a:prstGeom prst="rect">
            <a:avLst/>
          </a:prstGeom>
          <a:noFill/>
          <a:ln>
            <a:noFill/>
          </a:ln>
        </p:spPr>
      </p:pic>
      <p:pic>
        <p:nvPicPr>
          <p:cNvPr id="907" name="Google Shape;907;p102" descr="C:\Users\Acer\Downloads\WhatsApp Image 2025-09-04 at 17.24.38 (3).jpeg"/>
          <p:cNvPicPr preferRelativeResize="0"/>
          <p:nvPr/>
        </p:nvPicPr>
        <p:blipFill rotWithShape="1">
          <a:blip r:embed="rId6">
            <a:alphaModFix/>
          </a:blip>
          <a:srcRect/>
          <a:stretch/>
        </p:blipFill>
        <p:spPr>
          <a:xfrm>
            <a:off x="11201400" y="228600"/>
            <a:ext cx="838200" cy="914400"/>
          </a:xfrm>
          <a:prstGeom prst="rect">
            <a:avLst/>
          </a:prstGeom>
          <a:noFill/>
          <a:ln>
            <a:noFill/>
          </a:ln>
        </p:spPr>
      </p:pic>
      <p:sp>
        <p:nvSpPr>
          <p:cNvPr id="908" name="Google Shape;908;p102"/>
          <p:cNvSpPr txBox="1"/>
          <p:nvPr/>
        </p:nvSpPr>
        <p:spPr>
          <a:xfrm>
            <a:off x="7063741" y="940825"/>
            <a:ext cx="6096000" cy="369332"/>
          </a:xfrm>
          <a:prstGeom prst="rect">
            <a:avLst/>
          </a:prstGeom>
          <a:noFill/>
          <a:ln>
            <a:noFill/>
          </a:ln>
        </p:spPr>
        <p:txBody>
          <a:bodyPr spcFirstLastPara="1" wrap="square" lIns="91425" tIns="45700" rIns="91425" bIns="45700" anchor="t" anchorCtr="0">
            <a:spAutoFit/>
          </a:bodyPr>
          <a:lstStyle/>
          <a:p>
            <a:pPr marL="12700" marR="0" lvl="0" indent="0" algn="l" rtl="0">
              <a:spcBef>
                <a:spcPts val="0"/>
              </a:spcBef>
              <a:spcAft>
                <a:spcPts val="0"/>
              </a:spcAft>
              <a:buNone/>
            </a:pPr>
            <a:r>
              <a:rPr lang="hi-IN" sz="1800" b="1">
                <a:solidFill>
                  <a:srgbClr val="FF0000"/>
                </a:solidFill>
                <a:latin typeface="Arial"/>
                <a:ea typeface="Arial"/>
                <a:cs typeface="Arial"/>
                <a:sym typeface="Arial"/>
              </a:rPr>
              <a:t>स्ट्राइक टीम </a:t>
            </a:r>
            <a:endParaRPr sz="1800">
              <a:solidFill>
                <a:srgbClr val="FF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912"/>
        <p:cNvGrpSpPr/>
        <p:nvPr/>
      </p:nvGrpSpPr>
      <p:grpSpPr>
        <a:xfrm>
          <a:off x="0" y="0"/>
          <a:ext cx="0" cy="0"/>
          <a:chOff x="0" y="0"/>
          <a:chExt cx="0" cy="0"/>
        </a:xfrm>
      </p:grpSpPr>
      <p:sp>
        <p:nvSpPr>
          <p:cNvPr id="913" name="Google Shape;913;p103"/>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4" name="Google Shape;914;p103"/>
          <p:cNvSpPr txBox="1">
            <a:spLocks noGrp="1"/>
          </p:cNvSpPr>
          <p:nvPr>
            <p:ph type="title"/>
          </p:nvPr>
        </p:nvSpPr>
        <p:spPr>
          <a:xfrm>
            <a:off x="381001" y="1933939"/>
            <a:ext cx="5105400" cy="809261"/>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rgbClr val="FF0000"/>
              </a:buClr>
              <a:buSzPts val="4000"/>
              <a:buFont typeface="Calibri"/>
              <a:buNone/>
            </a:pPr>
            <a:r>
              <a:rPr lang="hi-IN" sz="4000">
                <a:solidFill>
                  <a:srgbClr val="FF0000"/>
                </a:solidFill>
              </a:rPr>
              <a:t>योजना अनुभाग</a:t>
            </a:r>
            <a:endParaRPr sz="4000" b="1">
              <a:solidFill>
                <a:srgbClr val="FF0000"/>
              </a:solidFill>
              <a:latin typeface="Open Sans"/>
              <a:ea typeface="Open Sans"/>
              <a:cs typeface="Open Sans"/>
              <a:sym typeface="Open Sans"/>
            </a:endParaRPr>
          </a:p>
        </p:txBody>
      </p:sp>
      <p:sp>
        <p:nvSpPr>
          <p:cNvPr id="915" name="Google Shape;915;p103"/>
          <p:cNvSpPr txBox="1">
            <a:spLocks noGrp="1"/>
          </p:cNvSpPr>
          <p:nvPr>
            <p:ph type="body" idx="1"/>
          </p:nvPr>
        </p:nvSpPr>
        <p:spPr>
          <a:xfrm>
            <a:off x="6248400" y="1905000"/>
            <a:ext cx="5867400" cy="3523957"/>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000"/>
              <a:buChar char="•"/>
            </a:pPr>
            <a:r>
              <a:rPr lang="hi-IN" sz="2000"/>
              <a:t>संसाधन की स्थिति बनाए रखता है।</a:t>
            </a:r>
            <a:endParaRPr/>
          </a:p>
          <a:p>
            <a:pPr marL="228600" lvl="0" indent="-228600" algn="l" rtl="0">
              <a:lnSpc>
                <a:spcPct val="150000"/>
              </a:lnSpc>
              <a:spcBef>
                <a:spcPts val="1000"/>
              </a:spcBef>
              <a:spcAft>
                <a:spcPts val="0"/>
              </a:spcAft>
              <a:buClr>
                <a:schemeClr val="dk1"/>
              </a:buClr>
              <a:buSzPts val="2000"/>
              <a:buChar char="•"/>
            </a:pPr>
            <a:r>
              <a:rPr lang="hi-IN" sz="2000"/>
              <a:t>स्थिति की स्थिति बनाए रखता है और प्रदर्शित करता है।</a:t>
            </a:r>
            <a:endParaRPr/>
          </a:p>
          <a:p>
            <a:pPr marL="228600" lvl="0" indent="-228600" algn="l" rtl="0">
              <a:lnSpc>
                <a:spcPct val="150000"/>
              </a:lnSpc>
              <a:spcBef>
                <a:spcPts val="1000"/>
              </a:spcBef>
              <a:spcAft>
                <a:spcPts val="0"/>
              </a:spcAft>
              <a:buClr>
                <a:schemeClr val="dk1"/>
              </a:buClr>
              <a:buSzPts val="2000"/>
              <a:buChar char="•"/>
            </a:pPr>
            <a:r>
              <a:rPr lang="hi-IN" sz="2000"/>
              <a:t>घटना कार्य योजना तैयार करता है।</a:t>
            </a:r>
            <a:endParaRPr/>
          </a:p>
          <a:p>
            <a:pPr marL="228600" lvl="0" indent="-228600" algn="l" rtl="0">
              <a:lnSpc>
                <a:spcPct val="150000"/>
              </a:lnSpc>
              <a:spcBef>
                <a:spcPts val="1000"/>
              </a:spcBef>
              <a:spcAft>
                <a:spcPts val="0"/>
              </a:spcAft>
              <a:buClr>
                <a:schemeClr val="dk1"/>
              </a:buClr>
              <a:buSzPts val="2000"/>
              <a:buChar char="•"/>
            </a:pPr>
            <a:r>
              <a:rPr lang="hi-IN" sz="2000"/>
              <a:t>दस्तावेज़ीकरण सेवाएँ प्रदान करता है।</a:t>
            </a:r>
            <a:endParaRPr/>
          </a:p>
          <a:p>
            <a:pPr marL="228600" lvl="0" indent="-228600" algn="l" rtl="0">
              <a:lnSpc>
                <a:spcPct val="150000"/>
              </a:lnSpc>
              <a:spcBef>
                <a:spcPts val="1000"/>
              </a:spcBef>
              <a:spcAft>
                <a:spcPts val="0"/>
              </a:spcAft>
              <a:buClr>
                <a:schemeClr val="dk1"/>
              </a:buClr>
              <a:buSzPts val="2000"/>
              <a:buChar char="•"/>
            </a:pPr>
            <a:r>
              <a:rPr lang="hi-IN" sz="2000"/>
              <a:t>विमुद्रीकरण योजना तैयार करता है।</a:t>
            </a:r>
            <a:endParaRPr sz="2000"/>
          </a:p>
        </p:txBody>
      </p:sp>
      <p:pic>
        <p:nvPicPr>
          <p:cNvPr id="916" name="Google Shape;916;p103"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917" name="Google Shape;917;p103"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5">
                                            <p:txEl>
                                              <p:pRg st="0" end="0"/>
                                            </p:txEl>
                                          </p:spTgt>
                                        </p:tgtEl>
                                        <p:attrNameLst>
                                          <p:attrName>style.visibility</p:attrName>
                                        </p:attrNameLst>
                                      </p:cBhvr>
                                      <p:to>
                                        <p:strVal val="visible"/>
                                      </p:to>
                                    </p:set>
                                    <p:animEffect transition="in" filter="fade">
                                      <p:cBhvr>
                                        <p:cTn id="7" dur="2000"/>
                                        <p:tgtEl>
                                          <p:spTgt spid="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5">
                                            <p:txEl>
                                              <p:pRg st="1" end="1"/>
                                            </p:txEl>
                                          </p:spTgt>
                                        </p:tgtEl>
                                        <p:attrNameLst>
                                          <p:attrName>style.visibility</p:attrName>
                                        </p:attrNameLst>
                                      </p:cBhvr>
                                      <p:to>
                                        <p:strVal val="visible"/>
                                      </p:to>
                                    </p:set>
                                    <p:animEffect transition="in" filter="fade">
                                      <p:cBhvr>
                                        <p:cTn id="12" dur="2000"/>
                                        <p:tgtEl>
                                          <p:spTgt spid="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5">
                                            <p:txEl>
                                              <p:pRg st="2" end="2"/>
                                            </p:txEl>
                                          </p:spTgt>
                                        </p:tgtEl>
                                        <p:attrNameLst>
                                          <p:attrName>style.visibility</p:attrName>
                                        </p:attrNameLst>
                                      </p:cBhvr>
                                      <p:to>
                                        <p:strVal val="visible"/>
                                      </p:to>
                                    </p:set>
                                    <p:animEffect transition="in" filter="fade">
                                      <p:cBhvr>
                                        <p:cTn id="17" dur="2000"/>
                                        <p:tgtEl>
                                          <p:spTgt spid="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5">
                                            <p:txEl>
                                              <p:pRg st="3" end="3"/>
                                            </p:txEl>
                                          </p:spTgt>
                                        </p:tgtEl>
                                        <p:attrNameLst>
                                          <p:attrName>style.visibility</p:attrName>
                                        </p:attrNameLst>
                                      </p:cBhvr>
                                      <p:to>
                                        <p:strVal val="visible"/>
                                      </p:to>
                                    </p:set>
                                    <p:animEffect transition="in" filter="fade">
                                      <p:cBhvr>
                                        <p:cTn id="22" dur="2000"/>
                                        <p:tgtEl>
                                          <p:spTgt spid="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5">
                                            <p:txEl>
                                              <p:pRg st="4" end="4"/>
                                            </p:txEl>
                                          </p:spTgt>
                                        </p:tgtEl>
                                        <p:attrNameLst>
                                          <p:attrName>style.visibility</p:attrName>
                                        </p:attrNameLst>
                                      </p:cBhvr>
                                      <p:to>
                                        <p:strVal val="visible"/>
                                      </p:to>
                                    </p:set>
                                    <p:animEffect transition="in" filter="fade">
                                      <p:cBhvr>
                                        <p:cTn id="27" dur="2000"/>
                                        <p:tgtEl>
                                          <p:spTgt spid="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921"/>
        <p:cNvGrpSpPr/>
        <p:nvPr/>
      </p:nvGrpSpPr>
      <p:grpSpPr>
        <a:xfrm>
          <a:off x="0" y="0"/>
          <a:ext cx="0" cy="0"/>
          <a:chOff x="0" y="0"/>
          <a:chExt cx="0" cy="0"/>
        </a:xfrm>
      </p:grpSpPr>
      <p:sp>
        <p:nvSpPr>
          <p:cNvPr id="922" name="Google Shape;922;p104"/>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3" name="Google Shape;923;p104"/>
          <p:cNvSpPr txBox="1">
            <a:spLocks noGrp="1"/>
          </p:cNvSpPr>
          <p:nvPr>
            <p:ph type="title"/>
          </p:nvPr>
        </p:nvSpPr>
        <p:spPr>
          <a:xfrm>
            <a:off x="685800" y="1752600"/>
            <a:ext cx="5181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योजना अनुभाग प्रमुख</a:t>
            </a:r>
            <a:endParaRPr sz="4000" b="1">
              <a:solidFill>
                <a:srgbClr val="FF0000"/>
              </a:solidFill>
              <a:latin typeface="Open Sans"/>
              <a:ea typeface="Open Sans"/>
              <a:cs typeface="Open Sans"/>
              <a:sym typeface="Open Sans"/>
            </a:endParaRPr>
          </a:p>
        </p:txBody>
      </p:sp>
      <p:sp>
        <p:nvSpPr>
          <p:cNvPr id="924" name="Google Shape;924;p104"/>
          <p:cNvSpPr txBox="1">
            <a:spLocks noGrp="1"/>
          </p:cNvSpPr>
          <p:nvPr>
            <p:ph type="body" idx="1"/>
          </p:nvPr>
        </p:nvSpPr>
        <p:spPr>
          <a:xfrm>
            <a:off x="6400800" y="1419392"/>
            <a:ext cx="4876800" cy="498598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400"/>
              <a:buNone/>
            </a:pPr>
            <a:r>
              <a:rPr lang="hi-IN" sz="2400"/>
              <a:t> </a:t>
            </a:r>
            <a:r>
              <a:rPr lang="hi-IN" sz="2000"/>
              <a:t>योजना अनुभाग प्रमुख:</a:t>
            </a:r>
            <a:endParaRPr sz="2000"/>
          </a:p>
          <a:p>
            <a:pPr marL="228600" lvl="0" indent="-228600" algn="l" rtl="0">
              <a:lnSpc>
                <a:spcPct val="150000"/>
              </a:lnSpc>
              <a:spcBef>
                <a:spcPts val="1000"/>
              </a:spcBef>
              <a:spcAft>
                <a:spcPts val="0"/>
              </a:spcAft>
              <a:buClr>
                <a:schemeClr val="dk1"/>
              </a:buClr>
              <a:buSzPts val="2000"/>
              <a:buChar char="•"/>
            </a:pPr>
            <a:r>
              <a:rPr lang="hi-IN" sz="2000"/>
              <a:t>सूचना और खुफिया जानकारी एकत्र करता है, उसका विश्लेषण करता है और उसका प्रसार करता है।</a:t>
            </a:r>
            <a:endParaRPr/>
          </a:p>
          <a:p>
            <a:pPr marL="228600" lvl="0" indent="-228600" algn="l" rtl="0">
              <a:lnSpc>
                <a:spcPct val="150000"/>
              </a:lnSpc>
              <a:spcBef>
                <a:spcPts val="1000"/>
              </a:spcBef>
              <a:spcAft>
                <a:spcPts val="0"/>
              </a:spcAft>
              <a:buClr>
                <a:schemeClr val="dk1"/>
              </a:buClr>
              <a:buSzPts val="2000"/>
              <a:buChar char="•"/>
            </a:pPr>
            <a:r>
              <a:rPr lang="hi-IN" sz="2000"/>
              <a:t>योजना प्रक्रिया का प्रबंधन करता है।</a:t>
            </a:r>
            <a:endParaRPr/>
          </a:p>
          <a:p>
            <a:pPr marL="228600" lvl="0" indent="-228600" algn="l" rtl="0">
              <a:lnSpc>
                <a:spcPct val="150000"/>
              </a:lnSpc>
              <a:spcBef>
                <a:spcPts val="1000"/>
              </a:spcBef>
              <a:spcAft>
                <a:spcPts val="0"/>
              </a:spcAft>
              <a:buClr>
                <a:schemeClr val="dk1"/>
              </a:buClr>
              <a:buSzPts val="2000"/>
              <a:buChar char="•"/>
            </a:pPr>
            <a:r>
              <a:rPr lang="hi-IN" sz="2000"/>
              <a:t>आईएपी संकलित करता है।</a:t>
            </a:r>
            <a:endParaRPr/>
          </a:p>
          <a:p>
            <a:pPr marL="228600" lvl="0" indent="-228600" algn="l" rtl="0">
              <a:lnSpc>
                <a:spcPct val="150000"/>
              </a:lnSpc>
              <a:spcBef>
                <a:spcPts val="1000"/>
              </a:spcBef>
              <a:spcAft>
                <a:spcPts val="0"/>
              </a:spcAft>
              <a:buClr>
                <a:schemeClr val="dk1"/>
              </a:buClr>
              <a:buSzPts val="2000"/>
              <a:buChar char="•"/>
            </a:pPr>
            <a:r>
              <a:rPr lang="hi-IN" sz="2000"/>
              <a:t>तकनीकी विशेषज्ञों का प्रबंधन करता है।</a:t>
            </a:r>
            <a:r>
              <a:rPr lang="hi-IN" sz="2000">
                <a:solidFill>
                  <a:srgbClr val="FFC000"/>
                </a:solidFill>
                <a:latin typeface="Open Sans"/>
                <a:ea typeface="Open Sans"/>
                <a:cs typeface="Open Sans"/>
                <a:sym typeface="Open Sans"/>
              </a:rPr>
              <a:t>.</a:t>
            </a:r>
            <a:endParaRPr/>
          </a:p>
        </p:txBody>
      </p:sp>
      <p:pic>
        <p:nvPicPr>
          <p:cNvPr id="925" name="Google Shape;925;p104"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926" name="Google Shape;926;p104"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4">
                                            <p:txEl>
                                              <p:pRg st="0" end="0"/>
                                            </p:txEl>
                                          </p:spTgt>
                                        </p:tgtEl>
                                        <p:attrNameLst>
                                          <p:attrName>style.visibility</p:attrName>
                                        </p:attrNameLst>
                                      </p:cBhvr>
                                      <p:to>
                                        <p:strVal val="visible"/>
                                      </p:to>
                                    </p:set>
                                    <p:animEffect transition="in" filter="fade">
                                      <p:cBhvr>
                                        <p:cTn id="7" dur="2000"/>
                                        <p:tgtEl>
                                          <p:spTgt spid="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4">
                                            <p:txEl>
                                              <p:pRg st="1" end="1"/>
                                            </p:txEl>
                                          </p:spTgt>
                                        </p:tgtEl>
                                        <p:attrNameLst>
                                          <p:attrName>style.visibility</p:attrName>
                                        </p:attrNameLst>
                                      </p:cBhvr>
                                      <p:to>
                                        <p:strVal val="visible"/>
                                      </p:to>
                                    </p:set>
                                    <p:animEffect transition="in" filter="fade">
                                      <p:cBhvr>
                                        <p:cTn id="12" dur="2000"/>
                                        <p:tgtEl>
                                          <p:spTgt spid="9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4">
                                            <p:txEl>
                                              <p:pRg st="2" end="2"/>
                                            </p:txEl>
                                          </p:spTgt>
                                        </p:tgtEl>
                                        <p:attrNameLst>
                                          <p:attrName>style.visibility</p:attrName>
                                        </p:attrNameLst>
                                      </p:cBhvr>
                                      <p:to>
                                        <p:strVal val="visible"/>
                                      </p:to>
                                    </p:set>
                                    <p:animEffect transition="in" filter="fade">
                                      <p:cBhvr>
                                        <p:cTn id="17" dur="2000"/>
                                        <p:tgtEl>
                                          <p:spTgt spid="9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4">
                                            <p:txEl>
                                              <p:pRg st="3" end="3"/>
                                            </p:txEl>
                                          </p:spTgt>
                                        </p:tgtEl>
                                        <p:attrNameLst>
                                          <p:attrName>style.visibility</p:attrName>
                                        </p:attrNameLst>
                                      </p:cBhvr>
                                      <p:to>
                                        <p:strVal val="visible"/>
                                      </p:to>
                                    </p:set>
                                    <p:animEffect transition="in" filter="fade">
                                      <p:cBhvr>
                                        <p:cTn id="22" dur="2000"/>
                                        <p:tgtEl>
                                          <p:spTgt spid="9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4">
                                            <p:txEl>
                                              <p:pRg st="4" end="4"/>
                                            </p:txEl>
                                          </p:spTgt>
                                        </p:tgtEl>
                                        <p:attrNameLst>
                                          <p:attrName>style.visibility</p:attrName>
                                        </p:attrNameLst>
                                      </p:cBhvr>
                                      <p:to>
                                        <p:strVal val="visible"/>
                                      </p:to>
                                    </p:set>
                                    <p:animEffect transition="in" filter="fade">
                                      <p:cBhvr>
                                        <p:cTn id="27" dur="2000"/>
                                        <p:tgtEl>
                                          <p:spTgt spid="9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484"/>
        <p:cNvGrpSpPr/>
        <p:nvPr/>
      </p:nvGrpSpPr>
      <p:grpSpPr>
        <a:xfrm>
          <a:off x="0" y="0"/>
          <a:ext cx="0" cy="0"/>
          <a:chOff x="0" y="0"/>
          <a:chExt cx="0" cy="0"/>
        </a:xfrm>
      </p:grpSpPr>
      <p:sp>
        <p:nvSpPr>
          <p:cNvPr id="485" name="Google Shape;485;p69"/>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69"/>
          <p:cNvSpPr/>
          <p:nvPr/>
        </p:nvSpPr>
        <p:spPr>
          <a:xfrm>
            <a:off x="1066800" y="3013502"/>
            <a:ext cx="5094664"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4000" b="1">
                <a:solidFill>
                  <a:srgbClr val="FF0000"/>
                </a:solidFill>
                <a:latin typeface="Calibri"/>
                <a:ea typeface="Calibri"/>
                <a:cs typeface="Calibri"/>
                <a:sym typeface="Calibri"/>
              </a:rPr>
              <a:t>आई.आर.एस की उत्पत्ति</a:t>
            </a:r>
            <a:endParaRPr sz="1400" b="1">
              <a:solidFill>
                <a:srgbClr val="FF0000"/>
              </a:solidFill>
              <a:latin typeface="Calibri"/>
              <a:ea typeface="Calibri"/>
              <a:cs typeface="Calibri"/>
              <a:sym typeface="Calibri"/>
            </a:endParaRPr>
          </a:p>
        </p:txBody>
      </p:sp>
      <p:sp>
        <p:nvSpPr>
          <p:cNvPr id="487" name="Google Shape;487;p69"/>
          <p:cNvSpPr txBox="1">
            <a:spLocks noGrp="1"/>
          </p:cNvSpPr>
          <p:nvPr>
            <p:ph type="body" idx="1"/>
          </p:nvPr>
        </p:nvSpPr>
        <p:spPr>
          <a:xfrm>
            <a:off x="6248400" y="609600"/>
            <a:ext cx="5791200" cy="5867400"/>
          </a:xfrm>
          <a:prstGeom prst="rect">
            <a:avLst/>
          </a:prstGeom>
          <a:noFill/>
          <a:ln>
            <a:noFill/>
          </a:ln>
        </p:spPr>
        <p:txBody>
          <a:bodyPr spcFirstLastPara="1" wrap="square" lIns="91425" tIns="45700" rIns="91425" bIns="45700" anchor="t" anchorCtr="0">
            <a:normAutofit fontScale="55000" lnSpcReduction="20000"/>
          </a:bodyPr>
          <a:lstStyle/>
          <a:p>
            <a:pPr marL="0" lvl="0" indent="0" algn="just" rtl="0">
              <a:lnSpc>
                <a:spcPct val="100000"/>
              </a:lnSpc>
              <a:spcBef>
                <a:spcPts val="0"/>
              </a:spcBef>
              <a:spcAft>
                <a:spcPts val="0"/>
              </a:spcAft>
              <a:buClr>
                <a:srgbClr val="E48312"/>
              </a:buClr>
              <a:buSzPct val="100000"/>
              <a:buNone/>
            </a:pPr>
            <a:endParaRPr sz="2800">
              <a:solidFill>
                <a:srgbClr val="000000"/>
              </a:solidFill>
              <a:latin typeface="Open Sans"/>
              <a:ea typeface="Open Sans"/>
              <a:cs typeface="Open Sans"/>
              <a:sym typeface="Open Sans"/>
            </a:endParaRPr>
          </a:p>
          <a:p>
            <a:pPr marL="228600" lvl="0" indent="-130810" algn="just" rtl="0">
              <a:lnSpc>
                <a:spcPct val="100000"/>
              </a:lnSpc>
              <a:spcBef>
                <a:spcPts val="1000"/>
              </a:spcBef>
              <a:spcAft>
                <a:spcPts val="0"/>
              </a:spcAft>
              <a:buClr>
                <a:srgbClr val="E48312"/>
              </a:buClr>
              <a:buSzPct val="100000"/>
              <a:buFont typeface="Arial"/>
              <a:buNone/>
            </a:pPr>
            <a:endParaRPr sz="2800">
              <a:solidFill>
                <a:srgbClr val="000000"/>
              </a:solidFill>
              <a:latin typeface="Open Sans"/>
              <a:ea typeface="Open Sans"/>
              <a:cs typeface="Open Sans"/>
              <a:sym typeface="Open Sans"/>
            </a:endParaRPr>
          </a:p>
          <a:p>
            <a:pPr marL="228600" lvl="0" indent="-228600" algn="just" rtl="0">
              <a:lnSpc>
                <a:spcPct val="100000"/>
              </a:lnSpc>
              <a:spcBef>
                <a:spcPts val="1000"/>
              </a:spcBef>
              <a:spcAft>
                <a:spcPts val="0"/>
              </a:spcAft>
              <a:buClr>
                <a:srgbClr val="E48312"/>
              </a:buClr>
              <a:buSzPct val="100000"/>
              <a:buFont typeface="Arial"/>
              <a:buChar char="•"/>
            </a:pPr>
            <a:r>
              <a:rPr lang="hi-IN" sz="3600">
                <a:solidFill>
                  <a:srgbClr val="000000"/>
                </a:solidFill>
                <a:latin typeface="Open Sans"/>
                <a:ea typeface="Open Sans"/>
                <a:cs typeface="Open Sans"/>
                <a:sym typeface="Open Sans"/>
              </a:rPr>
              <a:t>भारत सरकार ने आपदा प्रबंधन के लिए विश्व की सर्वोत्तम प्रथाओं को अपनाने का निर्णय लिया।</a:t>
            </a:r>
            <a:endParaRPr/>
          </a:p>
          <a:p>
            <a:pPr marL="228600" lvl="0" indent="-102870" algn="just" rtl="0">
              <a:lnSpc>
                <a:spcPct val="100000"/>
              </a:lnSpc>
              <a:spcBef>
                <a:spcPts val="1000"/>
              </a:spcBef>
              <a:spcAft>
                <a:spcPts val="0"/>
              </a:spcAft>
              <a:buClr>
                <a:srgbClr val="E48312"/>
              </a:buClr>
              <a:buSzPct val="100000"/>
              <a:buFont typeface="Arial"/>
              <a:buNone/>
            </a:pPr>
            <a:endParaRPr sz="3600">
              <a:solidFill>
                <a:srgbClr val="000000"/>
              </a:solidFill>
              <a:latin typeface="Open Sans"/>
              <a:ea typeface="Open Sans"/>
              <a:cs typeface="Open Sans"/>
              <a:sym typeface="Open Sans"/>
            </a:endParaRPr>
          </a:p>
          <a:p>
            <a:pPr marL="228600" lvl="0" indent="-228600" algn="just" rtl="0">
              <a:lnSpc>
                <a:spcPct val="100000"/>
              </a:lnSpc>
              <a:spcBef>
                <a:spcPts val="1000"/>
              </a:spcBef>
              <a:spcAft>
                <a:spcPts val="0"/>
              </a:spcAft>
              <a:buClr>
                <a:srgbClr val="000000"/>
              </a:buClr>
              <a:buSzPct val="100000"/>
              <a:buFont typeface="Arial"/>
              <a:buChar char="•"/>
            </a:pPr>
            <a:r>
              <a:rPr lang="hi-IN" sz="3600">
                <a:solidFill>
                  <a:srgbClr val="000000"/>
                </a:solidFill>
                <a:latin typeface="Open Sans"/>
                <a:ea typeface="Open Sans"/>
                <a:cs typeface="Open Sans"/>
                <a:sym typeface="Open Sans"/>
              </a:rPr>
              <a:t>चूँकि घटना नियंत्रण प्रणाली विश्व की सर्वोत्तम प्रथाओं में से एक थी और ऑस्ट्रेलिया, कनाडा, यूनाइटेड किंगडम आदि जैसे देशों द्वारा अपनाई गई थी, भारत सरकार ने 2003 में ICS को अपनाने का निर्णय लिया। </a:t>
            </a:r>
            <a:endParaRPr/>
          </a:p>
          <a:p>
            <a:pPr marL="228600" lvl="0" indent="-102870" algn="just" rtl="0">
              <a:lnSpc>
                <a:spcPct val="100000"/>
              </a:lnSpc>
              <a:spcBef>
                <a:spcPts val="1000"/>
              </a:spcBef>
              <a:spcAft>
                <a:spcPts val="0"/>
              </a:spcAft>
              <a:buClr>
                <a:schemeClr val="dk1"/>
              </a:buClr>
              <a:buSzPct val="100000"/>
              <a:buFont typeface="Arial"/>
              <a:buNone/>
            </a:pPr>
            <a:endParaRPr sz="3600">
              <a:solidFill>
                <a:srgbClr val="000000"/>
              </a:solidFill>
              <a:latin typeface="Open Sans"/>
              <a:ea typeface="Open Sans"/>
              <a:cs typeface="Open Sans"/>
              <a:sym typeface="Open Sans"/>
            </a:endParaRPr>
          </a:p>
          <a:p>
            <a:pPr marL="228600" lvl="0" indent="-228600" algn="just" rtl="0">
              <a:lnSpc>
                <a:spcPct val="100000"/>
              </a:lnSpc>
              <a:spcBef>
                <a:spcPts val="1000"/>
              </a:spcBef>
              <a:spcAft>
                <a:spcPts val="0"/>
              </a:spcAft>
              <a:buClr>
                <a:srgbClr val="000000"/>
              </a:buClr>
              <a:buSzPct val="100000"/>
              <a:buFont typeface="Arial"/>
              <a:buChar char="•"/>
            </a:pPr>
            <a:r>
              <a:rPr lang="hi-IN" sz="3600">
                <a:solidFill>
                  <a:srgbClr val="000000"/>
                </a:solidFill>
                <a:latin typeface="Open Sans"/>
                <a:ea typeface="Open Sans"/>
                <a:cs typeface="Open Sans"/>
                <a:sym typeface="Open Sans"/>
              </a:rPr>
              <a:t>2007 में, NDMA ने महसूस किया कि ICS को अपनाया जाना चाहिए और इसके सफल कार्यान्वयन के लिए देश में प्रामाणिक दिशानिर्देश जारी किए जाने चाहिए।</a:t>
            </a:r>
            <a:endParaRPr/>
          </a:p>
          <a:p>
            <a:pPr marL="228600" lvl="0" indent="-102870" algn="just" rtl="0">
              <a:lnSpc>
                <a:spcPct val="100000"/>
              </a:lnSpc>
              <a:spcBef>
                <a:spcPts val="1000"/>
              </a:spcBef>
              <a:spcAft>
                <a:spcPts val="0"/>
              </a:spcAft>
              <a:buClr>
                <a:schemeClr val="dk1"/>
              </a:buClr>
              <a:buSzPct val="100000"/>
              <a:buFont typeface="Arial"/>
              <a:buNone/>
            </a:pPr>
            <a:endParaRPr sz="3600">
              <a:solidFill>
                <a:srgbClr val="000000"/>
              </a:solidFill>
              <a:latin typeface="Open Sans"/>
              <a:ea typeface="Open Sans"/>
              <a:cs typeface="Open Sans"/>
              <a:sym typeface="Open Sans"/>
            </a:endParaRPr>
          </a:p>
          <a:p>
            <a:pPr marL="228600" lvl="0" indent="-228600" algn="just" rtl="0">
              <a:lnSpc>
                <a:spcPct val="100000"/>
              </a:lnSpc>
              <a:spcBef>
                <a:spcPts val="1000"/>
              </a:spcBef>
              <a:spcAft>
                <a:spcPts val="0"/>
              </a:spcAft>
              <a:buClr>
                <a:srgbClr val="000000"/>
              </a:buClr>
              <a:buSzPct val="100000"/>
              <a:buFont typeface="Arial"/>
              <a:buChar char="•"/>
            </a:pPr>
            <a:r>
              <a:rPr lang="hi-IN" sz="3600">
                <a:solidFill>
                  <a:srgbClr val="000000"/>
                </a:solidFill>
                <a:latin typeface="Open Sans"/>
                <a:ea typeface="Open Sans"/>
                <a:cs typeface="Open Sans"/>
                <a:sym typeface="Open Sans"/>
              </a:rPr>
              <a:t>NDMA ने जुलाई 2010 में "घटना प्रतिक्रिया प्रणाली" पर दिशानिर्देश जारी किए </a:t>
            </a:r>
            <a:endParaRPr sz="3600">
              <a:solidFill>
                <a:srgbClr val="000000"/>
              </a:solidFill>
              <a:latin typeface="Open Sans"/>
              <a:ea typeface="Open Sans"/>
              <a:cs typeface="Open Sans"/>
              <a:sym typeface="Open Sans"/>
            </a:endParaRPr>
          </a:p>
          <a:p>
            <a:pPr marL="228600" lvl="0" indent="-130810" algn="l" rtl="0">
              <a:lnSpc>
                <a:spcPct val="90000"/>
              </a:lnSpc>
              <a:spcBef>
                <a:spcPts val="1000"/>
              </a:spcBef>
              <a:spcAft>
                <a:spcPts val="0"/>
              </a:spcAft>
              <a:buClr>
                <a:schemeClr val="dk1"/>
              </a:buClr>
              <a:buSzPct val="100000"/>
              <a:buNone/>
            </a:pPr>
            <a:endParaRPr/>
          </a:p>
        </p:txBody>
      </p:sp>
      <p:pic>
        <p:nvPicPr>
          <p:cNvPr id="488" name="Google Shape;488;p69"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489" name="Google Shape;489;p69"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Shape 930"/>
        <p:cNvGrpSpPr/>
        <p:nvPr/>
      </p:nvGrpSpPr>
      <p:grpSpPr>
        <a:xfrm>
          <a:off x="0" y="0"/>
          <a:ext cx="0" cy="0"/>
          <a:chOff x="0" y="0"/>
          <a:chExt cx="0" cy="0"/>
        </a:xfrm>
      </p:grpSpPr>
      <p:sp>
        <p:nvSpPr>
          <p:cNvPr id="931" name="Google Shape;931;p105"/>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2" name="Google Shape;932;p105"/>
          <p:cNvSpPr txBox="1">
            <a:spLocks noGrp="1"/>
          </p:cNvSpPr>
          <p:nvPr>
            <p:ph type="title"/>
          </p:nvPr>
        </p:nvSpPr>
        <p:spPr>
          <a:xfrm>
            <a:off x="914400" y="1284813"/>
            <a:ext cx="4620629" cy="13059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000"/>
              <a:buFont typeface="Calibri"/>
              <a:buNone/>
            </a:pPr>
            <a:r>
              <a:rPr lang="hi-IN" sz="4000" b="1">
                <a:solidFill>
                  <a:srgbClr val="FF0000"/>
                </a:solidFill>
              </a:rPr>
              <a:t>योजना अनुभाग: संसाधन इकाई</a:t>
            </a:r>
            <a:endParaRPr sz="4000" b="1">
              <a:solidFill>
                <a:srgbClr val="FF0000"/>
              </a:solidFill>
            </a:endParaRPr>
          </a:p>
        </p:txBody>
      </p:sp>
      <p:sp>
        <p:nvSpPr>
          <p:cNvPr id="933" name="Google Shape;933;p105"/>
          <p:cNvSpPr txBox="1">
            <a:spLocks noGrp="1"/>
          </p:cNvSpPr>
          <p:nvPr>
            <p:ph type="body" idx="1"/>
          </p:nvPr>
        </p:nvSpPr>
        <p:spPr>
          <a:xfrm>
            <a:off x="6411770" y="1589613"/>
            <a:ext cx="5704030" cy="4353987"/>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000"/>
              <a:buChar char="•"/>
            </a:pPr>
            <a:r>
              <a:rPr lang="hi-IN" sz="2000">
                <a:latin typeface="Open Sans"/>
                <a:ea typeface="Open Sans"/>
                <a:cs typeface="Open Sans"/>
                <a:sym typeface="Open Sans"/>
              </a:rPr>
              <a:t>सभी चेक-इन गतिविधियाँ संचालित करता है और सभी घटना संसाधनों की स्थिति बनाए रखता है।</a:t>
            </a:r>
            <a:endParaRPr/>
          </a:p>
          <a:p>
            <a:pPr marL="228600" lvl="0" indent="-152400" algn="just" rtl="0">
              <a:lnSpc>
                <a:spcPct val="150000"/>
              </a:lnSpc>
              <a:spcBef>
                <a:spcPts val="1000"/>
              </a:spcBef>
              <a:spcAft>
                <a:spcPts val="0"/>
              </a:spcAft>
              <a:buClr>
                <a:schemeClr val="dk1"/>
              </a:buClr>
              <a:buSzPts val="1200"/>
              <a:buNone/>
            </a:pPr>
            <a:endParaRPr sz="1200">
              <a:latin typeface="Open Sans"/>
              <a:ea typeface="Open Sans"/>
              <a:cs typeface="Open Sans"/>
              <a:sym typeface="Open Sans"/>
            </a:endParaRPr>
          </a:p>
          <a:p>
            <a:pPr marL="228600" lvl="0" indent="-228600" algn="just" rtl="0">
              <a:lnSpc>
                <a:spcPct val="150000"/>
              </a:lnSpc>
              <a:spcBef>
                <a:spcPts val="1000"/>
              </a:spcBef>
              <a:spcAft>
                <a:spcPts val="0"/>
              </a:spcAft>
              <a:buClr>
                <a:schemeClr val="dk1"/>
              </a:buClr>
              <a:buSzPts val="2000"/>
              <a:buChar char="•"/>
            </a:pPr>
            <a:r>
              <a:rPr lang="hi-IN" sz="2000">
                <a:latin typeface="Open Sans"/>
                <a:ea typeface="Open Sans"/>
                <a:cs typeface="Open Sans"/>
                <a:sym typeface="Open Sans"/>
              </a:rPr>
              <a:t>लिखित घटना कार्य योजना तैयार करने में महत्वपूर्ण भूमिका निभाता है।</a:t>
            </a:r>
            <a:endParaRPr sz="2000">
              <a:latin typeface="Open Sans"/>
              <a:ea typeface="Open Sans"/>
              <a:cs typeface="Open Sans"/>
              <a:sym typeface="Open Sans"/>
            </a:endParaRPr>
          </a:p>
          <a:p>
            <a:pPr marL="228600" lvl="0" indent="-50800" algn="just" rtl="0">
              <a:lnSpc>
                <a:spcPct val="90000"/>
              </a:lnSpc>
              <a:spcBef>
                <a:spcPts val="1000"/>
              </a:spcBef>
              <a:spcAft>
                <a:spcPts val="0"/>
              </a:spcAft>
              <a:buClr>
                <a:schemeClr val="dk1"/>
              </a:buClr>
              <a:buSzPts val="2800"/>
              <a:buNone/>
            </a:pPr>
            <a:endParaRPr>
              <a:solidFill>
                <a:srgbClr val="FFC000"/>
              </a:solidFill>
              <a:latin typeface="Open Sans"/>
              <a:ea typeface="Open Sans"/>
              <a:cs typeface="Open Sans"/>
              <a:sym typeface="Open Sans"/>
            </a:endParaRPr>
          </a:p>
        </p:txBody>
      </p:sp>
      <p:grpSp>
        <p:nvGrpSpPr>
          <p:cNvPr id="934" name="Google Shape;934;p105"/>
          <p:cNvGrpSpPr/>
          <p:nvPr/>
        </p:nvGrpSpPr>
        <p:grpSpPr>
          <a:xfrm>
            <a:off x="1676400" y="3707339"/>
            <a:ext cx="3689420" cy="2779709"/>
            <a:chOff x="558800" y="1908175"/>
            <a:chExt cx="3657600" cy="4111625"/>
          </a:xfrm>
        </p:grpSpPr>
        <p:cxnSp>
          <p:nvCxnSpPr>
            <p:cNvPr id="935" name="Google Shape;935;p105"/>
            <p:cNvCxnSpPr/>
            <p:nvPr/>
          </p:nvCxnSpPr>
          <p:spPr>
            <a:xfrm>
              <a:off x="2133600" y="3886200"/>
              <a:ext cx="457200" cy="0"/>
            </a:xfrm>
            <a:prstGeom prst="straightConnector1">
              <a:avLst/>
            </a:prstGeom>
            <a:noFill/>
            <a:ln w="22225" cap="flat" cmpd="sng">
              <a:solidFill>
                <a:srgbClr val="000066"/>
              </a:solidFill>
              <a:prstDash val="solid"/>
              <a:round/>
              <a:headEnd type="none" w="med" len="med"/>
              <a:tailEnd type="none" w="med" len="med"/>
            </a:ln>
          </p:spPr>
        </p:cxnSp>
        <p:grpSp>
          <p:nvGrpSpPr>
            <p:cNvPr id="936" name="Google Shape;936;p105"/>
            <p:cNvGrpSpPr/>
            <p:nvPr/>
          </p:nvGrpSpPr>
          <p:grpSpPr>
            <a:xfrm>
              <a:off x="558800" y="1908175"/>
              <a:ext cx="3657600" cy="4111625"/>
              <a:chOff x="431800" y="1295400"/>
              <a:chExt cx="3352800" cy="4111625"/>
            </a:xfrm>
          </p:grpSpPr>
          <p:sp>
            <p:nvSpPr>
              <p:cNvPr id="937" name="Google Shape;937;p105"/>
              <p:cNvSpPr/>
              <p:nvPr/>
            </p:nvSpPr>
            <p:spPr>
              <a:xfrm>
                <a:off x="965200" y="1295400"/>
                <a:ext cx="2286000" cy="6096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Planning Section</a:t>
                </a:r>
                <a:endParaRPr sz="1600" b="1">
                  <a:solidFill>
                    <a:srgbClr val="1D3B59"/>
                  </a:solidFill>
                  <a:latin typeface="Open Sans"/>
                  <a:ea typeface="Open Sans"/>
                  <a:cs typeface="Open Sans"/>
                  <a:sym typeface="Open Sans"/>
                </a:endParaRPr>
              </a:p>
            </p:txBody>
          </p:sp>
          <p:cxnSp>
            <p:nvCxnSpPr>
              <p:cNvPr id="938" name="Google Shape;938;p105"/>
              <p:cNvCxnSpPr/>
              <p:nvPr/>
            </p:nvCxnSpPr>
            <p:spPr>
              <a:xfrm>
                <a:off x="2108200" y="1905000"/>
                <a:ext cx="0" cy="1371600"/>
              </a:xfrm>
              <a:prstGeom prst="straightConnector1">
                <a:avLst/>
              </a:prstGeom>
              <a:noFill/>
              <a:ln w="22225" cap="flat" cmpd="sng">
                <a:solidFill>
                  <a:srgbClr val="000066"/>
                </a:solidFill>
                <a:prstDash val="solid"/>
                <a:round/>
                <a:headEnd type="none" w="med" len="med"/>
                <a:tailEnd type="none" w="med" len="med"/>
              </a:ln>
            </p:spPr>
          </p:cxnSp>
          <p:cxnSp>
            <p:nvCxnSpPr>
              <p:cNvPr id="939" name="Google Shape;939;p105"/>
              <p:cNvCxnSpPr/>
              <p:nvPr/>
            </p:nvCxnSpPr>
            <p:spPr>
              <a:xfrm>
                <a:off x="1879600" y="2438400"/>
                <a:ext cx="457200" cy="0"/>
              </a:xfrm>
              <a:prstGeom prst="straightConnector1">
                <a:avLst/>
              </a:prstGeom>
              <a:noFill/>
              <a:ln w="22225" cap="flat" cmpd="sng">
                <a:solidFill>
                  <a:srgbClr val="000066"/>
                </a:solidFill>
                <a:prstDash val="solid"/>
                <a:round/>
                <a:headEnd type="none" w="med" len="med"/>
                <a:tailEnd type="none" w="med" len="med"/>
              </a:ln>
            </p:spPr>
          </p:cxnSp>
          <p:sp>
            <p:nvSpPr>
              <p:cNvPr id="940" name="Google Shape;940;p105"/>
              <p:cNvSpPr/>
              <p:nvPr/>
            </p:nvSpPr>
            <p:spPr>
              <a:xfrm>
                <a:off x="431800" y="2171700"/>
                <a:ext cx="1557338" cy="5334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chemeClr val="lt1"/>
                    </a:solidFill>
                    <a:latin typeface="Open Sans"/>
                    <a:ea typeface="Open Sans"/>
                    <a:cs typeface="Open Sans"/>
                    <a:sym typeface="Open Sans"/>
                  </a:rPr>
                  <a:t>Resources</a:t>
                </a:r>
                <a:endParaRPr/>
              </a:p>
              <a:p>
                <a:pPr marL="0" marR="0" lvl="0" indent="0" algn="ctr" rtl="0">
                  <a:lnSpc>
                    <a:spcPct val="85000"/>
                  </a:lnSpc>
                  <a:spcBef>
                    <a:spcPts val="0"/>
                  </a:spcBef>
                  <a:spcAft>
                    <a:spcPts val="0"/>
                  </a:spcAft>
                  <a:buNone/>
                </a:pPr>
                <a:r>
                  <a:rPr lang="hi-IN" sz="1400" b="1">
                    <a:solidFill>
                      <a:schemeClr val="lt1"/>
                    </a:solidFill>
                    <a:latin typeface="Open Sans"/>
                    <a:ea typeface="Open Sans"/>
                    <a:cs typeface="Open Sans"/>
                    <a:sym typeface="Open Sans"/>
                  </a:rPr>
                  <a:t>Unit</a:t>
                </a:r>
                <a:endParaRPr sz="1400" b="1">
                  <a:solidFill>
                    <a:srgbClr val="1D3B59"/>
                  </a:solidFill>
                  <a:latin typeface="Open Sans"/>
                  <a:ea typeface="Open Sans"/>
                  <a:cs typeface="Open Sans"/>
                  <a:sym typeface="Open Sans"/>
                </a:endParaRPr>
              </a:p>
            </p:txBody>
          </p:sp>
          <p:sp>
            <p:nvSpPr>
              <p:cNvPr id="941" name="Google Shape;941;p105"/>
              <p:cNvSpPr/>
              <p:nvPr/>
            </p:nvSpPr>
            <p:spPr>
              <a:xfrm>
                <a:off x="2227263" y="1905002"/>
                <a:ext cx="1557337" cy="800099"/>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dirty="0">
                    <a:solidFill>
                      <a:srgbClr val="1D3B59"/>
                    </a:solidFill>
                    <a:latin typeface="Open Sans"/>
                    <a:ea typeface="Open Sans"/>
                    <a:cs typeface="Open Sans"/>
                    <a:sym typeface="Open Sans"/>
                  </a:rPr>
                  <a:t>Demobilization</a:t>
                </a:r>
                <a:endParaRPr dirty="0"/>
              </a:p>
              <a:p>
                <a:pPr marL="0" marR="0" lvl="0" indent="0" algn="ctr" rtl="0">
                  <a:lnSpc>
                    <a:spcPct val="85000"/>
                  </a:lnSpc>
                  <a:spcBef>
                    <a:spcPts val="0"/>
                  </a:spcBef>
                  <a:spcAft>
                    <a:spcPts val="0"/>
                  </a:spcAft>
                  <a:buNone/>
                </a:pPr>
                <a:r>
                  <a:rPr lang="hi-IN" sz="1400" b="1" dirty="0">
                    <a:solidFill>
                      <a:srgbClr val="1D3B59"/>
                    </a:solidFill>
                    <a:latin typeface="Open Sans"/>
                    <a:ea typeface="Open Sans"/>
                    <a:cs typeface="Open Sans"/>
                    <a:sym typeface="Open Sans"/>
                  </a:rPr>
                  <a:t>Unit</a:t>
                </a:r>
                <a:endParaRPr dirty="0"/>
              </a:p>
            </p:txBody>
          </p:sp>
          <p:sp>
            <p:nvSpPr>
              <p:cNvPr id="942" name="Google Shape;942;p105"/>
              <p:cNvSpPr/>
              <p:nvPr/>
            </p:nvSpPr>
            <p:spPr>
              <a:xfrm>
                <a:off x="431800" y="2971800"/>
                <a:ext cx="1557338"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Situation</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943" name="Google Shape;943;p105"/>
              <p:cNvSpPr/>
              <p:nvPr/>
            </p:nvSpPr>
            <p:spPr>
              <a:xfrm>
                <a:off x="2227263" y="2971800"/>
                <a:ext cx="1557337"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Documentation</a:t>
                </a:r>
                <a:br>
                  <a:rPr lang="hi-IN" sz="1400" b="1">
                    <a:solidFill>
                      <a:srgbClr val="1D3B59"/>
                    </a:solidFill>
                    <a:latin typeface="Open Sans"/>
                    <a:ea typeface="Open Sans"/>
                    <a:cs typeface="Open Sans"/>
                    <a:sym typeface="Open Sans"/>
                  </a:rPr>
                </a:br>
                <a:r>
                  <a:rPr lang="hi-IN" sz="1400" b="1">
                    <a:solidFill>
                      <a:srgbClr val="1D3B59"/>
                    </a:solidFill>
                    <a:latin typeface="Open Sans"/>
                    <a:ea typeface="Open Sans"/>
                    <a:cs typeface="Open Sans"/>
                    <a:sym typeface="Open Sans"/>
                  </a:rPr>
                  <a:t>Unit</a:t>
                </a:r>
                <a:endParaRPr/>
              </a:p>
            </p:txBody>
          </p:sp>
          <p:pic>
            <p:nvPicPr>
              <p:cNvPr id="944" name="Google Shape;944;p105" descr="GS_26"/>
              <p:cNvPicPr preferRelativeResize="0"/>
              <p:nvPr/>
            </p:nvPicPr>
            <p:blipFill rotWithShape="1">
              <a:blip r:embed="rId3">
                <a:alphaModFix/>
              </a:blip>
              <a:srcRect/>
              <a:stretch/>
            </p:blipFill>
            <p:spPr>
              <a:xfrm>
                <a:off x="889000" y="3692525"/>
                <a:ext cx="2190750" cy="1714500"/>
              </a:xfrm>
              <a:prstGeom prst="rect">
                <a:avLst/>
              </a:prstGeom>
              <a:noFill/>
              <a:ln w="9525" cap="flat" cmpd="sng">
                <a:solidFill>
                  <a:srgbClr val="25387D"/>
                </a:solidFill>
                <a:prstDash val="solid"/>
                <a:miter lim="800000"/>
                <a:headEnd type="none" w="sm" len="sm"/>
                <a:tailEnd type="none" w="sm" len="sm"/>
              </a:ln>
              <a:effectLst>
                <a:outerShdw dist="35921" dir="2700000" algn="ctr" rotWithShape="0">
                  <a:srgbClr val="B2B2B2">
                    <a:alpha val="49803"/>
                  </a:srgbClr>
                </a:outerShdw>
              </a:effectLst>
            </p:spPr>
          </p:pic>
        </p:grpSp>
      </p:grpSp>
      <p:pic>
        <p:nvPicPr>
          <p:cNvPr id="945" name="Google Shape;945;p105" descr="C:\Users\Acer\Downloads\WhatsApp Image 2025-09-04 at 17.24.38 (1).jpeg"/>
          <p:cNvPicPr preferRelativeResize="0"/>
          <p:nvPr/>
        </p:nvPicPr>
        <p:blipFill rotWithShape="1">
          <a:blip r:embed="rId4">
            <a:alphaModFix/>
          </a:blip>
          <a:srcRect/>
          <a:stretch/>
        </p:blipFill>
        <p:spPr>
          <a:xfrm>
            <a:off x="152400" y="152400"/>
            <a:ext cx="990600" cy="990600"/>
          </a:xfrm>
          <a:prstGeom prst="rect">
            <a:avLst/>
          </a:prstGeom>
          <a:noFill/>
          <a:ln>
            <a:noFill/>
          </a:ln>
        </p:spPr>
      </p:pic>
      <p:pic>
        <p:nvPicPr>
          <p:cNvPr id="946" name="Google Shape;946;p105" descr="C:\Users\Acer\Downloads\WhatsApp Image 2025-09-04 at 17.24.38 (3).jpeg"/>
          <p:cNvPicPr preferRelativeResize="0"/>
          <p:nvPr/>
        </p:nvPicPr>
        <p:blipFill rotWithShape="1">
          <a:blip r:embed="rId5">
            <a:alphaModFix/>
          </a:blip>
          <a:srcRect/>
          <a:stretch/>
        </p:blipFill>
        <p:spPr>
          <a:xfrm>
            <a:off x="11201400" y="228600"/>
            <a:ext cx="838200" cy="91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3">
                                            <p:txEl>
                                              <p:pRg st="0" end="0"/>
                                            </p:txEl>
                                          </p:spTgt>
                                        </p:tgtEl>
                                        <p:attrNameLst>
                                          <p:attrName>style.visibility</p:attrName>
                                        </p:attrNameLst>
                                      </p:cBhvr>
                                      <p:to>
                                        <p:strVal val="visible"/>
                                      </p:to>
                                    </p:set>
                                    <p:animEffect transition="in" filter="fade">
                                      <p:cBhvr>
                                        <p:cTn id="7" dur="2000"/>
                                        <p:tgtEl>
                                          <p:spTgt spid="9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3">
                                            <p:txEl>
                                              <p:pRg st="1" end="1"/>
                                            </p:txEl>
                                          </p:spTgt>
                                        </p:tgtEl>
                                        <p:attrNameLst>
                                          <p:attrName>style.visibility</p:attrName>
                                        </p:attrNameLst>
                                      </p:cBhvr>
                                      <p:to>
                                        <p:strVal val="visible"/>
                                      </p:to>
                                    </p:set>
                                    <p:animEffect transition="in" filter="fade">
                                      <p:cBhvr>
                                        <p:cTn id="12" dur="2000"/>
                                        <p:tgtEl>
                                          <p:spTgt spid="9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3">
                                            <p:txEl>
                                              <p:pRg st="2" end="2"/>
                                            </p:txEl>
                                          </p:spTgt>
                                        </p:tgtEl>
                                        <p:attrNameLst>
                                          <p:attrName>style.visibility</p:attrName>
                                        </p:attrNameLst>
                                      </p:cBhvr>
                                      <p:to>
                                        <p:strVal val="visible"/>
                                      </p:to>
                                    </p:set>
                                    <p:animEffect transition="in" filter="fade">
                                      <p:cBhvr>
                                        <p:cTn id="17" dur="2000"/>
                                        <p:tgtEl>
                                          <p:spTgt spid="9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3">
                                            <p:txEl>
                                              <p:pRg st="3" end="3"/>
                                            </p:txEl>
                                          </p:spTgt>
                                        </p:tgtEl>
                                        <p:attrNameLst>
                                          <p:attrName>style.visibility</p:attrName>
                                        </p:attrNameLst>
                                      </p:cBhvr>
                                      <p:to>
                                        <p:strVal val="visible"/>
                                      </p:to>
                                    </p:set>
                                    <p:animEffect transition="in" filter="fade">
                                      <p:cBhvr>
                                        <p:cTn id="22" dur="2000"/>
                                        <p:tgtEl>
                                          <p:spTgt spid="9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Shape 950"/>
        <p:cNvGrpSpPr/>
        <p:nvPr/>
      </p:nvGrpSpPr>
      <p:grpSpPr>
        <a:xfrm>
          <a:off x="0" y="0"/>
          <a:ext cx="0" cy="0"/>
          <a:chOff x="0" y="0"/>
          <a:chExt cx="0" cy="0"/>
        </a:xfrm>
      </p:grpSpPr>
      <p:sp>
        <p:nvSpPr>
          <p:cNvPr id="951" name="Google Shape;951;p106"/>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2" name="Google Shape;952;p106"/>
          <p:cNvSpPr txBox="1">
            <a:spLocks noGrp="1"/>
          </p:cNvSpPr>
          <p:nvPr>
            <p:ph type="title"/>
          </p:nvPr>
        </p:nvSpPr>
        <p:spPr>
          <a:xfrm>
            <a:off x="1333500" y="1147011"/>
            <a:ext cx="4419600" cy="143002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000"/>
              <a:buFont typeface="Calibri"/>
              <a:buNone/>
            </a:pPr>
            <a:r>
              <a:rPr lang="hi-IN" sz="4000" b="1">
                <a:solidFill>
                  <a:srgbClr val="FF0000"/>
                </a:solidFill>
              </a:rPr>
              <a:t>योजना अनुभाग: स्थिति इकाई</a:t>
            </a:r>
            <a:endParaRPr sz="4000" b="1">
              <a:solidFill>
                <a:srgbClr val="FF0000"/>
              </a:solidFill>
            </a:endParaRPr>
          </a:p>
        </p:txBody>
      </p:sp>
      <p:sp>
        <p:nvSpPr>
          <p:cNvPr id="953" name="Google Shape;953;p106"/>
          <p:cNvSpPr txBox="1">
            <a:spLocks noGrp="1"/>
          </p:cNvSpPr>
          <p:nvPr>
            <p:ph type="body" idx="1"/>
          </p:nvPr>
        </p:nvSpPr>
        <p:spPr>
          <a:xfrm>
            <a:off x="6629400" y="1676400"/>
            <a:ext cx="4876800" cy="4782820"/>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000"/>
              <a:buChar char="•"/>
            </a:pPr>
            <a:r>
              <a:rPr lang="hi-IN" sz="2000"/>
              <a:t>वर्तमान स्थिति पर जानकारी एकत्रित और उसका विश्लेषण करता है।</a:t>
            </a:r>
            <a:endParaRPr/>
          </a:p>
          <a:p>
            <a:pPr marL="228600" lvl="0" indent="-161925" algn="just" rtl="0">
              <a:lnSpc>
                <a:spcPct val="150000"/>
              </a:lnSpc>
              <a:spcBef>
                <a:spcPts val="1000"/>
              </a:spcBef>
              <a:spcAft>
                <a:spcPts val="0"/>
              </a:spcAft>
              <a:buClr>
                <a:schemeClr val="dk1"/>
              </a:buClr>
              <a:buSzPts val="1050"/>
              <a:buNone/>
            </a:pPr>
            <a:endParaRPr sz="1050"/>
          </a:p>
          <a:p>
            <a:pPr marL="228600" lvl="0" indent="-228600" algn="just" rtl="0">
              <a:lnSpc>
                <a:spcPct val="150000"/>
              </a:lnSpc>
              <a:spcBef>
                <a:spcPts val="1000"/>
              </a:spcBef>
              <a:spcAft>
                <a:spcPts val="0"/>
              </a:spcAft>
              <a:buClr>
                <a:schemeClr val="dk1"/>
              </a:buClr>
              <a:buSzPts val="2000"/>
              <a:buChar char="•"/>
            </a:pPr>
            <a:r>
              <a:rPr lang="hi-IN" sz="2000"/>
              <a:t>स्थिति प्रदर्शन और सारांश तैयार करता है।</a:t>
            </a:r>
            <a:endParaRPr/>
          </a:p>
          <a:p>
            <a:pPr marL="228600" lvl="0" indent="-152400" algn="just" rtl="0">
              <a:lnSpc>
                <a:spcPct val="150000"/>
              </a:lnSpc>
              <a:spcBef>
                <a:spcPts val="1000"/>
              </a:spcBef>
              <a:spcAft>
                <a:spcPts val="0"/>
              </a:spcAft>
              <a:buClr>
                <a:schemeClr val="dk1"/>
              </a:buClr>
              <a:buSzPts val="1200"/>
              <a:buNone/>
            </a:pPr>
            <a:endParaRPr sz="1200"/>
          </a:p>
          <a:p>
            <a:pPr marL="228600" lvl="0" indent="-228600" algn="just" rtl="0">
              <a:lnSpc>
                <a:spcPct val="150000"/>
              </a:lnSpc>
              <a:spcBef>
                <a:spcPts val="1000"/>
              </a:spcBef>
              <a:spcAft>
                <a:spcPts val="0"/>
              </a:spcAft>
              <a:buClr>
                <a:schemeClr val="dk1"/>
              </a:buClr>
              <a:buSzPts val="2000"/>
              <a:buChar char="•"/>
            </a:pPr>
            <a:r>
              <a:rPr lang="hi-IN" sz="2000"/>
              <a:t>मानचित्र और प्रक्षेपण विकसित करता है।</a:t>
            </a:r>
            <a:endParaRPr sz="2000"/>
          </a:p>
        </p:txBody>
      </p:sp>
      <p:grpSp>
        <p:nvGrpSpPr>
          <p:cNvPr id="954" name="Google Shape;954;p106"/>
          <p:cNvGrpSpPr/>
          <p:nvPr/>
        </p:nvGrpSpPr>
        <p:grpSpPr>
          <a:xfrm>
            <a:off x="1416819" y="3048000"/>
            <a:ext cx="4089678" cy="3429000"/>
            <a:chOff x="304800" y="1295400"/>
            <a:chExt cx="3352800" cy="4275138"/>
          </a:xfrm>
        </p:grpSpPr>
        <p:cxnSp>
          <p:nvCxnSpPr>
            <p:cNvPr id="955" name="Google Shape;955;p106"/>
            <p:cNvCxnSpPr/>
            <p:nvPr/>
          </p:nvCxnSpPr>
          <p:spPr>
            <a:xfrm>
              <a:off x="1752600" y="3276600"/>
              <a:ext cx="457200" cy="0"/>
            </a:xfrm>
            <a:prstGeom prst="straightConnector1">
              <a:avLst/>
            </a:prstGeom>
            <a:noFill/>
            <a:ln w="22225" cap="flat" cmpd="sng">
              <a:solidFill>
                <a:srgbClr val="000066"/>
              </a:solidFill>
              <a:prstDash val="solid"/>
              <a:round/>
              <a:headEnd type="none" w="med" len="med"/>
              <a:tailEnd type="none" w="med" len="med"/>
            </a:ln>
          </p:spPr>
        </p:cxnSp>
        <p:grpSp>
          <p:nvGrpSpPr>
            <p:cNvPr id="956" name="Google Shape;956;p106"/>
            <p:cNvGrpSpPr/>
            <p:nvPr/>
          </p:nvGrpSpPr>
          <p:grpSpPr>
            <a:xfrm>
              <a:off x="304800" y="1295400"/>
              <a:ext cx="3352800" cy="4275138"/>
              <a:chOff x="304800" y="1295400"/>
              <a:chExt cx="3352800" cy="4275138"/>
            </a:xfrm>
          </p:grpSpPr>
          <p:cxnSp>
            <p:nvCxnSpPr>
              <p:cNvPr id="957" name="Google Shape;957;p106"/>
              <p:cNvCxnSpPr/>
              <p:nvPr/>
            </p:nvCxnSpPr>
            <p:spPr>
              <a:xfrm>
                <a:off x="1981200" y="1905000"/>
                <a:ext cx="0" cy="1371600"/>
              </a:xfrm>
              <a:prstGeom prst="straightConnector1">
                <a:avLst/>
              </a:prstGeom>
              <a:noFill/>
              <a:ln w="22225" cap="flat" cmpd="sng">
                <a:solidFill>
                  <a:srgbClr val="000066"/>
                </a:solidFill>
                <a:prstDash val="solid"/>
                <a:round/>
                <a:headEnd type="none" w="med" len="med"/>
                <a:tailEnd type="none" w="med" len="med"/>
              </a:ln>
            </p:spPr>
          </p:cxnSp>
          <p:cxnSp>
            <p:nvCxnSpPr>
              <p:cNvPr id="958" name="Google Shape;958;p106"/>
              <p:cNvCxnSpPr/>
              <p:nvPr/>
            </p:nvCxnSpPr>
            <p:spPr>
              <a:xfrm>
                <a:off x="1752600" y="2438400"/>
                <a:ext cx="457200" cy="0"/>
              </a:xfrm>
              <a:prstGeom prst="straightConnector1">
                <a:avLst/>
              </a:prstGeom>
              <a:noFill/>
              <a:ln w="22225" cap="flat" cmpd="sng">
                <a:solidFill>
                  <a:srgbClr val="000066"/>
                </a:solidFill>
                <a:prstDash val="solid"/>
                <a:round/>
                <a:headEnd type="none" w="med" len="med"/>
                <a:tailEnd type="none" w="med" len="med"/>
              </a:ln>
            </p:spPr>
          </p:cxnSp>
          <p:sp>
            <p:nvSpPr>
              <p:cNvPr id="959" name="Google Shape;959;p106"/>
              <p:cNvSpPr/>
              <p:nvPr/>
            </p:nvSpPr>
            <p:spPr>
              <a:xfrm>
                <a:off x="304800" y="2171700"/>
                <a:ext cx="1557338"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Resources</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960" name="Google Shape;960;p106"/>
              <p:cNvSpPr/>
              <p:nvPr/>
            </p:nvSpPr>
            <p:spPr>
              <a:xfrm>
                <a:off x="2100263" y="2171700"/>
                <a:ext cx="1557337"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Demobilization</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961" name="Google Shape;961;p106"/>
              <p:cNvSpPr/>
              <p:nvPr/>
            </p:nvSpPr>
            <p:spPr>
              <a:xfrm>
                <a:off x="304800" y="2971800"/>
                <a:ext cx="1557338" cy="5334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chemeClr val="lt1"/>
                    </a:solidFill>
                    <a:latin typeface="Open Sans"/>
                    <a:ea typeface="Open Sans"/>
                    <a:cs typeface="Open Sans"/>
                    <a:sym typeface="Open Sans"/>
                  </a:rPr>
                  <a:t>Situation</a:t>
                </a:r>
                <a:endParaRPr/>
              </a:p>
              <a:p>
                <a:pPr marL="0" marR="0" lvl="0" indent="0" algn="ctr" rtl="0">
                  <a:lnSpc>
                    <a:spcPct val="85000"/>
                  </a:lnSpc>
                  <a:spcBef>
                    <a:spcPts val="0"/>
                  </a:spcBef>
                  <a:spcAft>
                    <a:spcPts val="0"/>
                  </a:spcAft>
                  <a:buNone/>
                </a:pPr>
                <a:r>
                  <a:rPr lang="hi-IN" sz="1400" b="1">
                    <a:solidFill>
                      <a:schemeClr val="lt1"/>
                    </a:solidFill>
                    <a:latin typeface="Open Sans"/>
                    <a:ea typeface="Open Sans"/>
                    <a:cs typeface="Open Sans"/>
                    <a:sym typeface="Open Sans"/>
                  </a:rPr>
                  <a:t>Unit</a:t>
                </a:r>
                <a:endParaRPr sz="1400" b="1">
                  <a:solidFill>
                    <a:srgbClr val="1D3B59"/>
                  </a:solidFill>
                  <a:latin typeface="Open Sans"/>
                  <a:ea typeface="Open Sans"/>
                  <a:cs typeface="Open Sans"/>
                  <a:sym typeface="Open Sans"/>
                </a:endParaRPr>
              </a:p>
            </p:txBody>
          </p:sp>
          <p:sp>
            <p:nvSpPr>
              <p:cNvPr id="962" name="Google Shape;962;p106"/>
              <p:cNvSpPr/>
              <p:nvPr/>
            </p:nvSpPr>
            <p:spPr>
              <a:xfrm>
                <a:off x="2100263" y="2971800"/>
                <a:ext cx="1557337"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dirty="0">
                    <a:solidFill>
                      <a:srgbClr val="1D3B59"/>
                    </a:solidFill>
                    <a:latin typeface="Open Sans"/>
                    <a:ea typeface="Open Sans"/>
                    <a:cs typeface="Open Sans"/>
                    <a:sym typeface="Open Sans"/>
                  </a:rPr>
                  <a:t>Documentation</a:t>
                </a:r>
                <a:br>
                  <a:rPr lang="hi-IN" sz="1400" b="1" dirty="0">
                    <a:solidFill>
                      <a:srgbClr val="1D3B59"/>
                    </a:solidFill>
                    <a:latin typeface="Open Sans"/>
                    <a:ea typeface="Open Sans"/>
                    <a:cs typeface="Open Sans"/>
                    <a:sym typeface="Open Sans"/>
                  </a:rPr>
                </a:br>
                <a:r>
                  <a:rPr lang="hi-IN" sz="1400" b="1" dirty="0">
                    <a:solidFill>
                      <a:srgbClr val="1D3B59"/>
                    </a:solidFill>
                    <a:latin typeface="Open Sans"/>
                    <a:ea typeface="Open Sans"/>
                    <a:cs typeface="Open Sans"/>
                    <a:sym typeface="Open Sans"/>
                  </a:rPr>
                  <a:t>Unit</a:t>
                </a:r>
                <a:endParaRPr dirty="0"/>
              </a:p>
            </p:txBody>
          </p:sp>
          <p:sp>
            <p:nvSpPr>
              <p:cNvPr id="963" name="Google Shape;963;p106"/>
              <p:cNvSpPr/>
              <p:nvPr/>
            </p:nvSpPr>
            <p:spPr>
              <a:xfrm>
                <a:off x="838200" y="1295400"/>
                <a:ext cx="2286000" cy="6096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Planning Section</a:t>
                </a:r>
                <a:endParaRPr sz="1600" b="1">
                  <a:solidFill>
                    <a:srgbClr val="1D3B59"/>
                  </a:solidFill>
                  <a:latin typeface="Open Sans"/>
                  <a:ea typeface="Open Sans"/>
                  <a:cs typeface="Open Sans"/>
                  <a:sym typeface="Open Sans"/>
                </a:endParaRPr>
              </a:p>
            </p:txBody>
          </p:sp>
          <p:pic>
            <p:nvPicPr>
              <p:cNvPr id="964" name="Google Shape;964;p106"/>
              <p:cNvPicPr preferRelativeResize="0"/>
              <p:nvPr/>
            </p:nvPicPr>
            <p:blipFill rotWithShape="1">
              <a:blip r:embed="rId3">
                <a:alphaModFix/>
              </a:blip>
              <a:srcRect/>
              <a:stretch/>
            </p:blipFill>
            <p:spPr>
              <a:xfrm>
                <a:off x="723900" y="3644900"/>
                <a:ext cx="2493963" cy="1925638"/>
              </a:xfrm>
              <a:prstGeom prst="rect">
                <a:avLst/>
              </a:prstGeom>
              <a:noFill/>
              <a:ln w="9525" cap="flat" cmpd="sng">
                <a:solidFill>
                  <a:srgbClr val="25387D"/>
                </a:solidFill>
                <a:prstDash val="solid"/>
                <a:miter lim="800000"/>
                <a:headEnd type="none" w="sm" len="sm"/>
                <a:tailEnd type="none" w="sm" len="sm"/>
              </a:ln>
              <a:effectLst>
                <a:outerShdw dist="35921" dir="2700000" algn="ctr" rotWithShape="0">
                  <a:srgbClr val="B2B2B2">
                    <a:alpha val="49803"/>
                  </a:srgbClr>
                </a:outerShdw>
              </a:effectLst>
            </p:spPr>
          </p:pic>
        </p:grpSp>
      </p:grpSp>
      <p:pic>
        <p:nvPicPr>
          <p:cNvPr id="965" name="Google Shape;965;p106" descr="C:\Users\Acer\Downloads\WhatsApp Image 2025-09-04 at 17.24.38 (1).jpeg"/>
          <p:cNvPicPr preferRelativeResize="0"/>
          <p:nvPr/>
        </p:nvPicPr>
        <p:blipFill rotWithShape="1">
          <a:blip r:embed="rId4">
            <a:alphaModFix/>
          </a:blip>
          <a:srcRect/>
          <a:stretch/>
        </p:blipFill>
        <p:spPr>
          <a:xfrm>
            <a:off x="152400" y="152400"/>
            <a:ext cx="990600" cy="990600"/>
          </a:xfrm>
          <a:prstGeom prst="rect">
            <a:avLst/>
          </a:prstGeom>
          <a:noFill/>
          <a:ln>
            <a:noFill/>
          </a:ln>
        </p:spPr>
      </p:pic>
      <p:pic>
        <p:nvPicPr>
          <p:cNvPr id="966" name="Google Shape;966;p106" descr="C:\Users\Acer\Downloads\WhatsApp Image 2025-09-04 at 17.24.38 (3).jpeg"/>
          <p:cNvPicPr preferRelativeResize="0"/>
          <p:nvPr/>
        </p:nvPicPr>
        <p:blipFill rotWithShape="1">
          <a:blip r:embed="rId5">
            <a:alphaModFix/>
          </a:blip>
          <a:srcRect/>
          <a:stretch/>
        </p:blipFill>
        <p:spPr>
          <a:xfrm>
            <a:off x="11201400" y="228600"/>
            <a:ext cx="838200" cy="91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3">
                                            <p:txEl>
                                              <p:pRg st="0" end="0"/>
                                            </p:txEl>
                                          </p:spTgt>
                                        </p:tgtEl>
                                        <p:attrNameLst>
                                          <p:attrName>style.visibility</p:attrName>
                                        </p:attrNameLst>
                                      </p:cBhvr>
                                      <p:to>
                                        <p:strVal val="visible"/>
                                      </p:to>
                                    </p:set>
                                    <p:animEffect transition="in" filter="fade">
                                      <p:cBhvr>
                                        <p:cTn id="7" dur="2000"/>
                                        <p:tgtEl>
                                          <p:spTgt spid="9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3">
                                            <p:txEl>
                                              <p:pRg st="1" end="1"/>
                                            </p:txEl>
                                          </p:spTgt>
                                        </p:tgtEl>
                                        <p:attrNameLst>
                                          <p:attrName>style.visibility</p:attrName>
                                        </p:attrNameLst>
                                      </p:cBhvr>
                                      <p:to>
                                        <p:strVal val="visible"/>
                                      </p:to>
                                    </p:set>
                                    <p:animEffect transition="in" filter="fade">
                                      <p:cBhvr>
                                        <p:cTn id="12" dur="2000"/>
                                        <p:tgtEl>
                                          <p:spTgt spid="9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3">
                                            <p:txEl>
                                              <p:pRg st="2" end="2"/>
                                            </p:txEl>
                                          </p:spTgt>
                                        </p:tgtEl>
                                        <p:attrNameLst>
                                          <p:attrName>style.visibility</p:attrName>
                                        </p:attrNameLst>
                                      </p:cBhvr>
                                      <p:to>
                                        <p:strVal val="visible"/>
                                      </p:to>
                                    </p:set>
                                    <p:animEffect transition="in" filter="fade">
                                      <p:cBhvr>
                                        <p:cTn id="17" dur="2000"/>
                                        <p:tgtEl>
                                          <p:spTgt spid="9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3">
                                            <p:txEl>
                                              <p:pRg st="3" end="3"/>
                                            </p:txEl>
                                          </p:spTgt>
                                        </p:tgtEl>
                                        <p:attrNameLst>
                                          <p:attrName>style.visibility</p:attrName>
                                        </p:attrNameLst>
                                      </p:cBhvr>
                                      <p:to>
                                        <p:strVal val="visible"/>
                                      </p:to>
                                    </p:set>
                                    <p:animEffect transition="in" filter="fade">
                                      <p:cBhvr>
                                        <p:cTn id="22" dur="2000"/>
                                        <p:tgtEl>
                                          <p:spTgt spid="9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3">
                                            <p:txEl>
                                              <p:pRg st="4" end="4"/>
                                            </p:txEl>
                                          </p:spTgt>
                                        </p:tgtEl>
                                        <p:attrNameLst>
                                          <p:attrName>style.visibility</p:attrName>
                                        </p:attrNameLst>
                                      </p:cBhvr>
                                      <p:to>
                                        <p:strVal val="visible"/>
                                      </p:to>
                                    </p:set>
                                    <p:animEffect transition="in" filter="fade">
                                      <p:cBhvr>
                                        <p:cTn id="27" dur="2000"/>
                                        <p:tgtEl>
                                          <p:spTgt spid="9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Shape 970"/>
        <p:cNvGrpSpPr/>
        <p:nvPr/>
      </p:nvGrpSpPr>
      <p:grpSpPr>
        <a:xfrm>
          <a:off x="0" y="0"/>
          <a:ext cx="0" cy="0"/>
          <a:chOff x="0" y="0"/>
          <a:chExt cx="0" cy="0"/>
        </a:xfrm>
      </p:grpSpPr>
      <p:sp>
        <p:nvSpPr>
          <p:cNvPr id="971" name="Google Shape;971;p107"/>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2" name="Google Shape;972;p107"/>
          <p:cNvSpPr txBox="1">
            <a:spLocks noGrp="1"/>
          </p:cNvSpPr>
          <p:nvPr>
            <p:ph type="title"/>
          </p:nvPr>
        </p:nvSpPr>
        <p:spPr>
          <a:xfrm>
            <a:off x="762000" y="1295400"/>
            <a:ext cx="5181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000"/>
              <a:buFont typeface="Calibri"/>
              <a:buNone/>
            </a:pPr>
            <a:r>
              <a:rPr lang="hi-IN" sz="4000" b="1">
                <a:solidFill>
                  <a:srgbClr val="FF0000"/>
                </a:solidFill>
              </a:rPr>
              <a:t>योजना अनुभाग: दस्तावेज़ीकरण इकाई</a:t>
            </a:r>
            <a:endParaRPr sz="4000" b="1">
              <a:solidFill>
                <a:srgbClr val="FF0000"/>
              </a:solidFill>
            </a:endParaRPr>
          </a:p>
        </p:txBody>
      </p:sp>
      <p:sp>
        <p:nvSpPr>
          <p:cNvPr id="973" name="Google Shape;973;p107"/>
          <p:cNvSpPr txBox="1">
            <a:spLocks noGrp="1"/>
          </p:cNvSpPr>
          <p:nvPr>
            <p:ph type="body" idx="1"/>
          </p:nvPr>
        </p:nvSpPr>
        <p:spPr>
          <a:xfrm>
            <a:off x="6794089" y="1897380"/>
            <a:ext cx="4891088" cy="3169660"/>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000"/>
              <a:buChar char="•"/>
            </a:pPr>
            <a:r>
              <a:rPr lang="hi-IN" sz="2000"/>
              <a:t>लिखित घटना कार्य योजना सहित प्रतिलिपि सेवाएँ प्रदान करता है।</a:t>
            </a:r>
            <a:endParaRPr/>
          </a:p>
          <a:p>
            <a:pPr marL="228600" lvl="0" indent="-101600" algn="just" rtl="0">
              <a:lnSpc>
                <a:spcPct val="150000"/>
              </a:lnSpc>
              <a:spcBef>
                <a:spcPts val="1000"/>
              </a:spcBef>
              <a:spcAft>
                <a:spcPts val="0"/>
              </a:spcAft>
              <a:buClr>
                <a:schemeClr val="dk1"/>
              </a:buClr>
              <a:buSzPts val="2000"/>
              <a:buNone/>
            </a:pPr>
            <a:endParaRPr sz="2000"/>
          </a:p>
          <a:p>
            <a:pPr marL="228600" lvl="0" indent="-228600" algn="just" rtl="0">
              <a:lnSpc>
                <a:spcPct val="150000"/>
              </a:lnSpc>
              <a:spcBef>
                <a:spcPts val="1000"/>
              </a:spcBef>
              <a:spcAft>
                <a:spcPts val="0"/>
              </a:spcAft>
              <a:buClr>
                <a:schemeClr val="dk1"/>
              </a:buClr>
              <a:buSzPts val="2000"/>
              <a:buChar char="•"/>
            </a:pPr>
            <a:r>
              <a:rPr lang="hi-IN" sz="2000"/>
              <a:t>घटना से संबंधित सभी दस्तावेज़ों का रखरखाव और संग्रहण करता है।</a:t>
            </a:r>
            <a:endParaRPr sz="2000"/>
          </a:p>
        </p:txBody>
      </p:sp>
      <p:sp>
        <p:nvSpPr>
          <p:cNvPr id="974" name="Google Shape;974;p107"/>
          <p:cNvSpPr/>
          <p:nvPr/>
        </p:nvSpPr>
        <p:spPr>
          <a:xfrm>
            <a:off x="5241925" y="1295400"/>
            <a:ext cx="5029200" cy="2895600"/>
          </a:xfrm>
          <a:prstGeom prst="rect">
            <a:avLst/>
          </a:prstGeom>
          <a:noFill/>
          <a:ln>
            <a:noFill/>
          </a:ln>
        </p:spPr>
        <p:txBody>
          <a:bodyPr spcFirstLastPara="1" wrap="square" lIns="91425" tIns="45700" rIns="91425" bIns="45700" anchor="t" anchorCtr="0">
            <a:noAutofit/>
          </a:bodyPr>
          <a:lstStyle/>
          <a:p>
            <a:pPr marL="587375" marR="0" lvl="1" indent="-196850" algn="l" rtl="0">
              <a:spcBef>
                <a:spcPts val="0"/>
              </a:spcBef>
              <a:spcAft>
                <a:spcPts val="0"/>
              </a:spcAft>
              <a:buClr>
                <a:schemeClr val="dk1"/>
              </a:buClr>
              <a:buSzPts val="2400"/>
              <a:buFont typeface="Noto Sans Symbols"/>
              <a:buNone/>
            </a:pPr>
            <a:endParaRPr sz="2400" b="1" i="0" u="none" strike="noStrike" cap="none">
              <a:solidFill>
                <a:srgbClr val="25387D"/>
              </a:solidFill>
              <a:latin typeface="Open Sans"/>
              <a:ea typeface="Open Sans"/>
              <a:cs typeface="Open Sans"/>
              <a:sym typeface="Open Sans"/>
            </a:endParaRPr>
          </a:p>
        </p:txBody>
      </p:sp>
      <p:pic>
        <p:nvPicPr>
          <p:cNvPr id="975" name="Google Shape;975;p107" descr="16562"/>
          <p:cNvPicPr preferRelativeResize="0"/>
          <p:nvPr/>
        </p:nvPicPr>
        <p:blipFill rotWithShape="1">
          <a:blip r:embed="rId3">
            <a:alphaModFix/>
          </a:blip>
          <a:srcRect t="47058" r="41994"/>
          <a:stretch/>
        </p:blipFill>
        <p:spPr>
          <a:xfrm>
            <a:off x="3755521" y="4700506"/>
            <a:ext cx="2272465" cy="1764102"/>
          </a:xfrm>
          <a:prstGeom prst="rect">
            <a:avLst/>
          </a:prstGeom>
          <a:noFill/>
          <a:ln w="9525" cap="flat" cmpd="sng">
            <a:solidFill>
              <a:srgbClr val="25387D"/>
            </a:solidFill>
            <a:prstDash val="solid"/>
            <a:miter lim="800000"/>
            <a:headEnd type="none" w="sm" len="sm"/>
            <a:tailEnd type="none" w="sm" len="sm"/>
          </a:ln>
          <a:effectLst>
            <a:outerShdw dist="35921" dir="2700000" algn="ctr" rotWithShape="0">
              <a:srgbClr val="B2B2B2">
                <a:alpha val="49803"/>
              </a:srgbClr>
            </a:outerShdw>
          </a:effectLst>
        </p:spPr>
      </p:pic>
      <p:grpSp>
        <p:nvGrpSpPr>
          <p:cNvPr id="976" name="Google Shape;976;p107"/>
          <p:cNvGrpSpPr/>
          <p:nvPr/>
        </p:nvGrpSpPr>
        <p:grpSpPr>
          <a:xfrm>
            <a:off x="152400" y="4700505"/>
            <a:ext cx="3505200" cy="1881165"/>
            <a:chOff x="304800" y="2794000"/>
            <a:chExt cx="3352800" cy="2209800"/>
          </a:xfrm>
        </p:grpSpPr>
        <p:cxnSp>
          <p:nvCxnSpPr>
            <p:cNvPr id="977" name="Google Shape;977;p107"/>
            <p:cNvCxnSpPr/>
            <p:nvPr/>
          </p:nvCxnSpPr>
          <p:spPr>
            <a:xfrm>
              <a:off x="1981200" y="3403600"/>
              <a:ext cx="0" cy="1371600"/>
            </a:xfrm>
            <a:prstGeom prst="straightConnector1">
              <a:avLst/>
            </a:prstGeom>
            <a:noFill/>
            <a:ln w="22225" cap="flat" cmpd="sng">
              <a:solidFill>
                <a:srgbClr val="000066"/>
              </a:solidFill>
              <a:prstDash val="solid"/>
              <a:round/>
              <a:headEnd type="none" w="med" len="med"/>
              <a:tailEnd type="none" w="med" len="med"/>
            </a:ln>
          </p:spPr>
        </p:cxnSp>
        <p:cxnSp>
          <p:nvCxnSpPr>
            <p:cNvPr id="978" name="Google Shape;978;p107"/>
            <p:cNvCxnSpPr/>
            <p:nvPr/>
          </p:nvCxnSpPr>
          <p:spPr>
            <a:xfrm>
              <a:off x="1752600" y="4737100"/>
              <a:ext cx="457200" cy="0"/>
            </a:xfrm>
            <a:prstGeom prst="straightConnector1">
              <a:avLst/>
            </a:prstGeom>
            <a:noFill/>
            <a:ln w="22225" cap="flat" cmpd="sng">
              <a:solidFill>
                <a:srgbClr val="000066"/>
              </a:solidFill>
              <a:prstDash val="solid"/>
              <a:round/>
              <a:headEnd type="none" w="med" len="med"/>
              <a:tailEnd type="none" w="med" len="med"/>
            </a:ln>
          </p:spPr>
        </p:cxnSp>
        <p:sp>
          <p:nvSpPr>
            <p:cNvPr id="979" name="Google Shape;979;p107"/>
            <p:cNvSpPr/>
            <p:nvPr/>
          </p:nvSpPr>
          <p:spPr>
            <a:xfrm>
              <a:off x="304800" y="3670300"/>
              <a:ext cx="1557338"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Resources</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980" name="Google Shape;980;p107"/>
            <p:cNvSpPr/>
            <p:nvPr/>
          </p:nvSpPr>
          <p:spPr>
            <a:xfrm>
              <a:off x="2100263" y="3670300"/>
              <a:ext cx="1557337"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dirty="0">
                  <a:solidFill>
                    <a:srgbClr val="1D3B59"/>
                  </a:solidFill>
                  <a:latin typeface="Open Sans"/>
                  <a:ea typeface="Open Sans"/>
                  <a:cs typeface="Open Sans"/>
                  <a:sym typeface="Open Sans"/>
                </a:rPr>
                <a:t>Demobilization</a:t>
              </a:r>
              <a:endParaRPr dirty="0"/>
            </a:p>
            <a:p>
              <a:pPr marL="0" marR="0" lvl="0" indent="0" algn="ctr" rtl="0">
                <a:lnSpc>
                  <a:spcPct val="85000"/>
                </a:lnSpc>
                <a:spcBef>
                  <a:spcPts val="0"/>
                </a:spcBef>
                <a:spcAft>
                  <a:spcPts val="0"/>
                </a:spcAft>
                <a:buNone/>
              </a:pPr>
              <a:r>
                <a:rPr lang="hi-IN" sz="1400" b="1" dirty="0">
                  <a:solidFill>
                    <a:srgbClr val="1D3B59"/>
                  </a:solidFill>
                  <a:latin typeface="Open Sans"/>
                  <a:ea typeface="Open Sans"/>
                  <a:cs typeface="Open Sans"/>
                  <a:sym typeface="Open Sans"/>
                </a:rPr>
                <a:t>Unit</a:t>
              </a:r>
              <a:endParaRPr dirty="0"/>
            </a:p>
          </p:txBody>
        </p:sp>
        <p:sp>
          <p:nvSpPr>
            <p:cNvPr id="981" name="Google Shape;981;p107"/>
            <p:cNvSpPr/>
            <p:nvPr/>
          </p:nvSpPr>
          <p:spPr>
            <a:xfrm>
              <a:off x="304800" y="4470400"/>
              <a:ext cx="1557338" cy="5334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Situation</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982" name="Google Shape;982;p107"/>
            <p:cNvSpPr/>
            <p:nvPr/>
          </p:nvSpPr>
          <p:spPr>
            <a:xfrm>
              <a:off x="2100263" y="4470400"/>
              <a:ext cx="1557337" cy="5334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chemeClr val="lt1"/>
                  </a:solidFill>
                  <a:latin typeface="Open Sans"/>
                  <a:ea typeface="Open Sans"/>
                  <a:cs typeface="Open Sans"/>
                  <a:sym typeface="Open Sans"/>
                </a:rPr>
                <a:t>Documentation</a:t>
              </a:r>
              <a:br>
                <a:rPr lang="hi-IN" sz="1400" b="1">
                  <a:solidFill>
                    <a:schemeClr val="lt1"/>
                  </a:solidFill>
                  <a:latin typeface="Open Sans"/>
                  <a:ea typeface="Open Sans"/>
                  <a:cs typeface="Open Sans"/>
                  <a:sym typeface="Open Sans"/>
                </a:rPr>
              </a:br>
              <a:r>
                <a:rPr lang="hi-IN" sz="1400" b="1">
                  <a:solidFill>
                    <a:schemeClr val="lt1"/>
                  </a:solidFill>
                  <a:latin typeface="Open Sans"/>
                  <a:ea typeface="Open Sans"/>
                  <a:cs typeface="Open Sans"/>
                  <a:sym typeface="Open Sans"/>
                </a:rPr>
                <a:t>Unit</a:t>
              </a:r>
              <a:endParaRPr sz="1400" b="1">
                <a:solidFill>
                  <a:srgbClr val="1D3B59"/>
                </a:solidFill>
                <a:latin typeface="Open Sans"/>
                <a:ea typeface="Open Sans"/>
                <a:cs typeface="Open Sans"/>
                <a:sym typeface="Open Sans"/>
              </a:endParaRPr>
            </a:p>
          </p:txBody>
        </p:sp>
        <p:sp>
          <p:nvSpPr>
            <p:cNvPr id="983" name="Google Shape;983;p107"/>
            <p:cNvSpPr/>
            <p:nvPr/>
          </p:nvSpPr>
          <p:spPr>
            <a:xfrm>
              <a:off x="838200" y="2794000"/>
              <a:ext cx="2286000" cy="6096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Planning Section</a:t>
              </a:r>
              <a:endParaRPr sz="1600" b="1">
                <a:solidFill>
                  <a:srgbClr val="1D3B59"/>
                </a:solidFill>
                <a:latin typeface="Open Sans"/>
                <a:ea typeface="Open Sans"/>
                <a:cs typeface="Open Sans"/>
                <a:sym typeface="Open Sans"/>
              </a:endParaRPr>
            </a:p>
          </p:txBody>
        </p:sp>
        <p:cxnSp>
          <p:nvCxnSpPr>
            <p:cNvPr id="984" name="Google Shape;984;p107"/>
            <p:cNvCxnSpPr/>
            <p:nvPr/>
          </p:nvCxnSpPr>
          <p:spPr>
            <a:xfrm>
              <a:off x="1846263" y="4013200"/>
              <a:ext cx="228600" cy="0"/>
            </a:xfrm>
            <a:prstGeom prst="straightConnector1">
              <a:avLst/>
            </a:prstGeom>
            <a:noFill/>
            <a:ln w="22225" cap="flat" cmpd="sng">
              <a:solidFill>
                <a:srgbClr val="000066"/>
              </a:solidFill>
              <a:prstDash val="solid"/>
              <a:round/>
              <a:headEnd type="none" w="med" len="med"/>
              <a:tailEnd type="none" w="med" len="med"/>
            </a:ln>
          </p:spPr>
        </p:cxnSp>
      </p:grpSp>
      <p:pic>
        <p:nvPicPr>
          <p:cNvPr id="985" name="Google Shape;985;p107" descr="C:\Users\Acer\Downloads\WhatsApp Image 2025-09-04 at 17.24.38 (1).jpeg"/>
          <p:cNvPicPr preferRelativeResize="0"/>
          <p:nvPr/>
        </p:nvPicPr>
        <p:blipFill rotWithShape="1">
          <a:blip r:embed="rId4">
            <a:alphaModFix/>
          </a:blip>
          <a:srcRect/>
          <a:stretch/>
        </p:blipFill>
        <p:spPr>
          <a:xfrm>
            <a:off x="152400" y="152400"/>
            <a:ext cx="990600" cy="990600"/>
          </a:xfrm>
          <a:prstGeom prst="rect">
            <a:avLst/>
          </a:prstGeom>
          <a:noFill/>
          <a:ln>
            <a:noFill/>
          </a:ln>
        </p:spPr>
      </p:pic>
      <p:pic>
        <p:nvPicPr>
          <p:cNvPr id="986" name="Google Shape;986;p107" descr="C:\Users\Acer\Downloads\WhatsApp Image 2025-09-04 at 17.24.38 (3).jpeg"/>
          <p:cNvPicPr preferRelativeResize="0"/>
          <p:nvPr/>
        </p:nvPicPr>
        <p:blipFill rotWithShape="1">
          <a:blip r:embed="rId5">
            <a:alphaModFix/>
          </a:blip>
          <a:srcRect/>
          <a:stretch/>
        </p:blipFill>
        <p:spPr>
          <a:xfrm>
            <a:off x="11201400" y="228600"/>
            <a:ext cx="838200" cy="91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3">
                                            <p:txEl>
                                              <p:pRg st="0" end="0"/>
                                            </p:txEl>
                                          </p:spTgt>
                                        </p:tgtEl>
                                        <p:attrNameLst>
                                          <p:attrName>style.visibility</p:attrName>
                                        </p:attrNameLst>
                                      </p:cBhvr>
                                      <p:to>
                                        <p:strVal val="visible"/>
                                      </p:to>
                                    </p:set>
                                    <p:animEffect transition="in" filter="fade">
                                      <p:cBhvr>
                                        <p:cTn id="7" dur="2000"/>
                                        <p:tgtEl>
                                          <p:spTgt spid="9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3">
                                            <p:txEl>
                                              <p:pRg st="1" end="1"/>
                                            </p:txEl>
                                          </p:spTgt>
                                        </p:tgtEl>
                                        <p:attrNameLst>
                                          <p:attrName>style.visibility</p:attrName>
                                        </p:attrNameLst>
                                      </p:cBhvr>
                                      <p:to>
                                        <p:strVal val="visible"/>
                                      </p:to>
                                    </p:set>
                                    <p:animEffect transition="in" filter="fade">
                                      <p:cBhvr>
                                        <p:cTn id="12" dur="2000"/>
                                        <p:tgtEl>
                                          <p:spTgt spid="9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3">
                                            <p:txEl>
                                              <p:pRg st="2" end="2"/>
                                            </p:txEl>
                                          </p:spTgt>
                                        </p:tgtEl>
                                        <p:attrNameLst>
                                          <p:attrName>style.visibility</p:attrName>
                                        </p:attrNameLst>
                                      </p:cBhvr>
                                      <p:to>
                                        <p:strVal val="visible"/>
                                      </p:to>
                                    </p:set>
                                    <p:animEffect transition="in" filter="fade">
                                      <p:cBhvr>
                                        <p:cTn id="17" dur="2000"/>
                                        <p:tgtEl>
                                          <p:spTgt spid="9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Shape 990"/>
        <p:cNvGrpSpPr/>
        <p:nvPr/>
      </p:nvGrpSpPr>
      <p:grpSpPr>
        <a:xfrm>
          <a:off x="0" y="0"/>
          <a:ext cx="0" cy="0"/>
          <a:chOff x="0" y="0"/>
          <a:chExt cx="0" cy="0"/>
        </a:xfrm>
      </p:grpSpPr>
      <p:sp>
        <p:nvSpPr>
          <p:cNvPr id="991" name="Google Shape;991;p108"/>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2" name="Google Shape;992;p108"/>
          <p:cNvSpPr txBox="1">
            <a:spLocks noGrp="1"/>
          </p:cNvSpPr>
          <p:nvPr>
            <p:ph type="title"/>
          </p:nvPr>
        </p:nvSpPr>
        <p:spPr>
          <a:xfrm>
            <a:off x="575819" y="1589186"/>
            <a:ext cx="4681981" cy="176361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000"/>
              <a:buFont typeface="Calibri"/>
              <a:buNone/>
            </a:pPr>
            <a:r>
              <a:rPr lang="hi-IN" sz="4000" b="1">
                <a:solidFill>
                  <a:srgbClr val="FF0000"/>
                </a:solidFill>
              </a:rPr>
              <a:t>योजना अनुभाग: विमुद्रीकरण इकाई </a:t>
            </a:r>
            <a:br>
              <a:rPr lang="hi-IN" sz="4000" b="1">
                <a:solidFill>
                  <a:srgbClr val="FF0000"/>
                </a:solidFill>
              </a:rPr>
            </a:br>
            <a:r>
              <a:rPr lang="hi-IN" sz="3200" b="1">
                <a:solidFill>
                  <a:srgbClr val="FF0000"/>
                </a:solidFill>
              </a:rPr>
              <a:t>(DEMOBILIZATION)</a:t>
            </a:r>
            <a:endParaRPr sz="4000" b="1">
              <a:solidFill>
                <a:srgbClr val="FF0000"/>
              </a:solidFill>
              <a:latin typeface="Open Sans"/>
              <a:ea typeface="Open Sans"/>
              <a:cs typeface="Open Sans"/>
              <a:sym typeface="Open Sans"/>
            </a:endParaRPr>
          </a:p>
        </p:txBody>
      </p:sp>
      <p:sp>
        <p:nvSpPr>
          <p:cNvPr id="993" name="Google Shape;993;p108"/>
          <p:cNvSpPr txBox="1">
            <a:spLocks noGrp="1"/>
          </p:cNvSpPr>
          <p:nvPr>
            <p:ph type="body" idx="1"/>
          </p:nvPr>
        </p:nvSpPr>
        <p:spPr>
          <a:xfrm>
            <a:off x="6402497" y="2209800"/>
            <a:ext cx="5181600" cy="2438399"/>
          </a:xfrm>
          <a:prstGeom prst="rect">
            <a:avLst/>
          </a:prstGeom>
          <a:noFill/>
          <a:ln>
            <a:noFill/>
          </a:ln>
        </p:spPr>
        <p:txBody>
          <a:bodyPr spcFirstLastPara="1" wrap="square" lIns="91425" tIns="45700" rIns="91425" bIns="45700" anchor="t" anchorCtr="0">
            <a:normAutofit/>
          </a:bodyPr>
          <a:lstStyle/>
          <a:p>
            <a:pPr marL="0" lvl="0" indent="0" algn="l" rtl="0">
              <a:lnSpc>
                <a:spcPct val="250000"/>
              </a:lnSpc>
              <a:spcBef>
                <a:spcPts val="0"/>
              </a:spcBef>
              <a:spcAft>
                <a:spcPts val="0"/>
              </a:spcAft>
              <a:buClr>
                <a:schemeClr val="dk1"/>
              </a:buClr>
              <a:buSzPts val="2000"/>
              <a:buNone/>
            </a:pPr>
            <a:r>
              <a:rPr lang="hi-IN" sz="2000"/>
              <a:t>यह सुनिश्चित करने में सहायता करता है कि घटना स्थल से संसाधनों को व्यवस्थित, सुरक्षित और लागत प्रभावी तरीके से मुक्त किया जाए।</a:t>
            </a:r>
            <a:endParaRPr/>
          </a:p>
        </p:txBody>
      </p:sp>
      <p:pic>
        <p:nvPicPr>
          <p:cNvPr id="994" name="Google Shape;994;p108"/>
          <p:cNvPicPr preferRelativeResize="0"/>
          <p:nvPr/>
        </p:nvPicPr>
        <p:blipFill rotWithShape="1">
          <a:blip r:embed="rId3">
            <a:alphaModFix/>
          </a:blip>
          <a:srcRect/>
          <a:stretch/>
        </p:blipFill>
        <p:spPr>
          <a:xfrm>
            <a:off x="1143000" y="3733800"/>
            <a:ext cx="2731477" cy="2788382"/>
          </a:xfrm>
          <a:prstGeom prst="rect">
            <a:avLst/>
          </a:prstGeom>
          <a:noFill/>
          <a:ln>
            <a:noFill/>
          </a:ln>
        </p:spPr>
      </p:pic>
      <p:pic>
        <p:nvPicPr>
          <p:cNvPr id="995" name="Google Shape;995;p108" descr="C:\Users\Acer\Downloads\WhatsApp Image 2025-09-04 at 17.24.38 (1).jpeg"/>
          <p:cNvPicPr preferRelativeResize="0"/>
          <p:nvPr/>
        </p:nvPicPr>
        <p:blipFill rotWithShape="1">
          <a:blip r:embed="rId4">
            <a:alphaModFix/>
          </a:blip>
          <a:srcRect/>
          <a:stretch/>
        </p:blipFill>
        <p:spPr>
          <a:xfrm>
            <a:off x="152400" y="152400"/>
            <a:ext cx="990600" cy="990600"/>
          </a:xfrm>
          <a:prstGeom prst="rect">
            <a:avLst/>
          </a:prstGeom>
          <a:noFill/>
          <a:ln>
            <a:noFill/>
          </a:ln>
        </p:spPr>
      </p:pic>
      <p:pic>
        <p:nvPicPr>
          <p:cNvPr id="996" name="Google Shape;996;p108" descr="C:\Users\Acer\Downloads\WhatsApp Image 2025-09-04 at 17.24.38 (3).jpeg"/>
          <p:cNvPicPr preferRelativeResize="0"/>
          <p:nvPr/>
        </p:nvPicPr>
        <p:blipFill rotWithShape="1">
          <a:blip r:embed="rId5">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1000"/>
        <p:cNvGrpSpPr/>
        <p:nvPr/>
      </p:nvGrpSpPr>
      <p:grpSpPr>
        <a:xfrm>
          <a:off x="0" y="0"/>
          <a:ext cx="0" cy="0"/>
          <a:chOff x="0" y="0"/>
          <a:chExt cx="0" cy="0"/>
        </a:xfrm>
      </p:grpSpPr>
      <p:sp>
        <p:nvSpPr>
          <p:cNvPr id="1001" name="Google Shape;1001;p109"/>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2" name="Google Shape;1002;p109"/>
          <p:cNvSpPr txBox="1">
            <a:spLocks noGrp="1"/>
          </p:cNvSpPr>
          <p:nvPr>
            <p:ph type="title"/>
          </p:nvPr>
        </p:nvSpPr>
        <p:spPr>
          <a:xfrm>
            <a:off x="1066801" y="1254760"/>
            <a:ext cx="4229126" cy="5740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लोजिस्टिक सेक्शन</a:t>
            </a:r>
            <a:endParaRPr sz="4000" b="1">
              <a:solidFill>
                <a:srgbClr val="FF0000"/>
              </a:solidFill>
              <a:latin typeface="Open Sans"/>
              <a:ea typeface="Open Sans"/>
              <a:cs typeface="Open Sans"/>
              <a:sym typeface="Open Sans"/>
            </a:endParaRPr>
          </a:p>
        </p:txBody>
      </p:sp>
      <p:sp>
        <p:nvSpPr>
          <p:cNvPr id="1003" name="Google Shape;1003;p109"/>
          <p:cNvSpPr txBox="1">
            <a:spLocks noGrp="1"/>
          </p:cNvSpPr>
          <p:nvPr>
            <p:ph type="body" idx="1"/>
          </p:nvPr>
        </p:nvSpPr>
        <p:spPr>
          <a:xfrm>
            <a:off x="6515100" y="1183640"/>
            <a:ext cx="5295900" cy="536956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ct val="100000"/>
              <a:buNone/>
            </a:pPr>
            <a:r>
              <a:rPr lang="hi-IN"/>
              <a:t> </a:t>
            </a:r>
            <a:r>
              <a:rPr lang="hi-IN" sz="2000" b="1"/>
              <a:t>जिम्मेदारियाँ:</a:t>
            </a:r>
            <a:endParaRPr/>
          </a:p>
          <a:p>
            <a:pPr marL="228600" lvl="0" indent="-228600" algn="l" rtl="0">
              <a:lnSpc>
                <a:spcPct val="150000"/>
              </a:lnSpc>
              <a:spcBef>
                <a:spcPts val="1000"/>
              </a:spcBef>
              <a:spcAft>
                <a:spcPts val="0"/>
              </a:spcAft>
              <a:buClr>
                <a:schemeClr val="dk1"/>
              </a:buClr>
              <a:buSzPct val="100000"/>
              <a:buChar char="•"/>
            </a:pPr>
            <a:r>
              <a:rPr lang="hi-IN" sz="2000"/>
              <a:t>संचार।</a:t>
            </a:r>
            <a:endParaRPr/>
          </a:p>
          <a:p>
            <a:pPr marL="228600" lvl="0" indent="-228600" algn="l" rtl="0">
              <a:lnSpc>
                <a:spcPct val="150000"/>
              </a:lnSpc>
              <a:spcBef>
                <a:spcPts val="1000"/>
              </a:spcBef>
              <a:spcAft>
                <a:spcPts val="0"/>
              </a:spcAft>
              <a:buClr>
                <a:schemeClr val="dk1"/>
              </a:buClr>
              <a:buSzPct val="100000"/>
              <a:buChar char="•"/>
            </a:pPr>
            <a:r>
              <a:rPr lang="hi-IN" sz="2000"/>
              <a:t>घटना में शामिल कर्मियों को चिकित्सा सहायता।</a:t>
            </a:r>
            <a:endParaRPr/>
          </a:p>
          <a:p>
            <a:pPr marL="228600" lvl="0" indent="-228600" algn="l" rtl="0">
              <a:lnSpc>
                <a:spcPct val="150000"/>
              </a:lnSpc>
              <a:spcBef>
                <a:spcPts val="1000"/>
              </a:spcBef>
              <a:spcAft>
                <a:spcPts val="0"/>
              </a:spcAft>
              <a:buClr>
                <a:schemeClr val="dk1"/>
              </a:buClr>
              <a:buSzPct val="100000"/>
              <a:buChar char="•"/>
            </a:pPr>
            <a:r>
              <a:rPr lang="hi-IN" sz="2000"/>
              <a:t>घटना में शामिल कर्मियों के लिए भोजन।</a:t>
            </a:r>
            <a:endParaRPr/>
          </a:p>
          <a:p>
            <a:pPr marL="228600" lvl="0" indent="-228600" algn="l" rtl="0">
              <a:lnSpc>
                <a:spcPct val="150000"/>
              </a:lnSpc>
              <a:spcBef>
                <a:spcPts val="1000"/>
              </a:spcBef>
              <a:spcAft>
                <a:spcPts val="0"/>
              </a:spcAft>
              <a:buClr>
                <a:schemeClr val="dk1"/>
              </a:buClr>
              <a:buSzPct val="100000"/>
              <a:buChar char="•"/>
            </a:pPr>
            <a:r>
              <a:rPr lang="hi-IN" sz="2000"/>
              <a:t>आपूर्ति।</a:t>
            </a:r>
            <a:endParaRPr/>
          </a:p>
          <a:p>
            <a:pPr marL="228600" lvl="0" indent="-228600" algn="l" rtl="0">
              <a:lnSpc>
                <a:spcPct val="150000"/>
              </a:lnSpc>
              <a:spcBef>
                <a:spcPts val="1000"/>
              </a:spcBef>
              <a:spcAft>
                <a:spcPts val="0"/>
              </a:spcAft>
              <a:buClr>
                <a:schemeClr val="dk1"/>
              </a:buClr>
              <a:buSzPct val="100000"/>
              <a:buChar char="•"/>
            </a:pPr>
            <a:r>
              <a:rPr lang="hi-IN" sz="2000"/>
              <a:t>सुविधाएँ।</a:t>
            </a:r>
            <a:endParaRPr/>
          </a:p>
          <a:p>
            <a:pPr marL="228600" lvl="0" indent="-228600" algn="l" rtl="0">
              <a:lnSpc>
                <a:spcPct val="150000"/>
              </a:lnSpc>
              <a:spcBef>
                <a:spcPts val="1000"/>
              </a:spcBef>
              <a:spcAft>
                <a:spcPts val="0"/>
              </a:spcAft>
              <a:buClr>
                <a:schemeClr val="dk1"/>
              </a:buClr>
              <a:buSzPct val="100000"/>
              <a:buChar char="•"/>
            </a:pPr>
            <a:r>
              <a:rPr lang="hi-IN" sz="2000"/>
              <a:t>ज़मीनी सहायता।</a:t>
            </a:r>
            <a:endParaRPr/>
          </a:p>
          <a:p>
            <a:pPr marL="228600" lvl="0" indent="-228600" algn="l" rtl="0">
              <a:lnSpc>
                <a:spcPct val="150000"/>
              </a:lnSpc>
              <a:spcBef>
                <a:spcPts val="1000"/>
              </a:spcBef>
              <a:spcAft>
                <a:spcPts val="0"/>
              </a:spcAft>
              <a:buClr>
                <a:schemeClr val="dk1"/>
              </a:buClr>
              <a:buSzPct val="100000"/>
              <a:buChar char="•"/>
            </a:pPr>
            <a:r>
              <a:rPr lang="hi-IN" sz="2000"/>
              <a:t>वित्त शाखा (तृतीय शाखा): [समय, मुआवज़ा, खरीद और लागत इकाइयाँ]</a:t>
            </a:r>
            <a:endParaRPr sz="2000">
              <a:latin typeface="Open Sans"/>
              <a:ea typeface="Open Sans"/>
              <a:cs typeface="Open Sans"/>
              <a:sym typeface="Open Sans"/>
            </a:endParaRPr>
          </a:p>
        </p:txBody>
      </p:sp>
      <p:grpSp>
        <p:nvGrpSpPr>
          <p:cNvPr id="1004" name="Google Shape;1004;p109"/>
          <p:cNvGrpSpPr/>
          <p:nvPr/>
        </p:nvGrpSpPr>
        <p:grpSpPr>
          <a:xfrm>
            <a:off x="1371600" y="2514600"/>
            <a:ext cx="3276600" cy="3429000"/>
            <a:chOff x="3654" y="960"/>
            <a:chExt cx="1842" cy="2160"/>
          </a:xfrm>
        </p:grpSpPr>
        <p:cxnSp>
          <p:nvCxnSpPr>
            <p:cNvPr id="1005" name="Google Shape;1005;p109"/>
            <p:cNvCxnSpPr/>
            <p:nvPr/>
          </p:nvCxnSpPr>
          <p:spPr>
            <a:xfrm rot="10800000">
              <a:off x="3654" y="2544"/>
              <a:ext cx="108" cy="0"/>
            </a:xfrm>
            <a:prstGeom prst="straightConnector1">
              <a:avLst/>
            </a:prstGeom>
            <a:noFill/>
            <a:ln w="22225" cap="flat" cmpd="sng">
              <a:solidFill>
                <a:srgbClr val="000066"/>
              </a:solidFill>
              <a:prstDash val="solid"/>
              <a:round/>
              <a:headEnd type="none" w="med" len="med"/>
              <a:tailEnd type="none" w="med" len="med"/>
            </a:ln>
          </p:spPr>
        </p:cxnSp>
        <p:cxnSp>
          <p:nvCxnSpPr>
            <p:cNvPr id="1006" name="Google Shape;1006;p109"/>
            <p:cNvCxnSpPr/>
            <p:nvPr/>
          </p:nvCxnSpPr>
          <p:spPr>
            <a:xfrm rot="10800000">
              <a:off x="5388" y="2544"/>
              <a:ext cx="108" cy="0"/>
            </a:xfrm>
            <a:prstGeom prst="straightConnector1">
              <a:avLst/>
            </a:prstGeom>
            <a:noFill/>
            <a:ln w="22225" cap="flat" cmpd="sng">
              <a:solidFill>
                <a:srgbClr val="000066"/>
              </a:solidFill>
              <a:prstDash val="solid"/>
              <a:round/>
              <a:headEnd type="none" w="med" len="med"/>
              <a:tailEnd type="none" w="med" len="med"/>
            </a:ln>
          </p:spPr>
        </p:cxnSp>
        <p:cxnSp>
          <p:nvCxnSpPr>
            <p:cNvPr id="1007" name="Google Shape;1007;p109"/>
            <p:cNvCxnSpPr/>
            <p:nvPr/>
          </p:nvCxnSpPr>
          <p:spPr>
            <a:xfrm rot="10800000" flipH="1">
              <a:off x="3797" y="2107"/>
              <a:ext cx="1" cy="864"/>
            </a:xfrm>
            <a:prstGeom prst="bentConnector3">
              <a:avLst>
                <a:gd name="adj1" fmla="val -91201617"/>
              </a:avLst>
            </a:prstGeom>
            <a:noFill/>
            <a:ln w="22225" cap="flat" cmpd="sng">
              <a:solidFill>
                <a:srgbClr val="000066"/>
              </a:solidFill>
              <a:prstDash val="solid"/>
              <a:miter lim="800000"/>
              <a:headEnd type="none" w="med" len="med"/>
              <a:tailEnd type="none" w="med" len="med"/>
            </a:ln>
          </p:spPr>
        </p:cxnSp>
        <p:cxnSp>
          <p:nvCxnSpPr>
            <p:cNvPr id="1008" name="Google Shape;1008;p109"/>
            <p:cNvCxnSpPr/>
            <p:nvPr/>
          </p:nvCxnSpPr>
          <p:spPr>
            <a:xfrm>
              <a:off x="5310" y="2107"/>
              <a:ext cx="1" cy="864"/>
            </a:xfrm>
            <a:prstGeom prst="bentConnector3">
              <a:avLst>
                <a:gd name="adj1" fmla="val -242398234"/>
              </a:avLst>
            </a:prstGeom>
            <a:noFill/>
            <a:ln w="22225" cap="flat" cmpd="sng">
              <a:solidFill>
                <a:srgbClr val="000066"/>
              </a:solidFill>
              <a:prstDash val="solid"/>
              <a:miter lim="800000"/>
              <a:headEnd type="none" w="med" len="med"/>
              <a:tailEnd type="none" w="med" len="med"/>
            </a:ln>
          </p:spPr>
        </p:cxnSp>
        <p:cxnSp>
          <p:nvCxnSpPr>
            <p:cNvPr id="1009" name="Google Shape;1009;p109"/>
            <p:cNvCxnSpPr/>
            <p:nvPr/>
          </p:nvCxnSpPr>
          <p:spPr>
            <a:xfrm>
              <a:off x="4080" y="1728"/>
              <a:ext cx="0" cy="96"/>
            </a:xfrm>
            <a:prstGeom prst="straightConnector1">
              <a:avLst/>
            </a:prstGeom>
            <a:noFill/>
            <a:ln w="22225" cap="flat" cmpd="sng">
              <a:solidFill>
                <a:srgbClr val="000066"/>
              </a:solidFill>
              <a:prstDash val="solid"/>
              <a:round/>
              <a:headEnd type="none" w="med" len="med"/>
              <a:tailEnd type="none" w="med" len="med"/>
            </a:ln>
          </p:spPr>
        </p:cxnSp>
        <p:cxnSp>
          <p:nvCxnSpPr>
            <p:cNvPr id="1010" name="Google Shape;1010;p109"/>
            <p:cNvCxnSpPr/>
            <p:nvPr/>
          </p:nvCxnSpPr>
          <p:spPr>
            <a:xfrm rot="10800000">
              <a:off x="3656" y="1824"/>
              <a:ext cx="432" cy="0"/>
            </a:xfrm>
            <a:prstGeom prst="straightConnector1">
              <a:avLst/>
            </a:prstGeom>
            <a:noFill/>
            <a:ln w="22225" cap="flat" cmpd="sng">
              <a:solidFill>
                <a:srgbClr val="000066"/>
              </a:solidFill>
              <a:prstDash val="solid"/>
              <a:round/>
              <a:headEnd type="none" w="med" len="med"/>
              <a:tailEnd type="none" w="med" len="med"/>
            </a:ln>
          </p:spPr>
        </p:cxnSp>
        <p:cxnSp>
          <p:nvCxnSpPr>
            <p:cNvPr id="1011" name="Google Shape;1011;p109"/>
            <p:cNvCxnSpPr/>
            <p:nvPr/>
          </p:nvCxnSpPr>
          <p:spPr>
            <a:xfrm rot="10800000">
              <a:off x="3656" y="1824"/>
              <a:ext cx="0" cy="336"/>
            </a:xfrm>
            <a:prstGeom prst="straightConnector1">
              <a:avLst/>
            </a:prstGeom>
            <a:noFill/>
            <a:ln w="22225" cap="flat" cmpd="sng">
              <a:solidFill>
                <a:srgbClr val="000066"/>
              </a:solidFill>
              <a:prstDash val="solid"/>
              <a:round/>
              <a:headEnd type="none" w="med" len="med"/>
              <a:tailEnd type="none" w="med" len="med"/>
            </a:ln>
          </p:spPr>
        </p:cxnSp>
        <p:cxnSp>
          <p:nvCxnSpPr>
            <p:cNvPr id="1012" name="Google Shape;1012;p109"/>
            <p:cNvCxnSpPr/>
            <p:nvPr/>
          </p:nvCxnSpPr>
          <p:spPr>
            <a:xfrm>
              <a:off x="5012" y="1736"/>
              <a:ext cx="0" cy="96"/>
            </a:xfrm>
            <a:prstGeom prst="straightConnector1">
              <a:avLst/>
            </a:prstGeom>
            <a:noFill/>
            <a:ln w="22225" cap="flat" cmpd="sng">
              <a:solidFill>
                <a:srgbClr val="000066"/>
              </a:solidFill>
              <a:prstDash val="solid"/>
              <a:round/>
              <a:headEnd type="none" w="med" len="med"/>
              <a:tailEnd type="none" w="med" len="med"/>
            </a:ln>
          </p:spPr>
        </p:cxnSp>
        <p:cxnSp>
          <p:nvCxnSpPr>
            <p:cNvPr id="1013" name="Google Shape;1013;p109"/>
            <p:cNvCxnSpPr/>
            <p:nvPr/>
          </p:nvCxnSpPr>
          <p:spPr>
            <a:xfrm rot="10800000">
              <a:off x="5012" y="1824"/>
              <a:ext cx="480" cy="0"/>
            </a:xfrm>
            <a:prstGeom prst="straightConnector1">
              <a:avLst/>
            </a:prstGeom>
            <a:noFill/>
            <a:ln w="22225" cap="flat" cmpd="sng">
              <a:solidFill>
                <a:srgbClr val="000066"/>
              </a:solidFill>
              <a:prstDash val="solid"/>
              <a:round/>
              <a:headEnd type="none" w="med" len="med"/>
              <a:tailEnd type="none" w="med" len="med"/>
            </a:ln>
          </p:spPr>
        </p:cxnSp>
        <p:cxnSp>
          <p:nvCxnSpPr>
            <p:cNvPr id="1014" name="Google Shape;1014;p109"/>
            <p:cNvCxnSpPr/>
            <p:nvPr/>
          </p:nvCxnSpPr>
          <p:spPr>
            <a:xfrm rot="10800000">
              <a:off x="5484" y="1824"/>
              <a:ext cx="6" cy="336"/>
            </a:xfrm>
            <a:prstGeom prst="straightConnector1">
              <a:avLst/>
            </a:prstGeom>
            <a:noFill/>
            <a:ln w="22225" cap="flat" cmpd="sng">
              <a:solidFill>
                <a:srgbClr val="000066"/>
              </a:solidFill>
              <a:prstDash val="solid"/>
              <a:round/>
              <a:headEnd type="none" w="med" len="med"/>
              <a:tailEnd type="none" w="med" len="med"/>
            </a:ln>
          </p:spPr>
        </p:cxnSp>
        <p:cxnSp>
          <p:nvCxnSpPr>
            <p:cNvPr id="1015" name="Google Shape;1015;p109"/>
            <p:cNvCxnSpPr/>
            <p:nvPr/>
          </p:nvCxnSpPr>
          <p:spPr>
            <a:xfrm>
              <a:off x="4428" y="1584"/>
              <a:ext cx="288" cy="0"/>
            </a:xfrm>
            <a:prstGeom prst="straightConnector1">
              <a:avLst/>
            </a:prstGeom>
            <a:noFill/>
            <a:ln w="22225" cap="flat" cmpd="sng">
              <a:solidFill>
                <a:srgbClr val="000066"/>
              </a:solidFill>
              <a:prstDash val="solid"/>
              <a:round/>
              <a:headEnd type="none" w="med" len="med"/>
              <a:tailEnd type="none" w="med" len="med"/>
            </a:ln>
          </p:spPr>
        </p:cxnSp>
        <p:cxnSp>
          <p:nvCxnSpPr>
            <p:cNvPr id="1016" name="Google Shape;1016;p109"/>
            <p:cNvCxnSpPr/>
            <p:nvPr/>
          </p:nvCxnSpPr>
          <p:spPr>
            <a:xfrm rot="10800000">
              <a:off x="4572" y="1200"/>
              <a:ext cx="0" cy="384"/>
            </a:xfrm>
            <a:prstGeom prst="straightConnector1">
              <a:avLst/>
            </a:prstGeom>
            <a:noFill/>
            <a:ln w="22225" cap="flat" cmpd="sng">
              <a:solidFill>
                <a:srgbClr val="000066"/>
              </a:solidFill>
              <a:prstDash val="solid"/>
              <a:round/>
              <a:headEnd type="none" w="med" len="med"/>
              <a:tailEnd type="none" w="med" len="med"/>
            </a:ln>
          </p:spPr>
        </p:cxnSp>
        <p:sp>
          <p:nvSpPr>
            <p:cNvPr id="1017" name="Google Shape;1017;p109"/>
            <p:cNvSpPr/>
            <p:nvPr/>
          </p:nvSpPr>
          <p:spPr>
            <a:xfrm>
              <a:off x="4620" y="2784"/>
              <a:ext cx="81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Ground</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1018" name="Google Shape;1018;p109"/>
            <p:cNvSpPr/>
            <p:nvPr/>
          </p:nvSpPr>
          <p:spPr>
            <a:xfrm>
              <a:off x="3708" y="2784"/>
              <a:ext cx="81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Food</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1019" name="Google Shape;1019;p109"/>
            <p:cNvSpPr/>
            <p:nvPr/>
          </p:nvSpPr>
          <p:spPr>
            <a:xfrm>
              <a:off x="4620" y="2352"/>
              <a:ext cx="81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Facilities</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1020" name="Google Shape;1020;p109"/>
            <p:cNvSpPr/>
            <p:nvPr/>
          </p:nvSpPr>
          <p:spPr>
            <a:xfrm>
              <a:off x="3708" y="2352"/>
              <a:ext cx="81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Medical</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1021" name="Google Shape;1021;p109"/>
            <p:cNvSpPr/>
            <p:nvPr/>
          </p:nvSpPr>
          <p:spPr>
            <a:xfrm>
              <a:off x="4620" y="1920"/>
              <a:ext cx="816"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Resource</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Provisioning</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1022" name="Google Shape;1022;p109"/>
            <p:cNvSpPr/>
            <p:nvPr/>
          </p:nvSpPr>
          <p:spPr>
            <a:xfrm>
              <a:off x="3708" y="1920"/>
              <a:ext cx="81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Commun.</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1023" name="Google Shape;1023;p109"/>
            <p:cNvSpPr/>
            <p:nvPr/>
          </p:nvSpPr>
          <p:spPr>
            <a:xfrm>
              <a:off x="4620" y="1392"/>
              <a:ext cx="81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Support</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Branch</a:t>
              </a:r>
              <a:endParaRPr/>
            </a:p>
          </p:txBody>
        </p:sp>
        <p:sp>
          <p:nvSpPr>
            <p:cNvPr id="1024" name="Google Shape;1024;p109"/>
            <p:cNvSpPr/>
            <p:nvPr/>
          </p:nvSpPr>
          <p:spPr>
            <a:xfrm>
              <a:off x="3708" y="1392"/>
              <a:ext cx="81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Service</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Branch</a:t>
              </a:r>
              <a:endParaRPr/>
            </a:p>
          </p:txBody>
        </p:sp>
        <p:sp>
          <p:nvSpPr>
            <p:cNvPr id="1025" name="Google Shape;1025;p109"/>
            <p:cNvSpPr/>
            <p:nvPr/>
          </p:nvSpPr>
          <p:spPr>
            <a:xfrm>
              <a:off x="3708" y="960"/>
              <a:ext cx="1728" cy="336"/>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Logistics Section</a:t>
              </a:r>
              <a:endParaRPr sz="1600" b="1">
                <a:solidFill>
                  <a:srgbClr val="1D3B59"/>
                </a:solidFill>
                <a:latin typeface="Open Sans"/>
                <a:ea typeface="Open Sans"/>
                <a:cs typeface="Open Sans"/>
                <a:sym typeface="Open Sans"/>
              </a:endParaRPr>
            </a:p>
          </p:txBody>
        </p:sp>
      </p:grpSp>
      <p:pic>
        <p:nvPicPr>
          <p:cNvPr id="1026" name="Google Shape;1026;p109"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027" name="Google Shape;1027;p109"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1031"/>
        <p:cNvGrpSpPr/>
        <p:nvPr/>
      </p:nvGrpSpPr>
      <p:grpSpPr>
        <a:xfrm>
          <a:off x="0" y="0"/>
          <a:ext cx="0" cy="0"/>
          <a:chOff x="0" y="0"/>
          <a:chExt cx="0" cy="0"/>
        </a:xfrm>
      </p:grpSpPr>
      <p:sp>
        <p:nvSpPr>
          <p:cNvPr id="1032" name="Google Shape;1032;p110"/>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3" name="Google Shape;1033;p110"/>
          <p:cNvSpPr txBox="1">
            <a:spLocks noGrp="1"/>
          </p:cNvSpPr>
          <p:nvPr>
            <p:ph type="title"/>
          </p:nvPr>
        </p:nvSpPr>
        <p:spPr>
          <a:xfrm>
            <a:off x="457201" y="1447800"/>
            <a:ext cx="5486399" cy="121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b="1">
                <a:solidFill>
                  <a:srgbClr val="FF0000"/>
                </a:solidFill>
              </a:rPr>
              <a:t>रसद अनुभाग प्रमुख</a:t>
            </a:r>
            <a:endParaRPr sz="4000" b="1">
              <a:solidFill>
                <a:srgbClr val="FF0000"/>
              </a:solidFill>
              <a:latin typeface="Open Sans"/>
              <a:ea typeface="Open Sans"/>
              <a:cs typeface="Open Sans"/>
              <a:sym typeface="Open Sans"/>
            </a:endParaRPr>
          </a:p>
        </p:txBody>
      </p:sp>
      <p:sp>
        <p:nvSpPr>
          <p:cNvPr id="1034" name="Google Shape;1034;p110"/>
          <p:cNvSpPr txBox="1">
            <a:spLocks noGrp="1"/>
          </p:cNvSpPr>
          <p:nvPr>
            <p:ph type="body" idx="1"/>
          </p:nvPr>
        </p:nvSpPr>
        <p:spPr>
          <a:xfrm>
            <a:off x="6324600" y="1371600"/>
            <a:ext cx="5638800" cy="5029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000"/>
              <a:buNone/>
            </a:pPr>
            <a:r>
              <a:rPr lang="hi-IN" sz="2000" b="1"/>
              <a:t>रसद अनुभाग प्रमुख:</a:t>
            </a:r>
            <a:endParaRPr sz="2000" b="1"/>
          </a:p>
          <a:p>
            <a:pPr marL="228600" lvl="0" indent="-228600" algn="l" rtl="0">
              <a:lnSpc>
                <a:spcPct val="150000"/>
              </a:lnSpc>
              <a:spcBef>
                <a:spcPts val="1000"/>
              </a:spcBef>
              <a:spcAft>
                <a:spcPts val="0"/>
              </a:spcAft>
              <a:buClr>
                <a:schemeClr val="dk1"/>
              </a:buClr>
              <a:buSzPts val="2000"/>
              <a:buChar char="•"/>
            </a:pPr>
            <a:r>
              <a:rPr lang="hi-IN" sz="2000"/>
              <a:t>घटना से संबंधित गतिविधियों के लिए आवश्यक संसाधन और सेवाएँ प्रदान करता है।</a:t>
            </a:r>
            <a:endParaRPr/>
          </a:p>
          <a:p>
            <a:pPr marL="228600" lvl="0" indent="-228600" algn="l" rtl="0">
              <a:lnSpc>
                <a:spcPct val="150000"/>
              </a:lnSpc>
              <a:spcBef>
                <a:spcPts val="1000"/>
              </a:spcBef>
              <a:spcAft>
                <a:spcPts val="0"/>
              </a:spcAft>
              <a:buClr>
                <a:schemeClr val="dk1"/>
              </a:buClr>
              <a:buSzPts val="2000"/>
              <a:buChar char="•"/>
            </a:pPr>
            <a:r>
              <a:rPr lang="hi-IN" sz="2000"/>
              <a:t>वित्त एवं प्रशासन संबंधी कार्य प्रदान करता है।</a:t>
            </a:r>
            <a:endParaRPr/>
          </a:p>
          <a:p>
            <a:pPr marL="228600" lvl="0" indent="-228600" algn="l" rtl="0">
              <a:lnSpc>
                <a:spcPct val="150000"/>
              </a:lnSpc>
              <a:spcBef>
                <a:spcPts val="1000"/>
              </a:spcBef>
              <a:spcAft>
                <a:spcPts val="0"/>
              </a:spcAft>
              <a:buClr>
                <a:schemeClr val="dk1"/>
              </a:buClr>
              <a:buSzPts val="2000"/>
              <a:buChar char="•"/>
            </a:pPr>
            <a:r>
              <a:rPr lang="hi-IN" sz="2000"/>
              <a:t>घटना कार्य योजना के कुछ अंश तैयार करता है और उन्हें योजना अनुभाग को भेजता है।</a:t>
            </a:r>
            <a:endParaRPr/>
          </a:p>
          <a:p>
            <a:pPr marL="228600" lvl="0" indent="-228600" algn="l" rtl="0">
              <a:lnSpc>
                <a:spcPct val="150000"/>
              </a:lnSpc>
              <a:spcBef>
                <a:spcPts val="1000"/>
              </a:spcBef>
              <a:spcAft>
                <a:spcPts val="0"/>
              </a:spcAft>
              <a:buClr>
                <a:schemeClr val="dk1"/>
              </a:buClr>
              <a:buSzPts val="2000"/>
              <a:buChar char="•"/>
            </a:pPr>
            <a:r>
              <a:rPr lang="hi-IN" sz="2000"/>
              <a:t>घटना के समय आवश्यक वस्तुओं और सेवाओं के लिए अनुबंध करता है और उनकी खरीद करता है।</a:t>
            </a:r>
            <a:endParaRPr sz="2000"/>
          </a:p>
        </p:txBody>
      </p:sp>
      <p:pic>
        <p:nvPicPr>
          <p:cNvPr id="1035" name="Google Shape;1035;p110"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036" name="Google Shape;1036;p110"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showMasterSp="0" show="0">
  <p:cSld>
    <p:spTree>
      <p:nvGrpSpPr>
        <p:cNvPr id="1" name="Shape 1040"/>
        <p:cNvGrpSpPr/>
        <p:nvPr/>
      </p:nvGrpSpPr>
      <p:grpSpPr>
        <a:xfrm>
          <a:off x="0" y="0"/>
          <a:ext cx="0" cy="0"/>
          <a:chOff x="0" y="0"/>
          <a:chExt cx="0" cy="0"/>
        </a:xfrm>
      </p:grpSpPr>
      <p:sp>
        <p:nvSpPr>
          <p:cNvPr id="1041" name="Google Shape;1041;p111"/>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2" name="Google Shape;1042;p111"/>
          <p:cNvSpPr txBox="1">
            <a:spLocks noGrp="1"/>
          </p:cNvSpPr>
          <p:nvPr>
            <p:ph type="title"/>
          </p:nvPr>
        </p:nvSpPr>
        <p:spPr>
          <a:xfrm>
            <a:off x="838200" y="1722029"/>
            <a:ext cx="4953000" cy="12497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रसद अनुभाग: सेवा शाखा</a:t>
            </a:r>
            <a:endParaRPr sz="4000" b="1">
              <a:solidFill>
                <a:srgbClr val="FF0000"/>
              </a:solidFill>
              <a:latin typeface="Open Sans"/>
              <a:ea typeface="Open Sans"/>
              <a:cs typeface="Open Sans"/>
              <a:sym typeface="Open Sans"/>
            </a:endParaRPr>
          </a:p>
        </p:txBody>
      </p:sp>
      <p:sp>
        <p:nvSpPr>
          <p:cNvPr id="1043" name="Google Shape;1043;p111"/>
          <p:cNvSpPr txBox="1">
            <a:spLocks noGrp="1"/>
          </p:cNvSpPr>
          <p:nvPr>
            <p:ph type="body" idx="1"/>
          </p:nvPr>
        </p:nvSpPr>
        <p:spPr>
          <a:xfrm>
            <a:off x="6248400" y="1371600"/>
            <a:ext cx="5715000" cy="449749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hi-IN" sz="2000" b="1" dirty="0">
                <a:latin typeface="Open Sans"/>
                <a:ea typeface="Open Sans"/>
                <a:cs typeface="Open Sans"/>
                <a:sym typeface="Open Sans"/>
              </a:rPr>
              <a:t>सेवा शाखा निम्नलिखित इकाइयों से बनी हों सकती है I </a:t>
            </a:r>
            <a:endParaRPr sz="2000" b="1" dirty="0">
              <a:latin typeface="Open Sans"/>
              <a:ea typeface="Open Sans"/>
              <a:cs typeface="Open Sans"/>
              <a:sym typeface="Open Sans"/>
            </a:endParaRPr>
          </a:p>
        </p:txBody>
      </p:sp>
      <p:grpSp>
        <p:nvGrpSpPr>
          <p:cNvPr id="1044" name="Google Shape;1044;p111"/>
          <p:cNvGrpSpPr/>
          <p:nvPr/>
        </p:nvGrpSpPr>
        <p:grpSpPr>
          <a:xfrm>
            <a:off x="7592367" y="2818582"/>
            <a:ext cx="2590800" cy="3276600"/>
            <a:chOff x="576" y="1344"/>
            <a:chExt cx="1632" cy="1680"/>
          </a:xfrm>
        </p:grpSpPr>
        <p:cxnSp>
          <p:nvCxnSpPr>
            <p:cNvPr id="1045" name="Google Shape;1045;p111"/>
            <p:cNvCxnSpPr/>
            <p:nvPr/>
          </p:nvCxnSpPr>
          <p:spPr>
            <a:xfrm rot="10800000">
              <a:off x="630" y="2438"/>
              <a:ext cx="96" cy="0"/>
            </a:xfrm>
            <a:prstGeom prst="straightConnector1">
              <a:avLst/>
            </a:prstGeom>
            <a:noFill/>
            <a:ln w="22225" cap="flat" cmpd="sng">
              <a:solidFill>
                <a:srgbClr val="000066"/>
              </a:solidFill>
              <a:prstDash val="solid"/>
              <a:round/>
              <a:headEnd type="none" w="med" len="med"/>
              <a:tailEnd type="none" w="med" len="med"/>
            </a:ln>
          </p:spPr>
        </p:cxnSp>
        <p:cxnSp>
          <p:nvCxnSpPr>
            <p:cNvPr id="1046" name="Google Shape;1046;p111"/>
            <p:cNvCxnSpPr/>
            <p:nvPr/>
          </p:nvCxnSpPr>
          <p:spPr>
            <a:xfrm rot="10800000">
              <a:off x="630" y="2022"/>
              <a:ext cx="96" cy="0"/>
            </a:xfrm>
            <a:prstGeom prst="straightConnector1">
              <a:avLst/>
            </a:prstGeom>
            <a:noFill/>
            <a:ln w="22225" cap="flat" cmpd="sng">
              <a:solidFill>
                <a:srgbClr val="000066"/>
              </a:solidFill>
              <a:prstDash val="solid"/>
              <a:round/>
              <a:headEnd type="none" w="med" len="med"/>
              <a:tailEnd type="none" w="med" len="med"/>
            </a:ln>
          </p:spPr>
        </p:cxnSp>
        <p:sp>
          <p:nvSpPr>
            <p:cNvPr id="1048" name="Google Shape;1048;p111"/>
            <p:cNvSpPr/>
            <p:nvPr/>
          </p:nvSpPr>
          <p:spPr>
            <a:xfrm>
              <a:off x="708" y="1824"/>
              <a:ext cx="1500"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Communications</a:t>
              </a:r>
              <a:endParaRPr/>
            </a:p>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Unit</a:t>
              </a:r>
              <a:endParaRPr/>
            </a:p>
          </p:txBody>
        </p:sp>
        <p:sp>
          <p:nvSpPr>
            <p:cNvPr id="1049" name="Google Shape;1049;p111"/>
            <p:cNvSpPr/>
            <p:nvPr/>
          </p:nvSpPr>
          <p:spPr>
            <a:xfrm>
              <a:off x="708" y="2236"/>
              <a:ext cx="1500"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Medical</a:t>
              </a:r>
              <a:endParaRPr/>
            </a:p>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Unit</a:t>
              </a:r>
              <a:endParaRPr/>
            </a:p>
          </p:txBody>
        </p:sp>
        <p:sp>
          <p:nvSpPr>
            <p:cNvPr id="1050" name="Google Shape;1050;p111"/>
            <p:cNvSpPr/>
            <p:nvPr/>
          </p:nvSpPr>
          <p:spPr>
            <a:xfrm>
              <a:off x="708" y="2640"/>
              <a:ext cx="1500"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Food</a:t>
              </a:r>
              <a:endParaRPr/>
            </a:p>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Unit</a:t>
              </a:r>
              <a:endParaRPr/>
            </a:p>
          </p:txBody>
        </p:sp>
        <p:sp>
          <p:nvSpPr>
            <p:cNvPr id="1051" name="Google Shape;1051;p111"/>
            <p:cNvSpPr/>
            <p:nvPr/>
          </p:nvSpPr>
          <p:spPr>
            <a:xfrm>
              <a:off x="576" y="1344"/>
              <a:ext cx="1632" cy="336"/>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Service Branch</a:t>
              </a:r>
              <a:endParaRPr/>
            </a:p>
          </p:txBody>
        </p:sp>
      </p:grpSp>
      <p:pic>
        <p:nvPicPr>
          <p:cNvPr id="1052" name="Google Shape;1052;p111"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053" name="Google Shape;1053;p111"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showMasterSp="0" show="0">
  <p:cSld>
    <p:spTree>
      <p:nvGrpSpPr>
        <p:cNvPr id="1" name="Shape 1057"/>
        <p:cNvGrpSpPr/>
        <p:nvPr/>
      </p:nvGrpSpPr>
      <p:grpSpPr>
        <a:xfrm>
          <a:off x="0" y="0"/>
          <a:ext cx="0" cy="0"/>
          <a:chOff x="0" y="0"/>
          <a:chExt cx="0" cy="0"/>
        </a:xfrm>
      </p:grpSpPr>
      <p:sp>
        <p:nvSpPr>
          <p:cNvPr id="1058" name="Google Shape;1058;p112"/>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9" name="Google Shape;1059;p112"/>
          <p:cNvSpPr txBox="1">
            <a:spLocks noGrp="1"/>
          </p:cNvSpPr>
          <p:nvPr>
            <p:ph type="title"/>
          </p:nvPr>
        </p:nvSpPr>
        <p:spPr>
          <a:xfrm>
            <a:off x="1447800" y="1008743"/>
            <a:ext cx="4724400" cy="15820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सेवा शाखा: संचार इकाई</a:t>
            </a:r>
            <a:endParaRPr sz="4000" b="1">
              <a:solidFill>
                <a:srgbClr val="FF0000"/>
              </a:solidFill>
              <a:latin typeface="Open Sans"/>
              <a:ea typeface="Open Sans"/>
              <a:cs typeface="Open Sans"/>
              <a:sym typeface="Open Sans"/>
            </a:endParaRPr>
          </a:p>
        </p:txBody>
      </p:sp>
      <p:sp>
        <p:nvSpPr>
          <p:cNvPr id="1060" name="Google Shape;1060;p112"/>
          <p:cNvSpPr txBox="1">
            <a:spLocks noGrp="1"/>
          </p:cNvSpPr>
          <p:nvPr>
            <p:ph type="body" idx="1"/>
          </p:nvPr>
        </p:nvSpPr>
        <p:spPr>
          <a:xfrm>
            <a:off x="6705600" y="1675686"/>
            <a:ext cx="5181600" cy="4801314"/>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000"/>
              <a:buChar char="•"/>
            </a:pPr>
            <a:r>
              <a:rPr lang="hi-IN" sz="2000"/>
              <a:t>घटना संचार योजना (आईआरएस फॉर्म 009) तैयार करता है और उसका समर्थन करता है।</a:t>
            </a:r>
            <a:endParaRPr/>
          </a:p>
          <a:p>
            <a:pPr marL="228600" lvl="0" indent="-228600" algn="l" rtl="0">
              <a:lnSpc>
                <a:spcPct val="150000"/>
              </a:lnSpc>
              <a:spcBef>
                <a:spcPts val="1000"/>
              </a:spcBef>
              <a:spcAft>
                <a:spcPts val="0"/>
              </a:spcAft>
              <a:buClr>
                <a:schemeClr val="dk1"/>
              </a:buClr>
              <a:buSzPts val="2000"/>
              <a:buChar char="•"/>
            </a:pPr>
            <a:r>
              <a:rPr lang="hi-IN" sz="2000"/>
              <a:t>संचार उपकरणों का वितरण और रखरखाव करता है।</a:t>
            </a:r>
            <a:endParaRPr/>
          </a:p>
          <a:p>
            <a:pPr marL="228600" lvl="0" indent="-228600" algn="l" rtl="0">
              <a:lnSpc>
                <a:spcPct val="150000"/>
              </a:lnSpc>
              <a:spcBef>
                <a:spcPts val="1000"/>
              </a:spcBef>
              <a:spcAft>
                <a:spcPts val="0"/>
              </a:spcAft>
              <a:buClr>
                <a:schemeClr val="dk1"/>
              </a:buClr>
              <a:buSzPts val="2000"/>
              <a:buChar char="•"/>
            </a:pPr>
            <a:r>
              <a:rPr lang="hi-IN" sz="2000"/>
              <a:t>घटना संचार केंद्र का पर्यवेक्षण करता है।</a:t>
            </a:r>
            <a:endParaRPr/>
          </a:p>
          <a:p>
            <a:pPr marL="228600" lvl="0" indent="-228600" algn="l" rtl="0">
              <a:lnSpc>
                <a:spcPct val="150000"/>
              </a:lnSpc>
              <a:spcBef>
                <a:spcPts val="1000"/>
              </a:spcBef>
              <a:spcAft>
                <a:spcPts val="0"/>
              </a:spcAft>
              <a:buClr>
                <a:schemeClr val="dk1"/>
              </a:buClr>
              <a:buSzPts val="2000"/>
              <a:buChar char="•"/>
            </a:pPr>
            <a:r>
              <a:rPr lang="hi-IN" sz="2000"/>
              <a:t>घटना पर पर्याप्त संचार सुनिश्चित करता है।</a:t>
            </a:r>
            <a:endParaRPr sz="2000"/>
          </a:p>
          <a:p>
            <a:pPr marL="514350" lvl="0" indent="-311150" algn="just" rtl="0">
              <a:lnSpc>
                <a:spcPct val="90000"/>
              </a:lnSpc>
              <a:spcBef>
                <a:spcPts val="1000"/>
              </a:spcBef>
              <a:spcAft>
                <a:spcPts val="0"/>
              </a:spcAft>
              <a:buClr>
                <a:schemeClr val="dk1"/>
              </a:buClr>
              <a:buSzPts val="3200"/>
              <a:buFont typeface="Calibri"/>
              <a:buNone/>
            </a:pPr>
            <a:endParaRPr sz="3200">
              <a:solidFill>
                <a:srgbClr val="FFC000"/>
              </a:solidFill>
              <a:latin typeface="Open Sans"/>
              <a:ea typeface="Open Sans"/>
              <a:cs typeface="Open Sans"/>
              <a:sym typeface="Open Sans"/>
            </a:endParaRPr>
          </a:p>
        </p:txBody>
      </p:sp>
      <p:grpSp>
        <p:nvGrpSpPr>
          <p:cNvPr id="1061" name="Google Shape;1061;p112"/>
          <p:cNvGrpSpPr/>
          <p:nvPr/>
        </p:nvGrpSpPr>
        <p:grpSpPr>
          <a:xfrm>
            <a:off x="2019300" y="2795814"/>
            <a:ext cx="2590800" cy="3452586"/>
            <a:chOff x="432" y="1840"/>
            <a:chExt cx="1632" cy="1730"/>
          </a:xfrm>
        </p:grpSpPr>
        <p:cxnSp>
          <p:nvCxnSpPr>
            <p:cNvPr id="1062" name="Google Shape;1062;p112"/>
            <p:cNvCxnSpPr/>
            <p:nvPr/>
          </p:nvCxnSpPr>
          <p:spPr>
            <a:xfrm rot="10800000">
              <a:off x="474" y="1886"/>
              <a:ext cx="96" cy="0"/>
            </a:xfrm>
            <a:prstGeom prst="straightConnector1">
              <a:avLst/>
            </a:prstGeom>
            <a:noFill/>
            <a:ln w="22225" cap="flat" cmpd="sng">
              <a:solidFill>
                <a:srgbClr val="000066"/>
              </a:solidFill>
              <a:prstDash val="solid"/>
              <a:round/>
              <a:headEnd type="none" w="med" len="med"/>
              <a:tailEnd type="none" w="med" len="med"/>
            </a:ln>
          </p:spPr>
        </p:cxnSp>
        <p:sp>
          <p:nvSpPr>
            <p:cNvPr id="1063" name="Google Shape;1063;p112"/>
            <p:cNvSpPr/>
            <p:nvPr/>
          </p:nvSpPr>
          <p:spPr>
            <a:xfrm>
              <a:off x="564" y="2320"/>
              <a:ext cx="1500" cy="384"/>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Communications</a:t>
              </a:r>
              <a:endParaRPr/>
            </a:p>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Unit</a:t>
              </a:r>
              <a:endParaRPr/>
            </a:p>
          </p:txBody>
        </p:sp>
        <p:sp>
          <p:nvSpPr>
            <p:cNvPr id="1064" name="Google Shape;1064;p112"/>
            <p:cNvSpPr/>
            <p:nvPr/>
          </p:nvSpPr>
          <p:spPr>
            <a:xfrm>
              <a:off x="564" y="2752"/>
              <a:ext cx="1500"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Medical</a:t>
              </a:r>
              <a:endParaRPr/>
            </a:p>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Unit</a:t>
              </a:r>
              <a:endParaRPr/>
            </a:p>
          </p:txBody>
        </p:sp>
        <p:sp>
          <p:nvSpPr>
            <p:cNvPr id="1065" name="Google Shape;1065;p112"/>
            <p:cNvSpPr/>
            <p:nvPr/>
          </p:nvSpPr>
          <p:spPr>
            <a:xfrm>
              <a:off x="432" y="1840"/>
              <a:ext cx="1632" cy="336"/>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Service Branch</a:t>
              </a:r>
              <a:endParaRPr/>
            </a:p>
          </p:txBody>
        </p:sp>
        <p:sp>
          <p:nvSpPr>
            <p:cNvPr id="1067" name="Google Shape;1067;p112"/>
            <p:cNvSpPr/>
            <p:nvPr/>
          </p:nvSpPr>
          <p:spPr>
            <a:xfrm>
              <a:off x="564" y="3186"/>
              <a:ext cx="1500"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Food</a:t>
              </a:r>
              <a:endParaRPr/>
            </a:p>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Unit</a:t>
              </a:r>
              <a:endParaRPr/>
            </a:p>
          </p:txBody>
        </p:sp>
      </p:grpSp>
      <p:pic>
        <p:nvPicPr>
          <p:cNvPr id="1068" name="Google Shape;1068;p112"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069" name="Google Shape;1069;p112"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0">
                                            <p:txEl>
                                              <p:pRg st="0" end="0"/>
                                            </p:txEl>
                                          </p:spTgt>
                                        </p:tgtEl>
                                        <p:attrNameLst>
                                          <p:attrName>style.visibility</p:attrName>
                                        </p:attrNameLst>
                                      </p:cBhvr>
                                      <p:to>
                                        <p:strVal val="visible"/>
                                      </p:to>
                                    </p:set>
                                    <p:animEffect transition="in" filter="fade">
                                      <p:cBhvr>
                                        <p:cTn id="7" dur="2000"/>
                                        <p:tgtEl>
                                          <p:spTgt spid="10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0">
                                            <p:txEl>
                                              <p:pRg st="1" end="1"/>
                                            </p:txEl>
                                          </p:spTgt>
                                        </p:tgtEl>
                                        <p:attrNameLst>
                                          <p:attrName>style.visibility</p:attrName>
                                        </p:attrNameLst>
                                      </p:cBhvr>
                                      <p:to>
                                        <p:strVal val="visible"/>
                                      </p:to>
                                    </p:set>
                                    <p:animEffect transition="in" filter="fade">
                                      <p:cBhvr>
                                        <p:cTn id="12" dur="2000"/>
                                        <p:tgtEl>
                                          <p:spTgt spid="10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0">
                                            <p:txEl>
                                              <p:pRg st="2" end="2"/>
                                            </p:txEl>
                                          </p:spTgt>
                                        </p:tgtEl>
                                        <p:attrNameLst>
                                          <p:attrName>style.visibility</p:attrName>
                                        </p:attrNameLst>
                                      </p:cBhvr>
                                      <p:to>
                                        <p:strVal val="visible"/>
                                      </p:to>
                                    </p:set>
                                    <p:animEffect transition="in" filter="fade">
                                      <p:cBhvr>
                                        <p:cTn id="17" dur="2000"/>
                                        <p:tgtEl>
                                          <p:spTgt spid="10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0">
                                            <p:txEl>
                                              <p:pRg st="3" end="3"/>
                                            </p:txEl>
                                          </p:spTgt>
                                        </p:tgtEl>
                                        <p:attrNameLst>
                                          <p:attrName>style.visibility</p:attrName>
                                        </p:attrNameLst>
                                      </p:cBhvr>
                                      <p:to>
                                        <p:strVal val="visible"/>
                                      </p:to>
                                    </p:set>
                                    <p:animEffect transition="in" filter="fade">
                                      <p:cBhvr>
                                        <p:cTn id="22" dur="2000"/>
                                        <p:tgtEl>
                                          <p:spTgt spid="10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60">
                                            <p:txEl>
                                              <p:pRg st="4" end="4"/>
                                            </p:txEl>
                                          </p:spTgt>
                                        </p:tgtEl>
                                        <p:attrNameLst>
                                          <p:attrName>style.visibility</p:attrName>
                                        </p:attrNameLst>
                                      </p:cBhvr>
                                      <p:to>
                                        <p:strVal val="visible"/>
                                      </p:to>
                                    </p:set>
                                    <p:animEffect transition="in" filter="fade">
                                      <p:cBhvr>
                                        <p:cTn id="27" dur="2000"/>
                                        <p:tgtEl>
                                          <p:spTgt spid="10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show="0">
  <p:cSld>
    <p:spTree>
      <p:nvGrpSpPr>
        <p:cNvPr id="1" name="Shape 1073"/>
        <p:cNvGrpSpPr/>
        <p:nvPr/>
      </p:nvGrpSpPr>
      <p:grpSpPr>
        <a:xfrm>
          <a:off x="0" y="0"/>
          <a:ext cx="0" cy="0"/>
          <a:chOff x="0" y="0"/>
          <a:chExt cx="0" cy="0"/>
        </a:xfrm>
      </p:grpSpPr>
      <p:sp>
        <p:nvSpPr>
          <p:cNvPr id="1074" name="Google Shape;1074;p113"/>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113"/>
          <p:cNvSpPr txBox="1">
            <a:spLocks noGrp="1"/>
          </p:cNvSpPr>
          <p:nvPr>
            <p:ph type="title"/>
          </p:nvPr>
        </p:nvSpPr>
        <p:spPr>
          <a:xfrm>
            <a:off x="762000" y="1559560"/>
            <a:ext cx="4654354" cy="11836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dirty="0">
                <a:solidFill>
                  <a:srgbClr val="FF0000"/>
                </a:solidFill>
              </a:rPr>
              <a:t>सेवा शाखा: चिकित्सा इकाई</a:t>
            </a:r>
            <a:endParaRPr sz="4000" b="1" dirty="0">
              <a:solidFill>
                <a:srgbClr val="FF0000"/>
              </a:solidFill>
              <a:latin typeface="Open Sans"/>
              <a:ea typeface="Open Sans"/>
              <a:cs typeface="Open Sans"/>
              <a:sym typeface="Open Sans"/>
            </a:endParaRPr>
          </a:p>
        </p:txBody>
      </p:sp>
      <p:sp>
        <p:nvSpPr>
          <p:cNvPr id="1076" name="Google Shape;1076;p113"/>
          <p:cNvSpPr txBox="1">
            <a:spLocks noGrp="1"/>
          </p:cNvSpPr>
          <p:nvPr>
            <p:ph type="body" idx="1"/>
          </p:nvPr>
        </p:nvSpPr>
        <p:spPr>
          <a:xfrm>
            <a:off x="6248399" y="1447800"/>
            <a:ext cx="5644955" cy="4800600"/>
          </a:xfrm>
          <a:prstGeom prst="rect">
            <a:avLst/>
          </a:prstGeom>
          <a:noFill/>
          <a:ln>
            <a:noFill/>
          </a:ln>
        </p:spPr>
        <p:txBody>
          <a:bodyPr spcFirstLastPara="1" wrap="square" lIns="91425" tIns="45700" rIns="91425" bIns="45700" anchor="t" anchorCtr="0">
            <a:normAutofit/>
          </a:bodyPr>
          <a:lstStyle/>
          <a:p>
            <a:pPr marL="228600" lvl="0" indent="-228600" algn="l" rtl="0">
              <a:lnSpc>
                <a:spcPct val="200000"/>
              </a:lnSpc>
              <a:spcBef>
                <a:spcPts val="0"/>
              </a:spcBef>
              <a:spcAft>
                <a:spcPts val="0"/>
              </a:spcAft>
              <a:buClr>
                <a:schemeClr val="dk1"/>
              </a:buClr>
              <a:buSzPts val="2000"/>
              <a:buChar char="•"/>
            </a:pPr>
            <a:r>
              <a:rPr lang="hi-IN" sz="2000" dirty="0"/>
              <a:t>चिकित्सा योजना (आईआरएस फॉर्म 008) तैयार करता है।</a:t>
            </a:r>
            <a:endParaRPr dirty="0"/>
          </a:p>
          <a:p>
            <a:pPr marL="228600" lvl="0" indent="-228600" algn="l" rtl="0">
              <a:lnSpc>
                <a:spcPct val="200000"/>
              </a:lnSpc>
              <a:spcBef>
                <a:spcPts val="1000"/>
              </a:spcBef>
              <a:spcAft>
                <a:spcPts val="0"/>
              </a:spcAft>
              <a:buClr>
                <a:schemeClr val="dk1"/>
              </a:buClr>
              <a:buSzPts val="2000"/>
              <a:buChar char="•"/>
            </a:pPr>
            <a:r>
              <a:rPr lang="hi-IN" sz="2000" dirty="0"/>
              <a:t>प्राथमिक उपचार और हल्का चिकित्सा उपचार प्रदान करता है।</a:t>
            </a:r>
            <a:endParaRPr dirty="0"/>
          </a:p>
          <a:p>
            <a:pPr marL="228600" lvl="0" indent="-228600" algn="l" rtl="0">
              <a:lnSpc>
                <a:spcPct val="200000"/>
              </a:lnSpc>
              <a:spcBef>
                <a:spcPts val="1000"/>
              </a:spcBef>
              <a:spcAft>
                <a:spcPts val="0"/>
              </a:spcAft>
              <a:buClr>
                <a:schemeClr val="dk1"/>
              </a:buClr>
              <a:buSzPts val="2000"/>
              <a:buChar char="•"/>
            </a:pPr>
            <a:r>
              <a:rPr lang="hi-IN" sz="2000" dirty="0"/>
              <a:t>किसी बड़ी चिकित्सा आपात स्थिति के लिए प्रक्रियाएँ तैयार करता है।</a:t>
            </a:r>
            <a:endParaRPr sz="2000" dirty="0"/>
          </a:p>
          <a:p>
            <a:pPr marL="228600" lvl="0" indent="-228600" algn="l" rtl="0">
              <a:lnSpc>
                <a:spcPct val="200000"/>
              </a:lnSpc>
              <a:spcBef>
                <a:spcPts val="1000"/>
              </a:spcBef>
              <a:spcAft>
                <a:spcPts val="0"/>
              </a:spcAft>
              <a:buClr>
                <a:schemeClr val="dk1"/>
              </a:buClr>
              <a:buSzPts val="2000"/>
              <a:buFont typeface="Noto Sans Symbols"/>
              <a:buNone/>
            </a:pPr>
            <a:endParaRPr sz="2000" dirty="0">
              <a:latin typeface="Open Sans"/>
              <a:ea typeface="Open Sans"/>
              <a:cs typeface="Open Sans"/>
              <a:sym typeface="Open Sans"/>
            </a:endParaRPr>
          </a:p>
        </p:txBody>
      </p:sp>
      <p:grpSp>
        <p:nvGrpSpPr>
          <p:cNvPr id="1077" name="Google Shape;1077;p113"/>
          <p:cNvGrpSpPr/>
          <p:nvPr/>
        </p:nvGrpSpPr>
        <p:grpSpPr>
          <a:xfrm>
            <a:off x="2133600" y="3657600"/>
            <a:ext cx="2590800" cy="2819400"/>
            <a:chOff x="432" y="768"/>
            <a:chExt cx="1632" cy="1776"/>
          </a:xfrm>
        </p:grpSpPr>
        <p:cxnSp>
          <p:nvCxnSpPr>
            <p:cNvPr id="1078" name="Google Shape;1078;p113"/>
            <p:cNvCxnSpPr/>
            <p:nvPr/>
          </p:nvCxnSpPr>
          <p:spPr>
            <a:xfrm rot="10800000">
              <a:off x="474" y="1886"/>
              <a:ext cx="96" cy="0"/>
            </a:xfrm>
            <a:prstGeom prst="straightConnector1">
              <a:avLst/>
            </a:prstGeom>
            <a:noFill/>
            <a:ln w="22225" cap="flat" cmpd="sng">
              <a:solidFill>
                <a:srgbClr val="000066"/>
              </a:solidFill>
              <a:prstDash val="solid"/>
              <a:round/>
              <a:headEnd type="none" w="med" len="med"/>
              <a:tailEnd type="none" w="med" len="med"/>
            </a:ln>
          </p:spPr>
        </p:cxnSp>
        <p:cxnSp>
          <p:nvCxnSpPr>
            <p:cNvPr id="1079" name="Google Shape;1079;p113"/>
            <p:cNvCxnSpPr/>
            <p:nvPr/>
          </p:nvCxnSpPr>
          <p:spPr>
            <a:xfrm rot="10800000">
              <a:off x="474" y="1470"/>
              <a:ext cx="96" cy="0"/>
            </a:xfrm>
            <a:prstGeom prst="straightConnector1">
              <a:avLst/>
            </a:prstGeom>
            <a:noFill/>
            <a:ln w="22225" cap="flat" cmpd="sng">
              <a:solidFill>
                <a:srgbClr val="000066"/>
              </a:solidFill>
              <a:prstDash val="solid"/>
              <a:round/>
              <a:headEnd type="none" w="med" len="med"/>
              <a:tailEnd type="none" w="med" len="med"/>
            </a:ln>
          </p:spPr>
        </p:cxnSp>
        <p:sp>
          <p:nvSpPr>
            <p:cNvPr id="1081" name="Google Shape;1081;p113"/>
            <p:cNvSpPr/>
            <p:nvPr/>
          </p:nvSpPr>
          <p:spPr>
            <a:xfrm>
              <a:off x="564" y="1248"/>
              <a:ext cx="1500"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Communications</a:t>
              </a:r>
              <a:endParaRPr/>
            </a:p>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Unit</a:t>
              </a:r>
              <a:endParaRPr/>
            </a:p>
          </p:txBody>
        </p:sp>
        <p:sp>
          <p:nvSpPr>
            <p:cNvPr id="1082" name="Google Shape;1082;p113"/>
            <p:cNvSpPr/>
            <p:nvPr/>
          </p:nvSpPr>
          <p:spPr>
            <a:xfrm>
              <a:off x="564" y="1690"/>
              <a:ext cx="1500" cy="384"/>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Medical</a:t>
              </a:r>
              <a:endParaRPr/>
            </a:p>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Unit</a:t>
              </a:r>
              <a:endParaRPr/>
            </a:p>
          </p:txBody>
        </p:sp>
        <p:sp>
          <p:nvSpPr>
            <p:cNvPr id="1083" name="Google Shape;1083;p113"/>
            <p:cNvSpPr/>
            <p:nvPr/>
          </p:nvSpPr>
          <p:spPr>
            <a:xfrm>
              <a:off x="564" y="2160"/>
              <a:ext cx="1500"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Food</a:t>
              </a:r>
              <a:endParaRPr/>
            </a:p>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Unit</a:t>
              </a:r>
              <a:endParaRPr/>
            </a:p>
          </p:txBody>
        </p:sp>
        <p:sp>
          <p:nvSpPr>
            <p:cNvPr id="1084" name="Google Shape;1084;p113"/>
            <p:cNvSpPr/>
            <p:nvPr/>
          </p:nvSpPr>
          <p:spPr>
            <a:xfrm>
              <a:off x="432" y="768"/>
              <a:ext cx="1632" cy="336"/>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Service Branch</a:t>
              </a:r>
              <a:endParaRPr/>
            </a:p>
          </p:txBody>
        </p:sp>
      </p:grpSp>
      <p:pic>
        <p:nvPicPr>
          <p:cNvPr id="1085" name="Google Shape;1085;p113"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086" name="Google Shape;1086;p113"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Shape 1090"/>
        <p:cNvGrpSpPr/>
        <p:nvPr/>
      </p:nvGrpSpPr>
      <p:grpSpPr>
        <a:xfrm>
          <a:off x="0" y="0"/>
          <a:ext cx="0" cy="0"/>
          <a:chOff x="0" y="0"/>
          <a:chExt cx="0" cy="0"/>
        </a:xfrm>
      </p:grpSpPr>
      <p:sp>
        <p:nvSpPr>
          <p:cNvPr id="1091" name="Google Shape;1091;p114"/>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2" name="Google Shape;1092;p114"/>
          <p:cNvSpPr txBox="1">
            <a:spLocks noGrp="1"/>
          </p:cNvSpPr>
          <p:nvPr>
            <p:ph type="title"/>
          </p:nvPr>
        </p:nvSpPr>
        <p:spPr>
          <a:xfrm>
            <a:off x="685800" y="1368643"/>
            <a:ext cx="530352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सेवा शाखा: खाद्य इकाई</a:t>
            </a:r>
            <a:endParaRPr sz="4000" b="1">
              <a:solidFill>
                <a:srgbClr val="FF0000"/>
              </a:solidFill>
              <a:latin typeface="Open Sans"/>
              <a:ea typeface="Open Sans"/>
              <a:cs typeface="Open Sans"/>
              <a:sym typeface="Open Sans"/>
            </a:endParaRPr>
          </a:p>
        </p:txBody>
      </p:sp>
      <p:sp>
        <p:nvSpPr>
          <p:cNvPr id="1093" name="Google Shape;1093;p114"/>
          <p:cNvSpPr txBox="1">
            <a:spLocks noGrp="1"/>
          </p:cNvSpPr>
          <p:nvPr>
            <p:ph type="body" idx="1"/>
          </p:nvPr>
        </p:nvSpPr>
        <p:spPr>
          <a:xfrm>
            <a:off x="6400800" y="1676400"/>
            <a:ext cx="5410200" cy="347103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000"/>
              <a:buChar char="•"/>
            </a:pPr>
            <a:r>
              <a:rPr lang="hi-IN" sz="2000"/>
              <a:t>भोजन और पोर्टेबल पानी की आपूर्ति करता है।</a:t>
            </a:r>
            <a:endParaRPr/>
          </a:p>
          <a:p>
            <a:pPr marL="228600" lvl="0" indent="-101600" algn="l" rtl="0">
              <a:lnSpc>
                <a:spcPct val="150000"/>
              </a:lnSpc>
              <a:spcBef>
                <a:spcPts val="1000"/>
              </a:spcBef>
              <a:spcAft>
                <a:spcPts val="0"/>
              </a:spcAft>
              <a:buClr>
                <a:schemeClr val="dk1"/>
              </a:buClr>
              <a:buSzPts val="2000"/>
              <a:buNone/>
            </a:pPr>
            <a:endParaRPr sz="2000"/>
          </a:p>
          <a:p>
            <a:pPr marL="228600" lvl="0" indent="-228600" algn="l" rtl="0">
              <a:lnSpc>
                <a:spcPct val="150000"/>
              </a:lnSpc>
              <a:spcBef>
                <a:spcPts val="1000"/>
              </a:spcBef>
              <a:spcAft>
                <a:spcPts val="0"/>
              </a:spcAft>
              <a:buClr>
                <a:schemeClr val="dk1"/>
              </a:buClr>
              <a:buSzPts val="2000"/>
              <a:buChar char="•"/>
            </a:pPr>
            <a:r>
              <a:rPr lang="hi-IN" sz="2000"/>
              <a:t>खाद्य सेवा सुविधाओं के संचालन के लिए उपकरण और आपूर्ति प्राप्त करता है।</a:t>
            </a:r>
            <a:endParaRPr sz="2000"/>
          </a:p>
          <a:p>
            <a:pPr marL="228600" lvl="0" indent="-228600" algn="l" rtl="0">
              <a:lnSpc>
                <a:spcPct val="90000"/>
              </a:lnSpc>
              <a:spcBef>
                <a:spcPts val="1000"/>
              </a:spcBef>
              <a:spcAft>
                <a:spcPts val="0"/>
              </a:spcAft>
              <a:buClr>
                <a:schemeClr val="dk1"/>
              </a:buClr>
              <a:buSzPts val="2800"/>
              <a:buFont typeface="Noto Sans Symbols"/>
              <a:buNone/>
            </a:pPr>
            <a:endParaRPr>
              <a:latin typeface="Open Sans"/>
              <a:ea typeface="Open Sans"/>
              <a:cs typeface="Open Sans"/>
              <a:sym typeface="Open Sans"/>
            </a:endParaRPr>
          </a:p>
        </p:txBody>
      </p:sp>
      <p:grpSp>
        <p:nvGrpSpPr>
          <p:cNvPr id="1094" name="Google Shape;1094;p114"/>
          <p:cNvGrpSpPr/>
          <p:nvPr/>
        </p:nvGrpSpPr>
        <p:grpSpPr>
          <a:xfrm>
            <a:off x="2057400" y="2971800"/>
            <a:ext cx="2667000" cy="2819400"/>
            <a:chOff x="420" y="768"/>
            <a:chExt cx="1680" cy="1776"/>
          </a:xfrm>
        </p:grpSpPr>
        <p:cxnSp>
          <p:nvCxnSpPr>
            <p:cNvPr id="1095" name="Google Shape;1095;p114"/>
            <p:cNvCxnSpPr/>
            <p:nvPr/>
          </p:nvCxnSpPr>
          <p:spPr>
            <a:xfrm rot="10800000">
              <a:off x="510" y="1886"/>
              <a:ext cx="96" cy="0"/>
            </a:xfrm>
            <a:prstGeom prst="straightConnector1">
              <a:avLst/>
            </a:prstGeom>
            <a:noFill/>
            <a:ln w="22225" cap="flat" cmpd="sng">
              <a:solidFill>
                <a:srgbClr val="000066"/>
              </a:solidFill>
              <a:prstDash val="solid"/>
              <a:round/>
              <a:headEnd type="none" w="med" len="med"/>
              <a:tailEnd type="none" w="med" len="med"/>
            </a:ln>
          </p:spPr>
        </p:cxnSp>
        <p:cxnSp>
          <p:nvCxnSpPr>
            <p:cNvPr id="1096" name="Google Shape;1096;p114"/>
            <p:cNvCxnSpPr/>
            <p:nvPr/>
          </p:nvCxnSpPr>
          <p:spPr>
            <a:xfrm rot="10800000">
              <a:off x="510" y="1470"/>
              <a:ext cx="96" cy="0"/>
            </a:xfrm>
            <a:prstGeom prst="straightConnector1">
              <a:avLst/>
            </a:prstGeom>
            <a:noFill/>
            <a:ln w="22225" cap="flat" cmpd="sng">
              <a:solidFill>
                <a:srgbClr val="000066"/>
              </a:solidFill>
              <a:prstDash val="solid"/>
              <a:round/>
              <a:headEnd type="none" w="med" len="med"/>
              <a:tailEnd type="none" w="med" len="med"/>
            </a:ln>
          </p:spPr>
        </p:cxnSp>
        <p:sp>
          <p:nvSpPr>
            <p:cNvPr id="1098" name="Google Shape;1098;p114"/>
            <p:cNvSpPr/>
            <p:nvPr/>
          </p:nvSpPr>
          <p:spPr>
            <a:xfrm>
              <a:off x="600" y="1248"/>
              <a:ext cx="1500"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Communications</a:t>
              </a:r>
              <a:endParaRPr/>
            </a:p>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Unit</a:t>
              </a:r>
              <a:endParaRPr/>
            </a:p>
          </p:txBody>
        </p:sp>
        <p:sp>
          <p:nvSpPr>
            <p:cNvPr id="1099" name="Google Shape;1099;p114"/>
            <p:cNvSpPr/>
            <p:nvPr/>
          </p:nvSpPr>
          <p:spPr>
            <a:xfrm>
              <a:off x="600" y="1700"/>
              <a:ext cx="1500"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Medical</a:t>
              </a:r>
              <a:endParaRPr/>
            </a:p>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Unit</a:t>
              </a:r>
              <a:endParaRPr/>
            </a:p>
          </p:txBody>
        </p:sp>
        <p:sp>
          <p:nvSpPr>
            <p:cNvPr id="1100" name="Google Shape;1100;p114"/>
            <p:cNvSpPr/>
            <p:nvPr/>
          </p:nvSpPr>
          <p:spPr>
            <a:xfrm>
              <a:off x="600" y="2160"/>
              <a:ext cx="1500" cy="384"/>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Food</a:t>
              </a:r>
              <a:endParaRPr/>
            </a:p>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Unit</a:t>
              </a:r>
              <a:endParaRPr/>
            </a:p>
          </p:txBody>
        </p:sp>
        <p:sp>
          <p:nvSpPr>
            <p:cNvPr id="1101" name="Google Shape;1101;p114"/>
            <p:cNvSpPr/>
            <p:nvPr/>
          </p:nvSpPr>
          <p:spPr>
            <a:xfrm>
              <a:off x="420" y="768"/>
              <a:ext cx="1680" cy="336"/>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Service Branch</a:t>
              </a:r>
              <a:endParaRPr/>
            </a:p>
          </p:txBody>
        </p:sp>
      </p:grpSp>
      <p:pic>
        <p:nvPicPr>
          <p:cNvPr id="1102" name="Google Shape;1102;p114" descr="C:\Users\Acer\Downloads\WhatsApp Image 2025-09-04 at 17.24.38 (1).jpeg"/>
          <p:cNvPicPr preferRelativeResize="0"/>
          <p:nvPr/>
        </p:nvPicPr>
        <p:blipFill rotWithShape="1">
          <a:blip r:embed="rId3">
            <a:alphaModFix/>
          </a:blip>
          <a:srcRect/>
          <a:stretch/>
        </p:blipFill>
        <p:spPr>
          <a:xfrm>
            <a:off x="152400" y="76200"/>
            <a:ext cx="990600" cy="990600"/>
          </a:xfrm>
          <a:prstGeom prst="rect">
            <a:avLst/>
          </a:prstGeom>
          <a:noFill/>
          <a:ln>
            <a:noFill/>
          </a:ln>
        </p:spPr>
      </p:pic>
      <p:pic>
        <p:nvPicPr>
          <p:cNvPr id="1103" name="Google Shape;1103;p114" descr="C:\Users\Acer\Downloads\WhatsApp Image 2025-09-04 at 17.24.38 (3).jpeg"/>
          <p:cNvPicPr preferRelativeResize="0"/>
          <p:nvPr/>
        </p:nvPicPr>
        <p:blipFill rotWithShape="1">
          <a:blip r:embed="rId4">
            <a:alphaModFix/>
          </a:blip>
          <a:srcRect/>
          <a:stretch/>
        </p:blipFill>
        <p:spPr>
          <a:xfrm>
            <a:off x="11201400" y="152400"/>
            <a:ext cx="838200" cy="91440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94"/>
        <p:cNvGrpSpPr/>
        <p:nvPr/>
      </p:nvGrpSpPr>
      <p:grpSpPr>
        <a:xfrm>
          <a:off x="0" y="0"/>
          <a:ext cx="0" cy="0"/>
          <a:chOff x="0" y="0"/>
          <a:chExt cx="0" cy="0"/>
        </a:xfrm>
      </p:grpSpPr>
      <p:sp>
        <p:nvSpPr>
          <p:cNvPr id="495" name="Google Shape;495;p70"/>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70"/>
          <p:cNvSpPr txBox="1">
            <a:spLocks noGrp="1"/>
          </p:cNvSpPr>
          <p:nvPr>
            <p:ph type="body" idx="1"/>
          </p:nvPr>
        </p:nvSpPr>
        <p:spPr>
          <a:xfrm>
            <a:off x="6248400" y="1143000"/>
            <a:ext cx="5638800" cy="5181600"/>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1"/>
              </a:buClr>
              <a:buSzPts val="2400"/>
              <a:buNone/>
            </a:pPr>
            <a:endParaRPr sz="2400" b="1">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400"/>
              <a:buNone/>
            </a:pPr>
            <a:r>
              <a:rPr lang="hi-IN" sz="2400"/>
              <a:t>01. सभी आपातकालीन प्रतिक्रिया विभागों द्वारा उपयोग की जाने वाली एकल मानकीकृत, घटनास्थल पर स्थित, सभी खतरों से निपटने वाली घटना प्रबंधन प्रणाली।</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None/>
            </a:pPr>
            <a:r>
              <a:rPr lang="hi-IN" sz="2400"/>
              <a:t>02 .किसी भी घटना के लिए सटीक जानकारी, सख्त जवाबदेही, योजना, लागत प्रभावी संचालन और रसद सहायता प्रदान करती है।</a:t>
            </a:r>
            <a:endParaRPr sz="2400"/>
          </a:p>
          <a:p>
            <a:pPr marL="228600" lvl="0" indent="-228600" algn="l" rtl="0">
              <a:lnSpc>
                <a:spcPct val="90000"/>
              </a:lnSpc>
              <a:spcBef>
                <a:spcPts val="1000"/>
              </a:spcBef>
              <a:spcAft>
                <a:spcPts val="0"/>
              </a:spcAft>
              <a:buClr>
                <a:schemeClr val="dk1"/>
              </a:buClr>
              <a:buSzPts val="2400"/>
              <a:buFont typeface="Noto Sans Symbols"/>
              <a:buNone/>
            </a:pPr>
            <a:endParaRPr sz="2400" b="1">
              <a:latin typeface="Open Sans"/>
              <a:ea typeface="Open Sans"/>
              <a:cs typeface="Open Sans"/>
              <a:sym typeface="Open Sans"/>
            </a:endParaRPr>
          </a:p>
        </p:txBody>
      </p:sp>
      <p:sp>
        <p:nvSpPr>
          <p:cNvPr id="497" name="Google Shape;497;p70"/>
          <p:cNvSpPr/>
          <p:nvPr/>
        </p:nvSpPr>
        <p:spPr>
          <a:xfrm>
            <a:off x="304800" y="2057400"/>
            <a:ext cx="474521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4000">
                <a:solidFill>
                  <a:srgbClr val="FF0000"/>
                </a:solidFill>
                <a:latin typeface="Calibri"/>
                <a:ea typeface="Calibri"/>
                <a:cs typeface="Calibri"/>
                <a:sym typeface="Calibri"/>
              </a:rPr>
              <a:t>आई.आर.एस. क्या है?</a:t>
            </a:r>
            <a:endParaRPr sz="1800">
              <a:solidFill>
                <a:srgbClr val="FF0000"/>
              </a:solidFill>
              <a:latin typeface="Calibri"/>
              <a:ea typeface="Calibri"/>
              <a:cs typeface="Calibri"/>
              <a:sym typeface="Calibri"/>
            </a:endParaRPr>
          </a:p>
        </p:txBody>
      </p:sp>
      <p:pic>
        <p:nvPicPr>
          <p:cNvPr id="498" name="Google Shape;498;p70"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499" name="Google Shape;499;p70"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Shape 1107"/>
        <p:cNvGrpSpPr/>
        <p:nvPr/>
      </p:nvGrpSpPr>
      <p:grpSpPr>
        <a:xfrm>
          <a:off x="0" y="0"/>
          <a:ext cx="0" cy="0"/>
          <a:chOff x="0" y="0"/>
          <a:chExt cx="0" cy="0"/>
        </a:xfrm>
      </p:grpSpPr>
      <p:sp>
        <p:nvSpPr>
          <p:cNvPr id="1108" name="Google Shape;1108;p115"/>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115"/>
          <p:cNvSpPr txBox="1">
            <a:spLocks noGrp="1"/>
          </p:cNvSpPr>
          <p:nvPr>
            <p:ph type="title"/>
          </p:nvPr>
        </p:nvSpPr>
        <p:spPr>
          <a:xfrm>
            <a:off x="533400" y="1600200"/>
            <a:ext cx="5181599" cy="121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b="1">
                <a:solidFill>
                  <a:srgbClr val="FF0000"/>
                </a:solidFill>
              </a:rPr>
              <a:t>रसद अनुभाग: सहायता शाखा</a:t>
            </a:r>
            <a:endParaRPr sz="4000" b="1">
              <a:solidFill>
                <a:srgbClr val="FF0000"/>
              </a:solidFill>
              <a:latin typeface="Open Sans"/>
              <a:ea typeface="Open Sans"/>
              <a:cs typeface="Open Sans"/>
              <a:sym typeface="Open Sans"/>
            </a:endParaRPr>
          </a:p>
        </p:txBody>
      </p:sp>
      <p:grpSp>
        <p:nvGrpSpPr>
          <p:cNvPr id="1110" name="Google Shape;1110;p115"/>
          <p:cNvGrpSpPr/>
          <p:nvPr/>
        </p:nvGrpSpPr>
        <p:grpSpPr>
          <a:xfrm>
            <a:off x="6629400" y="1600200"/>
            <a:ext cx="4191000" cy="4114800"/>
            <a:chOff x="432" y="816"/>
            <a:chExt cx="1536" cy="1824"/>
          </a:xfrm>
        </p:grpSpPr>
        <p:sp>
          <p:nvSpPr>
            <p:cNvPr id="1111" name="Google Shape;1111;p115"/>
            <p:cNvSpPr/>
            <p:nvPr/>
          </p:nvSpPr>
          <p:spPr>
            <a:xfrm>
              <a:off x="672" y="1336"/>
              <a:ext cx="1296" cy="41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Resource </a:t>
              </a:r>
              <a:endParaRPr/>
            </a:p>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Provisioning Unit</a:t>
              </a:r>
              <a:endParaRPr/>
            </a:p>
          </p:txBody>
        </p:sp>
        <p:sp>
          <p:nvSpPr>
            <p:cNvPr id="1112" name="Google Shape;1112;p115"/>
            <p:cNvSpPr/>
            <p:nvPr/>
          </p:nvSpPr>
          <p:spPr>
            <a:xfrm>
              <a:off x="672" y="1836"/>
              <a:ext cx="129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Facilities Unit</a:t>
              </a:r>
              <a:endParaRPr/>
            </a:p>
          </p:txBody>
        </p:sp>
        <p:cxnSp>
          <p:nvCxnSpPr>
            <p:cNvPr id="1113" name="Google Shape;1113;p115"/>
            <p:cNvCxnSpPr/>
            <p:nvPr/>
          </p:nvCxnSpPr>
          <p:spPr>
            <a:xfrm rot="10800000">
              <a:off x="582" y="2006"/>
              <a:ext cx="96" cy="0"/>
            </a:xfrm>
            <a:prstGeom prst="straightConnector1">
              <a:avLst/>
            </a:prstGeom>
            <a:noFill/>
            <a:ln w="22225" cap="flat" cmpd="sng">
              <a:solidFill>
                <a:srgbClr val="000066"/>
              </a:solidFill>
              <a:prstDash val="solid"/>
              <a:round/>
              <a:headEnd type="none" w="med" len="med"/>
              <a:tailEnd type="none" w="med" len="med"/>
            </a:ln>
          </p:spPr>
        </p:cxnSp>
        <p:cxnSp>
          <p:nvCxnSpPr>
            <p:cNvPr id="1114" name="Google Shape;1114;p115"/>
            <p:cNvCxnSpPr/>
            <p:nvPr/>
          </p:nvCxnSpPr>
          <p:spPr>
            <a:xfrm rot="10800000">
              <a:off x="582" y="1590"/>
              <a:ext cx="96" cy="0"/>
            </a:xfrm>
            <a:prstGeom prst="straightConnector1">
              <a:avLst/>
            </a:prstGeom>
            <a:noFill/>
            <a:ln w="22225" cap="flat" cmpd="sng">
              <a:solidFill>
                <a:srgbClr val="000066"/>
              </a:solidFill>
              <a:prstDash val="solid"/>
              <a:round/>
              <a:headEnd type="none" w="med" len="med"/>
              <a:tailEnd type="none" w="med" len="med"/>
            </a:ln>
          </p:spPr>
        </p:cxnSp>
        <p:sp>
          <p:nvSpPr>
            <p:cNvPr id="1116" name="Google Shape;1116;p115"/>
            <p:cNvSpPr/>
            <p:nvPr/>
          </p:nvSpPr>
          <p:spPr>
            <a:xfrm>
              <a:off x="432" y="816"/>
              <a:ext cx="1536" cy="384"/>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Support Branch</a:t>
              </a:r>
              <a:endParaRPr/>
            </a:p>
          </p:txBody>
        </p:sp>
        <p:sp>
          <p:nvSpPr>
            <p:cNvPr id="1117" name="Google Shape;1117;p115"/>
            <p:cNvSpPr/>
            <p:nvPr/>
          </p:nvSpPr>
          <p:spPr>
            <a:xfrm>
              <a:off x="672" y="2256"/>
              <a:ext cx="1296"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Ground Support </a:t>
              </a:r>
              <a:br>
                <a:rPr lang="hi-IN" sz="1800" b="1">
                  <a:solidFill>
                    <a:srgbClr val="1D3B59"/>
                  </a:solidFill>
                  <a:latin typeface="Open Sans"/>
                  <a:ea typeface="Open Sans"/>
                  <a:cs typeface="Open Sans"/>
                  <a:sym typeface="Open Sans"/>
                </a:rPr>
              </a:br>
              <a:r>
                <a:rPr lang="hi-IN" sz="1800" b="1">
                  <a:solidFill>
                    <a:srgbClr val="1D3B59"/>
                  </a:solidFill>
                  <a:latin typeface="Open Sans"/>
                  <a:ea typeface="Open Sans"/>
                  <a:cs typeface="Open Sans"/>
                  <a:sym typeface="Open Sans"/>
                </a:rPr>
                <a:t>Unit</a:t>
              </a:r>
              <a:endParaRPr/>
            </a:p>
          </p:txBody>
        </p:sp>
      </p:grpSp>
      <p:pic>
        <p:nvPicPr>
          <p:cNvPr id="1118" name="Google Shape;1118;p115"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119" name="Google Shape;1119;p115"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Shape 1123"/>
        <p:cNvGrpSpPr/>
        <p:nvPr/>
      </p:nvGrpSpPr>
      <p:grpSpPr>
        <a:xfrm>
          <a:off x="0" y="0"/>
          <a:ext cx="0" cy="0"/>
          <a:chOff x="0" y="0"/>
          <a:chExt cx="0" cy="0"/>
        </a:xfrm>
      </p:grpSpPr>
      <p:sp>
        <p:nvSpPr>
          <p:cNvPr id="1124" name="Google Shape;1124;p116"/>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5" name="Google Shape;1125;p116"/>
          <p:cNvSpPr txBox="1">
            <a:spLocks noGrp="1"/>
          </p:cNvSpPr>
          <p:nvPr>
            <p:ph type="title"/>
          </p:nvPr>
        </p:nvSpPr>
        <p:spPr>
          <a:xfrm>
            <a:off x="533400" y="1219200"/>
            <a:ext cx="5410200" cy="182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सहायता शाखा: संसाधन प्रावधान इकाई</a:t>
            </a:r>
            <a:endParaRPr sz="4000" b="1">
              <a:solidFill>
                <a:srgbClr val="FF0000"/>
              </a:solidFill>
              <a:latin typeface="Open Sans"/>
              <a:ea typeface="Open Sans"/>
              <a:cs typeface="Open Sans"/>
              <a:sym typeface="Open Sans"/>
            </a:endParaRPr>
          </a:p>
        </p:txBody>
      </p:sp>
      <p:sp>
        <p:nvSpPr>
          <p:cNvPr id="1126" name="Google Shape;1126;p116"/>
          <p:cNvSpPr txBox="1">
            <a:spLocks noGrp="1"/>
          </p:cNvSpPr>
          <p:nvPr>
            <p:ph type="body" idx="1"/>
          </p:nvPr>
        </p:nvSpPr>
        <p:spPr>
          <a:xfrm>
            <a:off x="6324599" y="1219200"/>
            <a:ext cx="5486400" cy="5343523"/>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000"/>
              <a:buChar char="•"/>
            </a:pPr>
            <a:r>
              <a:rPr lang="hi-IN" sz="2000"/>
              <a:t>घटना के लिए आवश्यक आपूर्ति के प्रकार और मात्रा का निर्धारण करने में सहायता करता है।</a:t>
            </a:r>
            <a:endParaRPr/>
          </a:p>
          <a:p>
            <a:pPr marL="228600" lvl="0" indent="-101600" algn="l" rtl="0">
              <a:lnSpc>
                <a:spcPct val="100000"/>
              </a:lnSpc>
              <a:spcBef>
                <a:spcPts val="1000"/>
              </a:spcBef>
              <a:spcAft>
                <a:spcPts val="0"/>
              </a:spcAft>
              <a:buClr>
                <a:schemeClr val="dk1"/>
              </a:buClr>
              <a:buSzPts val="2000"/>
              <a:buNone/>
            </a:pPr>
            <a:endParaRPr sz="2000"/>
          </a:p>
          <a:p>
            <a:pPr marL="228600" lvl="0" indent="-228600" algn="l" rtl="0">
              <a:lnSpc>
                <a:spcPct val="100000"/>
              </a:lnSpc>
              <a:spcBef>
                <a:spcPts val="1000"/>
              </a:spcBef>
              <a:spcAft>
                <a:spcPts val="0"/>
              </a:spcAft>
              <a:buClr>
                <a:schemeClr val="dk1"/>
              </a:buClr>
              <a:buSzPts val="2000"/>
              <a:buChar char="•"/>
            </a:pPr>
            <a:r>
              <a:rPr lang="hi-IN" sz="2000"/>
              <a:t>आपूर्ति का ऑर्डर देता है, प्राप्त करता है, संग्रहीत करता है और वितरित करता है।</a:t>
            </a:r>
            <a:endParaRPr/>
          </a:p>
          <a:p>
            <a:pPr marL="228600" lvl="0" indent="-101600" algn="l" rtl="0">
              <a:lnSpc>
                <a:spcPct val="100000"/>
              </a:lnSpc>
              <a:spcBef>
                <a:spcPts val="1000"/>
              </a:spcBef>
              <a:spcAft>
                <a:spcPts val="0"/>
              </a:spcAft>
              <a:buClr>
                <a:schemeClr val="dk1"/>
              </a:buClr>
              <a:buSzPts val="2000"/>
              <a:buNone/>
            </a:pPr>
            <a:endParaRPr sz="2000"/>
          </a:p>
          <a:p>
            <a:pPr marL="228600" lvl="0" indent="-228600" algn="l" rtl="0">
              <a:lnSpc>
                <a:spcPct val="100000"/>
              </a:lnSpc>
              <a:spcBef>
                <a:spcPts val="1000"/>
              </a:spcBef>
              <a:spcAft>
                <a:spcPts val="0"/>
              </a:spcAft>
              <a:buClr>
                <a:schemeClr val="dk1"/>
              </a:buClr>
              <a:buSzPts val="2000"/>
              <a:buChar char="•"/>
            </a:pPr>
            <a:r>
              <a:rPr lang="hi-IN" sz="2000"/>
              <a:t>उपयोग न किए जा सकने वाले उपकरणों की सेवाएँ प्रदान करता है।</a:t>
            </a:r>
            <a:endParaRPr/>
          </a:p>
          <a:p>
            <a:pPr marL="228600" lvl="0" indent="-101600" algn="l" rtl="0">
              <a:lnSpc>
                <a:spcPct val="100000"/>
              </a:lnSpc>
              <a:spcBef>
                <a:spcPts val="1000"/>
              </a:spcBef>
              <a:spcAft>
                <a:spcPts val="0"/>
              </a:spcAft>
              <a:buClr>
                <a:schemeClr val="dk1"/>
              </a:buClr>
              <a:buSzPts val="2000"/>
              <a:buNone/>
            </a:pPr>
            <a:endParaRPr sz="2000"/>
          </a:p>
          <a:p>
            <a:pPr marL="228600" lvl="0" indent="-228600" algn="l" rtl="0">
              <a:lnSpc>
                <a:spcPct val="100000"/>
              </a:lnSpc>
              <a:spcBef>
                <a:spcPts val="1000"/>
              </a:spcBef>
              <a:spcAft>
                <a:spcPts val="0"/>
              </a:spcAft>
              <a:buClr>
                <a:schemeClr val="dk1"/>
              </a:buClr>
              <a:buSzPts val="2000"/>
              <a:buChar char="•"/>
            </a:pPr>
            <a:r>
              <a:rPr lang="hi-IN" sz="2000"/>
              <a:t>सभी संसाधनों का ऑर्डर देता है।</a:t>
            </a:r>
            <a:endParaRPr/>
          </a:p>
          <a:p>
            <a:pPr marL="228600" lvl="0" indent="-101600" algn="l" rtl="0">
              <a:lnSpc>
                <a:spcPct val="100000"/>
              </a:lnSpc>
              <a:spcBef>
                <a:spcPts val="1000"/>
              </a:spcBef>
              <a:spcAft>
                <a:spcPts val="0"/>
              </a:spcAft>
              <a:buClr>
                <a:schemeClr val="dk1"/>
              </a:buClr>
              <a:buSzPts val="2000"/>
              <a:buNone/>
            </a:pPr>
            <a:endParaRPr sz="2000"/>
          </a:p>
          <a:p>
            <a:pPr marL="228600" lvl="0" indent="-228600" algn="l" rtl="0">
              <a:lnSpc>
                <a:spcPct val="100000"/>
              </a:lnSpc>
              <a:spcBef>
                <a:spcPts val="1000"/>
              </a:spcBef>
              <a:spcAft>
                <a:spcPts val="0"/>
              </a:spcAft>
              <a:buClr>
                <a:schemeClr val="dk1"/>
              </a:buClr>
              <a:buSzPts val="2000"/>
              <a:buChar char="•"/>
            </a:pPr>
            <a:r>
              <a:rPr lang="hi-IN" sz="2000"/>
              <a:t>आपूर्ति और उपकरणों की सूची बनाए रखता है।</a:t>
            </a:r>
            <a:endParaRPr sz="2000"/>
          </a:p>
        </p:txBody>
      </p:sp>
      <p:grpSp>
        <p:nvGrpSpPr>
          <p:cNvPr id="1127" name="Google Shape;1127;p116"/>
          <p:cNvGrpSpPr/>
          <p:nvPr/>
        </p:nvGrpSpPr>
        <p:grpSpPr>
          <a:xfrm>
            <a:off x="1981200" y="3463925"/>
            <a:ext cx="2438400" cy="2860675"/>
            <a:chOff x="432" y="720"/>
            <a:chExt cx="1536" cy="1802"/>
          </a:xfrm>
        </p:grpSpPr>
        <p:cxnSp>
          <p:nvCxnSpPr>
            <p:cNvPr id="1128" name="Google Shape;1128;p116"/>
            <p:cNvCxnSpPr/>
            <p:nvPr/>
          </p:nvCxnSpPr>
          <p:spPr>
            <a:xfrm rot="10800000">
              <a:off x="528" y="1886"/>
              <a:ext cx="192" cy="0"/>
            </a:xfrm>
            <a:prstGeom prst="straightConnector1">
              <a:avLst/>
            </a:prstGeom>
            <a:noFill/>
            <a:ln w="22225" cap="flat" cmpd="sng">
              <a:solidFill>
                <a:srgbClr val="000066"/>
              </a:solidFill>
              <a:prstDash val="solid"/>
              <a:round/>
              <a:headEnd type="none" w="med" len="med"/>
              <a:tailEnd type="none" w="med" len="med"/>
            </a:ln>
          </p:spPr>
        </p:cxnSp>
        <p:cxnSp>
          <p:nvCxnSpPr>
            <p:cNvPr id="1129" name="Google Shape;1129;p116"/>
            <p:cNvCxnSpPr/>
            <p:nvPr/>
          </p:nvCxnSpPr>
          <p:spPr>
            <a:xfrm rot="10800000">
              <a:off x="528" y="1470"/>
              <a:ext cx="240" cy="0"/>
            </a:xfrm>
            <a:prstGeom prst="straightConnector1">
              <a:avLst/>
            </a:prstGeom>
            <a:noFill/>
            <a:ln w="22225" cap="flat" cmpd="sng">
              <a:solidFill>
                <a:srgbClr val="000066"/>
              </a:solidFill>
              <a:prstDash val="solid"/>
              <a:round/>
              <a:headEnd type="none" w="med" len="med"/>
              <a:tailEnd type="none" w="med" len="med"/>
            </a:ln>
          </p:spPr>
        </p:cxnSp>
        <p:sp>
          <p:nvSpPr>
            <p:cNvPr id="1131" name="Google Shape;1131;p116"/>
            <p:cNvSpPr/>
            <p:nvPr/>
          </p:nvSpPr>
          <p:spPr>
            <a:xfrm>
              <a:off x="432" y="720"/>
              <a:ext cx="1536" cy="384"/>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Support Branch</a:t>
              </a:r>
              <a:endParaRPr/>
            </a:p>
          </p:txBody>
        </p:sp>
        <p:sp>
          <p:nvSpPr>
            <p:cNvPr id="1132" name="Google Shape;1132;p116"/>
            <p:cNvSpPr/>
            <p:nvPr/>
          </p:nvSpPr>
          <p:spPr>
            <a:xfrm>
              <a:off x="672" y="1216"/>
              <a:ext cx="1296" cy="416"/>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Resource</a:t>
              </a:r>
              <a:endParaRPr/>
            </a:p>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Provisioning Unit</a:t>
              </a:r>
              <a:endParaRPr/>
            </a:p>
          </p:txBody>
        </p:sp>
        <p:sp>
          <p:nvSpPr>
            <p:cNvPr id="1133" name="Google Shape;1133;p116"/>
            <p:cNvSpPr/>
            <p:nvPr/>
          </p:nvSpPr>
          <p:spPr>
            <a:xfrm>
              <a:off x="672" y="1716"/>
              <a:ext cx="129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Facilities Unit</a:t>
              </a:r>
              <a:endParaRPr/>
            </a:p>
          </p:txBody>
        </p:sp>
        <p:sp>
          <p:nvSpPr>
            <p:cNvPr id="1134" name="Google Shape;1134;p116"/>
            <p:cNvSpPr/>
            <p:nvPr/>
          </p:nvSpPr>
          <p:spPr>
            <a:xfrm>
              <a:off x="672" y="2138"/>
              <a:ext cx="1296"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Ground Support </a:t>
              </a:r>
              <a:br>
                <a:rPr lang="hi-IN" sz="1800" b="1">
                  <a:solidFill>
                    <a:srgbClr val="1D3B59"/>
                  </a:solidFill>
                  <a:latin typeface="Open Sans"/>
                  <a:ea typeface="Open Sans"/>
                  <a:cs typeface="Open Sans"/>
                  <a:sym typeface="Open Sans"/>
                </a:rPr>
              </a:br>
              <a:r>
                <a:rPr lang="hi-IN" sz="1800" b="1">
                  <a:solidFill>
                    <a:srgbClr val="1D3B59"/>
                  </a:solidFill>
                  <a:latin typeface="Open Sans"/>
                  <a:ea typeface="Open Sans"/>
                  <a:cs typeface="Open Sans"/>
                  <a:sym typeface="Open Sans"/>
                </a:rPr>
                <a:t>Unit</a:t>
              </a:r>
              <a:endParaRPr/>
            </a:p>
          </p:txBody>
        </p:sp>
      </p:grpSp>
      <p:pic>
        <p:nvPicPr>
          <p:cNvPr id="1135" name="Google Shape;1135;p116"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136" name="Google Shape;1136;p116"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showMasterSp="0" show="0">
  <p:cSld>
    <p:spTree>
      <p:nvGrpSpPr>
        <p:cNvPr id="1" name="Shape 1140"/>
        <p:cNvGrpSpPr/>
        <p:nvPr/>
      </p:nvGrpSpPr>
      <p:grpSpPr>
        <a:xfrm>
          <a:off x="0" y="0"/>
          <a:ext cx="0" cy="0"/>
          <a:chOff x="0" y="0"/>
          <a:chExt cx="0" cy="0"/>
        </a:xfrm>
      </p:grpSpPr>
      <p:sp>
        <p:nvSpPr>
          <p:cNvPr id="1141" name="Google Shape;1141;p117"/>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2" name="Google Shape;1142;p117"/>
          <p:cNvSpPr txBox="1">
            <a:spLocks noGrp="1"/>
          </p:cNvSpPr>
          <p:nvPr>
            <p:ph type="title"/>
          </p:nvPr>
        </p:nvSpPr>
        <p:spPr>
          <a:xfrm>
            <a:off x="990600" y="1504951"/>
            <a:ext cx="4800600" cy="11620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सहायता शाखा: सुविधा इकाई</a:t>
            </a:r>
            <a:endParaRPr sz="4000" b="1">
              <a:solidFill>
                <a:srgbClr val="FF0000"/>
              </a:solidFill>
              <a:latin typeface="Open Sans"/>
              <a:ea typeface="Open Sans"/>
              <a:cs typeface="Open Sans"/>
              <a:sym typeface="Open Sans"/>
            </a:endParaRPr>
          </a:p>
        </p:txBody>
      </p:sp>
      <p:sp>
        <p:nvSpPr>
          <p:cNvPr id="1143" name="Google Shape;1143;p117"/>
          <p:cNvSpPr txBox="1">
            <a:spLocks noGrp="1"/>
          </p:cNvSpPr>
          <p:nvPr>
            <p:ph type="body" idx="1"/>
          </p:nvPr>
        </p:nvSpPr>
        <p:spPr>
          <a:xfrm>
            <a:off x="6400800" y="1752600"/>
            <a:ext cx="5486400" cy="4876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hi-IN" sz="2000"/>
              <a:t>सुविधाओं की स्थापना और रखरखाव करता है।</a:t>
            </a:r>
            <a:endParaRPr/>
          </a:p>
          <a:p>
            <a:pPr marL="228600" lvl="0" indent="-101600" algn="l" rtl="0">
              <a:lnSpc>
                <a:spcPct val="90000"/>
              </a:lnSpc>
              <a:spcBef>
                <a:spcPts val="1000"/>
              </a:spcBef>
              <a:spcAft>
                <a:spcPts val="0"/>
              </a:spcAft>
              <a:buClr>
                <a:schemeClr val="dk1"/>
              </a:buClr>
              <a:buSzPts val="2000"/>
              <a:buNone/>
            </a:pPr>
            <a:endParaRPr sz="2000"/>
          </a:p>
          <a:p>
            <a:pPr marL="228600" lvl="0" indent="-228600" algn="l" rtl="0">
              <a:lnSpc>
                <a:spcPct val="90000"/>
              </a:lnSpc>
              <a:spcBef>
                <a:spcPts val="1000"/>
              </a:spcBef>
              <a:spcAft>
                <a:spcPts val="0"/>
              </a:spcAft>
              <a:buClr>
                <a:schemeClr val="dk1"/>
              </a:buClr>
              <a:buSzPts val="2000"/>
              <a:buChar char="•"/>
            </a:pPr>
            <a:r>
              <a:rPr lang="hi-IN" sz="2000"/>
              <a:t>बेस और कैंपों के लिए प्रबंधक उपलब्ध कराता है।</a:t>
            </a:r>
            <a:endParaRPr/>
          </a:p>
          <a:p>
            <a:pPr marL="228600" lvl="0" indent="-101600" algn="l" rtl="0">
              <a:lnSpc>
                <a:spcPct val="90000"/>
              </a:lnSpc>
              <a:spcBef>
                <a:spcPts val="1000"/>
              </a:spcBef>
              <a:spcAft>
                <a:spcPts val="0"/>
              </a:spcAft>
              <a:buClr>
                <a:schemeClr val="dk1"/>
              </a:buClr>
              <a:buSzPts val="2000"/>
              <a:buNone/>
            </a:pPr>
            <a:endParaRPr sz="2000"/>
          </a:p>
          <a:p>
            <a:pPr marL="228600" lvl="0" indent="-228600" algn="l" rtl="0">
              <a:lnSpc>
                <a:spcPct val="90000"/>
              </a:lnSpc>
              <a:spcBef>
                <a:spcPts val="1000"/>
              </a:spcBef>
              <a:spcAft>
                <a:spcPts val="0"/>
              </a:spcAft>
              <a:buClr>
                <a:schemeClr val="dk1"/>
              </a:buClr>
              <a:buSzPts val="2000"/>
              <a:buChar char="•"/>
            </a:pPr>
            <a:r>
              <a:rPr lang="hi-IN" sz="2000"/>
              <a:t>सुविधा, सुरक्षा और रखरखाव सेवाएँ (स्वच्छता, प्रकाश व्यवस्था, सफाई) प्रदान करता है।</a:t>
            </a:r>
            <a:endParaRPr sz="2000"/>
          </a:p>
        </p:txBody>
      </p:sp>
      <p:grpSp>
        <p:nvGrpSpPr>
          <p:cNvPr id="1144" name="Google Shape;1144;p117"/>
          <p:cNvGrpSpPr/>
          <p:nvPr/>
        </p:nvGrpSpPr>
        <p:grpSpPr>
          <a:xfrm>
            <a:off x="2057400" y="3387725"/>
            <a:ext cx="2438400" cy="2860675"/>
            <a:chOff x="432" y="720"/>
            <a:chExt cx="1536" cy="1802"/>
          </a:xfrm>
        </p:grpSpPr>
        <p:cxnSp>
          <p:nvCxnSpPr>
            <p:cNvPr id="1145" name="Google Shape;1145;p117"/>
            <p:cNvCxnSpPr/>
            <p:nvPr/>
          </p:nvCxnSpPr>
          <p:spPr>
            <a:xfrm rot="10800000">
              <a:off x="528" y="1886"/>
              <a:ext cx="192" cy="0"/>
            </a:xfrm>
            <a:prstGeom prst="straightConnector1">
              <a:avLst/>
            </a:prstGeom>
            <a:noFill/>
            <a:ln w="22225" cap="flat" cmpd="sng">
              <a:solidFill>
                <a:srgbClr val="000066"/>
              </a:solidFill>
              <a:prstDash val="solid"/>
              <a:round/>
              <a:headEnd type="none" w="med" len="med"/>
              <a:tailEnd type="none" w="med" len="med"/>
            </a:ln>
          </p:spPr>
        </p:cxnSp>
        <p:cxnSp>
          <p:nvCxnSpPr>
            <p:cNvPr id="1146" name="Google Shape;1146;p117"/>
            <p:cNvCxnSpPr/>
            <p:nvPr/>
          </p:nvCxnSpPr>
          <p:spPr>
            <a:xfrm rot="10800000">
              <a:off x="528" y="1470"/>
              <a:ext cx="240" cy="0"/>
            </a:xfrm>
            <a:prstGeom prst="straightConnector1">
              <a:avLst/>
            </a:prstGeom>
            <a:noFill/>
            <a:ln w="22225" cap="flat" cmpd="sng">
              <a:solidFill>
                <a:srgbClr val="000066"/>
              </a:solidFill>
              <a:prstDash val="solid"/>
              <a:round/>
              <a:headEnd type="none" w="med" len="med"/>
              <a:tailEnd type="none" w="med" len="med"/>
            </a:ln>
          </p:spPr>
        </p:cxnSp>
        <p:sp>
          <p:nvSpPr>
            <p:cNvPr id="1148" name="Google Shape;1148;p117"/>
            <p:cNvSpPr/>
            <p:nvPr/>
          </p:nvSpPr>
          <p:spPr>
            <a:xfrm>
              <a:off x="432" y="720"/>
              <a:ext cx="1536" cy="384"/>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Support Branch</a:t>
              </a:r>
              <a:endParaRPr/>
            </a:p>
          </p:txBody>
        </p:sp>
        <p:sp>
          <p:nvSpPr>
            <p:cNvPr id="1149" name="Google Shape;1149;p117"/>
            <p:cNvSpPr/>
            <p:nvPr/>
          </p:nvSpPr>
          <p:spPr>
            <a:xfrm>
              <a:off x="672" y="1722"/>
              <a:ext cx="1296" cy="336"/>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Facilities Unit</a:t>
              </a:r>
              <a:endParaRPr/>
            </a:p>
          </p:txBody>
        </p:sp>
        <p:sp>
          <p:nvSpPr>
            <p:cNvPr id="1150" name="Google Shape;1150;p117"/>
            <p:cNvSpPr/>
            <p:nvPr/>
          </p:nvSpPr>
          <p:spPr>
            <a:xfrm>
              <a:off x="672" y="1240"/>
              <a:ext cx="1296" cy="392"/>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Resource</a:t>
              </a:r>
              <a:endParaRPr/>
            </a:p>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Provisioning Unit</a:t>
              </a:r>
              <a:endParaRPr/>
            </a:p>
          </p:txBody>
        </p:sp>
        <p:sp>
          <p:nvSpPr>
            <p:cNvPr id="1151" name="Google Shape;1151;p117"/>
            <p:cNvSpPr/>
            <p:nvPr/>
          </p:nvSpPr>
          <p:spPr>
            <a:xfrm>
              <a:off x="672" y="2138"/>
              <a:ext cx="1296" cy="384"/>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Ground Support </a:t>
              </a:r>
              <a:br>
                <a:rPr lang="hi-IN" sz="1800" b="1">
                  <a:solidFill>
                    <a:srgbClr val="1D3B59"/>
                  </a:solidFill>
                  <a:latin typeface="Open Sans"/>
                  <a:ea typeface="Open Sans"/>
                  <a:cs typeface="Open Sans"/>
                  <a:sym typeface="Open Sans"/>
                </a:rPr>
              </a:br>
              <a:r>
                <a:rPr lang="hi-IN" sz="1800" b="1">
                  <a:solidFill>
                    <a:srgbClr val="1D3B59"/>
                  </a:solidFill>
                  <a:latin typeface="Open Sans"/>
                  <a:ea typeface="Open Sans"/>
                  <a:cs typeface="Open Sans"/>
                  <a:sym typeface="Open Sans"/>
                </a:rPr>
                <a:t>Unit</a:t>
              </a:r>
              <a:endParaRPr/>
            </a:p>
          </p:txBody>
        </p:sp>
      </p:grpSp>
      <p:pic>
        <p:nvPicPr>
          <p:cNvPr id="1152" name="Google Shape;1152;p117"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153" name="Google Shape;1153;p117"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3">
                                            <p:txEl>
                                              <p:pRg st="0" end="0"/>
                                            </p:txEl>
                                          </p:spTgt>
                                        </p:tgtEl>
                                        <p:attrNameLst>
                                          <p:attrName>style.visibility</p:attrName>
                                        </p:attrNameLst>
                                      </p:cBhvr>
                                      <p:to>
                                        <p:strVal val="visible"/>
                                      </p:to>
                                    </p:set>
                                    <p:animEffect transition="in" filter="fade">
                                      <p:cBhvr>
                                        <p:cTn id="7" dur="2000"/>
                                        <p:tgtEl>
                                          <p:spTgt spid="1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3">
                                            <p:txEl>
                                              <p:pRg st="1" end="1"/>
                                            </p:txEl>
                                          </p:spTgt>
                                        </p:tgtEl>
                                        <p:attrNameLst>
                                          <p:attrName>style.visibility</p:attrName>
                                        </p:attrNameLst>
                                      </p:cBhvr>
                                      <p:to>
                                        <p:strVal val="visible"/>
                                      </p:to>
                                    </p:set>
                                    <p:animEffect transition="in" filter="fade">
                                      <p:cBhvr>
                                        <p:cTn id="12" dur="2000"/>
                                        <p:tgtEl>
                                          <p:spTgt spid="11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3">
                                            <p:txEl>
                                              <p:pRg st="2" end="2"/>
                                            </p:txEl>
                                          </p:spTgt>
                                        </p:tgtEl>
                                        <p:attrNameLst>
                                          <p:attrName>style.visibility</p:attrName>
                                        </p:attrNameLst>
                                      </p:cBhvr>
                                      <p:to>
                                        <p:strVal val="visible"/>
                                      </p:to>
                                    </p:set>
                                    <p:animEffect transition="in" filter="fade">
                                      <p:cBhvr>
                                        <p:cTn id="17" dur="2000"/>
                                        <p:tgtEl>
                                          <p:spTgt spid="11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3">
                                            <p:txEl>
                                              <p:pRg st="3" end="3"/>
                                            </p:txEl>
                                          </p:spTgt>
                                        </p:tgtEl>
                                        <p:attrNameLst>
                                          <p:attrName>style.visibility</p:attrName>
                                        </p:attrNameLst>
                                      </p:cBhvr>
                                      <p:to>
                                        <p:strVal val="visible"/>
                                      </p:to>
                                    </p:set>
                                    <p:animEffect transition="in" filter="fade">
                                      <p:cBhvr>
                                        <p:cTn id="22" dur="2000"/>
                                        <p:tgtEl>
                                          <p:spTgt spid="11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3">
                                            <p:txEl>
                                              <p:pRg st="4" end="4"/>
                                            </p:txEl>
                                          </p:spTgt>
                                        </p:tgtEl>
                                        <p:attrNameLst>
                                          <p:attrName>style.visibility</p:attrName>
                                        </p:attrNameLst>
                                      </p:cBhvr>
                                      <p:to>
                                        <p:strVal val="visible"/>
                                      </p:to>
                                    </p:set>
                                    <p:animEffect transition="in" filter="fade">
                                      <p:cBhvr>
                                        <p:cTn id="27" dur="2000"/>
                                        <p:tgtEl>
                                          <p:spTgt spid="11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show="0">
  <p:cSld>
    <p:spTree>
      <p:nvGrpSpPr>
        <p:cNvPr id="1" name="Shape 1157"/>
        <p:cNvGrpSpPr/>
        <p:nvPr/>
      </p:nvGrpSpPr>
      <p:grpSpPr>
        <a:xfrm>
          <a:off x="0" y="0"/>
          <a:ext cx="0" cy="0"/>
          <a:chOff x="0" y="0"/>
          <a:chExt cx="0" cy="0"/>
        </a:xfrm>
      </p:grpSpPr>
      <p:sp>
        <p:nvSpPr>
          <p:cNvPr id="1158" name="Google Shape;1158;p118"/>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9" name="Google Shape;1159;p118"/>
          <p:cNvSpPr txBox="1">
            <a:spLocks noGrp="1"/>
          </p:cNvSpPr>
          <p:nvPr>
            <p:ph type="title"/>
          </p:nvPr>
        </p:nvSpPr>
        <p:spPr>
          <a:xfrm>
            <a:off x="914400" y="1079499"/>
            <a:ext cx="4648200" cy="173990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सहायता शाखा: ग्राउंड सपोर्ट यूनिट</a:t>
            </a:r>
            <a:endParaRPr sz="4000" b="1">
              <a:solidFill>
                <a:srgbClr val="FF0000"/>
              </a:solidFill>
              <a:latin typeface="Open Sans"/>
              <a:ea typeface="Open Sans"/>
              <a:cs typeface="Open Sans"/>
              <a:sym typeface="Open Sans"/>
            </a:endParaRPr>
          </a:p>
        </p:txBody>
      </p:sp>
      <p:sp>
        <p:nvSpPr>
          <p:cNvPr id="1160" name="Google Shape;1160;p118"/>
          <p:cNvSpPr txBox="1">
            <a:spLocks noGrp="1"/>
          </p:cNvSpPr>
          <p:nvPr>
            <p:ph type="body" idx="1"/>
          </p:nvPr>
        </p:nvSpPr>
        <p:spPr>
          <a:xfrm>
            <a:off x="6235700" y="1329016"/>
            <a:ext cx="5803900" cy="552898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hi-IN"/>
              <a:t>परिवहन योजना तैयार करता है।</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800"/>
              <a:buChar char="•"/>
            </a:pPr>
            <a:r>
              <a:rPr lang="hi-IN"/>
              <a:t>भूमि संसाधनों के लिए ईंधन और रखरखाव की व्यवस्था करता है, उसे सक्रिय करता है </a:t>
            </a:r>
            <a:endParaRPr/>
          </a:p>
          <a:p>
            <a:pPr marL="0" lvl="0" indent="0" algn="l" rtl="0">
              <a:lnSpc>
                <a:spcPct val="90000"/>
              </a:lnSpc>
              <a:spcBef>
                <a:spcPts val="1000"/>
              </a:spcBef>
              <a:spcAft>
                <a:spcPts val="0"/>
              </a:spcAft>
              <a:buClr>
                <a:schemeClr val="dk1"/>
              </a:buClr>
              <a:buSzPts val="2800"/>
              <a:buNone/>
            </a:pPr>
            <a:r>
              <a:rPr lang="hi-IN"/>
              <a:t>  और उसका दस्तावेज़ीकरण करता है।</a:t>
            </a:r>
            <a:endParaRPr/>
          </a:p>
          <a:p>
            <a:pPr marL="228600" lvl="0" indent="-101600" algn="l" rtl="0">
              <a:lnSpc>
                <a:spcPct val="90000"/>
              </a:lnSpc>
              <a:spcBef>
                <a:spcPts val="1000"/>
              </a:spcBef>
              <a:spcAft>
                <a:spcPts val="0"/>
              </a:spcAft>
              <a:buClr>
                <a:schemeClr val="dk1"/>
              </a:buClr>
              <a:buSzPts val="2000"/>
              <a:buNone/>
            </a:pPr>
            <a:endParaRPr sz="2000"/>
          </a:p>
          <a:p>
            <a:pPr marL="228600" lvl="0" indent="-228600" algn="l" rtl="0">
              <a:lnSpc>
                <a:spcPct val="90000"/>
              </a:lnSpc>
              <a:spcBef>
                <a:spcPts val="1000"/>
              </a:spcBef>
              <a:spcAft>
                <a:spcPts val="0"/>
              </a:spcAft>
              <a:buClr>
                <a:schemeClr val="dk1"/>
              </a:buClr>
              <a:buSzPts val="2800"/>
              <a:buChar char="•"/>
            </a:pPr>
            <a:r>
              <a:rPr lang="hi-IN"/>
              <a:t>कर्मचारियों, आपूर्ति, भोजन और उपकरणों के परिवहन की</a:t>
            </a:r>
            <a:endParaRPr/>
          </a:p>
          <a:p>
            <a:pPr marL="0" lvl="0" indent="0" algn="l" rtl="0">
              <a:lnSpc>
                <a:spcPct val="90000"/>
              </a:lnSpc>
              <a:spcBef>
                <a:spcPts val="1000"/>
              </a:spcBef>
              <a:spcAft>
                <a:spcPts val="0"/>
              </a:spcAft>
              <a:buClr>
                <a:schemeClr val="dk1"/>
              </a:buClr>
              <a:buSzPts val="2800"/>
              <a:buNone/>
            </a:pPr>
            <a:r>
              <a:rPr lang="hi-IN"/>
              <a:t>  व्यवस्था करता है।</a:t>
            </a:r>
            <a:endParaRPr sz="2800">
              <a:solidFill>
                <a:schemeClr val="dk1"/>
              </a:solidFill>
              <a:latin typeface="Open Sans"/>
              <a:ea typeface="Open Sans"/>
              <a:cs typeface="Open Sans"/>
              <a:sym typeface="Open Sans"/>
            </a:endParaRPr>
          </a:p>
        </p:txBody>
      </p:sp>
      <p:grpSp>
        <p:nvGrpSpPr>
          <p:cNvPr id="1161" name="Google Shape;1161;p118"/>
          <p:cNvGrpSpPr/>
          <p:nvPr/>
        </p:nvGrpSpPr>
        <p:grpSpPr>
          <a:xfrm>
            <a:off x="1993900" y="3362325"/>
            <a:ext cx="2438400" cy="2886075"/>
            <a:chOff x="432" y="720"/>
            <a:chExt cx="1536" cy="1818"/>
          </a:xfrm>
        </p:grpSpPr>
        <p:cxnSp>
          <p:nvCxnSpPr>
            <p:cNvPr id="1162" name="Google Shape;1162;p118"/>
            <p:cNvCxnSpPr/>
            <p:nvPr/>
          </p:nvCxnSpPr>
          <p:spPr>
            <a:xfrm rot="10800000">
              <a:off x="528" y="1886"/>
              <a:ext cx="192" cy="0"/>
            </a:xfrm>
            <a:prstGeom prst="straightConnector1">
              <a:avLst/>
            </a:prstGeom>
            <a:noFill/>
            <a:ln w="22225" cap="flat" cmpd="sng">
              <a:solidFill>
                <a:srgbClr val="000066"/>
              </a:solidFill>
              <a:prstDash val="solid"/>
              <a:round/>
              <a:headEnd type="none" w="med" len="med"/>
              <a:tailEnd type="none" w="med" len="med"/>
            </a:ln>
          </p:spPr>
        </p:cxnSp>
        <p:cxnSp>
          <p:nvCxnSpPr>
            <p:cNvPr id="1163" name="Google Shape;1163;p118"/>
            <p:cNvCxnSpPr/>
            <p:nvPr/>
          </p:nvCxnSpPr>
          <p:spPr>
            <a:xfrm rot="10800000">
              <a:off x="528" y="1470"/>
              <a:ext cx="240" cy="0"/>
            </a:xfrm>
            <a:prstGeom prst="straightConnector1">
              <a:avLst/>
            </a:prstGeom>
            <a:noFill/>
            <a:ln w="22225" cap="flat" cmpd="sng">
              <a:solidFill>
                <a:srgbClr val="000066"/>
              </a:solidFill>
              <a:prstDash val="solid"/>
              <a:round/>
              <a:headEnd type="none" w="med" len="med"/>
              <a:tailEnd type="none" w="med" len="med"/>
            </a:ln>
          </p:spPr>
        </p:cxnSp>
        <p:sp>
          <p:nvSpPr>
            <p:cNvPr id="1165" name="Google Shape;1165;p118"/>
            <p:cNvSpPr/>
            <p:nvPr/>
          </p:nvSpPr>
          <p:spPr>
            <a:xfrm>
              <a:off x="432" y="720"/>
              <a:ext cx="1536" cy="384"/>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Support Branch</a:t>
              </a:r>
              <a:endParaRPr/>
            </a:p>
          </p:txBody>
        </p:sp>
        <p:sp>
          <p:nvSpPr>
            <p:cNvPr id="1166" name="Google Shape;1166;p118"/>
            <p:cNvSpPr/>
            <p:nvPr/>
          </p:nvSpPr>
          <p:spPr>
            <a:xfrm>
              <a:off x="672" y="1296"/>
              <a:ext cx="129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Resource</a:t>
              </a:r>
              <a:endParaRPr/>
            </a:p>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Provisioning  Unit</a:t>
              </a:r>
              <a:endParaRPr/>
            </a:p>
          </p:txBody>
        </p:sp>
        <p:sp>
          <p:nvSpPr>
            <p:cNvPr id="1167" name="Google Shape;1167;p118"/>
            <p:cNvSpPr/>
            <p:nvPr/>
          </p:nvSpPr>
          <p:spPr>
            <a:xfrm>
              <a:off x="672" y="2130"/>
              <a:ext cx="1296" cy="408"/>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Ground Support</a:t>
              </a:r>
              <a:endParaRPr/>
            </a:p>
            <a:p>
              <a:pPr marL="0" marR="0" lvl="0" indent="0" algn="ctr" rtl="0">
                <a:lnSpc>
                  <a:spcPct val="85000"/>
                </a:lnSpc>
                <a:spcBef>
                  <a:spcPts val="0"/>
                </a:spcBef>
                <a:spcAft>
                  <a:spcPts val="0"/>
                </a:spcAft>
                <a:buNone/>
              </a:pPr>
              <a:r>
                <a:rPr lang="hi-IN" sz="1800" b="1">
                  <a:solidFill>
                    <a:schemeClr val="lt1"/>
                  </a:solidFill>
                  <a:latin typeface="Open Sans"/>
                  <a:ea typeface="Open Sans"/>
                  <a:cs typeface="Open Sans"/>
                  <a:sym typeface="Open Sans"/>
                </a:rPr>
                <a:t>Unit</a:t>
              </a:r>
              <a:endParaRPr/>
            </a:p>
          </p:txBody>
        </p:sp>
        <p:sp>
          <p:nvSpPr>
            <p:cNvPr id="1168" name="Google Shape;1168;p118"/>
            <p:cNvSpPr/>
            <p:nvPr/>
          </p:nvSpPr>
          <p:spPr>
            <a:xfrm>
              <a:off x="672" y="1716"/>
              <a:ext cx="1296" cy="336"/>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800" b="1">
                  <a:solidFill>
                    <a:srgbClr val="1D3B59"/>
                  </a:solidFill>
                  <a:latin typeface="Open Sans"/>
                  <a:ea typeface="Open Sans"/>
                  <a:cs typeface="Open Sans"/>
                  <a:sym typeface="Open Sans"/>
                </a:rPr>
                <a:t>Facilities Unit</a:t>
              </a:r>
              <a:endParaRPr/>
            </a:p>
          </p:txBody>
        </p:sp>
      </p:grpSp>
      <p:pic>
        <p:nvPicPr>
          <p:cNvPr id="1169" name="Google Shape;1169;p118"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170" name="Google Shape;1170;p118"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0">
                                            <p:txEl>
                                              <p:pRg st="0" end="0"/>
                                            </p:txEl>
                                          </p:spTgt>
                                        </p:tgtEl>
                                        <p:attrNameLst>
                                          <p:attrName>style.visibility</p:attrName>
                                        </p:attrNameLst>
                                      </p:cBhvr>
                                      <p:to>
                                        <p:strVal val="visible"/>
                                      </p:to>
                                    </p:set>
                                    <p:animEffect transition="in" filter="fade">
                                      <p:cBhvr>
                                        <p:cTn id="7" dur="2000"/>
                                        <p:tgtEl>
                                          <p:spTgt spid="11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0">
                                            <p:txEl>
                                              <p:pRg st="1" end="1"/>
                                            </p:txEl>
                                          </p:spTgt>
                                        </p:tgtEl>
                                        <p:attrNameLst>
                                          <p:attrName>style.visibility</p:attrName>
                                        </p:attrNameLst>
                                      </p:cBhvr>
                                      <p:to>
                                        <p:strVal val="visible"/>
                                      </p:to>
                                    </p:set>
                                    <p:animEffect transition="in" filter="fade">
                                      <p:cBhvr>
                                        <p:cTn id="12" dur="2000"/>
                                        <p:tgtEl>
                                          <p:spTgt spid="11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0">
                                            <p:txEl>
                                              <p:pRg st="2" end="2"/>
                                            </p:txEl>
                                          </p:spTgt>
                                        </p:tgtEl>
                                        <p:attrNameLst>
                                          <p:attrName>style.visibility</p:attrName>
                                        </p:attrNameLst>
                                      </p:cBhvr>
                                      <p:to>
                                        <p:strVal val="visible"/>
                                      </p:to>
                                    </p:set>
                                    <p:animEffect transition="in" filter="fade">
                                      <p:cBhvr>
                                        <p:cTn id="17" dur="2000"/>
                                        <p:tgtEl>
                                          <p:spTgt spid="11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0">
                                            <p:txEl>
                                              <p:pRg st="3" end="3"/>
                                            </p:txEl>
                                          </p:spTgt>
                                        </p:tgtEl>
                                        <p:attrNameLst>
                                          <p:attrName>style.visibility</p:attrName>
                                        </p:attrNameLst>
                                      </p:cBhvr>
                                      <p:to>
                                        <p:strVal val="visible"/>
                                      </p:to>
                                    </p:set>
                                    <p:animEffect transition="in" filter="fade">
                                      <p:cBhvr>
                                        <p:cTn id="22" dur="2000"/>
                                        <p:tgtEl>
                                          <p:spTgt spid="11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0">
                                            <p:txEl>
                                              <p:pRg st="4" end="4"/>
                                            </p:txEl>
                                          </p:spTgt>
                                        </p:tgtEl>
                                        <p:attrNameLst>
                                          <p:attrName>style.visibility</p:attrName>
                                        </p:attrNameLst>
                                      </p:cBhvr>
                                      <p:to>
                                        <p:strVal val="visible"/>
                                      </p:to>
                                    </p:set>
                                    <p:animEffect transition="in" filter="fade">
                                      <p:cBhvr>
                                        <p:cTn id="27" dur="2000"/>
                                        <p:tgtEl>
                                          <p:spTgt spid="11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60">
                                            <p:txEl>
                                              <p:pRg st="5" end="5"/>
                                            </p:txEl>
                                          </p:spTgt>
                                        </p:tgtEl>
                                        <p:attrNameLst>
                                          <p:attrName>style.visibility</p:attrName>
                                        </p:attrNameLst>
                                      </p:cBhvr>
                                      <p:to>
                                        <p:strVal val="visible"/>
                                      </p:to>
                                    </p:set>
                                    <p:animEffect transition="in" filter="fade">
                                      <p:cBhvr>
                                        <p:cTn id="32" dur="2000"/>
                                        <p:tgtEl>
                                          <p:spTgt spid="11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60">
                                            <p:txEl>
                                              <p:pRg st="6" end="6"/>
                                            </p:txEl>
                                          </p:spTgt>
                                        </p:tgtEl>
                                        <p:attrNameLst>
                                          <p:attrName>style.visibility</p:attrName>
                                        </p:attrNameLst>
                                      </p:cBhvr>
                                      <p:to>
                                        <p:strVal val="visible"/>
                                      </p:to>
                                    </p:set>
                                    <p:animEffect transition="in" filter="fade">
                                      <p:cBhvr>
                                        <p:cTn id="37" dur="2000"/>
                                        <p:tgtEl>
                                          <p:spTgt spid="11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1174"/>
        <p:cNvGrpSpPr/>
        <p:nvPr/>
      </p:nvGrpSpPr>
      <p:grpSpPr>
        <a:xfrm>
          <a:off x="0" y="0"/>
          <a:ext cx="0" cy="0"/>
          <a:chOff x="0" y="0"/>
          <a:chExt cx="0" cy="0"/>
        </a:xfrm>
      </p:grpSpPr>
      <p:sp>
        <p:nvSpPr>
          <p:cNvPr id="1175" name="Google Shape;1175;p119"/>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6" name="Google Shape;1176;p119"/>
          <p:cNvSpPr txBox="1">
            <a:spLocks noGrp="1"/>
          </p:cNvSpPr>
          <p:nvPr>
            <p:ph type="title"/>
          </p:nvPr>
        </p:nvSpPr>
        <p:spPr>
          <a:xfrm>
            <a:off x="762000" y="1178560"/>
            <a:ext cx="4419600" cy="15646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वित्त शाखा निदेशक</a:t>
            </a:r>
            <a:endParaRPr sz="4000" b="1">
              <a:solidFill>
                <a:srgbClr val="FF0000"/>
              </a:solidFill>
              <a:latin typeface="Open Sans"/>
              <a:ea typeface="Open Sans"/>
              <a:cs typeface="Open Sans"/>
              <a:sym typeface="Open Sans"/>
            </a:endParaRPr>
          </a:p>
        </p:txBody>
      </p:sp>
      <p:sp>
        <p:nvSpPr>
          <p:cNvPr id="1177" name="Google Shape;1177;p119"/>
          <p:cNvSpPr txBox="1">
            <a:spLocks noGrp="1"/>
          </p:cNvSpPr>
          <p:nvPr>
            <p:ph type="body" idx="1"/>
          </p:nvPr>
        </p:nvSpPr>
        <p:spPr>
          <a:xfrm>
            <a:off x="6210300" y="1066800"/>
            <a:ext cx="5524500" cy="5170646"/>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Font typeface="Noto Sans Symbols"/>
              <a:buNone/>
            </a:pPr>
            <a:r>
              <a:rPr lang="hi-IN" b="1"/>
              <a:t>वित्त शाखा निदेशक:</a:t>
            </a:r>
            <a:endParaRPr b="1"/>
          </a:p>
          <a:p>
            <a:pPr marL="228600" lvl="0" indent="-228600" algn="l" rtl="0">
              <a:lnSpc>
                <a:spcPct val="90000"/>
              </a:lnSpc>
              <a:spcBef>
                <a:spcPts val="1000"/>
              </a:spcBef>
              <a:spcAft>
                <a:spcPts val="0"/>
              </a:spcAft>
              <a:buClr>
                <a:schemeClr val="dk1"/>
              </a:buClr>
              <a:buSzPct val="100000"/>
              <a:buFont typeface="Noto Sans Symbols"/>
              <a:buNone/>
            </a:pPr>
            <a:endParaRPr/>
          </a:p>
          <a:p>
            <a:pPr marL="228600" lvl="0" indent="-228600" algn="l" rtl="0">
              <a:lnSpc>
                <a:spcPct val="90000"/>
              </a:lnSpc>
              <a:spcBef>
                <a:spcPts val="1000"/>
              </a:spcBef>
              <a:spcAft>
                <a:spcPts val="0"/>
              </a:spcAft>
              <a:buClr>
                <a:schemeClr val="dk1"/>
              </a:buClr>
              <a:buSzPct val="100000"/>
              <a:buChar char="•"/>
            </a:pPr>
            <a:r>
              <a:rPr lang="hi-IN"/>
              <a:t>वित्तीय और लागत विश्लेषण के लिए ज़िम्मेदार।</a:t>
            </a:r>
            <a:endParaRPr/>
          </a:p>
          <a:p>
            <a:pPr marL="228600" lvl="0" indent="-90804"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hi-IN"/>
              <a:t>अनुबंध वार्ताओं की देखरेख।</a:t>
            </a:r>
            <a:endParaRPr/>
          </a:p>
          <a:p>
            <a:pPr marL="228600" lvl="0" indent="-90804"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hi-IN"/>
              <a:t>कर्मचारियों और उपकरणों के समय पर नज़र रखता है।</a:t>
            </a:r>
            <a:endParaRPr/>
          </a:p>
          <a:p>
            <a:pPr marL="228600" lvl="0" indent="-90804"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hi-IN"/>
              <a:t>दुर्घटनाओं और चोटों के दावों का निपटान करता है।</a:t>
            </a:r>
            <a:endParaRPr/>
          </a:p>
          <a:p>
            <a:pPr marL="228600" lvl="0" indent="-90804"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hi-IN"/>
              <a:t>संसाधनों की प्राप्ति सुनिश्चित करने के लिए अन्य रसद शाखाओं के साथ मिलकर काम करता है।</a:t>
            </a:r>
            <a:endParaRPr/>
          </a:p>
        </p:txBody>
      </p:sp>
      <p:pic>
        <p:nvPicPr>
          <p:cNvPr id="1178" name="Google Shape;1178;p119"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179" name="Google Shape;1179;p119"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showMasterSp="0" show="0">
  <p:cSld>
    <p:spTree>
      <p:nvGrpSpPr>
        <p:cNvPr id="1" name="Shape 1183"/>
        <p:cNvGrpSpPr/>
        <p:nvPr/>
      </p:nvGrpSpPr>
      <p:grpSpPr>
        <a:xfrm>
          <a:off x="0" y="0"/>
          <a:ext cx="0" cy="0"/>
          <a:chOff x="0" y="0"/>
          <a:chExt cx="0" cy="0"/>
        </a:xfrm>
      </p:grpSpPr>
      <p:sp>
        <p:nvSpPr>
          <p:cNvPr id="1184" name="Google Shape;1184;p120"/>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5" name="Google Shape;1185;p120"/>
          <p:cNvSpPr txBox="1">
            <a:spLocks noGrp="1"/>
          </p:cNvSpPr>
          <p:nvPr>
            <p:ph type="title"/>
          </p:nvPr>
        </p:nvSpPr>
        <p:spPr>
          <a:xfrm>
            <a:off x="990600" y="1642911"/>
            <a:ext cx="4419600" cy="14050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वित्त शाखा / समय इकाई</a:t>
            </a:r>
            <a:endParaRPr sz="4000" b="1">
              <a:solidFill>
                <a:srgbClr val="FF0000"/>
              </a:solidFill>
              <a:latin typeface="Open Sans"/>
              <a:ea typeface="Open Sans"/>
              <a:cs typeface="Open Sans"/>
              <a:sym typeface="Open Sans"/>
            </a:endParaRPr>
          </a:p>
        </p:txBody>
      </p:sp>
      <p:sp>
        <p:nvSpPr>
          <p:cNvPr id="1186" name="Google Shape;1186;p120"/>
          <p:cNvSpPr txBox="1">
            <a:spLocks noGrp="1"/>
          </p:cNvSpPr>
          <p:nvPr>
            <p:ph type="body" idx="1"/>
          </p:nvPr>
        </p:nvSpPr>
        <p:spPr>
          <a:xfrm>
            <a:off x="6553200" y="1582341"/>
            <a:ext cx="4419600" cy="1846659"/>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3000"/>
              <a:buChar char="•"/>
            </a:pPr>
            <a:r>
              <a:rPr lang="hi-IN" sz="3000">
                <a:solidFill>
                  <a:schemeClr val="dk1"/>
                </a:solidFill>
                <a:latin typeface="Open Sans"/>
                <a:ea typeface="Open Sans"/>
                <a:cs typeface="Open Sans"/>
                <a:sym typeface="Open Sans"/>
              </a:rPr>
              <a:t> </a:t>
            </a:r>
            <a:r>
              <a:rPr lang="hi-IN"/>
              <a:t>घटना कार्मिक/उपकरण समय रिकॉर्डिंग के लिए जिम्मेदार।</a:t>
            </a:r>
            <a:endParaRPr/>
          </a:p>
          <a:p>
            <a:pPr marL="0" lvl="0" indent="0" algn="just" rtl="0">
              <a:lnSpc>
                <a:spcPct val="90000"/>
              </a:lnSpc>
              <a:spcBef>
                <a:spcPts val="0"/>
              </a:spcBef>
              <a:spcAft>
                <a:spcPts val="0"/>
              </a:spcAft>
              <a:buClr>
                <a:schemeClr val="dk1"/>
              </a:buClr>
              <a:buSzPts val="3000"/>
              <a:buNone/>
            </a:pPr>
            <a:endParaRPr sz="3000">
              <a:solidFill>
                <a:schemeClr val="dk1"/>
              </a:solidFill>
              <a:latin typeface="Open Sans"/>
              <a:ea typeface="Open Sans"/>
              <a:cs typeface="Open Sans"/>
              <a:sym typeface="Open Sans"/>
            </a:endParaRPr>
          </a:p>
        </p:txBody>
      </p:sp>
      <p:grpSp>
        <p:nvGrpSpPr>
          <p:cNvPr id="1187" name="Google Shape;1187;p120"/>
          <p:cNvGrpSpPr/>
          <p:nvPr/>
        </p:nvGrpSpPr>
        <p:grpSpPr>
          <a:xfrm>
            <a:off x="7153275" y="3822700"/>
            <a:ext cx="3590925" cy="2578100"/>
            <a:chOff x="4676775" y="1612900"/>
            <a:chExt cx="3590925" cy="1981200"/>
          </a:xfrm>
        </p:grpSpPr>
        <p:cxnSp>
          <p:nvCxnSpPr>
            <p:cNvPr id="1188" name="Google Shape;1188;p120"/>
            <p:cNvCxnSpPr/>
            <p:nvPr/>
          </p:nvCxnSpPr>
          <p:spPr>
            <a:xfrm rot="10800000">
              <a:off x="6477000" y="2222500"/>
              <a:ext cx="0" cy="1066800"/>
            </a:xfrm>
            <a:prstGeom prst="straightConnector1">
              <a:avLst/>
            </a:prstGeom>
            <a:noFill/>
            <a:ln w="22225" cap="flat" cmpd="sng">
              <a:solidFill>
                <a:srgbClr val="000066"/>
              </a:solidFill>
              <a:prstDash val="solid"/>
              <a:round/>
              <a:headEnd type="none" w="med" len="med"/>
              <a:tailEnd type="none" w="med" len="med"/>
            </a:ln>
          </p:spPr>
        </p:cxnSp>
        <p:cxnSp>
          <p:nvCxnSpPr>
            <p:cNvPr id="1189" name="Google Shape;1189;p120"/>
            <p:cNvCxnSpPr/>
            <p:nvPr/>
          </p:nvCxnSpPr>
          <p:spPr>
            <a:xfrm>
              <a:off x="6210300" y="2603500"/>
              <a:ext cx="533400" cy="0"/>
            </a:xfrm>
            <a:prstGeom prst="straightConnector1">
              <a:avLst/>
            </a:prstGeom>
            <a:noFill/>
            <a:ln w="22225" cap="flat" cmpd="sng">
              <a:solidFill>
                <a:srgbClr val="000066"/>
              </a:solidFill>
              <a:prstDash val="solid"/>
              <a:round/>
              <a:headEnd type="none" w="med" len="med"/>
              <a:tailEnd type="none" w="med" len="med"/>
            </a:ln>
          </p:spPr>
        </p:cxnSp>
        <p:cxnSp>
          <p:nvCxnSpPr>
            <p:cNvPr id="1190" name="Google Shape;1190;p120"/>
            <p:cNvCxnSpPr/>
            <p:nvPr/>
          </p:nvCxnSpPr>
          <p:spPr>
            <a:xfrm>
              <a:off x="6210300" y="3289300"/>
              <a:ext cx="533400" cy="0"/>
            </a:xfrm>
            <a:prstGeom prst="straightConnector1">
              <a:avLst/>
            </a:prstGeom>
            <a:noFill/>
            <a:ln w="22225" cap="flat" cmpd="sng">
              <a:solidFill>
                <a:srgbClr val="000066"/>
              </a:solidFill>
              <a:prstDash val="solid"/>
              <a:round/>
              <a:headEnd type="none" w="med" len="med"/>
              <a:tailEnd type="none" w="med" len="med"/>
            </a:ln>
          </p:spPr>
        </p:cxnSp>
        <p:sp>
          <p:nvSpPr>
            <p:cNvPr id="1191" name="Google Shape;1191;p120"/>
            <p:cNvSpPr/>
            <p:nvPr/>
          </p:nvSpPr>
          <p:spPr>
            <a:xfrm>
              <a:off x="5486400" y="1612900"/>
              <a:ext cx="1952625" cy="6096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Finance Branch</a:t>
              </a:r>
              <a:br>
                <a:rPr lang="hi-IN" sz="1600" b="1">
                  <a:solidFill>
                    <a:schemeClr val="lt1"/>
                  </a:solidFill>
                  <a:latin typeface="Open Sans"/>
                  <a:ea typeface="Open Sans"/>
                  <a:cs typeface="Open Sans"/>
                  <a:sym typeface="Open Sans"/>
                </a:rPr>
              </a:br>
              <a:endParaRPr sz="1600" b="1">
                <a:solidFill>
                  <a:schemeClr val="lt1"/>
                </a:solidFill>
                <a:latin typeface="Open Sans"/>
                <a:ea typeface="Open Sans"/>
                <a:cs typeface="Open Sans"/>
                <a:sym typeface="Open Sans"/>
              </a:endParaRPr>
            </a:p>
          </p:txBody>
        </p:sp>
        <p:sp>
          <p:nvSpPr>
            <p:cNvPr id="1192" name="Google Shape;1192;p120"/>
            <p:cNvSpPr/>
            <p:nvPr/>
          </p:nvSpPr>
          <p:spPr>
            <a:xfrm>
              <a:off x="4686300" y="2298700"/>
              <a:ext cx="1562100" cy="6096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chemeClr val="lt1"/>
                  </a:solidFill>
                  <a:latin typeface="Open Sans"/>
                  <a:ea typeface="Open Sans"/>
                  <a:cs typeface="Open Sans"/>
                  <a:sym typeface="Open Sans"/>
                </a:rPr>
                <a:t>Time</a:t>
              </a:r>
              <a:endParaRPr/>
            </a:p>
            <a:p>
              <a:pPr marL="0" marR="0" lvl="0" indent="0" algn="ctr" rtl="0">
                <a:lnSpc>
                  <a:spcPct val="85000"/>
                </a:lnSpc>
                <a:spcBef>
                  <a:spcPts val="0"/>
                </a:spcBef>
                <a:spcAft>
                  <a:spcPts val="0"/>
                </a:spcAft>
                <a:buNone/>
              </a:pPr>
              <a:r>
                <a:rPr lang="hi-IN" sz="1400" b="1">
                  <a:solidFill>
                    <a:schemeClr val="lt1"/>
                  </a:solidFill>
                  <a:latin typeface="Open Sans"/>
                  <a:ea typeface="Open Sans"/>
                  <a:cs typeface="Open Sans"/>
                  <a:sym typeface="Open Sans"/>
                </a:rPr>
                <a:t>Unit</a:t>
              </a:r>
              <a:endParaRPr sz="1400" b="1">
                <a:solidFill>
                  <a:srgbClr val="1D3B59"/>
                </a:solidFill>
                <a:latin typeface="Open Sans"/>
                <a:ea typeface="Open Sans"/>
                <a:cs typeface="Open Sans"/>
                <a:sym typeface="Open Sans"/>
              </a:endParaRPr>
            </a:p>
          </p:txBody>
        </p:sp>
        <p:sp>
          <p:nvSpPr>
            <p:cNvPr id="1193" name="Google Shape;1193;p120"/>
            <p:cNvSpPr/>
            <p:nvPr/>
          </p:nvSpPr>
          <p:spPr>
            <a:xfrm>
              <a:off x="6667500" y="2298700"/>
              <a:ext cx="1600200" cy="6096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Compensation/</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Claims Unit</a:t>
              </a:r>
              <a:endParaRPr/>
            </a:p>
          </p:txBody>
        </p:sp>
        <p:sp>
          <p:nvSpPr>
            <p:cNvPr id="1194" name="Google Shape;1194;p120"/>
            <p:cNvSpPr/>
            <p:nvPr/>
          </p:nvSpPr>
          <p:spPr>
            <a:xfrm>
              <a:off x="4676775" y="2984500"/>
              <a:ext cx="1581150" cy="6096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chemeClr val="dk1"/>
                  </a:solidFill>
                  <a:latin typeface="Open Sans"/>
                  <a:ea typeface="Open Sans"/>
                  <a:cs typeface="Open Sans"/>
                  <a:sym typeface="Open Sans"/>
                </a:rPr>
                <a:t>Procurement</a:t>
              </a:r>
              <a:endParaRPr/>
            </a:p>
            <a:p>
              <a:pPr marL="0" marR="0" lvl="0" indent="0" algn="ctr" rtl="0">
                <a:lnSpc>
                  <a:spcPct val="85000"/>
                </a:lnSpc>
                <a:spcBef>
                  <a:spcPts val="0"/>
                </a:spcBef>
                <a:spcAft>
                  <a:spcPts val="0"/>
                </a:spcAft>
                <a:buNone/>
              </a:pPr>
              <a:r>
                <a:rPr lang="hi-IN" sz="1400" b="1">
                  <a:solidFill>
                    <a:schemeClr val="dk1"/>
                  </a:solidFill>
                  <a:latin typeface="Open Sans"/>
                  <a:ea typeface="Open Sans"/>
                  <a:cs typeface="Open Sans"/>
                  <a:sym typeface="Open Sans"/>
                </a:rPr>
                <a:t>Unit</a:t>
              </a:r>
              <a:endParaRPr sz="1400" b="1">
                <a:solidFill>
                  <a:srgbClr val="1D3B59"/>
                </a:solidFill>
                <a:latin typeface="Open Sans"/>
                <a:ea typeface="Open Sans"/>
                <a:cs typeface="Open Sans"/>
                <a:sym typeface="Open Sans"/>
              </a:endParaRPr>
            </a:p>
          </p:txBody>
        </p:sp>
        <p:sp>
          <p:nvSpPr>
            <p:cNvPr id="1195" name="Google Shape;1195;p120"/>
            <p:cNvSpPr/>
            <p:nvPr/>
          </p:nvSpPr>
          <p:spPr>
            <a:xfrm>
              <a:off x="6654800" y="2984500"/>
              <a:ext cx="1600200" cy="6096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Cost</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 Unit</a:t>
              </a:r>
              <a:endParaRPr/>
            </a:p>
          </p:txBody>
        </p:sp>
      </p:grpSp>
      <p:pic>
        <p:nvPicPr>
          <p:cNvPr id="1196" name="Google Shape;1196;p120"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197" name="Google Shape;1197;p120"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showMasterSp="0" show="0">
  <p:cSld>
    <p:spTree>
      <p:nvGrpSpPr>
        <p:cNvPr id="1" name="Shape 1201"/>
        <p:cNvGrpSpPr/>
        <p:nvPr/>
      </p:nvGrpSpPr>
      <p:grpSpPr>
        <a:xfrm>
          <a:off x="0" y="0"/>
          <a:ext cx="0" cy="0"/>
          <a:chOff x="0" y="0"/>
          <a:chExt cx="0" cy="0"/>
        </a:xfrm>
      </p:grpSpPr>
      <p:sp>
        <p:nvSpPr>
          <p:cNvPr id="1202" name="Google Shape;1202;p121"/>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3" name="Google Shape;1203;p121"/>
          <p:cNvSpPr txBox="1"/>
          <p:nvPr/>
        </p:nvSpPr>
        <p:spPr>
          <a:xfrm>
            <a:off x="6172200" y="0"/>
            <a:ext cx="59436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4" name="Google Shape;1204;p121"/>
          <p:cNvSpPr txBox="1">
            <a:spLocks noGrp="1"/>
          </p:cNvSpPr>
          <p:nvPr>
            <p:ph type="title"/>
          </p:nvPr>
        </p:nvSpPr>
        <p:spPr>
          <a:xfrm>
            <a:off x="279399" y="1530477"/>
            <a:ext cx="5486401" cy="15872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वित्त शाखा/खरीद इकाई</a:t>
            </a:r>
            <a:endParaRPr sz="4000" b="1">
              <a:solidFill>
                <a:srgbClr val="FF0000"/>
              </a:solidFill>
              <a:latin typeface="Open Sans"/>
              <a:ea typeface="Open Sans"/>
              <a:cs typeface="Open Sans"/>
              <a:sym typeface="Open Sans"/>
            </a:endParaRPr>
          </a:p>
        </p:txBody>
      </p:sp>
      <p:sp>
        <p:nvSpPr>
          <p:cNvPr id="1205" name="Google Shape;1205;p121"/>
          <p:cNvSpPr txBox="1">
            <a:spLocks noGrp="1"/>
          </p:cNvSpPr>
          <p:nvPr>
            <p:ph type="body" idx="1"/>
          </p:nvPr>
        </p:nvSpPr>
        <p:spPr>
          <a:xfrm>
            <a:off x="6756400" y="990600"/>
            <a:ext cx="4368800" cy="2667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chemeClr val="dk1"/>
              </a:buClr>
              <a:buSzPts val="2000"/>
              <a:buNone/>
            </a:pPr>
            <a:r>
              <a:rPr lang="hi-IN" sz="2000" b="1"/>
              <a:t>निम्नलिखित से संबंधित सभी वित्तीय मामलों के प्रबंधन के लिए उत्तरदायी</a:t>
            </a:r>
            <a:r>
              <a:rPr lang="hi-IN" sz="2000"/>
              <a:t>:</a:t>
            </a:r>
            <a:endParaRPr/>
          </a:p>
          <a:p>
            <a:pPr marL="228600" lvl="0" indent="-228600" algn="l" rtl="0">
              <a:lnSpc>
                <a:spcPct val="150000"/>
              </a:lnSpc>
              <a:spcBef>
                <a:spcPts val="1000"/>
              </a:spcBef>
              <a:spcAft>
                <a:spcPts val="0"/>
              </a:spcAft>
              <a:buClr>
                <a:schemeClr val="dk1"/>
              </a:buClr>
              <a:buSzPts val="2000"/>
              <a:buChar char="•"/>
            </a:pPr>
            <a:r>
              <a:rPr lang="hi-IN" sz="2000"/>
              <a:t>विक्रेता अनुबंध।</a:t>
            </a:r>
            <a:endParaRPr/>
          </a:p>
          <a:p>
            <a:pPr marL="228600" lvl="0" indent="-228600" algn="l" rtl="0">
              <a:lnSpc>
                <a:spcPct val="150000"/>
              </a:lnSpc>
              <a:spcBef>
                <a:spcPts val="1000"/>
              </a:spcBef>
              <a:spcAft>
                <a:spcPts val="0"/>
              </a:spcAft>
              <a:buClr>
                <a:schemeClr val="dk1"/>
              </a:buClr>
              <a:buSzPts val="2000"/>
              <a:buChar char="•"/>
            </a:pPr>
            <a:r>
              <a:rPr lang="hi-IN" sz="2000"/>
              <a:t>पट्टे ( LEASES )</a:t>
            </a:r>
            <a:endParaRPr/>
          </a:p>
          <a:p>
            <a:pPr marL="228600" lvl="0" indent="-228600" algn="l" rtl="0">
              <a:lnSpc>
                <a:spcPct val="150000"/>
              </a:lnSpc>
              <a:spcBef>
                <a:spcPts val="1000"/>
              </a:spcBef>
              <a:spcAft>
                <a:spcPts val="0"/>
              </a:spcAft>
              <a:buClr>
                <a:schemeClr val="dk1"/>
              </a:buClr>
              <a:buSzPts val="2000"/>
              <a:buChar char="•"/>
            </a:pPr>
            <a:r>
              <a:rPr lang="hi-IN" sz="2000"/>
              <a:t>वित्तीय समझौते।</a:t>
            </a:r>
            <a:endParaRPr sz="2800">
              <a:latin typeface="Open Sans"/>
              <a:ea typeface="Open Sans"/>
              <a:cs typeface="Open Sans"/>
              <a:sym typeface="Open Sans"/>
            </a:endParaRPr>
          </a:p>
        </p:txBody>
      </p:sp>
      <p:grpSp>
        <p:nvGrpSpPr>
          <p:cNvPr id="1206" name="Google Shape;1206;p121"/>
          <p:cNvGrpSpPr/>
          <p:nvPr/>
        </p:nvGrpSpPr>
        <p:grpSpPr>
          <a:xfrm>
            <a:off x="7162800" y="3886200"/>
            <a:ext cx="3581400" cy="2743200"/>
            <a:chOff x="4965700" y="1447800"/>
            <a:chExt cx="3581400" cy="1981200"/>
          </a:xfrm>
        </p:grpSpPr>
        <p:cxnSp>
          <p:nvCxnSpPr>
            <p:cNvPr id="1207" name="Google Shape;1207;p121"/>
            <p:cNvCxnSpPr/>
            <p:nvPr/>
          </p:nvCxnSpPr>
          <p:spPr>
            <a:xfrm rot="10800000">
              <a:off x="6756400" y="2057400"/>
              <a:ext cx="0" cy="1066800"/>
            </a:xfrm>
            <a:prstGeom prst="straightConnector1">
              <a:avLst/>
            </a:prstGeom>
            <a:noFill/>
            <a:ln w="22225" cap="flat" cmpd="sng">
              <a:solidFill>
                <a:srgbClr val="000066"/>
              </a:solidFill>
              <a:prstDash val="solid"/>
              <a:round/>
              <a:headEnd type="none" w="med" len="med"/>
              <a:tailEnd type="none" w="med" len="med"/>
            </a:ln>
          </p:spPr>
        </p:cxnSp>
        <p:cxnSp>
          <p:nvCxnSpPr>
            <p:cNvPr id="1208" name="Google Shape;1208;p121"/>
            <p:cNvCxnSpPr/>
            <p:nvPr/>
          </p:nvCxnSpPr>
          <p:spPr>
            <a:xfrm>
              <a:off x="6489700" y="2438400"/>
              <a:ext cx="533400" cy="0"/>
            </a:xfrm>
            <a:prstGeom prst="straightConnector1">
              <a:avLst/>
            </a:prstGeom>
            <a:noFill/>
            <a:ln w="22225" cap="flat" cmpd="sng">
              <a:solidFill>
                <a:srgbClr val="000066"/>
              </a:solidFill>
              <a:prstDash val="solid"/>
              <a:round/>
              <a:headEnd type="none" w="med" len="med"/>
              <a:tailEnd type="none" w="med" len="med"/>
            </a:ln>
          </p:spPr>
        </p:cxnSp>
        <p:cxnSp>
          <p:nvCxnSpPr>
            <p:cNvPr id="1209" name="Google Shape;1209;p121"/>
            <p:cNvCxnSpPr/>
            <p:nvPr/>
          </p:nvCxnSpPr>
          <p:spPr>
            <a:xfrm>
              <a:off x="6489700" y="3124200"/>
              <a:ext cx="533400" cy="0"/>
            </a:xfrm>
            <a:prstGeom prst="straightConnector1">
              <a:avLst/>
            </a:prstGeom>
            <a:noFill/>
            <a:ln w="22225" cap="flat" cmpd="sng">
              <a:solidFill>
                <a:srgbClr val="000066"/>
              </a:solidFill>
              <a:prstDash val="solid"/>
              <a:round/>
              <a:headEnd type="none" w="med" len="med"/>
              <a:tailEnd type="none" w="med" len="med"/>
            </a:ln>
          </p:spPr>
        </p:cxnSp>
        <p:sp>
          <p:nvSpPr>
            <p:cNvPr id="1210" name="Google Shape;1210;p121"/>
            <p:cNvSpPr/>
            <p:nvPr/>
          </p:nvSpPr>
          <p:spPr>
            <a:xfrm>
              <a:off x="5765800" y="1447800"/>
              <a:ext cx="1952625" cy="6096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Finance Branch</a:t>
              </a:r>
              <a:endParaRPr/>
            </a:p>
          </p:txBody>
        </p:sp>
        <p:sp>
          <p:nvSpPr>
            <p:cNvPr id="1211" name="Google Shape;1211;p121"/>
            <p:cNvSpPr/>
            <p:nvPr/>
          </p:nvSpPr>
          <p:spPr>
            <a:xfrm>
              <a:off x="4965700" y="2133600"/>
              <a:ext cx="1562100" cy="6096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Time</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1212" name="Google Shape;1212;p121"/>
            <p:cNvSpPr/>
            <p:nvPr/>
          </p:nvSpPr>
          <p:spPr>
            <a:xfrm>
              <a:off x="6946900" y="2133600"/>
              <a:ext cx="1600200" cy="6096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Compensation/</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Claims Unit</a:t>
              </a:r>
              <a:endParaRPr/>
            </a:p>
          </p:txBody>
        </p:sp>
        <p:sp>
          <p:nvSpPr>
            <p:cNvPr id="1213" name="Google Shape;1213;p121"/>
            <p:cNvSpPr/>
            <p:nvPr/>
          </p:nvSpPr>
          <p:spPr>
            <a:xfrm>
              <a:off x="4965700" y="2806700"/>
              <a:ext cx="1571625" cy="6096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chemeClr val="lt1"/>
                  </a:solidFill>
                  <a:latin typeface="Open Sans"/>
                  <a:ea typeface="Open Sans"/>
                  <a:cs typeface="Open Sans"/>
                  <a:sym typeface="Open Sans"/>
                </a:rPr>
                <a:t>Procurement</a:t>
              </a:r>
              <a:endParaRPr/>
            </a:p>
            <a:p>
              <a:pPr marL="0" marR="0" lvl="0" indent="0" algn="ctr" rtl="0">
                <a:lnSpc>
                  <a:spcPct val="85000"/>
                </a:lnSpc>
                <a:spcBef>
                  <a:spcPts val="0"/>
                </a:spcBef>
                <a:spcAft>
                  <a:spcPts val="0"/>
                </a:spcAft>
                <a:buNone/>
              </a:pPr>
              <a:r>
                <a:rPr lang="hi-IN" sz="1400" b="1">
                  <a:solidFill>
                    <a:schemeClr val="lt1"/>
                  </a:solidFill>
                  <a:latin typeface="Open Sans"/>
                  <a:ea typeface="Open Sans"/>
                  <a:cs typeface="Open Sans"/>
                  <a:sym typeface="Open Sans"/>
                </a:rPr>
                <a:t>Unit</a:t>
              </a:r>
              <a:endParaRPr sz="1400" b="1">
                <a:solidFill>
                  <a:srgbClr val="1D3B59"/>
                </a:solidFill>
                <a:latin typeface="Open Sans"/>
                <a:ea typeface="Open Sans"/>
                <a:cs typeface="Open Sans"/>
                <a:sym typeface="Open Sans"/>
              </a:endParaRPr>
            </a:p>
          </p:txBody>
        </p:sp>
        <p:sp>
          <p:nvSpPr>
            <p:cNvPr id="1214" name="Google Shape;1214;p121"/>
            <p:cNvSpPr/>
            <p:nvPr/>
          </p:nvSpPr>
          <p:spPr>
            <a:xfrm>
              <a:off x="6934200" y="2819400"/>
              <a:ext cx="1600200" cy="6096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Cost</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 Unit</a:t>
              </a:r>
              <a:endParaRPr/>
            </a:p>
          </p:txBody>
        </p:sp>
      </p:grpSp>
      <p:pic>
        <p:nvPicPr>
          <p:cNvPr id="1215" name="Google Shape;1215;p121"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216" name="Google Shape;1216;p121"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showMasterSp="0" show="0">
  <p:cSld>
    <p:spTree>
      <p:nvGrpSpPr>
        <p:cNvPr id="1" name="Shape 1220"/>
        <p:cNvGrpSpPr/>
        <p:nvPr/>
      </p:nvGrpSpPr>
      <p:grpSpPr>
        <a:xfrm>
          <a:off x="0" y="0"/>
          <a:ext cx="0" cy="0"/>
          <a:chOff x="0" y="0"/>
          <a:chExt cx="0" cy="0"/>
        </a:xfrm>
      </p:grpSpPr>
      <p:sp>
        <p:nvSpPr>
          <p:cNvPr id="1221" name="Google Shape;1221;p122"/>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2" name="Google Shape;1222;p122"/>
          <p:cNvSpPr txBox="1">
            <a:spLocks noGrp="1"/>
          </p:cNvSpPr>
          <p:nvPr>
            <p:ph type="title"/>
          </p:nvPr>
        </p:nvSpPr>
        <p:spPr>
          <a:xfrm>
            <a:off x="152400" y="1828801"/>
            <a:ext cx="5562601" cy="19049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रसद: वित्त शाखा / कम्प एवं दावा इकाई</a:t>
            </a:r>
            <a:endParaRPr sz="4000" b="1">
              <a:solidFill>
                <a:srgbClr val="FF0000"/>
              </a:solidFill>
              <a:latin typeface="Open Sans"/>
              <a:ea typeface="Open Sans"/>
              <a:cs typeface="Open Sans"/>
              <a:sym typeface="Open Sans"/>
            </a:endParaRPr>
          </a:p>
        </p:txBody>
      </p:sp>
      <p:sp>
        <p:nvSpPr>
          <p:cNvPr id="1223" name="Google Shape;1223;p122"/>
          <p:cNvSpPr txBox="1">
            <a:spLocks noGrp="1"/>
          </p:cNvSpPr>
          <p:nvPr>
            <p:ph type="body" idx="1"/>
          </p:nvPr>
        </p:nvSpPr>
        <p:spPr>
          <a:xfrm>
            <a:off x="6553201" y="893326"/>
            <a:ext cx="4876800" cy="274766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000"/>
              <a:buNone/>
            </a:pPr>
            <a:r>
              <a:rPr lang="hi-IN" sz="2000" b="1"/>
              <a:t>निम्नलिखित से संबंधित प्रशासनिक मामलों के प्रबंधन और निर्देशन के लिए उत्तरदायी:</a:t>
            </a:r>
            <a:endParaRPr/>
          </a:p>
          <a:p>
            <a:pPr marL="228600" lvl="0" indent="-228600" algn="l" rtl="0">
              <a:lnSpc>
                <a:spcPct val="150000"/>
              </a:lnSpc>
              <a:spcBef>
                <a:spcPts val="1000"/>
              </a:spcBef>
              <a:spcAft>
                <a:spcPts val="0"/>
              </a:spcAft>
              <a:buClr>
                <a:schemeClr val="dk1"/>
              </a:buClr>
              <a:buSzPts val="2000"/>
              <a:buChar char="•"/>
            </a:pPr>
            <a:r>
              <a:rPr lang="hi-IN" sz="2000"/>
              <a:t>चोट के लिए मुआवज़ा।</a:t>
            </a:r>
            <a:endParaRPr/>
          </a:p>
          <a:p>
            <a:pPr marL="228600" lvl="0" indent="-228600" algn="l" rtl="0">
              <a:lnSpc>
                <a:spcPct val="150000"/>
              </a:lnSpc>
              <a:spcBef>
                <a:spcPts val="1000"/>
              </a:spcBef>
              <a:spcAft>
                <a:spcPts val="0"/>
              </a:spcAft>
              <a:buClr>
                <a:schemeClr val="dk1"/>
              </a:buClr>
              <a:buSzPts val="2000"/>
              <a:buChar char="•"/>
            </a:pPr>
            <a:r>
              <a:rPr lang="hi-IN" sz="2000"/>
              <a:t>घटना के लिए दावों से संबंधित गतिविधियाँ।</a:t>
            </a:r>
            <a:endParaRPr sz="2000"/>
          </a:p>
          <a:p>
            <a:pPr marL="228600" lvl="0" indent="-228600" algn="l" rtl="0">
              <a:lnSpc>
                <a:spcPct val="90000"/>
              </a:lnSpc>
              <a:spcBef>
                <a:spcPts val="1000"/>
              </a:spcBef>
              <a:spcAft>
                <a:spcPts val="0"/>
              </a:spcAft>
              <a:buClr>
                <a:schemeClr val="dk1"/>
              </a:buClr>
              <a:buSzPts val="2800"/>
              <a:buFont typeface="Noto Sans Symbols"/>
              <a:buNone/>
            </a:pPr>
            <a:endParaRPr>
              <a:latin typeface="Open Sans"/>
              <a:ea typeface="Open Sans"/>
              <a:cs typeface="Open Sans"/>
              <a:sym typeface="Open Sans"/>
            </a:endParaRPr>
          </a:p>
        </p:txBody>
      </p:sp>
      <p:grpSp>
        <p:nvGrpSpPr>
          <p:cNvPr id="1224" name="Google Shape;1224;p122"/>
          <p:cNvGrpSpPr/>
          <p:nvPr/>
        </p:nvGrpSpPr>
        <p:grpSpPr>
          <a:xfrm>
            <a:off x="6953250" y="3733800"/>
            <a:ext cx="3562350" cy="2895600"/>
            <a:chOff x="533400" y="1552575"/>
            <a:chExt cx="3562350" cy="1981200"/>
          </a:xfrm>
        </p:grpSpPr>
        <p:cxnSp>
          <p:nvCxnSpPr>
            <p:cNvPr id="1225" name="Google Shape;1225;p122"/>
            <p:cNvCxnSpPr/>
            <p:nvPr/>
          </p:nvCxnSpPr>
          <p:spPr>
            <a:xfrm rot="10800000">
              <a:off x="2305050" y="2162175"/>
              <a:ext cx="0" cy="1066800"/>
            </a:xfrm>
            <a:prstGeom prst="straightConnector1">
              <a:avLst/>
            </a:prstGeom>
            <a:noFill/>
            <a:ln w="22225" cap="flat" cmpd="sng">
              <a:solidFill>
                <a:srgbClr val="000066"/>
              </a:solidFill>
              <a:prstDash val="solid"/>
              <a:round/>
              <a:headEnd type="none" w="med" len="med"/>
              <a:tailEnd type="none" w="med" len="med"/>
            </a:ln>
          </p:spPr>
        </p:cxnSp>
        <p:cxnSp>
          <p:nvCxnSpPr>
            <p:cNvPr id="1226" name="Google Shape;1226;p122"/>
            <p:cNvCxnSpPr/>
            <p:nvPr/>
          </p:nvCxnSpPr>
          <p:spPr>
            <a:xfrm>
              <a:off x="2038350" y="2543175"/>
              <a:ext cx="533400" cy="0"/>
            </a:xfrm>
            <a:prstGeom prst="straightConnector1">
              <a:avLst/>
            </a:prstGeom>
            <a:noFill/>
            <a:ln w="22225" cap="flat" cmpd="sng">
              <a:solidFill>
                <a:srgbClr val="000066"/>
              </a:solidFill>
              <a:prstDash val="solid"/>
              <a:round/>
              <a:headEnd type="none" w="med" len="med"/>
              <a:tailEnd type="none" w="med" len="med"/>
            </a:ln>
          </p:spPr>
        </p:cxnSp>
        <p:cxnSp>
          <p:nvCxnSpPr>
            <p:cNvPr id="1227" name="Google Shape;1227;p122"/>
            <p:cNvCxnSpPr/>
            <p:nvPr/>
          </p:nvCxnSpPr>
          <p:spPr>
            <a:xfrm>
              <a:off x="2038350" y="3228975"/>
              <a:ext cx="533400" cy="0"/>
            </a:xfrm>
            <a:prstGeom prst="straightConnector1">
              <a:avLst/>
            </a:prstGeom>
            <a:noFill/>
            <a:ln w="22225" cap="flat" cmpd="sng">
              <a:solidFill>
                <a:srgbClr val="000066"/>
              </a:solidFill>
              <a:prstDash val="solid"/>
              <a:round/>
              <a:headEnd type="none" w="med" len="med"/>
              <a:tailEnd type="none" w="med" len="med"/>
            </a:ln>
          </p:spPr>
        </p:cxnSp>
        <p:sp>
          <p:nvSpPr>
            <p:cNvPr id="1228" name="Google Shape;1228;p122"/>
            <p:cNvSpPr/>
            <p:nvPr/>
          </p:nvSpPr>
          <p:spPr>
            <a:xfrm>
              <a:off x="533400" y="2238375"/>
              <a:ext cx="1543050" cy="6096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Time</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1229" name="Google Shape;1229;p122"/>
            <p:cNvSpPr/>
            <p:nvPr/>
          </p:nvSpPr>
          <p:spPr>
            <a:xfrm>
              <a:off x="2495550" y="2238375"/>
              <a:ext cx="1600200" cy="6096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chemeClr val="lt1"/>
                  </a:solidFill>
                  <a:latin typeface="Open Sans"/>
                  <a:ea typeface="Open Sans"/>
                  <a:cs typeface="Open Sans"/>
                  <a:sym typeface="Open Sans"/>
                </a:rPr>
                <a:t>Compensation/</a:t>
              </a:r>
              <a:endParaRPr/>
            </a:p>
            <a:p>
              <a:pPr marL="0" marR="0" lvl="0" indent="0" algn="ctr" rtl="0">
                <a:lnSpc>
                  <a:spcPct val="85000"/>
                </a:lnSpc>
                <a:spcBef>
                  <a:spcPts val="0"/>
                </a:spcBef>
                <a:spcAft>
                  <a:spcPts val="0"/>
                </a:spcAft>
                <a:buNone/>
              </a:pPr>
              <a:r>
                <a:rPr lang="hi-IN" sz="1400" b="1">
                  <a:solidFill>
                    <a:schemeClr val="lt1"/>
                  </a:solidFill>
                  <a:latin typeface="Open Sans"/>
                  <a:ea typeface="Open Sans"/>
                  <a:cs typeface="Open Sans"/>
                  <a:sym typeface="Open Sans"/>
                </a:rPr>
                <a:t>Claims Unit</a:t>
              </a:r>
              <a:endParaRPr sz="1400" b="1">
                <a:solidFill>
                  <a:srgbClr val="1D3B59"/>
                </a:solidFill>
                <a:latin typeface="Open Sans"/>
                <a:ea typeface="Open Sans"/>
                <a:cs typeface="Open Sans"/>
                <a:sym typeface="Open Sans"/>
              </a:endParaRPr>
            </a:p>
          </p:txBody>
        </p:sp>
        <p:sp>
          <p:nvSpPr>
            <p:cNvPr id="1230" name="Google Shape;1230;p122"/>
            <p:cNvSpPr/>
            <p:nvPr/>
          </p:nvSpPr>
          <p:spPr>
            <a:xfrm>
              <a:off x="533400" y="2911475"/>
              <a:ext cx="1555750" cy="6096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Procurement</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1231" name="Google Shape;1231;p122"/>
            <p:cNvSpPr/>
            <p:nvPr/>
          </p:nvSpPr>
          <p:spPr>
            <a:xfrm>
              <a:off x="2482850" y="2924175"/>
              <a:ext cx="1600200" cy="6096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chemeClr val="dk1"/>
                  </a:solidFill>
                  <a:latin typeface="Open Sans"/>
                  <a:ea typeface="Open Sans"/>
                  <a:cs typeface="Open Sans"/>
                  <a:sym typeface="Open Sans"/>
                </a:rPr>
                <a:t>Cost</a:t>
              </a:r>
              <a:endParaRPr/>
            </a:p>
            <a:p>
              <a:pPr marL="0" marR="0" lvl="0" indent="0" algn="ctr" rtl="0">
                <a:lnSpc>
                  <a:spcPct val="85000"/>
                </a:lnSpc>
                <a:spcBef>
                  <a:spcPts val="0"/>
                </a:spcBef>
                <a:spcAft>
                  <a:spcPts val="0"/>
                </a:spcAft>
                <a:buNone/>
              </a:pPr>
              <a:r>
                <a:rPr lang="hi-IN" sz="1400" b="1">
                  <a:solidFill>
                    <a:schemeClr val="dk1"/>
                  </a:solidFill>
                  <a:latin typeface="Open Sans"/>
                  <a:ea typeface="Open Sans"/>
                  <a:cs typeface="Open Sans"/>
                  <a:sym typeface="Open Sans"/>
                </a:rPr>
                <a:t> Unit</a:t>
              </a:r>
              <a:endParaRPr/>
            </a:p>
          </p:txBody>
        </p:sp>
        <p:sp>
          <p:nvSpPr>
            <p:cNvPr id="1232" name="Google Shape;1232;p122"/>
            <p:cNvSpPr/>
            <p:nvPr/>
          </p:nvSpPr>
          <p:spPr>
            <a:xfrm>
              <a:off x="1343025" y="1552575"/>
              <a:ext cx="1952625" cy="6096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Finance Branch</a:t>
              </a:r>
              <a:endParaRPr/>
            </a:p>
          </p:txBody>
        </p:sp>
      </p:grpSp>
      <p:pic>
        <p:nvPicPr>
          <p:cNvPr id="1233" name="Google Shape;1233;p122"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234" name="Google Shape;1234;p122"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showMasterSp="0" show="0">
  <p:cSld>
    <p:spTree>
      <p:nvGrpSpPr>
        <p:cNvPr id="1" name="Shape 1238"/>
        <p:cNvGrpSpPr/>
        <p:nvPr/>
      </p:nvGrpSpPr>
      <p:grpSpPr>
        <a:xfrm>
          <a:off x="0" y="0"/>
          <a:ext cx="0" cy="0"/>
          <a:chOff x="0" y="0"/>
          <a:chExt cx="0" cy="0"/>
        </a:xfrm>
      </p:grpSpPr>
      <p:sp>
        <p:nvSpPr>
          <p:cNvPr id="1239" name="Google Shape;1239;p123"/>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0" name="Google Shape;1240;p123"/>
          <p:cNvSpPr txBox="1">
            <a:spLocks noGrp="1"/>
          </p:cNvSpPr>
          <p:nvPr>
            <p:ph type="title"/>
          </p:nvPr>
        </p:nvSpPr>
        <p:spPr>
          <a:xfrm>
            <a:off x="1295400" y="1295400"/>
            <a:ext cx="4038600" cy="160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a:solidFill>
                  <a:srgbClr val="FF0000"/>
                </a:solidFill>
              </a:rPr>
              <a:t>रसद: वित्त शाखा / लागत इकाई</a:t>
            </a:r>
            <a:endParaRPr sz="4000" b="1">
              <a:solidFill>
                <a:srgbClr val="FF0000"/>
              </a:solidFill>
              <a:latin typeface="Open Sans"/>
              <a:ea typeface="Open Sans"/>
              <a:cs typeface="Open Sans"/>
              <a:sym typeface="Open Sans"/>
            </a:endParaRPr>
          </a:p>
        </p:txBody>
      </p:sp>
      <p:sp>
        <p:nvSpPr>
          <p:cNvPr id="1241" name="Google Shape;1241;p123"/>
          <p:cNvSpPr txBox="1">
            <a:spLocks noGrp="1"/>
          </p:cNvSpPr>
          <p:nvPr>
            <p:ph type="body" idx="1"/>
          </p:nvPr>
        </p:nvSpPr>
        <p:spPr>
          <a:xfrm>
            <a:off x="6436127" y="1893691"/>
            <a:ext cx="5438776" cy="50292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hi-IN" sz="2000"/>
              <a:t>सभी लागत आँकड़े एकत्र करता है।</a:t>
            </a:r>
            <a:endParaRPr/>
          </a:p>
          <a:p>
            <a:pPr marL="228600" lvl="0" indent="-101600" algn="l" rtl="0">
              <a:lnSpc>
                <a:spcPct val="100000"/>
              </a:lnSpc>
              <a:spcBef>
                <a:spcPts val="1000"/>
              </a:spcBef>
              <a:spcAft>
                <a:spcPts val="0"/>
              </a:spcAft>
              <a:buClr>
                <a:schemeClr val="dk1"/>
              </a:buClr>
              <a:buSzPts val="2000"/>
              <a:buNone/>
            </a:pPr>
            <a:endParaRPr sz="2000"/>
          </a:p>
          <a:p>
            <a:pPr marL="228600" lvl="0" indent="-228600" algn="l" rtl="0">
              <a:lnSpc>
                <a:spcPct val="100000"/>
              </a:lnSpc>
              <a:spcBef>
                <a:spcPts val="1000"/>
              </a:spcBef>
              <a:spcAft>
                <a:spcPts val="0"/>
              </a:spcAft>
              <a:buClr>
                <a:schemeClr val="dk1"/>
              </a:buClr>
              <a:buSzPts val="2000"/>
              <a:buChar char="•"/>
            </a:pPr>
            <a:r>
              <a:rPr lang="hi-IN" sz="2000"/>
              <a:t>लागत प्रभावशीलता विश्लेषण करता है।</a:t>
            </a:r>
            <a:endParaRPr/>
          </a:p>
          <a:p>
            <a:pPr marL="228600" lvl="0" indent="-101600" algn="l" rtl="0">
              <a:lnSpc>
                <a:spcPct val="100000"/>
              </a:lnSpc>
              <a:spcBef>
                <a:spcPts val="1000"/>
              </a:spcBef>
              <a:spcAft>
                <a:spcPts val="0"/>
              </a:spcAft>
              <a:buClr>
                <a:schemeClr val="dk1"/>
              </a:buClr>
              <a:buSzPts val="2000"/>
              <a:buNone/>
            </a:pPr>
            <a:endParaRPr sz="2000"/>
          </a:p>
          <a:p>
            <a:pPr marL="228600" lvl="0" indent="-228600" algn="l" rtl="0">
              <a:lnSpc>
                <a:spcPct val="100000"/>
              </a:lnSpc>
              <a:spcBef>
                <a:spcPts val="1000"/>
              </a:spcBef>
              <a:spcAft>
                <a:spcPts val="0"/>
              </a:spcAft>
              <a:buClr>
                <a:schemeClr val="dk1"/>
              </a:buClr>
              <a:buSzPts val="2000"/>
              <a:buChar char="•"/>
            </a:pPr>
            <a:r>
              <a:rPr lang="hi-IN" sz="2000"/>
              <a:t>लागत अनुमान प्रदान करता है।</a:t>
            </a:r>
            <a:endParaRPr/>
          </a:p>
          <a:p>
            <a:pPr marL="228600" lvl="0" indent="-101600" algn="l" rtl="0">
              <a:lnSpc>
                <a:spcPct val="100000"/>
              </a:lnSpc>
              <a:spcBef>
                <a:spcPts val="1000"/>
              </a:spcBef>
              <a:spcAft>
                <a:spcPts val="0"/>
              </a:spcAft>
              <a:buClr>
                <a:schemeClr val="dk1"/>
              </a:buClr>
              <a:buSzPts val="2000"/>
              <a:buNone/>
            </a:pPr>
            <a:endParaRPr sz="2000"/>
          </a:p>
          <a:p>
            <a:pPr marL="228600" lvl="0" indent="-228600" algn="l" rtl="0">
              <a:lnSpc>
                <a:spcPct val="100000"/>
              </a:lnSpc>
              <a:spcBef>
                <a:spcPts val="1000"/>
              </a:spcBef>
              <a:spcAft>
                <a:spcPts val="0"/>
              </a:spcAft>
              <a:buClr>
                <a:schemeClr val="dk1"/>
              </a:buClr>
              <a:buSzPts val="2000"/>
              <a:buChar char="•"/>
            </a:pPr>
            <a:r>
              <a:rPr lang="hi-IN" sz="2000"/>
              <a:t>लागत बचत संबंधी सुझाव देता है।</a:t>
            </a:r>
            <a:endParaRPr sz="2000"/>
          </a:p>
          <a:p>
            <a:pPr marL="0" lvl="0" indent="0" algn="just" rtl="0">
              <a:lnSpc>
                <a:spcPct val="90000"/>
              </a:lnSpc>
              <a:spcBef>
                <a:spcPts val="1000"/>
              </a:spcBef>
              <a:spcAft>
                <a:spcPts val="0"/>
              </a:spcAft>
              <a:buClr>
                <a:schemeClr val="dk1"/>
              </a:buClr>
              <a:buSzPts val="2800"/>
              <a:buNone/>
            </a:pPr>
            <a:endParaRPr sz="2800">
              <a:solidFill>
                <a:srgbClr val="FFC000"/>
              </a:solidFill>
              <a:latin typeface="Open Sans"/>
              <a:ea typeface="Open Sans"/>
              <a:cs typeface="Open Sans"/>
              <a:sym typeface="Open Sans"/>
            </a:endParaRPr>
          </a:p>
        </p:txBody>
      </p:sp>
      <p:grpSp>
        <p:nvGrpSpPr>
          <p:cNvPr id="1242" name="Google Shape;1242;p123"/>
          <p:cNvGrpSpPr/>
          <p:nvPr/>
        </p:nvGrpSpPr>
        <p:grpSpPr>
          <a:xfrm>
            <a:off x="533400" y="4038599"/>
            <a:ext cx="2514600" cy="2438401"/>
            <a:chOff x="457200" y="1584326"/>
            <a:chExt cx="3581400" cy="1968499"/>
          </a:xfrm>
        </p:grpSpPr>
        <p:cxnSp>
          <p:nvCxnSpPr>
            <p:cNvPr id="1243" name="Google Shape;1243;p123"/>
            <p:cNvCxnSpPr/>
            <p:nvPr/>
          </p:nvCxnSpPr>
          <p:spPr>
            <a:xfrm rot="10800000">
              <a:off x="2247900" y="2181225"/>
              <a:ext cx="0" cy="1066800"/>
            </a:xfrm>
            <a:prstGeom prst="straightConnector1">
              <a:avLst/>
            </a:prstGeom>
            <a:noFill/>
            <a:ln w="22225" cap="flat" cmpd="sng">
              <a:solidFill>
                <a:srgbClr val="000066"/>
              </a:solidFill>
              <a:prstDash val="solid"/>
              <a:round/>
              <a:headEnd type="none" w="med" len="med"/>
              <a:tailEnd type="none" w="med" len="med"/>
            </a:ln>
          </p:spPr>
        </p:cxnSp>
        <p:cxnSp>
          <p:nvCxnSpPr>
            <p:cNvPr id="1244" name="Google Shape;1244;p123"/>
            <p:cNvCxnSpPr/>
            <p:nvPr/>
          </p:nvCxnSpPr>
          <p:spPr>
            <a:xfrm>
              <a:off x="1981200" y="2562225"/>
              <a:ext cx="533400" cy="0"/>
            </a:xfrm>
            <a:prstGeom prst="straightConnector1">
              <a:avLst/>
            </a:prstGeom>
            <a:noFill/>
            <a:ln w="22225" cap="flat" cmpd="sng">
              <a:solidFill>
                <a:srgbClr val="000066"/>
              </a:solidFill>
              <a:prstDash val="solid"/>
              <a:round/>
              <a:headEnd type="none" w="med" len="med"/>
              <a:tailEnd type="none" w="med" len="med"/>
            </a:ln>
          </p:spPr>
        </p:cxnSp>
        <p:cxnSp>
          <p:nvCxnSpPr>
            <p:cNvPr id="1245" name="Google Shape;1245;p123"/>
            <p:cNvCxnSpPr/>
            <p:nvPr/>
          </p:nvCxnSpPr>
          <p:spPr>
            <a:xfrm>
              <a:off x="1981200" y="3248025"/>
              <a:ext cx="533400" cy="0"/>
            </a:xfrm>
            <a:prstGeom prst="straightConnector1">
              <a:avLst/>
            </a:prstGeom>
            <a:noFill/>
            <a:ln w="22225" cap="flat" cmpd="sng">
              <a:solidFill>
                <a:srgbClr val="000066"/>
              </a:solidFill>
              <a:prstDash val="solid"/>
              <a:round/>
              <a:headEnd type="none" w="med" len="med"/>
              <a:tailEnd type="none" w="med" len="med"/>
            </a:ln>
          </p:spPr>
        </p:cxnSp>
        <p:sp>
          <p:nvSpPr>
            <p:cNvPr id="1246" name="Google Shape;1246;p123"/>
            <p:cNvSpPr/>
            <p:nvPr/>
          </p:nvSpPr>
          <p:spPr>
            <a:xfrm>
              <a:off x="457200" y="2257425"/>
              <a:ext cx="1562100" cy="6096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Time</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1247" name="Google Shape;1247;p123"/>
            <p:cNvSpPr/>
            <p:nvPr/>
          </p:nvSpPr>
          <p:spPr>
            <a:xfrm>
              <a:off x="2438400" y="2257425"/>
              <a:ext cx="1600200" cy="6096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Compensation/</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Claims Unit</a:t>
              </a:r>
              <a:endParaRPr/>
            </a:p>
          </p:txBody>
        </p:sp>
        <p:sp>
          <p:nvSpPr>
            <p:cNvPr id="1248" name="Google Shape;1248;p123"/>
            <p:cNvSpPr/>
            <p:nvPr/>
          </p:nvSpPr>
          <p:spPr>
            <a:xfrm>
              <a:off x="457200" y="2930525"/>
              <a:ext cx="1571625" cy="609600"/>
            </a:xfrm>
            <a:prstGeom prst="cube">
              <a:avLst>
                <a:gd name="adj" fmla="val 11310"/>
              </a:avLst>
            </a:prstGeom>
            <a:solidFill>
              <a:schemeClr val="lt1"/>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Procurement</a:t>
              </a:r>
              <a:endParaRPr/>
            </a:p>
            <a:p>
              <a:pPr marL="0" marR="0" lvl="0" indent="0" algn="ctr" rtl="0">
                <a:lnSpc>
                  <a:spcPct val="85000"/>
                </a:lnSpc>
                <a:spcBef>
                  <a:spcPts val="0"/>
                </a:spcBef>
                <a:spcAft>
                  <a:spcPts val="0"/>
                </a:spcAft>
                <a:buNone/>
              </a:pPr>
              <a:r>
                <a:rPr lang="hi-IN" sz="1400" b="1">
                  <a:solidFill>
                    <a:srgbClr val="1D3B59"/>
                  </a:solidFill>
                  <a:latin typeface="Open Sans"/>
                  <a:ea typeface="Open Sans"/>
                  <a:cs typeface="Open Sans"/>
                  <a:sym typeface="Open Sans"/>
                </a:rPr>
                <a:t>Unit</a:t>
              </a:r>
              <a:endParaRPr/>
            </a:p>
          </p:txBody>
        </p:sp>
        <p:sp>
          <p:nvSpPr>
            <p:cNvPr id="1249" name="Google Shape;1249;p123"/>
            <p:cNvSpPr/>
            <p:nvPr/>
          </p:nvSpPr>
          <p:spPr>
            <a:xfrm>
              <a:off x="2425700" y="2943225"/>
              <a:ext cx="1600200" cy="609600"/>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400" b="1">
                  <a:solidFill>
                    <a:schemeClr val="lt1"/>
                  </a:solidFill>
                  <a:latin typeface="Open Sans"/>
                  <a:ea typeface="Open Sans"/>
                  <a:cs typeface="Open Sans"/>
                  <a:sym typeface="Open Sans"/>
                </a:rPr>
                <a:t>Cost</a:t>
              </a:r>
              <a:endParaRPr/>
            </a:p>
            <a:p>
              <a:pPr marL="0" marR="0" lvl="0" indent="0" algn="ctr" rtl="0">
                <a:lnSpc>
                  <a:spcPct val="85000"/>
                </a:lnSpc>
                <a:spcBef>
                  <a:spcPts val="0"/>
                </a:spcBef>
                <a:spcAft>
                  <a:spcPts val="0"/>
                </a:spcAft>
                <a:buNone/>
              </a:pPr>
              <a:r>
                <a:rPr lang="hi-IN" sz="1400" b="1">
                  <a:solidFill>
                    <a:schemeClr val="lt1"/>
                  </a:solidFill>
                  <a:latin typeface="Open Sans"/>
                  <a:ea typeface="Open Sans"/>
                  <a:cs typeface="Open Sans"/>
                  <a:sym typeface="Open Sans"/>
                </a:rPr>
                <a:t> Unit</a:t>
              </a:r>
              <a:endParaRPr sz="1400" b="1">
                <a:solidFill>
                  <a:srgbClr val="1D3B59"/>
                </a:solidFill>
                <a:latin typeface="Open Sans"/>
                <a:ea typeface="Open Sans"/>
                <a:cs typeface="Open Sans"/>
                <a:sym typeface="Open Sans"/>
              </a:endParaRPr>
            </a:p>
          </p:txBody>
        </p:sp>
        <p:sp>
          <p:nvSpPr>
            <p:cNvPr id="1250" name="Google Shape;1250;p123"/>
            <p:cNvSpPr/>
            <p:nvPr/>
          </p:nvSpPr>
          <p:spPr>
            <a:xfrm>
              <a:off x="1285875" y="1584326"/>
              <a:ext cx="1952625" cy="596899"/>
            </a:xfrm>
            <a:prstGeom prst="cube">
              <a:avLst>
                <a:gd name="adj" fmla="val 11310"/>
              </a:avLst>
            </a:prstGeom>
            <a:solidFill>
              <a:srgbClr val="1D3B59"/>
            </a:solidFill>
            <a:ln w="9525" cap="flat" cmpd="sng">
              <a:solidFill>
                <a:srgbClr val="000066"/>
              </a:solidFill>
              <a:prstDash val="solid"/>
              <a:miter lim="800000"/>
              <a:headEnd type="none" w="sm" len="sm"/>
              <a:tailEnd type="none" w="sm" len="sm"/>
            </a:ln>
            <a:effectLst>
              <a:outerShdw dist="35921" dir="2700000" algn="ctr" rotWithShape="0">
                <a:srgbClr val="18314A">
                  <a:alpha val="49803"/>
                </a:srgbClr>
              </a:outerShdw>
            </a:effectLst>
          </p:spPr>
          <p:txBody>
            <a:bodyPr spcFirstLastPara="1" wrap="square" lIns="91425" tIns="45700" rIns="91425" bIns="18275" anchor="ctr" anchorCtr="0">
              <a:noAutofit/>
            </a:bodyPr>
            <a:lstStyle/>
            <a:p>
              <a:pPr marL="0" marR="0" lvl="0" indent="0" algn="ctr" rtl="0">
                <a:lnSpc>
                  <a:spcPct val="85000"/>
                </a:lnSpc>
                <a:spcBef>
                  <a:spcPts val="0"/>
                </a:spcBef>
                <a:spcAft>
                  <a:spcPts val="0"/>
                </a:spcAft>
                <a:buNone/>
              </a:pPr>
              <a:r>
                <a:rPr lang="hi-IN" sz="1600" b="1">
                  <a:solidFill>
                    <a:schemeClr val="lt1"/>
                  </a:solidFill>
                  <a:latin typeface="Open Sans"/>
                  <a:ea typeface="Open Sans"/>
                  <a:cs typeface="Open Sans"/>
                  <a:sym typeface="Open Sans"/>
                </a:rPr>
                <a:t>Finance Branch</a:t>
              </a:r>
              <a:endParaRPr/>
            </a:p>
          </p:txBody>
        </p:sp>
      </p:grpSp>
      <p:pic>
        <p:nvPicPr>
          <p:cNvPr id="1251" name="Google Shape;1251;p123" descr="MPj04009670000[1]"/>
          <p:cNvPicPr preferRelativeResize="0"/>
          <p:nvPr/>
        </p:nvPicPr>
        <p:blipFill rotWithShape="1">
          <a:blip r:embed="rId3">
            <a:alphaModFix/>
          </a:blip>
          <a:srcRect/>
          <a:stretch/>
        </p:blipFill>
        <p:spPr>
          <a:xfrm>
            <a:off x="3227556" y="3962400"/>
            <a:ext cx="2820819" cy="2532185"/>
          </a:xfrm>
          <a:prstGeom prst="rect">
            <a:avLst/>
          </a:prstGeom>
          <a:noFill/>
          <a:ln w="9525" cap="flat" cmpd="sng">
            <a:solidFill>
              <a:srgbClr val="25387D"/>
            </a:solidFill>
            <a:prstDash val="solid"/>
            <a:miter lim="800000"/>
            <a:headEnd type="none" w="sm" len="sm"/>
            <a:tailEnd type="none" w="sm" len="sm"/>
          </a:ln>
        </p:spPr>
      </p:pic>
      <p:pic>
        <p:nvPicPr>
          <p:cNvPr id="1252" name="Google Shape;1252;p123" descr="C:\Users\Acer\Downloads\WhatsApp Image 2025-09-04 at 17.24.38 (1).jpeg"/>
          <p:cNvPicPr preferRelativeResize="0"/>
          <p:nvPr/>
        </p:nvPicPr>
        <p:blipFill rotWithShape="1">
          <a:blip r:embed="rId4">
            <a:alphaModFix/>
          </a:blip>
          <a:srcRect/>
          <a:stretch/>
        </p:blipFill>
        <p:spPr>
          <a:xfrm>
            <a:off x="152400" y="152400"/>
            <a:ext cx="990600" cy="990600"/>
          </a:xfrm>
          <a:prstGeom prst="rect">
            <a:avLst/>
          </a:prstGeom>
          <a:noFill/>
          <a:ln>
            <a:noFill/>
          </a:ln>
        </p:spPr>
      </p:pic>
      <p:pic>
        <p:nvPicPr>
          <p:cNvPr id="1253" name="Google Shape;1253;p123" descr="C:\Users\Acer\Downloads\WhatsApp Image 2025-09-04 at 17.24.38 (3).jpeg"/>
          <p:cNvPicPr preferRelativeResize="0"/>
          <p:nvPr/>
        </p:nvPicPr>
        <p:blipFill rotWithShape="1">
          <a:blip r:embed="rId5">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1257"/>
        <p:cNvGrpSpPr/>
        <p:nvPr/>
      </p:nvGrpSpPr>
      <p:grpSpPr>
        <a:xfrm>
          <a:off x="0" y="0"/>
          <a:ext cx="0" cy="0"/>
          <a:chOff x="0" y="0"/>
          <a:chExt cx="0" cy="0"/>
        </a:xfrm>
      </p:grpSpPr>
      <p:sp>
        <p:nvSpPr>
          <p:cNvPr id="1258" name="Google Shape;1258;p124"/>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9" name="Google Shape;1259;p124"/>
          <p:cNvSpPr/>
          <p:nvPr/>
        </p:nvSpPr>
        <p:spPr>
          <a:xfrm>
            <a:off x="6062979"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60" name="Google Shape;1260;p124"/>
          <p:cNvSpPr/>
          <p:nvPr/>
        </p:nvSpPr>
        <p:spPr>
          <a:xfrm>
            <a:off x="6672579"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61" name="Google Shape;1261;p124"/>
          <p:cNvSpPr/>
          <p:nvPr/>
        </p:nvSpPr>
        <p:spPr>
          <a:xfrm>
            <a:off x="7280910" y="6746240"/>
            <a:ext cx="6476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62" name="Google Shape;1262;p124"/>
          <p:cNvSpPr/>
          <p:nvPr/>
        </p:nvSpPr>
        <p:spPr>
          <a:xfrm>
            <a:off x="7890510" y="6746240"/>
            <a:ext cx="64769"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63" name="Google Shape;1263;p124"/>
          <p:cNvSpPr/>
          <p:nvPr/>
        </p:nvSpPr>
        <p:spPr>
          <a:xfrm>
            <a:off x="8501380"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64" name="Google Shape;1264;p124"/>
          <p:cNvSpPr/>
          <p:nvPr/>
        </p:nvSpPr>
        <p:spPr>
          <a:xfrm>
            <a:off x="9109709" y="6746240"/>
            <a:ext cx="67310" cy="6477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65" name="Google Shape;1265;p124"/>
          <p:cNvSpPr/>
          <p:nvPr/>
        </p:nvSpPr>
        <p:spPr>
          <a:xfrm>
            <a:off x="9720580"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66" name="Google Shape;1266;p124"/>
          <p:cNvSpPr/>
          <p:nvPr/>
        </p:nvSpPr>
        <p:spPr>
          <a:xfrm>
            <a:off x="10330180" y="6746240"/>
            <a:ext cx="64770" cy="6477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67" name="Google Shape;1267;p124"/>
          <p:cNvSpPr txBox="1">
            <a:spLocks noGrp="1"/>
          </p:cNvSpPr>
          <p:nvPr>
            <p:ph type="sldNum" idx="12"/>
          </p:nvPr>
        </p:nvSpPr>
        <p:spPr>
          <a:xfrm>
            <a:off x="13909040" y="6307419"/>
            <a:ext cx="330200" cy="189411"/>
          </a:xfrm>
          <a:prstGeom prst="rect">
            <a:avLst/>
          </a:prstGeom>
          <a:noFill/>
          <a:ln>
            <a:noFill/>
          </a:ln>
        </p:spPr>
        <p:txBody>
          <a:bodyPr spcFirstLastPara="1" wrap="square" lIns="0" tIns="0" rIns="0" bIns="0" anchor="ctr" anchorCtr="0">
            <a:spAutoFit/>
          </a:bodyPr>
          <a:lstStyle/>
          <a:p>
            <a:pPr marL="25400" lvl="0" indent="0" algn="r" rtl="0">
              <a:lnSpc>
                <a:spcPct val="137083"/>
              </a:lnSpc>
              <a:spcBef>
                <a:spcPts val="0"/>
              </a:spcBef>
              <a:spcAft>
                <a:spcPts val="0"/>
              </a:spcAft>
              <a:buNone/>
            </a:pPr>
            <a:fld id="{00000000-1234-1234-1234-123412341234}" type="slidenum">
              <a:rPr lang="hi-IN">
                <a:latin typeface="Open Sans"/>
                <a:ea typeface="Open Sans"/>
                <a:cs typeface="Open Sans"/>
                <a:sym typeface="Open Sans"/>
              </a:rPr>
              <a:pPr marL="25400" lvl="0" indent="0" algn="r" rtl="0">
                <a:lnSpc>
                  <a:spcPct val="137083"/>
                </a:lnSpc>
                <a:spcBef>
                  <a:spcPts val="0"/>
                </a:spcBef>
                <a:spcAft>
                  <a:spcPts val="0"/>
                </a:spcAft>
                <a:buNone/>
              </a:pPr>
              <a:t>59</a:t>
            </a:fld>
            <a:endParaRPr>
              <a:latin typeface="Open Sans"/>
              <a:ea typeface="Open Sans"/>
              <a:cs typeface="Open Sans"/>
              <a:sym typeface="Open Sans"/>
            </a:endParaRPr>
          </a:p>
        </p:txBody>
      </p:sp>
      <p:sp>
        <p:nvSpPr>
          <p:cNvPr id="1268" name="Google Shape;1268;p124"/>
          <p:cNvSpPr/>
          <p:nvPr/>
        </p:nvSpPr>
        <p:spPr>
          <a:xfrm>
            <a:off x="1143000" y="1752600"/>
            <a:ext cx="320953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4000">
                <a:solidFill>
                  <a:srgbClr val="FF0000"/>
                </a:solidFill>
                <a:latin typeface="Calibri"/>
                <a:ea typeface="Calibri"/>
                <a:cs typeface="Calibri"/>
                <a:sym typeface="Calibri"/>
              </a:rPr>
              <a:t>घटना सुविधाएं</a:t>
            </a:r>
            <a:endParaRPr sz="1400" b="1">
              <a:solidFill>
                <a:schemeClr val="dk1"/>
              </a:solidFill>
              <a:latin typeface="Calibri"/>
              <a:ea typeface="Calibri"/>
              <a:cs typeface="Calibri"/>
              <a:sym typeface="Calibri"/>
            </a:endParaRPr>
          </a:p>
        </p:txBody>
      </p:sp>
      <p:pic>
        <p:nvPicPr>
          <p:cNvPr id="1269" name="Google Shape;1269;p124" descr="C:\Users\Acer\Downloads\WhatsApp Image 2025-09-04 at 17.24.38 (1).jpeg"/>
          <p:cNvPicPr preferRelativeResize="0"/>
          <p:nvPr/>
        </p:nvPicPr>
        <p:blipFill rotWithShape="1">
          <a:blip r:embed="rId9">
            <a:alphaModFix/>
          </a:blip>
          <a:srcRect/>
          <a:stretch/>
        </p:blipFill>
        <p:spPr>
          <a:xfrm>
            <a:off x="152400" y="152400"/>
            <a:ext cx="990600" cy="990600"/>
          </a:xfrm>
          <a:prstGeom prst="rect">
            <a:avLst/>
          </a:prstGeom>
          <a:noFill/>
          <a:ln>
            <a:noFill/>
          </a:ln>
        </p:spPr>
      </p:pic>
      <p:pic>
        <p:nvPicPr>
          <p:cNvPr id="1270" name="Google Shape;1270;p124" descr="C:\Users\Acer\Downloads\WhatsApp Image 2025-09-04 at 17.24.38 (3).jpeg"/>
          <p:cNvPicPr preferRelativeResize="0"/>
          <p:nvPr/>
        </p:nvPicPr>
        <p:blipFill rotWithShape="1">
          <a:blip r:embed="rId10">
            <a:alphaModFix/>
          </a:blip>
          <a:srcRect/>
          <a:stretch/>
        </p:blipFill>
        <p:spPr>
          <a:xfrm>
            <a:off x="11201400" y="228600"/>
            <a:ext cx="838200" cy="914400"/>
          </a:xfrm>
          <a:prstGeom prst="rect">
            <a:avLst/>
          </a:prstGeom>
          <a:noFill/>
          <a:ln>
            <a:noFill/>
          </a:ln>
        </p:spPr>
      </p:pic>
      <p:sp>
        <p:nvSpPr>
          <p:cNvPr id="1271" name="Google Shape;1271;p124"/>
          <p:cNvSpPr txBox="1">
            <a:spLocks noGrp="1"/>
          </p:cNvSpPr>
          <p:nvPr>
            <p:ph type="body" idx="1"/>
          </p:nvPr>
        </p:nvSpPr>
        <p:spPr>
          <a:xfrm>
            <a:off x="6457631" y="1278219"/>
            <a:ext cx="5438776" cy="50292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000"/>
              <a:buChar char="•"/>
            </a:pPr>
            <a:r>
              <a:rPr lang="hi-IN" sz="2000"/>
              <a:t>इंसिडेंट कमांड पोस्ट (ICP)</a:t>
            </a:r>
            <a:endParaRPr sz="2000"/>
          </a:p>
          <a:p>
            <a:pPr marL="228600" lvl="0" indent="-228600" algn="l" rtl="0">
              <a:lnSpc>
                <a:spcPct val="150000"/>
              </a:lnSpc>
              <a:spcBef>
                <a:spcPts val="1000"/>
              </a:spcBef>
              <a:spcAft>
                <a:spcPts val="0"/>
              </a:spcAft>
              <a:buClr>
                <a:schemeClr val="dk1"/>
              </a:buClr>
              <a:buSzPts val="2000"/>
              <a:buChar char="•"/>
            </a:pPr>
            <a:r>
              <a:rPr lang="hi-IN" sz="2000"/>
              <a:t>इमरजेंसी ऑपरेशन सेंटर (EOC)</a:t>
            </a:r>
            <a:endParaRPr sz="2000"/>
          </a:p>
          <a:p>
            <a:pPr marL="228600" lvl="0" indent="-228600" algn="l" rtl="0">
              <a:lnSpc>
                <a:spcPct val="150000"/>
              </a:lnSpc>
              <a:spcBef>
                <a:spcPts val="1000"/>
              </a:spcBef>
              <a:spcAft>
                <a:spcPts val="0"/>
              </a:spcAft>
              <a:buClr>
                <a:schemeClr val="dk1"/>
              </a:buClr>
              <a:buSzPts val="2000"/>
              <a:buChar char="•"/>
            </a:pPr>
            <a:r>
              <a:rPr lang="hi-IN" sz="2000"/>
              <a:t>इंसिडेंट बेस </a:t>
            </a:r>
            <a:endParaRPr sz="2000"/>
          </a:p>
          <a:p>
            <a:pPr marL="228600" lvl="0" indent="-228600" algn="l" rtl="0">
              <a:lnSpc>
                <a:spcPct val="150000"/>
              </a:lnSpc>
              <a:spcBef>
                <a:spcPts val="1000"/>
              </a:spcBef>
              <a:spcAft>
                <a:spcPts val="0"/>
              </a:spcAft>
              <a:buClr>
                <a:schemeClr val="dk1"/>
              </a:buClr>
              <a:buSzPts val="2000"/>
              <a:buChar char="•"/>
            </a:pPr>
            <a:r>
              <a:rPr lang="hi-IN" sz="2000"/>
              <a:t>कैंप</a:t>
            </a:r>
            <a:endParaRPr/>
          </a:p>
          <a:p>
            <a:pPr marL="228600" lvl="0" indent="-228600" algn="l" rtl="0">
              <a:lnSpc>
                <a:spcPct val="150000"/>
              </a:lnSpc>
              <a:spcBef>
                <a:spcPts val="1000"/>
              </a:spcBef>
              <a:spcAft>
                <a:spcPts val="0"/>
              </a:spcAft>
              <a:buClr>
                <a:schemeClr val="dk1"/>
              </a:buClr>
              <a:buSzPts val="2000"/>
              <a:buChar char="•"/>
            </a:pPr>
            <a:r>
              <a:rPr lang="hi-IN" sz="2000"/>
              <a:t>रिलीफ कैंप (RC)</a:t>
            </a:r>
            <a:endParaRPr sz="2000"/>
          </a:p>
          <a:p>
            <a:pPr marL="228600" lvl="0" indent="-228600" algn="l" rtl="0">
              <a:lnSpc>
                <a:spcPct val="150000"/>
              </a:lnSpc>
              <a:spcBef>
                <a:spcPts val="1000"/>
              </a:spcBef>
              <a:spcAft>
                <a:spcPts val="0"/>
              </a:spcAft>
              <a:buClr>
                <a:schemeClr val="dk1"/>
              </a:buClr>
              <a:buSzPts val="2000"/>
              <a:buChar char="•"/>
            </a:pPr>
            <a:r>
              <a:rPr lang="hi-IN" sz="2000"/>
              <a:t>स्टेजिंग एरिया </a:t>
            </a:r>
            <a:endParaRPr/>
          </a:p>
          <a:p>
            <a:pPr marL="228600" lvl="0" indent="-228600" algn="l" rtl="0">
              <a:lnSpc>
                <a:spcPct val="150000"/>
              </a:lnSpc>
              <a:spcBef>
                <a:spcPts val="1000"/>
              </a:spcBef>
              <a:spcAft>
                <a:spcPts val="0"/>
              </a:spcAft>
              <a:buClr>
                <a:schemeClr val="dk1"/>
              </a:buClr>
              <a:buSzPts val="2000"/>
              <a:buChar char="•"/>
            </a:pPr>
            <a:r>
              <a:rPr lang="hi-IN" sz="2000"/>
              <a:t>हेल्ली बेस  </a:t>
            </a:r>
            <a:endParaRPr/>
          </a:p>
          <a:p>
            <a:pPr marL="228600" lvl="0" indent="-228600" algn="l" rtl="0">
              <a:lnSpc>
                <a:spcPct val="150000"/>
              </a:lnSpc>
              <a:spcBef>
                <a:spcPts val="1000"/>
              </a:spcBef>
              <a:spcAft>
                <a:spcPts val="0"/>
              </a:spcAft>
              <a:buClr>
                <a:schemeClr val="dk1"/>
              </a:buClr>
              <a:buSzPts val="2000"/>
              <a:buChar char="•"/>
            </a:pPr>
            <a:r>
              <a:rPr lang="hi-IN" sz="2000"/>
              <a:t>हेल्ली स्पॉट</a:t>
            </a:r>
            <a:endParaRPr sz="2800">
              <a:solidFill>
                <a:srgbClr val="FFC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503"/>
        <p:cNvGrpSpPr/>
        <p:nvPr/>
      </p:nvGrpSpPr>
      <p:grpSpPr>
        <a:xfrm>
          <a:off x="0" y="0"/>
          <a:ext cx="0" cy="0"/>
          <a:chOff x="0" y="0"/>
          <a:chExt cx="0" cy="0"/>
        </a:xfrm>
      </p:grpSpPr>
      <p:sp>
        <p:nvSpPr>
          <p:cNvPr id="504" name="Google Shape;504;p71"/>
          <p:cNvSpPr txBox="1"/>
          <p:nvPr/>
        </p:nvSpPr>
        <p:spPr>
          <a:xfrm>
            <a:off x="6103172" y="-10758"/>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71"/>
          <p:cNvSpPr txBox="1">
            <a:spLocks noGrp="1"/>
          </p:cNvSpPr>
          <p:nvPr>
            <p:ph type="sldNum" idx="12"/>
          </p:nvPr>
        </p:nvSpPr>
        <p:spPr>
          <a:xfrm>
            <a:off x="13909040" y="6307419"/>
            <a:ext cx="330200" cy="189411"/>
          </a:xfrm>
          <a:prstGeom prst="rect">
            <a:avLst/>
          </a:prstGeom>
          <a:noFill/>
          <a:ln>
            <a:noFill/>
          </a:ln>
        </p:spPr>
        <p:txBody>
          <a:bodyPr spcFirstLastPara="1" wrap="square" lIns="0" tIns="0" rIns="0" bIns="0" anchor="ctr" anchorCtr="0">
            <a:spAutoFit/>
          </a:bodyPr>
          <a:lstStyle/>
          <a:p>
            <a:pPr marL="122554" lvl="0" indent="0" algn="r" rtl="0">
              <a:lnSpc>
                <a:spcPct val="137083"/>
              </a:lnSpc>
              <a:spcBef>
                <a:spcPts val="0"/>
              </a:spcBef>
              <a:spcAft>
                <a:spcPts val="0"/>
              </a:spcAft>
              <a:buNone/>
            </a:pPr>
            <a:fld id="{00000000-1234-1234-1234-123412341234}" type="slidenum">
              <a:rPr lang="hi-IN">
                <a:latin typeface="Open Sans"/>
                <a:ea typeface="Open Sans"/>
                <a:cs typeface="Open Sans"/>
                <a:sym typeface="Open Sans"/>
              </a:rPr>
              <a:pPr marL="122554" lvl="0" indent="0" algn="r" rtl="0">
                <a:lnSpc>
                  <a:spcPct val="137083"/>
                </a:lnSpc>
                <a:spcBef>
                  <a:spcPts val="0"/>
                </a:spcBef>
                <a:spcAft>
                  <a:spcPts val="0"/>
                </a:spcAft>
                <a:buNone/>
              </a:pPr>
              <a:t>6</a:t>
            </a:fld>
            <a:endParaRPr>
              <a:latin typeface="Open Sans"/>
              <a:ea typeface="Open Sans"/>
              <a:cs typeface="Open Sans"/>
              <a:sym typeface="Open Sans"/>
            </a:endParaRPr>
          </a:p>
        </p:txBody>
      </p:sp>
      <p:sp>
        <p:nvSpPr>
          <p:cNvPr id="506" name="Google Shape;506;p71"/>
          <p:cNvSpPr txBox="1"/>
          <p:nvPr/>
        </p:nvSpPr>
        <p:spPr>
          <a:xfrm>
            <a:off x="6389689" y="1600200"/>
            <a:ext cx="5723890" cy="4352474"/>
          </a:xfrm>
          <a:prstGeom prst="rect">
            <a:avLst/>
          </a:prstGeom>
          <a:noFill/>
          <a:ln>
            <a:noFill/>
          </a:ln>
        </p:spPr>
        <p:txBody>
          <a:bodyPr spcFirstLastPara="1" wrap="square" lIns="0" tIns="12700" rIns="0" bIns="0" anchor="t" anchorCtr="0">
            <a:spAutoFit/>
          </a:bodyPr>
          <a:lstStyle/>
          <a:p>
            <a:pPr marL="342900" marR="0" lvl="0" indent="-342900" algn="l" rtl="0">
              <a:lnSpc>
                <a:spcPct val="20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सभी आपातकालीन घटनाओं के प्रबंधन के लिए इस्तेमाल किया जा सकता है।</a:t>
            </a:r>
            <a:endParaRPr/>
          </a:p>
          <a:p>
            <a:pPr marL="342900" marR="0" lvl="0" indent="-342900" algn="l" rtl="0">
              <a:lnSpc>
                <a:spcPct val="20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छोटी और बड़ी दोनों तरह की घटनाओं के लिए इस्तेमाल किया जा सकता है।</a:t>
            </a:r>
            <a:endParaRPr/>
          </a:p>
          <a:p>
            <a:pPr marL="342900" marR="0" lvl="0" indent="-342900" algn="l" rtl="0">
              <a:lnSpc>
                <a:spcPct val="20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विभिन्न आवश्यकताओं को पूरा करने के लिए सिस्टम को बढ़ाया या छोटा किया जा सकता है।</a:t>
            </a:r>
            <a:endParaRPr/>
          </a:p>
          <a:p>
            <a:pPr marL="342900" marR="0" lvl="0" indent="-342900" algn="l" rtl="0">
              <a:lnSpc>
                <a:spcPct val="20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लागत प्रभावी और कुशल प्रबंधन प्रणाली</a:t>
            </a:r>
            <a:r>
              <a:rPr lang="hi-IN" sz="2400">
                <a:solidFill>
                  <a:schemeClr val="dk1"/>
                </a:solidFill>
                <a:latin typeface="Calibri"/>
                <a:ea typeface="Calibri"/>
                <a:cs typeface="Calibri"/>
                <a:sym typeface="Calibri"/>
              </a:rPr>
              <a:t>।</a:t>
            </a:r>
            <a:endParaRPr sz="2400">
              <a:solidFill>
                <a:schemeClr val="dk1"/>
              </a:solidFill>
              <a:latin typeface="Open Sans"/>
              <a:ea typeface="Open Sans"/>
              <a:cs typeface="Open Sans"/>
              <a:sym typeface="Open Sans"/>
            </a:endParaRPr>
          </a:p>
        </p:txBody>
      </p:sp>
      <p:sp>
        <p:nvSpPr>
          <p:cNvPr id="507" name="Google Shape;507;p71"/>
          <p:cNvSpPr/>
          <p:nvPr/>
        </p:nvSpPr>
        <p:spPr>
          <a:xfrm>
            <a:off x="78421" y="2006009"/>
            <a:ext cx="5179379"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i-IN" sz="4000">
                <a:solidFill>
                  <a:srgbClr val="FF0000"/>
                </a:solidFill>
                <a:latin typeface="Calibri"/>
                <a:ea typeface="Calibri"/>
                <a:cs typeface="Calibri"/>
                <a:sym typeface="Calibri"/>
              </a:rPr>
              <a:t>बुनियादी आई.आर.एस. अवधारणाएँ</a:t>
            </a:r>
            <a:endParaRPr sz="1400">
              <a:solidFill>
                <a:srgbClr val="FF0000"/>
              </a:solidFill>
              <a:latin typeface="Calibri"/>
              <a:ea typeface="Calibri"/>
              <a:cs typeface="Calibri"/>
              <a:sym typeface="Calibri"/>
            </a:endParaRPr>
          </a:p>
        </p:txBody>
      </p:sp>
      <p:pic>
        <p:nvPicPr>
          <p:cNvPr id="508" name="Google Shape;508;p71"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509" name="Google Shape;509;p71"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20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1275"/>
        <p:cNvGrpSpPr/>
        <p:nvPr/>
      </p:nvGrpSpPr>
      <p:grpSpPr>
        <a:xfrm>
          <a:off x="0" y="0"/>
          <a:ext cx="0" cy="0"/>
          <a:chOff x="0" y="0"/>
          <a:chExt cx="0" cy="0"/>
        </a:xfrm>
      </p:grpSpPr>
      <p:sp>
        <p:nvSpPr>
          <p:cNvPr id="1276" name="Google Shape;1276;p125"/>
          <p:cNvSpPr txBox="1"/>
          <p:nvPr/>
        </p:nvSpPr>
        <p:spPr>
          <a:xfrm>
            <a:off x="6095999" y="0"/>
            <a:ext cx="6096001"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7" name="Google Shape;1277;p125"/>
          <p:cNvSpPr/>
          <p:nvPr/>
        </p:nvSpPr>
        <p:spPr>
          <a:xfrm>
            <a:off x="6062979"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78" name="Google Shape;1278;p125"/>
          <p:cNvSpPr/>
          <p:nvPr/>
        </p:nvSpPr>
        <p:spPr>
          <a:xfrm>
            <a:off x="6672579"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79" name="Google Shape;1279;p125"/>
          <p:cNvSpPr/>
          <p:nvPr/>
        </p:nvSpPr>
        <p:spPr>
          <a:xfrm>
            <a:off x="7280910" y="6746240"/>
            <a:ext cx="6476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80" name="Google Shape;1280;p125"/>
          <p:cNvSpPr/>
          <p:nvPr/>
        </p:nvSpPr>
        <p:spPr>
          <a:xfrm>
            <a:off x="7890510" y="6746240"/>
            <a:ext cx="64769"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81" name="Google Shape;1281;p125"/>
          <p:cNvSpPr/>
          <p:nvPr/>
        </p:nvSpPr>
        <p:spPr>
          <a:xfrm>
            <a:off x="8501380"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82" name="Google Shape;1282;p125"/>
          <p:cNvSpPr/>
          <p:nvPr/>
        </p:nvSpPr>
        <p:spPr>
          <a:xfrm>
            <a:off x="9109709" y="6746240"/>
            <a:ext cx="67310" cy="6477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83" name="Google Shape;1283;p125"/>
          <p:cNvSpPr/>
          <p:nvPr/>
        </p:nvSpPr>
        <p:spPr>
          <a:xfrm>
            <a:off x="9720580"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84" name="Google Shape;1284;p125"/>
          <p:cNvSpPr/>
          <p:nvPr/>
        </p:nvSpPr>
        <p:spPr>
          <a:xfrm>
            <a:off x="10330180" y="6746240"/>
            <a:ext cx="64770" cy="6477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85" name="Google Shape;1285;p125"/>
          <p:cNvSpPr/>
          <p:nvPr/>
        </p:nvSpPr>
        <p:spPr>
          <a:xfrm>
            <a:off x="2329181" y="116840"/>
            <a:ext cx="66039" cy="67309"/>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86" name="Google Shape;1286;p125"/>
          <p:cNvSpPr txBox="1">
            <a:spLocks noGrp="1"/>
          </p:cNvSpPr>
          <p:nvPr>
            <p:ph type="sldNum" idx="12"/>
          </p:nvPr>
        </p:nvSpPr>
        <p:spPr>
          <a:xfrm>
            <a:off x="8145780" y="6206425"/>
            <a:ext cx="247650" cy="410369"/>
          </a:xfrm>
          <a:prstGeom prst="rect">
            <a:avLst/>
          </a:prstGeom>
          <a:noFill/>
          <a:ln>
            <a:noFill/>
          </a:ln>
        </p:spPr>
        <p:txBody>
          <a:bodyPr spcFirstLastPara="1" wrap="square" lIns="0" tIns="0" rIns="0" bIns="0" anchor="ctr" anchorCtr="0">
            <a:spAutoFit/>
          </a:bodyPr>
          <a:lstStyle/>
          <a:p>
            <a:pPr marL="122554" marR="0" lvl="0" indent="0" algn="l" rtl="0">
              <a:lnSpc>
                <a:spcPct val="117499"/>
              </a:lnSpc>
              <a:spcBef>
                <a:spcPts val="0"/>
              </a:spcBef>
              <a:spcAft>
                <a:spcPts val="0"/>
              </a:spcAft>
              <a:buNone/>
            </a:pPr>
            <a:fld id="{00000000-1234-1234-1234-123412341234}" type="slidenum">
              <a:rPr lang="hi-IN" sz="1400" b="0" i="0">
                <a:solidFill>
                  <a:schemeClr val="lt1"/>
                </a:solidFill>
                <a:latin typeface="Open Sans"/>
                <a:ea typeface="Open Sans"/>
                <a:cs typeface="Open Sans"/>
                <a:sym typeface="Open Sans"/>
              </a:rPr>
              <a:pPr marL="122554" marR="0" lvl="0" indent="0" algn="l" rtl="0">
                <a:lnSpc>
                  <a:spcPct val="117499"/>
                </a:lnSpc>
                <a:spcBef>
                  <a:spcPts val="0"/>
                </a:spcBef>
                <a:spcAft>
                  <a:spcPts val="0"/>
                </a:spcAft>
                <a:buNone/>
              </a:pPr>
              <a:t>60</a:t>
            </a:fld>
            <a:endParaRPr sz="1400" b="0" i="0">
              <a:solidFill>
                <a:schemeClr val="lt1"/>
              </a:solidFill>
              <a:latin typeface="Open Sans"/>
              <a:ea typeface="Open Sans"/>
              <a:cs typeface="Open Sans"/>
              <a:sym typeface="Open Sans"/>
            </a:endParaRPr>
          </a:p>
        </p:txBody>
      </p:sp>
      <p:sp>
        <p:nvSpPr>
          <p:cNvPr id="1287" name="Google Shape;1287;p125"/>
          <p:cNvSpPr txBox="1"/>
          <p:nvPr/>
        </p:nvSpPr>
        <p:spPr>
          <a:xfrm>
            <a:off x="2289810" y="1997709"/>
            <a:ext cx="132715" cy="39116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400">
                <a:solidFill>
                  <a:srgbClr val="FFFFFF"/>
                </a:solidFill>
                <a:latin typeface="Open Sans"/>
                <a:ea typeface="Open Sans"/>
                <a:cs typeface="Open Sans"/>
                <a:sym typeface="Open Sans"/>
              </a:rPr>
              <a:t>•</a:t>
            </a:r>
            <a:endParaRPr sz="2400">
              <a:solidFill>
                <a:schemeClr val="dk1"/>
              </a:solidFill>
              <a:latin typeface="Open Sans"/>
              <a:ea typeface="Open Sans"/>
              <a:cs typeface="Open Sans"/>
              <a:sym typeface="Open Sans"/>
            </a:endParaRPr>
          </a:p>
        </p:txBody>
      </p:sp>
      <p:sp>
        <p:nvSpPr>
          <p:cNvPr id="1288" name="Google Shape;1288;p125"/>
          <p:cNvSpPr txBox="1"/>
          <p:nvPr/>
        </p:nvSpPr>
        <p:spPr>
          <a:xfrm>
            <a:off x="6306183" y="1984457"/>
            <a:ext cx="5674361" cy="3013646"/>
          </a:xfrm>
          <a:prstGeom prst="rect">
            <a:avLst/>
          </a:prstGeom>
          <a:noFill/>
          <a:ln>
            <a:noFill/>
          </a:ln>
        </p:spPr>
        <p:txBody>
          <a:bodyPr spcFirstLastPara="1" wrap="square" lIns="0" tIns="12700" rIns="0" bIns="0" anchor="t" anchorCtr="0">
            <a:spAutoFit/>
          </a:bodyPr>
          <a:lstStyle/>
          <a:p>
            <a:pPr marL="342900" marR="0" lvl="0" indent="-342900" algn="l" rtl="0">
              <a:lnSpc>
                <a:spcPct val="20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वह स्थान जहाँ आईसीपी सभी कार्यों की देखरेख करता है।</a:t>
            </a:r>
            <a:endParaRPr/>
          </a:p>
          <a:p>
            <a:pPr marL="342900" marR="0" lvl="0" indent="-342900" algn="l" rtl="0">
              <a:lnSpc>
                <a:spcPct val="20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प्रत्येक घटना के लिए केवल एक आईसीपी है।</a:t>
            </a:r>
            <a:endParaRPr/>
          </a:p>
          <a:p>
            <a:pPr marL="342900" marR="0" lvl="0" indent="-342900" algn="l" rtl="0">
              <a:lnSpc>
                <a:spcPct val="20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घटनास्थल के जितना संभव हो सके उतना निकट और सुरक्षित स्थान पर स्थित होना चाहिए। </a:t>
            </a:r>
            <a:endParaRPr/>
          </a:p>
        </p:txBody>
      </p:sp>
      <p:sp>
        <p:nvSpPr>
          <p:cNvPr id="1289" name="Google Shape;1289;p125"/>
          <p:cNvSpPr txBox="1"/>
          <p:nvPr/>
        </p:nvSpPr>
        <p:spPr>
          <a:xfrm>
            <a:off x="2289810" y="2931159"/>
            <a:ext cx="132715" cy="39116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400">
                <a:solidFill>
                  <a:srgbClr val="FFFFFF"/>
                </a:solidFill>
                <a:latin typeface="Open Sans"/>
                <a:ea typeface="Open Sans"/>
                <a:cs typeface="Open Sans"/>
                <a:sym typeface="Open Sans"/>
              </a:rPr>
              <a:t>•</a:t>
            </a:r>
            <a:endParaRPr sz="2400">
              <a:solidFill>
                <a:schemeClr val="dk1"/>
              </a:solidFill>
              <a:latin typeface="Open Sans"/>
              <a:ea typeface="Open Sans"/>
              <a:cs typeface="Open Sans"/>
              <a:sym typeface="Open Sans"/>
            </a:endParaRPr>
          </a:p>
        </p:txBody>
      </p:sp>
      <p:sp>
        <p:nvSpPr>
          <p:cNvPr id="1290" name="Google Shape;1290;p125"/>
          <p:cNvSpPr txBox="1"/>
          <p:nvPr/>
        </p:nvSpPr>
        <p:spPr>
          <a:xfrm>
            <a:off x="2295842" y="3956279"/>
            <a:ext cx="132715" cy="39116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hi-IN" sz="2400">
                <a:solidFill>
                  <a:srgbClr val="FFFFFF"/>
                </a:solidFill>
                <a:latin typeface="Open Sans"/>
                <a:ea typeface="Open Sans"/>
                <a:cs typeface="Open Sans"/>
                <a:sym typeface="Open Sans"/>
              </a:rPr>
              <a:t>•</a:t>
            </a:r>
            <a:endParaRPr sz="2400">
              <a:solidFill>
                <a:schemeClr val="dk1"/>
              </a:solidFill>
              <a:latin typeface="Open Sans"/>
              <a:ea typeface="Open Sans"/>
              <a:cs typeface="Open Sans"/>
              <a:sym typeface="Open Sans"/>
            </a:endParaRPr>
          </a:p>
        </p:txBody>
      </p:sp>
      <p:sp>
        <p:nvSpPr>
          <p:cNvPr id="1291" name="Google Shape;1291;p125"/>
          <p:cNvSpPr/>
          <p:nvPr/>
        </p:nvSpPr>
        <p:spPr>
          <a:xfrm>
            <a:off x="418146" y="2248674"/>
            <a:ext cx="5572761"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a:solidFill>
                  <a:srgbClr val="FF0000"/>
                </a:solidFill>
                <a:latin typeface="Calibri"/>
                <a:ea typeface="Calibri"/>
                <a:cs typeface="Calibri"/>
                <a:sym typeface="Calibri"/>
              </a:rPr>
              <a:t>घटना कमानपोस्ट </a:t>
            </a:r>
            <a:endParaRPr sz="4000">
              <a:solidFill>
                <a:srgbClr val="FF0000"/>
              </a:solidFill>
              <a:latin typeface="Calibri"/>
              <a:ea typeface="Calibri"/>
              <a:cs typeface="Calibri"/>
              <a:sym typeface="Calibri"/>
            </a:endParaRPr>
          </a:p>
          <a:p>
            <a:pPr marL="0" marR="0" lvl="0" indent="0" algn="ctr" rtl="0">
              <a:spcBef>
                <a:spcPts val="0"/>
              </a:spcBef>
              <a:spcAft>
                <a:spcPts val="0"/>
              </a:spcAft>
              <a:buNone/>
            </a:pPr>
            <a:r>
              <a:rPr lang="hi-IN" sz="4000">
                <a:solidFill>
                  <a:srgbClr val="FF0000"/>
                </a:solidFill>
                <a:latin typeface="Calibri"/>
                <a:ea typeface="Calibri"/>
                <a:cs typeface="Calibri"/>
                <a:sym typeface="Calibri"/>
              </a:rPr>
              <a:t>(आईसीपी)</a:t>
            </a:r>
            <a:endParaRPr sz="4000">
              <a:solidFill>
                <a:schemeClr val="dk1"/>
              </a:solidFill>
              <a:latin typeface="Calibri"/>
              <a:ea typeface="Calibri"/>
              <a:cs typeface="Calibri"/>
              <a:sym typeface="Calibri"/>
            </a:endParaRPr>
          </a:p>
        </p:txBody>
      </p:sp>
      <p:pic>
        <p:nvPicPr>
          <p:cNvPr id="1292" name="Google Shape;1292;p125" descr="C:\Users\Acer\Downloads\WhatsApp Image 2025-09-04 at 17.24.38 (1).jpeg"/>
          <p:cNvPicPr preferRelativeResize="0"/>
          <p:nvPr/>
        </p:nvPicPr>
        <p:blipFill rotWithShape="1">
          <a:blip r:embed="rId10">
            <a:alphaModFix/>
          </a:blip>
          <a:srcRect/>
          <a:stretch/>
        </p:blipFill>
        <p:spPr>
          <a:xfrm>
            <a:off x="152400" y="152400"/>
            <a:ext cx="990600" cy="990600"/>
          </a:xfrm>
          <a:prstGeom prst="rect">
            <a:avLst/>
          </a:prstGeom>
          <a:noFill/>
          <a:ln>
            <a:noFill/>
          </a:ln>
        </p:spPr>
      </p:pic>
      <p:pic>
        <p:nvPicPr>
          <p:cNvPr id="1293" name="Google Shape;1293;p125" descr="C:\Users\Acer\Downloads\WhatsApp Image 2025-09-04 at 17.24.38 (3).jpeg"/>
          <p:cNvPicPr preferRelativeResize="0"/>
          <p:nvPr/>
        </p:nvPicPr>
        <p:blipFill rotWithShape="1">
          <a:blip r:embed="rId11">
            <a:alphaModFix/>
          </a:blip>
          <a:srcRect/>
          <a:stretch/>
        </p:blipFill>
        <p:spPr>
          <a:xfrm>
            <a:off x="11201400" y="228600"/>
            <a:ext cx="8382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8">
                                            <p:txEl>
                                              <p:pRg st="0" end="0"/>
                                            </p:txEl>
                                          </p:spTgt>
                                        </p:tgtEl>
                                        <p:attrNameLst>
                                          <p:attrName>style.visibility</p:attrName>
                                        </p:attrNameLst>
                                      </p:cBhvr>
                                      <p:to>
                                        <p:strVal val="visible"/>
                                      </p:to>
                                    </p:set>
                                    <p:animEffect transition="in" filter="fade">
                                      <p:cBhvr>
                                        <p:cTn id="7" dur="2000"/>
                                        <p:tgtEl>
                                          <p:spTgt spid="1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8">
                                            <p:txEl>
                                              <p:pRg st="1" end="1"/>
                                            </p:txEl>
                                          </p:spTgt>
                                        </p:tgtEl>
                                        <p:attrNameLst>
                                          <p:attrName>style.visibility</p:attrName>
                                        </p:attrNameLst>
                                      </p:cBhvr>
                                      <p:to>
                                        <p:strVal val="visible"/>
                                      </p:to>
                                    </p:set>
                                    <p:animEffect transition="in" filter="fade">
                                      <p:cBhvr>
                                        <p:cTn id="12" dur="2000"/>
                                        <p:tgtEl>
                                          <p:spTgt spid="1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8">
                                            <p:txEl>
                                              <p:pRg st="2" end="2"/>
                                            </p:txEl>
                                          </p:spTgt>
                                        </p:tgtEl>
                                        <p:attrNameLst>
                                          <p:attrName>style.visibility</p:attrName>
                                        </p:attrNameLst>
                                      </p:cBhvr>
                                      <p:to>
                                        <p:strVal val="visible"/>
                                      </p:to>
                                    </p:set>
                                    <p:animEffect transition="in" filter="fade">
                                      <p:cBhvr>
                                        <p:cTn id="17" dur="2000"/>
                                        <p:tgtEl>
                                          <p:spTgt spid="12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1297"/>
        <p:cNvGrpSpPr/>
        <p:nvPr/>
      </p:nvGrpSpPr>
      <p:grpSpPr>
        <a:xfrm>
          <a:off x="0" y="0"/>
          <a:ext cx="0" cy="0"/>
          <a:chOff x="0" y="0"/>
          <a:chExt cx="0" cy="0"/>
        </a:xfrm>
      </p:grpSpPr>
      <p:sp>
        <p:nvSpPr>
          <p:cNvPr id="1298" name="Google Shape;1298;p126"/>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9" name="Google Shape;1299;p126"/>
          <p:cNvSpPr/>
          <p:nvPr/>
        </p:nvSpPr>
        <p:spPr>
          <a:xfrm>
            <a:off x="6062979"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00" name="Google Shape;1300;p126"/>
          <p:cNvSpPr/>
          <p:nvPr/>
        </p:nvSpPr>
        <p:spPr>
          <a:xfrm>
            <a:off x="6672579"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01" name="Google Shape;1301;p126"/>
          <p:cNvSpPr/>
          <p:nvPr/>
        </p:nvSpPr>
        <p:spPr>
          <a:xfrm>
            <a:off x="7280910" y="6746240"/>
            <a:ext cx="6476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02" name="Google Shape;1302;p126"/>
          <p:cNvSpPr/>
          <p:nvPr/>
        </p:nvSpPr>
        <p:spPr>
          <a:xfrm>
            <a:off x="7890510" y="6746240"/>
            <a:ext cx="64769"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03" name="Google Shape;1303;p126"/>
          <p:cNvSpPr/>
          <p:nvPr/>
        </p:nvSpPr>
        <p:spPr>
          <a:xfrm>
            <a:off x="8501380"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04" name="Google Shape;1304;p126"/>
          <p:cNvSpPr/>
          <p:nvPr/>
        </p:nvSpPr>
        <p:spPr>
          <a:xfrm>
            <a:off x="9109709" y="6746240"/>
            <a:ext cx="67310" cy="6477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05" name="Google Shape;1305;p126"/>
          <p:cNvSpPr/>
          <p:nvPr/>
        </p:nvSpPr>
        <p:spPr>
          <a:xfrm>
            <a:off x="9720580"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06" name="Google Shape;1306;p126"/>
          <p:cNvSpPr/>
          <p:nvPr/>
        </p:nvSpPr>
        <p:spPr>
          <a:xfrm>
            <a:off x="10330180" y="6746240"/>
            <a:ext cx="64770" cy="6477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07" name="Google Shape;1307;p126"/>
          <p:cNvSpPr txBox="1"/>
          <p:nvPr/>
        </p:nvSpPr>
        <p:spPr>
          <a:xfrm>
            <a:off x="9695180" y="6312233"/>
            <a:ext cx="196850" cy="198755"/>
          </a:xfrm>
          <a:prstGeom prst="rect">
            <a:avLst/>
          </a:prstGeom>
          <a:noFill/>
          <a:ln>
            <a:noFill/>
          </a:ln>
        </p:spPr>
        <p:txBody>
          <a:bodyPr spcFirstLastPara="1" wrap="square" lIns="0" tIns="0" rIns="0" bIns="0" anchor="t" anchorCtr="0">
            <a:spAutoFit/>
          </a:bodyPr>
          <a:lstStyle/>
          <a:p>
            <a:pPr marL="0" marR="0" lvl="0" indent="0" algn="l" rtl="0">
              <a:lnSpc>
                <a:spcPct val="110357"/>
              </a:lnSpc>
              <a:spcBef>
                <a:spcPts val="0"/>
              </a:spcBef>
              <a:spcAft>
                <a:spcPts val="0"/>
              </a:spcAft>
              <a:buNone/>
            </a:pPr>
            <a:r>
              <a:rPr lang="hi-IN" sz="1400">
                <a:solidFill>
                  <a:srgbClr val="FFFFFF"/>
                </a:solidFill>
                <a:latin typeface="Open Sans"/>
                <a:ea typeface="Open Sans"/>
                <a:cs typeface="Open Sans"/>
                <a:sym typeface="Open Sans"/>
              </a:rPr>
              <a:t>32</a:t>
            </a:r>
            <a:endParaRPr sz="1400">
              <a:solidFill>
                <a:schemeClr val="dk1"/>
              </a:solidFill>
              <a:latin typeface="Open Sans"/>
              <a:ea typeface="Open Sans"/>
              <a:cs typeface="Open Sans"/>
              <a:sym typeface="Open Sans"/>
            </a:endParaRPr>
          </a:p>
        </p:txBody>
      </p:sp>
      <p:sp>
        <p:nvSpPr>
          <p:cNvPr id="1308" name="Google Shape;1308;p126"/>
          <p:cNvSpPr/>
          <p:nvPr/>
        </p:nvSpPr>
        <p:spPr>
          <a:xfrm>
            <a:off x="8077200" y="4459450"/>
            <a:ext cx="3429000" cy="19812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09" name="Google Shape;1309;p126"/>
          <p:cNvSpPr/>
          <p:nvPr/>
        </p:nvSpPr>
        <p:spPr>
          <a:xfrm>
            <a:off x="8077200" y="2062701"/>
            <a:ext cx="3352800" cy="19812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10" name="Google Shape;1310;p126"/>
          <p:cNvSpPr txBox="1"/>
          <p:nvPr/>
        </p:nvSpPr>
        <p:spPr>
          <a:xfrm>
            <a:off x="6248400" y="4536219"/>
            <a:ext cx="1676400" cy="416781"/>
          </a:xfrm>
          <a:prstGeom prst="rect">
            <a:avLst/>
          </a:prstGeom>
          <a:solidFill>
            <a:srgbClr val="FF9933"/>
          </a:solidFill>
          <a:ln>
            <a:noFill/>
          </a:ln>
        </p:spPr>
        <p:txBody>
          <a:bodyPr spcFirstLastPara="1" wrap="square" lIns="0" tIns="46975" rIns="0" bIns="0" anchor="t" anchorCtr="0">
            <a:spAutoFit/>
          </a:bodyPr>
          <a:lstStyle/>
          <a:p>
            <a:pPr marL="89535" marR="0" lvl="0" indent="0" algn="l" rtl="0">
              <a:spcBef>
                <a:spcPts val="0"/>
              </a:spcBef>
              <a:spcAft>
                <a:spcPts val="0"/>
              </a:spcAft>
              <a:buNone/>
            </a:pPr>
            <a:r>
              <a:rPr lang="hi-IN" sz="2400" b="1">
                <a:solidFill>
                  <a:schemeClr val="dk1"/>
                </a:solidFill>
                <a:latin typeface="Open Sans"/>
                <a:ea typeface="Open Sans"/>
                <a:cs typeface="Open Sans"/>
                <a:sym typeface="Open Sans"/>
              </a:rPr>
              <a:t>स्टेटिक  ICP</a:t>
            </a:r>
            <a:endParaRPr sz="2400">
              <a:solidFill>
                <a:schemeClr val="dk1"/>
              </a:solidFill>
              <a:latin typeface="Open Sans"/>
              <a:ea typeface="Open Sans"/>
              <a:cs typeface="Open Sans"/>
              <a:sym typeface="Open Sans"/>
            </a:endParaRPr>
          </a:p>
        </p:txBody>
      </p:sp>
      <p:sp>
        <p:nvSpPr>
          <p:cNvPr id="1311" name="Google Shape;1311;p126"/>
          <p:cNvSpPr txBox="1"/>
          <p:nvPr/>
        </p:nvSpPr>
        <p:spPr>
          <a:xfrm>
            <a:off x="6324600" y="2172737"/>
            <a:ext cx="1565910" cy="418063"/>
          </a:xfrm>
          <a:prstGeom prst="rect">
            <a:avLst/>
          </a:prstGeom>
          <a:solidFill>
            <a:srgbClr val="FF9933"/>
          </a:solidFill>
          <a:ln>
            <a:noFill/>
          </a:ln>
        </p:spPr>
        <p:txBody>
          <a:bodyPr spcFirstLastPara="1" wrap="square" lIns="0" tIns="48250" rIns="0" bIns="0" anchor="t" anchorCtr="0">
            <a:spAutoFit/>
          </a:bodyPr>
          <a:lstStyle/>
          <a:p>
            <a:pPr marL="90170" marR="0" lvl="0" indent="0" algn="l" rtl="0">
              <a:spcBef>
                <a:spcPts val="0"/>
              </a:spcBef>
              <a:spcAft>
                <a:spcPts val="0"/>
              </a:spcAft>
              <a:buNone/>
            </a:pPr>
            <a:r>
              <a:rPr lang="hi-IN" sz="2400" b="1">
                <a:solidFill>
                  <a:schemeClr val="dk1"/>
                </a:solidFill>
                <a:latin typeface="Calibri"/>
                <a:ea typeface="Calibri"/>
                <a:cs typeface="Calibri"/>
                <a:sym typeface="Calibri"/>
              </a:rPr>
              <a:t>मोबाइल</a:t>
            </a:r>
            <a:r>
              <a:rPr lang="hi-IN" sz="2400" b="1">
                <a:solidFill>
                  <a:schemeClr val="dk1"/>
                </a:solidFill>
                <a:latin typeface="Open Sans"/>
                <a:ea typeface="Open Sans"/>
                <a:cs typeface="Open Sans"/>
                <a:sym typeface="Open Sans"/>
              </a:rPr>
              <a:t> ICP</a:t>
            </a:r>
            <a:endParaRPr sz="2400">
              <a:solidFill>
                <a:schemeClr val="dk1"/>
              </a:solidFill>
              <a:latin typeface="Open Sans"/>
              <a:ea typeface="Open Sans"/>
              <a:cs typeface="Open Sans"/>
              <a:sym typeface="Open Sans"/>
            </a:endParaRPr>
          </a:p>
        </p:txBody>
      </p:sp>
      <p:sp>
        <p:nvSpPr>
          <p:cNvPr id="1312" name="Google Shape;1312;p126"/>
          <p:cNvSpPr/>
          <p:nvPr/>
        </p:nvSpPr>
        <p:spPr>
          <a:xfrm>
            <a:off x="457200" y="2112614"/>
            <a:ext cx="4108817"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a:solidFill>
                  <a:srgbClr val="FF0000"/>
                </a:solidFill>
                <a:latin typeface="Calibri"/>
                <a:ea typeface="Calibri"/>
                <a:cs typeface="Calibri"/>
                <a:sym typeface="Calibri"/>
              </a:rPr>
              <a:t>घटना कमानपोस्ट </a:t>
            </a:r>
            <a:endParaRPr sz="4000">
              <a:solidFill>
                <a:srgbClr val="FF0000"/>
              </a:solidFill>
              <a:latin typeface="Calibri"/>
              <a:ea typeface="Calibri"/>
              <a:cs typeface="Calibri"/>
              <a:sym typeface="Calibri"/>
            </a:endParaRPr>
          </a:p>
          <a:p>
            <a:pPr marL="0" marR="0" lvl="0" indent="0" algn="ctr" rtl="0">
              <a:spcBef>
                <a:spcPts val="0"/>
              </a:spcBef>
              <a:spcAft>
                <a:spcPts val="0"/>
              </a:spcAft>
              <a:buNone/>
            </a:pPr>
            <a:r>
              <a:rPr lang="hi-IN" sz="4000">
                <a:solidFill>
                  <a:srgbClr val="FF0000"/>
                </a:solidFill>
                <a:latin typeface="Calibri"/>
                <a:ea typeface="Calibri"/>
                <a:cs typeface="Calibri"/>
                <a:sym typeface="Calibri"/>
              </a:rPr>
              <a:t>(आईसीपी)</a:t>
            </a:r>
            <a:endParaRPr sz="1800">
              <a:solidFill>
                <a:schemeClr val="dk1"/>
              </a:solidFill>
              <a:latin typeface="Calibri"/>
              <a:ea typeface="Calibri"/>
              <a:cs typeface="Calibri"/>
              <a:sym typeface="Calibri"/>
            </a:endParaRPr>
          </a:p>
        </p:txBody>
      </p:sp>
      <p:pic>
        <p:nvPicPr>
          <p:cNvPr id="1313" name="Google Shape;1313;p126" descr="C:\Users\Acer\Downloads\WhatsApp Image 2025-09-04 at 17.24.38 (1).jpeg"/>
          <p:cNvPicPr preferRelativeResize="0"/>
          <p:nvPr/>
        </p:nvPicPr>
        <p:blipFill rotWithShape="1">
          <a:blip r:embed="rId11">
            <a:alphaModFix/>
          </a:blip>
          <a:srcRect/>
          <a:stretch/>
        </p:blipFill>
        <p:spPr>
          <a:xfrm>
            <a:off x="152400" y="152400"/>
            <a:ext cx="990600" cy="990600"/>
          </a:xfrm>
          <a:prstGeom prst="rect">
            <a:avLst/>
          </a:prstGeom>
          <a:noFill/>
          <a:ln>
            <a:noFill/>
          </a:ln>
        </p:spPr>
      </p:pic>
      <p:pic>
        <p:nvPicPr>
          <p:cNvPr id="1314" name="Google Shape;1314;p126" descr="C:\Users\Acer\Downloads\WhatsApp Image 2025-09-04 at 17.24.38 (3).jpeg"/>
          <p:cNvPicPr preferRelativeResize="0"/>
          <p:nvPr/>
        </p:nvPicPr>
        <p:blipFill rotWithShape="1">
          <a:blip r:embed="rId12">
            <a:alphaModFix/>
          </a:blip>
          <a:srcRect/>
          <a:stretch/>
        </p:blipFill>
        <p:spPr>
          <a:xfrm>
            <a:off x="11201400" y="228600"/>
            <a:ext cx="838200" cy="9144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1318"/>
        <p:cNvGrpSpPr/>
        <p:nvPr/>
      </p:nvGrpSpPr>
      <p:grpSpPr>
        <a:xfrm>
          <a:off x="0" y="0"/>
          <a:ext cx="0" cy="0"/>
          <a:chOff x="0" y="0"/>
          <a:chExt cx="0" cy="0"/>
        </a:xfrm>
      </p:grpSpPr>
      <p:sp>
        <p:nvSpPr>
          <p:cNvPr id="1319" name="Google Shape;1319;p127"/>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0" name="Google Shape;1320;p127"/>
          <p:cNvSpPr/>
          <p:nvPr/>
        </p:nvSpPr>
        <p:spPr>
          <a:xfrm>
            <a:off x="6062979"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21" name="Google Shape;1321;p127"/>
          <p:cNvSpPr/>
          <p:nvPr/>
        </p:nvSpPr>
        <p:spPr>
          <a:xfrm>
            <a:off x="6672579"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22" name="Google Shape;1322;p127"/>
          <p:cNvSpPr/>
          <p:nvPr/>
        </p:nvSpPr>
        <p:spPr>
          <a:xfrm>
            <a:off x="7280910" y="6746240"/>
            <a:ext cx="64769" cy="6477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23" name="Google Shape;1323;p127"/>
          <p:cNvSpPr/>
          <p:nvPr/>
        </p:nvSpPr>
        <p:spPr>
          <a:xfrm>
            <a:off x="7890510" y="6746240"/>
            <a:ext cx="64769" cy="6477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24" name="Google Shape;1324;p127"/>
          <p:cNvSpPr/>
          <p:nvPr/>
        </p:nvSpPr>
        <p:spPr>
          <a:xfrm>
            <a:off x="8501380" y="6746240"/>
            <a:ext cx="66040" cy="6477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25" name="Google Shape;1325;p127"/>
          <p:cNvSpPr/>
          <p:nvPr/>
        </p:nvSpPr>
        <p:spPr>
          <a:xfrm>
            <a:off x="9109709" y="6746240"/>
            <a:ext cx="67310" cy="6477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26" name="Google Shape;1326;p127"/>
          <p:cNvSpPr/>
          <p:nvPr/>
        </p:nvSpPr>
        <p:spPr>
          <a:xfrm>
            <a:off x="9720580" y="6746240"/>
            <a:ext cx="66040" cy="6477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27" name="Google Shape;1327;p127"/>
          <p:cNvSpPr/>
          <p:nvPr/>
        </p:nvSpPr>
        <p:spPr>
          <a:xfrm>
            <a:off x="10330180" y="6746240"/>
            <a:ext cx="64770" cy="6477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28" name="Google Shape;1328;p127"/>
          <p:cNvSpPr txBox="1"/>
          <p:nvPr/>
        </p:nvSpPr>
        <p:spPr>
          <a:xfrm>
            <a:off x="6339573" y="1607123"/>
            <a:ext cx="5344160" cy="3920753"/>
          </a:xfrm>
          <a:prstGeom prst="rect">
            <a:avLst/>
          </a:prstGeom>
          <a:noFill/>
          <a:ln>
            <a:noFill/>
          </a:ln>
        </p:spPr>
        <p:txBody>
          <a:bodyPr spcFirstLastPara="1" wrap="square" lIns="0" tIns="12700" rIns="0" bIns="0" anchor="t" anchorCtr="0">
            <a:spAutoFit/>
          </a:bodyPr>
          <a:lstStyle/>
          <a:p>
            <a:pPr marL="342900" marR="0" lvl="0" indent="-342900" algn="just"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आपातकालीन संचालन केंद्र आपातकालीन कार्यों के लिए केंद्रीय निर्देशन, नियंत्रण और समन्वय केंद्र है। यह वह स्थान है जहाँ यह तय किया जाता है कि 'आपातकालीन सेवा' संचालन करने वाले व्यक्तियों को कौन सी विशिष्ट जानकारी दी जानी चाहिए।</a:t>
            </a:r>
            <a:endParaRPr/>
          </a:p>
          <a:p>
            <a:pPr marL="0" marR="0" lvl="0" indent="0" algn="just" rtl="0">
              <a:lnSpc>
                <a:spcPct val="150000"/>
              </a:lnSpc>
              <a:spcBef>
                <a:spcPts val="0"/>
              </a:spcBef>
              <a:spcAft>
                <a:spcPts val="0"/>
              </a:spcAft>
              <a:buNone/>
            </a:pPr>
            <a:endParaRPr sz="2000">
              <a:solidFill>
                <a:schemeClr val="dk1"/>
              </a:solidFill>
              <a:latin typeface="Calibri"/>
              <a:ea typeface="Calibri"/>
              <a:cs typeface="Calibri"/>
              <a:sym typeface="Calibri"/>
            </a:endParaRPr>
          </a:p>
          <a:p>
            <a:pPr marL="0" marR="379730" lvl="0" indent="0" algn="r" rtl="0">
              <a:lnSpc>
                <a:spcPct val="150000"/>
              </a:lnSpc>
              <a:spcBef>
                <a:spcPts val="1380"/>
              </a:spcBef>
              <a:spcAft>
                <a:spcPts val="0"/>
              </a:spcAft>
              <a:buNone/>
            </a:pPr>
            <a:r>
              <a:rPr lang="hi-IN" sz="2400">
                <a:solidFill>
                  <a:srgbClr val="FFFFFF"/>
                </a:solidFill>
                <a:latin typeface="Open Sans"/>
                <a:ea typeface="Open Sans"/>
                <a:cs typeface="Open Sans"/>
                <a:sym typeface="Open Sans"/>
              </a:rPr>
              <a:t>34</a:t>
            </a:r>
            <a:endParaRPr sz="2400">
              <a:solidFill>
                <a:schemeClr val="dk1"/>
              </a:solidFill>
              <a:latin typeface="Open Sans"/>
              <a:ea typeface="Open Sans"/>
              <a:cs typeface="Open Sans"/>
              <a:sym typeface="Open Sans"/>
            </a:endParaRPr>
          </a:p>
        </p:txBody>
      </p:sp>
      <p:sp>
        <p:nvSpPr>
          <p:cNvPr id="1329" name="Google Shape;1329;p127"/>
          <p:cNvSpPr/>
          <p:nvPr/>
        </p:nvSpPr>
        <p:spPr>
          <a:xfrm>
            <a:off x="685800" y="3602990"/>
            <a:ext cx="4603750" cy="272161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330" name="Google Shape;1330;p127"/>
          <p:cNvSpPr/>
          <p:nvPr/>
        </p:nvSpPr>
        <p:spPr>
          <a:xfrm>
            <a:off x="395261" y="1267361"/>
            <a:ext cx="543931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a:solidFill>
                  <a:srgbClr val="FF0000"/>
                </a:solidFill>
                <a:latin typeface="Calibri"/>
                <a:ea typeface="Calibri"/>
                <a:cs typeface="Calibri"/>
                <a:sym typeface="Calibri"/>
              </a:rPr>
              <a:t>आपातकालीन संचालनकेंद्र</a:t>
            </a:r>
            <a:endParaRPr sz="4000">
              <a:solidFill>
                <a:srgbClr val="FF0000"/>
              </a:solidFill>
              <a:latin typeface="Calibri"/>
              <a:ea typeface="Calibri"/>
              <a:cs typeface="Calibri"/>
              <a:sym typeface="Calibri"/>
            </a:endParaRPr>
          </a:p>
          <a:p>
            <a:pPr marL="0" marR="0" lvl="0" indent="0" algn="ctr" rtl="0">
              <a:spcBef>
                <a:spcPts val="0"/>
              </a:spcBef>
              <a:spcAft>
                <a:spcPts val="0"/>
              </a:spcAft>
              <a:buNone/>
            </a:pPr>
            <a:r>
              <a:rPr lang="hi-IN" sz="4000">
                <a:solidFill>
                  <a:srgbClr val="FF0000"/>
                </a:solidFill>
                <a:latin typeface="Calibri"/>
                <a:ea typeface="Calibri"/>
                <a:cs typeface="Calibri"/>
                <a:sym typeface="Calibri"/>
              </a:rPr>
              <a:t> (ईओसी)</a:t>
            </a:r>
            <a:endParaRPr sz="4000" b="1">
              <a:solidFill>
                <a:srgbClr val="FF0000"/>
              </a:solidFill>
              <a:latin typeface="Calibri"/>
              <a:ea typeface="Calibri"/>
              <a:cs typeface="Calibri"/>
              <a:sym typeface="Calibri"/>
            </a:endParaRPr>
          </a:p>
        </p:txBody>
      </p:sp>
      <p:pic>
        <p:nvPicPr>
          <p:cNvPr id="1331" name="Google Shape;1331;p127" descr="C:\Users\Acer\Downloads\WhatsApp Image 2025-09-04 at 17.24.38 (1).jpeg"/>
          <p:cNvPicPr preferRelativeResize="0"/>
          <p:nvPr/>
        </p:nvPicPr>
        <p:blipFill rotWithShape="1">
          <a:blip r:embed="rId10">
            <a:alphaModFix/>
          </a:blip>
          <a:srcRect/>
          <a:stretch/>
        </p:blipFill>
        <p:spPr>
          <a:xfrm>
            <a:off x="152400" y="152400"/>
            <a:ext cx="990600" cy="990600"/>
          </a:xfrm>
          <a:prstGeom prst="rect">
            <a:avLst/>
          </a:prstGeom>
          <a:noFill/>
          <a:ln>
            <a:noFill/>
          </a:ln>
        </p:spPr>
      </p:pic>
      <p:pic>
        <p:nvPicPr>
          <p:cNvPr id="1332" name="Google Shape;1332;p127" descr="C:\Users\Acer\Downloads\WhatsApp Image 2025-09-04 at 17.24.38 (3).jpeg"/>
          <p:cNvPicPr preferRelativeResize="0"/>
          <p:nvPr/>
        </p:nvPicPr>
        <p:blipFill rotWithShape="1">
          <a:blip r:embed="rId11">
            <a:alphaModFix/>
          </a:blip>
          <a:srcRect/>
          <a:stretch/>
        </p:blipFill>
        <p:spPr>
          <a:xfrm>
            <a:off x="11201400" y="228600"/>
            <a:ext cx="838200" cy="9144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128"/>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8" name="Google Shape;1338;p128"/>
          <p:cNvSpPr txBox="1">
            <a:spLocks noGrp="1"/>
          </p:cNvSpPr>
          <p:nvPr>
            <p:ph type="title"/>
          </p:nvPr>
        </p:nvSpPr>
        <p:spPr>
          <a:xfrm>
            <a:off x="381000" y="1752600"/>
            <a:ext cx="54102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000"/>
              <a:buFont typeface="Calibri"/>
              <a:buNone/>
            </a:pPr>
            <a:r>
              <a:rPr lang="hi-IN" sz="4000">
                <a:solidFill>
                  <a:srgbClr val="FF0000"/>
                </a:solidFill>
              </a:rPr>
              <a:t>आईसीपी और ईओसी के बीच अंतर</a:t>
            </a:r>
            <a:endParaRPr sz="4000" b="1">
              <a:solidFill>
                <a:srgbClr val="FF0000"/>
              </a:solidFill>
              <a:latin typeface="Open Sans"/>
              <a:ea typeface="Open Sans"/>
              <a:cs typeface="Open Sans"/>
              <a:sym typeface="Open Sans"/>
            </a:endParaRPr>
          </a:p>
        </p:txBody>
      </p:sp>
      <p:sp>
        <p:nvSpPr>
          <p:cNvPr id="1339" name="Google Shape;1339;p128"/>
          <p:cNvSpPr txBox="1">
            <a:spLocks noGrp="1"/>
          </p:cNvSpPr>
          <p:nvPr>
            <p:ph type="body" idx="1"/>
          </p:nvPr>
        </p:nvSpPr>
        <p:spPr>
          <a:xfrm>
            <a:off x="6096000" y="1524000"/>
            <a:ext cx="5410200" cy="4652963"/>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chemeClr val="dk1"/>
              </a:buClr>
              <a:buSzPct val="100000"/>
              <a:buChar char="•"/>
            </a:pPr>
            <a:r>
              <a:rPr lang="hi-IN" sz="2400" b="1"/>
              <a:t>आपातकालीन संचालन केंद्र (ईओसी)</a:t>
            </a:r>
            <a:endParaRPr/>
          </a:p>
          <a:p>
            <a:pPr marL="228600" lvl="0" indent="-228600" algn="l" rtl="0">
              <a:lnSpc>
                <a:spcPct val="150000"/>
              </a:lnSpc>
              <a:spcBef>
                <a:spcPts val="1000"/>
              </a:spcBef>
              <a:spcAft>
                <a:spcPts val="0"/>
              </a:spcAft>
              <a:buClr>
                <a:schemeClr val="dk1"/>
              </a:buClr>
              <a:buSzPct val="100000"/>
              <a:buChar char="•"/>
            </a:pPr>
            <a:r>
              <a:rPr lang="hi-IN" sz="2400"/>
              <a:t>ईओसी रणनीतिक स्तर पर घटना की व्यापक तस्वीर पर ध्यान केंद्रित करता है, लेकिन इसका संचालन पर कोई ध्यान नहीं है।</a:t>
            </a:r>
            <a:endParaRPr/>
          </a:p>
          <a:p>
            <a:pPr marL="228600" lvl="0" indent="-228600" algn="l" rtl="0">
              <a:lnSpc>
                <a:spcPct val="150000"/>
              </a:lnSpc>
              <a:spcBef>
                <a:spcPts val="1000"/>
              </a:spcBef>
              <a:spcAft>
                <a:spcPts val="0"/>
              </a:spcAft>
              <a:buClr>
                <a:schemeClr val="dk1"/>
              </a:buClr>
              <a:buSzPct val="100000"/>
              <a:buChar char="•"/>
            </a:pPr>
            <a:r>
              <a:rPr lang="hi-IN" sz="2400"/>
              <a:t>ईओसी संसाधन और दिशानिर्देश प्रदान करता है।</a:t>
            </a:r>
            <a:endParaRPr/>
          </a:p>
          <a:p>
            <a:pPr marL="228600" lvl="0" indent="-228600" algn="l" rtl="0">
              <a:lnSpc>
                <a:spcPct val="150000"/>
              </a:lnSpc>
              <a:spcBef>
                <a:spcPts val="1000"/>
              </a:spcBef>
              <a:spcAft>
                <a:spcPts val="0"/>
              </a:spcAft>
              <a:buClr>
                <a:schemeClr val="dk1"/>
              </a:buClr>
              <a:buSzPct val="100000"/>
              <a:buChar char="•"/>
            </a:pPr>
            <a:r>
              <a:rPr lang="hi-IN" sz="2400"/>
              <a:t>आईसीपी घटनास्थल के पास स्थित है।</a:t>
            </a:r>
            <a:endParaRPr/>
          </a:p>
          <a:p>
            <a:pPr marL="228600" lvl="0" indent="-228600" algn="l" rtl="0">
              <a:lnSpc>
                <a:spcPct val="150000"/>
              </a:lnSpc>
              <a:spcBef>
                <a:spcPts val="1000"/>
              </a:spcBef>
              <a:spcAft>
                <a:spcPts val="0"/>
              </a:spcAft>
              <a:buClr>
                <a:schemeClr val="dk1"/>
              </a:buClr>
              <a:buSzPct val="100000"/>
              <a:buChar char="•"/>
            </a:pPr>
            <a:r>
              <a:rPr lang="hi-IN" sz="2400"/>
              <a:t>ईओसी घटनास्थल पर स्थित नहीं है।</a:t>
            </a:r>
            <a:endParaRPr sz="2000"/>
          </a:p>
          <a:p>
            <a:pPr marL="0" lvl="0" indent="0"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p:txBody>
      </p:sp>
      <p:pic>
        <p:nvPicPr>
          <p:cNvPr id="1340" name="Google Shape;1340;p128"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341" name="Google Shape;1341;p128"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1345"/>
        <p:cNvGrpSpPr/>
        <p:nvPr/>
      </p:nvGrpSpPr>
      <p:grpSpPr>
        <a:xfrm>
          <a:off x="0" y="0"/>
          <a:ext cx="0" cy="0"/>
          <a:chOff x="0" y="0"/>
          <a:chExt cx="0" cy="0"/>
        </a:xfrm>
      </p:grpSpPr>
      <p:pic>
        <p:nvPicPr>
          <p:cNvPr id="1346" name="Google Shape;1346;p129" descr="C:\Documents and Settings\Administrator\My Documents\My Pictures\agartala\agartala 015.jpg"/>
          <p:cNvPicPr preferRelativeResize="0"/>
          <p:nvPr/>
        </p:nvPicPr>
        <p:blipFill rotWithShape="1">
          <a:blip r:embed="rId3">
            <a:alphaModFix/>
          </a:blip>
          <a:srcRect/>
          <a:stretch/>
        </p:blipFill>
        <p:spPr>
          <a:xfrm>
            <a:off x="6096000" y="304800"/>
            <a:ext cx="5486400" cy="6240797"/>
          </a:xfrm>
          <a:prstGeom prst="rect">
            <a:avLst/>
          </a:prstGeom>
          <a:noFill/>
          <a:ln>
            <a:noFill/>
          </a:ln>
        </p:spPr>
      </p:pic>
      <p:sp>
        <p:nvSpPr>
          <p:cNvPr id="1347" name="Google Shape;1347;p129"/>
          <p:cNvSpPr/>
          <p:nvPr/>
        </p:nvSpPr>
        <p:spPr>
          <a:xfrm>
            <a:off x="984799" y="2209800"/>
            <a:ext cx="3748141"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a:solidFill>
                  <a:srgbClr val="FF0000"/>
                </a:solidFill>
                <a:latin typeface="Calibri"/>
                <a:ea typeface="Calibri"/>
                <a:cs typeface="Calibri"/>
                <a:sym typeface="Calibri"/>
              </a:rPr>
              <a:t>स्टेज का जगह </a:t>
            </a:r>
            <a:endParaRPr sz="4000">
              <a:solidFill>
                <a:srgbClr val="FF0000"/>
              </a:solidFill>
              <a:latin typeface="Calibri"/>
              <a:ea typeface="Calibri"/>
              <a:cs typeface="Calibri"/>
              <a:sym typeface="Calibri"/>
            </a:endParaRPr>
          </a:p>
          <a:p>
            <a:pPr marL="0" marR="0" lvl="0" indent="0" algn="ctr" rtl="0">
              <a:spcBef>
                <a:spcPts val="0"/>
              </a:spcBef>
              <a:spcAft>
                <a:spcPts val="0"/>
              </a:spcAft>
              <a:buNone/>
            </a:pPr>
            <a:r>
              <a:rPr lang="hi-IN" sz="4000">
                <a:solidFill>
                  <a:srgbClr val="FF0000"/>
                </a:solidFill>
                <a:latin typeface="Calibri"/>
                <a:ea typeface="Calibri"/>
                <a:cs typeface="Calibri"/>
                <a:sym typeface="Calibri"/>
              </a:rPr>
              <a:t>(स्टेजिंग एरिया) </a:t>
            </a:r>
            <a:endParaRPr sz="4000" b="1">
              <a:solidFill>
                <a:srgbClr val="FF0000"/>
              </a:solidFill>
              <a:latin typeface="Open Sans"/>
              <a:ea typeface="Open Sans"/>
              <a:cs typeface="Open Sans"/>
              <a:sym typeface="Open Sans"/>
            </a:endParaRPr>
          </a:p>
        </p:txBody>
      </p:sp>
      <p:pic>
        <p:nvPicPr>
          <p:cNvPr id="1348" name="Google Shape;1348;p129" descr="C:\Users\Acer\Downloads\WhatsApp Image 2025-09-04 at 17.24.38 (1).jpeg"/>
          <p:cNvPicPr preferRelativeResize="0"/>
          <p:nvPr/>
        </p:nvPicPr>
        <p:blipFill rotWithShape="1">
          <a:blip r:embed="rId4">
            <a:alphaModFix/>
          </a:blip>
          <a:srcRect/>
          <a:stretch/>
        </p:blipFill>
        <p:spPr>
          <a:xfrm>
            <a:off x="152400" y="152400"/>
            <a:ext cx="990600" cy="990600"/>
          </a:xfrm>
          <a:prstGeom prst="rect">
            <a:avLst/>
          </a:prstGeom>
          <a:noFill/>
          <a:ln>
            <a:noFill/>
          </a:ln>
        </p:spPr>
      </p:pic>
      <p:pic>
        <p:nvPicPr>
          <p:cNvPr id="1349" name="Google Shape;1349;p129" descr="C:\Users\Acer\Downloads\WhatsApp Image 2025-09-04 at 17.24.38 (3).jpeg"/>
          <p:cNvPicPr preferRelativeResize="0"/>
          <p:nvPr/>
        </p:nvPicPr>
        <p:blipFill rotWithShape="1">
          <a:blip r:embed="rId5">
            <a:alphaModFix/>
          </a:blip>
          <a:srcRect/>
          <a:stretch/>
        </p:blipFill>
        <p:spPr>
          <a:xfrm>
            <a:off x="11201400" y="228600"/>
            <a:ext cx="838200" cy="9144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1353"/>
        <p:cNvGrpSpPr/>
        <p:nvPr/>
      </p:nvGrpSpPr>
      <p:grpSpPr>
        <a:xfrm>
          <a:off x="0" y="0"/>
          <a:ext cx="0" cy="0"/>
          <a:chOff x="0" y="0"/>
          <a:chExt cx="0" cy="0"/>
        </a:xfrm>
      </p:grpSpPr>
      <p:sp>
        <p:nvSpPr>
          <p:cNvPr id="1354" name="Google Shape;1354;p130"/>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5" name="Google Shape;1355;p130"/>
          <p:cNvSpPr txBox="1">
            <a:spLocks noGrp="1"/>
          </p:cNvSpPr>
          <p:nvPr>
            <p:ph type="title"/>
          </p:nvPr>
        </p:nvSpPr>
        <p:spPr>
          <a:xfrm>
            <a:off x="914400" y="1499010"/>
            <a:ext cx="4762500" cy="17775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Calibri"/>
              <a:buNone/>
            </a:pPr>
            <a:r>
              <a:rPr lang="hi-IN" sz="4000" b="1">
                <a:solidFill>
                  <a:srgbClr val="FF0000"/>
                </a:solidFill>
              </a:rPr>
              <a:t>घटना स्थल और सुविधाएँ</a:t>
            </a:r>
            <a:endParaRPr sz="4000" b="1">
              <a:solidFill>
                <a:srgbClr val="FF0000"/>
              </a:solidFill>
              <a:latin typeface="Open Sans"/>
              <a:ea typeface="Open Sans"/>
              <a:cs typeface="Open Sans"/>
              <a:sym typeface="Open Sans"/>
            </a:endParaRPr>
          </a:p>
        </p:txBody>
      </p:sp>
      <p:sp>
        <p:nvSpPr>
          <p:cNvPr id="1356" name="Google Shape;1356;p130"/>
          <p:cNvSpPr txBox="1">
            <a:spLocks noGrp="1"/>
          </p:cNvSpPr>
          <p:nvPr>
            <p:ph type="body" idx="1"/>
          </p:nvPr>
        </p:nvSpPr>
        <p:spPr>
          <a:xfrm>
            <a:off x="6400800" y="883147"/>
            <a:ext cx="4686300" cy="885826"/>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60000"/>
              </a:lnSpc>
              <a:spcBef>
                <a:spcPts val="0"/>
              </a:spcBef>
              <a:spcAft>
                <a:spcPts val="0"/>
              </a:spcAft>
              <a:buClr>
                <a:schemeClr val="dk1"/>
              </a:buClr>
              <a:buSzPct val="100000"/>
              <a:buChar char="•"/>
            </a:pPr>
            <a:r>
              <a:rPr lang="hi-IN" sz="2200"/>
              <a:t>घटना की आवश्यकताओं और जटिलता के आधार पर घटना कमांडर द्वारा स्थापित।</a:t>
            </a:r>
            <a:endParaRPr sz="2200"/>
          </a:p>
          <a:p>
            <a:pPr marL="228600" lvl="0" indent="-110490" algn="l" rtl="0">
              <a:lnSpc>
                <a:spcPct val="90000"/>
              </a:lnSpc>
              <a:spcBef>
                <a:spcPts val="1000"/>
              </a:spcBef>
              <a:spcAft>
                <a:spcPts val="0"/>
              </a:spcAft>
              <a:buClr>
                <a:schemeClr val="dk1"/>
              </a:buClr>
              <a:buSzPct val="100000"/>
              <a:buNone/>
            </a:pPr>
            <a:endParaRPr sz="2400">
              <a:latin typeface="Open Sans"/>
              <a:ea typeface="Open Sans"/>
              <a:cs typeface="Open Sans"/>
              <a:sym typeface="Open Sans"/>
            </a:endParaRPr>
          </a:p>
          <a:p>
            <a:pPr marL="228600" lvl="0" indent="-110490" algn="l" rtl="0">
              <a:lnSpc>
                <a:spcPct val="90000"/>
              </a:lnSpc>
              <a:spcBef>
                <a:spcPts val="1000"/>
              </a:spcBef>
              <a:spcAft>
                <a:spcPts val="0"/>
              </a:spcAft>
              <a:buClr>
                <a:schemeClr val="dk1"/>
              </a:buClr>
              <a:buSzPct val="100000"/>
              <a:buNone/>
            </a:pPr>
            <a:endParaRPr sz="2400">
              <a:latin typeface="Open Sans"/>
              <a:ea typeface="Open Sans"/>
              <a:cs typeface="Open Sans"/>
              <a:sym typeface="Open Sans"/>
            </a:endParaRPr>
          </a:p>
          <a:p>
            <a:pPr marL="228600" lvl="0" indent="-110490" algn="l" rtl="0">
              <a:lnSpc>
                <a:spcPct val="90000"/>
              </a:lnSpc>
              <a:spcBef>
                <a:spcPts val="1000"/>
              </a:spcBef>
              <a:spcAft>
                <a:spcPts val="0"/>
              </a:spcAft>
              <a:buClr>
                <a:schemeClr val="dk1"/>
              </a:buClr>
              <a:buSzPct val="100000"/>
              <a:buNone/>
            </a:pPr>
            <a:endParaRPr sz="2400">
              <a:latin typeface="Open Sans"/>
              <a:ea typeface="Open Sans"/>
              <a:cs typeface="Open Sans"/>
              <a:sym typeface="Open Sans"/>
            </a:endParaRPr>
          </a:p>
        </p:txBody>
      </p:sp>
      <p:pic>
        <p:nvPicPr>
          <p:cNvPr id="1357" name="Google Shape;1357;p130"/>
          <p:cNvPicPr preferRelativeResize="0"/>
          <p:nvPr/>
        </p:nvPicPr>
        <p:blipFill rotWithShape="1">
          <a:blip r:embed="rId3">
            <a:alphaModFix/>
          </a:blip>
          <a:srcRect/>
          <a:stretch/>
        </p:blipFill>
        <p:spPr>
          <a:xfrm>
            <a:off x="6896100" y="5791200"/>
            <a:ext cx="1866900" cy="802640"/>
          </a:xfrm>
          <a:prstGeom prst="rect">
            <a:avLst/>
          </a:prstGeom>
          <a:noFill/>
          <a:ln w="9525" cap="flat" cmpd="sng">
            <a:solidFill>
              <a:srgbClr val="25387D"/>
            </a:solidFill>
            <a:prstDash val="solid"/>
            <a:miter lim="800000"/>
            <a:headEnd type="none" w="sm" len="sm"/>
            <a:tailEnd type="none" w="sm" len="sm"/>
          </a:ln>
          <a:effectLst>
            <a:outerShdw dist="35921" dir="2700000" algn="ctr" rotWithShape="0">
              <a:srgbClr val="B2B2B2">
                <a:alpha val="49803"/>
              </a:srgbClr>
            </a:outerShdw>
          </a:effectLst>
        </p:spPr>
      </p:pic>
      <p:pic>
        <p:nvPicPr>
          <p:cNvPr id="1358" name="Google Shape;1358;p130"/>
          <p:cNvPicPr preferRelativeResize="0"/>
          <p:nvPr/>
        </p:nvPicPr>
        <p:blipFill rotWithShape="1">
          <a:blip r:embed="rId4">
            <a:alphaModFix/>
          </a:blip>
          <a:srcRect l="3917" r="5385"/>
          <a:stretch/>
        </p:blipFill>
        <p:spPr>
          <a:xfrm>
            <a:off x="10210798" y="5757016"/>
            <a:ext cx="1828802" cy="802640"/>
          </a:xfrm>
          <a:prstGeom prst="rect">
            <a:avLst/>
          </a:prstGeom>
          <a:noFill/>
          <a:ln w="9525" cap="flat" cmpd="sng">
            <a:solidFill>
              <a:srgbClr val="25387D"/>
            </a:solidFill>
            <a:prstDash val="solid"/>
            <a:miter lim="800000"/>
            <a:headEnd type="none" w="sm" len="sm"/>
            <a:tailEnd type="none" w="sm" len="sm"/>
          </a:ln>
          <a:effectLst>
            <a:outerShdw dist="35921" dir="2700000" algn="ctr" rotWithShape="0">
              <a:srgbClr val="B2B2B2">
                <a:alpha val="49803"/>
              </a:srgbClr>
            </a:outerShdw>
          </a:effectLst>
        </p:spPr>
      </p:pic>
      <p:sp>
        <p:nvSpPr>
          <p:cNvPr id="1359" name="Google Shape;1359;p130"/>
          <p:cNvSpPr txBox="1"/>
          <p:nvPr/>
        </p:nvSpPr>
        <p:spPr>
          <a:xfrm>
            <a:off x="6477000" y="4934202"/>
            <a:ext cx="4267200" cy="704598"/>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hi-IN" sz="2200" b="1" i="0" u="none" strike="noStrike" cap="none">
                <a:solidFill>
                  <a:srgbClr val="FF0000"/>
                </a:solidFill>
                <a:latin typeface="Open Sans"/>
                <a:ea typeface="Open Sans"/>
                <a:cs typeface="Open Sans"/>
                <a:sym typeface="Open Sans"/>
              </a:rPr>
              <a:t>Incident </a:t>
            </a:r>
            <a:br>
              <a:rPr lang="hi-IN" sz="2200" b="1" i="0" u="none" strike="noStrike" cap="none">
                <a:solidFill>
                  <a:srgbClr val="FF0000"/>
                </a:solidFill>
                <a:latin typeface="Open Sans"/>
                <a:ea typeface="Open Sans"/>
                <a:cs typeface="Open Sans"/>
                <a:sym typeface="Open Sans"/>
              </a:rPr>
            </a:br>
            <a:r>
              <a:rPr lang="hi-IN" sz="2200" b="1" i="0" u="none" strike="noStrike" cap="none">
                <a:solidFill>
                  <a:srgbClr val="FF0000"/>
                </a:solidFill>
                <a:latin typeface="Open Sans"/>
                <a:ea typeface="Open Sans"/>
                <a:cs typeface="Open Sans"/>
                <a:sym typeface="Open Sans"/>
              </a:rPr>
              <a:t>Command </a:t>
            </a:r>
            <a:br>
              <a:rPr lang="hi-IN" sz="2200" b="1" i="0" u="none" strike="noStrike" cap="none">
                <a:solidFill>
                  <a:srgbClr val="FF0000"/>
                </a:solidFill>
                <a:latin typeface="Open Sans"/>
                <a:ea typeface="Open Sans"/>
                <a:cs typeface="Open Sans"/>
                <a:sym typeface="Open Sans"/>
              </a:rPr>
            </a:br>
            <a:r>
              <a:rPr lang="hi-IN" sz="2200" b="1" i="0" u="none" strike="noStrike" cap="none">
                <a:solidFill>
                  <a:srgbClr val="FF0000"/>
                </a:solidFill>
                <a:latin typeface="Open Sans"/>
                <a:ea typeface="Open Sans"/>
                <a:cs typeface="Open Sans"/>
                <a:sym typeface="Open Sans"/>
              </a:rPr>
              <a:t>Post</a:t>
            </a:r>
            <a:endParaRPr/>
          </a:p>
        </p:txBody>
      </p:sp>
      <p:sp>
        <p:nvSpPr>
          <p:cNvPr id="1360" name="Google Shape;1360;p130"/>
          <p:cNvSpPr txBox="1"/>
          <p:nvPr/>
        </p:nvSpPr>
        <p:spPr>
          <a:xfrm>
            <a:off x="10363200" y="4676775"/>
            <a:ext cx="1460500" cy="8858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i-IN" sz="2200" b="1">
                <a:solidFill>
                  <a:srgbClr val="FF0000"/>
                </a:solidFill>
                <a:latin typeface="Open Sans"/>
                <a:ea typeface="Open Sans"/>
                <a:cs typeface="Open Sans"/>
                <a:sym typeface="Open Sans"/>
              </a:rPr>
              <a:t>Staging </a:t>
            </a:r>
            <a:br>
              <a:rPr lang="hi-IN" sz="2200" b="1">
                <a:solidFill>
                  <a:srgbClr val="FF0000"/>
                </a:solidFill>
                <a:latin typeface="Open Sans"/>
                <a:ea typeface="Open Sans"/>
                <a:cs typeface="Open Sans"/>
                <a:sym typeface="Open Sans"/>
              </a:rPr>
            </a:br>
            <a:r>
              <a:rPr lang="hi-IN" sz="2200" b="1">
                <a:solidFill>
                  <a:srgbClr val="FF0000"/>
                </a:solidFill>
                <a:latin typeface="Open Sans"/>
                <a:ea typeface="Open Sans"/>
                <a:cs typeface="Open Sans"/>
                <a:sym typeface="Open Sans"/>
              </a:rPr>
              <a:t>Area</a:t>
            </a:r>
            <a:endParaRPr/>
          </a:p>
        </p:txBody>
      </p:sp>
      <p:pic>
        <p:nvPicPr>
          <p:cNvPr id="1361" name="Google Shape;1361;p130"/>
          <p:cNvPicPr preferRelativeResize="0"/>
          <p:nvPr/>
        </p:nvPicPr>
        <p:blipFill rotWithShape="1">
          <a:blip r:embed="rId5">
            <a:alphaModFix/>
          </a:blip>
          <a:srcRect r="8618" b="15921"/>
          <a:stretch/>
        </p:blipFill>
        <p:spPr>
          <a:xfrm>
            <a:off x="6858000" y="3452724"/>
            <a:ext cx="1866900" cy="1162478"/>
          </a:xfrm>
          <a:prstGeom prst="rect">
            <a:avLst/>
          </a:prstGeom>
          <a:noFill/>
          <a:ln w="9525" cap="flat" cmpd="sng">
            <a:solidFill>
              <a:srgbClr val="25387D"/>
            </a:solidFill>
            <a:prstDash val="solid"/>
            <a:miter lim="800000"/>
            <a:headEnd type="none" w="sm" len="sm"/>
            <a:tailEnd type="none" w="sm" len="sm"/>
          </a:ln>
          <a:effectLst>
            <a:outerShdw dist="35921" dir="2700000" algn="ctr" rotWithShape="0">
              <a:srgbClr val="B2B2B2">
                <a:alpha val="49803"/>
              </a:srgbClr>
            </a:outerShdw>
          </a:effectLst>
        </p:spPr>
      </p:pic>
      <p:sp>
        <p:nvSpPr>
          <p:cNvPr id="1362" name="Google Shape;1362;p130"/>
          <p:cNvSpPr txBox="1"/>
          <p:nvPr/>
        </p:nvSpPr>
        <p:spPr>
          <a:xfrm>
            <a:off x="9448800" y="1933575"/>
            <a:ext cx="1295400" cy="8858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i-IN" sz="2200" b="1">
                <a:solidFill>
                  <a:srgbClr val="FF0000"/>
                </a:solidFill>
                <a:latin typeface="Open Sans"/>
                <a:ea typeface="Open Sans"/>
                <a:cs typeface="Open Sans"/>
                <a:sym typeface="Open Sans"/>
              </a:rPr>
              <a:t>Base</a:t>
            </a:r>
            <a:endParaRPr/>
          </a:p>
        </p:txBody>
      </p:sp>
      <p:sp>
        <p:nvSpPr>
          <p:cNvPr id="1363" name="Google Shape;1363;p130"/>
          <p:cNvSpPr txBox="1"/>
          <p:nvPr/>
        </p:nvSpPr>
        <p:spPr>
          <a:xfrm>
            <a:off x="9448800" y="3352800"/>
            <a:ext cx="1515771" cy="8858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i-IN" sz="2200" b="1">
                <a:solidFill>
                  <a:srgbClr val="FF0000"/>
                </a:solidFill>
                <a:latin typeface="Open Sans"/>
                <a:ea typeface="Open Sans"/>
                <a:cs typeface="Open Sans"/>
                <a:sym typeface="Open Sans"/>
              </a:rPr>
              <a:t>R Camp</a:t>
            </a:r>
            <a:endParaRPr/>
          </a:p>
        </p:txBody>
      </p:sp>
      <p:pic>
        <p:nvPicPr>
          <p:cNvPr id="1364" name="Google Shape;1364;p130" descr="29"/>
          <p:cNvPicPr preferRelativeResize="0"/>
          <p:nvPr/>
        </p:nvPicPr>
        <p:blipFill rotWithShape="1">
          <a:blip r:embed="rId6">
            <a:alphaModFix/>
          </a:blip>
          <a:srcRect/>
          <a:stretch/>
        </p:blipFill>
        <p:spPr>
          <a:xfrm>
            <a:off x="6819900" y="2041750"/>
            <a:ext cx="1905000" cy="1091974"/>
          </a:xfrm>
          <a:prstGeom prst="rect">
            <a:avLst/>
          </a:prstGeom>
          <a:noFill/>
          <a:ln w="9525" cap="flat" cmpd="sng">
            <a:solidFill>
              <a:srgbClr val="25387D"/>
            </a:solidFill>
            <a:prstDash val="solid"/>
            <a:miter lim="800000"/>
            <a:headEnd type="none" w="sm" len="sm"/>
            <a:tailEnd type="none" w="sm" len="sm"/>
          </a:ln>
          <a:effectLst>
            <a:outerShdw dist="35921" dir="2700000" algn="ctr" rotWithShape="0">
              <a:srgbClr val="B2B2B2">
                <a:alpha val="49803"/>
              </a:srgbClr>
            </a:outerShdw>
          </a:effectLst>
        </p:spPr>
      </p:pic>
      <p:pic>
        <p:nvPicPr>
          <p:cNvPr id="1365" name="Google Shape;1365;p130" descr="C:\Users\Acer\Downloads\WhatsApp Image 2025-09-04 at 17.24.38 (1).jpeg"/>
          <p:cNvPicPr preferRelativeResize="0"/>
          <p:nvPr/>
        </p:nvPicPr>
        <p:blipFill rotWithShape="1">
          <a:blip r:embed="rId7">
            <a:alphaModFix/>
          </a:blip>
          <a:srcRect/>
          <a:stretch/>
        </p:blipFill>
        <p:spPr>
          <a:xfrm>
            <a:off x="152400" y="152400"/>
            <a:ext cx="990600" cy="990600"/>
          </a:xfrm>
          <a:prstGeom prst="rect">
            <a:avLst/>
          </a:prstGeom>
          <a:noFill/>
          <a:ln>
            <a:noFill/>
          </a:ln>
        </p:spPr>
      </p:pic>
      <p:pic>
        <p:nvPicPr>
          <p:cNvPr id="1366" name="Google Shape;1366;p130" descr="C:\Users\Acer\Downloads\WhatsApp Image 2025-09-04 at 17.24.38 (3).jpeg"/>
          <p:cNvPicPr preferRelativeResize="0"/>
          <p:nvPr/>
        </p:nvPicPr>
        <p:blipFill rotWithShape="1">
          <a:blip r:embed="rId8">
            <a:alphaModFix/>
          </a:blip>
          <a:srcRect/>
          <a:stretch/>
        </p:blipFill>
        <p:spPr>
          <a:xfrm>
            <a:off x="11201400" y="228600"/>
            <a:ext cx="838200" cy="914400"/>
          </a:xfrm>
          <a:prstGeom prst="rect">
            <a:avLst/>
          </a:prstGeom>
          <a:noFill/>
          <a:ln>
            <a:noFill/>
          </a:ln>
        </p:spPr>
      </p:pic>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131"/>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2" name="Google Shape;1372;p131"/>
          <p:cNvSpPr txBox="1"/>
          <p:nvPr/>
        </p:nvSpPr>
        <p:spPr>
          <a:xfrm>
            <a:off x="4343400" y="2590800"/>
            <a:ext cx="617220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6000" b="1">
                <a:solidFill>
                  <a:srgbClr val="FF0000"/>
                </a:solidFill>
                <a:latin typeface="Open Sans"/>
                <a:ea typeface="Open Sans"/>
                <a:cs typeface="Open Sans"/>
                <a:sym typeface="Open Sans"/>
              </a:rPr>
              <a:t> कोई प्रश्न </a:t>
            </a:r>
            <a:endParaRPr sz="6000" b="1">
              <a:solidFill>
                <a:srgbClr val="FF0000"/>
              </a:solidFill>
              <a:latin typeface="Open Sans"/>
              <a:ea typeface="Open Sans"/>
              <a:cs typeface="Open Sans"/>
              <a:sym typeface="Open Sans"/>
            </a:endParaRPr>
          </a:p>
        </p:txBody>
      </p:sp>
      <p:pic>
        <p:nvPicPr>
          <p:cNvPr id="1373" name="Google Shape;1373;p131"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374" name="Google Shape;1374;p131"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132"/>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0" name="Google Shape;1380;p132"/>
          <p:cNvSpPr txBox="1"/>
          <p:nvPr/>
        </p:nvSpPr>
        <p:spPr>
          <a:xfrm>
            <a:off x="4533900" y="2743200"/>
            <a:ext cx="400050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6000" b="1">
                <a:solidFill>
                  <a:srgbClr val="FF0000"/>
                </a:solidFill>
                <a:latin typeface="Calibri"/>
                <a:ea typeface="Calibri"/>
                <a:cs typeface="Calibri"/>
                <a:sym typeface="Calibri"/>
              </a:rPr>
              <a:t>धन्यवाद </a:t>
            </a:r>
            <a:endParaRPr sz="6000" b="1">
              <a:solidFill>
                <a:srgbClr val="FF0000"/>
              </a:solidFill>
              <a:latin typeface="Open Sans"/>
              <a:ea typeface="Open Sans"/>
              <a:cs typeface="Open Sans"/>
              <a:sym typeface="Open Sans"/>
            </a:endParaRPr>
          </a:p>
        </p:txBody>
      </p:sp>
      <p:pic>
        <p:nvPicPr>
          <p:cNvPr id="1381" name="Google Shape;1381;p132"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1382" name="Google Shape;1382;p132"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513"/>
        <p:cNvGrpSpPr/>
        <p:nvPr/>
      </p:nvGrpSpPr>
      <p:grpSpPr>
        <a:xfrm>
          <a:off x="0" y="0"/>
          <a:ext cx="0" cy="0"/>
          <a:chOff x="0" y="0"/>
          <a:chExt cx="0" cy="0"/>
        </a:xfrm>
      </p:grpSpPr>
      <p:sp>
        <p:nvSpPr>
          <p:cNvPr id="514" name="Google Shape;514;p72"/>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72"/>
          <p:cNvSpPr txBox="1"/>
          <p:nvPr/>
        </p:nvSpPr>
        <p:spPr>
          <a:xfrm>
            <a:off x="6248400" y="1214021"/>
            <a:ext cx="5105400" cy="409342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आईआरएस विभिन्न स्तरों पर </a:t>
            </a:r>
            <a:r>
              <a:rPr lang="hi-IN" sz="2000">
                <a:solidFill>
                  <a:srgbClr val="FF0000"/>
                </a:solidFill>
                <a:latin typeface="Calibri"/>
                <a:ea typeface="Calibri"/>
                <a:cs typeface="Calibri"/>
                <a:sym typeface="Calibri"/>
              </a:rPr>
              <a:t>मौजूदा प्रशासनिक तंत्र </a:t>
            </a:r>
            <a:r>
              <a:rPr lang="hi-IN" sz="2000">
                <a:solidFill>
                  <a:schemeClr val="dk1"/>
                </a:solidFill>
                <a:latin typeface="Calibri"/>
                <a:ea typeface="Calibri"/>
                <a:cs typeface="Calibri"/>
                <a:sym typeface="Calibri"/>
              </a:rPr>
              <a:t>द्वारा किए जाने वाले विभिन्न कार्यों की परिकल्पना और निर्धारण करता है।</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यह विभिन्न कार्यों के निष्पादन के लिए </a:t>
            </a:r>
            <a:r>
              <a:rPr lang="hi-IN" sz="2000">
                <a:solidFill>
                  <a:srgbClr val="FF0000"/>
                </a:solidFill>
                <a:latin typeface="Calibri"/>
                <a:ea typeface="Calibri"/>
                <a:cs typeface="Calibri"/>
                <a:sym typeface="Calibri"/>
              </a:rPr>
              <a:t>अधिकारियों की पूर्व पहचान </a:t>
            </a:r>
            <a:r>
              <a:rPr lang="hi-IN" sz="2000">
                <a:solidFill>
                  <a:schemeClr val="dk1"/>
                </a:solidFill>
                <a:latin typeface="Calibri"/>
                <a:ea typeface="Calibri"/>
                <a:cs typeface="Calibri"/>
                <a:sym typeface="Calibri"/>
              </a:rPr>
              <a:t>और उन्हें उनकी संबंधित भूमिकाओं में प्रशिक्षित करने की भी सिफारिश करता हैI</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एक ऐसी संरचना प्रदान करता है जिसके तहत सभी विभाग जिला और राज्य प्रशासन के साथ मिलकर काम करेंगे।</a:t>
            </a:r>
            <a:endParaRPr sz="2000">
              <a:solidFill>
                <a:schemeClr val="dk1"/>
              </a:solidFill>
              <a:latin typeface="Calibri"/>
              <a:ea typeface="Calibri"/>
              <a:cs typeface="Calibri"/>
              <a:sym typeface="Calibri"/>
            </a:endParaRPr>
          </a:p>
        </p:txBody>
      </p:sp>
      <p:pic>
        <p:nvPicPr>
          <p:cNvPr id="516" name="Google Shape;516;p72"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517" name="Google Shape;517;p72"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521"/>
        <p:cNvGrpSpPr/>
        <p:nvPr/>
      </p:nvGrpSpPr>
      <p:grpSpPr>
        <a:xfrm>
          <a:off x="0" y="0"/>
          <a:ext cx="0" cy="0"/>
          <a:chOff x="0" y="0"/>
          <a:chExt cx="0" cy="0"/>
        </a:xfrm>
      </p:grpSpPr>
      <p:sp>
        <p:nvSpPr>
          <p:cNvPr id="522" name="Google Shape;522;p73"/>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73"/>
          <p:cNvSpPr txBox="1"/>
          <p:nvPr/>
        </p:nvSpPr>
        <p:spPr>
          <a:xfrm>
            <a:off x="6172200" y="1143000"/>
            <a:ext cx="5833730" cy="568617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Arial"/>
              <a:buChar char="•"/>
            </a:pPr>
            <a:r>
              <a:rPr lang="hi-IN" sz="2400">
                <a:solidFill>
                  <a:schemeClr val="dk1"/>
                </a:solidFill>
                <a:latin typeface="Open Sans"/>
                <a:ea typeface="Open Sans"/>
                <a:cs typeface="Open Sans"/>
                <a:sym typeface="Open Sans"/>
              </a:rPr>
              <a:t> </a:t>
            </a:r>
            <a:r>
              <a:rPr lang="hi-IN" sz="2000">
                <a:solidFill>
                  <a:schemeClr val="dk1"/>
                </a:solidFill>
                <a:latin typeface="Calibri"/>
                <a:ea typeface="Calibri"/>
                <a:cs typeface="Calibri"/>
                <a:sym typeface="Calibri"/>
              </a:rPr>
              <a:t>आईआरएस में, आपदाओं से निपटने के लिए </a:t>
            </a:r>
            <a:r>
              <a:rPr lang="hi-IN" sz="2000">
                <a:solidFill>
                  <a:srgbClr val="FF0000"/>
                </a:solidFill>
                <a:latin typeface="Calibri"/>
                <a:ea typeface="Calibri"/>
                <a:cs typeface="Calibri"/>
                <a:sym typeface="Calibri"/>
              </a:rPr>
              <a:t>कानून द्वारा जिम्मेदार </a:t>
            </a:r>
            <a:r>
              <a:rPr lang="hi-IN" sz="2000">
                <a:solidFill>
                  <a:schemeClr val="dk1"/>
                </a:solidFill>
                <a:latin typeface="Calibri"/>
                <a:ea typeface="Calibri"/>
                <a:cs typeface="Calibri"/>
                <a:sym typeface="Calibri"/>
              </a:rPr>
              <a:t>और जवाबदेह एक निर्दिष्ट प्राधिकारी की स्पष्ट रूप से पहचान करने की आवश्यकता महसूस की गई और इसलिए जिम्मेदार अधिकारी (आरओ) का पद शुरू किया गया है।</a:t>
            </a:r>
            <a:endParaRPr/>
          </a:p>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हालाँकि, घटना प्रतिक्रिया प्रबंधन के लिए हमेशा आरओ के प्रत्यक्ष हस्तक्षेप की आवश्यकता नहीं होती है।</a:t>
            </a:r>
            <a:endParaRPr/>
          </a:p>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वास्तव में, प्रबंधन आईसी द्वारा किया जाएगा, जिसे आरओ द्वारा शक्तियाँ सौंपी जाएँगी।</a:t>
            </a:r>
            <a:endParaRPr/>
          </a:p>
          <a:p>
            <a:pPr marL="342900" marR="0" lvl="0" indent="-342900" algn="l" rtl="0">
              <a:lnSpc>
                <a:spcPct val="150000"/>
              </a:lnSpc>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मुख्य सचिव और जिला मजिस्ट्रेट/डीसी आरओ की भूमिका निभाएँगे।</a:t>
            </a:r>
            <a:endParaRPr sz="2000">
              <a:solidFill>
                <a:schemeClr val="dk1"/>
              </a:solidFill>
              <a:latin typeface="Calibri"/>
              <a:ea typeface="Calibri"/>
              <a:cs typeface="Calibri"/>
              <a:sym typeface="Calibri"/>
            </a:endParaRPr>
          </a:p>
        </p:txBody>
      </p:sp>
      <p:pic>
        <p:nvPicPr>
          <p:cNvPr id="524" name="Google Shape;524;p73"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525" name="Google Shape;525;p73"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529"/>
        <p:cNvGrpSpPr/>
        <p:nvPr/>
      </p:nvGrpSpPr>
      <p:grpSpPr>
        <a:xfrm>
          <a:off x="0" y="0"/>
          <a:ext cx="0" cy="0"/>
          <a:chOff x="0" y="0"/>
          <a:chExt cx="0" cy="0"/>
        </a:xfrm>
      </p:grpSpPr>
      <p:sp>
        <p:nvSpPr>
          <p:cNvPr id="530" name="Google Shape;530;p74"/>
          <p:cNvSpPr txBox="1"/>
          <p:nvPr/>
        </p:nvSpPr>
        <p:spPr>
          <a:xfrm>
            <a:off x="6096000" y="0"/>
            <a:ext cx="6096000" cy="685800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74"/>
          <p:cNvSpPr txBox="1"/>
          <p:nvPr/>
        </p:nvSpPr>
        <p:spPr>
          <a:xfrm>
            <a:off x="6248400" y="1319748"/>
            <a:ext cx="5638800" cy="37856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एनसीएमसी/एनईसी के अध्यक्ष </a:t>
            </a:r>
            <a:r>
              <a:rPr lang="hi-IN" sz="2000">
                <a:solidFill>
                  <a:srgbClr val="FF0000"/>
                </a:solidFill>
                <a:latin typeface="Calibri"/>
                <a:ea typeface="Calibri"/>
                <a:cs typeface="Calibri"/>
                <a:sym typeface="Calibri"/>
              </a:rPr>
              <a:t>राष्ट्रीय स्तर पर </a:t>
            </a:r>
            <a:r>
              <a:rPr lang="hi-IN" sz="2000">
                <a:solidFill>
                  <a:schemeClr val="dk1"/>
                </a:solidFill>
                <a:latin typeface="Calibri"/>
                <a:ea typeface="Calibri"/>
                <a:cs typeface="Calibri"/>
                <a:sym typeface="Calibri"/>
              </a:rPr>
              <a:t>आपदाओं के प्रबंधन के लिए </a:t>
            </a:r>
            <a:r>
              <a:rPr lang="hi-IN" sz="2000">
                <a:solidFill>
                  <a:srgbClr val="FF0000"/>
                </a:solidFill>
                <a:latin typeface="Calibri"/>
                <a:ea typeface="Calibri"/>
                <a:cs typeface="Calibri"/>
                <a:sym typeface="Calibri"/>
              </a:rPr>
              <a:t>मुख्य समन्वयक </a:t>
            </a:r>
            <a:r>
              <a:rPr lang="hi-IN" sz="2000">
                <a:solidFill>
                  <a:schemeClr val="dk1"/>
                </a:solidFill>
                <a:latin typeface="Calibri"/>
                <a:ea typeface="Calibri"/>
                <a:cs typeface="Calibri"/>
                <a:sym typeface="Calibri"/>
              </a:rPr>
              <a:t>के रूप में कार्य करेंगे।</a:t>
            </a:r>
            <a:endParaRPr sz="2000">
              <a:solidFill>
                <a:schemeClr val="dk1"/>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अध्यक्ष इस उद्देश्य के लिए एक </a:t>
            </a:r>
            <a:r>
              <a:rPr lang="hi-IN" sz="2000">
                <a:solidFill>
                  <a:srgbClr val="FF0000"/>
                </a:solidFill>
                <a:latin typeface="Calibri"/>
                <a:ea typeface="Calibri"/>
                <a:cs typeface="Calibri"/>
                <a:sym typeface="Calibri"/>
              </a:rPr>
              <a:t>नोडल अधिकारी (एनओ) </a:t>
            </a:r>
            <a:r>
              <a:rPr lang="hi-IN" sz="2000">
                <a:solidFill>
                  <a:schemeClr val="dk1"/>
                </a:solidFill>
                <a:latin typeface="Calibri"/>
                <a:ea typeface="Calibri"/>
                <a:cs typeface="Calibri"/>
                <a:sym typeface="Calibri"/>
              </a:rPr>
              <a:t>नामित कर सकते हैं।</a:t>
            </a:r>
            <a:endParaRPr sz="2000">
              <a:solidFill>
                <a:schemeClr val="dk1"/>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hi-IN" sz="2000">
                <a:solidFill>
                  <a:schemeClr val="dk1"/>
                </a:solidFill>
                <a:latin typeface="Calibri"/>
                <a:ea typeface="Calibri"/>
                <a:cs typeface="Calibri"/>
                <a:sym typeface="Calibri"/>
              </a:rPr>
              <a:t>सरकार के विभिन्न मंत्रालय/विभाग भी </a:t>
            </a:r>
            <a:r>
              <a:rPr lang="hi-IN" sz="2000">
                <a:solidFill>
                  <a:srgbClr val="FF0000"/>
                </a:solidFill>
                <a:latin typeface="Calibri"/>
                <a:ea typeface="Calibri"/>
                <a:cs typeface="Calibri"/>
                <a:sym typeface="Calibri"/>
              </a:rPr>
              <a:t>आपातकालीन सहायता पदाधिकारियों (ईएसएफ) </a:t>
            </a:r>
            <a:r>
              <a:rPr lang="hi-IN" sz="2000">
                <a:solidFill>
                  <a:schemeClr val="dk1"/>
                </a:solidFill>
                <a:latin typeface="Calibri"/>
                <a:ea typeface="Calibri"/>
                <a:cs typeface="Calibri"/>
                <a:sym typeface="Calibri"/>
              </a:rPr>
              <a:t>के कार्य के निष्पादन हेतु एनओ नामित कर सकते हैं, जिनकी किसी विशेष घटना में आवश्यकता हो सकती है।</a:t>
            </a:r>
            <a:endParaRPr sz="2000">
              <a:solidFill>
                <a:schemeClr val="dk1"/>
              </a:solidFill>
              <a:latin typeface="Calibri"/>
              <a:ea typeface="Calibri"/>
              <a:cs typeface="Calibri"/>
              <a:sym typeface="Calibri"/>
            </a:endParaRPr>
          </a:p>
        </p:txBody>
      </p:sp>
      <p:pic>
        <p:nvPicPr>
          <p:cNvPr id="532" name="Google Shape;532;p74" descr="C:\Users\Acer\Downloads\WhatsApp Image 2025-09-04 at 17.24.38 (1).jpeg"/>
          <p:cNvPicPr preferRelativeResize="0"/>
          <p:nvPr/>
        </p:nvPicPr>
        <p:blipFill rotWithShape="1">
          <a:blip r:embed="rId3">
            <a:alphaModFix/>
          </a:blip>
          <a:srcRect/>
          <a:stretch/>
        </p:blipFill>
        <p:spPr>
          <a:xfrm>
            <a:off x="152400" y="152400"/>
            <a:ext cx="990600" cy="990600"/>
          </a:xfrm>
          <a:prstGeom prst="rect">
            <a:avLst/>
          </a:prstGeom>
          <a:noFill/>
          <a:ln>
            <a:noFill/>
          </a:ln>
        </p:spPr>
      </p:pic>
      <p:pic>
        <p:nvPicPr>
          <p:cNvPr id="533" name="Google Shape;533;p74" descr="C:\Users\Acer\Downloads\WhatsApp Image 2025-09-04 at 17.24.38 (3).jpeg"/>
          <p:cNvPicPr preferRelativeResize="0"/>
          <p:nvPr/>
        </p:nvPicPr>
        <p:blipFill rotWithShape="1">
          <a:blip r:embed="rId4">
            <a:alphaModFix/>
          </a:blip>
          <a:srcRect/>
          <a:stretch/>
        </p:blipFill>
        <p:spPr>
          <a:xfrm>
            <a:off x="11201400" y="228600"/>
            <a:ext cx="838200" cy="914400"/>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troducing PowerPoint 2011">
  <a:themeElements>
    <a:clrScheme name="Fresh">
      <a:dk1>
        <a:srgbClr val="262626"/>
      </a:dk1>
      <a:lt1>
        <a:srgbClr val="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YRGCBBP">
      <a:dk1>
        <a:srgbClr val="000000"/>
      </a:dk1>
      <a:lt1>
        <a:srgbClr val="FFFFFF"/>
      </a:lt1>
      <a:dk2>
        <a:srgbClr val="44546A"/>
      </a:dk2>
      <a:lt2>
        <a:srgbClr val="E7E6E6"/>
      </a:lt2>
      <a:accent1>
        <a:srgbClr val="0F1B57"/>
      </a:accent1>
      <a:accent2>
        <a:srgbClr val="FFBD00"/>
      </a:accent2>
      <a:accent3>
        <a:srgbClr val="FF005B"/>
      </a:accent3>
      <a:accent4>
        <a:srgbClr val="00EEB3"/>
      </a:accent4>
      <a:accent5>
        <a:srgbClr val="00C5D6"/>
      </a:accent5>
      <a:accent6>
        <a:srgbClr val="236DB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3096</Words>
  <Application>Microsoft Office PowerPoint</Application>
  <PresentationFormat>Widescreen</PresentationFormat>
  <Paragraphs>531</Paragraphs>
  <Slides>67</Slides>
  <Notes>67</Notes>
  <HiddenSlides>16</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67</vt:i4>
      </vt:variant>
    </vt:vector>
  </HeadingPairs>
  <TitlesOfParts>
    <vt:vector size="78" baseType="lpstr">
      <vt:lpstr>Noto Sans Symbols</vt:lpstr>
      <vt:lpstr>Arial</vt:lpstr>
      <vt:lpstr>Georgia</vt:lpstr>
      <vt:lpstr>Arial Black</vt:lpstr>
      <vt:lpstr>Open Sans</vt:lpstr>
      <vt:lpstr>Calibri</vt:lpstr>
      <vt:lpstr>1_Office Theme</vt:lpstr>
      <vt:lpstr>7_Office Theme</vt:lpstr>
      <vt:lpstr>1_Introducing PowerPoint 2011</vt:lpstr>
      <vt:lpstr>12_Office Theme</vt:lpstr>
      <vt:lpstr>2_Office Theme</vt:lpstr>
      <vt:lpstr>PowerPoint Presentation</vt:lpstr>
      <vt:lpstr>PowerPoint Presentation</vt:lpstr>
      <vt:lpstr>डीएम में अनुभव की गई कमियां</vt:lpstr>
      <vt:lpstr>PowerPoint Presentation</vt:lpstr>
      <vt:lpstr>PowerPoint Presentation</vt:lpstr>
      <vt:lpstr>PowerPoint Presentation</vt:lpstr>
      <vt:lpstr>PowerPoint Presentation</vt:lpstr>
      <vt:lpstr>PowerPoint Presentation</vt:lpstr>
      <vt:lpstr>PowerPoint Presentation</vt:lpstr>
      <vt:lpstr>इंसिडेंट कमांड सिस्टम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आई सी और कमांड स्टाफ </vt:lpstr>
      <vt:lpstr>PowerPoint Presentation</vt:lpstr>
      <vt:lpstr>उप घटना कमांडर</vt:lpstr>
      <vt:lpstr>सूचना एवं मीडिया अधिकारी (आईएमओ)</vt:lpstr>
      <vt:lpstr>सुरक्षा अधिकारी</vt:lpstr>
      <vt:lpstr>संपर्क अधिकारी </vt:lpstr>
      <vt:lpstr>जनरल स्टाफ </vt:lpstr>
      <vt:lpstr>PowerPoint Presentation</vt:lpstr>
      <vt:lpstr>संचालन अनुभाग प्रमुख</vt:lpstr>
      <vt:lpstr>संचालन अनुभाग</vt:lpstr>
      <vt:lpstr>संचालन अनुभाग: प्रभाग</vt:lpstr>
      <vt:lpstr>संचालन अनुभाग: समूह</vt:lpstr>
      <vt:lpstr>संचालन अनुभाग: एकल संसाधन</vt:lpstr>
      <vt:lpstr>PowerPoint Presentation</vt:lpstr>
      <vt:lpstr>संचालन अनुभाग: स्ट्राइक टीमें</vt:lpstr>
      <vt:lpstr>संचालन अनुभाग: कार्य बल</vt:lpstr>
      <vt:lpstr>टास्क फ़ोर्स </vt:lpstr>
      <vt:lpstr>योजना अनुभाग</vt:lpstr>
      <vt:lpstr>योजना अनुभाग प्रमुख</vt:lpstr>
      <vt:lpstr>योजना अनुभाग: संसाधन इकाई</vt:lpstr>
      <vt:lpstr>योजना अनुभाग: स्थिति इकाई</vt:lpstr>
      <vt:lpstr>योजना अनुभाग: दस्तावेज़ीकरण इकाई</vt:lpstr>
      <vt:lpstr>योजना अनुभाग: विमुद्रीकरण इकाई  (DEMOBILIZATION)</vt:lpstr>
      <vt:lpstr>लोजिस्टिक सेक्शन</vt:lpstr>
      <vt:lpstr>रसद अनुभाग प्रमुख</vt:lpstr>
      <vt:lpstr>रसद अनुभाग: सेवा शाखा</vt:lpstr>
      <vt:lpstr>सेवा शाखा: संचार इकाई</vt:lpstr>
      <vt:lpstr>सेवा शाखा: चिकित्सा इकाई</vt:lpstr>
      <vt:lpstr>सेवा शाखा: खाद्य इकाई</vt:lpstr>
      <vt:lpstr>रसद अनुभाग: सहायता शाखा</vt:lpstr>
      <vt:lpstr>सहायता शाखा: संसाधन प्रावधान इकाई</vt:lpstr>
      <vt:lpstr>सहायता शाखा: सुविधा इकाई</vt:lpstr>
      <vt:lpstr>सहायता शाखा: ग्राउंड सपोर्ट यूनिट</vt:lpstr>
      <vt:lpstr>वित्त शाखा निदेशक</vt:lpstr>
      <vt:lpstr>वित्त शाखा / समय इकाई</vt:lpstr>
      <vt:lpstr>वित्त शाखा/खरीद इकाई</vt:lpstr>
      <vt:lpstr>रसद: वित्त शाखा / कम्प एवं दावा इकाई</vt:lpstr>
      <vt:lpstr>रसद: वित्त शाखा / लागत इकाई</vt:lpstr>
      <vt:lpstr>PowerPoint Presentation</vt:lpstr>
      <vt:lpstr>PowerPoint Presentation</vt:lpstr>
      <vt:lpstr>PowerPoint Presentation</vt:lpstr>
      <vt:lpstr>PowerPoint Presentation</vt:lpstr>
      <vt:lpstr>आईसीपी और ईओसी के बीच अंतर</vt:lpstr>
      <vt:lpstr>PowerPoint Presentation</vt:lpstr>
      <vt:lpstr>घटना स्थल और सुविधाएँ</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DOG K9</cp:lastModifiedBy>
  <cp:revision>5</cp:revision>
  <dcterms:modified xsi:type="dcterms:W3CDTF">2025-12-18T07:38:20Z</dcterms:modified>
</cp:coreProperties>
</file>