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26"/>
  </p:notesMasterIdLst>
  <p:sldIdLst>
    <p:sldId id="1061" r:id="rId2"/>
    <p:sldId id="1095" r:id="rId3"/>
    <p:sldId id="1063" r:id="rId4"/>
    <p:sldId id="1064" r:id="rId5"/>
    <p:sldId id="1066" r:id="rId6"/>
    <p:sldId id="1067" r:id="rId7"/>
    <p:sldId id="1068" r:id="rId8"/>
    <p:sldId id="1069" r:id="rId9"/>
    <p:sldId id="1070" r:id="rId10"/>
    <p:sldId id="1071" r:id="rId11"/>
    <p:sldId id="1074" r:id="rId12"/>
    <p:sldId id="1096" r:id="rId13"/>
    <p:sldId id="1077" r:id="rId14"/>
    <p:sldId id="1078" r:id="rId15"/>
    <p:sldId id="1098" r:id="rId16"/>
    <p:sldId id="1079" r:id="rId17"/>
    <p:sldId id="1082" r:id="rId18"/>
    <p:sldId id="1083" r:id="rId19"/>
    <p:sldId id="1084" r:id="rId20"/>
    <p:sldId id="1085" r:id="rId21"/>
    <p:sldId id="1097" r:id="rId22"/>
    <p:sldId id="1091" r:id="rId23"/>
    <p:sldId id="1092" r:id="rId24"/>
    <p:sldId id="1094" r:id="rId25"/>
  </p:sldIdLst>
  <p:sldSz cx="12192000" cy="6858000"/>
  <p:notesSz cx="6858000" cy="9144000"/>
  <p:defaultTextStyle>
    <a:defPPr>
      <a:defRPr lang="h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447B7CD-A629-4BFB-A3C0-5A4CA0B3A2EC}" v="152" dt="2024-09-01T14:36:32.11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26" y="78"/>
      </p:cViewPr>
      <p:guideLst>
        <p:guide orient="horz" pos="2160"/>
        <p:guide pos="384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hul Kumar" userId="eaa8108a85f67eff" providerId="LiveId" clId="{5447B7CD-A629-4BFB-A3C0-5A4CA0B3A2EC}"/>
    <pc:docChg chg="undo custSel addSld delSld modSld sldOrd modMainMaster modNotesMaster">
      <pc:chgData name="Rahul Kumar" userId="eaa8108a85f67eff" providerId="LiveId" clId="{5447B7CD-A629-4BFB-A3C0-5A4CA0B3A2EC}" dt="2024-09-01T14:36:45.441" v="703" actId="47"/>
      <pc:docMkLst>
        <pc:docMk/>
      </pc:docMkLst>
      <pc:sldChg chg="modSp del mod">
        <pc:chgData name="Rahul Kumar" userId="eaa8108a85f67eff" providerId="LiveId" clId="{5447B7CD-A629-4BFB-A3C0-5A4CA0B3A2EC}" dt="2024-09-01T13:25:36.019" v="29" actId="47"/>
        <pc:sldMkLst>
          <pc:docMk/>
          <pc:sldMk cId="0" sldId="256"/>
        </pc:sldMkLst>
        <pc:spChg chg="mod">
          <ac:chgData name="Rahul Kumar" userId="eaa8108a85f67eff" providerId="LiveId" clId="{5447B7CD-A629-4BFB-A3C0-5A4CA0B3A2EC}" dt="2024-09-01T13:22:47.153" v="10" actId="27636"/>
          <ac:spMkLst>
            <pc:docMk/>
            <pc:sldMk cId="0" sldId="256"/>
            <ac:spMk id="2" creationId="{00000000-0000-0000-0000-000000000000}"/>
          </ac:spMkLst>
        </pc:spChg>
        <pc:spChg chg="mod">
          <ac:chgData name="Rahul Kumar" userId="eaa8108a85f67eff" providerId="LiveId" clId="{5447B7CD-A629-4BFB-A3C0-5A4CA0B3A2EC}" dt="2024-09-01T13:22:16.421" v="0"/>
          <ac:spMkLst>
            <pc:docMk/>
            <pc:sldMk cId="0" sldId="256"/>
            <ac:spMk id="3" creationId="{00000000-0000-0000-0000-000000000000}"/>
          </ac:spMkLst>
        </pc:spChg>
        <pc:picChg chg="mod">
          <ac:chgData name="Rahul Kumar" userId="eaa8108a85f67eff" providerId="LiveId" clId="{5447B7CD-A629-4BFB-A3C0-5A4CA0B3A2EC}" dt="2024-09-01T13:22:16.421" v="0"/>
          <ac:picMkLst>
            <pc:docMk/>
            <pc:sldMk cId="0" sldId="256"/>
            <ac:picMk id="4098" creationId="{00000000-0000-0000-0000-000000000000}"/>
          </ac:picMkLst>
        </pc:picChg>
      </pc:sldChg>
      <pc:sldChg chg="modSp del">
        <pc:chgData name="Rahul Kumar" userId="eaa8108a85f67eff" providerId="LiveId" clId="{5447B7CD-A629-4BFB-A3C0-5A4CA0B3A2EC}" dt="2024-09-01T13:29:44.096" v="168" actId="47"/>
        <pc:sldMkLst>
          <pc:docMk/>
          <pc:sldMk cId="0" sldId="257"/>
        </pc:sldMkLst>
        <pc:spChg chg="mod">
          <ac:chgData name="Rahul Kumar" userId="eaa8108a85f67eff" providerId="LiveId" clId="{5447B7CD-A629-4BFB-A3C0-5A4CA0B3A2EC}" dt="2024-09-01T13:22:46.446" v="6"/>
          <ac:spMkLst>
            <pc:docMk/>
            <pc:sldMk cId="0" sldId="257"/>
            <ac:spMk id="2" creationId="{00000000-0000-0000-0000-000000000000}"/>
          </ac:spMkLst>
        </pc:spChg>
        <pc:graphicFrameChg chg="mod">
          <ac:chgData name="Rahul Kumar" userId="eaa8108a85f67eff" providerId="LiveId" clId="{5447B7CD-A629-4BFB-A3C0-5A4CA0B3A2EC}" dt="2024-09-01T13:22:16.421" v="0"/>
          <ac:graphicFrameMkLst>
            <pc:docMk/>
            <pc:sldMk cId="0" sldId="257"/>
            <ac:graphicFrameMk id="1027" creationId="{00000000-0000-0000-0000-000000000000}"/>
          </ac:graphicFrameMkLst>
        </pc:graphicFrameChg>
      </pc:sldChg>
      <pc:sldChg chg="modSp del">
        <pc:chgData name="Rahul Kumar" userId="eaa8108a85f67eff" providerId="LiveId" clId="{5447B7CD-A629-4BFB-A3C0-5A4CA0B3A2EC}" dt="2024-09-01T13:35:31.462" v="181" actId="47"/>
        <pc:sldMkLst>
          <pc:docMk/>
          <pc:sldMk cId="0" sldId="258"/>
        </pc:sldMkLst>
        <pc:spChg chg="mod">
          <ac:chgData name="Rahul Kumar" userId="eaa8108a85f67eff" providerId="LiveId" clId="{5447B7CD-A629-4BFB-A3C0-5A4CA0B3A2EC}" dt="2024-09-01T13:22:46.446" v="6"/>
          <ac:spMkLst>
            <pc:docMk/>
            <pc:sldMk cId="0" sldId="258"/>
            <ac:spMk id="2" creationId="{00000000-0000-0000-0000-000000000000}"/>
          </ac:spMkLst>
        </pc:spChg>
        <pc:picChg chg="mod">
          <ac:chgData name="Rahul Kumar" userId="eaa8108a85f67eff" providerId="LiveId" clId="{5447B7CD-A629-4BFB-A3C0-5A4CA0B3A2EC}" dt="2024-09-01T13:22:16.421" v="0"/>
          <ac:picMkLst>
            <pc:docMk/>
            <pc:sldMk cId="0" sldId="258"/>
            <ac:picMk id="15364" creationId="{00000000-0000-0000-0000-000000000000}"/>
          </ac:picMkLst>
        </pc:picChg>
      </pc:sldChg>
      <pc:sldChg chg="modSp del">
        <pc:chgData name="Rahul Kumar" userId="eaa8108a85f67eff" providerId="LiveId" clId="{5447B7CD-A629-4BFB-A3C0-5A4CA0B3A2EC}" dt="2024-09-01T13:29:44.096" v="168" actId="47"/>
        <pc:sldMkLst>
          <pc:docMk/>
          <pc:sldMk cId="0" sldId="259"/>
        </pc:sldMkLst>
        <pc:spChg chg="mod">
          <ac:chgData name="Rahul Kumar" userId="eaa8108a85f67eff" providerId="LiveId" clId="{5447B7CD-A629-4BFB-A3C0-5A4CA0B3A2EC}" dt="2024-09-01T13:22:46.446" v="6"/>
          <ac:spMkLst>
            <pc:docMk/>
            <pc:sldMk cId="0" sldId="259"/>
            <ac:spMk id="2" creationId="{00000000-0000-0000-0000-000000000000}"/>
          </ac:spMkLst>
        </pc:spChg>
        <pc:picChg chg="mod">
          <ac:chgData name="Rahul Kumar" userId="eaa8108a85f67eff" providerId="LiveId" clId="{5447B7CD-A629-4BFB-A3C0-5A4CA0B3A2EC}" dt="2024-09-01T13:22:16.421" v="0"/>
          <ac:picMkLst>
            <pc:docMk/>
            <pc:sldMk cId="0" sldId="259"/>
            <ac:picMk id="16386" creationId="{00000000-0000-0000-0000-000000000000}"/>
          </ac:picMkLst>
        </pc:picChg>
      </pc:sldChg>
      <pc:sldChg chg="modSp del">
        <pc:chgData name="Rahul Kumar" userId="eaa8108a85f67eff" providerId="LiveId" clId="{5447B7CD-A629-4BFB-A3C0-5A4CA0B3A2EC}" dt="2024-09-01T13:37:53.763" v="233" actId="47"/>
        <pc:sldMkLst>
          <pc:docMk/>
          <pc:sldMk cId="0" sldId="262"/>
        </pc:sldMkLst>
        <pc:spChg chg="mod">
          <ac:chgData name="Rahul Kumar" userId="eaa8108a85f67eff" providerId="LiveId" clId="{5447B7CD-A629-4BFB-A3C0-5A4CA0B3A2EC}" dt="2024-09-01T13:22:16.421" v="0"/>
          <ac:spMkLst>
            <pc:docMk/>
            <pc:sldMk cId="0" sldId="262"/>
            <ac:spMk id="8" creationId="{00000000-0000-0000-0000-000000000000}"/>
          </ac:spMkLst>
        </pc:spChg>
        <pc:picChg chg="mod">
          <ac:chgData name="Rahul Kumar" userId="eaa8108a85f67eff" providerId="LiveId" clId="{5447B7CD-A629-4BFB-A3C0-5A4CA0B3A2EC}" dt="2024-09-01T13:22:16.421" v="0"/>
          <ac:picMkLst>
            <pc:docMk/>
            <pc:sldMk cId="0" sldId="262"/>
            <ac:picMk id="17412" creationId="{00000000-0000-0000-0000-000000000000}"/>
          </ac:picMkLst>
        </pc:picChg>
      </pc:sldChg>
      <pc:sldChg chg="modSp del">
        <pc:chgData name="Rahul Kumar" userId="eaa8108a85f67eff" providerId="LiveId" clId="{5447B7CD-A629-4BFB-A3C0-5A4CA0B3A2EC}" dt="2024-09-01T13:27:44.980" v="109" actId="47"/>
        <pc:sldMkLst>
          <pc:docMk/>
          <pc:sldMk cId="0" sldId="263"/>
        </pc:sldMkLst>
        <pc:spChg chg="mod">
          <ac:chgData name="Rahul Kumar" userId="eaa8108a85f67eff" providerId="LiveId" clId="{5447B7CD-A629-4BFB-A3C0-5A4CA0B3A2EC}" dt="2024-09-01T13:22:46.446" v="6"/>
          <ac:spMkLst>
            <pc:docMk/>
            <pc:sldMk cId="0" sldId="263"/>
            <ac:spMk id="3" creationId="{00000000-0000-0000-0000-000000000000}"/>
          </ac:spMkLst>
        </pc:spChg>
        <pc:spChg chg="mod">
          <ac:chgData name="Rahul Kumar" userId="eaa8108a85f67eff" providerId="LiveId" clId="{5447B7CD-A629-4BFB-A3C0-5A4CA0B3A2EC}" dt="2024-09-01T13:22:16.421" v="0"/>
          <ac:spMkLst>
            <pc:docMk/>
            <pc:sldMk cId="0" sldId="263"/>
            <ac:spMk id="3074" creationId="{00000000-0000-0000-0000-000000000000}"/>
          </ac:spMkLst>
        </pc:spChg>
        <pc:spChg chg="mod">
          <ac:chgData name="Rahul Kumar" userId="eaa8108a85f67eff" providerId="LiveId" clId="{5447B7CD-A629-4BFB-A3C0-5A4CA0B3A2EC}" dt="2024-09-01T13:22:16.421" v="0"/>
          <ac:spMkLst>
            <pc:docMk/>
            <pc:sldMk cId="0" sldId="263"/>
            <ac:spMk id="3076" creationId="{00000000-0000-0000-0000-000000000000}"/>
          </ac:spMkLst>
        </pc:spChg>
        <pc:picChg chg="mod">
          <ac:chgData name="Rahul Kumar" userId="eaa8108a85f67eff" providerId="LiveId" clId="{5447B7CD-A629-4BFB-A3C0-5A4CA0B3A2EC}" dt="2024-09-01T13:22:16.421" v="0"/>
          <ac:picMkLst>
            <pc:docMk/>
            <pc:sldMk cId="0" sldId="263"/>
            <ac:picMk id="3078" creationId="{00000000-0000-0000-0000-000000000000}"/>
          </ac:picMkLst>
        </pc:picChg>
      </pc:sldChg>
      <pc:sldChg chg="modSp del">
        <pc:chgData name="Rahul Kumar" userId="eaa8108a85f67eff" providerId="LiveId" clId="{5447B7CD-A629-4BFB-A3C0-5A4CA0B3A2EC}" dt="2024-09-01T13:27:44.980" v="109" actId="47"/>
        <pc:sldMkLst>
          <pc:docMk/>
          <pc:sldMk cId="0" sldId="264"/>
        </pc:sldMkLst>
        <pc:spChg chg="mod">
          <ac:chgData name="Rahul Kumar" userId="eaa8108a85f67eff" providerId="LiveId" clId="{5447B7CD-A629-4BFB-A3C0-5A4CA0B3A2EC}" dt="2024-09-01T13:22:16.421" v="0"/>
          <ac:spMkLst>
            <pc:docMk/>
            <pc:sldMk cId="0" sldId="264"/>
            <ac:spMk id="2" creationId="{00000000-0000-0000-0000-000000000000}"/>
          </ac:spMkLst>
        </pc:spChg>
        <pc:spChg chg="mod">
          <ac:chgData name="Rahul Kumar" userId="eaa8108a85f67eff" providerId="LiveId" clId="{5447B7CD-A629-4BFB-A3C0-5A4CA0B3A2EC}" dt="2024-09-01T13:22:16.421" v="0"/>
          <ac:spMkLst>
            <pc:docMk/>
            <pc:sldMk cId="0" sldId="264"/>
            <ac:spMk id="3" creationId="{00000000-0000-0000-0000-000000000000}"/>
          </ac:spMkLst>
        </pc:spChg>
      </pc:sldChg>
      <pc:sldChg chg="modSp del">
        <pc:chgData name="Rahul Kumar" userId="eaa8108a85f67eff" providerId="LiveId" clId="{5447B7CD-A629-4BFB-A3C0-5A4CA0B3A2EC}" dt="2024-09-01T13:37:53.763" v="233" actId="47"/>
        <pc:sldMkLst>
          <pc:docMk/>
          <pc:sldMk cId="0" sldId="266"/>
        </pc:sldMkLst>
        <pc:spChg chg="mod">
          <ac:chgData name="Rahul Kumar" userId="eaa8108a85f67eff" providerId="LiveId" clId="{5447B7CD-A629-4BFB-A3C0-5A4CA0B3A2EC}" dt="2024-09-01T13:22:16.421" v="0"/>
          <ac:spMkLst>
            <pc:docMk/>
            <pc:sldMk cId="0" sldId="266"/>
            <ac:spMk id="2" creationId="{00000000-0000-0000-0000-000000000000}"/>
          </ac:spMkLst>
        </pc:spChg>
        <pc:picChg chg="mod">
          <ac:chgData name="Rahul Kumar" userId="eaa8108a85f67eff" providerId="LiveId" clId="{5447B7CD-A629-4BFB-A3C0-5A4CA0B3A2EC}" dt="2024-09-01T13:22:16.421" v="0"/>
          <ac:picMkLst>
            <pc:docMk/>
            <pc:sldMk cId="0" sldId="266"/>
            <ac:picMk id="22532" creationId="{00000000-0000-0000-0000-000000000000}"/>
          </ac:picMkLst>
        </pc:picChg>
      </pc:sldChg>
      <pc:sldChg chg="modSp del">
        <pc:chgData name="Rahul Kumar" userId="eaa8108a85f67eff" providerId="LiveId" clId="{5447B7CD-A629-4BFB-A3C0-5A4CA0B3A2EC}" dt="2024-09-01T13:38:51.008" v="260" actId="47"/>
        <pc:sldMkLst>
          <pc:docMk/>
          <pc:sldMk cId="0" sldId="267"/>
        </pc:sldMkLst>
        <pc:spChg chg="mod">
          <ac:chgData name="Rahul Kumar" userId="eaa8108a85f67eff" providerId="LiveId" clId="{5447B7CD-A629-4BFB-A3C0-5A4CA0B3A2EC}" dt="2024-09-01T13:22:46.446" v="6"/>
          <ac:spMkLst>
            <pc:docMk/>
            <pc:sldMk cId="0" sldId="267"/>
            <ac:spMk id="4" creationId="{00000000-0000-0000-0000-000000000000}"/>
          </ac:spMkLst>
        </pc:spChg>
        <pc:spChg chg="mod">
          <ac:chgData name="Rahul Kumar" userId="eaa8108a85f67eff" providerId="LiveId" clId="{5447B7CD-A629-4BFB-A3C0-5A4CA0B3A2EC}" dt="2024-09-01T13:22:46.446" v="6"/>
          <ac:spMkLst>
            <pc:docMk/>
            <pc:sldMk cId="0" sldId="267"/>
            <ac:spMk id="5" creationId="{00000000-0000-0000-0000-000000000000}"/>
          </ac:spMkLst>
        </pc:spChg>
        <pc:spChg chg="mod">
          <ac:chgData name="Rahul Kumar" userId="eaa8108a85f67eff" providerId="LiveId" clId="{5447B7CD-A629-4BFB-A3C0-5A4CA0B3A2EC}" dt="2024-09-01T13:22:46.446" v="6"/>
          <ac:spMkLst>
            <pc:docMk/>
            <pc:sldMk cId="0" sldId="267"/>
            <ac:spMk id="6" creationId="{00000000-0000-0000-0000-000000000000}"/>
          </ac:spMkLst>
        </pc:spChg>
        <pc:spChg chg="mod">
          <ac:chgData name="Rahul Kumar" userId="eaa8108a85f67eff" providerId="LiveId" clId="{5447B7CD-A629-4BFB-A3C0-5A4CA0B3A2EC}" dt="2024-09-01T13:22:46.446" v="6"/>
          <ac:spMkLst>
            <pc:docMk/>
            <pc:sldMk cId="0" sldId="267"/>
            <ac:spMk id="7" creationId="{00000000-0000-0000-0000-000000000000}"/>
          </ac:spMkLst>
        </pc:spChg>
        <pc:spChg chg="mod">
          <ac:chgData name="Rahul Kumar" userId="eaa8108a85f67eff" providerId="LiveId" clId="{5447B7CD-A629-4BFB-A3C0-5A4CA0B3A2EC}" dt="2024-09-01T13:22:46.446" v="6"/>
          <ac:spMkLst>
            <pc:docMk/>
            <pc:sldMk cId="0" sldId="267"/>
            <ac:spMk id="8" creationId="{00000000-0000-0000-0000-000000000000}"/>
          </ac:spMkLst>
        </pc:spChg>
      </pc:sldChg>
      <pc:sldChg chg="modSp del modAnim">
        <pc:chgData name="Rahul Kumar" userId="eaa8108a85f67eff" providerId="LiveId" clId="{5447B7CD-A629-4BFB-A3C0-5A4CA0B3A2EC}" dt="2024-09-01T13:42:12.312" v="353" actId="47"/>
        <pc:sldMkLst>
          <pc:docMk/>
          <pc:sldMk cId="0" sldId="268"/>
        </pc:sldMkLst>
        <pc:spChg chg="mod">
          <ac:chgData name="Rahul Kumar" userId="eaa8108a85f67eff" providerId="LiveId" clId="{5447B7CD-A629-4BFB-A3C0-5A4CA0B3A2EC}" dt="2024-09-01T13:22:46.446" v="6"/>
          <ac:spMkLst>
            <pc:docMk/>
            <pc:sldMk cId="0" sldId="268"/>
            <ac:spMk id="4" creationId="{00000000-0000-0000-0000-000000000000}"/>
          </ac:spMkLst>
        </pc:spChg>
        <pc:spChg chg="mod">
          <ac:chgData name="Rahul Kumar" userId="eaa8108a85f67eff" providerId="LiveId" clId="{5447B7CD-A629-4BFB-A3C0-5A4CA0B3A2EC}" dt="2024-09-01T13:22:46.446" v="6"/>
          <ac:spMkLst>
            <pc:docMk/>
            <pc:sldMk cId="0" sldId="268"/>
            <ac:spMk id="5" creationId="{00000000-0000-0000-0000-000000000000}"/>
          </ac:spMkLst>
        </pc:spChg>
        <pc:spChg chg="mod">
          <ac:chgData name="Rahul Kumar" userId="eaa8108a85f67eff" providerId="LiveId" clId="{5447B7CD-A629-4BFB-A3C0-5A4CA0B3A2EC}" dt="2024-09-01T13:22:46.446" v="6"/>
          <ac:spMkLst>
            <pc:docMk/>
            <pc:sldMk cId="0" sldId="268"/>
            <ac:spMk id="6" creationId="{00000000-0000-0000-0000-000000000000}"/>
          </ac:spMkLst>
        </pc:spChg>
        <pc:spChg chg="mod">
          <ac:chgData name="Rahul Kumar" userId="eaa8108a85f67eff" providerId="LiveId" clId="{5447B7CD-A629-4BFB-A3C0-5A4CA0B3A2EC}" dt="2024-09-01T13:22:46.446" v="6"/>
          <ac:spMkLst>
            <pc:docMk/>
            <pc:sldMk cId="0" sldId="268"/>
            <ac:spMk id="7" creationId="{00000000-0000-0000-0000-000000000000}"/>
          </ac:spMkLst>
        </pc:spChg>
        <pc:spChg chg="mod">
          <ac:chgData name="Rahul Kumar" userId="eaa8108a85f67eff" providerId="LiveId" clId="{5447B7CD-A629-4BFB-A3C0-5A4CA0B3A2EC}" dt="2024-09-01T13:22:46.446" v="6"/>
          <ac:spMkLst>
            <pc:docMk/>
            <pc:sldMk cId="0" sldId="268"/>
            <ac:spMk id="8" creationId="{00000000-0000-0000-0000-000000000000}"/>
          </ac:spMkLst>
        </pc:spChg>
      </pc:sldChg>
      <pc:sldChg chg="modSp del">
        <pc:chgData name="Rahul Kumar" userId="eaa8108a85f67eff" providerId="LiveId" clId="{5447B7CD-A629-4BFB-A3C0-5A4CA0B3A2EC}" dt="2024-09-01T13:42:12.312" v="353" actId="47"/>
        <pc:sldMkLst>
          <pc:docMk/>
          <pc:sldMk cId="0" sldId="269"/>
        </pc:sldMkLst>
        <pc:spChg chg="mod">
          <ac:chgData name="Rahul Kumar" userId="eaa8108a85f67eff" providerId="LiveId" clId="{5447B7CD-A629-4BFB-A3C0-5A4CA0B3A2EC}" dt="2024-09-01T13:22:46.446" v="6"/>
          <ac:spMkLst>
            <pc:docMk/>
            <pc:sldMk cId="0" sldId="269"/>
            <ac:spMk id="8" creationId="{00000000-0000-0000-0000-000000000000}"/>
          </ac:spMkLst>
        </pc:spChg>
        <pc:spChg chg="mod">
          <ac:chgData name="Rahul Kumar" userId="eaa8108a85f67eff" providerId="LiveId" clId="{5447B7CD-A629-4BFB-A3C0-5A4CA0B3A2EC}" dt="2024-09-01T13:22:16.421" v="0"/>
          <ac:spMkLst>
            <pc:docMk/>
            <pc:sldMk cId="0" sldId="269"/>
            <ac:spMk id="9" creationId="{00000000-0000-0000-0000-000000000000}"/>
          </ac:spMkLst>
        </pc:spChg>
      </pc:sldChg>
      <pc:sldChg chg="modSp del mod">
        <pc:chgData name="Rahul Kumar" userId="eaa8108a85f67eff" providerId="LiveId" clId="{5447B7CD-A629-4BFB-A3C0-5A4CA0B3A2EC}" dt="2024-09-01T13:42:12.312" v="353" actId="47"/>
        <pc:sldMkLst>
          <pc:docMk/>
          <pc:sldMk cId="0" sldId="270"/>
        </pc:sldMkLst>
        <pc:spChg chg="mod">
          <ac:chgData name="Rahul Kumar" userId="eaa8108a85f67eff" providerId="LiveId" clId="{5447B7CD-A629-4BFB-A3C0-5A4CA0B3A2EC}" dt="2024-09-01T13:40:46.601" v="324" actId="115"/>
          <ac:spMkLst>
            <pc:docMk/>
            <pc:sldMk cId="0" sldId="270"/>
            <ac:spMk id="2" creationId="{00000000-0000-0000-0000-000000000000}"/>
          </ac:spMkLst>
        </pc:spChg>
        <pc:spChg chg="mod">
          <ac:chgData name="Rahul Kumar" userId="eaa8108a85f67eff" providerId="LiveId" clId="{5447B7CD-A629-4BFB-A3C0-5A4CA0B3A2EC}" dt="2024-09-01T13:40:29.387" v="302" actId="255"/>
          <ac:spMkLst>
            <pc:docMk/>
            <pc:sldMk cId="0" sldId="270"/>
            <ac:spMk id="3" creationId="{00000000-0000-0000-0000-000000000000}"/>
          </ac:spMkLst>
        </pc:spChg>
      </pc:sldChg>
      <pc:sldChg chg="modSp del">
        <pc:chgData name="Rahul Kumar" userId="eaa8108a85f67eff" providerId="LiveId" clId="{5447B7CD-A629-4BFB-A3C0-5A4CA0B3A2EC}" dt="2024-09-01T13:51:21.903" v="377" actId="47"/>
        <pc:sldMkLst>
          <pc:docMk/>
          <pc:sldMk cId="0" sldId="273"/>
        </pc:sldMkLst>
        <pc:spChg chg="mod">
          <ac:chgData name="Rahul Kumar" userId="eaa8108a85f67eff" providerId="LiveId" clId="{5447B7CD-A629-4BFB-A3C0-5A4CA0B3A2EC}" dt="2024-09-01T13:22:46.446" v="6"/>
          <ac:spMkLst>
            <pc:docMk/>
            <pc:sldMk cId="0" sldId="273"/>
            <ac:spMk id="2" creationId="{00000000-0000-0000-0000-000000000000}"/>
          </ac:spMkLst>
        </pc:spChg>
        <pc:picChg chg="mod">
          <ac:chgData name="Rahul Kumar" userId="eaa8108a85f67eff" providerId="LiveId" clId="{5447B7CD-A629-4BFB-A3C0-5A4CA0B3A2EC}" dt="2024-09-01T13:22:16.421" v="0"/>
          <ac:picMkLst>
            <pc:docMk/>
            <pc:sldMk cId="0" sldId="273"/>
            <ac:picMk id="5" creationId="{00000000-0000-0000-0000-000000000000}"/>
          </ac:picMkLst>
        </pc:picChg>
        <pc:picChg chg="mod">
          <ac:chgData name="Rahul Kumar" userId="eaa8108a85f67eff" providerId="LiveId" clId="{5447B7CD-A629-4BFB-A3C0-5A4CA0B3A2EC}" dt="2024-09-01T13:22:16.421" v="0"/>
          <ac:picMkLst>
            <pc:docMk/>
            <pc:sldMk cId="0" sldId="273"/>
            <ac:picMk id="23554" creationId="{00000000-0000-0000-0000-000000000000}"/>
          </ac:picMkLst>
        </pc:picChg>
      </pc:sldChg>
      <pc:sldChg chg="modSp del">
        <pc:chgData name="Rahul Kumar" userId="eaa8108a85f67eff" providerId="LiveId" clId="{5447B7CD-A629-4BFB-A3C0-5A4CA0B3A2EC}" dt="2024-09-01T13:51:21.903" v="377" actId="47"/>
        <pc:sldMkLst>
          <pc:docMk/>
          <pc:sldMk cId="0" sldId="274"/>
        </pc:sldMkLst>
        <pc:spChg chg="mod">
          <ac:chgData name="Rahul Kumar" userId="eaa8108a85f67eff" providerId="LiveId" clId="{5447B7CD-A629-4BFB-A3C0-5A4CA0B3A2EC}" dt="2024-09-01T13:22:46.446" v="6"/>
          <ac:spMkLst>
            <pc:docMk/>
            <pc:sldMk cId="0" sldId="274"/>
            <ac:spMk id="2" creationId="{00000000-0000-0000-0000-000000000000}"/>
          </ac:spMkLst>
        </pc:spChg>
        <pc:spChg chg="mod">
          <ac:chgData name="Rahul Kumar" userId="eaa8108a85f67eff" providerId="LiveId" clId="{5447B7CD-A629-4BFB-A3C0-5A4CA0B3A2EC}" dt="2024-09-01T13:22:46.446" v="6"/>
          <ac:spMkLst>
            <pc:docMk/>
            <pc:sldMk cId="0" sldId="274"/>
            <ac:spMk id="3" creationId="{00000000-0000-0000-0000-000000000000}"/>
          </ac:spMkLst>
        </pc:spChg>
        <pc:picChg chg="mod">
          <ac:chgData name="Rahul Kumar" userId="eaa8108a85f67eff" providerId="LiveId" clId="{5447B7CD-A629-4BFB-A3C0-5A4CA0B3A2EC}" dt="2024-09-01T13:22:16.421" v="0"/>
          <ac:picMkLst>
            <pc:docMk/>
            <pc:sldMk cId="0" sldId="274"/>
            <ac:picMk id="30722" creationId="{00000000-0000-0000-0000-000000000000}"/>
          </ac:picMkLst>
        </pc:picChg>
      </pc:sldChg>
      <pc:sldChg chg="modSp del mod">
        <pc:chgData name="Rahul Kumar" userId="eaa8108a85f67eff" providerId="LiveId" clId="{5447B7CD-A629-4BFB-A3C0-5A4CA0B3A2EC}" dt="2024-09-01T14:20:31.275" v="456" actId="47"/>
        <pc:sldMkLst>
          <pc:docMk/>
          <pc:sldMk cId="0" sldId="275"/>
        </pc:sldMkLst>
        <pc:spChg chg="mod">
          <ac:chgData name="Rahul Kumar" userId="eaa8108a85f67eff" providerId="LiveId" clId="{5447B7CD-A629-4BFB-A3C0-5A4CA0B3A2EC}" dt="2024-09-01T13:22:46.446" v="6"/>
          <ac:spMkLst>
            <pc:docMk/>
            <pc:sldMk cId="0" sldId="275"/>
            <ac:spMk id="2" creationId="{00000000-0000-0000-0000-000000000000}"/>
          </ac:spMkLst>
        </pc:spChg>
        <pc:spChg chg="mod">
          <ac:chgData name="Rahul Kumar" userId="eaa8108a85f67eff" providerId="LiveId" clId="{5447B7CD-A629-4BFB-A3C0-5A4CA0B3A2EC}" dt="2024-09-01T13:22:46.446" v="6"/>
          <ac:spMkLst>
            <pc:docMk/>
            <pc:sldMk cId="0" sldId="275"/>
            <ac:spMk id="3" creationId="{00000000-0000-0000-0000-000000000000}"/>
          </ac:spMkLst>
        </pc:spChg>
        <pc:spChg chg="mod">
          <ac:chgData name="Rahul Kumar" userId="eaa8108a85f67eff" providerId="LiveId" clId="{5447B7CD-A629-4BFB-A3C0-5A4CA0B3A2EC}" dt="2024-09-01T13:22:16.421" v="0"/>
          <ac:spMkLst>
            <pc:docMk/>
            <pc:sldMk cId="0" sldId="275"/>
            <ac:spMk id="4" creationId="{00000000-0000-0000-0000-000000000000}"/>
          </ac:spMkLst>
        </pc:spChg>
      </pc:sldChg>
      <pc:sldChg chg="modSp del modNotes">
        <pc:chgData name="Rahul Kumar" userId="eaa8108a85f67eff" providerId="LiveId" clId="{5447B7CD-A629-4BFB-A3C0-5A4CA0B3A2EC}" dt="2024-09-01T14:20:31.275" v="456" actId="47"/>
        <pc:sldMkLst>
          <pc:docMk/>
          <pc:sldMk cId="0" sldId="277"/>
        </pc:sldMkLst>
        <pc:spChg chg="mod">
          <ac:chgData name="Rahul Kumar" userId="eaa8108a85f67eff" providerId="LiveId" clId="{5447B7CD-A629-4BFB-A3C0-5A4CA0B3A2EC}" dt="2024-09-01T13:22:16.421" v="0"/>
          <ac:spMkLst>
            <pc:docMk/>
            <pc:sldMk cId="0" sldId="277"/>
            <ac:spMk id="2" creationId="{00000000-0000-0000-0000-000000000000}"/>
          </ac:spMkLst>
        </pc:spChg>
        <pc:spChg chg="mod">
          <ac:chgData name="Rahul Kumar" userId="eaa8108a85f67eff" providerId="LiveId" clId="{5447B7CD-A629-4BFB-A3C0-5A4CA0B3A2EC}" dt="2024-09-01T13:22:46.446" v="6"/>
          <ac:spMkLst>
            <pc:docMk/>
            <pc:sldMk cId="0" sldId="277"/>
            <ac:spMk id="3" creationId="{00000000-0000-0000-0000-000000000000}"/>
          </ac:spMkLst>
        </pc:spChg>
      </pc:sldChg>
      <pc:sldChg chg="modSp del">
        <pc:chgData name="Rahul Kumar" userId="eaa8108a85f67eff" providerId="LiveId" clId="{5447B7CD-A629-4BFB-A3C0-5A4CA0B3A2EC}" dt="2024-09-01T14:20:31.275" v="456" actId="47"/>
        <pc:sldMkLst>
          <pc:docMk/>
          <pc:sldMk cId="0" sldId="278"/>
        </pc:sldMkLst>
        <pc:spChg chg="mod">
          <ac:chgData name="Rahul Kumar" userId="eaa8108a85f67eff" providerId="LiveId" clId="{5447B7CD-A629-4BFB-A3C0-5A4CA0B3A2EC}" dt="2024-09-01T13:22:46.446" v="6"/>
          <ac:spMkLst>
            <pc:docMk/>
            <pc:sldMk cId="0" sldId="278"/>
            <ac:spMk id="2" creationId="{00000000-0000-0000-0000-000000000000}"/>
          </ac:spMkLst>
        </pc:spChg>
        <pc:spChg chg="mod">
          <ac:chgData name="Rahul Kumar" userId="eaa8108a85f67eff" providerId="LiveId" clId="{5447B7CD-A629-4BFB-A3C0-5A4CA0B3A2EC}" dt="2024-09-01T13:22:46.446" v="6"/>
          <ac:spMkLst>
            <pc:docMk/>
            <pc:sldMk cId="0" sldId="278"/>
            <ac:spMk id="3" creationId="{00000000-0000-0000-0000-000000000000}"/>
          </ac:spMkLst>
        </pc:spChg>
      </pc:sldChg>
      <pc:sldChg chg="modSp del">
        <pc:chgData name="Rahul Kumar" userId="eaa8108a85f67eff" providerId="LiveId" clId="{5447B7CD-A629-4BFB-A3C0-5A4CA0B3A2EC}" dt="2024-09-01T14:20:31.275" v="456" actId="47"/>
        <pc:sldMkLst>
          <pc:docMk/>
          <pc:sldMk cId="0" sldId="280"/>
        </pc:sldMkLst>
        <pc:picChg chg="mod">
          <ac:chgData name="Rahul Kumar" userId="eaa8108a85f67eff" providerId="LiveId" clId="{5447B7CD-A629-4BFB-A3C0-5A4CA0B3A2EC}" dt="2024-09-01T13:22:16.421" v="0"/>
          <ac:picMkLst>
            <pc:docMk/>
            <pc:sldMk cId="0" sldId="280"/>
            <ac:picMk id="31746" creationId="{00000000-0000-0000-0000-000000000000}"/>
          </ac:picMkLst>
        </pc:picChg>
      </pc:sldChg>
      <pc:sldChg chg="modSp del">
        <pc:chgData name="Rahul Kumar" userId="eaa8108a85f67eff" providerId="LiveId" clId="{5447B7CD-A629-4BFB-A3C0-5A4CA0B3A2EC}" dt="2024-09-01T14:24:24.376" v="521" actId="47"/>
        <pc:sldMkLst>
          <pc:docMk/>
          <pc:sldMk cId="0" sldId="282"/>
        </pc:sldMkLst>
        <pc:spChg chg="mod">
          <ac:chgData name="Rahul Kumar" userId="eaa8108a85f67eff" providerId="LiveId" clId="{5447B7CD-A629-4BFB-A3C0-5A4CA0B3A2EC}" dt="2024-09-01T13:22:46.446" v="6"/>
          <ac:spMkLst>
            <pc:docMk/>
            <pc:sldMk cId="0" sldId="282"/>
            <ac:spMk id="2" creationId="{00000000-0000-0000-0000-000000000000}"/>
          </ac:spMkLst>
        </pc:spChg>
        <pc:spChg chg="mod">
          <ac:chgData name="Rahul Kumar" userId="eaa8108a85f67eff" providerId="LiveId" clId="{5447B7CD-A629-4BFB-A3C0-5A4CA0B3A2EC}" dt="2024-09-01T13:22:46.446" v="6"/>
          <ac:spMkLst>
            <pc:docMk/>
            <pc:sldMk cId="0" sldId="282"/>
            <ac:spMk id="3" creationId="{00000000-0000-0000-0000-000000000000}"/>
          </ac:spMkLst>
        </pc:spChg>
      </pc:sldChg>
      <pc:sldChg chg="modSp del">
        <pc:chgData name="Rahul Kumar" userId="eaa8108a85f67eff" providerId="LiveId" clId="{5447B7CD-A629-4BFB-A3C0-5A4CA0B3A2EC}" dt="2024-09-01T14:24:24.376" v="521" actId="47"/>
        <pc:sldMkLst>
          <pc:docMk/>
          <pc:sldMk cId="0" sldId="286"/>
        </pc:sldMkLst>
        <pc:spChg chg="mod">
          <ac:chgData name="Rahul Kumar" userId="eaa8108a85f67eff" providerId="LiveId" clId="{5447B7CD-A629-4BFB-A3C0-5A4CA0B3A2EC}" dt="2024-09-01T13:22:16.421" v="0"/>
          <ac:spMkLst>
            <pc:docMk/>
            <pc:sldMk cId="0" sldId="286"/>
            <ac:spMk id="2" creationId="{00000000-0000-0000-0000-000000000000}"/>
          </ac:spMkLst>
        </pc:spChg>
        <pc:spChg chg="mod">
          <ac:chgData name="Rahul Kumar" userId="eaa8108a85f67eff" providerId="LiveId" clId="{5447B7CD-A629-4BFB-A3C0-5A4CA0B3A2EC}" dt="2024-09-01T13:22:16.421" v="0"/>
          <ac:spMkLst>
            <pc:docMk/>
            <pc:sldMk cId="0" sldId="286"/>
            <ac:spMk id="3" creationId="{00000000-0000-0000-0000-000000000000}"/>
          </ac:spMkLst>
        </pc:spChg>
      </pc:sldChg>
      <pc:sldChg chg="modSp del modNotes">
        <pc:chgData name="Rahul Kumar" userId="eaa8108a85f67eff" providerId="LiveId" clId="{5447B7CD-A629-4BFB-A3C0-5A4CA0B3A2EC}" dt="2024-09-01T14:20:31.275" v="456" actId="47"/>
        <pc:sldMkLst>
          <pc:docMk/>
          <pc:sldMk cId="0" sldId="287"/>
        </pc:sldMkLst>
        <pc:spChg chg="mod">
          <ac:chgData name="Rahul Kumar" userId="eaa8108a85f67eff" providerId="LiveId" clId="{5447B7CD-A629-4BFB-A3C0-5A4CA0B3A2EC}" dt="2024-09-01T13:22:16.421" v="0"/>
          <ac:spMkLst>
            <pc:docMk/>
            <pc:sldMk cId="0" sldId="287"/>
            <ac:spMk id="2" creationId="{00000000-0000-0000-0000-000000000000}"/>
          </ac:spMkLst>
        </pc:spChg>
        <pc:spChg chg="mod">
          <ac:chgData name="Rahul Kumar" userId="eaa8108a85f67eff" providerId="LiveId" clId="{5447B7CD-A629-4BFB-A3C0-5A4CA0B3A2EC}" dt="2024-09-01T13:22:46.446" v="6"/>
          <ac:spMkLst>
            <pc:docMk/>
            <pc:sldMk cId="0" sldId="287"/>
            <ac:spMk id="3" creationId="{00000000-0000-0000-0000-000000000000}"/>
          </ac:spMkLst>
        </pc:spChg>
        <pc:picChg chg="mod">
          <ac:chgData name="Rahul Kumar" userId="eaa8108a85f67eff" providerId="LiveId" clId="{5447B7CD-A629-4BFB-A3C0-5A4CA0B3A2EC}" dt="2024-09-01T13:22:16.421" v="0"/>
          <ac:picMkLst>
            <pc:docMk/>
            <pc:sldMk cId="0" sldId="287"/>
            <ac:picMk id="38916" creationId="{00000000-0000-0000-0000-000000000000}"/>
          </ac:picMkLst>
        </pc:picChg>
      </pc:sldChg>
      <pc:sldChg chg="modSp del">
        <pc:chgData name="Rahul Kumar" userId="eaa8108a85f67eff" providerId="LiveId" clId="{5447B7CD-A629-4BFB-A3C0-5A4CA0B3A2EC}" dt="2024-09-01T14:32:03.472" v="629" actId="47"/>
        <pc:sldMkLst>
          <pc:docMk/>
          <pc:sldMk cId="0" sldId="296"/>
        </pc:sldMkLst>
        <pc:spChg chg="mod">
          <ac:chgData name="Rahul Kumar" userId="eaa8108a85f67eff" providerId="LiveId" clId="{5447B7CD-A629-4BFB-A3C0-5A4CA0B3A2EC}" dt="2024-09-01T13:22:46.446" v="6"/>
          <ac:spMkLst>
            <pc:docMk/>
            <pc:sldMk cId="0" sldId="296"/>
            <ac:spMk id="2" creationId="{00000000-0000-0000-0000-000000000000}"/>
          </ac:spMkLst>
        </pc:spChg>
        <pc:picChg chg="mod">
          <ac:chgData name="Rahul Kumar" userId="eaa8108a85f67eff" providerId="LiveId" clId="{5447B7CD-A629-4BFB-A3C0-5A4CA0B3A2EC}" dt="2024-09-01T13:22:16.421" v="0"/>
          <ac:picMkLst>
            <pc:docMk/>
            <pc:sldMk cId="0" sldId="296"/>
            <ac:picMk id="16386" creationId="{00000000-0000-0000-0000-000000000000}"/>
          </ac:picMkLst>
        </pc:picChg>
      </pc:sldChg>
      <pc:sldChg chg="modSp del">
        <pc:chgData name="Rahul Kumar" userId="eaa8108a85f67eff" providerId="LiveId" clId="{5447B7CD-A629-4BFB-A3C0-5A4CA0B3A2EC}" dt="2024-09-01T13:50:18.541" v="364" actId="47"/>
        <pc:sldMkLst>
          <pc:docMk/>
          <pc:sldMk cId="0" sldId="302"/>
        </pc:sldMkLst>
        <pc:spChg chg="mod">
          <ac:chgData name="Rahul Kumar" userId="eaa8108a85f67eff" providerId="LiveId" clId="{5447B7CD-A629-4BFB-A3C0-5A4CA0B3A2EC}" dt="2024-09-01T13:22:46.446" v="6"/>
          <ac:spMkLst>
            <pc:docMk/>
            <pc:sldMk cId="0" sldId="302"/>
            <ac:spMk id="2" creationId="{00000000-0000-0000-0000-000000000000}"/>
          </ac:spMkLst>
        </pc:spChg>
        <pc:spChg chg="mod">
          <ac:chgData name="Rahul Kumar" userId="eaa8108a85f67eff" providerId="LiveId" clId="{5447B7CD-A629-4BFB-A3C0-5A4CA0B3A2EC}" dt="2024-09-01T13:22:46.446" v="6"/>
          <ac:spMkLst>
            <pc:docMk/>
            <pc:sldMk cId="0" sldId="302"/>
            <ac:spMk id="3" creationId="{00000000-0000-0000-0000-000000000000}"/>
          </ac:spMkLst>
        </pc:spChg>
      </pc:sldChg>
      <pc:sldChg chg="modSp del">
        <pc:chgData name="Rahul Kumar" userId="eaa8108a85f67eff" providerId="LiveId" clId="{5447B7CD-A629-4BFB-A3C0-5A4CA0B3A2EC}" dt="2024-09-01T14:24:24.376" v="521" actId="47"/>
        <pc:sldMkLst>
          <pc:docMk/>
          <pc:sldMk cId="0" sldId="303"/>
        </pc:sldMkLst>
        <pc:spChg chg="mod">
          <ac:chgData name="Rahul Kumar" userId="eaa8108a85f67eff" providerId="LiveId" clId="{5447B7CD-A629-4BFB-A3C0-5A4CA0B3A2EC}" dt="2024-09-01T13:22:16.421" v="0"/>
          <ac:spMkLst>
            <pc:docMk/>
            <pc:sldMk cId="0" sldId="303"/>
            <ac:spMk id="2" creationId="{00000000-0000-0000-0000-000000000000}"/>
          </ac:spMkLst>
        </pc:spChg>
        <pc:spChg chg="mod">
          <ac:chgData name="Rahul Kumar" userId="eaa8108a85f67eff" providerId="LiveId" clId="{5447B7CD-A629-4BFB-A3C0-5A4CA0B3A2EC}" dt="2024-09-01T13:22:16.421" v="0"/>
          <ac:spMkLst>
            <pc:docMk/>
            <pc:sldMk cId="0" sldId="303"/>
            <ac:spMk id="3" creationId="{00000000-0000-0000-0000-000000000000}"/>
          </ac:spMkLst>
        </pc:spChg>
      </pc:sldChg>
      <pc:sldChg chg="modSp del">
        <pc:chgData name="Rahul Kumar" userId="eaa8108a85f67eff" providerId="LiveId" clId="{5447B7CD-A629-4BFB-A3C0-5A4CA0B3A2EC}" dt="2024-09-01T14:28:47.099" v="589" actId="47"/>
        <pc:sldMkLst>
          <pc:docMk/>
          <pc:sldMk cId="0" sldId="304"/>
        </pc:sldMkLst>
        <pc:spChg chg="mod">
          <ac:chgData name="Rahul Kumar" userId="eaa8108a85f67eff" providerId="LiveId" clId="{5447B7CD-A629-4BFB-A3C0-5A4CA0B3A2EC}" dt="2024-09-01T13:22:46.446" v="6"/>
          <ac:spMkLst>
            <pc:docMk/>
            <pc:sldMk cId="0" sldId="304"/>
            <ac:spMk id="2" creationId="{00000000-0000-0000-0000-000000000000}"/>
          </ac:spMkLst>
        </pc:spChg>
        <pc:spChg chg="mod">
          <ac:chgData name="Rahul Kumar" userId="eaa8108a85f67eff" providerId="LiveId" clId="{5447B7CD-A629-4BFB-A3C0-5A4CA0B3A2EC}" dt="2024-09-01T13:22:16.421" v="0"/>
          <ac:spMkLst>
            <pc:docMk/>
            <pc:sldMk cId="0" sldId="304"/>
            <ac:spMk id="3" creationId="{00000000-0000-0000-0000-000000000000}"/>
          </ac:spMkLst>
        </pc:spChg>
        <pc:spChg chg="mod">
          <ac:chgData name="Rahul Kumar" userId="eaa8108a85f67eff" providerId="LiveId" clId="{5447B7CD-A629-4BFB-A3C0-5A4CA0B3A2EC}" dt="2024-09-01T13:22:16.421" v="0"/>
          <ac:spMkLst>
            <pc:docMk/>
            <pc:sldMk cId="0" sldId="304"/>
            <ac:spMk id="4" creationId="{00000000-0000-0000-0000-000000000000}"/>
          </ac:spMkLst>
        </pc:spChg>
      </pc:sldChg>
      <pc:sldChg chg="modSp del">
        <pc:chgData name="Rahul Kumar" userId="eaa8108a85f67eff" providerId="LiveId" clId="{5447B7CD-A629-4BFB-A3C0-5A4CA0B3A2EC}" dt="2024-09-01T14:28:47.099" v="589" actId="47"/>
        <pc:sldMkLst>
          <pc:docMk/>
          <pc:sldMk cId="0" sldId="305"/>
        </pc:sldMkLst>
        <pc:spChg chg="mod">
          <ac:chgData name="Rahul Kumar" userId="eaa8108a85f67eff" providerId="LiveId" clId="{5447B7CD-A629-4BFB-A3C0-5A4CA0B3A2EC}" dt="2024-09-01T13:22:16.421" v="0"/>
          <ac:spMkLst>
            <pc:docMk/>
            <pc:sldMk cId="0" sldId="305"/>
            <ac:spMk id="2" creationId="{00000000-0000-0000-0000-000000000000}"/>
          </ac:spMkLst>
        </pc:spChg>
        <pc:spChg chg="mod">
          <ac:chgData name="Rahul Kumar" userId="eaa8108a85f67eff" providerId="LiveId" clId="{5447B7CD-A629-4BFB-A3C0-5A4CA0B3A2EC}" dt="2024-09-01T13:22:16.421" v="0"/>
          <ac:spMkLst>
            <pc:docMk/>
            <pc:sldMk cId="0" sldId="305"/>
            <ac:spMk id="3" creationId="{00000000-0000-0000-0000-000000000000}"/>
          </ac:spMkLst>
        </pc:spChg>
        <pc:spChg chg="mod">
          <ac:chgData name="Rahul Kumar" userId="eaa8108a85f67eff" providerId="LiveId" clId="{5447B7CD-A629-4BFB-A3C0-5A4CA0B3A2EC}" dt="2024-09-01T13:22:16.421" v="0"/>
          <ac:spMkLst>
            <pc:docMk/>
            <pc:sldMk cId="0" sldId="305"/>
            <ac:spMk id="4" creationId="{00000000-0000-0000-0000-000000000000}"/>
          </ac:spMkLst>
        </pc:spChg>
      </pc:sldChg>
      <pc:sldChg chg="modSp del">
        <pc:chgData name="Rahul Kumar" userId="eaa8108a85f67eff" providerId="LiveId" clId="{5447B7CD-A629-4BFB-A3C0-5A4CA0B3A2EC}" dt="2024-09-01T14:28:47.099" v="589" actId="47"/>
        <pc:sldMkLst>
          <pc:docMk/>
          <pc:sldMk cId="0" sldId="306"/>
        </pc:sldMkLst>
        <pc:spChg chg="mod">
          <ac:chgData name="Rahul Kumar" userId="eaa8108a85f67eff" providerId="LiveId" clId="{5447B7CD-A629-4BFB-A3C0-5A4CA0B3A2EC}" dt="2024-09-01T13:22:46.446" v="6"/>
          <ac:spMkLst>
            <pc:docMk/>
            <pc:sldMk cId="0" sldId="306"/>
            <ac:spMk id="2" creationId="{00000000-0000-0000-0000-000000000000}"/>
          </ac:spMkLst>
        </pc:spChg>
        <pc:spChg chg="mod">
          <ac:chgData name="Rahul Kumar" userId="eaa8108a85f67eff" providerId="LiveId" clId="{5447B7CD-A629-4BFB-A3C0-5A4CA0B3A2EC}" dt="2024-09-01T13:22:46.446" v="6"/>
          <ac:spMkLst>
            <pc:docMk/>
            <pc:sldMk cId="0" sldId="306"/>
            <ac:spMk id="3" creationId="{00000000-0000-0000-0000-000000000000}"/>
          </ac:spMkLst>
        </pc:spChg>
        <pc:spChg chg="mod">
          <ac:chgData name="Rahul Kumar" userId="eaa8108a85f67eff" providerId="LiveId" clId="{5447B7CD-A629-4BFB-A3C0-5A4CA0B3A2EC}" dt="2024-09-01T13:22:16.421" v="0"/>
          <ac:spMkLst>
            <pc:docMk/>
            <pc:sldMk cId="0" sldId="306"/>
            <ac:spMk id="4" creationId="{00000000-0000-0000-0000-000000000000}"/>
          </ac:spMkLst>
        </pc:spChg>
      </pc:sldChg>
      <pc:sldChg chg="modSp del">
        <pc:chgData name="Rahul Kumar" userId="eaa8108a85f67eff" providerId="LiveId" clId="{5447B7CD-A629-4BFB-A3C0-5A4CA0B3A2EC}" dt="2024-09-01T14:32:03.472" v="629" actId="47"/>
        <pc:sldMkLst>
          <pc:docMk/>
          <pc:sldMk cId="0" sldId="307"/>
        </pc:sldMkLst>
        <pc:spChg chg="mod">
          <ac:chgData name="Rahul Kumar" userId="eaa8108a85f67eff" providerId="LiveId" clId="{5447B7CD-A629-4BFB-A3C0-5A4CA0B3A2EC}" dt="2024-09-01T13:22:46.446" v="6"/>
          <ac:spMkLst>
            <pc:docMk/>
            <pc:sldMk cId="0" sldId="307"/>
            <ac:spMk id="2" creationId="{00000000-0000-0000-0000-000000000000}"/>
          </ac:spMkLst>
        </pc:spChg>
        <pc:spChg chg="mod">
          <ac:chgData name="Rahul Kumar" userId="eaa8108a85f67eff" providerId="LiveId" clId="{5447B7CD-A629-4BFB-A3C0-5A4CA0B3A2EC}" dt="2024-09-01T13:22:46.446" v="6"/>
          <ac:spMkLst>
            <pc:docMk/>
            <pc:sldMk cId="0" sldId="307"/>
            <ac:spMk id="3" creationId="{00000000-0000-0000-0000-000000000000}"/>
          </ac:spMkLst>
        </pc:spChg>
      </pc:sldChg>
      <pc:sldChg chg="modSp del modAnim">
        <pc:chgData name="Rahul Kumar" userId="eaa8108a85f67eff" providerId="LiveId" clId="{5447B7CD-A629-4BFB-A3C0-5A4CA0B3A2EC}" dt="2024-09-01T14:36:45.441" v="703" actId="47"/>
        <pc:sldMkLst>
          <pc:docMk/>
          <pc:sldMk cId="0" sldId="309"/>
        </pc:sldMkLst>
        <pc:spChg chg="mod">
          <ac:chgData name="Rahul Kumar" userId="eaa8108a85f67eff" providerId="LiveId" clId="{5447B7CD-A629-4BFB-A3C0-5A4CA0B3A2EC}" dt="2024-09-01T13:22:46.446" v="6"/>
          <ac:spMkLst>
            <pc:docMk/>
            <pc:sldMk cId="0" sldId="309"/>
            <ac:spMk id="2" creationId="{00000000-0000-0000-0000-000000000000}"/>
          </ac:spMkLst>
        </pc:spChg>
        <pc:spChg chg="mod">
          <ac:chgData name="Rahul Kumar" userId="eaa8108a85f67eff" providerId="LiveId" clId="{5447B7CD-A629-4BFB-A3C0-5A4CA0B3A2EC}" dt="2024-09-01T13:22:46.446" v="6"/>
          <ac:spMkLst>
            <pc:docMk/>
            <pc:sldMk cId="0" sldId="309"/>
            <ac:spMk id="3" creationId="{00000000-0000-0000-0000-000000000000}"/>
          </ac:spMkLst>
        </pc:spChg>
      </pc:sldChg>
      <pc:sldChg chg="modSp del">
        <pc:chgData name="Rahul Kumar" userId="eaa8108a85f67eff" providerId="LiveId" clId="{5447B7CD-A629-4BFB-A3C0-5A4CA0B3A2EC}" dt="2024-09-01T14:36:45.441" v="703" actId="47"/>
        <pc:sldMkLst>
          <pc:docMk/>
          <pc:sldMk cId="0" sldId="310"/>
        </pc:sldMkLst>
        <pc:spChg chg="mod">
          <ac:chgData name="Rahul Kumar" userId="eaa8108a85f67eff" providerId="LiveId" clId="{5447B7CD-A629-4BFB-A3C0-5A4CA0B3A2EC}" dt="2024-09-01T13:22:46.446" v="6"/>
          <ac:spMkLst>
            <pc:docMk/>
            <pc:sldMk cId="0" sldId="310"/>
            <ac:spMk id="2" creationId="{00000000-0000-0000-0000-000000000000}"/>
          </ac:spMkLst>
        </pc:spChg>
        <pc:spChg chg="mod">
          <ac:chgData name="Rahul Kumar" userId="eaa8108a85f67eff" providerId="LiveId" clId="{5447B7CD-A629-4BFB-A3C0-5A4CA0B3A2EC}" dt="2024-09-01T13:22:16.421" v="0"/>
          <ac:spMkLst>
            <pc:docMk/>
            <pc:sldMk cId="0" sldId="310"/>
            <ac:spMk id="3" creationId="{00000000-0000-0000-0000-000000000000}"/>
          </ac:spMkLst>
        </pc:spChg>
        <pc:picChg chg="mod">
          <ac:chgData name="Rahul Kumar" userId="eaa8108a85f67eff" providerId="LiveId" clId="{5447B7CD-A629-4BFB-A3C0-5A4CA0B3A2EC}" dt="2024-09-01T13:22:16.421" v="0"/>
          <ac:picMkLst>
            <pc:docMk/>
            <pc:sldMk cId="0" sldId="310"/>
            <ac:picMk id="35842" creationId="{00000000-0000-0000-0000-000000000000}"/>
          </ac:picMkLst>
        </pc:picChg>
      </pc:sldChg>
      <pc:sldChg chg="modSp del">
        <pc:chgData name="Rahul Kumar" userId="eaa8108a85f67eff" providerId="LiveId" clId="{5447B7CD-A629-4BFB-A3C0-5A4CA0B3A2EC}" dt="2024-09-01T14:36:45.441" v="703" actId="47"/>
        <pc:sldMkLst>
          <pc:docMk/>
          <pc:sldMk cId="0" sldId="313"/>
        </pc:sldMkLst>
        <pc:spChg chg="mod">
          <ac:chgData name="Rahul Kumar" userId="eaa8108a85f67eff" providerId="LiveId" clId="{5447B7CD-A629-4BFB-A3C0-5A4CA0B3A2EC}" dt="2024-09-01T13:22:46.446" v="6"/>
          <ac:spMkLst>
            <pc:docMk/>
            <pc:sldMk cId="0" sldId="313"/>
            <ac:spMk id="2" creationId="{00000000-0000-0000-0000-000000000000}"/>
          </ac:spMkLst>
        </pc:spChg>
        <pc:spChg chg="mod">
          <ac:chgData name="Rahul Kumar" userId="eaa8108a85f67eff" providerId="LiveId" clId="{5447B7CD-A629-4BFB-A3C0-5A4CA0B3A2EC}" dt="2024-09-01T13:22:46.446" v="6"/>
          <ac:spMkLst>
            <pc:docMk/>
            <pc:sldMk cId="0" sldId="313"/>
            <ac:spMk id="3" creationId="{00000000-0000-0000-0000-000000000000}"/>
          </ac:spMkLst>
        </pc:spChg>
        <pc:picChg chg="mod">
          <ac:chgData name="Rahul Kumar" userId="eaa8108a85f67eff" providerId="LiveId" clId="{5447B7CD-A629-4BFB-A3C0-5A4CA0B3A2EC}" dt="2024-09-01T13:22:16.421" v="0"/>
          <ac:picMkLst>
            <pc:docMk/>
            <pc:sldMk cId="0" sldId="313"/>
            <ac:picMk id="4" creationId="{00000000-0000-0000-0000-000000000000}"/>
          </ac:picMkLst>
        </pc:picChg>
      </pc:sldChg>
      <pc:sldChg chg="modSp del">
        <pc:chgData name="Rahul Kumar" userId="eaa8108a85f67eff" providerId="LiveId" clId="{5447B7CD-A629-4BFB-A3C0-5A4CA0B3A2EC}" dt="2024-09-01T14:36:45.441" v="703" actId="47"/>
        <pc:sldMkLst>
          <pc:docMk/>
          <pc:sldMk cId="0" sldId="314"/>
        </pc:sldMkLst>
        <pc:spChg chg="mod">
          <ac:chgData name="Rahul Kumar" userId="eaa8108a85f67eff" providerId="LiveId" clId="{5447B7CD-A629-4BFB-A3C0-5A4CA0B3A2EC}" dt="2024-09-01T13:22:46.446" v="6"/>
          <ac:spMkLst>
            <pc:docMk/>
            <pc:sldMk cId="0" sldId="314"/>
            <ac:spMk id="2" creationId="{00000000-0000-0000-0000-000000000000}"/>
          </ac:spMkLst>
        </pc:spChg>
        <pc:spChg chg="mod">
          <ac:chgData name="Rahul Kumar" userId="eaa8108a85f67eff" providerId="LiveId" clId="{5447B7CD-A629-4BFB-A3C0-5A4CA0B3A2EC}" dt="2024-09-01T13:22:46.446" v="6"/>
          <ac:spMkLst>
            <pc:docMk/>
            <pc:sldMk cId="0" sldId="314"/>
            <ac:spMk id="3" creationId="{00000000-0000-0000-0000-000000000000}"/>
          </ac:spMkLst>
        </pc:spChg>
      </pc:sldChg>
      <pc:sldChg chg="modSp del">
        <pc:chgData name="Rahul Kumar" userId="eaa8108a85f67eff" providerId="LiveId" clId="{5447B7CD-A629-4BFB-A3C0-5A4CA0B3A2EC}" dt="2024-09-01T13:36:12.821" v="188" actId="47"/>
        <pc:sldMkLst>
          <pc:docMk/>
          <pc:sldMk cId="0" sldId="316"/>
        </pc:sldMkLst>
        <pc:spChg chg="mod">
          <ac:chgData name="Rahul Kumar" userId="eaa8108a85f67eff" providerId="LiveId" clId="{5447B7CD-A629-4BFB-A3C0-5A4CA0B3A2EC}" dt="2024-09-01T13:22:46.446" v="6"/>
          <ac:spMkLst>
            <pc:docMk/>
            <pc:sldMk cId="0" sldId="316"/>
            <ac:spMk id="9218" creationId="{00000000-0000-0000-0000-000000000000}"/>
          </ac:spMkLst>
        </pc:spChg>
        <pc:spChg chg="mod">
          <ac:chgData name="Rahul Kumar" userId="eaa8108a85f67eff" providerId="LiveId" clId="{5447B7CD-A629-4BFB-A3C0-5A4CA0B3A2EC}" dt="2024-09-01T13:22:16.421" v="0"/>
          <ac:spMkLst>
            <pc:docMk/>
            <pc:sldMk cId="0" sldId="316"/>
            <ac:spMk id="9219" creationId="{00000000-0000-0000-0000-000000000000}"/>
          </ac:spMkLst>
        </pc:spChg>
        <pc:picChg chg="mod">
          <ac:chgData name="Rahul Kumar" userId="eaa8108a85f67eff" providerId="LiveId" clId="{5447B7CD-A629-4BFB-A3C0-5A4CA0B3A2EC}" dt="2024-09-01T13:22:16.421" v="0"/>
          <ac:picMkLst>
            <pc:docMk/>
            <pc:sldMk cId="0" sldId="316"/>
            <ac:picMk id="9220" creationId="{00000000-0000-0000-0000-000000000000}"/>
          </ac:picMkLst>
        </pc:picChg>
      </pc:sldChg>
      <pc:sldChg chg="modSp del mod">
        <pc:chgData name="Rahul Kumar" userId="eaa8108a85f67eff" providerId="LiveId" clId="{5447B7CD-A629-4BFB-A3C0-5A4CA0B3A2EC}" dt="2024-09-01T13:37:53.763" v="233" actId="47"/>
        <pc:sldMkLst>
          <pc:docMk/>
          <pc:sldMk cId="0" sldId="317"/>
        </pc:sldMkLst>
        <pc:spChg chg="mod">
          <ac:chgData name="Rahul Kumar" userId="eaa8108a85f67eff" providerId="LiveId" clId="{5447B7CD-A629-4BFB-A3C0-5A4CA0B3A2EC}" dt="2024-09-01T13:22:46.446" v="6"/>
          <ac:spMkLst>
            <pc:docMk/>
            <pc:sldMk cId="0" sldId="317"/>
            <ac:spMk id="10242" creationId="{00000000-0000-0000-0000-000000000000}"/>
          </ac:spMkLst>
        </pc:spChg>
        <pc:spChg chg="mod">
          <ac:chgData name="Rahul Kumar" userId="eaa8108a85f67eff" providerId="LiveId" clId="{5447B7CD-A629-4BFB-A3C0-5A4CA0B3A2EC}" dt="2024-09-01T13:22:46.575" v="7" actId="27636"/>
          <ac:spMkLst>
            <pc:docMk/>
            <pc:sldMk cId="0" sldId="317"/>
            <ac:spMk id="10243" creationId="{00000000-0000-0000-0000-000000000000}"/>
          </ac:spMkLst>
        </pc:spChg>
        <pc:picChg chg="mod">
          <ac:chgData name="Rahul Kumar" userId="eaa8108a85f67eff" providerId="LiveId" clId="{5447B7CD-A629-4BFB-A3C0-5A4CA0B3A2EC}" dt="2024-09-01T13:22:16.421" v="0"/>
          <ac:picMkLst>
            <pc:docMk/>
            <pc:sldMk cId="0" sldId="317"/>
            <ac:picMk id="10244" creationId="{00000000-0000-0000-0000-000000000000}"/>
          </ac:picMkLst>
        </pc:picChg>
      </pc:sldChg>
      <pc:sldChg chg="modSp del">
        <pc:chgData name="Rahul Kumar" userId="eaa8108a85f67eff" providerId="LiveId" clId="{5447B7CD-A629-4BFB-A3C0-5A4CA0B3A2EC}" dt="2024-09-01T13:42:12.312" v="353" actId="47"/>
        <pc:sldMkLst>
          <pc:docMk/>
          <pc:sldMk cId="0" sldId="318"/>
        </pc:sldMkLst>
        <pc:spChg chg="mod">
          <ac:chgData name="Rahul Kumar" userId="eaa8108a85f67eff" providerId="LiveId" clId="{5447B7CD-A629-4BFB-A3C0-5A4CA0B3A2EC}" dt="2024-09-01T13:22:46.446" v="6"/>
          <ac:spMkLst>
            <pc:docMk/>
            <pc:sldMk cId="0" sldId="318"/>
            <ac:spMk id="13314" creationId="{00000000-0000-0000-0000-000000000000}"/>
          </ac:spMkLst>
        </pc:spChg>
        <pc:spChg chg="mod">
          <ac:chgData name="Rahul Kumar" userId="eaa8108a85f67eff" providerId="LiveId" clId="{5447B7CD-A629-4BFB-A3C0-5A4CA0B3A2EC}" dt="2024-09-01T13:22:46.446" v="6"/>
          <ac:spMkLst>
            <pc:docMk/>
            <pc:sldMk cId="0" sldId="318"/>
            <ac:spMk id="13315" creationId="{00000000-0000-0000-0000-000000000000}"/>
          </ac:spMkLst>
        </pc:spChg>
        <pc:spChg chg="mod">
          <ac:chgData name="Rahul Kumar" userId="eaa8108a85f67eff" providerId="LiveId" clId="{5447B7CD-A629-4BFB-A3C0-5A4CA0B3A2EC}" dt="2024-09-01T13:22:16.421" v="0"/>
          <ac:spMkLst>
            <pc:docMk/>
            <pc:sldMk cId="0" sldId="318"/>
            <ac:spMk id="13316" creationId="{00000000-0000-0000-0000-000000000000}"/>
          </ac:spMkLst>
        </pc:spChg>
      </pc:sldChg>
      <pc:sldChg chg="modSp del">
        <pc:chgData name="Rahul Kumar" userId="eaa8108a85f67eff" providerId="LiveId" clId="{5447B7CD-A629-4BFB-A3C0-5A4CA0B3A2EC}" dt="2024-09-01T14:20:31.275" v="456" actId="47"/>
        <pc:sldMkLst>
          <pc:docMk/>
          <pc:sldMk cId="0" sldId="319"/>
        </pc:sldMkLst>
        <pc:spChg chg="mod">
          <ac:chgData name="Rahul Kumar" userId="eaa8108a85f67eff" providerId="LiveId" clId="{5447B7CD-A629-4BFB-A3C0-5A4CA0B3A2EC}" dt="2024-09-01T13:22:46.446" v="6"/>
          <ac:spMkLst>
            <pc:docMk/>
            <pc:sldMk cId="0" sldId="319"/>
            <ac:spMk id="2" creationId="{00000000-0000-0000-0000-000000000000}"/>
          </ac:spMkLst>
        </pc:spChg>
        <pc:spChg chg="mod">
          <ac:chgData name="Rahul Kumar" userId="eaa8108a85f67eff" providerId="LiveId" clId="{5447B7CD-A629-4BFB-A3C0-5A4CA0B3A2EC}" dt="2024-09-01T13:22:16.421" v="0"/>
          <ac:spMkLst>
            <pc:docMk/>
            <pc:sldMk cId="0" sldId="319"/>
            <ac:spMk id="55298" creationId="{00000000-0000-0000-0000-000000000000}"/>
          </ac:spMkLst>
        </pc:spChg>
        <pc:spChg chg="mod">
          <ac:chgData name="Rahul Kumar" userId="eaa8108a85f67eff" providerId="LiveId" clId="{5447B7CD-A629-4BFB-A3C0-5A4CA0B3A2EC}" dt="2024-09-01T13:22:16.421" v="0"/>
          <ac:spMkLst>
            <pc:docMk/>
            <pc:sldMk cId="0" sldId="319"/>
            <ac:spMk id="55300" creationId="{00000000-0000-0000-0000-000000000000}"/>
          </ac:spMkLst>
        </pc:spChg>
        <pc:spChg chg="mod">
          <ac:chgData name="Rahul Kumar" userId="eaa8108a85f67eff" providerId="LiveId" clId="{5447B7CD-A629-4BFB-A3C0-5A4CA0B3A2EC}" dt="2024-09-01T13:22:16.421" v="0"/>
          <ac:spMkLst>
            <pc:docMk/>
            <pc:sldMk cId="0" sldId="319"/>
            <ac:spMk id="55302" creationId="{00000000-0000-0000-0000-000000000000}"/>
          </ac:spMkLst>
        </pc:spChg>
        <pc:picChg chg="mod">
          <ac:chgData name="Rahul Kumar" userId="eaa8108a85f67eff" providerId="LiveId" clId="{5447B7CD-A629-4BFB-A3C0-5A4CA0B3A2EC}" dt="2024-09-01T13:22:16.421" v="0"/>
          <ac:picMkLst>
            <pc:docMk/>
            <pc:sldMk cId="0" sldId="319"/>
            <ac:picMk id="9" creationId="{00000000-0000-0000-0000-000000000000}"/>
          </ac:picMkLst>
        </pc:picChg>
        <pc:picChg chg="mod">
          <ac:chgData name="Rahul Kumar" userId="eaa8108a85f67eff" providerId="LiveId" clId="{5447B7CD-A629-4BFB-A3C0-5A4CA0B3A2EC}" dt="2024-09-01T13:22:16.421" v="0"/>
          <ac:picMkLst>
            <pc:docMk/>
            <pc:sldMk cId="0" sldId="319"/>
            <ac:picMk id="33794" creationId="{00000000-0000-0000-0000-000000000000}"/>
          </ac:picMkLst>
        </pc:picChg>
        <pc:picChg chg="mod">
          <ac:chgData name="Rahul Kumar" userId="eaa8108a85f67eff" providerId="LiveId" clId="{5447B7CD-A629-4BFB-A3C0-5A4CA0B3A2EC}" dt="2024-09-01T13:22:16.421" v="0"/>
          <ac:picMkLst>
            <pc:docMk/>
            <pc:sldMk cId="0" sldId="319"/>
            <ac:picMk id="33796" creationId="{00000000-0000-0000-0000-000000000000}"/>
          </ac:picMkLst>
        </pc:picChg>
        <pc:picChg chg="mod">
          <ac:chgData name="Rahul Kumar" userId="eaa8108a85f67eff" providerId="LiveId" clId="{5447B7CD-A629-4BFB-A3C0-5A4CA0B3A2EC}" dt="2024-09-01T13:22:16.421" v="0"/>
          <ac:picMkLst>
            <pc:docMk/>
            <pc:sldMk cId="0" sldId="319"/>
            <ac:picMk id="55304" creationId="{00000000-0000-0000-0000-000000000000}"/>
          </ac:picMkLst>
        </pc:picChg>
      </pc:sldChg>
      <pc:sldChg chg="modSp del">
        <pc:chgData name="Rahul Kumar" userId="eaa8108a85f67eff" providerId="LiveId" clId="{5447B7CD-A629-4BFB-A3C0-5A4CA0B3A2EC}" dt="2024-09-01T14:20:31.275" v="456" actId="47"/>
        <pc:sldMkLst>
          <pc:docMk/>
          <pc:sldMk cId="0" sldId="320"/>
        </pc:sldMkLst>
        <pc:spChg chg="mod">
          <ac:chgData name="Rahul Kumar" userId="eaa8108a85f67eff" providerId="LiveId" clId="{5447B7CD-A629-4BFB-A3C0-5A4CA0B3A2EC}" dt="2024-09-01T13:22:46.446" v="6"/>
          <ac:spMkLst>
            <pc:docMk/>
            <pc:sldMk cId="0" sldId="320"/>
            <ac:spMk id="19458" creationId="{00000000-0000-0000-0000-000000000000}"/>
          </ac:spMkLst>
        </pc:spChg>
        <pc:spChg chg="mod">
          <ac:chgData name="Rahul Kumar" userId="eaa8108a85f67eff" providerId="LiveId" clId="{5447B7CD-A629-4BFB-A3C0-5A4CA0B3A2EC}" dt="2024-09-01T13:22:16.421" v="0"/>
          <ac:spMkLst>
            <pc:docMk/>
            <pc:sldMk cId="0" sldId="320"/>
            <ac:spMk id="19459" creationId="{00000000-0000-0000-0000-000000000000}"/>
          </ac:spMkLst>
        </pc:spChg>
        <pc:spChg chg="mod">
          <ac:chgData name="Rahul Kumar" userId="eaa8108a85f67eff" providerId="LiveId" clId="{5447B7CD-A629-4BFB-A3C0-5A4CA0B3A2EC}" dt="2024-09-01T13:22:16.421" v="0"/>
          <ac:spMkLst>
            <pc:docMk/>
            <pc:sldMk cId="0" sldId="320"/>
            <ac:spMk id="19460" creationId="{00000000-0000-0000-0000-000000000000}"/>
          </ac:spMkLst>
        </pc:spChg>
        <pc:picChg chg="mod">
          <ac:chgData name="Rahul Kumar" userId="eaa8108a85f67eff" providerId="LiveId" clId="{5447B7CD-A629-4BFB-A3C0-5A4CA0B3A2EC}" dt="2024-09-01T13:22:16.421" v="0"/>
          <ac:picMkLst>
            <pc:docMk/>
            <pc:sldMk cId="0" sldId="320"/>
            <ac:picMk id="19461" creationId="{00000000-0000-0000-0000-000000000000}"/>
          </ac:picMkLst>
        </pc:picChg>
      </pc:sldChg>
      <pc:sldChg chg="modSp del mod ord">
        <pc:chgData name="Rahul Kumar" userId="eaa8108a85f67eff" providerId="LiveId" clId="{5447B7CD-A629-4BFB-A3C0-5A4CA0B3A2EC}" dt="2024-09-01T14:24:24.376" v="521" actId="47"/>
        <pc:sldMkLst>
          <pc:docMk/>
          <pc:sldMk cId="0" sldId="321"/>
        </pc:sldMkLst>
        <pc:spChg chg="mod">
          <ac:chgData name="Rahul Kumar" userId="eaa8108a85f67eff" providerId="LiveId" clId="{5447B7CD-A629-4BFB-A3C0-5A4CA0B3A2EC}" dt="2024-09-01T13:22:46.446" v="6"/>
          <ac:spMkLst>
            <pc:docMk/>
            <pc:sldMk cId="0" sldId="321"/>
            <ac:spMk id="21506" creationId="{00000000-0000-0000-0000-000000000000}"/>
          </ac:spMkLst>
        </pc:spChg>
        <pc:spChg chg="mod">
          <ac:chgData name="Rahul Kumar" userId="eaa8108a85f67eff" providerId="LiveId" clId="{5447B7CD-A629-4BFB-A3C0-5A4CA0B3A2EC}" dt="2024-09-01T13:22:16.421" v="0"/>
          <ac:spMkLst>
            <pc:docMk/>
            <pc:sldMk cId="0" sldId="321"/>
            <ac:spMk id="21507" creationId="{00000000-0000-0000-0000-000000000000}"/>
          </ac:spMkLst>
        </pc:spChg>
        <pc:spChg chg="mod">
          <ac:chgData name="Rahul Kumar" userId="eaa8108a85f67eff" providerId="LiveId" clId="{5447B7CD-A629-4BFB-A3C0-5A4CA0B3A2EC}" dt="2024-09-01T13:22:47.097" v="8" actId="27636"/>
          <ac:spMkLst>
            <pc:docMk/>
            <pc:sldMk cId="0" sldId="321"/>
            <ac:spMk id="21508" creationId="{00000000-0000-0000-0000-000000000000}"/>
          </ac:spMkLst>
        </pc:spChg>
      </pc:sldChg>
      <pc:sldChg chg="modSp del mod">
        <pc:chgData name="Rahul Kumar" userId="eaa8108a85f67eff" providerId="LiveId" clId="{5447B7CD-A629-4BFB-A3C0-5A4CA0B3A2EC}" dt="2024-09-01T14:25:24.546" v="528" actId="47"/>
        <pc:sldMkLst>
          <pc:docMk/>
          <pc:sldMk cId="0" sldId="322"/>
        </pc:sldMkLst>
        <pc:spChg chg="mod">
          <ac:chgData name="Rahul Kumar" userId="eaa8108a85f67eff" providerId="LiveId" clId="{5447B7CD-A629-4BFB-A3C0-5A4CA0B3A2EC}" dt="2024-09-01T13:22:46.446" v="6"/>
          <ac:spMkLst>
            <pc:docMk/>
            <pc:sldMk cId="0" sldId="322"/>
            <ac:spMk id="24578" creationId="{00000000-0000-0000-0000-000000000000}"/>
          </ac:spMkLst>
        </pc:spChg>
        <pc:spChg chg="mod">
          <ac:chgData name="Rahul Kumar" userId="eaa8108a85f67eff" providerId="LiveId" clId="{5447B7CD-A629-4BFB-A3C0-5A4CA0B3A2EC}" dt="2024-09-01T13:22:16.421" v="0"/>
          <ac:spMkLst>
            <pc:docMk/>
            <pc:sldMk cId="0" sldId="322"/>
            <ac:spMk id="24579" creationId="{00000000-0000-0000-0000-000000000000}"/>
          </ac:spMkLst>
        </pc:spChg>
        <pc:spChg chg="mod">
          <ac:chgData name="Rahul Kumar" userId="eaa8108a85f67eff" providerId="LiveId" clId="{5447B7CD-A629-4BFB-A3C0-5A4CA0B3A2EC}" dt="2024-09-01T13:22:47.111" v="9" actId="27636"/>
          <ac:spMkLst>
            <pc:docMk/>
            <pc:sldMk cId="0" sldId="322"/>
            <ac:spMk id="24582" creationId="{00000000-0000-0000-0000-000000000000}"/>
          </ac:spMkLst>
        </pc:spChg>
        <pc:picChg chg="mod">
          <ac:chgData name="Rahul Kumar" userId="eaa8108a85f67eff" providerId="LiveId" clId="{5447B7CD-A629-4BFB-A3C0-5A4CA0B3A2EC}" dt="2024-09-01T13:22:16.421" v="0"/>
          <ac:picMkLst>
            <pc:docMk/>
            <pc:sldMk cId="0" sldId="322"/>
            <ac:picMk id="24580" creationId="{00000000-0000-0000-0000-000000000000}"/>
          </ac:picMkLst>
        </pc:picChg>
        <pc:picChg chg="mod">
          <ac:chgData name="Rahul Kumar" userId="eaa8108a85f67eff" providerId="LiveId" clId="{5447B7CD-A629-4BFB-A3C0-5A4CA0B3A2EC}" dt="2024-09-01T13:22:16.421" v="0"/>
          <ac:picMkLst>
            <pc:docMk/>
            <pc:sldMk cId="0" sldId="322"/>
            <ac:picMk id="24581" creationId="{00000000-0000-0000-0000-000000000000}"/>
          </ac:picMkLst>
        </pc:picChg>
      </pc:sldChg>
      <pc:sldChg chg="modSp del">
        <pc:chgData name="Rahul Kumar" userId="eaa8108a85f67eff" providerId="LiveId" clId="{5447B7CD-A629-4BFB-A3C0-5A4CA0B3A2EC}" dt="2024-09-01T14:25:24.546" v="528" actId="47"/>
        <pc:sldMkLst>
          <pc:docMk/>
          <pc:sldMk cId="0" sldId="323"/>
        </pc:sldMkLst>
        <pc:spChg chg="mod">
          <ac:chgData name="Rahul Kumar" userId="eaa8108a85f67eff" providerId="LiveId" clId="{5447B7CD-A629-4BFB-A3C0-5A4CA0B3A2EC}" dt="2024-09-01T13:22:46.446" v="6"/>
          <ac:spMkLst>
            <pc:docMk/>
            <pc:sldMk cId="0" sldId="323"/>
            <ac:spMk id="25602" creationId="{00000000-0000-0000-0000-000000000000}"/>
          </ac:spMkLst>
        </pc:spChg>
        <pc:spChg chg="mod">
          <ac:chgData name="Rahul Kumar" userId="eaa8108a85f67eff" providerId="LiveId" clId="{5447B7CD-A629-4BFB-A3C0-5A4CA0B3A2EC}" dt="2024-09-01T13:22:16.421" v="0"/>
          <ac:spMkLst>
            <pc:docMk/>
            <pc:sldMk cId="0" sldId="323"/>
            <ac:spMk id="25603" creationId="{00000000-0000-0000-0000-000000000000}"/>
          </ac:spMkLst>
        </pc:spChg>
        <pc:spChg chg="mod">
          <ac:chgData name="Rahul Kumar" userId="eaa8108a85f67eff" providerId="LiveId" clId="{5447B7CD-A629-4BFB-A3C0-5A4CA0B3A2EC}" dt="2024-09-01T13:22:16.421" v="0"/>
          <ac:spMkLst>
            <pc:docMk/>
            <pc:sldMk cId="0" sldId="323"/>
            <ac:spMk id="25604" creationId="{00000000-0000-0000-0000-000000000000}"/>
          </ac:spMkLst>
        </pc:spChg>
        <pc:picChg chg="mod">
          <ac:chgData name="Rahul Kumar" userId="eaa8108a85f67eff" providerId="LiveId" clId="{5447B7CD-A629-4BFB-A3C0-5A4CA0B3A2EC}" dt="2024-09-01T13:22:16.421" v="0"/>
          <ac:picMkLst>
            <pc:docMk/>
            <pc:sldMk cId="0" sldId="323"/>
            <ac:picMk id="25605" creationId="{00000000-0000-0000-0000-000000000000}"/>
          </ac:picMkLst>
        </pc:picChg>
        <pc:picChg chg="mod">
          <ac:chgData name="Rahul Kumar" userId="eaa8108a85f67eff" providerId="LiveId" clId="{5447B7CD-A629-4BFB-A3C0-5A4CA0B3A2EC}" dt="2024-09-01T13:22:16.421" v="0"/>
          <ac:picMkLst>
            <pc:docMk/>
            <pc:sldMk cId="0" sldId="323"/>
            <ac:picMk id="25606" creationId="{00000000-0000-0000-0000-000000000000}"/>
          </ac:picMkLst>
        </pc:picChg>
      </pc:sldChg>
      <pc:sldChg chg="delSp modSp del mod">
        <pc:chgData name="Rahul Kumar" userId="eaa8108a85f67eff" providerId="LiveId" clId="{5447B7CD-A629-4BFB-A3C0-5A4CA0B3A2EC}" dt="2024-09-01T14:28:47.099" v="589" actId="47"/>
        <pc:sldMkLst>
          <pc:docMk/>
          <pc:sldMk cId="0" sldId="324"/>
        </pc:sldMkLst>
        <pc:spChg chg="del mod">
          <ac:chgData name="Rahul Kumar" userId="eaa8108a85f67eff" providerId="LiveId" clId="{5447B7CD-A629-4BFB-A3C0-5A4CA0B3A2EC}" dt="2024-09-01T14:26:31.364" v="550" actId="478"/>
          <ac:spMkLst>
            <pc:docMk/>
            <pc:sldMk cId="0" sldId="324"/>
            <ac:spMk id="6" creationId="{00000000-0000-0000-0000-000000000000}"/>
          </ac:spMkLst>
        </pc:spChg>
        <pc:spChg chg="del mod">
          <ac:chgData name="Rahul Kumar" userId="eaa8108a85f67eff" providerId="LiveId" clId="{5447B7CD-A629-4BFB-A3C0-5A4CA0B3A2EC}" dt="2024-09-01T14:26:36.094" v="551" actId="478"/>
          <ac:spMkLst>
            <pc:docMk/>
            <pc:sldMk cId="0" sldId="324"/>
            <ac:spMk id="7" creationId="{00000000-0000-0000-0000-000000000000}"/>
          </ac:spMkLst>
        </pc:spChg>
        <pc:spChg chg="del mod">
          <ac:chgData name="Rahul Kumar" userId="eaa8108a85f67eff" providerId="LiveId" clId="{5447B7CD-A629-4BFB-A3C0-5A4CA0B3A2EC}" dt="2024-09-01T14:26:38.966" v="552" actId="478"/>
          <ac:spMkLst>
            <pc:docMk/>
            <pc:sldMk cId="0" sldId="324"/>
            <ac:spMk id="8" creationId="{00000000-0000-0000-0000-000000000000}"/>
          </ac:spMkLst>
        </pc:spChg>
        <pc:spChg chg="mod">
          <ac:chgData name="Rahul Kumar" userId="eaa8108a85f67eff" providerId="LiveId" clId="{5447B7CD-A629-4BFB-A3C0-5A4CA0B3A2EC}" dt="2024-09-01T13:22:16.421" v="0"/>
          <ac:spMkLst>
            <pc:docMk/>
            <pc:sldMk cId="0" sldId="324"/>
            <ac:spMk id="2052" creationId="{00000000-0000-0000-0000-000000000000}"/>
          </ac:spMkLst>
        </pc:spChg>
        <pc:spChg chg="mod">
          <ac:chgData name="Rahul Kumar" userId="eaa8108a85f67eff" providerId="LiveId" clId="{5447B7CD-A629-4BFB-A3C0-5A4CA0B3A2EC}" dt="2024-09-01T13:22:16.421" v="0"/>
          <ac:spMkLst>
            <pc:docMk/>
            <pc:sldMk cId="0" sldId="324"/>
            <ac:spMk id="2056" creationId="{00000000-0000-0000-0000-000000000000}"/>
          </ac:spMkLst>
        </pc:spChg>
        <pc:graphicFrameChg chg="mod">
          <ac:chgData name="Rahul Kumar" userId="eaa8108a85f67eff" providerId="LiveId" clId="{5447B7CD-A629-4BFB-A3C0-5A4CA0B3A2EC}" dt="2024-09-01T13:22:16.421" v="0"/>
          <ac:graphicFrameMkLst>
            <pc:docMk/>
            <pc:sldMk cId="0" sldId="324"/>
            <ac:graphicFrameMk id="2050" creationId="{00000000-0000-0000-0000-000000000000}"/>
          </ac:graphicFrameMkLst>
        </pc:graphicFrameChg>
        <pc:graphicFrameChg chg="mod">
          <ac:chgData name="Rahul Kumar" userId="eaa8108a85f67eff" providerId="LiveId" clId="{5447B7CD-A629-4BFB-A3C0-5A4CA0B3A2EC}" dt="2024-09-01T13:22:16.421" v="0"/>
          <ac:graphicFrameMkLst>
            <pc:docMk/>
            <pc:sldMk cId="0" sldId="324"/>
            <ac:graphicFrameMk id="2051" creationId="{00000000-0000-0000-0000-000000000000}"/>
          </ac:graphicFrameMkLst>
        </pc:graphicFrameChg>
      </pc:sldChg>
      <pc:sldChg chg="modSp del">
        <pc:chgData name="Rahul Kumar" userId="eaa8108a85f67eff" providerId="LiveId" clId="{5447B7CD-A629-4BFB-A3C0-5A4CA0B3A2EC}" dt="2024-09-01T14:28:47.099" v="589" actId="47"/>
        <pc:sldMkLst>
          <pc:docMk/>
          <pc:sldMk cId="0" sldId="325"/>
        </pc:sldMkLst>
        <pc:spChg chg="mod">
          <ac:chgData name="Rahul Kumar" userId="eaa8108a85f67eff" providerId="LiveId" clId="{5447B7CD-A629-4BFB-A3C0-5A4CA0B3A2EC}" dt="2024-09-01T13:22:46.446" v="6"/>
          <ac:spMkLst>
            <pc:docMk/>
            <pc:sldMk cId="0" sldId="325"/>
            <ac:spMk id="28674" creationId="{00000000-0000-0000-0000-000000000000}"/>
          </ac:spMkLst>
        </pc:spChg>
        <pc:spChg chg="mod">
          <ac:chgData name="Rahul Kumar" userId="eaa8108a85f67eff" providerId="LiveId" clId="{5447B7CD-A629-4BFB-A3C0-5A4CA0B3A2EC}" dt="2024-09-01T13:22:16.421" v="0"/>
          <ac:spMkLst>
            <pc:docMk/>
            <pc:sldMk cId="0" sldId="325"/>
            <ac:spMk id="28675" creationId="{00000000-0000-0000-0000-000000000000}"/>
          </ac:spMkLst>
        </pc:spChg>
        <pc:spChg chg="mod">
          <ac:chgData name="Rahul Kumar" userId="eaa8108a85f67eff" providerId="LiveId" clId="{5447B7CD-A629-4BFB-A3C0-5A4CA0B3A2EC}" dt="2024-09-01T13:22:16.421" v="0"/>
          <ac:spMkLst>
            <pc:docMk/>
            <pc:sldMk cId="0" sldId="325"/>
            <ac:spMk id="28676" creationId="{00000000-0000-0000-0000-000000000000}"/>
          </ac:spMkLst>
        </pc:spChg>
        <pc:picChg chg="mod">
          <ac:chgData name="Rahul Kumar" userId="eaa8108a85f67eff" providerId="LiveId" clId="{5447B7CD-A629-4BFB-A3C0-5A4CA0B3A2EC}" dt="2024-09-01T13:22:16.421" v="0"/>
          <ac:picMkLst>
            <pc:docMk/>
            <pc:sldMk cId="0" sldId="325"/>
            <ac:picMk id="28677" creationId="{00000000-0000-0000-0000-000000000000}"/>
          </ac:picMkLst>
        </pc:picChg>
        <pc:picChg chg="mod">
          <ac:chgData name="Rahul Kumar" userId="eaa8108a85f67eff" providerId="LiveId" clId="{5447B7CD-A629-4BFB-A3C0-5A4CA0B3A2EC}" dt="2024-09-01T13:22:16.421" v="0"/>
          <ac:picMkLst>
            <pc:docMk/>
            <pc:sldMk cId="0" sldId="325"/>
            <ac:picMk id="28678" creationId="{00000000-0000-0000-0000-000000000000}"/>
          </ac:picMkLst>
        </pc:picChg>
      </pc:sldChg>
      <pc:sldChg chg="modSp del">
        <pc:chgData name="Rahul Kumar" userId="eaa8108a85f67eff" providerId="LiveId" clId="{5447B7CD-A629-4BFB-A3C0-5A4CA0B3A2EC}" dt="2024-09-01T14:36:45.441" v="703" actId="47"/>
        <pc:sldMkLst>
          <pc:docMk/>
          <pc:sldMk cId="0" sldId="326"/>
        </pc:sldMkLst>
        <pc:picChg chg="mod">
          <ac:chgData name="Rahul Kumar" userId="eaa8108a85f67eff" providerId="LiveId" clId="{5447B7CD-A629-4BFB-A3C0-5A4CA0B3A2EC}" dt="2024-09-01T13:22:16.421" v="0"/>
          <ac:picMkLst>
            <pc:docMk/>
            <pc:sldMk cId="0" sldId="326"/>
            <ac:picMk id="37895" creationId="{00000000-0000-0000-0000-000000000000}"/>
          </ac:picMkLst>
        </pc:picChg>
      </pc:sldChg>
      <pc:sldChg chg="modSp del">
        <pc:chgData name="Rahul Kumar" userId="eaa8108a85f67eff" providerId="LiveId" clId="{5447B7CD-A629-4BFB-A3C0-5A4CA0B3A2EC}" dt="2024-09-01T14:20:31.275" v="456" actId="47"/>
        <pc:sldMkLst>
          <pc:docMk/>
          <pc:sldMk cId="0" sldId="327"/>
        </pc:sldMkLst>
        <pc:spChg chg="mod">
          <ac:chgData name="Rahul Kumar" userId="eaa8108a85f67eff" providerId="LiveId" clId="{5447B7CD-A629-4BFB-A3C0-5A4CA0B3A2EC}" dt="2024-09-01T13:22:46.446" v="6"/>
          <ac:spMkLst>
            <pc:docMk/>
            <pc:sldMk cId="0" sldId="327"/>
            <ac:spMk id="2" creationId="{00000000-0000-0000-0000-000000000000}"/>
          </ac:spMkLst>
        </pc:spChg>
        <pc:picChg chg="mod">
          <ac:chgData name="Rahul Kumar" userId="eaa8108a85f67eff" providerId="LiveId" clId="{5447B7CD-A629-4BFB-A3C0-5A4CA0B3A2EC}" dt="2024-09-01T13:22:16.421" v="0"/>
          <ac:picMkLst>
            <pc:docMk/>
            <pc:sldMk cId="0" sldId="327"/>
            <ac:picMk id="4" creationId="{00000000-0000-0000-0000-000000000000}"/>
          </ac:picMkLst>
        </pc:picChg>
      </pc:sldChg>
      <pc:sldChg chg="modSp del">
        <pc:chgData name="Rahul Kumar" userId="eaa8108a85f67eff" providerId="LiveId" clId="{5447B7CD-A629-4BFB-A3C0-5A4CA0B3A2EC}" dt="2024-09-01T14:36:45.441" v="703" actId="47"/>
        <pc:sldMkLst>
          <pc:docMk/>
          <pc:sldMk cId="0" sldId="328"/>
        </pc:sldMkLst>
        <pc:spChg chg="mod">
          <ac:chgData name="Rahul Kumar" userId="eaa8108a85f67eff" providerId="LiveId" clId="{5447B7CD-A629-4BFB-A3C0-5A4CA0B3A2EC}" dt="2024-09-01T13:22:46.446" v="6"/>
          <ac:spMkLst>
            <pc:docMk/>
            <pc:sldMk cId="0" sldId="328"/>
            <ac:spMk id="34818" creationId="{00000000-0000-0000-0000-000000000000}"/>
          </ac:spMkLst>
        </pc:spChg>
        <pc:spChg chg="mod">
          <ac:chgData name="Rahul Kumar" userId="eaa8108a85f67eff" providerId="LiveId" clId="{5447B7CD-A629-4BFB-A3C0-5A4CA0B3A2EC}" dt="2024-09-01T13:22:46.446" v="6"/>
          <ac:spMkLst>
            <pc:docMk/>
            <pc:sldMk cId="0" sldId="328"/>
            <ac:spMk id="34819" creationId="{00000000-0000-0000-0000-000000000000}"/>
          </ac:spMkLst>
        </pc:spChg>
        <pc:spChg chg="mod">
          <ac:chgData name="Rahul Kumar" userId="eaa8108a85f67eff" providerId="LiveId" clId="{5447B7CD-A629-4BFB-A3C0-5A4CA0B3A2EC}" dt="2024-09-01T13:22:16.421" v="0"/>
          <ac:spMkLst>
            <pc:docMk/>
            <pc:sldMk cId="0" sldId="328"/>
            <ac:spMk id="34820" creationId="{00000000-0000-0000-0000-000000000000}"/>
          </ac:spMkLst>
        </pc:spChg>
        <pc:spChg chg="mod">
          <ac:chgData name="Rahul Kumar" userId="eaa8108a85f67eff" providerId="LiveId" clId="{5447B7CD-A629-4BFB-A3C0-5A4CA0B3A2EC}" dt="2024-09-01T13:22:16.421" v="0"/>
          <ac:spMkLst>
            <pc:docMk/>
            <pc:sldMk cId="0" sldId="328"/>
            <ac:spMk id="34821" creationId="{00000000-0000-0000-0000-000000000000}"/>
          </ac:spMkLst>
        </pc:spChg>
        <pc:spChg chg="mod">
          <ac:chgData name="Rahul Kumar" userId="eaa8108a85f67eff" providerId="LiveId" clId="{5447B7CD-A629-4BFB-A3C0-5A4CA0B3A2EC}" dt="2024-09-01T13:22:16.421" v="0"/>
          <ac:spMkLst>
            <pc:docMk/>
            <pc:sldMk cId="0" sldId="328"/>
            <ac:spMk id="34822" creationId="{00000000-0000-0000-0000-000000000000}"/>
          </ac:spMkLst>
        </pc:spChg>
        <pc:picChg chg="mod">
          <ac:chgData name="Rahul Kumar" userId="eaa8108a85f67eff" providerId="LiveId" clId="{5447B7CD-A629-4BFB-A3C0-5A4CA0B3A2EC}" dt="2024-09-01T13:22:16.421" v="0"/>
          <ac:picMkLst>
            <pc:docMk/>
            <pc:sldMk cId="0" sldId="328"/>
            <ac:picMk id="34823" creationId="{00000000-0000-0000-0000-000000000000}"/>
          </ac:picMkLst>
        </pc:picChg>
        <pc:picChg chg="mod">
          <ac:chgData name="Rahul Kumar" userId="eaa8108a85f67eff" providerId="LiveId" clId="{5447B7CD-A629-4BFB-A3C0-5A4CA0B3A2EC}" dt="2024-09-01T13:22:16.421" v="0"/>
          <ac:picMkLst>
            <pc:docMk/>
            <pc:sldMk cId="0" sldId="328"/>
            <ac:picMk id="34824" creationId="{00000000-0000-0000-0000-000000000000}"/>
          </ac:picMkLst>
        </pc:picChg>
      </pc:sldChg>
      <pc:sldChg chg="modSp del">
        <pc:chgData name="Rahul Kumar" userId="eaa8108a85f67eff" providerId="LiveId" clId="{5447B7CD-A629-4BFB-A3C0-5A4CA0B3A2EC}" dt="2024-09-01T14:36:45.441" v="703" actId="47"/>
        <pc:sldMkLst>
          <pc:docMk/>
          <pc:sldMk cId="0" sldId="329"/>
        </pc:sldMkLst>
        <pc:spChg chg="mod">
          <ac:chgData name="Rahul Kumar" userId="eaa8108a85f67eff" providerId="LiveId" clId="{5447B7CD-A629-4BFB-A3C0-5A4CA0B3A2EC}" dt="2024-09-01T13:22:46.446" v="6"/>
          <ac:spMkLst>
            <pc:docMk/>
            <pc:sldMk cId="0" sldId="329"/>
            <ac:spMk id="32770" creationId="{00000000-0000-0000-0000-000000000000}"/>
          </ac:spMkLst>
        </pc:spChg>
        <pc:picChg chg="mod">
          <ac:chgData name="Rahul Kumar" userId="eaa8108a85f67eff" providerId="LiveId" clId="{5447B7CD-A629-4BFB-A3C0-5A4CA0B3A2EC}" dt="2024-09-01T13:22:16.421" v="0"/>
          <ac:picMkLst>
            <pc:docMk/>
            <pc:sldMk cId="0" sldId="329"/>
            <ac:picMk id="32774" creationId="{00000000-0000-0000-0000-000000000000}"/>
          </ac:picMkLst>
        </pc:picChg>
        <pc:picChg chg="mod">
          <ac:chgData name="Rahul Kumar" userId="eaa8108a85f67eff" providerId="LiveId" clId="{5447B7CD-A629-4BFB-A3C0-5A4CA0B3A2EC}" dt="2024-09-01T13:22:16.421" v="0"/>
          <ac:picMkLst>
            <pc:docMk/>
            <pc:sldMk cId="0" sldId="329"/>
            <ac:picMk id="32775" creationId="{00000000-0000-0000-0000-000000000000}"/>
          </ac:picMkLst>
        </pc:picChg>
        <pc:picChg chg="mod">
          <ac:chgData name="Rahul Kumar" userId="eaa8108a85f67eff" providerId="LiveId" clId="{5447B7CD-A629-4BFB-A3C0-5A4CA0B3A2EC}" dt="2024-09-01T13:22:16.421" v="0"/>
          <ac:picMkLst>
            <pc:docMk/>
            <pc:sldMk cId="0" sldId="329"/>
            <ac:picMk id="32776" creationId="{00000000-0000-0000-0000-000000000000}"/>
          </ac:picMkLst>
        </pc:picChg>
        <pc:picChg chg="mod">
          <ac:chgData name="Rahul Kumar" userId="eaa8108a85f67eff" providerId="LiveId" clId="{5447B7CD-A629-4BFB-A3C0-5A4CA0B3A2EC}" dt="2024-09-01T13:22:16.421" v="0"/>
          <ac:picMkLst>
            <pc:docMk/>
            <pc:sldMk cId="0" sldId="329"/>
            <ac:picMk id="32777" creationId="{00000000-0000-0000-0000-000000000000}"/>
          </ac:picMkLst>
        </pc:picChg>
        <pc:picChg chg="mod">
          <ac:chgData name="Rahul Kumar" userId="eaa8108a85f67eff" providerId="LiveId" clId="{5447B7CD-A629-4BFB-A3C0-5A4CA0B3A2EC}" dt="2024-09-01T13:22:16.421" v="0"/>
          <ac:picMkLst>
            <pc:docMk/>
            <pc:sldMk cId="0" sldId="329"/>
            <ac:picMk id="32778" creationId="{00000000-0000-0000-0000-000000000000}"/>
          </ac:picMkLst>
        </pc:picChg>
      </pc:sldChg>
      <pc:sldChg chg="modSp del">
        <pc:chgData name="Rahul Kumar" userId="eaa8108a85f67eff" providerId="LiveId" clId="{5447B7CD-A629-4BFB-A3C0-5A4CA0B3A2EC}" dt="2024-09-01T14:36:45.441" v="703" actId="47"/>
        <pc:sldMkLst>
          <pc:docMk/>
          <pc:sldMk cId="0" sldId="330"/>
        </pc:sldMkLst>
        <pc:spChg chg="mod">
          <ac:chgData name="Rahul Kumar" userId="eaa8108a85f67eff" providerId="LiveId" clId="{5447B7CD-A629-4BFB-A3C0-5A4CA0B3A2EC}" dt="2024-09-01T13:22:46.446" v="6"/>
          <ac:spMkLst>
            <pc:docMk/>
            <pc:sldMk cId="0" sldId="330"/>
            <ac:spMk id="33794" creationId="{00000000-0000-0000-0000-000000000000}"/>
          </ac:spMkLst>
        </pc:spChg>
        <pc:picChg chg="mod">
          <ac:chgData name="Rahul Kumar" userId="eaa8108a85f67eff" providerId="LiveId" clId="{5447B7CD-A629-4BFB-A3C0-5A4CA0B3A2EC}" dt="2024-09-01T13:22:16.421" v="0"/>
          <ac:picMkLst>
            <pc:docMk/>
            <pc:sldMk cId="0" sldId="330"/>
            <ac:picMk id="33798" creationId="{00000000-0000-0000-0000-000000000000}"/>
          </ac:picMkLst>
        </pc:picChg>
        <pc:picChg chg="mod">
          <ac:chgData name="Rahul Kumar" userId="eaa8108a85f67eff" providerId="LiveId" clId="{5447B7CD-A629-4BFB-A3C0-5A4CA0B3A2EC}" dt="2024-09-01T13:22:16.421" v="0"/>
          <ac:picMkLst>
            <pc:docMk/>
            <pc:sldMk cId="0" sldId="330"/>
            <ac:picMk id="33799" creationId="{00000000-0000-0000-0000-000000000000}"/>
          </ac:picMkLst>
        </pc:picChg>
        <pc:picChg chg="mod">
          <ac:chgData name="Rahul Kumar" userId="eaa8108a85f67eff" providerId="LiveId" clId="{5447B7CD-A629-4BFB-A3C0-5A4CA0B3A2EC}" dt="2024-09-01T13:22:16.421" v="0"/>
          <ac:picMkLst>
            <pc:docMk/>
            <pc:sldMk cId="0" sldId="330"/>
            <ac:picMk id="33800" creationId="{00000000-0000-0000-0000-000000000000}"/>
          </ac:picMkLst>
        </pc:picChg>
        <pc:picChg chg="mod">
          <ac:chgData name="Rahul Kumar" userId="eaa8108a85f67eff" providerId="LiveId" clId="{5447B7CD-A629-4BFB-A3C0-5A4CA0B3A2EC}" dt="2024-09-01T13:22:16.421" v="0"/>
          <ac:picMkLst>
            <pc:docMk/>
            <pc:sldMk cId="0" sldId="330"/>
            <ac:picMk id="33801" creationId="{00000000-0000-0000-0000-000000000000}"/>
          </ac:picMkLst>
        </pc:picChg>
      </pc:sldChg>
      <pc:sldChg chg="addSp delSp modSp add mod">
        <pc:chgData name="Rahul Kumar" userId="eaa8108a85f67eff" providerId="LiveId" clId="{5447B7CD-A629-4BFB-A3C0-5A4CA0B3A2EC}" dt="2024-09-01T13:25:06.058" v="20" actId="14100"/>
        <pc:sldMkLst>
          <pc:docMk/>
          <pc:sldMk cId="1043514469" sldId="1061"/>
        </pc:sldMkLst>
        <pc:spChg chg="del">
          <ac:chgData name="Rahul Kumar" userId="eaa8108a85f67eff" providerId="LiveId" clId="{5447B7CD-A629-4BFB-A3C0-5A4CA0B3A2EC}" dt="2024-09-01T13:22:58.555" v="11" actId="478"/>
          <ac:spMkLst>
            <pc:docMk/>
            <pc:sldMk cId="1043514469" sldId="1061"/>
            <ac:spMk id="2" creationId="{F02E7DBC-6E3B-EB31-2DD8-929513B428AE}"/>
          </ac:spMkLst>
        </pc:spChg>
        <pc:spChg chg="del">
          <ac:chgData name="Rahul Kumar" userId="eaa8108a85f67eff" providerId="LiveId" clId="{5447B7CD-A629-4BFB-A3C0-5A4CA0B3A2EC}" dt="2024-09-01T13:22:33.299" v="4" actId="478"/>
          <ac:spMkLst>
            <pc:docMk/>
            <pc:sldMk cId="1043514469" sldId="1061"/>
            <ac:spMk id="3" creationId="{3308DB53-B37D-00D3-F34B-C188705BD5D6}"/>
          </ac:spMkLst>
        </pc:spChg>
        <pc:spChg chg="mod">
          <ac:chgData name="Rahul Kumar" userId="eaa8108a85f67eff" providerId="LiveId" clId="{5447B7CD-A629-4BFB-A3C0-5A4CA0B3A2EC}" dt="2024-09-01T13:22:46.446" v="6"/>
          <ac:spMkLst>
            <pc:docMk/>
            <pc:sldMk cId="1043514469" sldId="1061"/>
            <ac:spMk id="4" creationId="{548637D2-95F1-7BEF-FEF9-B347A6BB8BA8}"/>
          </ac:spMkLst>
        </pc:spChg>
        <pc:spChg chg="add del mod">
          <ac:chgData name="Rahul Kumar" userId="eaa8108a85f67eff" providerId="LiveId" clId="{5447B7CD-A629-4BFB-A3C0-5A4CA0B3A2EC}" dt="2024-09-01T13:22:36.272" v="5" actId="478"/>
          <ac:spMkLst>
            <pc:docMk/>
            <pc:sldMk cId="1043514469" sldId="1061"/>
            <ac:spMk id="6" creationId="{F811068A-91EB-48FC-B8F8-65805CC670F7}"/>
          </ac:spMkLst>
        </pc:spChg>
        <pc:spChg chg="add del mod">
          <ac:chgData name="Rahul Kumar" userId="eaa8108a85f67eff" providerId="LiveId" clId="{5447B7CD-A629-4BFB-A3C0-5A4CA0B3A2EC}" dt="2024-09-01T13:23:01.667" v="12" actId="478"/>
          <ac:spMkLst>
            <pc:docMk/>
            <pc:sldMk cId="1043514469" sldId="1061"/>
            <ac:spMk id="8" creationId="{D1CE8042-D37E-68A1-8A7E-0FDB5175E435}"/>
          </ac:spMkLst>
        </pc:spChg>
        <pc:spChg chg="add mod">
          <ac:chgData name="Rahul Kumar" userId="eaa8108a85f67eff" providerId="LiveId" clId="{5447B7CD-A629-4BFB-A3C0-5A4CA0B3A2EC}" dt="2024-09-01T13:24:47.062" v="15" actId="1036"/>
          <ac:spMkLst>
            <pc:docMk/>
            <pc:sldMk cId="1043514469" sldId="1061"/>
            <ac:spMk id="9" creationId="{D7264748-E4CD-F75C-6C0C-F168B281DBB8}"/>
          </ac:spMkLst>
        </pc:spChg>
        <pc:picChg chg="add mod">
          <ac:chgData name="Rahul Kumar" userId="eaa8108a85f67eff" providerId="LiveId" clId="{5447B7CD-A629-4BFB-A3C0-5A4CA0B3A2EC}" dt="2024-09-01T13:25:06.058" v="20" actId="14100"/>
          <ac:picMkLst>
            <pc:docMk/>
            <pc:sldMk cId="1043514469" sldId="1061"/>
            <ac:picMk id="10" creationId="{797B9D2F-863C-D205-6F42-5339C6529042}"/>
          </ac:picMkLst>
        </pc:picChg>
      </pc:sldChg>
      <pc:sldChg chg="addSp delSp modSp add mod modAnim">
        <pc:chgData name="Rahul Kumar" userId="eaa8108a85f67eff" providerId="LiveId" clId="{5447B7CD-A629-4BFB-A3C0-5A4CA0B3A2EC}" dt="2024-09-01T13:27:36.251" v="108" actId="1037"/>
        <pc:sldMkLst>
          <pc:docMk/>
          <pc:sldMk cId="3702097379" sldId="1062"/>
        </pc:sldMkLst>
        <pc:spChg chg="add mod">
          <ac:chgData name="Rahul Kumar" userId="eaa8108a85f67eff" providerId="LiveId" clId="{5447B7CD-A629-4BFB-A3C0-5A4CA0B3A2EC}" dt="2024-09-01T13:26:48.983" v="53" actId="1037"/>
          <ac:spMkLst>
            <pc:docMk/>
            <pc:sldMk cId="3702097379" sldId="1062"/>
            <ac:spMk id="2" creationId="{710F246C-3EDC-0525-776E-C65FAD48FBA0}"/>
          </ac:spMkLst>
        </pc:spChg>
        <pc:spChg chg="add mod">
          <ac:chgData name="Rahul Kumar" userId="eaa8108a85f67eff" providerId="LiveId" clId="{5447B7CD-A629-4BFB-A3C0-5A4CA0B3A2EC}" dt="2024-09-01T13:27:36.251" v="108" actId="1037"/>
          <ac:spMkLst>
            <pc:docMk/>
            <pc:sldMk cId="3702097379" sldId="1062"/>
            <ac:spMk id="3" creationId="{FD1568AD-5EB5-3201-EFB8-FDAB5E4D9EA3}"/>
          </ac:spMkLst>
        </pc:spChg>
        <pc:spChg chg="del">
          <ac:chgData name="Rahul Kumar" userId="eaa8108a85f67eff" providerId="LiveId" clId="{5447B7CD-A629-4BFB-A3C0-5A4CA0B3A2EC}" dt="2024-09-01T13:25:24.306" v="23" actId="478"/>
          <ac:spMkLst>
            <pc:docMk/>
            <pc:sldMk cId="3702097379" sldId="1062"/>
            <ac:spMk id="9" creationId="{D7264748-E4CD-F75C-6C0C-F168B281DBB8}"/>
          </ac:spMkLst>
        </pc:spChg>
        <pc:picChg chg="del">
          <ac:chgData name="Rahul Kumar" userId="eaa8108a85f67eff" providerId="LiveId" clId="{5447B7CD-A629-4BFB-A3C0-5A4CA0B3A2EC}" dt="2024-09-01T13:25:21.200" v="22" actId="478"/>
          <ac:picMkLst>
            <pc:docMk/>
            <pc:sldMk cId="3702097379" sldId="1062"/>
            <ac:picMk id="10" creationId="{797B9D2F-863C-D205-6F42-5339C6529042}"/>
          </ac:picMkLst>
        </pc:picChg>
      </pc:sldChg>
      <pc:sldChg chg="addSp modSp add mod">
        <pc:chgData name="Rahul Kumar" userId="eaa8108a85f67eff" providerId="LiveId" clId="{5447B7CD-A629-4BFB-A3C0-5A4CA0B3A2EC}" dt="2024-09-01T13:28:49.973" v="156" actId="20577"/>
        <pc:sldMkLst>
          <pc:docMk/>
          <pc:sldMk cId="2760190443" sldId="1063"/>
        </pc:sldMkLst>
        <pc:spChg chg="add mod">
          <ac:chgData name="Rahul Kumar" userId="eaa8108a85f67eff" providerId="LiveId" clId="{5447B7CD-A629-4BFB-A3C0-5A4CA0B3A2EC}" dt="2024-09-01T13:28:49.973" v="156" actId="20577"/>
          <ac:spMkLst>
            <pc:docMk/>
            <pc:sldMk cId="2760190443" sldId="1063"/>
            <ac:spMk id="3" creationId="{ACD5D9BF-74A5-F1C5-4006-BBF382483C24}"/>
          </ac:spMkLst>
        </pc:spChg>
        <pc:graphicFrameChg chg="add mod">
          <ac:chgData name="Rahul Kumar" userId="eaa8108a85f67eff" providerId="LiveId" clId="{5447B7CD-A629-4BFB-A3C0-5A4CA0B3A2EC}" dt="2024-09-01T13:28:35.949" v="152" actId="1038"/>
          <ac:graphicFrameMkLst>
            <pc:docMk/>
            <pc:sldMk cId="2760190443" sldId="1063"/>
            <ac:graphicFrameMk id="2" creationId="{C837FAC6-A241-7DBC-A81A-55C28586B4F9}"/>
          </ac:graphicFrameMkLst>
        </pc:graphicFrameChg>
      </pc:sldChg>
      <pc:sldChg chg="addSp modSp add mod modAnim">
        <pc:chgData name="Rahul Kumar" userId="eaa8108a85f67eff" providerId="LiveId" clId="{5447B7CD-A629-4BFB-A3C0-5A4CA0B3A2EC}" dt="2024-09-01T13:33:20.327" v="180" actId="14100"/>
        <pc:sldMkLst>
          <pc:docMk/>
          <pc:sldMk cId="2397330169" sldId="1064"/>
        </pc:sldMkLst>
        <pc:spChg chg="add mod">
          <ac:chgData name="Rahul Kumar" userId="eaa8108a85f67eff" providerId="LiveId" clId="{5447B7CD-A629-4BFB-A3C0-5A4CA0B3A2EC}" dt="2024-09-01T13:29:34.826" v="167" actId="1036"/>
          <ac:spMkLst>
            <pc:docMk/>
            <pc:sldMk cId="2397330169" sldId="1064"/>
            <ac:spMk id="3" creationId="{A79755DF-B003-295A-A61E-3D5BA9A47247}"/>
          </ac:spMkLst>
        </pc:spChg>
        <pc:picChg chg="add mod">
          <ac:chgData name="Rahul Kumar" userId="eaa8108a85f67eff" providerId="LiveId" clId="{5447B7CD-A629-4BFB-A3C0-5A4CA0B3A2EC}" dt="2024-09-01T13:33:09.506" v="177" actId="1076"/>
          <ac:picMkLst>
            <pc:docMk/>
            <pc:sldMk cId="2397330169" sldId="1064"/>
            <ac:picMk id="2" creationId="{57BF24B8-6D29-1DF8-A5F7-7B333E0D6D3F}"/>
          </ac:picMkLst>
        </pc:picChg>
        <pc:picChg chg="add mod">
          <ac:chgData name="Rahul Kumar" userId="eaa8108a85f67eff" providerId="LiveId" clId="{5447B7CD-A629-4BFB-A3C0-5A4CA0B3A2EC}" dt="2024-09-01T13:33:20.327" v="180" actId="14100"/>
          <ac:picMkLst>
            <pc:docMk/>
            <pc:sldMk cId="2397330169" sldId="1064"/>
            <ac:picMk id="5" creationId="{EAB7055E-F17A-91BC-4D4C-E83B62CF246E}"/>
          </ac:picMkLst>
        </pc:picChg>
      </pc:sldChg>
      <pc:sldChg chg="addSp modSp add del mod modAnim">
        <pc:chgData name="Rahul Kumar" userId="eaa8108a85f67eff" providerId="LiveId" clId="{5447B7CD-A629-4BFB-A3C0-5A4CA0B3A2EC}" dt="2024-09-01T13:36:01.041" v="184" actId="47"/>
        <pc:sldMkLst>
          <pc:docMk/>
          <pc:sldMk cId="1780042711" sldId="1065"/>
        </pc:sldMkLst>
        <pc:spChg chg="add mod">
          <ac:chgData name="Rahul Kumar" userId="eaa8108a85f67eff" providerId="LiveId" clId="{5447B7CD-A629-4BFB-A3C0-5A4CA0B3A2EC}" dt="2024-09-01T13:30:09.912" v="174" actId="207"/>
          <ac:spMkLst>
            <pc:docMk/>
            <pc:sldMk cId="1780042711" sldId="1065"/>
            <ac:spMk id="3" creationId="{51D818C9-0EBF-87F7-8718-41E7DB2DC0A9}"/>
          </ac:spMkLst>
        </pc:spChg>
        <pc:picChg chg="add mod">
          <ac:chgData name="Rahul Kumar" userId="eaa8108a85f67eff" providerId="LiveId" clId="{5447B7CD-A629-4BFB-A3C0-5A4CA0B3A2EC}" dt="2024-09-01T13:30:13.733" v="175" actId="14100"/>
          <ac:picMkLst>
            <pc:docMk/>
            <pc:sldMk cId="1780042711" sldId="1065"/>
            <ac:picMk id="2" creationId="{B4D0EFA3-589D-2658-B2B7-6C6EE1A9366A}"/>
          </ac:picMkLst>
        </pc:picChg>
      </pc:sldChg>
      <pc:sldChg chg="addSp modSp add mod">
        <pc:chgData name="Rahul Kumar" userId="eaa8108a85f67eff" providerId="LiveId" clId="{5447B7CD-A629-4BFB-A3C0-5A4CA0B3A2EC}" dt="2024-09-01T13:37:36.655" v="232" actId="14100"/>
        <pc:sldMkLst>
          <pc:docMk/>
          <pc:sldMk cId="4248454757" sldId="1066"/>
        </pc:sldMkLst>
        <pc:spChg chg="add mod">
          <ac:chgData name="Rahul Kumar" userId="eaa8108a85f67eff" providerId="LiveId" clId="{5447B7CD-A629-4BFB-A3C0-5A4CA0B3A2EC}" dt="2024-09-01T13:35:38.973" v="182"/>
          <ac:spMkLst>
            <pc:docMk/>
            <pc:sldMk cId="4248454757" sldId="1066"/>
            <ac:spMk id="2" creationId="{4742FE20-32A1-1223-592F-CBB91F2C34E9}"/>
          </ac:spMkLst>
        </pc:spChg>
        <pc:spChg chg="add mod">
          <ac:chgData name="Rahul Kumar" userId="eaa8108a85f67eff" providerId="LiveId" clId="{5447B7CD-A629-4BFB-A3C0-5A4CA0B3A2EC}" dt="2024-09-01T13:35:56.612" v="183"/>
          <ac:spMkLst>
            <pc:docMk/>
            <pc:sldMk cId="4248454757" sldId="1066"/>
            <ac:spMk id="5" creationId="{4E2323FA-2274-D69A-ADDD-C8F92C6CB0A3}"/>
          </ac:spMkLst>
        </pc:spChg>
        <pc:spChg chg="add mod">
          <ac:chgData name="Rahul Kumar" userId="eaa8108a85f67eff" providerId="LiveId" clId="{5447B7CD-A629-4BFB-A3C0-5A4CA0B3A2EC}" dt="2024-09-01T13:36:44.221" v="210" actId="207"/>
          <ac:spMkLst>
            <pc:docMk/>
            <pc:sldMk cId="4248454757" sldId="1066"/>
            <ac:spMk id="6" creationId="{A410619A-7E02-11BB-DC57-293D7C1C4EF3}"/>
          </ac:spMkLst>
        </pc:spChg>
        <pc:spChg chg="add mod">
          <ac:chgData name="Rahul Kumar" userId="eaa8108a85f67eff" providerId="LiveId" clId="{5447B7CD-A629-4BFB-A3C0-5A4CA0B3A2EC}" dt="2024-09-01T13:36:25.472" v="189"/>
          <ac:spMkLst>
            <pc:docMk/>
            <pc:sldMk cId="4248454757" sldId="1066"/>
            <ac:spMk id="8" creationId="{DDB7B19C-346F-4EDC-2475-F1A96B3EBAD1}"/>
          </ac:spMkLst>
        </pc:spChg>
        <pc:picChg chg="add mod">
          <ac:chgData name="Rahul Kumar" userId="eaa8108a85f67eff" providerId="LiveId" clId="{5447B7CD-A629-4BFB-A3C0-5A4CA0B3A2EC}" dt="2024-09-01T13:35:38.973" v="182"/>
          <ac:picMkLst>
            <pc:docMk/>
            <pc:sldMk cId="4248454757" sldId="1066"/>
            <ac:picMk id="3" creationId="{CD071461-6FAF-8ED2-1F93-E873BBF8D1FF}"/>
          </ac:picMkLst>
        </pc:picChg>
        <pc:picChg chg="add mod">
          <ac:chgData name="Rahul Kumar" userId="eaa8108a85f67eff" providerId="LiveId" clId="{5447B7CD-A629-4BFB-A3C0-5A4CA0B3A2EC}" dt="2024-09-01T13:37:36.655" v="232" actId="14100"/>
          <ac:picMkLst>
            <pc:docMk/>
            <pc:sldMk cId="4248454757" sldId="1066"/>
            <ac:picMk id="7" creationId="{30171F47-5600-A328-65A8-1017293D63C6}"/>
          </ac:picMkLst>
        </pc:picChg>
        <pc:picChg chg="add mod">
          <ac:chgData name="Rahul Kumar" userId="eaa8108a85f67eff" providerId="LiveId" clId="{5447B7CD-A629-4BFB-A3C0-5A4CA0B3A2EC}" dt="2024-09-01T13:37:32.083" v="231" actId="14100"/>
          <ac:picMkLst>
            <pc:docMk/>
            <pc:sldMk cId="4248454757" sldId="1066"/>
            <ac:picMk id="9" creationId="{32E47F8E-7DF0-5607-E30A-8E653DBFB5AD}"/>
          </ac:picMkLst>
        </pc:picChg>
      </pc:sldChg>
      <pc:sldChg chg="addSp modSp add mod modAnim">
        <pc:chgData name="Rahul Kumar" userId="eaa8108a85f67eff" providerId="LiveId" clId="{5447B7CD-A629-4BFB-A3C0-5A4CA0B3A2EC}" dt="2024-09-01T13:38:42.662" v="259" actId="115"/>
        <pc:sldMkLst>
          <pc:docMk/>
          <pc:sldMk cId="2130429230" sldId="1067"/>
        </pc:sldMkLst>
        <pc:spChg chg="add mod">
          <ac:chgData name="Rahul Kumar" userId="eaa8108a85f67eff" providerId="LiveId" clId="{5447B7CD-A629-4BFB-A3C0-5A4CA0B3A2EC}" dt="2024-09-01T13:38:42.662" v="259" actId="115"/>
          <ac:spMkLst>
            <pc:docMk/>
            <pc:sldMk cId="2130429230" sldId="1067"/>
            <ac:spMk id="2" creationId="{C8231EC9-F9BE-5B0B-2218-C6167AD7A9A4}"/>
          </ac:spMkLst>
        </pc:spChg>
        <pc:spChg chg="add mod">
          <ac:chgData name="Rahul Kumar" userId="eaa8108a85f67eff" providerId="LiveId" clId="{5447B7CD-A629-4BFB-A3C0-5A4CA0B3A2EC}" dt="2024-09-01T13:38:31.813" v="255" actId="2711"/>
          <ac:spMkLst>
            <pc:docMk/>
            <pc:sldMk cId="2130429230" sldId="1067"/>
            <ac:spMk id="3" creationId="{EF981562-6786-4954-ADA2-24E8C5215C58}"/>
          </ac:spMkLst>
        </pc:spChg>
        <pc:spChg chg="mod">
          <ac:chgData name="Rahul Kumar" userId="eaa8108a85f67eff" providerId="LiveId" clId="{5447B7CD-A629-4BFB-A3C0-5A4CA0B3A2EC}" dt="2024-09-01T13:38:31.813" v="255" actId="2711"/>
          <ac:spMkLst>
            <pc:docMk/>
            <pc:sldMk cId="2130429230" sldId="1067"/>
            <ac:spMk id="4" creationId="{548637D2-95F1-7BEF-FEF9-B347A6BB8BA8}"/>
          </ac:spMkLst>
        </pc:spChg>
        <pc:spChg chg="add mod">
          <ac:chgData name="Rahul Kumar" userId="eaa8108a85f67eff" providerId="LiveId" clId="{5447B7CD-A629-4BFB-A3C0-5A4CA0B3A2EC}" dt="2024-09-01T13:38:31.813" v="255" actId="2711"/>
          <ac:spMkLst>
            <pc:docMk/>
            <pc:sldMk cId="2130429230" sldId="1067"/>
            <ac:spMk id="5" creationId="{F8BA310C-FD42-D56E-33B6-6A1A8D90BC9F}"/>
          </ac:spMkLst>
        </pc:spChg>
        <pc:spChg chg="add mod">
          <ac:chgData name="Rahul Kumar" userId="eaa8108a85f67eff" providerId="LiveId" clId="{5447B7CD-A629-4BFB-A3C0-5A4CA0B3A2EC}" dt="2024-09-01T13:38:31.813" v="255" actId="2711"/>
          <ac:spMkLst>
            <pc:docMk/>
            <pc:sldMk cId="2130429230" sldId="1067"/>
            <ac:spMk id="6" creationId="{65AD8B4E-D109-649E-4F41-FF6D4B3662EA}"/>
          </ac:spMkLst>
        </pc:spChg>
        <pc:spChg chg="add mod">
          <ac:chgData name="Rahul Kumar" userId="eaa8108a85f67eff" providerId="LiveId" clId="{5447B7CD-A629-4BFB-A3C0-5A4CA0B3A2EC}" dt="2024-09-01T13:38:31.813" v="255" actId="2711"/>
          <ac:spMkLst>
            <pc:docMk/>
            <pc:sldMk cId="2130429230" sldId="1067"/>
            <ac:spMk id="7" creationId="{968D95BA-8879-6B38-6E11-9D478CC3A135}"/>
          </ac:spMkLst>
        </pc:spChg>
        <pc:spChg chg="mod">
          <ac:chgData name="Rahul Kumar" userId="eaa8108a85f67eff" providerId="LiveId" clId="{5447B7CD-A629-4BFB-A3C0-5A4CA0B3A2EC}" dt="2024-09-01T13:38:31.813" v="255" actId="2711"/>
          <ac:spMkLst>
            <pc:docMk/>
            <pc:sldMk cId="2130429230" sldId="1067"/>
            <ac:spMk id="11" creationId="{75552A9F-FEAB-3C0A-0D03-62EEE4B77A41}"/>
          </ac:spMkLst>
        </pc:spChg>
        <pc:spChg chg="mod">
          <ac:chgData name="Rahul Kumar" userId="eaa8108a85f67eff" providerId="LiveId" clId="{5447B7CD-A629-4BFB-A3C0-5A4CA0B3A2EC}" dt="2024-09-01T13:38:31.813" v="255" actId="2711"/>
          <ac:spMkLst>
            <pc:docMk/>
            <pc:sldMk cId="2130429230" sldId="1067"/>
            <ac:spMk id="15" creationId="{09B031A6-C119-B352-63B4-9B30BBC1D174}"/>
          </ac:spMkLst>
        </pc:spChg>
        <pc:spChg chg="mod">
          <ac:chgData name="Rahul Kumar" userId="eaa8108a85f67eff" providerId="LiveId" clId="{5447B7CD-A629-4BFB-A3C0-5A4CA0B3A2EC}" dt="2024-09-01T13:38:31.813" v="255" actId="2711"/>
          <ac:spMkLst>
            <pc:docMk/>
            <pc:sldMk cId="2130429230" sldId="1067"/>
            <ac:spMk id="18" creationId="{1F083350-21A8-A55D-9EAA-3A67D3041C3E}"/>
          </ac:spMkLst>
        </pc:spChg>
        <pc:spChg chg="mod">
          <ac:chgData name="Rahul Kumar" userId="eaa8108a85f67eff" providerId="LiveId" clId="{5447B7CD-A629-4BFB-A3C0-5A4CA0B3A2EC}" dt="2024-09-01T13:38:31.813" v="255" actId="2711"/>
          <ac:spMkLst>
            <pc:docMk/>
            <pc:sldMk cId="2130429230" sldId="1067"/>
            <ac:spMk id="19" creationId="{DE4CAF81-4807-0C2F-6276-0B1F25BDBB85}"/>
          </ac:spMkLst>
        </pc:spChg>
        <pc:picChg chg="mod">
          <ac:chgData name="Rahul Kumar" userId="eaa8108a85f67eff" providerId="LiveId" clId="{5447B7CD-A629-4BFB-A3C0-5A4CA0B3A2EC}" dt="2024-09-01T13:38:31.813" v="255" actId="2711"/>
          <ac:picMkLst>
            <pc:docMk/>
            <pc:sldMk cId="2130429230" sldId="1067"/>
            <ac:picMk id="2050" creationId="{62BB3E23-D1ED-8673-835C-5A03F1434371}"/>
          </ac:picMkLst>
        </pc:picChg>
        <pc:picChg chg="mod">
          <ac:chgData name="Rahul Kumar" userId="eaa8108a85f67eff" providerId="LiveId" clId="{5447B7CD-A629-4BFB-A3C0-5A4CA0B3A2EC}" dt="2024-09-01T13:38:31.813" v="255" actId="2711"/>
          <ac:picMkLst>
            <pc:docMk/>
            <pc:sldMk cId="2130429230" sldId="1067"/>
            <ac:picMk id="2052" creationId="{8AB95D1E-C0A3-C480-BE48-65B52956F243}"/>
          </ac:picMkLst>
        </pc:picChg>
      </pc:sldChg>
      <pc:sldChg chg="addSp modSp add mod modAnim">
        <pc:chgData name="Rahul Kumar" userId="eaa8108a85f67eff" providerId="LiveId" clId="{5447B7CD-A629-4BFB-A3C0-5A4CA0B3A2EC}" dt="2024-09-01T13:39:36.727" v="295" actId="20577"/>
        <pc:sldMkLst>
          <pc:docMk/>
          <pc:sldMk cId="4231465707" sldId="1068"/>
        </pc:sldMkLst>
        <pc:spChg chg="add mod">
          <ac:chgData name="Rahul Kumar" userId="eaa8108a85f67eff" providerId="LiveId" clId="{5447B7CD-A629-4BFB-A3C0-5A4CA0B3A2EC}" dt="2024-09-01T13:39:30.222" v="293" actId="115"/>
          <ac:spMkLst>
            <pc:docMk/>
            <pc:sldMk cId="4231465707" sldId="1068"/>
            <ac:spMk id="2" creationId="{9BEFF65D-6DA1-22A1-E78C-CAFD577D8EE6}"/>
          </ac:spMkLst>
        </pc:spChg>
        <pc:spChg chg="add mod">
          <ac:chgData name="Rahul Kumar" userId="eaa8108a85f67eff" providerId="LiveId" clId="{5447B7CD-A629-4BFB-A3C0-5A4CA0B3A2EC}" dt="2024-09-01T13:39:03.873" v="262" actId="2711"/>
          <ac:spMkLst>
            <pc:docMk/>
            <pc:sldMk cId="4231465707" sldId="1068"/>
            <ac:spMk id="3" creationId="{ADDC376B-1026-348C-92C9-83B3CCBD26EB}"/>
          </ac:spMkLst>
        </pc:spChg>
        <pc:spChg chg="mod">
          <ac:chgData name="Rahul Kumar" userId="eaa8108a85f67eff" providerId="LiveId" clId="{5447B7CD-A629-4BFB-A3C0-5A4CA0B3A2EC}" dt="2024-09-01T13:39:03.873" v="262" actId="2711"/>
          <ac:spMkLst>
            <pc:docMk/>
            <pc:sldMk cId="4231465707" sldId="1068"/>
            <ac:spMk id="4" creationId="{548637D2-95F1-7BEF-FEF9-B347A6BB8BA8}"/>
          </ac:spMkLst>
        </pc:spChg>
        <pc:spChg chg="add mod">
          <ac:chgData name="Rahul Kumar" userId="eaa8108a85f67eff" providerId="LiveId" clId="{5447B7CD-A629-4BFB-A3C0-5A4CA0B3A2EC}" dt="2024-09-01T13:39:36.727" v="295" actId="20577"/>
          <ac:spMkLst>
            <pc:docMk/>
            <pc:sldMk cId="4231465707" sldId="1068"/>
            <ac:spMk id="5" creationId="{238E69E9-C1DE-560C-F04B-0473D94F5E5F}"/>
          </ac:spMkLst>
        </pc:spChg>
        <pc:spChg chg="add mod">
          <ac:chgData name="Rahul Kumar" userId="eaa8108a85f67eff" providerId="LiveId" clId="{5447B7CD-A629-4BFB-A3C0-5A4CA0B3A2EC}" dt="2024-09-01T13:39:03.873" v="262" actId="2711"/>
          <ac:spMkLst>
            <pc:docMk/>
            <pc:sldMk cId="4231465707" sldId="1068"/>
            <ac:spMk id="6" creationId="{C0B98CE4-DB82-5FF4-6D10-838C3E53025F}"/>
          </ac:spMkLst>
        </pc:spChg>
        <pc:spChg chg="add mod">
          <ac:chgData name="Rahul Kumar" userId="eaa8108a85f67eff" providerId="LiveId" clId="{5447B7CD-A629-4BFB-A3C0-5A4CA0B3A2EC}" dt="2024-09-01T13:39:03.873" v="262" actId="2711"/>
          <ac:spMkLst>
            <pc:docMk/>
            <pc:sldMk cId="4231465707" sldId="1068"/>
            <ac:spMk id="7" creationId="{372CDFEF-F765-5E51-B61A-004D82928857}"/>
          </ac:spMkLst>
        </pc:spChg>
        <pc:spChg chg="mod">
          <ac:chgData name="Rahul Kumar" userId="eaa8108a85f67eff" providerId="LiveId" clId="{5447B7CD-A629-4BFB-A3C0-5A4CA0B3A2EC}" dt="2024-09-01T13:39:03.873" v="262" actId="2711"/>
          <ac:spMkLst>
            <pc:docMk/>
            <pc:sldMk cId="4231465707" sldId="1068"/>
            <ac:spMk id="11" creationId="{75552A9F-FEAB-3C0A-0D03-62EEE4B77A41}"/>
          </ac:spMkLst>
        </pc:spChg>
        <pc:spChg chg="mod">
          <ac:chgData name="Rahul Kumar" userId="eaa8108a85f67eff" providerId="LiveId" clId="{5447B7CD-A629-4BFB-A3C0-5A4CA0B3A2EC}" dt="2024-09-01T13:39:03.873" v="262" actId="2711"/>
          <ac:spMkLst>
            <pc:docMk/>
            <pc:sldMk cId="4231465707" sldId="1068"/>
            <ac:spMk id="15" creationId="{09B031A6-C119-B352-63B4-9B30BBC1D174}"/>
          </ac:spMkLst>
        </pc:spChg>
        <pc:spChg chg="mod">
          <ac:chgData name="Rahul Kumar" userId="eaa8108a85f67eff" providerId="LiveId" clId="{5447B7CD-A629-4BFB-A3C0-5A4CA0B3A2EC}" dt="2024-09-01T13:39:03.873" v="262" actId="2711"/>
          <ac:spMkLst>
            <pc:docMk/>
            <pc:sldMk cId="4231465707" sldId="1068"/>
            <ac:spMk id="18" creationId="{1F083350-21A8-A55D-9EAA-3A67D3041C3E}"/>
          </ac:spMkLst>
        </pc:spChg>
        <pc:spChg chg="mod">
          <ac:chgData name="Rahul Kumar" userId="eaa8108a85f67eff" providerId="LiveId" clId="{5447B7CD-A629-4BFB-A3C0-5A4CA0B3A2EC}" dt="2024-09-01T13:39:03.873" v="262" actId="2711"/>
          <ac:spMkLst>
            <pc:docMk/>
            <pc:sldMk cId="4231465707" sldId="1068"/>
            <ac:spMk id="19" creationId="{DE4CAF81-4807-0C2F-6276-0B1F25BDBB85}"/>
          </ac:spMkLst>
        </pc:spChg>
        <pc:picChg chg="mod">
          <ac:chgData name="Rahul Kumar" userId="eaa8108a85f67eff" providerId="LiveId" clId="{5447B7CD-A629-4BFB-A3C0-5A4CA0B3A2EC}" dt="2024-09-01T13:39:03.873" v="262" actId="2711"/>
          <ac:picMkLst>
            <pc:docMk/>
            <pc:sldMk cId="4231465707" sldId="1068"/>
            <ac:picMk id="2050" creationId="{62BB3E23-D1ED-8673-835C-5A03F1434371}"/>
          </ac:picMkLst>
        </pc:picChg>
        <pc:picChg chg="mod">
          <ac:chgData name="Rahul Kumar" userId="eaa8108a85f67eff" providerId="LiveId" clId="{5447B7CD-A629-4BFB-A3C0-5A4CA0B3A2EC}" dt="2024-09-01T13:39:03.873" v="262" actId="2711"/>
          <ac:picMkLst>
            <pc:docMk/>
            <pc:sldMk cId="4231465707" sldId="1068"/>
            <ac:picMk id="2052" creationId="{8AB95D1E-C0A3-C480-BE48-65B52956F243}"/>
          </ac:picMkLst>
        </pc:picChg>
      </pc:sldChg>
      <pc:sldChg chg="addSp modSp add modAnim">
        <pc:chgData name="Rahul Kumar" userId="eaa8108a85f67eff" providerId="LiveId" clId="{5447B7CD-A629-4BFB-A3C0-5A4CA0B3A2EC}" dt="2024-09-01T13:40:00.753" v="296"/>
        <pc:sldMkLst>
          <pc:docMk/>
          <pc:sldMk cId="197149093" sldId="1069"/>
        </pc:sldMkLst>
        <pc:spChg chg="add mod">
          <ac:chgData name="Rahul Kumar" userId="eaa8108a85f67eff" providerId="LiveId" clId="{5447B7CD-A629-4BFB-A3C0-5A4CA0B3A2EC}" dt="2024-09-01T13:40:00.753" v="296"/>
          <ac:spMkLst>
            <pc:docMk/>
            <pc:sldMk cId="197149093" sldId="1069"/>
            <ac:spMk id="2" creationId="{F3D62406-5BCF-CF95-D6ED-EAF04617848C}"/>
          </ac:spMkLst>
        </pc:spChg>
        <pc:spChg chg="add mod">
          <ac:chgData name="Rahul Kumar" userId="eaa8108a85f67eff" providerId="LiveId" clId="{5447B7CD-A629-4BFB-A3C0-5A4CA0B3A2EC}" dt="2024-09-01T13:40:00.753" v="296"/>
          <ac:spMkLst>
            <pc:docMk/>
            <pc:sldMk cId="197149093" sldId="1069"/>
            <ac:spMk id="3" creationId="{E27A5CC0-CD20-6BE2-37B8-D5A74000C1E2}"/>
          </ac:spMkLst>
        </pc:spChg>
      </pc:sldChg>
      <pc:sldChg chg="addSp modSp add modAnim">
        <pc:chgData name="Rahul Kumar" userId="eaa8108a85f67eff" providerId="LiveId" clId="{5447B7CD-A629-4BFB-A3C0-5A4CA0B3A2EC}" dt="2024-09-01T13:40:54.968" v="325"/>
        <pc:sldMkLst>
          <pc:docMk/>
          <pc:sldMk cId="3817221336" sldId="1070"/>
        </pc:sldMkLst>
        <pc:spChg chg="add mod">
          <ac:chgData name="Rahul Kumar" userId="eaa8108a85f67eff" providerId="LiveId" clId="{5447B7CD-A629-4BFB-A3C0-5A4CA0B3A2EC}" dt="2024-09-01T13:40:54.968" v="325"/>
          <ac:spMkLst>
            <pc:docMk/>
            <pc:sldMk cId="3817221336" sldId="1070"/>
            <ac:spMk id="2" creationId="{7FC4F213-4F08-0938-E912-049406945C0C}"/>
          </ac:spMkLst>
        </pc:spChg>
        <pc:spChg chg="add mod">
          <ac:chgData name="Rahul Kumar" userId="eaa8108a85f67eff" providerId="LiveId" clId="{5447B7CD-A629-4BFB-A3C0-5A4CA0B3A2EC}" dt="2024-09-01T13:40:54.968" v="325"/>
          <ac:spMkLst>
            <pc:docMk/>
            <pc:sldMk cId="3817221336" sldId="1070"/>
            <ac:spMk id="3" creationId="{986A7AB3-3C67-CB24-EC3F-1FE8C1855A98}"/>
          </ac:spMkLst>
        </pc:spChg>
      </pc:sldChg>
      <pc:sldChg chg="addSp modSp add mod">
        <pc:chgData name="Rahul Kumar" userId="eaa8108a85f67eff" providerId="LiveId" clId="{5447B7CD-A629-4BFB-A3C0-5A4CA0B3A2EC}" dt="2024-09-01T13:47:46.982" v="363" actId="1038"/>
        <pc:sldMkLst>
          <pc:docMk/>
          <pc:sldMk cId="3001784230" sldId="1071"/>
        </pc:sldMkLst>
        <pc:spChg chg="add mod">
          <ac:chgData name="Rahul Kumar" userId="eaa8108a85f67eff" providerId="LiveId" clId="{5447B7CD-A629-4BFB-A3C0-5A4CA0B3A2EC}" dt="2024-09-01T13:41:52.872" v="343" actId="207"/>
          <ac:spMkLst>
            <pc:docMk/>
            <pc:sldMk cId="3001784230" sldId="1071"/>
            <ac:spMk id="2" creationId="{AB468C77-BF3F-5B32-76FC-EDE72CDFDE08}"/>
          </ac:spMkLst>
        </pc:spChg>
        <pc:spChg chg="add mod">
          <ac:chgData name="Rahul Kumar" userId="eaa8108a85f67eff" providerId="LiveId" clId="{5447B7CD-A629-4BFB-A3C0-5A4CA0B3A2EC}" dt="2024-09-01T13:47:46.982" v="363" actId="1038"/>
          <ac:spMkLst>
            <pc:docMk/>
            <pc:sldMk cId="3001784230" sldId="1071"/>
            <ac:spMk id="3" creationId="{E63EAD59-1331-5534-86AD-7271C4BDA610}"/>
          </ac:spMkLst>
        </pc:spChg>
        <pc:spChg chg="add mod">
          <ac:chgData name="Rahul Kumar" userId="eaa8108a85f67eff" providerId="LiveId" clId="{5447B7CD-A629-4BFB-A3C0-5A4CA0B3A2EC}" dt="2024-09-01T13:41:22.949" v="327" actId="2711"/>
          <ac:spMkLst>
            <pc:docMk/>
            <pc:sldMk cId="3001784230" sldId="1071"/>
            <ac:spMk id="5" creationId="{D933E4AF-D349-9CEB-74F2-79FD3A428F46}"/>
          </ac:spMkLst>
        </pc:spChg>
      </pc:sldChg>
      <pc:sldChg chg="addSp delSp modSp add mod">
        <pc:chgData name="Rahul Kumar" userId="eaa8108a85f67eff" providerId="LiveId" clId="{5447B7CD-A629-4BFB-A3C0-5A4CA0B3A2EC}" dt="2024-09-01T13:50:46.785" v="370" actId="1076"/>
        <pc:sldMkLst>
          <pc:docMk/>
          <pc:sldMk cId="2277821359" sldId="1072"/>
        </pc:sldMkLst>
        <pc:spChg chg="add del mod">
          <ac:chgData name="Rahul Kumar" userId="eaa8108a85f67eff" providerId="LiveId" clId="{5447B7CD-A629-4BFB-A3C0-5A4CA0B3A2EC}" dt="2024-09-01T13:50:32.581" v="366" actId="478"/>
          <ac:spMkLst>
            <pc:docMk/>
            <pc:sldMk cId="2277821359" sldId="1072"/>
            <ac:spMk id="2" creationId="{677C94A9-AC31-F94E-2509-C649A29259D1}"/>
          </ac:spMkLst>
        </pc:spChg>
        <pc:picChg chg="add mod">
          <ac:chgData name="Rahul Kumar" userId="eaa8108a85f67eff" providerId="LiveId" clId="{5447B7CD-A629-4BFB-A3C0-5A4CA0B3A2EC}" dt="2024-09-01T13:50:46.785" v="370" actId="1076"/>
          <ac:picMkLst>
            <pc:docMk/>
            <pc:sldMk cId="2277821359" sldId="1072"/>
            <ac:picMk id="3" creationId="{A3BF756A-2442-6F73-4D26-976C45250EB1}"/>
          </ac:picMkLst>
        </pc:picChg>
        <pc:picChg chg="add mod">
          <ac:chgData name="Rahul Kumar" userId="eaa8108a85f67eff" providerId="LiveId" clId="{5447B7CD-A629-4BFB-A3C0-5A4CA0B3A2EC}" dt="2024-09-01T13:50:39.834" v="368" actId="1076"/>
          <ac:picMkLst>
            <pc:docMk/>
            <pc:sldMk cId="2277821359" sldId="1072"/>
            <ac:picMk id="5" creationId="{C4712AA0-A41A-AF27-7028-29E772233000}"/>
          </ac:picMkLst>
        </pc:picChg>
      </pc:sldChg>
      <pc:sldChg chg="addSp modSp add mod">
        <pc:chgData name="Rahul Kumar" userId="eaa8108a85f67eff" providerId="LiveId" clId="{5447B7CD-A629-4BFB-A3C0-5A4CA0B3A2EC}" dt="2024-09-01T13:51:08.564" v="373" actId="1076"/>
        <pc:sldMkLst>
          <pc:docMk/>
          <pc:sldMk cId="2360664592" sldId="1073"/>
        </pc:sldMkLst>
        <pc:picChg chg="add mod">
          <ac:chgData name="Rahul Kumar" userId="eaa8108a85f67eff" providerId="LiveId" clId="{5447B7CD-A629-4BFB-A3C0-5A4CA0B3A2EC}" dt="2024-09-01T13:51:08.564" v="373" actId="1076"/>
          <ac:picMkLst>
            <pc:docMk/>
            <pc:sldMk cId="2360664592" sldId="1073"/>
            <ac:picMk id="2" creationId="{F5997A51-98F6-80BF-AD00-B7DA17D8133C}"/>
          </ac:picMkLst>
        </pc:picChg>
      </pc:sldChg>
      <pc:sldChg chg="addSp delSp modSp add mod modAnim">
        <pc:chgData name="Rahul Kumar" userId="eaa8108a85f67eff" providerId="LiveId" clId="{5447B7CD-A629-4BFB-A3C0-5A4CA0B3A2EC}" dt="2024-09-01T13:51:37.494" v="379" actId="478"/>
        <pc:sldMkLst>
          <pc:docMk/>
          <pc:sldMk cId="2374119410" sldId="1074"/>
        </pc:sldMkLst>
        <pc:spChg chg="add mod">
          <ac:chgData name="Rahul Kumar" userId="eaa8108a85f67eff" providerId="LiveId" clId="{5447B7CD-A629-4BFB-A3C0-5A4CA0B3A2EC}" dt="2024-09-01T13:51:32.466" v="378"/>
          <ac:spMkLst>
            <pc:docMk/>
            <pc:sldMk cId="2374119410" sldId="1074"/>
            <ac:spMk id="2" creationId="{FD1AF04D-9DA1-58D3-175F-55D3C265810D}"/>
          </ac:spMkLst>
        </pc:spChg>
        <pc:spChg chg="add mod">
          <ac:chgData name="Rahul Kumar" userId="eaa8108a85f67eff" providerId="LiveId" clId="{5447B7CD-A629-4BFB-A3C0-5A4CA0B3A2EC}" dt="2024-09-01T13:51:32.466" v="378"/>
          <ac:spMkLst>
            <pc:docMk/>
            <pc:sldMk cId="2374119410" sldId="1074"/>
            <ac:spMk id="3" creationId="{9A57CC09-D98C-4A35-6E84-AC2806BC7067}"/>
          </ac:spMkLst>
        </pc:spChg>
        <pc:spChg chg="add del mod">
          <ac:chgData name="Rahul Kumar" userId="eaa8108a85f67eff" providerId="LiveId" clId="{5447B7CD-A629-4BFB-A3C0-5A4CA0B3A2EC}" dt="2024-09-01T13:51:37.494" v="379" actId="478"/>
          <ac:spMkLst>
            <pc:docMk/>
            <pc:sldMk cId="2374119410" sldId="1074"/>
            <ac:spMk id="5" creationId="{90D5C0E1-E538-E173-A1A0-3875FA68B41A}"/>
          </ac:spMkLst>
        </pc:spChg>
      </pc:sldChg>
      <pc:sldChg chg="addSp delSp modSp add mod">
        <pc:chgData name="Rahul Kumar" userId="eaa8108a85f67eff" providerId="LiveId" clId="{5447B7CD-A629-4BFB-A3C0-5A4CA0B3A2EC}" dt="2024-09-01T13:51:58.555" v="382" actId="478"/>
        <pc:sldMkLst>
          <pc:docMk/>
          <pc:sldMk cId="1376681254" sldId="1075"/>
        </pc:sldMkLst>
        <pc:spChg chg="add del mod">
          <ac:chgData name="Rahul Kumar" userId="eaa8108a85f67eff" providerId="LiveId" clId="{5447B7CD-A629-4BFB-A3C0-5A4CA0B3A2EC}" dt="2024-09-01T13:51:55.623" v="381" actId="478"/>
          <ac:spMkLst>
            <pc:docMk/>
            <pc:sldMk cId="1376681254" sldId="1075"/>
            <ac:spMk id="7" creationId="{3460021D-97CC-4350-A311-748F08764DAB}"/>
          </ac:spMkLst>
        </pc:spChg>
        <pc:spChg chg="add mod">
          <ac:chgData name="Rahul Kumar" userId="eaa8108a85f67eff" providerId="LiveId" clId="{5447B7CD-A629-4BFB-A3C0-5A4CA0B3A2EC}" dt="2024-09-01T13:51:50.732" v="380"/>
          <ac:spMkLst>
            <pc:docMk/>
            <pc:sldMk cId="1376681254" sldId="1075"/>
            <ac:spMk id="8" creationId="{D92E3923-5814-70C2-D1DE-12DFCCF5F8C1}"/>
          </ac:spMkLst>
        </pc:spChg>
        <pc:spChg chg="add mod">
          <ac:chgData name="Rahul Kumar" userId="eaa8108a85f67eff" providerId="LiveId" clId="{5447B7CD-A629-4BFB-A3C0-5A4CA0B3A2EC}" dt="2024-09-01T13:51:50.732" v="380"/>
          <ac:spMkLst>
            <pc:docMk/>
            <pc:sldMk cId="1376681254" sldId="1075"/>
            <ac:spMk id="9" creationId="{E171F3F1-4A2E-CE47-2C02-211C78C79806}"/>
          </ac:spMkLst>
        </pc:spChg>
        <pc:spChg chg="add mod">
          <ac:chgData name="Rahul Kumar" userId="eaa8108a85f67eff" providerId="LiveId" clId="{5447B7CD-A629-4BFB-A3C0-5A4CA0B3A2EC}" dt="2024-09-01T13:51:50.732" v="380"/>
          <ac:spMkLst>
            <pc:docMk/>
            <pc:sldMk cId="1376681254" sldId="1075"/>
            <ac:spMk id="10" creationId="{BD3C8AB6-7219-EFB1-B4DB-397094B1DF88}"/>
          </ac:spMkLst>
        </pc:spChg>
        <pc:spChg chg="add del mod">
          <ac:chgData name="Rahul Kumar" userId="eaa8108a85f67eff" providerId="LiveId" clId="{5447B7CD-A629-4BFB-A3C0-5A4CA0B3A2EC}" dt="2024-09-01T13:51:58.555" v="382" actId="478"/>
          <ac:spMkLst>
            <pc:docMk/>
            <pc:sldMk cId="1376681254" sldId="1075"/>
            <ac:spMk id="13" creationId="{535D4339-5AAC-376D-95D4-B4E2F716A32B}"/>
          </ac:spMkLst>
        </pc:spChg>
        <pc:picChg chg="add mod">
          <ac:chgData name="Rahul Kumar" userId="eaa8108a85f67eff" providerId="LiveId" clId="{5447B7CD-A629-4BFB-A3C0-5A4CA0B3A2EC}" dt="2024-09-01T13:51:50.732" v="380"/>
          <ac:picMkLst>
            <pc:docMk/>
            <pc:sldMk cId="1376681254" sldId="1075"/>
            <ac:picMk id="2" creationId="{498E6043-9E09-E5BE-21B1-130870F54B37}"/>
          </ac:picMkLst>
        </pc:picChg>
        <pc:picChg chg="add mod">
          <ac:chgData name="Rahul Kumar" userId="eaa8108a85f67eff" providerId="LiveId" clId="{5447B7CD-A629-4BFB-A3C0-5A4CA0B3A2EC}" dt="2024-09-01T13:51:50.732" v="380"/>
          <ac:picMkLst>
            <pc:docMk/>
            <pc:sldMk cId="1376681254" sldId="1075"/>
            <ac:picMk id="3" creationId="{C042A07C-C683-DDC3-32A7-D48569AFB30D}"/>
          </ac:picMkLst>
        </pc:picChg>
        <pc:picChg chg="add mod">
          <ac:chgData name="Rahul Kumar" userId="eaa8108a85f67eff" providerId="LiveId" clId="{5447B7CD-A629-4BFB-A3C0-5A4CA0B3A2EC}" dt="2024-09-01T13:51:50.732" v="380"/>
          <ac:picMkLst>
            <pc:docMk/>
            <pc:sldMk cId="1376681254" sldId="1075"/>
            <ac:picMk id="5" creationId="{828B9748-34D3-E902-7B26-84DA5A48B7D5}"/>
          </ac:picMkLst>
        </pc:picChg>
        <pc:picChg chg="add mod">
          <ac:chgData name="Rahul Kumar" userId="eaa8108a85f67eff" providerId="LiveId" clId="{5447B7CD-A629-4BFB-A3C0-5A4CA0B3A2EC}" dt="2024-09-01T13:51:50.732" v="380"/>
          <ac:picMkLst>
            <pc:docMk/>
            <pc:sldMk cId="1376681254" sldId="1075"/>
            <ac:picMk id="6" creationId="{1BB25C14-36E8-DC06-6E2E-8597C38D7D37}"/>
          </ac:picMkLst>
        </pc:picChg>
      </pc:sldChg>
      <pc:sldChg chg="addSp modSp add mod modAnim">
        <pc:chgData name="Rahul Kumar" userId="eaa8108a85f67eff" providerId="LiveId" clId="{5447B7CD-A629-4BFB-A3C0-5A4CA0B3A2EC}" dt="2024-09-01T14:18:01.437" v="429" actId="20577"/>
        <pc:sldMkLst>
          <pc:docMk/>
          <pc:sldMk cId="2433242471" sldId="1076"/>
        </pc:sldMkLst>
        <pc:spChg chg="add mod">
          <ac:chgData name="Rahul Kumar" userId="eaa8108a85f67eff" providerId="LiveId" clId="{5447B7CD-A629-4BFB-A3C0-5A4CA0B3A2EC}" dt="2024-09-01T14:17:36.630" v="417" actId="404"/>
          <ac:spMkLst>
            <pc:docMk/>
            <pc:sldMk cId="2433242471" sldId="1076"/>
            <ac:spMk id="2" creationId="{FB2143B0-8800-E110-3776-914AA3B8BE0E}"/>
          </ac:spMkLst>
        </pc:spChg>
        <pc:spChg chg="add mod">
          <ac:chgData name="Rahul Kumar" userId="eaa8108a85f67eff" providerId="LiveId" clId="{5447B7CD-A629-4BFB-A3C0-5A4CA0B3A2EC}" dt="2024-09-01T14:18:01.437" v="429" actId="20577"/>
          <ac:spMkLst>
            <pc:docMk/>
            <pc:sldMk cId="2433242471" sldId="1076"/>
            <ac:spMk id="3" creationId="{DC823751-CF99-618D-DD37-527BDBC2AAC9}"/>
          </ac:spMkLst>
        </pc:spChg>
      </pc:sldChg>
      <pc:sldChg chg="addSp delSp modSp add mod">
        <pc:chgData name="Rahul Kumar" userId="eaa8108a85f67eff" providerId="LiveId" clId="{5447B7CD-A629-4BFB-A3C0-5A4CA0B3A2EC}" dt="2024-09-01T14:20:18.586" v="455" actId="115"/>
        <pc:sldMkLst>
          <pc:docMk/>
          <pc:sldMk cId="2191123470" sldId="1077"/>
        </pc:sldMkLst>
        <pc:spChg chg="add mod">
          <ac:chgData name="Rahul Kumar" userId="eaa8108a85f67eff" providerId="LiveId" clId="{5447B7CD-A629-4BFB-A3C0-5A4CA0B3A2EC}" dt="2024-09-01T14:20:18.586" v="455" actId="115"/>
          <ac:spMkLst>
            <pc:docMk/>
            <pc:sldMk cId="2191123470" sldId="1077"/>
            <ac:spMk id="2" creationId="{09BFEFCD-28C1-357F-5B95-4CA5B9A3C0DB}"/>
          </ac:spMkLst>
        </pc:spChg>
        <pc:spChg chg="add del mod">
          <ac:chgData name="Rahul Kumar" userId="eaa8108a85f67eff" providerId="LiveId" clId="{5447B7CD-A629-4BFB-A3C0-5A4CA0B3A2EC}" dt="2024-09-01T14:18:41.594" v="431" actId="478"/>
          <ac:spMkLst>
            <pc:docMk/>
            <pc:sldMk cId="2191123470" sldId="1077"/>
            <ac:spMk id="3" creationId="{7E9839E3-EEDF-73EF-157F-266F4063A518}"/>
          </ac:spMkLst>
        </pc:spChg>
        <pc:picChg chg="add mod">
          <ac:chgData name="Rahul Kumar" userId="eaa8108a85f67eff" providerId="LiveId" clId="{5447B7CD-A629-4BFB-A3C0-5A4CA0B3A2EC}" dt="2024-09-01T14:19:38.136" v="446" actId="1038"/>
          <ac:picMkLst>
            <pc:docMk/>
            <pc:sldMk cId="2191123470" sldId="1077"/>
            <ac:picMk id="5" creationId="{D45BFF7C-7649-1A78-96FF-8E56092B4B3B}"/>
          </ac:picMkLst>
        </pc:picChg>
        <pc:picChg chg="add mod">
          <ac:chgData name="Rahul Kumar" userId="eaa8108a85f67eff" providerId="LiveId" clId="{5447B7CD-A629-4BFB-A3C0-5A4CA0B3A2EC}" dt="2024-09-01T14:19:43.676" v="449" actId="1036"/>
          <ac:picMkLst>
            <pc:docMk/>
            <pc:sldMk cId="2191123470" sldId="1077"/>
            <ac:picMk id="6" creationId="{FFA8F9F6-A524-A344-1027-4C5A06DD43F9}"/>
          </ac:picMkLst>
        </pc:picChg>
      </pc:sldChg>
      <pc:sldChg chg="addSp modSp add mod">
        <pc:chgData name="Rahul Kumar" userId="eaa8108a85f67eff" providerId="LiveId" clId="{5447B7CD-A629-4BFB-A3C0-5A4CA0B3A2EC}" dt="2024-09-01T14:21:47.306" v="473" actId="2711"/>
        <pc:sldMkLst>
          <pc:docMk/>
          <pc:sldMk cId="3015159809" sldId="1078"/>
        </pc:sldMkLst>
        <pc:spChg chg="add mod">
          <ac:chgData name="Rahul Kumar" userId="eaa8108a85f67eff" providerId="LiveId" clId="{5447B7CD-A629-4BFB-A3C0-5A4CA0B3A2EC}" dt="2024-09-01T14:21:33.865" v="467" actId="115"/>
          <ac:spMkLst>
            <pc:docMk/>
            <pc:sldMk cId="3015159809" sldId="1078"/>
            <ac:spMk id="2" creationId="{B38C28B4-56E2-C919-F36C-A427E5703686}"/>
          </ac:spMkLst>
        </pc:spChg>
        <pc:spChg chg="add mod">
          <ac:chgData name="Rahul Kumar" userId="eaa8108a85f67eff" providerId="LiveId" clId="{5447B7CD-A629-4BFB-A3C0-5A4CA0B3A2EC}" dt="2024-09-01T14:21:47.306" v="473" actId="2711"/>
          <ac:spMkLst>
            <pc:docMk/>
            <pc:sldMk cId="3015159809" sldId="1078"/>
            <ac:spMk id="3" creationId="{767B417F-0DB0-DD59-0081-268E4A5BDDCA}"/>
          </ac:spMkLst>
        </pc:spChg>
        <pc:spChg chg="add mod">
          <ac:chgData name="Rahul Kumar" userId="eaa8108a85f67eff" providerId="LiveId" clId="{5447B7CD-A629-4BFB-A3C0-5A4CA0B3A2EC}" dt="2024-09-01T14:20:40.236" v="457"/>
          <ac:spMkLst>
            <pc:docMk/>
            <pc:sldMk cId="3015159809" sldId="1078"/>
            <ac:spMk id="5" creationId="{EAAD8D24-25C3-883D-8649-1B7C8F4B2E17}"/>
          </ac:spMkLst>
        </pc:spChg>
      </pc:sldChg>
      <pc:sldChg chg="addSp modSp add mod modAnim">
        <pc:chgData name="Rahul Kumar" userId="eaa8108a85f67eff" providerId="LiveId" clId="{5447B7CD-A629-4BFB-A3C0-5A4CA0B3A2EC}" dt="2024-09-01T14:24:15.667" v="520" actId="20577"/>
        <pc:sldMkLst>
          <pc:docMk/>
          <pc:sldMk cId="1829964666" sldId="1079"/>
        </pc:sldMkLst>
        <pc:spChg chg="add mod">
          <ac:chgData name="Rahul Kumar" userId="eaa8108a85f67eff" providerId="LiveId" clId="{5447B7CD-A629-4BFB-A3C0-5A4CA0B3A2EC}" dt="2024-09-01T14:24:15.667" v="520" actId="20577"/>
          <ac:spMkLst>
            <pc:docMk/>
            <pc:sldMk cId="1829964666" sldId="1079"/>
            <ac:spMk id="2" creationId="{E98584E9-ADC3-22CE-B71C-1EB657F5DED9}"/>
          </ac:spMkLst>
        </pc:spChg>
        <pc:spChg chg="add mod">
          <ac:chgData name="Rahul Kumar" userId="eaa8108a85f67eff" providerId="LiveId" clId="{5447B7CD-A629-4BFB-A3C0-5A4CA0B3A2EC}" dt="2024-09-01T14:23:57.924" v="516" actId="1037"/>
          <ac:spMkLst>
            <pc:docMk/>
            <pc:sldMk cId="1829964666" sldId="1079"/>
            <ac:spMk id="3" creationId="{C3D93921-F72B-2D3A-CD82-6CD97F461F45}"/>
          </ac:spMkLst>
        </pc:spChg>
      </pc:sldChg>
      <pc:sldChg chg="addSp modSp add">
        <pc:chgData name="Rahul Kumar" userId="eaa8108a85f67eff" providerId="LiveId" clId="{5447B7CD-A629-4BFB-A3C0-5A4CA0B3A2EC}" dt="2024-09-01T14:24:44.376" v="522"/>
        <pc:sldMkLst>
          <pc:docMk/>
          <pc:sldMk cId="1085340622" sldId="1080"/>
        </pc:sldMkLst>
        <pc:spChg chg="add mod">
          <ac:chgData name="Rahul Kumar" userId="eaa8108a85f67eff" providerId="LiveId" clId="{5447B7CD-A629-4BFB-A3C0-5A4CA0B3A2EC}" dt="2024-09-01T14:24:44.376" v="522"/>
          <ac:spMkLst>
            <pc:docMk/>
            <pc:sldMk cId="1085340622" sldId="1080"/>
            <ac:spMk id="2" creationId="{4CE5C90C-864A-8615-1F6A-98CED63C7483}"/>
          </ac:spMkLst>
        </pc:spChg>
        <pc:spChg chg="add mod">
          <ac:chgData name="Rahul Kumar" userId="eaa8108a85f67eff" providerId="LiveId" clId="{5447B7CD-A629-4BFB-A3C0-5A4CA0B3A2EC}" dt="2024-09-01T14:24:44.376" v="522"/>
          <ac:spMkLst>
            <pc:docMk/>
            <pc:sldMk cId="1085340622" sldId="1080"/>
            <ac:spMk id="3" creationId="{87D996E7-96A9-412F-B827-6114D5087DB1}"/>
          </ac:spMkLst>
        </pc:spChg>
        <pc:spChg chg="add mod">
          <ac:chgData name="Rahul Kumar" userId="eaa8108a85f67eff" providerId="LiveId" clId="{5447B7CD-A629-4BFB-A3C0-5A4CA0B3A2EC}" dt="2024-09-01T14:24:44.376" v="522"/>
          <ac:spMkLst>
            <pc:docMk/>
            <pc:sldMk cId="1085340622" sldId="1080"/>
            <ac:spMk id="5" creationId="{C79BCBF8-6684-D206-E266-9A2DE9176D98}"/>
          </ac:spMkLst>
        </pc:spChg>
        <pc:picChg chg="add mod">
          <ac:chgData name="Rahul Kumar" userId="eaa8108a85f67eff" providerId="LiveId" clId="{5447B7CD-A629-4BFB-A3C0-5A4CA0B3A2EC}" dt="2024-09-01T14:24:44.376" v="522"/>
          <ac:picMkLst>
            <pc:docMk/>
            <pc:sldMk cId="1085340622" sldId="1080"/>
            <ac:picMk id="6" creationId="{D8BE1637-674C-8552-3A4F-40813257E430}"/>
          </ac:picMkLst>
        </pc:picChg>
        <pc:picChg chg="add mod">
          <ac:chgData name="Rahul Kumar" userId="eaa8108a85f67eff" providerId="LiveId" clId="{5447B7CD-A629-4BFB-A3C0-5A4CA0B3A2EC}" dt="2024-09-01T14:24:44.376" v="522"/>
          <ac:picMkLst>
            <pc:docMk/>
            <pc:sldMk cId="1085340622" sldId="1080"/>
            <ac:picMk id="7" creationId="{398751DB-7198-7F2F-2AC3-C3DF577EB5F8}"/>
          </ac:picMkLst>
        </pc:picChg>
      </pc:sldChg>
      <pc:sldChg chg="addSp modSp add">
        <pc:chgData name="Rahul Kumar" userId="eaa8108a85f67eff" providerId="LiveId" clId="{5447B7CD-A629-4BFB-A3C0-5A4CA0B3A2EC}" dt="2024-09-01T14:25:15.235" v="527"/>
        <pc:sldMkLst>
          <pc:docMk/>
          <pc:sldMk cId="2327384191" sldId="1081"/>
        </pc:sldMkLst>
        <pc:spChg chg="add mod">
          <ac:chgData name="Rahul Kumar" userId="eaa8108a85f67eff" providerId="LiveId" clId="{5447B7CD-A629-4BFB-A3C0-5A4CA0B3A2EC}" dt="2024-09-01T14:25:15.235" v="527"/>
          <ac:spMkLst>
            <pc:docMk/>
            <pc:sldMk cId="2327384191" sldId="1081"/>
            <ac:spMk id="2" creationId="{C6A84CD3-4278-5337-BF98-9A6930B7BC7A}"/>
          </ac:spMkLst>
        </pc:spChg>
        <pc:spChg chg="add mod">
          <ac:chgData name="Rahul Kumar" userId="eaa8108a85f67eff" providerId="LiveId" clId="{5447B7CD-A629-4BFB-A3C0-5A4CA0B3A2EC}" dt="2024-09-01T14:25:15.235" v="527"/>
          <ac:spMkLst>
            <pc:docMk/>
            <pc:sldMk cId="2327384191" sldId="1081"/>
            <ac:spMk id="3" creationId="{161C236F-AA6F-4909-9AFA-93C3938CFEED}"/>
          </ac:spMkLst>
        </pc:spChg>
        <pc:spChg chg="add mod">
          <ac:chgData name="Rahul Kumar" userId="eaa8108a85f67eff" providerId="LiveId" clId="{5447B7CD-A629-4BFB-A3C0-5A4CA0B3A2EC}" dt="2024-09-01T14:25:15.235" v="527"/>
          <ac:spMkLst>
            <pc:docMk/>
            <pc:sldMk cId="2327384191" sldId="1081"/>
            <ac:spMk id="5" creationId="{99DA3688-E226-30EB-C998-E9085230C6FC}"/>
          </ac:spMkLst>
        </pc:spChg>
        <pc:picChg chg="add mod">
          <ac:chgData name="Rahul Kumar" userId="eaa8108a85f67eff" providerId="LiveId" clId="{5447B7CD-A629-4BFB-A3C0-5A4CA0B3A2EC}" dt="2024-09-01T14:25:15.235" v="527"/>
          <ac:picMkLst>
            <pc:docMk/>
            <pc:sldMk cId="2327384191" sldId="1081"/>
            <ac:picMk id="6" creationId="{A4B6CDF8-A616-77E0-1A9C-B62BD1F9BAC7}"/>
          </ac:picMkLst>
        </pc:picChg>
        <pc:picChg chg="add mod">
          <ac:chgData name="Rahul Kumar" userId="eaa8108a85f67eff" providerId="LiveId" clId="{5447B7CD-A629-4BFB-A3C0-5A4CA0B3A2EC}" dt="2024-09-01T14:25:15.235" v="527"/>
          <ac:picMkLst>
            <pc:docMk/>
            <pc:sldMk cId="2327384191" sldId="1081"/>
            <ac:picMk id="7" creationId="{F1483C02-4C35-91E4-5A79-FEDE7EA72F6B}"/>
          </ac:picMkLst>
        </pc:picChg>
      </pc:sldChg>
      <pc:sldChg chg="addSp delSp modSp add mod modAnim">
        <pc:chgData name="Rahul Kumar" userId="eaa8108a85f67eff" providerId="LiveId" clId="{5447B7CD-A629-4BFB-A3C0-5A4CA0B3A2EC}" dt="2024-09-01T14:26:15.966" v="545" actId="478"/>
        <pc:sldMkLst>
          <pc:docMk/>
          <pc:sldMk cId="728427083" sldId="1082"/>
        </pc:sldMkLst>
        <pc:spChg chg="add mod">
          <ac:chgData name="Rahul Kumar" userId="eaa8108a85f67eff" providerId="LiveId" clId="{5447B7CD-A629-4BFB-A3C0-5A4CA0B3A2EC}" dt="2024-09-01T14:25:55.056" v="542" actId="115"/>
          <ac:spMkLst>
            <pc:docMk/>
            <pc:sldMk cId="728427083" sldId="1082"/>
            <ac:spMk id="2" creationId="{02911DFE-BF92-DFA9-4A29-F45D735A10F5}"/>
          </ac:spMkLst>
        </pc:spChg>
        <pc:spChg chg="add mod">
          <ac:chgData name="Rahul Kumar" userId="eaa8108a85f67eff" providerId="LiveId" clId="{5447B7CD-A629-4BFB-A3C0-5A4CA0B3A2EC}" dt="2024-09-01T14:26:13.074" v="544" actId="2710"/>
          <ac:spMkLst>
            <pc:docMk/>
            <pc:sldMk cId="728427083" sldId="1082"/>
            <ac:spMk id="3" creationId="{3ABC8E26-E72B-42D6-F16E-EF5BB5837D90}"/>
          </ac:spMkLst>
        </pc:spChg>
        <pc:spChg chg="add del mod">
          <ac:chgData name="Rahul Kumar" userId="eaa8108a85f67eff" providerId="LiveId" clId="{5447B7CD-A629-4BFB-A3C0-5A4CA0B3A2EC}" dt="2024-09-01T14:26:15.966" v="545" actId="478"/>
          <ac:spMkLst>
            <pc:docMk/>
            <pc:sldMk cId="728427083" sldId="1082"/>
            <ac:spMk id="5" creationId="{8094D124-ECC8-24A6-4E8F-A7726294576D}"/>
          </ac:spMkLst>
        </pc:spChg>
      </pc:sldChg>
      <pc:sldChg chg="addSp modSp add">
        <pc:chgData name="Rahul Kumar" userId="eaa8108a85f67eff" providerId="LiveId" clId="{5447B7CD-A629-4BFB-A3C0-5A4CA0B3A2EC}" dt="2024-09-01T14:26:46.285" v="553"/>
        <pc:sldMkLst>
          <pc:docMk/>
          <pc:sldMk cId="4242786701" sldId="1083"/>
        </pc:sldMkLst>
        <pc:spChg chg="add mod">
          <ac:chgData name="Rahul Kumar" userId="eaa8108a85f67eff" providerId="LiveId" clId="{5447B7CD-A629-4BFB-A3C0-5A4CA0B3A2EC}" dt="2024-09-01T14:26:46.285" v="553"/>
          <ac:spMkLst>
            <pc:docMk/>
            <pc:sldMk cId="4242786701" sldId="1083"/>
            <ac:spMk id="2" creationId="{5DE611E1-E147-090C-7347-6F41F64F768C}"/>
          </ac:spMkLst>
        </pc:spChg>
        <pc:spChg chg="add mod">
          <ac:chgData name="Rahul Kumar" userId="eaa8108a85f67eff" providerId="LiveId" clId="{5447B7CD-A629-4BFB-A3C0-5A4CA0B3A2EC}" dt="2024-09-01T14:26:46.285" v="553"/>
          <ac:spMkLst>
            <pc:docMk/>
            <pc:sldMk cId="4242786701" sldId="1083"/>
            <ac:spMk id="3" creationId="{7F45F1B8-3F01-CDD9-C1C4-0E1232EE8AA1}"/>
          </ac:spMkLst>
        </pc:spChg>
        <pc:graphicFrameChg chg="add mod">
          <ac:chgData name="Rahul Kumar" userId="eaa8108a85f67eff" providerId="LiveId" clId="{5447B7CD-A629-4BFB-A3C0-5A4CA0B3A2EC}" dt="2024-09-01T14:26:46.285" v="553"/>
          <ac:graphicFrameMkLst>
            <pc:docMk/>
            <pc:sldMk cId="4242786701" sldId="1083"/>
            <ac:graphicFrameMk id="5" creationId="{4C4030C6-ACD3-5E89-D5E7-FCF0CD2B3264}"/>
          </ac:graphicFrameMkLst>
        </pc:graphicFrameChg>
        <pc:graphicFrameChg chg="add mod">
          <ac:chgData name="Rahul Kumar" userId="eaa8108a85f67eff" providerId="LiveId" clId="{5447B7CD-A629-4BFB-A3C0-5A4CA0B3A2EC}" dt="2024-09-01T14:26:46.285" v="553"/>
          <ac:graphicFrameMkLst>
            <pc:docMk/>
            <pc:sldMk cId="4242786701" sldId="1083"/>
            <ac:graphicFrameMk id="6" creationId="{8CFF1D47-8A9C-F304-2D06-526913F0253A}"/>
          </ac:graphicFrameMkLst>
        </pc:graphicFrameChg>
      </pc:sldChg>
      <pc:sldChg chg="add del">
        <pc:chgData name="Rahul Kumar" userId="eaa8108a85f67eff" providerId="LiveId" clId="{5447B7CD-A629-4BFB-A3C0-5A4CA0B3A2EC}" dt="2024-09-01T14:25:07.186" v="526"/>
        <pc:sldMkLst>
          <pc:docMk/>
          <pc:sldMk cId="1117961486" sldId="1084"/>
        </pc:sldMkLst>
      </pc:sldChg>
      <pc:sldChg chg="addSp modSp add">
        <pc:chgData name="Rahul Kumar" userId="eaa8108a85f67eff" providerId="LiveId" clId="{5447B7CD-A629-4BFB-A3C0-5A4CA0B3A2EC}" dt="2024-09-01T14:26:58.245" v="554"/>
        <pc:sldMkLst>
          <pc:docMk/>
          <pc:sldMk cId="2457052959" sldId="1084"/>
        </pc:sldMkLst>
        <pc:spChg chg="add mod">
          <ac:chgData name="Rahul Kumar" userId="eaa8108a85f67eff" providerId="LiveId" clId="{5447B7CD-A629-4BFB-A3C0-5A4CA0B3A2EC}" dt="2024-09-01T14:26:58.245" v="554"/>
          <ac:spMkLst>
            <pc:docMk/>
            <pc:sldMk cId="2457052959" sldId="1084"/>
            <ac:spMk id="2" creationId="{3F291E38-91AF-3C71-6BC8-374F1C34471D}"/>
          </ac:spMkLst>
        </pc:spChg>
        <pc:spChg chg="add mod">
          <ac:chgData name="Rahul Kumar" userId="eaa8108a85f67eff" providerId="LiveId" clId="{5447B7CD-A629-4BFB-A3C0-5A4CA0B3A2EC}" dt="2024-09-01T14:26:58.245" v="554"/>
          <ac:spMkLst>
            <pc:docMk/>
            <pc:sldMk cId="2457052959" sldId="1084"/>
            <ac:spMk id="3" creationId="{CC3F520B-DB97-E777-3724-EB62C185C2E7}"/>
          </ac:spMkLst>
        </pc:spChg>
        <pc:spChg chg="add mod">
          <ac:chgData name="Rahul Kumar" userId="eaa8108a85f67eff" providerId="LiveId" clId="{5447B7CD-A629-4BFB-A3C0-5A4CA0B3A2EC}" dt="2024-09-01T14:26:58.245" v="554"/>
          <ac:spMkLst>
            <pc:docMk/>
            <pc:sldMk cId="2457052959" sldId="1084"/>
            <ac:spMk id="5" creationId="{820AE66E-E73E-70CE-54EB-2CC65E92E861}"/>
          </ac:spMkLst>
        </pc:spChg>
        <pc:picChg chg="add mod">
          <ac:chgData name="Rahul Kumar" userId="eaa8108a85f67eff" providerId="LiveId" clId="{5447B7CD-A629-4BFB-A3C0-5A4CA0B3A2EC}" dt="2024-09-01T14:26:58.245" v="554"/>
          <ac:picMkLst>
            <pc:docMk/>
            <pc:sldMk cId="2457052959" sldId="1084"/>
            <ac:picMk id="6" creationId="{65C17D20-0D14-3ABA-3BC8-995AA4DC1EA8}"/>
          </ac:picMkLst>
        </pc:picChg>
        <pc:picChg chg="add mod">
          <ac:chgData name="Rahul Kumar" userId="eaa8108a85f67eff" providerId="LiveId" clId="{5447B7CD-A629-4BFB-A3C0-5A4CA0B3A2EC}" dt="2024-09-01T14:26:58.245" v="554"/>
          <ac:picMkLst>
            <pc:docMk/>
            <pc:sldMk cId="2457052959" sldId="1084"/>
            <ac:picMk id="7" creationId="{364C2B74-7157-6BBD-0B39-54A03BCFC1D6}"/>
          </ac:picMkLst>
        </pc:picChg>
      </pc:sldChg>
      <pc:sldChg chg="addSp delSp modSp add mod modAnim">
        <pc:chgData name="Rahul Kumar" userId="eaa8108a85f67eff" providerId="LiveId" clId="{5447B7CD-A629-4BFB-A3C0-5A4CA0B3A2EC}" dt="2024-09-01T14:27:55.076" v="576" actId="5793"/>
        <pc:sldMkLst>
          <pc:docMk/>
          <pc:sldMk cId="918413582" sldId="1085"/>
        </pc:sldMkLst>
        <pc:spChg chg="add mod">
          <ac:chgData name="Rahul Kumar" userId="eaa8108a85f67eff" providerId="LiveId" clId="{5447B7CD-A629-4BFB-A3C0-5A4CA0B3A2EC}" dt="2024-09-01T14:27:33.116" v="571" actId="115"/>
          <ac:spMkLst>
            <pc:docMk/>
            <pc:sldMk cId="918413582" sldId="1085"/>
            <ac:spMk id="2" creationId="{AD4AE8EA-3A94-72D5-64F4-438EFD147D8B}"/>
          </ac:spMkLst>
        </pc:spChg>
        <pc:spChg chg="add mod">
          <ac:chgData name="Rahul Kumar" userId="eaa8108a85f67eff" providerId="LiveId" clId="{5447B7CD-A629-4BFB-A3C0-5A4CA0B3A2EC}" dt="2024-09-01T14:27:55.076" v="576" actId="5793"/>
          <ac:spMkLst>
            <pc:docMk/>
            <pc:sldMk cId="918413582" sldId="1085"/>
            <ac:spMk id="3" creationId="{BEE1B391-DB8B-57C8-F014-437F19F5083A}"/>
          </ac:spMkLst>
        </pc:spChg>
        <pc:spChg chg="add del mod">
          <ac:chgData name="Rahul Kumar" userId="eaa8108a85f67eff" providerId="LiveId" clId="{5447B7CD-A629-4BFB-A3C0-5A4CA0B3A2EC}" dt="2024-09-01T14:27:18.004" v="556" actId="478"/>
          <ac:spMkLst>
            <pc:docMk/>
            <pc:sldMk cId="918413582" sldId="1085"/>
            <ac:spMk id="5" creationId="{D16F6AF9-7176-6238-F213-8316D2AA0706}"/>
          </ac:spMkLst>
        </pc:spChg>
      </pc:sldChg>
      <pc:sldChg chg="add del">
        <pc:chgData name="Rahul Kumar" userId="eaa8108a85f67eff" providerId="LiveId" clId="{5447B7CD-A629-4BFB-A3C0-5A4CA0B3A2EC}" dt="2024-09-01T14:25:06.895" v="525"/>
        <pc:sldMkLst>
          <pc:docMk/>
          <pc:sldMk cId="4089295815" sldId="1085"/>
        </pc:sldMkLst>
      </pc:sldChg>
      <pc:sldChg chg="addSp delSp modSp add mod modAnim">
        <pc:chgData name="Rahul Kumar" userId="eaa8108a85f67eff" providerId="LiveId" clId="{5447B7CD-A629-4BFB-A3C0-5A4CA0B3A2EC}" dt="2024-09-01T14:30:49.131" v="619" actId="1035"/>
        <pc:sldMkLst>
          <pc:docMk/>
          <pc:sldMk cId="1349697553" sldId="1086"/>
        </pc:sldMkLst>
        <pc:spChg chg="add mod">
          <ac:chgData name="Rahul Kumar" userId="eaa8108a85f67eff" providerId="LiveId" clId="{5447B7CD-A629-4BFB-A3C0-5A4CA0B3A2EC}" dt="2024-09-01T14:30:49.131" v="619" actId="1035"/>
          <ac:spMkLst>
            <pc:docMk/>
            <pc:sldMk cId="1349697553" sldId="1086"/>
            <ac:spMk id="2" creationId="{25242FE0-54AE-E641-43CA-B2C5FE8B4BAE}"/>
          </ac:spMkLst>
        </pc:spChg>
        <pc:spChg chg="add mod">
          <ac:chgData name="Rahul Kumar" userId="eaa8108a85f67eff" providerId="LiveId" clId="{5447B7CD-A629-4BFB-A3C0-5A4CA0B3A2EC}" dt="2024-09-01T14:30:01.551" v="609" actId="1036"/>
          <ac:spMkLst>
            <pc:docMk/>
            <pc:sldMk cId="1349697553" sldId="1086"/>
            <ac:spMk id="3" creationId="{243567CE-5706-185D-6134-ECFFF294D970}"/>
          </ac:spMkLst>
        </pc:spChg>
        <pc:spChg chg="add del mod">
          <ac:chgData name="Rahul Kumar" userId="eaa8108a85f67eff" providerId="LiveId" clId="{5447B7CD-A629-4BFB-A3C0-5A4CA0B3A2EC}" dt="2024-09-01T14:28:31.606" v="586" actId="478"/>
          <ac:spMkLst>
            <pc:docMk/>
            <pc:sldMk cId="1349697553" sldId="1086"/>
            <ac:spMk id="5" creationId="{25F06DBF-1469-53FB-3CE9-41D1DF61285C}"/>
          </ac:spMkLst>
        </pc:spChg>
      </pc:sldChg>
      <pc:sldChg chg="addSp modSp add mod">
        <pc:chgData name="Rahul Kumar" userId="eaa8108a85f67eff" providerId="LiveId" clId="{5447B7CD-A629-4BFB-A3C0-5A4CA0B3A2EC}" dt="2024-09-01T14:31:54.652" v="628" actId="14100"/>
        <pc:sldMkLst>
          <pc:docMk/>
          <pc:sldMk cId="3275614637" sldId="1087"/>
        </pc:sldMkLst>
        <pc:spChg chg="add mod">
          <ac:chgData name="Rahul Kumar" userId="eaa8108a85f67eff" providerId="LiveId" clId="{5447B7CD-A629-4BFB-A3C0-5A4CA0B3A2EC}" dt="2024-09-01T14:31:48.683" v="627" actId="115"/>
          <ac:spMkLst>
            <pc:docMk/>
            <pc:sldMk cId="3275614637" sldId="1087"/>
            <ac:spMk id="3" creationId="{78D67FFC-FD9D-9D0E-0AEA-6D62B7FEB1A3}"/>
          </ac:spMkLst>
        </pc:spChg>
        <pc:picChg chg="add mod">
          <ac:chgData name="Rahul Kumar" userId="eaa8108a85f67eff" providerId="LiveId" clId="{5447B7CD-A629-4BFB-A3C0-5A4CA0B3A2EC}" dt="2024-09-01T14:31:54.652" v="628" actId="14100"/>
          <ac:picMkLst>
            <pc:docMk/>
            <pc:sldMk cId="3275614637" sldId="1087"/>
            <ac:picMk id="2" creationId="{C734740A-2B96-4D52-0848-3C5C772CCD4E}"/>
          </ac:picMkLst>
        </pc:picChg>
      </pc:sldChg>
      <pc:sldChg chg="addSp delSp modSp add mod">
        <pc:chgData name="Rahul Kumar" userId="eaa8108a85f67eff" providerId="LiveId" clId="{5447B7CD-A629-4BFB-A3C0-5A4CA0B3A2EC}" dt="2024-09-01T14:33:08.531" v="658" actId="6549"/>
        <pc:sldMkLst>
          <pc:docMk/>
          <pc:sldMk cId="3073440048" sldId="1088"/>
        </pc:sldMkLst>
        <pc:spChg chg="add mod">
          <ac:chgData name="Rahul Kumar" userId="eaa8108a85f67eff" providerId="LiveId" clId="{5447B7CD-A629-4BFB-A3C0-5A4CA0B3A2EC}" dt="2024-09-01T14:32:50.711" v="647" actId="207"/>
          <ac:spMkLst>
            <pc:docMk/>
            <pc:sldMk cId="3073440048" sldId="1088"/>
            <ac:spMk id="2" creationId="{C7E4C896-E544-8F01-1837-161BA1FEF3E3}"/>
          </ac:spMkLst>
        </pc:spChg>
        <pc:spChg chg="add del mod">
          <ac:chgData name="Rahul Kumar" userId="eaa8108a85f67eff" providerId="LiveId" clId="{5447B7CD-A629-4BFB-A3C0-5A4CA0B3A2EC}" dt="2024-09-01T14:32:35" v="638" actId="478"/>
          <ac:spMkLst>
            <pc:docMk/>
            <pc:sldMk cId="3073440048" sldId="1088"/>
            <ac:spMk id="3" creationId="{0BE149B3-7BE3-0EB6-1BF4-AF1932DB5C3E}"/>
          </ac:spMkLst>
        </pc:spChg>
        <pc:spChg chg="mod">
          <ac:chgData name="Rahul Kumar" userId="eaa8108a85f67eff" providerId="LiveId" clId="{5447B7CD-A629-4BFB-A3C0-5A4CA0B3A2EC}" dt="2024-09-01T14:32:41.019" v="642" actId="1036"/>
          <ac:spMkLst>
            <pc:docMk/>
            <pc:sldMk cId="3073440048" sldId="1088"/>
            <ac:spMk id="4" creationId="{548637D2-95F1-7BEF-FEF9-B347A6BB8BA8}"/>
          </ac:spMkLst>
        </pc:spChg>
        <pc:spChg chg="add del mod">
          <ac:chgData name="Rahul Kumar" userId="eaa8108a85f67eff" providerId="LiveId" clId="{5447B7CD-A629-4BFB-A3C0-5A4CA0B3A2EC}" dt="2024-09-01T14:33:02.421" v="656" actId="478"/>
          <ac:spMkLst>
            <pc:docMk/>
            <pc:sldMk cId="3073440048" sldId="1088"/>
            <ac:spMk id="5" creationId="{076C18D6-1E61-F001-0718-1D8D864961BD}"/>
          </ac:spMkLst>
        </pc:spChg>
        <pc:spChg chg="add del mod">
          <ac:chgData name="Rahul Kumar" userId="eaa8108a85f67eff" providerId="LiveId" clId="{5447B7CD-A629-4BFB-A3C0-5A4CA0B3A2EC}" dt="2024-09-01T14:33:05.900" v="657" actId="478"/>
          <ac:spMkLst>
            <pc:docMk/>
            <pc:sldMk cId="3073440048" sldId="1088"/>
            <ac:spMk id="6" creationId="{013ED93E-E706-5605-60B5-9C9EB4886209}"/>
          </ac:spMkLst>
        </pc:spChg>
        <pc:spChg chg="add mod">
          <ac:chgData name="Rahul Kumar" userId="eaa8108a85f67eff" providerId="LiveId" clId="{5447B7CD-A629-4BFB-A3C0-5A4CA0B3A2EC}" dt="2024-09-01T14:33:08.531" v="658" actId="6549"/>
          <ac:spMkLst>
            <pc:docMk/>
            <pc:sldMk cId="3073440048" sldId="1088"/>
            <ac:spMk id="7" creationId="{E5F9378D-6BD6-3BA4-CAC0-394BD1EFBB98}"/>
          </ac:spMkLst>
        </pc:spChg>
        <pc:spChg chg="mod">
          <ac:chgData name="Rahul Kumar" userId="eaa8108a85f67eff" providerId="LiveId" clId="{5447B7CD-A629-4BFB-A3C0-5A4CA0B3A2EC}" dt="2024-09-01T14:32:41.019" v="642" actId="1036"/>
          <ac:spMkLst>
            <pc:docMk/>
            <pc:sldMk cId="3073440048" sldId="1088"/>
            <ac:spMk id="11" creationId="{75552A9F-FEAB-3C0A-0D03-62EEE4B77A41}"/>
          </ac:spMkLst>
        </pc:spChg>
        <pc:spChg chg="mod">
          <ac:chgData name="Rahul Kumar" userId="eaa8108a85f67eff" providerId="LiveId" clId="{5447B7CD-A629-4BFB-A3C0-5A4CA0B3A2EC}" dt="2024-09-01T14:32:41.019" v="642" actId="1036"/>
          <ac:spMkLst>
            <pc:docMk/>
            <pc:sldMk cId="3073440048" sldId="1088"/>
            <ac:spMk id="15" creationId="{09B031A6-C119-B352-63B4-9B30BBC1D174}"/>
          </ac:spMkLst>
        </pc:spChg>
        <pc:spChg chg="mod">
          <ac:chgData name="Rahul Kumar" userId="eaa8108a85f67eff" providerId="LiveId" clId="{5447B7CD-A629-4BFB-A3C0-5A4CA0B3A2EC}" dt="2024-09-01T14:32:41.019" v="642" actId="1036"/>
          <ac:spMkLst>
            <pc:docMk/>
            <pc:sldMk cId="3073440048" sldId="1088"/>
            <ac:spMk id="18" creationId="{1F083350-21A8-A55D-9EAA-3A67D3041C3E}"/>
          </ac:spMkLst>
        </pc:spChg>
        <pc:spChg chg="mod">
          <ac:chgData name="Rahul Kumar" userId="eaa8108a85f67eff" providerId="LiveId" clId="{5447B7CD-A629-4BFB-A3C0-5A4CA0B3A2EC}" dt="2024-09-01T14:32:41.019" v="642" actId="1036"/>
          <ac:spMkLst>
            <pc:docMk/>
            <pc:sldMk cId="3073440048" sldId="1088"/>
            <ac:spMk id="19" creationId="{DE4CAF81-4807-0C2F-6276-0B1F25BDBB85}"/>
          </ac:spMkLst>
        </pc:spChg>
        <pc:picChg chg="add mod">
          <ac:chgData name="Rahul Kumar" userId="eaa8108a85f67eff" providerId="LiveId" clId="{5447B7CD-A629-4BFB-A3C0-5A4CA0B3A2EC}" dt="2024-09-01T14:32:41.019" v="642" actId="1036"/>
          <ac:picMkLst>
            <pc:docMk/>
            <pc:sldMk cId="3073440048" sldId="1088"/>
            <ac:picMk id="8" creationId="{8B11EF71-8B9F-6941-89FF-EABA101C6731}"/>
          </ac:picMkLst>
        </pc:picChg>
        <pc:picChg chg="add mod">
          <ac:chgData name="Rahul Kumar" userId="eaa8108a85f67eff" providerId="LiveId" clId="{5447B7CD-A629-4BFB-A3C0-5A4CA0B3A2EC}" dt="2024-09-01T14:32:56.719" v="655" actId="1035"/>
          <ac:picMkLst>
            <pc:docMk/>
            <pc:sldMk cId="3073440048" sldId="1088"/>
            <ac:picMk id="9" creationId="{B9D4D24A-F375-6AE2-78DE-1516492FB115}"/>
          </ac:picMkLst>
        </pc:picChg>
        <pc:picChg chg="mod">
          <ac:chgData name="Rahul Kumar" userId="eaa8108a85f67eff" providerId="LiveId" clId="{5447B7CD-A629-4BFB-A3C0-5A4CA0B3A2EC}" dt="2024-09-01T14:32:41.019" v="642" actId="1036"/>
          <ac:picMkLst>
            <pc:docMk/>
            <pc:sldMk cId="3073440048" sldId="1088"/>
            <ac:picMk id="2050" creationId="{62BB3E23-D1ED-8673-835C-5A03F1434371}"/>
          </ac:picMkLst>
        </pc:picChg>
        <pc:picChg chg="mod">
          <ac:chgData name="Rahul Kumar" userId="eaa8108a85f67eff" providerId="LiveId" clId="{5447B7CD-A629-4BFB-A3C0-5A4CA0B3A2EC}" dt="2024-09-01T14:32:41.019" v="642" actId="1036"/>
          <ac:picMkLst>
            <pc:docMk/>
            <pc:sldMk cId="3073440048" sldId="1088"/>
            <ac:picMk id="2052" creationId="{8AB95D1E-C0A3-C480-BE48-65B52956F243}"/>
          </ac:picMkLst>
        </pc:picChg>
      </pc:sldChg>
      <pc:sldChg chg="addSp delSp modSp add mod">
        <pc:chgData name="Rahul Kumar" userId="eaa8108a85f67eff" providerId="LiveId" clId="{5447B7CD-A629-4BFB-A3C0-5A4CA0B3A2EC}" dt="2024-09-01T14:33:51.468" v="668" actId="1035"/>
        <pc:sldMkLst>
          <pc:docMk/>
          <pc:sldMk cId="3059150152" sldId="1089"/>
        </pc:sldMkLst>
        <pc:spChg chg="add mod">
          <ac:chgData name="Rahul Kumar" userId="eaa8108a85f67eff" providerId="LiveId" clId="{5447B7CD-A629-4BFB-A3C0-5A4CA0B3A2EC}" dt="2024-09-01T14:33:51.468" v="668" actId="1035"/>
          <ac:spMkLst>
            <pc:docMk/>
            <pc:sldMk cId="3059150152" sldId="1089"/>
            <ac:spMk id="2" creationId="{5EC60DAB-CD81-2E4D-57B2-D3608E6C1535}"/>
          </ac:spMkLst>
        </pc:spChg>
        <pc:picChg chg="add mod">
          <ac:chgData name="Rahul Kumar" userId="eaa8108a85f67eff" providerId="LiveId" clId="{5447B7CD-A629-4BFB-A3C0-5A4CA0B3A2EC}" dt="2024-09-01T14:33:36.139" v="662"/>
          <ac:picMkLst>
            <pc:docMk/>
            <pc:sldMk cId="3059150152" sldId="1089"/>
            <ac:picMk id="3" creationId="{1819E9C5-3409-2855-31DC-D2704D5E1DA6}"/>
          </ac:picMkLst>
        </pc:picChg>
        <pc:picChg chg="add mod">
          <ac:chgData name="Rahul Kumar" userId="eaa8108a85f67eff" providerId="LiveId" clId="{5447B7CD-A629-4BFB-A3C0-5A4CA0B3A2EC}" dt="2024-09-01T14:33:36.139" v="662"/>
          <ac:picMkLst>
            <pc:docMk/>
            <pc:sldMk cId="3059150152" sldId="1089"/>
            <ac:picMk id="5" creationId="{3D452665-B4D4-AAE9-FB16-1FD0101C1E3B}"/>
          </ac:picMkLst>
        </pc:picChg>
        <pc:picChg chg="add mod">
          <ac:chgData name="Rahul Kumar" userId="eaa8108a85f67eff" providerId="LiveId" clId="{5447B7CD-A629-4BFB-A3C0-5A4CA0B3A2EC}" dt="2024-09-01T14:33:36.139" v="662"/>
          <ac:picMkLst>
            <pc:docMk/>
            <pc:sldMk cId="3059150152" sldId="1089"/>
            <ac:picMk id="6" creationId="{0571F25E-2CD5-D074-5C0B-86C5AA6DDEE3}"/>
          </ac:picMkLst>
        </pc:picChg>
        <pc:picChg chg="add del mod">
          <ac:chgData name="Rahul Kumar" userId="eaa8108a85f67eff" providerId="LiveId" clId="{5447B7CD-A629-4BFB-A3C0-5A4CA0B3A2EC}" dt="2024-09-01T14:33:41.771" v="663" actId="478"/>
          <ac:picMkLst>
            <pc:docMk/>
            <pc:sldMk cId="3059150152" sldId="1089"/>
            <ac:picMk id="7" creationId="{320DBFB1-5D7D-5E4F-6B80-1804AD064CCC}"/>
          </ac:picMkLst>
        </pc:picChg>
        <pc:picChg chg="add mod">
          <ac:chgData name="Rahul Kumar" userId="eaa8108a85f67eff" providerId="LiveId" clId="{5447B7CD-A629-4BFB-A3C0-5A4CA0B3A2EC}" dt="2024-09-01T14:33:36.139" v="662"/>
          <ac:picMkLst>
            <pc:docMk/>
            <pc:sldMk cId="3059150152" sldId="1089"/>
            <ac:picMk id="8" creationId="{0DC05E09-DD6A-E9AE-1362-75EC1FEB9D24}"/>
          </ac:picMkLst>
        </pc:picChg>
      </pc:sldChg>
      <pc:sldChg chg="addSp modSp add mod">
        <pc:chgData name="Rahul Kumar" userId="eaa8108a85f67eff" providerId="LiveId" clId="{5447B7CD-A629-4BFB-A3C0-5A4CA0B3A2EC}" dt="2024-09-01T14:34:21.168" v="678" actId="1036"/>
        <pc:sldMkLst>
          <pc:docMk/>
          <pc:sldMk cId="1591524958" sldId="1090"/>
        </pc:sldMkLst>
        <pc:spChg chg="add mod">
          <ac:chgData name="Rahul Kumar" userId="eaa8108a85f67eff" providerId="LiveId" clId="{5447B7CD-A629-4BFB-A3C0-5A4CA0B3A2EC}" dt="2024-09-01T14:34:21.168" v="678" actId="1036"/>
          <ac:spMkLst>
            <pc:docMk/>
            <pc:sldMk cId="1591524958" sldId="1090"/>
            <ac:spMk id="2" creationId="{B081D160-1216-1ED5-32F6-F651E58A057C}"/>
          </ac:spMkLst>
        </pc:spChg>
        <pc:picChg chg="add mod">
          <ac:chgData name="Rahul Kumar" userId="eaa8108a85f67eff" providerId="LiveId" clId="{5447B7CD-A629-4BFB-A3C0-5A4CA0B3A2EC}" dt="2024-09-01T14:34:05.230" v="669"/>
          <ac:picMkLst>
            <pc:docMk/>
            <pc:sldMk cId="1591524958" sldId="1090"/>
            <ac:picMk id="3" creationId="{F86727AF-E43A-EF2F-F631-0EC14DD2701F}"/>
          </ac:picMkLst>
        </pc:picChg>
        <pc:picChg chg="add mod">
          <ac:chgData name="Rahul Kumar" userId="eaa8108a85f67eff" providerId="LiveId" clId="{5447B7CD-A629-4BFB-A3C0-5A4CA0B3A2EC}" dt="2024-09-01T14:34:05.230" v="669"/>
          <ac:picMkLst>
            <pc:docMk/>
            <pc:sldMk cId="1591524958" sldId="1090"/>
            <ac:picMk id="5" creationId="{B0E9D1AA-83FF-DCDE-BD02-26949A9D3BEE}"/>
          </ac:picMkLst>
        </pc:picChg>
        <pc:picChg chg="add mod">
          <ac:chgData name="Rahul Kumar" userId="eaa8108a85f67eff" providerId="LiveId" clId="{5447B7CD-A629-4BFB-A3C0-5A4CA0B3A2EC}" dt="2024-09-01T14:34:05.230" v="669"/>
          <ac:picMkLst>
            <pc:docMk/>
            <pc:sldMk cId="1591524958" sldId="1090"/>
            <ac:picMk id="6" creationId="{B0BC1D4A-311B-9D93-5512-DAAE1DDFA623}"/>
          </ac:picMkLst>
        </pc:picChg>
        <pc:picChg chg="add mod">
          <ac:chgData name="Rahul Kumar" userId="eaa8108a85f67eff" providerId="LiveId" clId="{5447B7CD-A629-4BFB-A3C0-5A4CA0B3A2EC}" dt="2024-09-01T14:34:05.230" v="669"/>
          <ac:picMkLst>
            <pc:docMk/>
            <pc:sldMk cId="1591524958" sldId="1090"/>
            <ac:picMk id="7" creationId="{8873D4DB-D36F-0579-2A58-5C0864F2E38C}"/>
          </ac:picMkLst>
        </pc:picChg>
      </pc:sldChg>
      <pc:sldChg chg="addSp modSp add mod modAnim">
        <pc:chgData name="Rahul Kumar" userId="eaa8108a85f67eff" providerId="LiveId" clId="{5447B7CD-A629-4BFB-A3C0-5A4CA0B3A2EC}" dt="2024-09-01T14:35:14.890" v="686" actId="1036"/>
        <pc:sldMkLst>
          <pc:docMk/>
          <pc:sldMk cId="1566207885" sldId="1091"/>
        </pc:sldMkLst>
        <pc:spChg chg="add mod">
          <ac:chgData name="Rahul Kumar" userId="eaa8108a85f67eff" providerId="LiveId" clId="{5447B7CD-A629-4BFB-A3C0-5A4CA0B3A2EC}" dt="2024-09-01T14:34:45.999" v="680"/>
          <ac:spMkLst>
            <pc:docMk/>
            <pc:sldMk cId="1566207885" sldId="1091"/>
            <ac:spMk id="3" creationId="{D8B739AF-CB8C-5DEC-BFC4-4C52B49FBC64}"/>
          </ac:spMkLst>
        </pc:spChg>
        <pc:spChg chg="add mod">
          <ac:chgData name="Rahul Kumar" userId="eaa8108a85f67eff" providerId="LiveId" clId="{5447B7CD-A629-4BFB-A3C0-5A4CA0B3A2EC}" dt="2024-09-01T14:35:03.102" v="683" actId="2711"/>
          <ac:spMkLst>
            <pc:docMk/>
            <pc:sldMk cId="1566207885" sldId="1091"/>
            <ac:spMk id="5" creationId="{16692620-B84E-2B08-1888-9134F0172002}"/>
          </ac:spMkLst>
        </pc:spChg>
        <pc:picChg chg="add mod">
          <ac:chgData name="Rahul Kumar" userId="eaa8108a85f67eff" providerId="LiveId" clId="{5447B7CD-A629-4BFB-A3C0-5A4CA0B3A2EC}" dt="2024-09-01T14:35:14.890" v="686" actId="1036"/>
          <ac:picMkLst>
            <pc:docMk/>
            <pc:sldMk cId="1566207885" sldId="1091"/>
            <ac:picMk id="2" creationId="{F1DF2F3C-249F-DF76-65B3-2A4986CA47FE}"/>
          </ac:picMkLst>
        </pc:picChg>
      </pc:sldChg>
      <pc:sldChg chg="addSp modSp add mod modAnim">
        <pc:chgData name="Rahul Kumar" userId="eaa8108a85f67eff" providerId="LiveId" clId="{5447B7CD-A629-4BFB-A3C0-5A4CA0B3A2EC}" dt="2024-09-01T14:36:07.550" v="701" actId="14100"/>
        <pc:sldMkLst>
          <pc:docMk/>
          <pc:sldMk cId="2129691483" sldId="1092"/>
        </pc:sldMkLst>
        <pc:spChg chg="add mod">
          <ac:chgData name="Rahul Kumar" userId="eaa8108a85f67eff" providerId="LiveId" clId="{5447B7CD-A629-4BFB-A3C0-5A4CA0B3A2EC}" dt="2024-09-01T14:35:57.230" v="699" actId="115"/>
          <ac:spMkLst>
            <pc:docMk/>
            <pc:sldMk cId="2129691483" sldId="1092"/>
            <ac:spMk id="2" creationId="{2510B78C-7BD8-1233-BF8D-F56E5968538E}"/>
          </ac:spMkLst>
        </pc:spChg>
        <pc:spChg chg="add mod">
          <ac:chgData name="Rahul Kumar" userId="eaa8108a85f67eff" providerId="LiveId" clId="{5447B7CD-A629-4BFB-A3C0-5A4CA0B3A2EC}" dt="2024-09-01T14:36:07.550" v="701" actId="14100"/>
          <ac:spMkLst>
            <pc:docMk/>
            <pc:sldMk cId="2129691483" sldId="1092"/>
            <ac:spMk id="3" creationId="{76602043-1A0B-144C-12F5-23BE7B91391C}"/>
          </ac:spMkLst>
        </pc:spChg>
      </pc:sldChg>
      <pc:sldChg chg="addSp modSp add mod">
        <pc:chgData name="Rahul Kumar" userId="eaa8108a85f67eff" providerId="LiveId" clId="{5447B7CD-A629-4BFB-A3C0-5A4CA0B3A2EC}" dt="2024-09-01T14:35:31.040" v="691" actId="1036"/>
        <pc:sldMkLst>
          <pc:docMk/>
          <pc:sldMk cId="2192367513" sldId="1093"/>
        </pc:sldMkLst>
        <pc:picChg chg="add mod">
          <ac:chgData name="Rahul Kumar" userId="eaa8108a85f67eff" providerId="LiveId" clId="{5447B7CD-A629-4BFB-A3C0-5A4CA0B3A2EC}" dt="2024-09-01T14:35:31.040" v="691" actId="1036"/>
          <ac:picMkLst>
            <pc:docMk/>
            <pc:sldMk cId="2192367513" sldId="1093"/>
            <ac:picMk id="2" creationId="{F3B60E8B-AD41-7853-5B86-D0671E6E5937}"/>
          </ac:picMkLst>
        </pc:picChg>
      </pc:sldChg>
      <pc:sldChg chg="addSp modSp add">
        <pc:chgData name="Rahul Kumar" userId="eaa8108a85f67eff" providerId="LiveId" clId="{5447B7CD-A629-4BFB-A3C0-5A4CA0B3A2EC}" dt="2024-09-01T14:36:32.111" v="702"/>
        <pc:sldMkLst>
          <pc:docMk/>
          <pc:sldMk cId="3131386630" sldId="1094"/>
        </pc:sldMkLst>
        <pc:picChg chg="add mod">
          <ac:chgData name="Rahul Kumar" userId="eaa8108a85f67eff" providerId="LiveId" clId="{5447B7CD-A629-4BFB-A3C0-5A4CA0B3A2EC}" dt="2024-09-01T14:36:32.111" v="702"/>
          <ac:picMkLst>
            <pc:docMk/>
            <pc:sldMk cId="3131386630" sldId="1094"/>
            <ac:picMk id="2" creationId="{7CC0ECEE-1A42-65D3-5A3D-813FC81011F8}"/>
          </ac:picMkLst>
        </pc:picChg>
      </pc:sldChg>
      <pc:sldChg chg="add del">
        <pc:chgData name="Rahul Kumar" userId="eaa8108a85f67eff" providerId="LiveId" clId="{5447B7CD-A629-4BFB-A3C0-5A4CA0B3A2EC}" dt="2024-09-01T14:36:45.441" v="703" actId="47"/>
        <pc:sldMkLst>
          <pc:docMk/>
          <pc:sldMk cId="2148371483" sldId="1095"/>
        </pc:sldMkLst>
      </pc:sldChg>
      <pc:sldMasterChg chg="modSp modSldLayout">
        <pc:chgData name="Rahul Kumar" userId="eaa8108a85f67eff" providerId="LiveId" clId="{5447B7CD-A629-4BFB-A3C0-5A4CA0B3A2EC}" dt="2024-09-01T13:22:16.421" v="0"/>
        <pc:sldMasterMkLst>
          <pc:docMk/>
          <pc:sldMasterMk cId="0" sldId="2147483720"/>
        </pc:sldMasterMkLst>
        <pc:spChg chg="mod">
          <ac:chgData name="Rahul Kumar" userId="eaa8108a85f67eff" providerId="LiveId" clId="{5447B7CD-A629-4BFB-A3C0-5A4CA0B3A2EC}" dt="2024-09-01T13:22:16.421" v="0"/>
          <ac:spMkLst>
            <pc:docMk/>
            <pc:sldMasterMk cId="0" sldId="2147483720"/>
            <ac:spMk id="5" creationId="{00000000-0000-0000-0000-000000000000}"/>
          </ac:spMkLst>
        </pc:spChg>
        <pc:spChg chg="mod">
          <ac:chgData name="Rahul Kumar" userId="eaa8108a85f67eff" providerId="LiveId" clId="{5447B7CD-A629-4BFB-A3C0-5A4CA0B3A2EC}" dt="2024-09-01T13:22:16.421" v="0"/>
          <ac:spMkLst>
            <pc:docMk/>
            <pc:sldMasterMk cId="0" sldId="2147483720"/>
            <ac:spMk id="7" creationId="{00000000-0000-0000-0000-000000000000}"/>
          </ac:spMkLst>
        </pc:spChg>
        <pc:spChg chg="mod">
          <ac:chgData name="Rahul Kumar" userId="eaa8108a85f67eff" providerId="LiveId" clId="{5447B7CD-A629-4BFB-A3C0-5A4CA0B3A2EC}" dt="2024-09-01T13:22:16.421" v="0"/>
          <ac:spMkLst>
            <pc:docMk/>
            <pc:sldMasterMk cId="0" sldId="2147483720"/>
            <ac:spMk id="8" creationId="{00000000-0000-0000-0000-000000000000}"/>
          </ac:spMkLst>
        </pc:spChg>
        <pc:spChg chg="mod">
          <ac:chgData name="Rahul Kumar" userId="eaa8108a85f67eff" providerId="LiveId" clId="{5447B7CD-A629-4BFB-A3C0-5A4CA0B3A2EC}" dt="2024-09-01T13:22:16.421" v="0"/>
          <ac:spMkLst>
            <pc:docMk/>
            <pc:sldMasterMk cId="0" sldId="2147483720"/>
            <ac:spMk id="9" creationId="{00000000-0000-0000-0000-000000000000}"/>
          </ac:spMkLst>
        </pc:spChg>
        <pc:spChg chg="mod">
          <ac:chgData name="Rahul Kumar" userId="eaa8108a85f67eff" providerId="LiveId" clId="{5447B7CD-A629-4BFB-A3C0-5A4CA0B3A2EC}" dt="2024-09-01T13:22:16.421" v="0"/>
          <ac:spMkLst>
            <pc:docMk/>
            <pc:sldMasterMk cId="0" sldId="2147483720"/>
            <ac:spMk id="10" creationId="{00000000-0000-0000-0000-000000000000}"/>
          </ac:spMkLst>
        </pc:spChg>
        <pc:spChg chg="mod">
          <ac:chgData name="Rahul Kumar" userId="eaa8108a85f67eff" providerId="LiveId" clId="{5447B7CD-A629-4BFB-A3C0-5A4CA0B3A2EC}" dt="2024-09-01T13:22:16.421" v="0"/>
          <ac:spMkLst>
            <pc:docMk/>
            <pc:sldMasterMk cId="0" sldId="2147483720"/>
            <ac:spMk id="11" creationId="{00000000-0000-0000-0000-000000000000}"/>
          </ac:spMkLst>
        </pc:spChg>
        <pc:spChg chg="mod">
          <ac:chgData name="Rahul Kumar" userId="eaa8108a85f67eff" providerId="LiveId" clId="{5447B7CD-A629-4BFB-A3C0-5A4CA0B3A2EC}" dt="2024-09-01T13:22:16.421" v="0"/>
          <ac:spMkLst>
            <pc:docMk/>
            <pc:sldMasterMk cId="0" sldId="2147483720"/>
            <ac:spMk id="12" creationId="{00000000-0000-0000-0000-000000000000}"/>
          </ac:spMkLst>
        </pc:spChg>
        <pc:spChg chg="mod">
          <ac:chgData name="Rahul Kumar" userId="eaa8108a85f67eff" providerId="LiveId" clId="{5447B7CD-A629-4BFB-A3C0-5A4CA0B3A2EC}" dt="2024-09-01T13:22:16.421" v="0"/>
          <ac:spMkLst>
            <pc:docMk/>
            <pc:sldMasterMk cId="0" sldId="2147483720"/>
            <ac:spMk id="15" creationId="{00000000-0000-0000-0000-000000000000}"/>
          </ac:spMkLst>
        </pc:spChg>
        <pc:spChg chg="mod">
          <ac:chgData name="Rahul Kumar" userId="eaa8108a85f67eff" providerId="LiveId" clId="{5447B7CD-A629-4BFB-A3C0-5A4CA0B3A2EC}" dt="2024-09-01T13:22:16.421" v="0"/>
          <ac:spMkLst>
            <pc:docMk/>
            <pc:sldMasterMk cId="0" sldId="2147483720"/>
            <ac:spMk id="22" creationId="{00000000-0000-0000-0000-000000000000}"/>
          </ac:spMkLst>
        </pc:spChg>
        <pc:spChg chg="mod">
          <ac:chgData name="Rahul Kumar" userId="eaa8108a85f67eff" providerId="LiveId" clId="{5447B7CD-A629-4BFB-A3C0-5A4CA0B3A2EC}" dt="2024-09-01T13:22:16.421" v="0"/>
          <ac:spMkLst>
            <pc:docMk/>
            <pc:sldMasterMk cId="0" sldId="2147483720"/>
            <ac:spMk id="24" creationId="{00000000-0000-0000-0000-000000000000}"/>
          </ac:spMkLst>
        </pc:spChg>
        <pc:sldLayoutChg chg="modSp">
          <pc:chgData name="Rahul Kumar" userId="eaa8108a85f67eff" providerId="LiveId" clId="{5447B7CD-A629-4BFB-A3C0-5A4CA0B3A2EC}" dt="2024-09-01T13:22:16.421" v="0"/>
          <pc:sldLayoutMkLst>
            <pc:docMk/>
            <pc:sldMasterMk cId="0" sldId="2147483720"/>
            <pc:sldLayoutMk cId="0" sldId="2147483721"/>
          </pc:sldLayoutMkLst>
          <pc:spChg chg="mod">
            <ac:chgData name="Rahul Kumar" userId="eaa8108a85f67eff" providerId="LiveId" clId="{5447B7CD-A629-4BFB-A3C0-5A4CA0B3A2EC}" dt="2024-09-01T13:22:16.421" v="0"/>
            <ac:spMkLst>
              <pc:docMk/>
              <pc:sldMasterMk cId="0" sldId="2147483720"/>
              <pc:sldLayoutMk cId="0" sldId="2147483721"/>
              <ac:spMk id="8" creationId="{00000000-0000-0000-0000-000000000000}"/>
            </ac:spMkLst>
          </pc:spChg>
          <pc:spChg chg="mod">
            <ac:chgData name="Rahul Kumar" userId="eaa8108a85f67eff" providerId="LiveId" clId="{5447B7CD-A629-4BFB-A3C0-5A4CA0B3A2EC}" dt="2024-09-01T13:22:16.421" v="0"/>
            <ac:spMkLst>
              <pc:docMk/>
              <pc:sldMasterMk cId="0" sldId="2147483720"/>
              <pc:sldLayoutMk cId="0" sldId="2147483721"/>
              <ac:spMk id="9" creationId="{00000000-0000-0000-0000-000000000000}"/>
            </ac:spMkLst>
          </pc:spChg>
          <pc:spChg chg="mod">
            <ac:chgData name="Rahul Kumar" userId="eaa8108a85f67eff" providerId="LiveId" clId="{5447B7CD-A629-4BFB-A3C0-5A4CA0B3A2EC}" dt="2024-09-01T13:22:16.421" v="0"/>
            <ac:spMkLst>
              <pc:docMk/>
              <pc:sldMasterMk cId="0" sldId="2147483720"/>
              <pc:sldLayoutMk cId="0" sldId="2147483721"/>
              <ac:spMk id="14" creationId="{00000000-0000-0000-0000-000000000000}"/>
            </ac:spMkLst>
          </pc:spChg>
          <pc:spChg chg="mod">
            <ac:chgData name="Rahul Kumar" userId="eaa8108a85f67eff" providerId="LiveId" clId="{5447B7CD-A629-4BFB-A3C0-5A4CA0B3A2EC}" dt="2024-09-01T13:22:16.421" v="0"/>
            <ac:spMkLst>
              <pc:docMk/>
              <pc:sldMasterMk cId="0" sldId="2147483720"/>
              <pc:sldLayoutMk cId="0" sldId="2147483721"/>
              <ac:spMk id="22" creationId="{00000000-0000-0000-0000-000000000000}"/>
            </ac:spMkLst>
          </pc:spChg>
        </pc:sldLayoutChg>
        <pc:sldLayoutChg chg="modSp">
          <pc:chgData name="Rahul Kumar" userId="eaa8108a85f67eff" providerId="LiveId" clId="{5447B7CD-A629-4BFB-A3C0-5A4CA0B3A2EC}" dt="2024-09-01T13:22:16.421" v="0"/>
          <pc:sldLayoutMkLst>
            <pc:docMk/>
            <pc:sldMasterMk cId="0" sldId="2147483720"/>
            <pc:sldLayoutMk cId="0" sldId="2147483723"/>
          </pc:sldLayoutMkLst>
          <pc:spChg chg="mod">
            <ac:chgData name="Rahul Kumar" userId="eaa8108a85f67eff" providerId="LiveId" clId="{5447B7CD-A629-4BFB-A3C0-5A4CA0B3A2EC}" dt="2024-09-01T13:22:16.421" v="0"/>
            <ac:spMkLst>
              <pc:docMk/>
              <pc:sldMasterMk cId="0" sldId="2147483720"/>
              <pc:sldLayoutMk cId="0" sldId="2147483723"/>
              <ac:spMk id="2" creationId="{00000000-0000-0000-0000-000000000000}"/>
            </ac:spMkLst>
          </pc:spChg>
          <pc:spChg chg="mod">
            <ac:chgData name="Rahul Kumar" userId="eaa8108a85f67eff" providerId="LiveId" clId="{5447B7CD-A629-4BFB-A3C0-5A4CA0B3A2EC}" dt="2024-09-01T13:22:16.421" v="0"/>
            <ac:spMkLst>
              <pc:docMk/>
              <pc:sldMasterMk cId="0" sldId="2147483720"/>
              <pc:sldLayoutMk cId="0" sldId="2147483723"/>
              <ac:spMk id="3" creationId="{00000000-0000-0000-0000-000000000000}"/>
            </ac:spMkLst>
          </pc:spChg>
          <pc:spChg chg="mod">
            <ac:chgData name="Rahul Kumar" userId="eaa8108a85f67eff" providerId="LiveId" clId="{5447B7CD-A629-4BFB-A3C0-5A4CA0B3A2EC}" dt="2024-09-01T13:22:16.421" v="0"/>
            <ac:spMkLst>
              <pc:docMk/>
              <pc:sldMasterMk cId="0" sldId="2147483720"/>
              <pc:sldLayoutMk cId="0" sldId="2147483723"/>
              <ac:spMk id="7" creationId="{00000000-0000-0000-0000-000000000000}"/>
            </ac:spMkLst>
          </pc:spChg>
          <pc:spChg chg="mod">
            <ac:chgData name="Rahul Kumar" userId="eaa8108a85f67eff" providerId="LiveId" clId="{5447B7CD-A629-4BFB-A3C0-5A4CA0B3A2EC}" dt="2024-09-01T13:22:16.421" v="0"/>
            <ac:spMkLst>
              <pc:docMk/>
              <pc:sldMasterMk cId="0" sldId="2147483720"/>
              <pc:sldLayoutMk cId="0" sldId="2147483723"/>
              <ac:spMk id="8" creationId="{00000000-0000-0000-0000-000000000000}"/>
            </ac:spMkLst>
          </pc:spChg>
          <pc:spChg chg="mod">
            <ac:chgData name="Rahul Kumar" userId="eaa8108a85f67eff" providerId="LiveId" clId="{5447B7CD-A629-4BFB-A3C0-5A4CA0B3A2EC}" dt="2024-09-01T13:22:16.421" v="0"/>
            <ac:spMkLst>
              <pc:docMk/>
              <pc:sldMasterMk cId="0" sldId="2147483720"/>
              <pc:sldLayoutMk cId="0" sldId="2147483723"/>
              <ac:spMk id="9" creationId="{00000000-0000-0000-0000-000000000000}"/>
            </ac:spMkLst>
          </pc:spChg>
          <pc:spChg chg="mod">
            <ac:chgData name="Rahul Kumar" userId="eaa8108a85f67eff" providerId="LiveId" clId="{5447B7CD-A629-4BFB-A3C0-5A4CA0B3A2EC}" dt="2024-09-01T13:22:16.421" v="0"/>
            <ac:spMkLst>
              <pc:docMk/>
              <pc:sldMasterMk cId="0" sldId="2147483720"/>
              <pc:sldLayoutMk cId="0" sldId="2147483723"/>
              <ac:spMk id="10" creationId="{00000000-0000-0000-0000-000000000000}"/>
            </ac:spMkLst>
          </pc:spChg>
        </pc:sldLayoutChg>
        <pc:sldLayoutChg chg="modSp">
          <pc:chgData name="Rahul Kumar" userId="eaa8108a85f67eff" providerId="LiveId" clId="{5447B7CD-A629-4BFB-A3C0-5A4CA0B3A2EC}" dt="2024-09-01T13:22:16.421" v="0"/>
          <pc:sldLayoutMkLst>
            <pc:docMk/>
            <pc:sldMasterMk cId="0" sldId="2147483720"/>
            <pc:sldLayoutMk cId="0" sldId="2147483724"/>
          </pc:sldLayoutMkLst>
          <pc:spChg chg="mod">
            <ac:chgData name="Rahul Kumar" userId="eaa8108a85f67eff" providerId="LiveId" clId="{5447B7CD-A629-4BFB-A3C0-5A4CA0B3A2EC}" dt="2024-09-01T13:22:16.421" v="0"/>
            <ac:spMkLst>
              <pc:docMk/>
              <pc:sldMasterMk cId="0" sldId="2147483720"/>
              <pc:sldLayoutMk cId="0" sldId="2147483724"/>
              <ac:spMk id="2" creationId="{00000000-0000-0000-0000-000000000000}"/>
            </ac:spMkLst>
          </pc:spChg>
          <pc:spChg chg="mod">
            <ac:chgData name="Rahul Kumar" userId="eaa8108a85f67eff" providerId="LiveId" clId="{5447B7CD-A629-4BFB-A3C0-5A4CA0B3A2EC}" dt="2024-09-01T13:22:16.421" v="0"/>
            <ac:spMkLst>
              <pc:docMk/>
              <pc:sldMasterMk cId="0" sldId="2147483720"/>
              <pc:sldLayoutMk cId="0" sldId="2147483724"/>
              <ac:spMk id="3" creationId="{00000000-0000-0000-0000-000000000000}"/>
            </ac:spMkLst>
          </pc:spChg>
          <pc:spChg chg="mod">
            <ac:chgData name="Rahul Kumar" userId="eaa8108a85f67eff" providerId="LiveId" clId="{5447B7CD-A629-4BFB-A3C0-5A4CA0B3A2EC}" dt="2024-09-01T13:22:16.421" v="0"/>
            <ac:spMkLst>
              <pc:docMk/>
              <pc:sldMasterMk cId="0" sldId="2147483720"/>
              <pc:sldLayoutMk cId="0" sldId="2147483724"/>
              <ac:spMk id="4" creationId="{00000000-0000-0000-0000-000000000000}"/>
            </ac:spMkLst>
          </pc:spChg>
        </pc:sldLayoutChg>
        <pc:sldLayoutChg chg="modSp">
          <pc:chgData name="Rahul Kumar" userId="eaa8108a85f67eff" providerId="LiveId" clId="{5447B7CD-A629-4BFB-A3C0-5A4CA0B3A2EC}" dt="2024-09-01T13:22:16.421" v="0"/>
          <pc:sldLayoutMkLst>
            <pc:docMk/>
            <pc:sldMasterMk cId="0" sldId="2147483720"/>
            <pc:sldLayoutMk cId="0" sldId="2147483725"/>
          </pc:sldLayoutMkLst>
          <pc:spChg chg="mod">
            <ac:chgData name="Rahul Kumar" userId="eaa8108a85f67eff" providerId="LiveId" clId="{5447B7CD-A629-4BFB-A3C0-5A4CA0B3A2EC}" dt="2024-09-01T13:22:16.421" v="0"/>
            <ac:spMkLst>
              <pc:docMk/>
              <pc:sldMasterMk cId="0" sldId="2147483720"/>
              <pc:sldLayoutMk cId="0" sldId="2147483725"/>
              <ac:spMk id="2" creationId="{00000000-0000-0000-0000-000000000000}"/>
            </ac:spMkLst>
          </pc:spChg>
          <pc:spChg chg="mod">
            <ac:chgData name="Rahul Kumar" userId="eaa8108a85f67eff" providerId="LiveId" clId="{5447B7CD-A629-4BFB-A3C0-5A4CA0B3A2EC}" dt="2024-09-01T13:22:16.421" v="0"/>
            <ac:spMkLst>
              <pc:docMk/>
              <pc:sldMasterMk cId="0" sldId="2147483720"/>
              <pc:sldLayoutMk cId="0" sldId="2147483725"/>
              <ac:spMk id="3" creationId="{00000000-0000-0000-0000-000000000000}"/>
            </ac:spMkLst>
          </pc:spChg>
          <pc:spChg chg="mod">
            <ac:chgData name="Rahul Kumar" userId="eaa8108a85f67eff" providerId="LiveId" clId="{5447B7CD-A629-4BFB-A3C0-5A4CA0B3A2EC}" dt="2024-09-01T13:22:16.421" v="0"/>
            <ac:spMkLst>
              <pc:docMk/>
              <pc:sldMasterMk cId="0" sldId="2147483720"/>
              <pc:sldLayoutMk cId="0" sldId="2147483725"/>
              <ac:spMk id="4" creationId="{00000000-0000-0000-0000-000000000000}"/>
            </ac:spMkLst>
          </pc:spChg>
          <pc:spChg chg="mod">
            <ac:chgData name="Rahul Kumar" userId="eaa8108a85f67eff" providerId="LiveId" clId="{5447B7CD-A629-4BFB-A3C0-5A4CA0B3A2EC}" dt="2024-09-01T13:22:16.421" v="0"/>
            <ac:spMkLst>
              <pc:docMk/>
              <pc:sldMasterMk cId="0" sldId="2147483720"/>
              <pc:sldLayoutMk cId="0" sldId="2147483725"/>
              <ac:spMk id="5" creationId="{00000000-0000-0000-0000-000000000000}"/>
            </ac:spMkLst>
          </pc:spChg>
          <pc:spChg chg="mod">
            <ac:chgData name="Rahul Kumar" userId="eaa8108a85f67eff" providerId="LiveId" clId="{5447B7CD-A629-4BFB-A3C0-5A4CA0B3A2EC}" dt="2024-09-01T13:22:16.421" v="0"/>
            <ac:spMkLst>
              <pc:docMk/>
              <pc:sldMasterMk cId="0" sldId="2147483720"/>
              <pc:sldLayoutMk cId="0" sldId="2147483725"/>
              <ac:spMk id="6" creationId="{00000000-0000-0000-0000-000000000000}"/>
            </ac:spMkLst>
          </pc:spChg>
        </pc:sldLayoutChg>
        <pc:sldLayoutChg chg="modSp">
          <pc:chgData name="Rahul Kumar" userId="eaa8108a85f67eff" providerId="LiveId" clId="{5447B7CD-A629-4BFB-A3C0-5A4CA0B3A2EC}" dt="2024-09-01T13:22:16.421" v="0"/>
          <pc:sldLayoutMkLst>
            <pc:docMk/>
            <pc:sldMasterMk cId="0" sldId="2147483720"/>
            <pc:sldLayoutMk cId="0" sldId="2147483726"/>
          </pc:sldLayoutMkLst>
          <pc:spChg chg="mod">
            <ac:chgData name="Rahul Kumar" userId="eaa8108a85f67eff" providerId="LiveId" clId="{5447B7CD-A629-4BFB-A3C0-5A4CA0B3A2EC}" dt="2024-09-01T13:22:16.421" v="0"/>
            <ac:spMkLst>
              <pc:docMk/>
              <pc:sldMasterMk cId="0" sldId="2147483720"/>
              <pc:sldLayoutMk cId="0" sldId="2147483726"/>
              <ac:spMk id="2" creationId="{00000000-0000-0000-0000-000000000000}"/>
            </ac:spMkLst>
          </pc:spChg>
        </pc:sldLayoutChg>
        <pc:sldLayoutChg chg="modSp">
          <pc:chgData name="Rahul Kumar" userId="eaa8108a85f67eff" providerId="LiveId" clId="{5447B7CD-A629-4BFB-A3C0-5A4CA0B3A2EC}" dt="2024-09-01T13:22:16.421" v="0"/>
          <pc:sldLayoutMkLst>
            <pc:docMk/>
            <pc:sldMasterMk cId="0" sldId="2147483720"/>
            <pc:sldLayoutMk cId="0" sldId="2147483727"/>
          </pc:sldLayoutMkLst>
          <pc:spChg chg="mod">
            <ac:chgData name="Rahul Kumar" userId="eaa8108a85f67eff" providerId="LiveId" clId="{5447B7CD-A629-4BFB-A3C0-5A4CA0B3A2EC}" dt="2024-09-01T13:22:16.421" v="0"/>
            <ac:spMkLst>
              <pc:docMk/>
              <pc:sldMasterMk cId="0" sldId="2147483720"/>
              <pc:sldLayoutMk cId="0" sldId="2147483727"/>
              <ac:spMk id="5" creationId="{00000000-0000-0000-0000-000000000000}"/>
            </ac:spMkLst>
          </pc:spChg>
          <pc:spChg chg="mod">
            <ac:chgData name="Rahul Kumar" userId="eaa8108a85f67eff" providerId="LiveId" clId="{5447B7CD-A629-4BFB-A3C0-5A4CA0B3A2EC}" dt="2024-09-01T13:22:16.421" v="0"/>
            <ac:spMkLst>
              <pc:docMk/>
              <pc:sldMasterMk cId="0" sldId="2147483720"/>
              <pc:sldLayoutMk cId="0" sldId="2147483727"/>
              <ac:spMk id="6" creationId="{00000000-0000-0000-0000-000000000000}"/>
            </ac:spMkLst>
          </pc:spChg>
        </pc:sldLayoutChg>
        <pc:sldLayoutChg chg="modSp">
          <pc:chgData name="Rahul Kumar" userId="eaa8108a85f67eff" providerId="LiveId" clId="{5447B7CD-A629-4BFB-A3C0-5A4CA0B3A2EC}" dt="2024-09-01T13:22:16.421" v="0"/>
          <pc:sldLayoutMkLst>
            <pc:docMk/>
            <pc:sldMasterMk cId="0" sldId="2147483720"/>
            <pc:sldLayoutMk cId="0" sldId="2147483728"/>
          </pc:sldLayoutMkLst>
          <pc:spChg chg="mod">
            <ac:chgData name="Rahul Kumar" userId="eaa8108a85f67eff" providerId="LiveId" clId="{5447B7CD-A629-4BFB-A3C0-5A4CA0B3A2EC}" dt="2024-09-01T13:22:16.421" v="0"/>
            <ac:spMkLst>
              <pc:docMk/>
              <pc:sldMasterMk cId="0" sldId="2147483720"/>
              <pc:sldLayoutMk cId="0" sldId="2147483728"/>
              <ac:spMk id="2" creationId="{00000000-0000-0000-0000-000000000000}"/>
            </ac:spMkLst>
          </pc:spChg>
          <pc:spChg chg="mod">
            <ac:chgData name="Rahul Kumar" userId="eaa8108a85f67eff" providerId="LiveId" clId="{5447B7CD-A629-4BFB-A3C0-5A4CA0B3A2EC}" dt="2024-09-01T13:22:16.421" v="0"/>
            <ac:spMkLst>
              <pc:docMk/>
              <pc:sldMasterMk cId="0" sldId="2147483720"/>
              <pc:sldLayoutMk cId="0" sldId="2147483728"/>
              <ac:spMk id="3" creationId="{00000000-0000-0000-0000-000000000000}"/>
            </ac:spMkLst>
          </pc:spChg>
          <pc:spChg chg="mod">
            <ac:chgData name="Rahul Kumar" userId="eaa8108a85f67eff" providerId="LiveId" clId="{5447B7CD-A629-4BFB-A3C0-5A4CA0B3A2EC}" dt="2024-09-01T13:22:16.421" v="0"/>
            <ac:spMkLst>
              <pc:docMk/>
              <pc:sldMasterMk cId="0" sldId="2147483720"/>
              <pc:sldLayoutMk cId="0" sldId="2147483728"/>
              <ac:spMk id="4" creationId="{00000000-0000-0000-0000-000000000000}"/>
            </ac:spMkLst>
          </pc:spChg>
        </pc:sldLayoutChg>
        <pc:sldLayoutChg chg="modSp">
          <pc:chgData name="Rahul Kumar" userId="eaa8108a85f67eff" providerId="LiveId" clId="{5447B7CD-A629-4BFB-A3C0-5A4CA0B3A2EC}" dt="2024-09-01T13:22:16.421" v="0"/>
          <pc:sldLayoutMkLst>
            <pc:docMk/>
            <pc:sldMasterMk cId="0" sldId="2147483720"/>
            <pc:sldLayoutMk cId="0" sldId="2147483729"/>
          </pc:sldLayoutMkLst>
          <pc:spChg chg="mod">
            <ac:chgData name="Rahul Kumar" userId="eaa8108a85f67eff" providerId="LiveId" clId="{5447B7CD-A629-4BFB-A3C0-5A4CA0B3A2EC}" dt="2024-09-01T13:22:16.421" v="0"/>
            <ac:spMkLst>
              <pc:docMk/>
              <pc:sldMasterMk cId="0" sldId="2147483720"/>
              <pc:sldLayoutMk cId="0" sldId="2147483729"/>
              <ac:spMk id="2" creationId="{00000000-0000-0000-0000-000000000000}"/>
            </ac:spMkLst>
          </pc:spChg>
          <pc:spChg chg="mod">
            <ac:chgData name="Rahul Kumar" userId="eaa8108a85f67eff" providerId="LiveId" clId="{5447B7CD-A629-4BFB-A3C0-5A4CA0B3A2EC}" dt="2024-09-01T13:22:16.421" v="0"/>
            <ac:spMkLst>
              <pc:docMk/>
              <pc:sldMasterMk cId="0" sldId="2147483720"/>
              <pc:sldLayoutMk cId="0" sldId="2147483729"/>
              <ac:spMk id="3" creationId="{00000000-0000-0000-0000-000000000000}"/>
            </ac:spMkLst>
          </pc:spChg>
          <pc:spChg chg="mod">
            <ac:chgData name="Rahul Kumar" userId="eaa8108a85f67eff" providerId="LiveId" clId="{5447B7CD-A629-4BFB-A3C0-5A4CA0B3A2EC}" dt="2024-09-01T13:22:16.421" v="0"/>
            <ac:spMkLst>
              <pc:docMk/>
              <pc:sldMasterMk cId="0" sldId="2147483720"/>
              <pc:sldLayoutMk cId="0" sldId="2147483729"/>
              <ac:spMk id="4" creationId="{00000000-0000-0000-0000-000000000000}"/>
            </ac:spMkLst>
          </pc:spChg>
          <pc:spChg chg="mod">
            <ac:chgData name="Rahul Kumar" userId="eaa8108a85f67eff" providerId="LiveId" clId="{5447B7CD-A629-4BFB-A3C0-5A4CA0B3A2EC}" dt="2024-09-01T13:22:16.421" v="0"/>
            <ac:spMkLst>
              <pc:docMk/>
              <pc:sldMasterMk cId="0" sldId="2147483720"/>
              <pc:sldLayoutMk cId="0" sldId="2147483729"/>
              <ac:spMk id="8" creationId="{00000000-0000-0000-0000-000000000000}"/>
            </ac:spMkLst>
          </pc:spChg>
          <pc:spChg chg="mod">
            <ac:chgData name="Rahul Kumar" userId="eaa8108a85f67eff" providerId="LiveId" clId="{5447B7CD-A629-4BFB-A3C0-5A4CA0B3A2EC}" dt="2024-09-01T13:22:16.421" v="0"/>
            <ac:spMkLst>
              <pc:docMk/>
              <pc:sldMasterMk cId="0" sldId="2147483720"/>
              <pc:sldLayoutMk cId="0" sldId="2147483729"/>
              <ac:spMk id="9" creationId="{00000000-0000-0000-0000-000000000000}"/>
            </ac:spMkLst>
          </pc:spChg>
          <pc:spChg chg="mod">
            <ac:chgData name="Rahul Kumar" userId="eaa8108a85f67eff" providerId="LiveId" clId="{5447B7CD-A629-4BFB-A3C0-5A4CA0B3A2EC}" dt="2024-09-01T13:22:16.421" v="0"/>
            <ac:spMkLst>
              <pc:docMk/>
              <pc:sldMasterMk cId="0" sldId="2147483720"/>
              <pc:sldLayoutMk cId="0" sldId="2147483729"/>
              <ac:spMk id="10" creationId="{00000000-0000-0000-0000-000000000000}"/>
            </ac:spMkLst>
          </pc:spChg>
        </pc:sldLayoutChg>
        <pc:sldLayoutChg chg="modSp">
          <pc:chgData name="Rahul Kumar" userId="eaa8108a85f67eff" providerId="LiveId" clId="{5447B7CD-A629-4BFB-A3C0-5A4CA0B3A2EC}" dt="2024-09-01T13:22:16.421" v="0"/>
          <pc:sldLayoutMkLst>
            <pc:docMk/>
            <pc:sldMasterMk cId="0" sldId="2147483720"/>
            <pc:sldLayoutMk cId="0" sldId="2147483731"/>
          </pc:sldLayoutMkLst>
          <pc:spChg chg="mod">
            <ac:chgData name="Rahul Kumar" userId="eaa8108a85f67eff" providerId="LiveId" clId="{5447B7CD-A629-4BFB-A3C0-5A4CA0B3A2EC}" dt="2024-09-01T13:22:16.421" v="0"/>
            <ac:spMkLst>
              <pc:docMk/>
              <pc:sldMasterMk cId="0" sldId="2147483720"/>
              <pc:sldLayoutMk cId="0" sldId="2147483731"/>
              <ac:spMk id="2" creationId="{00000000-0000-0000-0000-000000000000}"/>
            </ac:spMkLst>
          </pc:spChg>
          <pc:spChg chg="mod">
            <ac:chgData name="Rahul Kumar" userId="eaa8108a85f67eff" providerId="LiveId" clId="{5447B7CD-A629-4BFB-A3C0-5A4CA0B3A2EC}" dt="2024-09-01T13:22:16.421" v="0"/>
            <ac:spMkLst>
              <pc:docMk/>
              <pc:sldMasterMk cId="0" sldId="2147483720"/>
              <pc:sldLayoutMk cId="0" sldId="2147483731"/>
              <ac:spMk id="3" creationId="{00000000-0000-0000-0000-000000000000}"/>
            </ac:spMkLst>
          </pc:spChg>
        </pc:sldLayoutChg>
      </pc:sldMasterChg>
    </pc:docChg>
  </pc:docChgLst>
</pc:chgInfo>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image" Target="../media/image1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DDEB6B-2338-4478-B573-9C1F85259B88}" type="datetimeFigureOut">
              <a:rPr lang="en-US" smtClean="0"/>
              <a:pPr/>
              <a:t>12/18/2025</a:t>
            </a:fld>
            <a:endParaRPr lang="en-IN"/>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590117C-D382-456A-B606-F489037E04AA}" type="slidenum">
              <a:rPr lang="en-IN" smtClean="0"/>
              <a:pPr/>
              <a:t>‹#›</a:t>
            </a:fld>
            <a:endParaRPr lang="en-IN"/>
          </a:p>
        </p:txBody>
      </p:sp>
    </p:spTree>
    <p:extLst>
      <p:ext uri="{BB962C8B-B14F-4D97-AF65-F5344CB8AC3E}">
        <p14:creationId xmlns:p14="http://schemas.microsoft.com/office/powerpoint/2010/main" val="11680567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2B96BE-BDCD-7457-E8E0-4997D15C34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96DA5FE9-271E-D447-E6DA-E8925E3D176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D3223198-BFED-5671-3C50-ECA49C2B9435}"/>
              </a:ext>
            </a:extLst>
          </p:cNvPr>
          <p:cNvSpPr>
            <a:spLocks noGrp="1"/>
          </p:cNvSpPr>
          <p:nvPr>
            <p:ph type="dt" sz="half" idx="10"/>
          </p:nvPr>
        </p:nvSpPr>
        <p:spPr/>
        <p:txBody>
          <a:bodyPr/>
          <a:lstStyle/>
          <a:p>
            <a:fld id="{1D8BD707-D9CF-40AE-B4C6-C98DA3205C09}" type="datetimeFigureOut">
              <a:rPr lang="en-US" smtClean="0"/>
              <a:pPr/>
              <a:t>12/18/2025</a:t>
            </a:fld>
            <a:endParaRPr lang="en-US"/>
          </a:p>
        </p:txBody>
      </p:sp>
      <p:sp>
        <p:nvSpPr>
          <p:cNvPr id="5" name="Footer Placeholder 4">
            <a:extLst>
              <a:ext uri="{FF2B5EF4-FFF2-40B4-BE49-F238E27FC236}">
                <a16:creationId xmlns:a16="http://schemas.microsoft.com/office/drawing/2014/main" id="{F1E9C8C1-0F8F-1199-3C35-13CF4E2311C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F1BE792-BD06-87BF-990A-F837A946000E}"/>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532985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539D6C-6EA1-6011-E157-F83B238A95F5}"/>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4997A729-1D96-0201-00C0-7AE46364C54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1F758CE4-55D1-8222-4950-1CE1B611B90A}"/>
              </a:ext>
            </a:extLst>
          </p:cNvPr>
          <p:cNvSpPr>
            <a:spLocks noGrp="1"/>
          </p:cNvSpPr>
          <p:nvPr>
            <p:ph type="dt" sz="half" idx="10"/>
          </p:nvPr>
        </p:nvSpPr>
        <p:spPr/>
        <p:txBody>
          <a:bodyPr/>
          <a:lstStyle/>
          <a:p>
            <a:fld id="{1D8BD707-D9CF-40AE-B4C6-C98DA3205C09}" type="datetimeFigureOut">
              <a:rPr lang="en-US" smtClean="0"/>
              <a:pPr/>
              <a:t>12/18/2025</a:t>
            </a:fld>
            <a:endParaRPr lang="en-US"/>
          </a:p>
        </p:txBody>
      </p:sp>
      <p:sp>
        <p:nvSpPr>
          <p:cNvPr id="5" name="Footer Placeholder 4">
            <a:extLst>
              <a:ext uri="{FF2B5EF4-FFF2-40B4-BE49-F238E27FC236}">
                <a16:creationId xmlns:a16="http://schemas.microsoft.com/office/drawing/2014/main" id="{D38297BD-B2FB-81F7-6C6F-6A634EE576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DBA7A6-AB8B-BC00-E5B5-07D7494F9F93}"/>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45125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9D374CB-613E-4F93-5A4E-61720763CF6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A3D48F70-73E5-19C5-5273-D8338DFA974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205C6B8-2638-A4A6-0D4D-65D827B332C1}"/>
              </a:ext>
            </a:extLst>
          </p:cNvPr>
          <p:cNvSpPr>
            <a:spLocks noGrp="1"/>
          </p:cNvSpPr>
          <p:nvPr>
            <p:ph type="dt" sz="half" idx="10"/>
          </p:nvPr>
        </p:nvSpPr>
        <p:spPr/>
        <p:txBody>
          <a:bodyPr/>
          <a:lstStyle/>
          <a:p>
            <a:fld id="{1D8BD707-D9CF-40AE-B4C6-C98DA3205C09}" type="datetimeFigureOut">
              <a:rPr lang="en-US" smtClean="0"/>
              <a:pPr/>
              <a:t>12/18/2025</a:t>
            </a:fld>
            <a:endParaRPr lang="en-US"/>
          </a:p>
        </p:txBody>
      </p:sp>
      <p:sp>
        <p:nvSpPr>
          <p:cNvPr id="5" name="Footer Placeholder 4">
            <a:extLst>
              <a:ext uri="{FF2B5EF4-FFF2-40B4-BE49-F238E27FC236}">
                <a16:creationId xmlns:a16="http://schemas.microsoft.com/office/drawing/2014/main" id="{CF1D4BC2-FBCC-4DDE-B610-EBBC6E0019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659364F-42E7-5AC2-90CD-EB998F8DE78D}"/>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2866423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529BEC-30FA-441F-1D21-246FEE347A6A}"/>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C32BB1B6-51FF-D261-7552-B9CDC8DAABD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39261B4-0933-9857-B6B3-A80AE929FDDA}"/>
              </a:ext>
            </a:extLst>
          </p:cNvPr>
          <p:cNvSpPr>
            <a:spLocks noGrp="1"/>
          </p:cNvSpPr>
          <p:nvPr>
            <p:ph type="dt" sz="half" idx="10"/>
          </p:nvPr>
        </p:nvSpPr>
        <p:spPr/>
        <p:txBody>
          <a:bodyPr/>
          <a:lstStyle/>
          <a:p>
            <a:fld id="{1D8BD707-D9CF-40AE-B4C6-C98DA3205C09}" type="datetimeFigureOut">
              <a:rPr lang="en-US" smtClean="0"/>
              <a:pPr/>
              <a:t>12/18/2025</a:t>
            </a:fld>
            <a:endParaRPr lang="en-US"/>
          </a:p>
        </p:txBody>
      </p:sp>
      <p:sp>
        <p:nvSpPr>
          <p:cNvPr id="5" name="Footer Placeholder 4">
            <a:extLst>
              <a:ext uri="{FF2B5EF4-FFF2-40B4-BE49-F238E27FC236}">
                <a16:creationId xmlns:a16="http://schemas.microsoft.com/office/drawing/2014/main" id="{46EFE31B-DDA4-ABCF-2C0C-019B7381E5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F48233-F4DA-9C51-A089-E79975867C4F}"/>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5204333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3B7770-58C3-B169-27DB-6C3FFF340D0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87068E43-A4CA-A800-15E2-F7009226D22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F38A3D9-69F9-CB1C-A090-CF140E573661}"/>
              </a:ext>
            </a:extLst>
          </p:cNvPr>
          <p:cNvSpPr>
            <a:spLocks noGrp="1"/>
          </p:cNvSpPr>
          <p:nvPr>
            <p:ph type="dt" sz="half" idx="10"/>
          </p:nvPr>
        </p:nvSpPr>
        <p:spPr/>
        <p:txBody>
          <a:bodyPr/>
          <a:lstStyle/>
          <a:p>
            <a:fld id="{1D8BD707-D9CF-40AE-B4C6-C98DA3205C09}" type="datetimeFigureOut">
              <a:rPr lang="en-US" smtClean="0"/>
              <a:pPr/>
              <a:t>12/18/2025</a:t>
            </a:fld>
            <a:endParaRPr lang="en-US"/>
          </a:p>
        </p:txBody>
      </p:sp>
      <p:sp>
        <p:nvSpPr>
          <p:cNvPr id="5" name="Footer Placeholder 4">
            <a:extLst>
              <a:ext uri="{FF2B5EF4-FFF2-40B4-BE49-F238E27FC236}">
                <a16:creationId xmlns:a16="http://schemas.microsoft.com/office/drawing/2014/main" id="{60531318-E907-5FB4-8CE7-B23F60A447A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CF5593B-18EB-D14F-051D-252AFA0DE753}"/>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514851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EF4330-A1BB-CA3B-495D-195DF90128B8}"/>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EBBBB022-F30B-FEBB-68F8-8266C8EBB76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F1B54E45-1B9C-D7D1-F677-6730FD8A275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343EDBFA-BE2D-0BEA-8526-F18B67D3D948}"/>
              </a:ext>
            </a:extLst>
          </p:cNvPr>
          <p:cNvSpPr>
            <a:spLocks noGrp="1"/>
          </p:cNvSpPr>
          <p:nvPr>
            <p:ph type="dt" sz="half" idx="10"/>
          </p:nvPr>
        </p:nvSpPr>
        <p:spPr/>
        <p:txBody>
          <a:bodyPr/>
          <a:lstStyle/>
          <a:p>
            <a:fld id="{1D8BD707-D9CF-40AE-B4C6-C98DA3205C09}" type="datetimeFigureOut">
              <a:rPr lang="en-US" smtClean="0"/>
              <a:pPr/>
              <a:t>12/18/2025</a:t>
            </a:fld>
            <a:endParaRPr lang="en-US"/>
          </a:p>
        </p:txBody>
      </p:sp>
      <p:sp>
        <p:nvSpPr>
          <p:cNvPr id="6" name="Footer Placeholder 5">
            <a:extLst>
              <a:ext uri="{FF2B5EF4-FFF2-40B4-BE49-F238E27FC236}">
                <a16:creationId xmlns:a16="http://schemas.microsoft.com/office/drawing/2014/main" id="{9B3698A3-08F4-60A4-D2F1-9CF8132FC22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1FC883A-D37D-C876-1E8D-61D6A8C39135}"/>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07763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D3CEB9-AD5B-2E0D-B277-FAE087FCFE25}"/>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CBE30D40-F324-C443-00FD-2E343AE37B5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6B44FFD-36ED-728B-5054-2F3C6CAA66D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D4A00FC5-AEB2-A855-3B90-162ACE0CBA9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196277C-CB1D-ECE5-2EC5-35F2C47E86C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BBE11BE4-25B4-B7DC-5BFF-458ED432AC26}"/>
              </a:ext>
            </a:extLst>
          </p:cNvPr>
          <p:cNvSpPr>
            <a:spLocks noGrp="1"/>
          </p:cNvSpPr>
          <p:nvPr>
            <p:ph type="dt" sz="half" idx="10"/>
          </p:nvPr>
        </p:nvSpPr>
        <p:spPr/>
        <p:txBody>
          <a:bodyPr/>
          <a:lstStyle/>
          <a:p>
            <a:fld id="{1D8BD707-D9CF-40AE-B4C6-C98DA3205C09}" type="datetimeFigureOut">
              <a:rPr lang="en-US" smtClean="0"/>
              <a:pPr/>
              <a:t>12/18/2025</a:t>
            </a:fld>
            <a:endParaRPr lang="en-US"/>
          </a:p>
        </p:txBody>
      </p:sp>
      <p:sp>
        <p:nvSpPr>
          <p:cNvPr id="8" name="Footer Placeholder 7">
            <a:extLst>
              <a:ext uri="{FF2B5EF4-FFF2-40B4-BE49-F238E27FC236}">
                <a16:creationId xmlns:a16="http://schemas.microsoft.com/office/drawing/2014/main" id="{AD6EF8EC-8E13-983C-6213-4419E6A4798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2322647-1E0D-AEB9-3554-DBA0F30D66AC}"/>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062098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89959F-17B9-230E-AB7F-9A4B40E1D37E}"/>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33881315-14CB-19B8-552E-91E2DA1CE646}"/>
              </a:ext>
            </a:extLst>
          </p:cNvPr>
          <p:cNvSpPr>
            <a:spLocks noGrp="1"/>
          </p:cNvSpPr>
          <p:nvPr>
            <p:ph type="dt" sz="half" idx="10"/>
          </p:nvPr>
        </p:nvSpPr>
        <p:spPr/>
        <p:txBody>
          <a:bodyPr/>
          <a:lstStyle/>
          <a:p>
            <a:fld id="{1D8BD707-D9CF-40AE-B4C6-C98DA3205C09}" type="datetimeFigureOut">
              <a:rPr lang="en-US" smtClean="0"/>
              <a:pPr/>
              <a:t>12/18/2025</a:t>
            </a:fld>
            <a:endParaRPr lang="en-US"/>
          </a:p>
        </p:txBody>
      </p:sp>
      <p:sp>
        <p:nvSpPr>
          <p:cNvPr id="4" name="Footer Placeholder 3">
            <a:extLst>
              <a:ext uri="{FF2B5EF4-FFF2-40B4-BE49-F238E27FC236}">
                <a16:creationId xmlns:a16="http://schemas.microsoft.com/office/drawing/2014/main" id="{FE59BB0A-BA05-8519-30A9-576D2A05350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C1273AE-C7FF-A2FF-C1E9-FA0CB8789FAB}"/>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780852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3826583-9341-90DF-77F3-5B51B1503D88}"/>
              </a:ext>
            </a:extLst>
          </p:cNvPr>
          <p:cNvSpPr>
            <a:spLocks noGrp="1"/>
          </p:cNvSpPr>
          <p:nvPr>
            <p:ph type="dt" sz="half" idx="10"/>
          </p:nvPr>
        </p:nvSpPr>
        <p:spPr/>
        <p:txBody>
          <a:bodyPr/>
          <a:lstStyle/>
          <a:p>
            <a:fld id="{1D8BD707-D9CF-40AE-B4C6-C98DA3205C09}" type="datetimeFigureOut">
              <a:rPr lang="en-US" smtClean="0"/>
              <a:pPr/>
              <a:t>12/18/2025</a:t>
            </a:fld>
            <a:endParaRPr lang="en-US"/>
          </a:p>
        </p:txBody>
      </p:sp>
      <p:sp>
        <p:nvSpPr>
          <p:cNvPr id="3" name="Footer Placeholder 2">
            <a:extLst>
              <a:ext uri="{FF2B5EF4-FFF2-40B4-BE49-F238E27FC236}">
                <a16:creationId xmlns:a16="http://schemas.microsoft.com/office/drawing/2014/main" id="{7490EF65-4083-6AB6-5137-717D77AE637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DB25C47-5139-E8CC-7E09-D8617A511662}"/>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391575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7F20C8-7233-8905-FB73-DE1AAEAF17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DB2F156D-577B-6EC9-6D20-4E56216FF21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E183BFC8-B1B2-43F7-104B-C92BDF2FE82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DDEDDBC-D73D-48C7-4FA3-D14AD22DDCEA}"/>
              </a:ext>
            </a:extLst>
          </p:cNvPr>
          <p:cNvSpPr>
            <a:spLocks noGrp="1"/>
          </p:cNvSpPr>
          <p:nvPr>
            <p:ph type="dt" sz="half" idx="10"/>
          </p:nvPr>
        </p:nvSpPr>
        <p:spPr/>
        <p:txBody>
          <a:bodyPr/>
          <a:lstStyle/>
          <a:p>
            <a:fld id="{1D8BD707-D9CF-40AE-B4C6-C98DA3205C09}" type="datetimeFigureOut">
              <a:rPr lang="en-US" smtClean="0"/>
              <a:pPr/>
              <a:t>12/18/2025</a:t>
            </a:fld>
            <a:endParaRPr lang="en-US"/>
          </a:p>
        </p:txBody>
      </p:sp>
      <p:sp>
        <p:nvSpPr>
          <p:cNvPr id="6" name="Footer Placeholder 5">
            <a:extLst>
              <a:ext uri="{FF2B5EF4-FFF2-40B4-BE49-F238E27FC236}">
                <a16:creationId xmlns:a16="http://schemas.microsoft.com/office/drawing/2014/main" id="{E4C8FDF0-6788-B338-3F5F-9F2110AAA5C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5D4AE5E-1DCD-6CFA-62FA-1D335CAAD50B}"/>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016752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AFC0E-F2D5-DD08-5C9C-A4641BE760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C7D607B9-17F7-DAE4-83BD-E784965E817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579B5A73-41F3-17C7-53B7-3EE1717FF8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72DF670-7038-33FE-D98E-BBAF2E1CAB59}"/>
              </a:ext>
            </a:extLst>
          </p:cNvPr>
          <p:cNvSpPr>
            <a:spLocks noGrp="1"/>
          </p:cNvSpPr>
          <p:nvPr>
            <p:ph type="dt" sz="half" idx="10"/>
          </p:nvPr>
        </p:nvSpPr>
        <p:spPr/>
        <p:txBody>
          <a:bodyPr/>
          <a:lstStyle/>
          <a:p>
            <a:fld id="{1D8BD707-D9CF-40AE-B4C6-C98DA3205C09}" type="datetimeFigureOut">
              <a:rPr lang="en-US" smtClean="0"/>
              <a:pPr/>
              <a:t>12/18/2025</a:t>
            </a:fld>
            <a:endParaRPr lang="en-US"/>
          </a:p>
        </p:txBody>
      </p:sp>
      <p:sp>
        <p:nvSpPr>
          <p:cNvPr id="6" name="Footer Placeholder 5">
            <a:extLst>
              <a:ext uri="{FF2B5EF4-FFF2-40B4-BE49-F238E27FC236}">
                <a16:creationId xmlns:a16="http://schemas.microsoft.com/office/drawing/2014/main" id="{A551E005-0D69-CE8B-3B8A-B65B5B2FE40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FD2621F-9572-BDD2-4FAB-BB7A206E61A1}"/>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77444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0D65A29-3AD7-5BAD-649C-03D987955A5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397C5C03-6BCD-E493-90C5-BFC9C1E5F91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D81C7CE8-F6FF-40DF-84D8-D6B22C4E237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12/18/2025</a:t>
            </a:fld>
            <a:endParaRPr lang="en-US"/>
          </a:p>
        </p:txBody>
      </p:sp>
      <p:sp>
        <p:nvSpPr>
          <p:cNvPr id="5" name="Footer Placeholder 4">
            <a:extLst>
              <a:ext uri="{FF2B5EF4-FFF2-40B4-BE49-F238E27FC236}">
                <a16:creationId xmlns:a16="http://schemas.microsoft.com/office/drawing/2014/main" id="{11EFB69D-AAAF-DD73-6BC5-D2152C49D08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711EFDC-3ED6-DBB0-7220-4A9C45F9036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844303695"/>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jpeg"/></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oleObject" Target="../embeddings/oleObject2.bin"/><Relationship Id="rId7"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12.wmf"/><Relationship Id="rId5" Type="http://schemas.openxmlformats.org/officeDocument/2006/relationships/oleObject" Target="../embeddings/oleObject3.bin"/><Relationship Id="rId4" Type="http://schemas.openxmlformats.org/officeDocument/2006/relationships/image" Target="../media/image11.wmf"/></Relationships>
</file>

<file path=ppt/slides/_rels/slide19.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jpeg"/><Relationship Id="rId5" Type="http://schemas.openxmlformats.org/officeDocument/2006/relationships/image" Target="../media/image2.jpeg"/><Relationship Id="rId4" Type="http://schemas.openxmlformats.org/officeDocument/2006/relationships/image" Target="../media/image4.wmf"/></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2" descr="http://ndrf.gov.in/Media/inapnacms/gallery/Nepal%20Earthquake%202015/1.JPG">
            <a:extLst>
              <a:ext uri="{FF2B5EF4-FFF2-40B4-BE49-F238E27FC236}">
                <a16:creationId xmlns:a16="http://schemas.microsoft.com/office/drawing/2014/main" id="{797B9D2F-863C-D205-6F42-5339C6529042}"/>
              </a:ext>
            </a:extLst>
          </p:cNvPr>
          <p:cNvPicPr>
            <a:picLocks noChangeAspect="1" noChangeArrowheads="1"/>
          </p:cNvPicPr>
          <p:nvPr/>
        </p:nvPicPr>
        <p:blipFill>
          <a:blip r:embed="rId2" cstate="print"/>
          <a:srcRect/>
          <a:stretch>
            <a:fillRect/>
          </a:stretch>
        </p:blipFill>
        <p:spPr bwMode="auto">
          <a:xfrm>
            <a:off x="76200" y="1423670"/>
            <a:ext cx="12039600" cy="5358130"/>
          </a:xfrm>
          <a:prstGeom prst="rect">
            <a:avLst/>
          </a:prstGeom>
          <a:noFill/>
        </p:spPr>
      </p:pic>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Opensans"/>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latin typeface="Opensans"/>
            </a:endParaRPr>
          </a:p>
        </p:txBody>
      </p:sp>
      <p:sp>
        <p:nvSpPr>
          <p:cNvPr id="9" name="Title 1">
            <a:extLst>
              <a:ext uri="{FF2B5EF4-FFF2-40B4-BE49-F238E27FC236}">
                <a16:creationId xmlns:a16="http://schemas.microsoft.com/office/drawing/2014/main" id="{D7264748-E4CD-F75C-6C0C-F168B281DBB8}"/>
              </a:ext>
            </a:extLst>
          </p:cNvPr>
          <p:cNvSpPr txBox="1">
            <a:spLocks/>
          </p:cNvSpPr>
          <p:nvPr/>
        </p:nvSpPr>
        <p:spPr>
          <a:xfrm>
            <a:off x="1691053" y="271506"/>
            <a:ext cx="9114694" cy="147002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hi" sz="6000" b="1" dirty="0">
                <a:solidFill>
                  <a:srgbClr val="FF0000"/>
                </a:solidFill>
                <a:latin typeface="Opensans"/>
                <a:cs typeface="Times New Roman" pitchFamily="18" charset="0"/>
              </a:rPr>
              <a:t>बचाव रणनीतियाँ और तकनीकें</a:t>
            </a:r>
            <a:endParaRPr lang="en-US" sz="6000" dirty="0">
              <a:solidFill>
                <a:srgbClr val="FF0000"/>
              </a:solidFill>
              <a:latin typeface="Opensans"/>
              <a:cs typeface="Times New Roman" pitchFamily="18" charset="0"/>
            </a:endParaRPr>
          </a:p>
        </p:txBody>
      </p:sp>
      <p:pic>
        <p:nvPicPr>
          <p:cNvPr id="8" name="Picture 7" descr="C:\Users\Acer\Downloads\WhatsApp Image 2025-09-04 at 17.24.38 (1).jpeg">
            <a:extLst>
              <a:ext uri="{FF2B5EF4-FFF2-40B4-BE49-F238E27FC236}">
                <a16:creationId xmlns:a16="http://schemas.microsoft.com/office/drawing/2014/main" id="{C52F54C2-31DB-4B2C-A46D-6F873BD5BCD3}"/>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3768" y="228600"/>
            <a:ext cx="1184031" cy="1042670"/>
          </a:xfrm>
          <a:prstGeom prst="rect">
            <a:avLst/>
          </a:prstGeom>
          <a:noFill/>
          <a:ln>
            <a:noFill/>
          </a:ln>
        </p:spPr>
      </p:pic>
      <p:pic>
        <p:nvPicPr>
          <p:cNvPr id="14" name="Picture 13" descr="C:\Users\Acer\Downloads\WhatsApp Image 2025-09-04 at 17.24.38 (3).jpeg">
            <a:extLst>
              <a:ext uri="{FF2B5EF4-FFF2-40B4-BE49-F238E27FC236}">
                <a16:creationId xmlns:a16="http://schemas.microsoft.com/office/drawing/2014/main" id="{A8ADB20C-2994-4101-ABEF-F775C4B379EA}"/>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019694" y="263769"/>
            <a:ext cx="914400" cy="990600"/>
          </a:xfrm>
          <a:prstGeom prst="rect">
            <a:avLst/>
          </a:prstGeom>
          <a:noFill/>
          <a:ln>
            <a:noFill/>
          </a:ln>
        </p:spPr>
      </p:pic>
      <p:sp>
        <p:nvSpPr>
          <p:cNvPr id="3" name="TextBox 2">
            <a:extLst>
              <a:ext uri="{FF2B5EF4-FFF2-40B4-BE49-F238E27FC236}">
                <a16:creationId xmlns:a16="http://schemas.microsoft.com/office/drawing/2014/main" id="{20118EFE-3B36-006F-CBA4-02DD46AF3663}"/>
              </a:ext>
            </a:extLst>
          </p:cNvPr>
          <p:cNvSpPr txBox="1"/>
          <p:nvPr/>
        </p:nvSpPr>
        <p:spPr>
          <a:xfrm>
            <a:off x="6400800" y="6041597"/>
            <a:ext cx="6097904" cy="740203"/>
          </a:xfrm>
          <a:prstGeom prst="rect">
            <a:avLst/>
          </a:prstGeom>
          <a:noFill/>
        </p:spPr>
        <p:txBody>
          <a:bodyPr wrap="square">
            <a:spAutoFit/>
          </a:bodyPr>
          <a:lstStyle/>
          <a:p>
            <a:pPr>
              <a:lnSpc>
                <a:spcPct val="107000"/>
              </a:lnSpc>
              <a:spcAft>
                <a:spcPts val="800"/>
              </a:spcAft>
              <a:buNone/>
            </a:pPr>
            <a:r>
              <a:rPr lang="hi-IN" sz="4000" b="1" dirty="0">
                <a:effectLst/>
                <a:latin typeface="Kruti Dev 092" pitchFamily="2" charset="0"/>
                <a:ea typeface="Calibri" panose="020F0502020204030204" pitchFamily="34" charset="0"/>
                <a:cs typeface="Mangal" panose="02040503050203030202" pitchFamily="18" charset="0"/>
              </a:rPr>
              <a:t>निरीक्षक/</a:t>
            </a:r>
            <a:r>
              <a:rPr lang="hi-IN" sz="4000" b="1" dirty="0" err="1">
                <a:effectLst/>
                <a:latin typeface="Kruti Dev 092" pitchFamily="2" charset="0"/>
                <a:ea typeface="Calibri" panose="020F0502020204030204" pitchFamily="34" charset="0"/>
                <a:cs typeface="Mangal" panose="02040503050203030202" pitchFamily="18" charset="0"/>
              </a:rPr>
              <a:t>जीडी</a:t>
            </a:r>
            <a:r>
              <a:rPr lang="hi-IN" sz="4000" b="1" dirty="0">
                <a:effectLst/>
                <a:latin typeface="Kruti Dev 092" pitchFamily="2" charset="0"/>
                <a:ea typeface="Calibri" panose="020F0502020204030204" pitchFamily="34" charset="0"/>
                <a:cs typeface="Mangal" panose="02040503050203030202" pitchFamily="18" charset="0"/>
              </a:rPr>
              <a:t> </a:t>
            </a:r>
            <a:r>
              <a:rPr lang="hi-IN" sz="4000" b="1" dirty="0" err="1">
                <a:effectLst/>
                <a:latin typeface="Kruti Dev 092" pitchFamily="2" charset="0"/>
                <a:ea typeface="Calibri" panose="020F0502020204030204" pitchFamily="34" charset="0"/>
                <a:cs typeface="Mangal" panose="02040503050203030202" pitchFamily="18" charset="0"/>
              </a:rPr>
              <a:t>तौशिफ</a:t>
            </a:r>
            <a:r>
              <a:rPr lang="hi-IN" sz="4000" b="1" dirty="0">
                <a:effectLst/>
                <a:latin typeface="Kruti Dev 092" pitchFamily="2" charset="0"/>
                <a:ea typeface="Calibri" panose="020F0502020204030204" pitchFamily="34" charset="0"/>
                <a:cs typeface="Mangal" panose="02040503050203030202" pitchFamily="18" charset="0"/>
              </a:rPr>
              <a:t> खान</a:t>
            </a:r>
            <a:endParaRPr lang="en-IN" sz="4800" b="1"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10435144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530C9E74-081B-4B0F-8FB9-E5748F670026}"/>
              </a:ext>
            </a:extLst>
          </p:cNvPr>
          <p:cNvSpPr txBox="1"/>
          <p:nvPr/>
        </p:nvSpPr>
        <p:spPr>
          <a:xfrm>
            <a:off x="3810000" y="0"/>
            <a:ext cx="8382000" cy="6858000"/>
          </a:xfrm>
          <a:prstGeom prst="rect">
            <a:avLst/>
          </a:prstGeom>
          <a:solidFill>
            <a:schemeClr val="accent2">
              <a:lumMod val="20000"/>
              <a:lumOff val="80000"/>
            </a:schemeClr>
          </a:solidFill>
        </p:spPr>
        <p:txBody>
          <a:bodyPr wrap="square" rtlCol="0">
            <a:spAutoFit/>
          </a:bodyPr>
          <a:lstStyle/>
          <a:p>
            <a:endParaRPr lang="en-US" dirty="0"/>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Opensans"/>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latin typeface="Opensans"/>
            </a:endParaRPr>
          </a:p>
        </p:txBody>
      </p:sp>
      <p:sp>
        <p:nvSpPr>
          <p:cNvPr id="2" name="Rectangle 2">
            <a:extLst>
              <a:ext uri="{FF2B5EF4-FFF2-40B4-BE49-F238E27FC236}">
                <a16:creationId xmlns:a16="http://schemas.microsoft.com/office/drawing/2014/main" id="{AB468C77-BF3F-5B32-76FC-EDE72CDFDE08}"/>
              </a:ext>
            </a:extLst>
          </p:cNvPr>
          <p:cNvSpPr>
            <a:spLocks noGrp="1" noChangeArrowheads="1"/>
          </p:cNvSpPr>
          <p:nvPr>
            <p:ph type="title"/>
          </p:nvPr>
        </p:nvSpPr>
        <p:spPr>
          <a:xfrm>
            <a:off x="381000" y="2743200"/>
            <a:ext cx="3429000" cy="1676400"/>
          </a:xfrm>
        </p:spPr>
        <p:txBody>
          <a:bodyPr>
            <a:normAutofit/>
          </a:bodyPr>
          <a:lstStyle/>
          <a:p>
            <a:pPr eaLnBrk="1" hangingPunct="1"/>
            <a:r>
              <a:rPr lang="hi" b="1" dirty="0">
                <a:solidFill>
                  <a:srgbClr val="FF0000"/>
                </a:solidFill>
                <a:latin typeface="Opensans"/>
                <a:cs typeface="Times New Roman" pitchFamily="18" charset="0"/>
              </a:rPr>
              <a:t>मलबा हटाना</a:t>
            </a:r>
          </a:p>
        </p:txBody>
      </p:sp>
      <p:sp>
        <p:nvSpPr>
          <p:cNvPr id="3" name="Rectangle 3">
            <a:extLst>
              <a:ext uri="{FF2B5EF4-FFF2-40B4-BE49-F238E27FC236}">
                <a16:creationId xmlns:a16="http://schemas.microsoft.com/office/drawing/2014/main" id="{E63EAD59-1331-5534-86AD-7271C4BDA610}"/>
              </a:ext>
            </a:extLst>
          </p:cNvPr>
          <p:cNvSpPr>
            <a:spLocks noGrp="1" noChangeArrowheads="1"/>
          </p:cNvSpPr>
          <p:nvPr>
            <p:ph idx="1"/>
          </p:nvPr>
        </p:nvSpPr>
        <p:spPr>
          <a:xfrm>
            <a:off x="3954430" y="2286000"/>
            <a:ext cx="7086600" cy="4267200"/>
          </a:xfrm>
        </p:spPr>
        <p:txBody>
          <a:bodyPr>
            <a:normAutofit lnSpcReduction="10000"/>
          </a:bodyPr>
          <a:lstStyle/>
          <a:p>
            <a:pPr>
              <a:lnSpc>
                <a:spcPct val="100000"/>
              </a:lnSpc>
            </a:pPr>
            <a:r>
              <a:rPr lang="hi" sz="3200" dirty="0">
                <a:latin typeface="Opensans"/>
                <a:cs typeface="Times New Roman" panose="02020603050405020304" pitchFamily="18" charset="0"/>
              </a:rPr>
              <a:t>जब पीड़ित किसी ढही हुई संरचना की सतह के पास फंस जाते हैं, तो उन्हें निकालने के लिए आपको उनके आसपास के मलबे को हटाना होगा।</a:t>
            </a:r>
          </a:p>
          <a:p>
            <a:pPr eaLnBrk="1" hangingPunct="1">
              <a:lnSpc>
                <a:spcPct val="150000"/>
              </a:lnSpc>
            </a:pPr>
            <a:r>
              <a:rPr lang="hi" sz="3200" dirty="0">
                <a:latin typeface="Opensans"/>
                <a:cs typeface="Times New Roman" panose="02020603050405020304" pitchFamily="18" charset="0"/>
              </a:rPr>
              <a:t>मलबा हटाते समय बहुत व्यवस्थित तरीके से काम करना और धीरे-धीरे काम करना बहुत महत्वपूर्ण है।</a:t>
            </a:r>
          </a:p>
          <a:p>
            <a:pPr eaLnBrk="1" hangingPunct="1">
              <a:lnSpc>
                <a:spcPct val="150000"/>
              </a:lnSpc>
            </a:pPr>
            <a:endParaRPr lang="en-US" dirty="0">
              <a:latin typeface="Opensans"/>
              <a:cs typeface="Times New Roman" panose="02020603050405020304" pitchFamily="18" charset="0"/>
            </a:endParaRPr>
          </a:p>
        </p:txBody>
      </p:sp>
      <p:pic>
        <p:nvPicPr>
          <p:cNvPr id="9" name="Picture 8" descr="C:\Users\Acer\Downloads\WhatsApp Image 2025-09-04 at 17.24.38 (1).jpeg">
            <a:extLst>
              <a:ext uri="{FF2B5EF4-FFF2-40B4-BE49-F238E27FC236}">
                <a16:creationId xmlns:a16="http://schemas.microsoft.com/office/drawing/2014/main" id="{747D4464-9260-4A2D-9FAA-1BD6759FCFE7}"/>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3768" y="252730"/>
            <a:ext cx="1184031" cy="1042670"/>
          </a:xfrm>
          <a:prstGeom prst="rect">
            <a:avLst/>
          </a:prstGeom>
          <a:noFill/>
          <a:ln>
            <a:noFill/>
          </a:ln>
        </p:spPr>
      </p:pic>
      <p:pic>
        <p:nvPicPr>
          <p:cNvPr id="10" name="Picture 9" descr="C:\Users\Acer\Downloads\WhatsApp Image 2025-09-04 at 17.24.38 (3).jpeg">
            <a:extLst>
              <a:ext uri="{FF2B5EF4-FFF2-40B4-BE49-F238E27FC236}">
                <a16:creationId xmlns:a16="http://schemas.microsoft.com/office/drawing/2014/main" id="{38B4B3D9-3FCB-4791-91CE-A33B0612AB7A}"/>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19694" y="263769"/>
            <a:ext cx="914400" cy="990600"/>
          </a:xfrm>
          <a:prstGeom prst="rect">
            <a:avLst/>
          </a:prstGeom>
          <a:noFill/>
          <a:ln>
            <a:noFill/>
          </a:ln>
        </p:spPr>
      </p:pic>
    </p:spTree>
    <p:extLst>
      <p:ext uri="{BB962C8B-B14F-4D97-AF65-F5344CB8AC3E}">
        <p14:creationId xmlns:p14="http://schemas.microsoft.com/office/powerpoint/2010/main" val="30017842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EB70B002-A811-4B30-BCE2-A730278D59E8}"/>
              </a:ext>
            </a:extLst>
          </p:cNvPr>
          <p:cNvSpPr txBox="1"/>
          <p:nvPr/>
        </p:nvSpPr>
        <p:spPr>
          <a:xfrm>
            <a:off x="4495800" y="0"/>
            <a:ext cx="7696200" cy="6858000"/>
          </a:xfrm>
          <a:prstGeom prst="rect">
            <a:avLst/>
          </a:prstGeom>
          <a:solidFill>
            <a:schemeClr val="accent2">
              <a:lumMod val="20000"/>
              <a:lumOff val="80000"/>
            </a:schemeClr>
          </a:solidFill>
        </p:spPr>
        <p:txBody>
          <a:bodyPr wrap="square" rtlCol="0">
            <a:spAutoFit/>
          </a:bodyPr>
          <a:lstStyle/>
          <a:p>
            <a:endParaRPr lang="en-US" dirty="0"/>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Opensans"/>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latin typeface="Opensans"/>
            </a:endParaRPr>
          </a:p>
        </p:txBody>
      </p:sp>
      <p:sp>
        <p:nvSpPr>
          <p:cNvPr id="2" name="Title 1">
            <a:extLst>
              <a:ext uri="{FF2B5EF4-FFF2-40B4-BE49-F238E27FC236}">
                <a16:creationId xmlns:a16="http://schemas.microsoft.com/office/drawing/2014/main" id="{FD1AF04D-9DA1-58D3-175F-55D3C265810D}"/>
              </a:ext>
            </a:extLst>
          </p:cNvPr>
          <p:cNvSpPr>
            <a:spLocks noGrp="1"/>
          </p:cNvSpPr>
          <p:nvPr>
            <p:ph type="title"/>
          </p:nvPr>
        </p:nvSpPr>
        <p:spPr>
          <a:xfrm>
            <a:off x="91440" y="2286000"/>
            <a:ext cx="4191000" cy="2590800"/>
          </a:xfrm>
        </p:spPr>
        <p:txBody>
          <a:bodyPr>
            <a:noAutofit/>
          </a:bodyPr>
          <a:lstStyle/>
          <a:p>
            <a:pPr algn="ctr"/>
            <a:r>
              <a:rPr lang="hi" sz="4400" b="1" dirty="0">
                <a:solidFill>
                  <a:srgbClr val="FF0000"/>
                </a:solidFill>
                <a:latin typeface="Opensans"/>
                <a:cs typeface="Times New Roman" pitchFamily="18" charset="0"/>
              </a:rPr>
              <a:t>सामग्री को काटने और भेदने की प्रक्रियाएँ</a:t>
            </a:r>
          </a:p>
        </p:txBody>
      </p:sp>
      <p:sp>
        <p:nvSpPr>
          <p:cNvPr id="3" name="Content Placeholder 2">
            <a:extLst>
              <a:ext uri="{FF2B5EF4-FFF2-40B4-BE49-F238E27FC236}">
                <a16:creationId xmlns:a16="http://schemas.microsoft.com/office/drawing/2014/main" id="{9A57CC09-D98C-4A35-6E84-AC2806BC7067}"/>
              </a:ext>
            </a:extLst>
          </p:cNvPr>
          <p:cNvSpPr>
            <a:spLocks noGrp="1"/>
          </p:cNvSpPr>
          <p:nvPr>
            <p:ph idx="1"/>
          </p:nvPr>
        </p:nvSpPr>
        <p:spPr>
          <a:xfrm>
            <a:off x="4648200" y="1447800"/>
            <a:ext cx="6705600" cy="5334000"/>
          </a:xfrm>
        </p:spPr>
        <p:txBody>
          <a:bodyPr>
            <a:normAutofit/>
          </a:bodyPr>
          <a:lstStyle/>
          <a:p>
            <a:pPr algn="just">
              <a:lnSpc>
                <a:spcPct val="120000"/>
              </a:lnSpc>
            </a:pPr>
            <a:endParaRPr lang="en-US" dirty="0">
              <a:latin typeface="Opensans"/>
            </a:endParaRPr>
          </a:p>
          <a:p>
            <a:pPr algn="just">
              <a:lnSpc>
                <a:spcPct val="120000"/>
              </a:lnSpc>
            </a:pPr>
            <a:r>
              <a:rPr lang="hi" sz="2400" dirty="0">
                <a:latin typeface="Opensans"/>
              </a:rPr>
              <a:t>दीवार या फर्श में सेंध लगाते समय हमेशा ध्यान रखें कि फंसा हुआ पीड़ित उस सामग्री के दूसरे हिस्से के सीधे संपर्क में हो सकता है जिसे आप काट रहे हैं।</a:t>
            </a:r>
          </a:p>
          <a:p>
            <a:pPr algn="just">
              <a:lnSpc>
                <a:spcPct val="120000"/>
              </a:lnSpc>
            </a:pPr>
            <a:r>
              <a:rPr lang="hi" sz="2400" dirty="0">
                <a:latin typeface="Opensans"/>
              </a:rPr>
              <a:t>इसके अतिरिक्त संरचनात्मक तत्वों, तारों, पानी के पाइपों आदि को नुकसान से बचाने के लिए बहुत गहराई से काटने से बचें।</a:t>
            </a:r>
          </a:p>
          <a:p>
            <a:pPr algn="just">
              <a:lnSpc>
                <a:spcPct val="120000"/>
              </a:lnSpc>
            </a:pPr>
            <a:endParaRPr lang="en-US" dirty="0">
              <a:latin typeface="Opensans"/>
            </a:endParaRPr>
          </a:p>
        </p:txBody>
      </p:sp>
      <p:pic>
        <p:nvPicPr>
          <p:cNvPr id="9" name="Picture 8" descr="C:\Users\Acer\Downloads\WhatsApp Image 2025-09-04 at 17.24.38 (1).jpeg">
            <a:extLst>
              <a:ext uri="{FF2B5EF4-FFF2-40B4-BE49-F238E27FC236}">
                <a16:creationId xmlns:a16="http://schemas.microsoft.com/office/drawing/2014/main" id="{AC43B847-0C43-4D6B-9F3B-9E2F73333C5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3768" y="252730"/>
            <a:ext cx="1184031" cy="1042670"/>
          </a:xfrm>
          <a:prstGeom prst="rect">
            <a:avLst/>
          </a:prstGeom>
          <a:noFill/>
          <a:ln>
            <a:noFill/>
          </a:ln>
        </p:spPr>
      </p:pic>
      <p:pic>
        <p:nvPicPr>
          <p:cNvPr id="10" name="Picture 9" descr="C:\Users\Acer\Downloads\WhatsApp Image 2025-09-04 at 17.24.38 (3).jpeg">
            <a:extLst>
              <a:ext uri="{FF2B5EF4-FFF2-40B4-BE49-F238E27FC236}">
                <a16:creationId xmlns:a16="http://schemas.microsoft.com/office/drawing/2014/main" id="{52EEDF28-4DBD-402C-AC92-13902AFB5585}"/>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19694" y="263769"/>
            <a:ext cx="914400" cy="990600"/>
          </a:xfrm>
          <a:prstGeom prst="rect">
            <a:avLst/>
          </a:prstGeom>
          <a:noFill/>
          <a:ln>
            <a:noFill/>
          </a:ln>
        </p:spPr>
      </p:pic>
    </p:spTree>
    <p:extLst>
      <p:ext uri="{BB962C8B-B14F-4D97-AF65-F5344CB8AC3E}">
        <p14:creationId xmlns:p14="http://schemas.microsoft.com/office/powerpoint/2010/main" val="23741194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18626430-E6C7-4B7E-B17C-B809C1B06C97}"/>
              </a:ext>
            </a:extLst>
          </p:cNvPr>
          <p:cNvSpPr txBox="1"/>
          <p:nvPr/>
        </p:nvSpPr>
        <p:spPr>
          <a:xfrm>
            <a:off x="4343400" y="76200"/>
            <a:ext cx="7848600" cy="6858000"/>
          </a:xfrm>
          <a:prstGeom prst="rect">
            <a:avLst/>
          </a:prstGeom>
          <a:solidFill>
            <a:schemeClr val="accent2">
              <a:lumMod val="20000"/>
              <a:lumOff val="80000"/>
            </a:schemeClr>
          </a:solidFill>
        </p:spPr>
        <p:txBody>
          <a:bodyPr wrap="square" rtlCol="0">
            <a:spAutoFit/>
          </a:bodyPr>
          <a:lstStyle/>
          <a:p>
            <a:endParaRPr lang="en-US" dirty="0"/>
          </a:p>
        </p:txBody>
      </p:sp>
      <p:sp>
        <p:nvSpPr>
          <p:cNvPr id="2" name="Title 1">
            <a:extLst>
              <a:ext uri="{FF2B5EF4-FFF2-40B4-BE49-F238E27FC236}">
                <a16:creationId xmlns:a16="http://schemas.microsoft.com/office/drawing/2014/main" id="{A2D3ACF4-1BFA-4F6B-8ABC-D88057DA8F89}"/>
              </a:ext>
            </a:extLst>
          </p:cNvPr>
          <p:cNvSpPr>
            <a:spLocks noGrp="1"/>
          </p:cNvSpPr>
          <p:nvPr>
            <p:ph type="title"/>
          </p:nvPr>
        </p:nvSpPr>
        <p:spPr>
          <a:xfrm>
            <a:off x="152400" y="2628900"/>
            <a:ext cx="4953000" cy="1600200"/>
          </a:xfrm>
        </p:spPr>
        <p:txBody>
          <a:bodyPr>
            <a:normAutofit/>
          </a:bodyPr>
          <a:lstStyle/>
          <a:p>
            <a:r>
              <a:rPr lang="hi" sz="4000" b="1" dirty="0">
                <a:solidFill>
                  <a:srgbClr val="FF0000"/>
                </a:solidFill>
                <a:latin typeface="Opensans"/>
                <a:cs typeface="Times New Roman" pitchFamily="18" charset="0"/>
              </a:rPr>
              <a:t>धातु और लकड़ी को काटना और भेदना</a:t>
            </a:r>
            <a:endParaRPr lang="en-US" sz="4000" dirty="0"/>
          </a:p>
        </p:txBody>
      </p:sp>
      <p:sp>
        <p:nvSpPr>
          <p:cNvPr id="3" name="Content Placeholder 2">
            <a:extLst>
              <a:ext uri="{FF2B5EF4-FFF2-40B4-BE49-F238E27FC236}">
                <a16:creationId xmlns:a16="http://schemas.microsoft.com/office/drawing/2014/main" id="{67F0D9EC-AC4E-4B06-903C-6365364AE1BC}"/>
              </a:ext>
            </a:extLst>
          </p:cNvPr>
          <p:cNvSpPr>
            <a:spLocks noGrp="1"/>
          </p:cNvSpPr>
          <p:nvPr>
            <p:ph idx="1"/>
          </p:nvPr>
        </p:nvSpPr>
        <p:spPr>
          <a:xfrm>
            <a:off x="4572000" y="1254369"/>
            <a:ext cx="7356232" cy="4922594"/>
          </a:xfrm>
        </p:spPr>
        <p:txBody>
          <a:bodyPr>
            <a:normAutofit fontScale="77500" lnSpcReduction="20000"/>
          </a:bodyPr>
          <a:lstStyle/>
          <a:p>
            <a:pPr>
              <a:lnSpc>
                <a:spcPct val="120000"/>
              </a:lnSpc>
            </a:pPr>
            <a:r>
              <a:rPr lang="hi" sz="3000" dirty="0">
                <a:latin typeface="Opensans"/>
                <a:cs typeface="Times New Roman" panose="02020603050405020304" pitchFamily="18" charset="0"/>
              </a:rPr>
              <a:t>पूर्ण पीपीई का उपयोग करें</a:t>
            </a:r>
          </a:p>
          <a:p>
            <a:pPr>
              <a:lnSpc>
                <a:spcPct val="120000"/>
              </a:lnSpc>
            </a:pPr>
            <a:r>
              <a:rPr lang="hi" sz="3000" dirty="0">
                <a:latin typeface="Opensans"/>
                <a:cs typeface="Times New Roman" panose="02020603050405020304" pitchFamily="18" charset="0"/>
              </a:rPr>
              <a:t>उचित उपकरण का चयन करें</a:t>
            </a:r>
          </a:p>
          <a:p>
            <a:pPr>
              <a:lnSpc>
                <a:spcPct val="120000"/>
              </a:lnSpc>
            </a:pPr>
            <a:r>
              <a:rPr lang="hi" sz="3000" dirty="0">
                <a:latin typeface="Opensans"/>
                <a:cs typeface="Times New Roman" panose="02020603050405020304" pitchFamily="18" charset="0"/>
              </a:rPr>
              <a:t>कार्य क्षेत्र को सुरक्षित बनाएं</a:t>
            </a:r>
          </a:p>
          <a:p>
            <a:pPr>
              <a:lnSpc>
                <a:spcPct val="120000"/>
              </a:lnSpc>
            </a:pPr>
            <a:r>
              <a:rPr lang="hi" sz="3000" dirty="0">
                <a:latin typeface="Opensans"/>
                <a:cs typeface="Times New Roman" panose="02020603050405020304" pitchFamily="18" charset="0"/>
              </a:rPr>
              <a:t>खोखला क्षेत्र खोजने के लिए धातु या लकड़ी पर दस्तक दें</a:t>
            </a:r>
          </a:p>
          <a:p>
            <a:pPr>
              <a:lnSpc>
                <a:spcPct val="120000"/>
              </a:lnSpc>
            </a:pPr>
            <a:r>
              <a:rPr lang="hi" sz="3000" dirty="0">
                <a:latin typeface="Opensans"/>
                <a:cs typeface="Times New Roman" panose="02020603050405020304" pitchFamily="18" charset="0"/>
              </a:rPr>
              <a:t>एक निरीक्षण छेद बनाएं, दूसरी तरफ से तोड़ते समय सावधानी बरतें</a:t>
            </a:r>
          </a:p>
          <a:p>
            <a:pPr>
              <a:lnSpc>
                <a:spcPct val="120000"/>
              </a:lnSpc>
            </a:pPr>
            <a:r>
              <a:rPr lang="hi" sz="3000" dirty="0">
                <a:latin typeface="Opensans"/>
                <a:cs typeface="Times New Roman" panose="02020603050405020304" pitchFamily="18" charset="0"/>
              </a:rPr>
              <a:t>एक त्रिकोणीय छेद काटें, जो प्रवेश के लिए पर्याप्त बड़ा हो। इसके अलावा, बहुत गहरा काटने से बचें।</a:t>
            </a:r>
          </a:p>
          <a:p>
            <a:pPr>
              <a:lnSpc>
                <a:spcPct val="120000"/>
              </a:lnSpc>
            </a:pPr>
            <a:r>
              <a:rPr lang="hi" sz="3000" dirty="0">
                <a:latin typeface="Opensans"/>
                <a:cs typeface="Times New Roman" panose="02020603050405020304" pitchFamily="18" charset="0"/>
              </a:rPr>
              <a:t>जो टुकड़ा आपने काटा है उसे निकाल लें, उसे तेज किनारों से बचाकर रखें।</a:t>
            </a:r>
          </a:p>
          <a:p>
            <a:pPr>
              <a:lnSpc>
                <a:spcPct val="120000"/>
              </a:lnSpc>
            </a:pPr>
            <a:r>
              <a:rPr lang="hi" sz="3000" dirty="0">
                <a:latin typeface="Opensans"/>
                <a:cs typeface="Times New Roman" panose="02020603050405020304" pitchFamily="18" charset="0"/>
              </a:rPr>
              <a:t>यदि आवश्यक हो तो किनारे पर जाएँ।</a:t>
            </a:r>
          </a:p>
          <a:p>
            <a:endParaRPr lang="en-US" dirty="0"/>
          </a:p>
        </p:txBody>
      </p:sp>
      <p:pic>
        <p:nvPicPr>
          <p:cNvPr id="7" name="Picture 6" descr="C:\Users\Acer\Downloads\WhatsApp Image 2025-09-04 at 17.24.38 (1).jpeg">
            <a:extLst>
              <a:ext uri="{FF2B5EF4-FFF2-40B4-BE49-F238E27FC236}">
                <a16:creationId xmlns:a16="http://schemas.microsoft.com/office/drawing/2014/main" id="{EB86B797-DE1A-493E-ADF9-B117DB089CD7}"/>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3768" y="252730"/>
            <a:ext cx="1184031" cy="1042670"/>
          </a:xfrm>
          <a:prstGeom prst="rect">
            <a:avLst/>
          </a:prstGeom>
          <a:noFill/>
          <a:ln>
            <a:noFill/>
          </a:ln>
        </p:spPr>
      </p:pic>
      <p:pic>
        <p:nvPicPr>
          <p:cNvPr id="8" name="Picture 7" descr="C:\Users\Acer\Downloads\WhatsApp Image 2025-09-04 at 17.24.38 (3).jpeg">
            <a:extLst>
              <a:ext uri="{FF2B5EF4-FFF2-40B4-BE49-F238E27FC236}">
                <a16:creationId xmlns:a16="http://schemas.microsoft.com/office/drawing/2014/main" id="{75FC7921-148F-45C0-BAB1-356C287ACDC2}"/>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19694" y="263769"/>
            <a:ext cx="914400" cy="990600"/>
          </a:xfrm>
          <a:prstGeom prst="rect">
            <a:avLst/>
          </a:prstGeom>
          <a:noFill/>
          <a:ln>
            <a:noFill/>
          </a:ln>
        </p:spPr>
      </p:pic>
    </p:spTree>
    <p:extLst>
      <p:ext uri="{BB962C8B-B14F-4D97-AF65-F5344CB8AC3E}">
        <p14:creationId xmlns:p14="http://schemas.microsoft.com/office/powerpoint/2010/main" val="1740176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18CA9EBB-DBEF-4C3E-AEC5-79920DA8F0B0}"/>
              </a:ext>
            </a:extLst>
          </p:cNvPr>
          <p:cNvSpPr txBox="1"/>
          <p:nvPr/>
        </p:nvSpPr>
        <p:spPr>
          <a:xfrm>
            <a:off x="3886200" y="46892"/>
            <a:ext cx="8305800" cy="6858000"/>
          </a:xfrm>
          <a:prstGeom prst="rect">
            <a:avLst/>
          </a:prstGeom>
          <a:solidFill>
            <a:schemeClr val="accent2">
              <a:lumMod val="20000"/>
              <a:lumOff val="80000"/>
            </a:schemeClr>
          </a:solidFill>
        </p:spPr>
        <p:txBody>
          <a:bodyPr wrap="square" rtlCol="0">
            <a:spAutoFit/>
          </a:bodyPr>
          <a:lstStyle/>
          <a:p>
            <a:endParaRPr lang="en-US" dirty="0"/>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Opensans"/>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latin typeface="Opensans"/>
            </a:endParaRPr>
          </a:p>
        </p:txBody>
      </p:sp>
      <p:sp>
        <p:nvSpPr>
          <p:cNvPr id="2" name="Title 1">
            <a:extLst>
              <a:ext uri="{FF2B5EF4-FFF2-40B4-BE49-F238E27FC236}">
                <a16:creationId xmlns:a16="http://schemas.microsoft.com/office/drawing/2014/main" id="{09BFEFCD-28C1-357F-5B95-4CA5B9A3C0DB}"/>
              </a:ext>
            </a:extLst>
          </p:cNvPr>
          <p:cNvSpPr>
            <a:spLocks noGrp="1"/>
          </p:cNvSpPr>
          <p:nvPr>
            <p:ph type="title"/>
          </p:nvPr>
        </p:nvSpPr>
        <p:spPr>
          <a:xfrm>
            <a:off x="310896" y="2461846"/>
            <a:ext cx="3639312" cy="2239108"/>
          </a:xfrm>
        </p:spPr>
        <p:txBody>
          <a:bodyPr>
            <a:noAutofit/>
          </a:bodyPr>
          <a:lstStyle/>
          <a:p>
            <a:r>
              <a:rPr lang="hi-IN" sz="4000" b="1" dirty="0">
                <a:solidFill>
                  <a:srgbClr val="FF0000"/>
                </a:solidFill>
              </a:rPr>
              <a:t>कंक्रीट ब्लॉक और ईंटों को काटना और भेदना</a:t>
            </a:r>
            <a:endParaRPr lang="en-US" sz="4000" b="1" dirty="0">
              <a:solidFill>
                <a:srgbClr val="FF0000"/>
              </a:solidFill>
              <a:latin typeface="Opensans"/>
              <a:cs typeface="Times New Roman" pitchFamily="18" charset="0"/>
            </a:endParaRPr>
          </a:p>
        </p:txBody>
      </p:sp>
      <p:pic>
        <p:nvPicPr>
          <p:cNvPr id="5" name="Picture 4" descr="Image result for CUTTING BRICK WALL BY RESCUERS">
            <a:extLst>
              <a:ext uri="{FF2B5EF4-FFF2-40B4-BE49-F238E27FC236}">
                <a16:creationId xmlns:a16="http://schemas.microsoft.com/office/drawing/2014/main" id="{D45BFF7C-7649-1A78-96FF-8E56092B4B3B}"/>
              </a:ext>
            </a:extLst>
          </p:cNvPr>
          <p:cNvPicPr>
            <a:picLocks noChangeAspect="1" noChangeArrowheads="1"/>
          </p:cNvPicPr>
          <p:nvPr/>
        </p:nvPicPr>
        <p:blipFill>
          <a:blip r:embed="rId2"/>
          <a:srcRect/>
          <a:stretch>
            <a:fillRect/>
          </a:stretch>
        </p:blipFill>
        <p:spPr bwMode="auto">
          <a:xfrm>
            <a:off x="3922776" y="76200"/>
            <a:ext cx="6447694" cy="3399692"/>
          </a:xfrm>
          <a:prstGeom prst="rect">
            <a:avLst/>
          </a:prstGeom>
          <a:noFill/>
        </p:spPr>
      </p:pic>
      <p:pic>
        <p:nvPicPr>
          <p:cNvPr id="6" name="Picture 3" descr="metal cut">
            <a:extLst>
              <a:ext uri="{FF2B5EF4-FFF2-40B4-BE49-F238E27FC236}">
                <a16:creationId xmlns:a16="http://schemas.microsoft.com/office/drawing/2014/main" id="{FFA8F9F6-A524-A344-1027-4C5A06DD43F9}"/>
              </a:ext>
            </a:extLst>
          </p:cNvPr>
          <p:cNvPicPr>
            <a:picLocks noChangeAspect="1" noChangeArrowheads="1"/>
          </p:cNvPicPr>
          <p:nvPr/>
        </p:nvPicPr>
        <p:blipFill>
          <a:blip r:embed="rId3">
            <a:lum contrast="12000"/>
          </a:blip>
          <a:srcRect/>
          <a:stretch>
            <a:fillRect/>
          </a:stretch>
        </p:blipFill>
        <p:spPr bwMode="auto">
          <a:xfrm>
            <a:off x="3922776" y="3475892"/>
            <a:ext cx="6447694" cy="3305908"/>
          </a:xfrm>
          <a:prstGeom prst="rect">
            <a:avLst/>
          </a:prstGeom>
          <a:noFill/>
          <a:ln w="9525">
            <a:noFill/>
            <a:miter lim="800000"/>
            <a:headEnd/>
            <a:tailEnd/>
          </a:ln>
        </p:spPr>
      </p:pic>
      <p:pic>
        <p:nvPicPr>
          <p:cNvPr id="10" name="Picture 9" descr="C:\Users\Acer\Downloads\WhatsApp Image 2025-09-04 at 17.24.38 (1).jpeg">
            <a:extLst>
              <a:ext uri="{FF2B5EF4-FFF2-40B4-BE49-F238E27FC236}">
                <a16:creationId xmlns:a16="http://schemas.microsoft.com/office/drawing/2014/main" id="{332F6B3C-DE56-46EF-9327-C8658D5938CC}"/>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200" y="76200"/>
            <a:ext cx="1676400" cy="1219200"/>
          </a:xfrm>
          <a:prstGeom prst="rect">
            <a:avLst/>
          </a:prstGeom>
          <a:noFill/>
          <a:ln>
            <a:noFill/>
          </a:ln>
        </p:spPr>
      </p:pic>
      <p:pic>
        <p:nvPicPr>
          <p:cNvPr id="14" name="Picture 13" descr="C:\Users\Acer\Downloads\WhatsApp Image 2025-09-04 at 17.24.38 (3).jpeg">
            <a:extLst>
              <a:ext uri="{FF2B5EF4-FFF2-40B4-BE49-F238E27FC236}">
                <a16:creationId xmlns:a16="http://schemas.microsoft.com/office/drawing/2014/main" id="{1B33EB6B-FF0C-47E9-A006-F453014DE988}"/>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70470" y="46892"/>
            <a:ext cx="1745330" cy="1248507"/>
          </a:xfrm>
          <a:prstGeom prst="rect">
            <a:avLst/>
          </a:prstGeom>
          <a:noFill/>
          <a:ln>
            <a:noFill/>
          </a:ln>
        </p:spPr>
      </p:pic>
    </p:spTree>
    <p:extLst>
      <p:ext uri="{BB962C8B-B14F-4D97-AF65-F5344CB8AC3E}">
        <p14:creationId xmlns:p14="http://schemas.microsoft.com/office/powerpoint/2010/main" val="21911234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1FE5A429-9DCB-4287-A464-E743D7D47E9D}"/>
              </a:ext>
            </a:extLst>
          </p:cNvPr>
          <p:cNvSpPr txBox="1"/>
          <p:nvPr/>
        </p:nvSpPr>
        <p:spPr>
          <a:xfrm>
            <a:off x="5181600" y="46892"/>
            <a:ext cx="7010400" cy="6858000"/>
          </a:xfrm>
          <a:prstGeom prst="rect">
            <a:avLst/>
          </a:prstGeom>
          <a:solidFill>
            <a:schemeClr val="accent2">
              <a:lumMod val="20000"/>
              <a:lumOff val="80000"/>
            </a:schemeClr>
          </a:solidFill>
        </p:spPr>
        <p:txBody>
          <a:bodyPr wrap="square" rtlCol="0">
            <a:spAutoFit/>
          </a:bodyPr>
          <a:lstStyle/>
          <a:p>
            <a:endParaRPr lang="en-US" dirty="0"/>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Opensans"/>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latin typeface="Opensans"/>
            </a:endParaRPr>
          </a:p>
        </p:txBody>
      </p:sp>
      <p:sp>
        <p:nvSpPr>
          <p:cNvPr id="2" name="Rectangle 2">
            <a:extLst>
              <a:ext uri="{FF2B5EF4-FFF2-40B4-BE49-F238E27FC236}">
                <a16:creationId xmlns:a16="http://schemas.microsoft.com/office/drawing/2014/main" id="{B38C28B4-56E2-C919-F36C-A427E5703686}"/>
              </a:ext>
            </a:extLst>
          </p:cNvPr>
          <p:cNvSpPr>
            <a:spLocks noGrp="1" noChangeArrowheads="1"/>
          </p:cNvSpPr>
          <p:nvPr>
            <p:ph type="title"/>
          </p:nvPr>
        </p:nvSpPr>
        <p:spPr>
          <a:xfrm>
            <a:off x="390144" y="2095500"/>
            <a:ext cx="4419600" cy="2362200"/>
          </a:xfrm>
        </p:spPr>
        <p:txBody>
          <a:bodyPr>
            <a:noAutofit/>
          </a:bodyPr>
          <a:lstStyle/>
          <a:p>
            <a:pPr eaLnBrk="1" hangingPunct="1"/>
            <a:r>
              <a:rPr lang="hi" sz="4000" b="1" dirty="0">
                <a:solidFill>
                  <a:srgbClr val="FF0000"/>
                </a:solidFill>
                <a:latin typeface="Opensans"/>
                <a:cs typeface="Times New Roman" pitchFamily="18" charset="0"/>
              </a:rPr>
              <a:t>ब्लॉक और ईंटों को काटना और उनमें छेद करना</a:t>
            </a:r>
          </a:p>
        </p:txBody>
      </p:sp>
      <p:sp>
        <p:nvSpPr>
          <p:cNvPr id="3" name="Rectangle 3">
            <a:extLst>
              <a:ext uri="{FF2B5EF4-FFF2-40B4-BE49-F238E27FC236}">
                <a16:creationId xmlns:a16="http://schemas.microsoft.com/office/drawing/2014/main" id="{767B417F-0DB0-DD59-0081-268E4A5BDDCA}"/>
              </a:ext>
            </a:extLst>
          </p:cNvPr>
          <p:cNvSpPr>
            <a:spLocks noGrp="1" noChangeArrowheads="1"/>
          </p:cNvSpPr>
          <p:nvPr>
            <p:ph idx="1"/>
          </p:nvPr>
        </p:nvSpPr>
        <p:spPr>
          <a:xfrm>
            <a:off x="5199888" y="2057400"/>
            <a:ext cx="6458712" cy="4191000"/>
          </a:xfrm>
        </p:spPr>
        <p:txBody>
          <a:bodyPr>
            <a:normAutofit lnSpcReduction="10000"/>
          </a:bodyPr>
          <a:lstStyle/>
          <a:p>
            <a:pPr eaLnBrk="1" hangingPunct="1">
              <a:lnSpc>
                <a:spcPct val="110000"/>
              </a:lnSpc>
            </a:pPr>
            <a:r>
              <a:rPr lang="hi" dirty="0">
                <a:latin typeface="Opensans"/>
                <a:cs typeface="Times New Roman" panose="02020603050405020304" pitchFamily="18" charset="0"/>
              </a:rPr>
              <a:t>चर्चा की गई प्रक्रिया ऊर्ध्वाधर दीवारों को संदर्भित करती है और प्रवेश क्षैतिज है।</a:t>
            </a:r>
          </a:p>
          <a:p>
            <a:pPr eaLnBrk="1" hangingPunct="1">
              <a:lnSpc>
                <a:spcPct val="110000"/>
              </a:lnSpc>
            </a:pPr>
            <a:r>
              <a:rPr lang="hi" dirty="0">
                <a:latin typeface="Opensans"/>
                <a:cs typeface="Times New Roman" panose="02020603050405020304" pitchFamily="18" charset="0"/>
              </a:rPr>
              <a:t>दीवारों को काटने से बचें।</a:t>
            </a:r>
          </a:p>
          <a:p>
            <a:pPr eaLnBrk="1" hangingPunct="1">
              <a:lnSpc>
                <a:spcPct val="110000"/>
              </a:lnSpc>
            </a:pPr>
            <a:r>
              <a:rPr lang="hi" dirty="0">
                <a:latin typeface="Opensans"/>
                <a:cs typeface="Times New Roman" panose="02020603050405020304" pitchFamily="18" charset="0"/>
              </a:rPr>
              <a:t>बिना सुदृढ़ीकरण वाली चिनाई वाली दीवारों को तोड़ने से अतिरिक्त ढहाव या इमारत में अस्थिरता पैदा हो सकती है।</a:t>
            </a:r>
          </a:p>
          <a:p>
            <a:pPr eaLnBrk="1" hangingPunct="1">
              <a:lnSpc>
                <a:spcPct val="110000"/>
              </a:lnSpc>
            </a:pPr>
            <a:r>
              <a:rPr lang="hi" dirty="0">
                <a:latin typeface="Opensans"/>
                <a:cs typeface="Times New Roman" panose="02020603050405020304" pitchFamily="18" charset="0"/>
              </a:rPr>
              <a:t>इसके बजाय, मौजूदा प्राकृतिक या निर्मित क्षैतिज उद्घाटन की तलाश करें।</a:t>
            </a:r>
            <a:endParaRPr lang="en-US" u="sng" dirty="0">
              <a:latin typeface="Opensans"/>
              <a:cs typeface="Times New Roman" panose="02020603050405020304" pitchFamily="18" charset="0"/>
            </a:endParaRPr>
          </a:p>
        </p:txBody>
      </p:sp>
      <p:pic>
        <p:nvPicPr>
          <p:cNvPr id="9" name="Picture 8" descr="C:\Users\Acer\Downloads\WhatsApp Image 2025-09-04 at 17.24.38 (1).jpeg">
            <a:extLst>
              <a:ext uri="{FF2B5EF4-FFF2-40B4-BE49-F238E27FC236}">
                <a16:creationId xmlns:a16="http://schemas.microsoft.com/office/drawing/2014/main" id="{D552E96D-2C79-4428-B915-EEC5CF0D225D}"/>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3768" y="252730"/>
            <a:ext cx="1184031" cy="1042670"/>
          </a:xfrm>
          <a:prstGeom prst="rect">
            <a:avLst/>
          </a:prstGeom>
          <a:noFill/>
          <a:ln>
            <a:noFill/>
          </a:ln>
        </p:spPr>
      </p:pic>
      <p:pic>
        <p:nvPicPr>
          <p:cNvPr id="10" name="Picture 9" descr="C:\Users\Acer\Downloads\WhatsApp Image 2025-09-04 at 17.24.38 (3).jpeg">
            <a:extLst>
              <a:ext uri="{FF2B5EF4-FFF2-40B4-BE49-F238E27FC236}">
                <a16:creationId xmlns:a16="http://schemas.microsoft.com/office/drawing/2014/main" id="{9C762D46-B691-4796-BC43-231959F1014A}"/>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19694" y="263769"/>
            <a:ext cx="914400" cy="990600"/>
          </a:xfrm>
          <a:prstGeom prst="rect">
            <a:avLst/>
          </a:prstGeom>
          <a:noFill/>
          <a:ln>
            <a:noFill/>
          </a:ln>
        </p:spPr>
      </p:pic>
    </p:spTree>
    <p:extLst>
      <p:ext uri="{BB962C8B-B14F-4D97-AF65-F5344CB8AC3E}">
        <p14:creationId xmlns:p14="http://schemas.microsoft.com/office/powerpoint/2010/main" val="30151598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782FF4CE-2844-4FA9-B872-78402601C299}"/>
              </a:ext>
            </a:extLst>
          </p:cNvPr>
          <p:cNvSpPr txBox="1"/>
          <p:nvPr/>
        </p:nvSpPr>
        <p:spPr>
          <a:xfrm>
            <a:off x="5257800" y="126365"/>
            <a:ext cx="6858000" cy="6605270"/>
          </a:xfrm>
          <a:prstGeom prst="rect">
            <a:avLst/>
          </a:prstGeom>
          <a:solidFill>
            <a:schemeClr val="accent2">
              <a:lumMod val="20000"/>
              <a:lumOff val="80000"/>
            </a:schemeClr>
          </a:solidFill>
        </p:spPr>
        <p:txBody>
          <a:bodyPr wrap="square" rtlCol="0">
            <a:spAutoFit/>
          </a:bodyPr>
          <a:lstStyle/>
          <a:p>
            <a:endParaRPr lang="en-US" dirty="0"/>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Opensans"/>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latin typeface="Opensans"/>
            </a:endParaRPr>
          </a:p>
        </p:txBody>
      </p:sp>
      <p:sp>
        <p:nvSpPr>
          <p:cNvPr id="2" name="Rectangle 2">
            <a:extLst>
              <a:ext uri="{FF2B5EF4-FFF2-40B4-BE49-F238E27FC236}">
                <a16:creationId xmlns:a16="http://schemas.microsoft.com/office/drawing/2014/main" id="{B38C28B4-56E2-C919-F36C-A427E5703686}"/>
              </a:ext>
            </a:extLst>
          </p:cNvPr>
          <p:cNvSpPr>
            <a:spLocks noGrp="1" noChangeArrowheads="1"/>
          </p:cNvSpPr>
          <p:nvPr>
            <p:ph type="title"/>
          </p:nvPr>
        </p:nvSpPr>
        <p:spPr>
          <a:xfrm>
            <a:off x="152400" y="2370992"/>
            <a:ext cx="4495800" cy="2209800"/>
          </a:xfrm>
        </p:spPr>
        <p:txBody>
          <a:bodyPr>
            <a:noAutofit/>
          </a:bodyPr>
          <a:lstStyle/>
          <a:p>
            <a:pPr eaLnBrk="1" hangingPunct="1"/>
            <a:r>
              <a:rPr lang="hi" sz="4000" b="1" dirty="0">
                <a:solidFill>
                  <a:srgbClr val="FF0000"/>
                </a:solidFill>
                <a:latin typeface="Opensans"/>
                <a:cs typeface="Times New Roman" pitchFamily="18" charset="0"/>
              </a:rPr>
              <a:t>ब्लॉक और ईंटों को काटना और उनमें छेद करना</a:t>
            </a:r>
          </a:p>
        </p:txBody>
      </p:sp>
      <p:sp>
        <p:nvSpPr>
          <p:cNvPr id="3" name="Rectangle 3">
            <a:extLst>
              <a:ext uri="{FF2B5EF4-FFF2-40B4-BE49-F238E27FC236}">
                <a16:creationId xmlns:a16="http://schemas.microsoft.com/office/drawing/2014/main" id="{767B417F-0DB0-DD59-0081-268E4A5BDDCA}"/>
              </a:ext>
            </a:extLst>
          </p:cNvPr>
          <p:cNvSpPr>
            <a:spLocks noGrp="1" noChangeArrowheads="1"/>
          </p:cNvSpPr>
          <p:nvPr>
            <p:ph idx="1"/>
          </p:nvPr>
        </p:nvSpPr>
        <p:spPr>
          <a:xfrm>
            <a:off x="5273040" y="1828800"/>
            <a:ext cx="6309360" cy="4191000"/>
          </a:xfrm>
        </p:spPr>
        <p:txBody>
          <a:bodyPr>
            <a:normAutofit lnSpcReduction="10000"/>
          </a:bodyPr>
          <a:lstStyle/>
          <a:p>
            <a:pPr algn="just" eaLnBrk="1" hangingPunct="1">
              <a:lnSpc>
                <a:spcPct val="110000"/>
              </a:lnSpc>
            </a:pPr>
            <a:r>
              <a:rPr lang="hi" dirty="0">
                <a:latin typeface="Opensans"/>
                <a:cs typeface="Times New Roman" panose="02020603050405020304" pitchFamily="18" charset="0"/>
              </a:rPr>
              <a:t>चर्चा की गई प्रक्रिया ऊर्ध्वाधर दीवारों को संदर्भित करती है और प्रवेश क्षैतिज है।</a:t>
            </a:r>
          </a:p>
          <a:p>
            <a:pPr algn="just" eaLnBrk="1" hangingPunct="1">
              <a:lnSpc>
                <a:spcPct val="110000"/>
              </a:lnSpc>
            </a:pPr>
            <a:r>
              <a:rPr lang="hi" dirty="0">
                <a:latin typeface="Opensans"/>
                <a:cs typeface="Times New Roman" panose="02020603050405020304" pitchFamily="18" charset="0"/>
              </a:rPr>
              <a:t>दीवारों को काटने से बचें।</a:t>
            </a:r>
          </a:p>
          <a:p>
            <a:pPr algn="just" eaLnBrk="1" hangingPunct="1">
              <a:lnSpc>
                <a:spcPct val="110000"/>
              </a:lnSpc>
            </a:pPr>
            <a:r>
              <a:rPr lang="hi" dirty="0">
                <a:latin typeface="Opensans"/>
                <a:cs typeface="Times New Roman" panose="02020603050405020304" pitchFamily="18" charset="0"/>
              </a:rPr>
              <a:t>बिना सुदृढ़ीकरण वाली चिनाई वाली दीवारों को तोड़ने से अतिरिक्त ढहाव या इमारत में अस्थिरता पैदा हो सकती है।</a:t>
            </a:r>
          </a:p>
          <a:p>
            <a:pPr algn="just" eaLnBrk="1" hangingPunct="1">
              <a:lnSpc>
                <a:spcPct val="110000"/>
              </a:lnSpc>
            </a:pPr>
            <a:r>
              <a:rPr lang="hi" dirty="0">
                <a:latin typeface="Opensans"/>
                <a:cs typeface="Times New Roman" panose="02020603050405020304" pitchFamily="18" charset="0"/>
              </a:rPr>
              <a:t>इसके बजाय, मौजूदा प्राकृतिक या निर्मित क्षैतिज उद्घाटन की तलाश करें।</a:t>
            </a:r>
            <a:endParaRPr lang="en-US" u="sng" dirty="0">
              <a:latin typeface="Opensans"/>
              <a:cs typeface="Times New Roman" panose="02020603050405020304" pitchFamily="18" charset="0"/>
            </a:endParaRPr>
          </a:p>
        </p:txBody>
      </p:sp>
      <p:pic>
        <p:nvPicPr>
          <p:cNvPr id="9" name="Picture 8" descr="C:\Users\Acer\Downloads\WhatsApp Image 2025-09-04 at 17.24.38 (1).jpeg">
            <a:extLst>
              <a:ext uri="{FF2B5EF4-FFF2-40B4-BE49-F238E27FC236}">
                <a16:creationId xmlns:a16="http://schemas.microsoft.com/office/drawing/2014/main" id="{9072A8CC-8163-4393-8DAB-B7D5E2538CDD}"/>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3768" y="252730"/>
            <a:ext cx="1184031" cy="1042670"/>
          </a:xfrm>
          <a:prstGeom prst="rect">
            <a:avLst/>
          </a:prstGeom>
          <a:noFill/>
          <a:ln>
            <a:noFill/>
          </a:ln>
        </p:spPr>
      </p:pic>
      <p:pic>
        <p:nvPicPr>
          <p:cNvPr id="10" name="Picture 9" descr="C:\Users\Acer\Downloads\WhatsApp Image 2025-09-04 at 17.24.38 (3).jpeg">
            <a:extLst>
              <a:ext uri="{FF2B5EF4-FFF2-40B4-BE49-F238E27FC236}">
                <a16:creationId xmlns:a16="http://schemas.microsoft.com/office/drawing/2014/main" id="{B2B4924B-7F88-4459-8560-6ECE28E8B8FF}"/>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19694" y="263769"/>
            <a:ext cx="914400" cy="990600"/>
          </a:xfrm>
          <a:prstGeom prst="rect">
            <a:avLst/>
          </a:prstGeom>
          <a:noFill/>
          <a:ln>
            <a:noFill/>
          </a:ln>
        </p:spPr>
      </p:pic>
    </p:spTree>
    <p:extLst>
      <p:ext uri="{BB962C8B-B14F-4D97-AF65-F5344CB8AC3E}">
        <p14:creationId xmlns:p14="http://schemas.microsoft.com/office/powerpoint/2010/main" val="15341765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61F00FD0-F994-4936-834B-D3E9B0F66558}"/>
              </a:ext>
            </a:extLst>
          </p:cNvPr>
          <p:cNvSpPr txBox="1"/>
          <p:nvPr/>
        </p:nvSpPr>
        <p:spPr>
          <a:xfrm>
            <a:off x="4953000" y="46892"/>
            <a:ext cx="7239000" cy="6858000"/>
          </a:xfrm>
          <a:prstGeom prst="rect">
            <a:avLst/>
          </a:prstGeom>
          <a:solidFill>
            <a:schemeClr val="accent2">
              <a:lumMod val="20000"/>
              <a:lumOff val="80000"/>
            </a:schemeClr>
          </a:solidFill>
        </p:spPr>
        <p:txBody>
          <a:bodyPr wrap="square" rtlCol="0">
            <a:spAutoFit/>
          </a:bodyPr>
          <a:lstStyle/>
          <a:p>
            <a:endParaRPr lang="en-US" dirty="0"/>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Opensasn"/>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latin typeface="Opensasn"/>
            </a:endParaRPr>
          </a:p>
        </p:txBody>
      </p:sp>
      <p:sp>
        <p:nvSpPr>
          <p:cNvPr id="2" name="Title 1">
            <a:extLst>
              <a:ext uri="{FF2B5EF4-FFF2-40B4-BE49-F238E27FC236}">
                <a16:creationId xmlns:a16="http://schemas.microsoft.com/office/drawing/2014/main" id="{E98584E9-ADC3-22CE-B71C-1EB657F5DED9}"/>
              </a:ext>
            </a:extLst>
          </p:cNvPr>
          <p:cNvSpPr>
            <a:spLocks noGrp="1"/>
          </p:cNvSpPr>
          <p:nvPr>
            <p:ph type="title"/>
          </p:nvPr>
        </p:nvSpPr>
        <p:spPr>
          <a:xfrm>
            <a:off x="418266" y="1905000"/>
            <a:ext cx="4447032" cy="2743200"/>
          </a:xfrm>
        </p:spPr>
        <p:txBody>
          <a:bodyPr>
            <a:noAutofit/>
          </a:bodyPr>
          <a:lstStyle/>
          <a:p>
            <a:r>
              <a:rPr lang="hi" sz="4000" b="1" dirty="0">
                <a:solidFill>
                  <a:srgbClr val="FF0000"/>
                </a:solidFill>
                <a:latin typeface="Opensasn"/>
                <a:cs typeface="Times New Roman" pitchFamily="18" charset="0"/>
              </a:rPr>
              <a:t>कंक्रीट ब्लॉक और ईंट को काटने और छेदने की प्रक्रिया</a:t>
            </a:r>
          </a:p>
        </p:txBody>
      </p:sp>
      <p:sp>
        <p:nvSpPr>
          <p:cNvPr id="3" name="Content Placeholder 2">
            <a:extLst>
              <a:ext uri="{FF2B5EF4-FFF2-40B4-BE49-F238E27FC236}">
                <a16:creationId xmlns:a16="http://schemas.microsoft.com/office/drawing/2014/main" id="{C3D93921-F72B-2D3A-CD82-6CD97F461F45}"/>
              </a:ext>
            </a:extLst>
          </p:cNvPr>
          <p:cNvSpPr>
            <a:spLocks noGrp="1"/>
          </p:cNvSpPr>
          <p:nvPr>
            <p:ph idx="1"/>
          </p:nvPr>
        </p:nvSpPr>
        <p:spPr>
          <a:xfrm>
            <a:off x="5410200" y="1752600"/>
            <a:ext cx="6324600" cy="4800600"/>
          </a:xfrm>
        </p:spPr>
        <p:txBody>
          <a:bodyPr>
            <a:noAutofit/>
          </a:bodyPr>
          <a:lstStyle/>
          <a:p>
            <a:pPr>
              <a:lnSpc>
                <a:spcPct val="120000"/>
              </a:lnSpc>
            </a:pPr>
            <a:r>
              <a:rPr lang="hi" dirty="0">
                <a:latin typeface="Opensasn"/>
                <a:cs typeface="Times New Roman" panose="02020603050405020304" pitchFamily="18" charset="0"/>
              </a:rPr>
              <a:t>पूर्ण पीपीई का उपयोग करें</a:t>
            </a:r>
          </a:p>
          <a:p>
            <a:pPr>
              <a:lnSpc>
                <a:spcPct val="120000"/>
              </a:lnSpc>
            </a:pPr>
            <a:r>
              <a:rPr lang="hi" dirty="0">
                <a:latin typeface="Opensasn"/>
                <a:cs typeface="Times New Roman" panose="02020603050405020304" pitchFamily="18" charset="0"/>
              </a:rPr>
              <a:t>उचित उपकरण का चयन करें</a:t>
            </a:r>
          </a:p>
          <a:p>
            <a:pPr>
              <a:lnSpc>
                <a:spcPct val="120000"/>
              </a:lnSpc>
            </a:pPr>
            <a:r>
              <a:rPr lang="hi" dirty="0">
                <a:latin typeface="Opensasn"/>
                <a:cs typeface="Times New Roman" panose="02020603050405020304" pitchFamily="18" charset="0"/>
              </a:rPr>
              <a:t>कार्य क्षेत्र को सुरक्षित बनाएं</a:t>
            </a:r>
          </a:p>
          <a:p>
            <a:pPr>
              <a:lnSpc>
                <a:spcPct val="120000"/>
              </a:lnSpc>
            </a:pPr>
            <a:r>
              <a:rPr lang="hi" dirty="0">
                <a:latin typeface="Opensasn"/>
                <a:cs typeface="Times New Roman" panose="02020603050405020304" pitchFamily="18" charset="0"/>
              </a:rPr>
              <a:t>एक निरीक्षण छेद बनाएं, दूसरी तरफ से तोड़ते समय सावधानी बरतें</a:t>
            </a:r>
          </a:p>
          <a:p>
            <a:r>
              <a:rPr lang="hi" dirty="0">
                <a:latin typeface="Opensasn"/>
                <a:cs typeface="Times New Roman" panose="02020603050405020304" pitchFamily="18" charset="0"/>
              </a:rPr>
              <a:t>टूटे हुए टुकड़े हटा दें.</a:t>
            </a:r>
          </a:p>
          <a:p>
            <a:r>
              <a:rPr lang="hi" dirty="0">
                <a:latin typeface="Opensasn"/>
                <a:cs typeface="Times New Roman" panose="02020603050405020304" pitchFamily="18" charset="0"/>
              </a:rPr>
              <a:t>टुकड़ों को हमेशा छेद से बाहर निकालें।</a:t>
            </a:r>
          </a:p>
          <a:p>
            <a:r>
              <a:rPr lang="hi" dirty="0">
                <a:latin typeface="Opensasn"/>
                <a:cs typeface="Times New Roman" panose="02020603050405020304" pitchFamily="18" charset="0"/>
              </a:rPr>
              <a:t>उन्हें अंदर न धकेलें</a:t>
            </a:r>
          </a:p>
        </p:txBody>
      </p:sp>
      <p:pic>
        <p:nvPicPr>
          <p:cNvPr id="9" name="Picture 8" descr="C:\Users\Acer\Downloads\WhatsApp Image 2025-09-04 at 17.24.38 (1).jpeg">
            <a:extLst>
              <a:ext uri="{FF2B5EF4-FFF2-40B4-BE49-F238E27FC236}">
                <a16:creationId xmlns:a16="http://schemas.microsoft.com/office/drawing/2014/main" id="{DB3CE8D5-8F1C-44F8-9AA9-835F31D82B83}"/>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3768" y="252730"/>
            <a:ext cx="1184031" cy="1042670"/>
          </a:xfrm>
          <a:prstGeom prst="rect">
            <a:avLst/>
          </a:prstGeom>
          <a:noFill/>
          <a:ln>
            <a:noFill/>
          </a:ln>
        </p:spPr>
      </p:pic>
      <p:pic>
        <p:nvPicPr>
          <p:cNvPr id="10" name="Picture 9" descr="C:\Users\Acer\Downloads\WhatsApp Image 2025-09-04 at 17.24.38 (3).jpeg">
            <a:extLst>
              <a:ext uri="{FF2B5EF4-FFF2-40B4-BE49-F238E27FC236}">
                <a16:creationId xmlns:a16="http://schemas.microsoft.com/office/drawing/2014/main" id="{577EA444-7F70-47E7-B3F8-4107CF5DA189}"/>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19694" y="263769"/>
            <a:ext cx="914400" cy="990600"/>
          </a:xfrm>
          <a:prstGeom prst="rect">
            <a:avLst/>
          </a:prstGeom>
          <a:noFill/>
          <a:ln>
            <a:noFill/>
          </a:ln>
        </p:spPr>
      </p:pic>
    </p:spTree>
    <p:extLst>
      <p:ext uri="{BB962C8B-B14F-4D97-AF65-F5344CB8AC3E}">
        <p14:creationId xmlns:p14="http://schemas.microsoft.com/office/powerpoint/2010/main" val="18299646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linds(horizontal)">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FF560C1-79B3-44D3-AD7E-247FE09A809C}"/>
              </a:ext>
            </a:extLst>
          </p:cNvPr>
          <p:cNvSpPr txBox="1"/>
          <p:nvPr/>
        </p:nvSpPr>
        <p:spPr>
          <a:xfrm>
            <a:off x="5257800" y="46892"/>
            <a:ext cx="6934200" cy="6858000"/>
          </a:xfrm>
          <a:prstGeom prst="rect">
            <a:avLst/>
          </a:prstGeom>
          <a:solidFill>
            <a:schemeClr val="accent2">
              <a:lumMod val="20000"/>
              <a:lumOff val="80000"/>
            </a:schemeClr>
          </a:solidFill>
        </p:spPr>
        <p:txBody>
          <a:bodyPr wrap="square" rtlCol="0">
            <a:spAutoFit/>
          </a:bodyPr>
          <a:lstStyle/>
          <a:p>
            <a:endParaRPr lang="en-US" dirty="0"/>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Opensans"/>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latin typeface="Opensans"/>
            </a:endParaRPr>
          </a:p>
        </p:txBody>
      </p:sp>
      <p:sp>
        <p:nvSpPr>
          <p:cNvPr id="2" name="Title 1">
            <a:extLst>
              <a:ext uri="{FF2B5EF4-FFF2-40B4-BE49-F238E27FC236}">
                <a16:creationId xmlns:a16="http://schemas.microsoft.com/office/drawing/2014/main" id="{02911DFE-BF92-DFA9-4A29-F45D735A10F5}"/>
              </a:ext>
            </a:extLst>
          </p:cNvPr>
          <p:cNvSpPr>
            <a:spLocks noGrp="1"/>
          </p:cNvSpPr>
          <p:nvPr>
            <p:ph type="title"/>
          </p:nvPr>
        </p:nvSpPr>
        <p:spPr>
          <a:xfrm>
            <a:off x="593785" y="2713036"/>
            <a:ext cx="4038600" cy="1325563"/>
          </a:xfrm>
        </p:spPr>
        <p:txBody>
          <a:bodyPr>
            <a:normAutofit/>
          </a:bodyPr>
          <a:lstStyle/>
          <a:p>
            <a:r>
              <a:rPr lang="hi" sz="4000" b="1" dirty="0">
                <a:solidFill>
                  <a:srgbClr val="FF0000"/>
                </a:solidFill>
                <a:latin typeface="Opensans"/>
                <a:cs typeface="Times New Roman" pitchFamily="18" charset="0"/>
              </a:rPr>
              <a:t>प्रबलित कंक्रीट काटना</a:t>
            </a:r>
            <a:endParaRPr lang="en-US" sz="4000" b="1" dirty="0">
              <a:latin typeface="Opensans"/>
              <a:cs typeface="Times New Roman" pitchFamily="18" charset="0"/>
            </a:endParaRPr>
          </a:p>
        </p:txBody>
      </p:sp>
      <p:sp>
        <p:nvSpPr>
          <p:cNvPr id="3" name="Content Placeholder 2">
            <a:extLst>
              <a:ext uri="{FF2B5EF4-FFF2-40B4-BE49-F238E27FC236}">
                <a16:creationId xmlns:a16="http://schemas.microsoft.com/office/drawing/2014/main" id="{3ABC8E26-E72B-42D6-F16E-EF5BB5837D90}"/>
              </a:ext>
            </a:extLst>
          </p:cNvPr>
          <p:cNvSpPr>
            <a:spLocks noGrp="1"/>
          </p:cNvSpPr>
          <p:nvPr>
            <p:ph idx="1"/>
          </p:nvPr>
        </p:nvSpPr>
        <p:spPr>
          <a:xfrm>
            <a:off x="5334000" y="1905000"/>
            <a:ext cx="6248400" cy="4724400"/>
          </a:xfrm>
        </p:spPr>
        <p:txBody>
          <a:bodyPr>
            <a:normAutofit fontScale="92500"/>
          </a:bodyPr>
          <a:lstStyle/>
          <a:p>
            <a:pPr>
              <a:lnSpc>
                <a:spcPct val="150000"/>
              </a:lnSpc>
            </a:pPr>
            <a:r>
              <a:rPr lang="hi" dirty="0">
                <a:latin typeface="Opensans"/>
                <a:cs typeface="Times New Roman" panose="02020603050405020304" pitchFamily="18" charset="0"/>
              </a:rPr>
              <a:t>केबल सुदृढीकरण की शीघ्र पहचान की जानी चाहिए</a:t>
            </a:r>
          </a:p>
          <a:p>
            <a:pPr>
              <a:lnSpc>
                <a:spcPct val="150000"/>
              </a:lnSpc>
            </a:pPr>
            <a:r>
              <a:rPr lang="hi-IN" sz="3000" dirty="0"/>
              <a:t>पूर्व-तनावयुक्त केबल </a:t>
            </a:r>
            <a:r>
              <a:rPr lang="hi" dirty="0">
                <a:latin typeface="Opensans"/>
                <a:cs typeface="Times New Roman" panose="02020603050405020304" pitchFamily="18" charset="0"/>
              </a:rPr>
              <a:t>को काटने से स्लैब या संरचनात्मक सदस्य तुरंत ख़राब हो सकता है</a:t>
            </a:r>
            <a:r>
              <a:rPr lang="hi" u="sng" dirty="0">
                <a:latin typeface="Opensans"/>
                <a:cs typeface="Times New Roman" panose="02020603050405020304" pitchFamily="18" charset="0"/>
              </a:rPr>
              <a:t> </a:t>
            </a:r>
            <a:r>
              <a:rPr lang="hi" dirty="0">
                <a:latin typeface="Opensans"/>
                <a:cs typeface="Times New Roman" panose="02020603050405020304" pitchFamily="18" charset="0"/>
              </a:rPr>
              <a:t>.</a:t>
            </a:r>
          </a:p>
          <a:p>
            <a:pPr>
              <a:lnSpc>
                <a:spcPct val="150000"/>
              </a:lnSpc>
            </a:pPr>
            <a:r>
              <a:rPr lang="hi" dirty="0">
                <a:latin typeface="Opensans"/>
                <a:cs typeface="Times New Roman" panose="02020603050405020304" pitchFamily="18" charset="0"/>
              </a:rPr>
              <a:t>तनावग्रस्त केबल को केवल संरचनात्मक इंजीनियर के निर्देशन में ही काटा जाना चाहिए</a:t>
            </a:r>
            <a:endParaRPr lang="en-US" u="sng" dirty="0">
              <a:latin typeface="Opensans"/>
              <a:cs typeface="Times New Roman" panose="02020603050405020304" pitchFamily="18" charset="0"/>
            </a:endParaRPr>
          </a:p>
          <a:p>
            <a:pPr>
              <a:lnSpc>
                <a:spcPct val="150000"/>
              </a:lnSpc>
            </a:pPr>
            <a:endParaRPr lang="en-US" dirty="0">
              <a:latin typeface="Opensans"/>
              <a:cs typeface="Times New Roman" panose="02020603050405020304" pitchFamily="18" charset="0"/>
            </a:endParaRPr>
          </a:p>
        </p:txBody>
      </p:sp>
      <p:pic>
        <p:nvPicPr>
          <p:cNvPr id="9" name="Picture 8" descr="C:\Users\Acer\Downloads\WhatsApp Image 2025-09-04 at 17.24.38 (1).jpeg">
            <a:extLst>
              <a:ext uri="{FF2B5EF4-FFF2-40B4-BE49-F238E27FC236}">
                <a16:creationId xmlns:a16="http://schemas.microsoft.com/office/drawing/2014/main" id="{21D69FA3-1439-40C3-BC24-9D5D646E4984}"/>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3768" y="252730"/>
            <a:ext cx="1184031" cy="1042670"/>
          </a:xfrm>
          <a:prstGeom prst="rect">
            <a:avLst/>
          </a:prstGeom>
          <a:noFill/>
          <a:ln>
            <a:noFill/>
          </a:ln>
        </p:spPr>
      </p:pic>
      <p:pic>
        <p:nvPicPr>
          <p:cNvPr id="10" name="Picture 9" descr="C:\Users\Acer\Downloads\WhatsApp Image 2025-09-04 at 17.24.38 (3).jpeg">
            <a:extLst>
              <a:ext uri="{FF2B5EF4-FFF2-40B4-BE49-F238E27FC236}">
                <a16:creationId xmlns:a16="http://schemas.microsoft.com/office/drawing/2014/main" id="{1B8AE548-DCEF-4FC9-A4EC-AD78BEDEA091}"/>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19694" y="263769"/>
            <a:ext cx="914400" cy="990600"/>
          </a:xfrm>
          <a:prstGeom prst="rect">
            <a:avLst/>
          </a:prstGeom>
          <a:noFill/>
          <a:ln>
            <a:noFill/>
          </a:ln>
        </p:spPr>
      </p:pic>
    </p:spTree>
    <p:extLst>
      <p:ext uri="{BB962C8B-B14F-4D97-AF65-F5344CB8AC3E}">
        <p14:creationId xmlns:p14="http://schemas.microsoft.com/office/powerpoint/2010/main" val="7284270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56274E5B-AD87-43D2-8337-533BFD8A6F14}"/>
              </a:ext>
            </a:extLst>
          </p:cNvPr>
          <p:cNvSpPr txBox="1"/>
          <p:nvPr/>
        </p:nvSpPr>
        <p:spPr>
          <a:xfrm>
            <a:off x="3810000" y="46892"/>
            <a:ext cx="8382000" cy="6858000"/>
          </a:xfrm>
          <a:prstGeom prst="rect">
            <a:avLst/>
          </a:prstGeom>
          <a:solidFill>
            <a:schemeClr val="accent2">
              <a:lumMod val="20000"/>
              <a:lumOff val="80000"/>
            </a:schemeClr>
          </a:solidFill>
        </p:spPr>
        <p:txBody>
          <a:bodyPr wrap="square" rtlCol="0">
            <a:spAutoFit/>
          </a:bodyPr>
          <a:lstStyle/>
          <a:p>
            <a:endParaRPr lang="en-US" dirty="0"/>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Opensans"/>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latin typeface="Opensans"/>
            </a:endParaRPr>
          </a:p>
        </p:txBody>
      </p:sp>
      <p:sp>
        <p:nvSpPr>
          <p:cNvPr id="2" name="Rectangle 3">
            <a:extLst>
              <a:ext uri="{FF2B5EF4-FFF2-40B4-BE49-F238E27FC236}">
                <a16:creationId xmlns:a16="http://schemas.microsoft.com/office/drawing/2014/main" id="{5DE611E1-E147-090C-7347-6F41F64F768C}"/>
              </a:ext>
            </a:extLst>
          </p:cNvPr>
          <p:cNvSpPr>
            <a:spLocks noGrp="1" noChangeArrowheads="1"/>
          </p:cNvSpPr>
          <p:nvPr>
            <p:ph type="title"/>
          </p:nvPr>
        </p:nvSpPr>
        <p:spPr>
          <a:xfrm>
            <a:off x="76200" y="2682142"/>
            <a:ext cx="3733800" cy="1587500"/>
          </a:xfrm>
        </p:spPr>
        <p:txBody>
          <a:bodyPr>
            <a:normAutofit/>
          </a:bodyPr>
          <a:lstStyle/>
          <a:p>
            <a:pPr eaLnBrk="1" hangingPunct="1"/>
            <a:r>
              <a:rPr lang="hi" b="1" dirty="0">
                <a:solidFill>
                  <a:srgbClr val="FF0000"/>
                </a:solidFill>
                <a:latin typeface="Opensans"/>
                <a:cs typeface="Times New Roman" pitchFamily="18" charset="0"/>
              </a:rPr>
              <a:t>प्रबलित कंक्रीट </a:t>
            </a:r>
            <a:r>
              <a:rPr lang="en-IN" b="1" dirty="0">
                <a:solidFill>
                  <a:srgbClr val="FF0000"/>
                </a:solidFill>
                <a:latin typeface="Opensans"/>
                <a:cs typeface="Times New Roman" pitchFamily="18" charset="0"/>
              </a:rPr>
              <a:t>  </a:t>
            </a:r>
            <a:r>
              <a:rPr lang="hi" b="1" dirty="0">
                <a:solidFill>
                  <a:srgbClr val="FF0000"/>
                </a:solidFill>
                <a:latin typeface="Opensans"/>
                <a:cs typeface="Times New Roman" pitchFamily="18" charset="0"/>
              </a:rPr>
              <a:t>काटना</a:t>
            </a:r>
            <a:endParaRPr lang="en-GB" b="1" dirty="0">
              <a:solidFill>
                <a:srgbClr val="FF0000"/>
              </a:solidFill>
              <a:latin typeface="Opensans"/>
              <a:cs typeface="Times New Roman" pitchFamily="18" charset="0"/>
            </a:endParaRPr>
          </a:p>
        </p:txBody>
      </p:sp>
      <p:sp>
        <p:nvSpPr>
          <p:cNvPr id="3" name="Line 2">
            <a:extLst>
              <a:ext uri="{FF2B5EF4-FFF2-40B4-BE49-F238E27FC236}">
                <a16:creationId xmlns:a16="http://schemas.microsoft.com/office/drawing/2014/main" id="{7F45F1B8-3F01-CDD9-C1C4-0E1232EE8AA1}"/>
              </a:ext>
            </a:extLst>
          </p:cNvPr>
          <p:cNvSpPr>
            <a:spLocks noChangeShapeType="1"/>
          </p:cNvSpPr>
          <p:nvPr/>
        </p:nvSpPr>
        <p:spPr bwMode="white">
          <a:xfrm>
            <a:off x="6324600" y="6629400"/>
            <a:ext cx="4183062" cy="0"/>
          </a:xfrm>
          <a:prstGeom prst="line">
            <a:avLst/>
          </a:prstGeom>
          <a:noFill/>
          <a:ln w="165100">
            <a:solidFill>
              <a:schemeClr val="bg1"/>
            </a:solidFill>
            <a:round/>
            <a:headEnd/>
            <a:tailEnd/>
          </a:ln>
        </p:spPr>
        <p:txBody>
          <a:bodyPr/>
          <a:lstStyle/>
          <a:p>
            <a:endParaRPr lang="en-US">
              <a:latin typeface="Opensans"/>
            </a:endParaRPr>
          </a:p>
        </p:txBody>
      </p:sp>
      <p:graphicFrame>
        <p:nvGraphicFramePr>
          <p:cNvPr id="5" name="Object 9">
            <a:extLst>
              <a:ext uri="{FF2B5EF4-FFF2-40B4-BE49-F238E27FC236}">
                <a16:creationId xmlns:a16="http://schemas.microsoft.com/office/drawing/2014/main" id="{4C4030C6-ACD3-5E89-D5E7-FCF0CD2B3264}"/>
              </a:ext>
            </a:extLst>
          </p:cNvPr>
          <p:cNvGraphicFramePr>
            <a:graphicFrameLocks noChangeAspect="1"/>
          </p:cNvGraphicFramePr>
          <p:nvPr>
            <p:extLst>
              <p:ext uri="{D42A27DB-BD31-4B8C-83A1-F6EECF244321}">
                <p14:modId xmlns:p14="http://schemas.microsoft.com/office/powerpoint/2010/main" val="2521759626"/>
              </p:ext>
            </p:extLst>
          </p:nvPr>
        </p:nvGraphicFramePr>
        <p:xfrm>
          <a:off x="3886200" y="4311204"/>
          <a:ext cx="6053138" cy="2318196"/>
        </p:xfrm>
        <a:graphic>
          <a:graphicData uri="http://schemas.openxmlformats.org/presentationml/2006/ole">
            <mc:AlternateContent xmlns:mc="http://schemas.openxmlformats.org/markup-compatibility/2006">
              <mc:Choice xmlns:v="urn:schemas-microsoft-com:vml" Requires="v">
                <p:oleObj spid="_x0000_s2050" name="VISIO" r:id="rId3" imgW="2804040" imgH="1418400" progId="">
                  <p:embed/>
                </p:oleObj>
              </mc:Choice>
              <mc:Fallback>
                <p:oleObj name="VISIO" r:id="rId3" imgW="2804040" imgH="1418400" progId="">
                  <p:embed/>
                  <p:pic>
                    <p:nvPicPr>
                      <p:cNvPr id="5" name="Object 9">
                        <a:extLst>
                          <a:ext uri="{FF2B5EF4-FFF2-40B4-BE49-F238E27FC236}">
                            <a16:creationId xmlns:a16="http://schemas.microsoft.com/office/drawing/2014/main" id="{4C4030C6-ACD3-5E89-D5E7-FCF0CD2B326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86200" y="4311204"/>
                        <a:ext cx="6053138" cy="2318196"/>
                      </a:xfrm>
                      <a:prstGeom prst="rect">
                        <a:avLst/>
                      </a:prstGeom>
                      <a:noFill/>
                      <a:ln>
                        <a:noFill/>
                      </a:ln>
                      <a:effectLst/>
                    </p:spPr>
                  </p:pic>
                </p:oleObj>
              </mc:Fallback>
            </mc:AlternateContent>
          </a:graphicData>
        </a:graphic>
      </p:graphicFrame>
      <p:graphicFrame>
        <p:nvGraphicFramePr>
          <p:cNvPr id="6" name="Object 10">
            <a:extLst>
              <a:ext uri="{FF2B5EF4-FFF2-40B4-BE49-F238E27FC236}">
                <a16:creationId xmlns:a16="http://schemas.microsoft.com/office/drawing/2014/main" id="{8CFF1D47-8A9C-F304-2D06-526913F0253A}"/>
              </a:ext>
            </a:extLst>
          </p:cNvPr>
          <p:cNvGraphicFramePr>
            <a:graphicFrameLocks noChangeAspect="1"/>
          </p:cNvGraphicFramePr>
          <p:nvPr>
            <p:extLst>
              <p:ext uri="{D42A27DB-BD31-4B8C-83A1-F6EECF244321}">
                <p14:modId xmlns:p14="http://schemas.microsoft.com/office/powerpoint/2010/main" val="2846221259"/>
              </p:ext>
            </p:extLst>
          </p:nvPr>
        </p:nvGraphicFramePr>
        <p:xfrm>
          <a:off x="4038600" y="354279"/>
          <a:ext cx="5425953" cy="3227121"/>
        </p:xfrm>
        <a:graphic>
          <a:graphicData uri="http://schemas.openxmlformats.org/presentationml/2006/ole">
            <mc:AlternateContent xmlns:mc="http://schemas.openxmlformats.org/markup-compatibility/2006">
              <mc:Choice xmlns:v="urn:schemas-microsoft-com:vml" Requires="v">
                <p:oleObj spid="_x0000_s2051" name="VISIO" r:id="rId5" imgW="3493800" imgH="2864160" progId="">
                  <p:embed/>
                </p:oleObj>
              </mc:Choice>
              <mc:Fallback>
                <p:oleObj name="VISIO" r:id="rId5" imgW="3493800" imgH="2864160" progId="">
                  <p:embed/>
                  <p:pic>
                    <p:nvPicPr>
                      <p:cNvPr id="6" name="Object 10">
                        <a:extLst>
                          <a:ext uri="{FF2B5EF4-FFF2-40B4-BE49-F238E27FC236}">
                            <a16:creationId xmlns:a16="http://schemas.microsoft.com/office/drawing/2014/main" id="{8CFF1D47-8A9C-F304-2D06-526913F0253A}"/>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38600" y="354279"/>
                        <a:ext cx="5425953" cy="3227121"/>
                      </a:xfrm>
                      <a:prstGeom prst="rect">
                        <a:avLst/>
                      </a:prstGeom>
                      <a:noFill/>
                      <a:ln>
                        <a:noFill/>
                      </a:ln>
                      <a:effectLst/>
                    </p:spPr>
                  </p:pic>
                </p:oleObj>
              </mc:Fallback>
            </mc:AlternateContent>
          </a:graphicData>
        </a:graphic>
      </p:graphicFrame>
      <p:pic>
        <p:nvPicPr>
          <p:cNvPr id="9" name="Picture 8" descr="C:\Users\Acer\Downloads\WhatsApp Image 2025-09-04 at 17.24.38 (1).jpeg">
            <a:extLst>
              <a:ext uri="{FF2B5EF4-FFF2-40B4-BE49-F238E27FC236}">
                <a16:creationId xmlns:a16="http://schemas.microsoft.com/office/drawing/2014/main" id="{41E5502C-72DB-474C-912F-AEAE421C320A}"/>
              </a:ext>
            </a:extLst>
          </p:cNvPr>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63768" y="252730"/>
            <a:ext cx="1184031" cy="1042670"/>
          </a:xfrm>
          <a:prstGeom prst="rect">
            <a:avLst/>
          </a:prstGeom>
          <a:noFill/>
          <a:ln>
            <a:noFill/>
          </a:ln>
        </p:spPr>
      </p:pic>
      <p:pic>
        <p:nvPicPr>
          <p:cNvPr id="10" name="Picture 9" descr="C:\Users\Acer\Downloads\WhatsApp Image 2025-09-04 at 17.24.38 (3).jpeg">
            <a:extLst>
              <a:ext uri="{FF2B5EF4-FFF2-40B4-BE49-F238E27FC236}">
                <a16:creationId xmlns:a16="http://schemas.microsoft.com/office/drawing/2014/main" id="{8956A047-5BE3-4177-AF98-DC7B2EAC5213}"/>
              </a:ext>
            </a:extLst>
          </p:cNvPr>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019694" y="263769"/>
            <a:ext cx="914400" cy="990600"/>
          </a:xfrm>
          <a:prstGeom prst="rect">
            <a:avLst/>
          </a:prstGeom>
          <a:noFill/>
          <a:ln>
            <a:noFill/>
          </a:ln>
        </p:spPr>
      </p:pic>
      <p:sp>
        <p:nvSpPr>
          <p:cNvPr id="4" name="Rectangle 32"/>
          <p:cNvSpPr>
            <a:spLocks noChangeArrowheads="1"/>
          </p:cNvSpPr>
          <p:nvPr/>
        </p:nvSpPr>
        <p:spPr bwMode="auto">
          <a:xfrm>
            <a:off x="0" y="102920"/>
            <a:ext cx="65" cy="251359"/>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2696" rIns="0" bIns="-12696"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7" name="TextBox 6"/>
          <p:cNvSpPr txBox="1"/>
          <p:nvPr/>
        </p:nvSpPr>
        <p:spPr>
          <a:xfrm>
            <a:off x="4114800" y="263769"/>
            <a:ext cx="4724400" cy="800219"/>
          </a:xfrm>
          <a:prstGeom prst="rect">
            <a:avLst/>
          </a:prstGeom>
          <a:solidFill>
            <a:schemeClr val="accent2">
              <a:lumMod val="20000"/>
              <a:lumOff val="80000"/>
            </a:schemeClr>
          </a:solidFill>
        </p:spPr>
        <p:txBody>
          <a:bodyPr wrap="square" rtlCol="0">
            <a:spAutoFit/>
          </a:bodyPr>
          <a:lstStyle/>
          <a:p>
            <a:pPr lvl="0"/>
            <a:r>
              <a:rPr lang="hi-IN" sz="2800" dirty="0">
                <a:solidFill>
                  <a:srgbClr val="1F1F1F"/>
                </a:solidFill>
                <a:latin typeface="inherit"/>
                <a:cs typeface="Mangal" pitchFamily="18" charset="0"/>
              </a:rPr>
              <a:t>ऊर्ध्वाधर कंक्रीट की दीवार</a:t>
            </a:r>
            <a:r>
              <a:rPr lang="hi-IN" sz="1400" dirty="0">
                <a:latin typeface="Arial" pitchFamily="34" charset="0"/>
                <a:cs typeface="Mangal" pitchFamily="18" charset="0"/>
              </a:rPr>
              <a:t> </a:t>
            </a:r>
            <a:endParaRPr lang="en-US" sz="2000" dirty="0">
              <a:latin typeface="Arial" pitchFamily="34" charset="0"/>
              <a:cs typeface="Arial" pitchFamily="34" charset="0"/>
            </a:endParaRPr>
          </a:p>
          <a:p>
            <a:endParaRPr lang="en-IN" dirty="0"/>
          </a:p>
        </p:txBody>
      </p:sp>
      <p:sp>
        <p:nvSpPr>
          <p:cNvPr id="13" name="TextBox 12"/>
          <p:cNvSpPr txBox="1"/>
          <p:nvPr/>
        </p:nvSpPr>
        <p:spPr>
          <a:xfrm>
            <a:off x="4181856" y="3272145"/>
            <a:ext cx="4724400" cy="523220"/>
          </a:xfrm>
          <a:prstGeom prst="rect">
            <a:avLst/>
          </a:prstGeom>
          <a:solidFill>
            <a:schemeClr val="accent2">
              <a:lumMod val="20000"/>
              <a:lumOff val="80000"/>
            </a:schemeClr>
          </a:solidFill>
        </p:spPr>
        <p:txBody>
          <a:bodyPr wrap="square" rtlCol="0">
            <a:spAutoFit/>
          </a:bodyPr>
          <a:lstStyle/>
          <a:p>
            <a:pPr lvl="0" algn="ctr"/>
            <a:r>
              <a:rPr lang="hi-IN" sz="2800" dirty="0"/>
              <a:t>तोड़ना</a:t>
            </a:r>
            <a:r>
              <a:rPr lang="en-US" sz="2800" dirty="0"/>
              <a:t> </a:t>
            </a:r>
            <a:r>
              <a:rPr lang="hi-IN" sz="2800" dirty="0"/>
              <a:t>की दिशा</a:t>
            </a:r>
            <a:endParaRPr lang="en-IN" dirty="0"/>
          </a:p>
        </p:txBody>
      </p:sp>
      <p:sp>
        <p:nvSpPr>
          <p:cNvPr id="14" name="TextBox 13"/>
          <p:cNvSpPr txBox="1"/>
          <p:nvPr/>
        </p:nvSpPr>
        <p:spPr>
          <a:xfrm>
            <a:off x="4343400" y="4267200"/>
            <a:ext cx="5138928" cy="954107"/>
          </a:xfrm>
          <a:prstGeom prst="rect">
            <a:avLst/>
          </a:prstGeom>
          <a:solidFill>
            <a:schemeClr val="accent2">
              <a:lumMod val="20000"/>
              <a:lumOff val="80000"/>
            </a:schemeClr>
          </a:solidFill>
        </p:spPr>
        <p:txBody>
          <a:bodyPr wrap="square" rtlCol="0">
            <a:spAutoFit/>
          </a:bodyPr>
          <a:lstStyle/>
          <a:p>
            <a:pPr lvl="0" algn="ctr"/>
            <a:r>
              <a:rPr lang="hi-IN" sz="2800" dirty="0"/>
              <a:t>क्षैतिज कंक्रीट स्लैब</a:t>
            </a:r>
            <a:endParaRPr lang="en-US" sz="2800" dirty="0"/>
          </a:p>
          <a:p>
            <a:pPr lvl="0" algn="ctr"/>
            <a:r>
              <a:rPr lang="hi-IN" sz="2800" dirty="0"/>
              <a:t>स्लैब पार्श्व दृश्य</a:t>
            </a:r>
            <a:endParaRPr lang="en-IN" sz="2800" dirty="0"/>
          </a:p>
        </p:txBody>
      </p:sp>
    </p:spTree>
    <p:extLst>
      <p:ext uri="{BB962C8B-B14F-4D97-AF65-F5344CB8AC3E}">
        <p14:creationId xmlns:p14="http://schemas.microsoft.com/office/powerpoint/2010/main" val="42427867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58612C1B-B7B7-41E8-B4A8-1F43BDEA1812}"/>
              </a:ext>
            </a:extLst>
          </p:cNvPr>
          <p:cNvSpPr txBox="1"/>
          <p:nvPr/>
        </p:nvSpPr>
        <p:spPr>
          <a:xfrm>
            <a:off x="4572000" y="111367"/>
            <a:ext cx="7543800" cy="6705601"/>
          </a:xfrm>
          <a:prstGeom prst="rect">
            <a:avLst/>
          </a:prstGeom>
          <a:solidFill>
            <a:schemeClr val="accent2">
              <a:lumMod val="20000"/>
              <a:lumOff val="80000"/>
            </a:schemeClr>
          </a:solidFill>
        </p:spPr>
        <p:txBody>
          <a:bodyPr wrap="square" rtlCol="0">
            <a:spAutoFit/>
          </a:bodyPr>
          <a:lstStyle/>
          <a:p>
            <a:endParaRPr lang="en-US" dirty="0"/>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Opensans"/>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latin typeface="Opensans"/>
            </a:endParaRPr>
          </a:p>
        </p:txBody>
      </p:sp>
      <p:sp>
        <p:nvSpPr>
          <p:cNvPr id="2" name="Rectangle 3">
            <a:extLst>
              <a:ext uri="{FF2B5EF4-FFF2-40B4-BE49-F238E27FC236}">
                <a16:creationId xmlns:a16="http://schemas.microsoft.com/office/drawing/2014/main" id="{3F291E38-91AF-3C71-6BC8-374F1C34471D}"/>
              </a:ext>
            </a:extLst>
          </p:cNvPr>
          <p:cNvSpPr>
            <a:spLocks noGrp="1" noChangeArrowheads="1"/>
          </p:cNvSpPr>
          <p:nvPr>
            <p:ph type="title"/>
          </p:nvPr>
        </p:nvSpPr>
        <p:spPr>
          <a:xfrm>
            <a:off x="465932" y="2362201"/>
            <a:ext cx="3886200" cy="2133597"/>
          </a:xfrm>
        </p:spPr>
        <p:txBody>
          <a:bodyPr>
            <a:noAutofit/>
          </a:bodyPr>
          <a:lstStyle/>
          <a:p>
            <a:pPr eaLnBrk="1" hangingPunct="1"/>
            <a:r>
              <a:rPr lang="hi" sz="4000" b="1" dirty="0">
                <a:solidFill>
                  <a:srgbClr val="FF0000"/>
                </a:solidFill>
                <a:latin typeface="Opensans"/>
                <a:cs typeface="Times New Roman" pitchFamily="18" charset="0"/>
              </a:rPr>
              <a:t>प्रबलित कंक्रीट काटना</a:t>
            </a:r>
            <a:endParaRPr lang="en-GB" sz="4000" b="1" dirty="0">
              <a:solidFill>
                <a:srgbClr val="FF0000"/>
              </a:solidFill>
              <a:latin typeface="Opensans"/>
              <a:cs typeface="Times New Roman" pitchFamily="18" charset="0"/>
            </a:endParaRPr>
          </a:p>
        </p:txBody>
      </p:sp>
      <p:sp>
        <p:nvSpPr>
          <p:cNvPr id="5" name="Line 2">
            <a:extLst>
              <a:ext uri="{FF2B5EF4-FFF2-40B4-BE49-F238E27FC236}">
                <a16:creationId xmlns:a16="http://schemas.microsoft.com/office/drawing/2014/main" id="{820AE66E-E73E-70CE-54EB-2CC65E92E861}"/>
              </a:ext>
            </a:extLst>
          </p:cNvPr>
          <p:cNvSpPr>
            <a:spLocks noChangeShapeType="1"/>
          </p:cNvSpPr>
          <p:nvPr/>
        </p:nvSpPr>
        <p:spPr bwMode="white">
          <a:xfrm>
            <a:off x="4132263" y="1828800"/>
            <a:ext cx="4183062" cy="0"/>
          </a:xfrm>
          <a:prstGeom prst="line">
            <a:avLst/>
          </a:prstGeom>
          <a:noFill/>
          <a:ln w="165100">
            <a:solidFill>
              <a:schemeClr val="bg1"/>
            </a:solidFill>
            <a:round/>
            <a:headEnd/>
            <a:tailEnd/>
          </a:ln>
        </p:spPr>
        <p:txBody>
          <a:bodyPr/>
          <a:lstStyle/>
          <a:p>
            <a:endParaRPr lang="en-IN">
              <a:latin typeface="Opensans"/>
            </a:endParaRPr>
          </a:p>
        </p:txBody>
      </p:sp>
      <p:pic>
        <p:nvPicPr>
          <p:cNvPr id="6" name="Picture 8" descr="concrete2">
            <a:extLst>
              <a:ext uri="{FF2B5EF4-FFF2-40B4-BE49-F238E27FC236}">
                <a16:creationId xmlns:a16="http://schemas.microsoft.com/office/drawing/2014/main" id="{65C17D20-0D14-3ABA-3BC8-995AA4DC1EA8}"/>
              </a:ext>
            </a:extLst>
          </p:cNvPr>
          <p:cNvPicPr>
            <a:picLocks noChangeAspect="1" noChangeArrowheads="1"/>
          </p:cNvPicPr>
          <p:nvPr/>
        </p:nvPicPr>
        <p:blipFill>
          <a:blip r:embed="rId2"/>
          <a:srcRect r="9377"/>
          <a:stretch>
            <a:fillRect/>
          </a:stretch>
        </p:blipFill>
        <p:spPr bwMode="auto">
          <a:xfrm>
            <a:off x="4572000" y="111367"/>
            <a:ext cx="4800600" cy="3745522"/>
          </a:xfrm>
          <a:prstGeom prst="rect">
            <a:avLst/>
          </a:prstGeom>
          <a:noFill/>
          <a:ln w="9525">
            <a:noFill/>
            <a:miter lim="800000"/>
            <a:headEnd/>
            <a:tailEnd/>
          </a:ln>
        </p:spPr>
      </p:pic>
      <p:pic>
        <p:nvPicPr>
          <p:cNvPr id="7" name="Picture 6" descr="concrete cut">
            <a:extLst>
              <a:ext uri="{FF2B5EF4-FFF2-40B4-BE49-F238E27FC236}">
                <a16:creationId xmlns:a16="http://schemas.microsoft.com/office/drawing/2014/main" id="{364C2B74-7157-6BBD-0B39-54A03BCFC1D6}"/>
              </a:ext>
            </a:extLst>
          </p:cNvPr>
          <p:cNvPicPr>
            <a:picLocks noChangeAspect="1" noChangeArrowheads="1"/>
          </p:cNvPicPr>
          <p:nvPr/>
        </p:nvPicPr>
        <p:blipFill>
          <a:blip r:embed="rId3"/>
          <a:srcRect/>
          <a:stretch>
            <a:fillRect/>
          </a:stretch>
        </p:blipFill>
        <p:spPr bwMode="auto">
          <a:xfrm>
            <a:off x="4572000" y="3856889"/>
            <a:ext cx="4800600" cy="2924911"/>
          </a:xfrm>
          <a:prstGeom prst="rect">
            <a:avLst/>
          </a:prstGeom>
          <a:noFill/>
          <a:ln w="28575">
            <a:solidFill>
              <a:schemeClr val="bg1"/>
            </a:solidFill>
            <a:miter lim="800000"/>
            <a:headEnd/>
            <a:tailEnd/>
          </a:ln>
        </p:spPr>
      </p:pic>
      <p:pic>
        <p:nvPicPr>
          <p:cNvPr id="12" name="Picture 11" descr="C:\Users\Acer\Downloads\WhatsApp Image 2025-09-04 at 17.24.38 (1).jpeg">
            <a:extLst>
              <a:ext uri="{FF2B5EF4-FFF2-40B4-BE49-F238E27FC236}">
                <a16:creationId xmlns:a16="http://schemas.microsoft.com/office/drawing/2014/main" id="{1BC0A957-5CE4-4701-95F9-F578DAA97351}"/>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63768" y="252730"/>
            <a:ext cx="1184031" cy="1042670"/>
          </a:xfrm>
          <a:prstGeom prst="rect">
            <a:avLst/>
          </a:prstGeom>
          <a:noFill/>
          <a:ln>
            <a:noFill/>
          </a:ln>
        </p:spPr>
      </p:pic>
      <p:pic>
        <p:nvPicPr>
          <p:cNvPr id="13" name="Picture 12" descr="C:\Users\Acer\Downloads\WhatsApp Image 2025-09-04 at 17.24.38 (3).jpeg">
            <a:extLst>
              <a:ext uri="{FF2B5EF4-FFF2-40B4-BE49-F238E27FC236}">
                <a16:creationId xmlns:a16="http://schemas.microsoft.com/office/drawing/2014/main" id="{57B5D702-6EFF-47B5-AA80-57CAD2237775}"/>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1019694" y="263769"/>
            <a:ext cx="914400" cy="990600"/>
          </a:xfrm>
          <a:prstGeom prst="rect">
            <a:avLst/>
          </a:prstGeom>
          <a:noFill/>
          <a:ln>
            <a:noFill/>
          </a:ln>
        </p:spPr>
      </p:pic>
    </p:spTree>
    <p:extLst>
      <p:ext uri="{BB962C8B-B14F-4D97-AF65-F5344CB8AC3E}">
        <p14:creationId xmlns:p14="http://schemas.microsoft.com/office/powerpoint/2010/main" val="24570529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37827053-E521-427F-885D-68AA9E03E47B}"/>
              </a:ext>
            </a:extLst>
          </p:cNvPr>
          <p:cNvSpPr txBox="1"/>
          <p:nvPr/>
        </p:nvSpPr>
        <p:spPr>
          <a:xfrm>
            <a:off x="3706368" y="0"/>
            <a:ext cx="8458200" cy="6858000"/>
          </a:xfrm>
          <a:prstGeom prst="rect">
            <a:avLst/>
          </a:prstGeom>
          <a:solidFill>
            <a:schemeClr val="accent2">
              <a:lumMod val="20000"/>
              <a:lumOff val="80000"/>
            </a:schemeClr>
          </a:solidFill>
        </p:spPr>
        <p:txBody>
          <a:bodyPr wrap="square" rtlCol="0">
            <a:spAutoFit/>
          </a:bodyPr>
          <a:lstStyle/>
          <a:p>
            <a:endParaRPr lang="en-US" dirty="0"/>
          </a:p>
        </p:txBody>
      </p:sp>
      <p:sp>
        <p:nvSpPr>
          <p:cNvPr id="2" name="Title 1">
            <a:extLst>
              <a:ext uri="{FF2B5EF4-FFF2-40B4-BE49-F238E27FC236}">
                <a16:creationId xmlns:a16="http://schemas.microsoft.com/office/drawing/2014/main" id="{60D761D3-E92D-47C2-BA0E-7317403F1F1F}"/>
              </a:ext>
            </a:extLst>
          </p:cNvPr>
          <p:cNvSpPr>
            <a:spLocks noGrp="1"/>
          </p:cNvSpPr>
          <p:nvPr>
            <p:ph type="title"/>
          </p:nvPr>
        </p:nvSpPr>
        <p:spPr>
          <a:xfrm>
            <a:off x="457200" y="2514600"/>
            <a:ext cx="3249168" cy="838200"/>
          </a:xfrm>
        </p:spPr>
        <p:txBody>
          <a:bodyPr>
            <a:normAutofit fontScale="90000"/>
          </a:bodyPr>
          <a:lstStyle/>
          <a:p>
            <a:br>
              <a:rPr lang="en-IN" b="1" u="sng" dirty="0">
                <a:solidFill>
                  <a:srgbClr val="FF0000"/>
                </a:solidFill>
                <a:latin typeface="Opensans"/>
                <a:cs typeface="Times New Roman" panose="02020603050405020304" pitchFamily="18" charset="0"/>
              </a:rPr>
            </a:br>
            <a:r>
              <a:rPr lang="en-IN" b="1" dirty="0">
                <a:solidFill>
                  <a:srgbClr val="FF0000"/>
                </a:solidFill>
                <a:latin typeface="Opensans"/>
                <a:cs typeface="Times New Roman" panose="02020603050405020304" pitchFamily="18" charset="0"/>
              </a:rPr>
              <a:t>     </a:t>
            </a:r>
            <a:r>
              <a:rPr lang="hi" sz="6000" b="1" dirty="0">
                <a:solidFill>
                  <a:srgbClr val="FF0000"/>
                </a:solidFill>
                <a:latin typeface="Opensans"/>
                <a:cs typeface="Times New Roman" panose="02020603050405020304" pitchFamily="18" charset="0"/>
              </a:rPr>
              <a:t>उद्देश्य</a:t>
            </a:r>
            <a:br>
              <a:rPr lang="en-IN" b="1" u="sng" dirty="0">
                <a:solidFill>
                  <a:srgbClr val="FF0000"/>
                </a:solidFill>
                <a:latin typeface="Opensans"/>
                <a:cs typeface="Times New Roman" panose="02020603050405020304" pitchFamily="18" charset="0"/>
              </a:rPr>
            </a:br>
            <a:r>
              <a:rPr lang="hi" b="1" u="sng" dirty="0">
                <a:solidFill>
                  <a:srgbClr val="FF0000"/>
                </a:solidFill>
                <a:latin typeface="Opensans"/>
                <a:cs typeface="Times New Roman" panose="02020603050405020304" pitchFamily="18" charset="0"/>
              </a:rPr>
              <a:t>  </a:t>
            </a:r>
            <a:endParaRPr lang="en-US" b="1" dirty="0"/>
          </a:p>
        </p:txBody>
      </p:sp>
      <p:sp>
        <p:nvSpPr>
          <p:cNvPr id="3" name="Content Placeholder 2">
            <a:extLst>
              <a:ext uri="{FF2B5EF4-FFF2-40B4-BE49-F238E27FC236}">
                <a16:creationId xmlns:a16="http://schemas.microsoft.com/office/drawing/2014/main" id="{568BF9E3-E20D-4BEF-A424-EFA441CE8181}"/>
              </a:ext>
            </a:extLst>
          </p:cNvPr>
          <p:cNvSpPr>
            <a:spLocks noGrp="1"/>
          </p:cNvSpPr>
          <p:nvPr>
            <p:ph idx="1"/>
          </p:nvPr>
        </p:nvSpPr>
        <p:spPr>
          <a:xfrm>
            <a:off x="3810000" y="1371600"/>
            <a:ext cx="5791200" cy="5410200"/>
          </a:xfrm>
        </p:spPr>
        <p:txBody>
          <a:bodyPr>
            <a:normAutofit fontScale="55000" lnSpcReduction="20000"/>
          </a:bodyPr>
          <a:lstStyle/>
          <a:p>
            <a:pPr>
              <a:lnSpc>
                <a:spcPct val="150000"/>
              </a:lnSpc>
              <a:buNone/>
            </a:pPr>
            <a:r>
              <a:rPr lang="hi" sz="4400" dirty="0">
                <a:latin typeface="Opensans"/>
                <a:cs typeface="Times New Roman" panose="02020603050405020304" pitchFamily="18" charset="0"/>
              </a:rPr>
              <a:t>इस पाठ के पूरा होने पर आप सक्षम हो जायेंगे.</a:t>
            </a:r>
          </a:p>
          <a:p>
            <a:pPr>
              <a:lnSpc>
                <a:spcPct val="150000"/>
              </a:lnSpc>
            </a:pPr>
            <a:r>
              <a:rPr lang="hi" sz="4400" dirty="0">
                <a:latin typeface="Opensans"/>
                <a:cs typeface="Times New Roman" panose="02020603050405020304" pitchFamily="18" charset="0"/>
              </a:rPr>
              <a:t>फंसे हुए पीड़ित तक पहुंचने के दो तरीके</a:t>
            </a:r>
          </a:p>
          <a:p>
            <a:pPr>
              <a:lnSpc>
                <a:spcPct val="150000"/>
              </a:lnSpc>
            </a:pPr>
            <a:r>
              <a:rPr lang="hi" sz="4400" dirty="0">
                <a:latin typeface="Opensans"/>
                <a:cs typeface="Times New Roman" panose="02020603050405020304" pitchFamily="18" charset="0"/>
              </a:rPr>
              <a:t>पहुँच की स्थिति का मूल्यांकन करते समय विश्लेषण करने योग्य पाँच कारक</a:t>
            </a:r>
          </a:p>
          <a:p>
            <a:pPr>
              <a:lnSpc>
                <a:spcPct val="150000"/>
              </a:lnSpc>
            </a:pPr>
            <a:r>
              <a:rPr lang="hi" sz="4400" dirty="0">
                <a:latin typeface="Opensans"/>
                <a:cs typeface="Times New Roman" panose="02020603050405020304" pitchFamily="18" charset="0"/>
              </a:rPr>
              <a:t>मलबा हटाने के चरण.</a:t>
            </a:r>
          </a:p>
          <a:p>
            <a:pPr>
              <a:lnSpc>
                <a:spcPct val="150000"/>
              </a:lnSpc>
            </a:pPr>
            <a:r>
              <a:rPr lang="hi" sz="4400" dirty="0">
                <a:latin typeface="Opensans"/>
                <a:cs typeface="Times New Roman" panose="02020603050405020304" pitchFamily="18" charset="0"/>
              </a:rPr>
              <a:t>पांच विभिन्न सामग्रियों को भेदने की प्रक्रियाएँ: लकड़ी, धातु, कंक्रीट, ईंट और सिलेंडर ब्लॉक</a:t>
            </a:r>
          </a:p>
          <a:p>
            <a:endParaRPr lang="en-US" dirty="0"/>
          </a:p>
        </p:txBody>
      </p:sp>
      <p:pic>
        <p:nvPicPr>
          <p:cNvPr id="7" name="Picture 6" descr="C:\Users\Acer\Downloads\WhatsApp Image 2025-09-04 at 17.24.38 (1).jpeg">
            <a:extLst>
              <a:ext uri="{FF2B5EF4-FFF2-40B4-BE49-F238E27FC236}">
                <a16:creationId xmlns:a16="http://schemas.microsoft.com/office/drawing/2014/main" id="{9F7787D3-11CB-4410-B122-66D4D803B45B}"/>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600200" cy="1295400"/>
          </a:xfrm>
          <a:prstGeom prst="rect">
            <a:avLst/>
          </a:prstGeom>
          <a:noFill/>
          <a:ln>
            <a:noFill/>
          </a:ln>
        </p:spPr>
      </p:pic>
      <p:pic>
        <p:nvPicPr>
          <p:cNvPr id="8" name="Picture 7" descr="C:\Users\Acer\Downloads\WhatsApp Image 2025-09-04 at 17.24.38 (3).jpeg">
            <a:extLst>
              <a:ext uri="{FF2B5EF4-FFF2-40B4-BE49-F238E27FC236}">
                <a16:creationId xmlns:a16="http://schemas.microsoft.com/office/drawing/2014/main" id="{6EAF277D-3C66-4190-B51A-464F85145068}"/>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515600" y="0"/>
            <a:ext cx="1570894" cy="1336431"/>
          </a:xfrm>
          <a:prstGeom prst="rect">
            <a:avLst/>
          </a:prstGeom>
          <a:noFill/>
          <a:ln>
            <a:noFill/>
          </a:ln>
        </p:spPr>
      </p:pic>
    </p:spTree>
    <p:extLst>
      <p:ext uri="{BB962C8B-B14F-4D97-AF65-F5344CB8AC3E}">
        <p14:creationId xmlns:p14="http://schemas.microsoft.com/office/powerpoint/2010/main" val="19974711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538AFD9F-8E63-43F6-BC08-556C2185C48B}"/>
              </a:ext>
            </a:extLst>
          </p:cNvPr>
          <p:cNvSpPr txBox="1"/>
          <p:nvPr/>
        </p:nvSpPr>
        <p:spPr>
          <a:xfrm>
            <a:off x="3886200" y="-41031"/>
            <a:ext cx="8305800" cy="6858000"/>
          </a:xfrm>
          <a:prstGeom prst="rect">
            <a:avLst/>
          </a:prstGeom>
          <a:solidFill>
            <a:schemeClr val="accent2">
              <a:lumMod val="20000"/>
              <a:lumOff val="80000"/>
            </a:schemeClr>
          </a:solidFill>
        </p:spPr>
        <p:txBody>
          <a:bodyPr wrap="square" rtlCol="0">
            <a:spAutoFit/>
          </a:bodyPr>
          <a:lstStyle/>
          <a:p>
            <a:endParaRPr lang="en-US" dirty="0"/>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Opensans"/>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latin typeface="Opensans"/>
            </a:endParaRPr>
          </a:p>
        </p:txBody>
      </p:sp>
      <p:sp>
        <p:nvSpPr>
          <p:cNvPr id="2" name="Title 1">
            <a:extLst>
              <a:ext uri="{FF2B5EF4-FFF2-40B4-BE49-F238E27FC236}">
                <a16:creationId xmlns:a16="http://schemas.microsoft.com/office/drawing/2014/main" id="{AD4AE8EA-3A94-72D5-64F4-438EFD147D8B}"/>
              </a:ext>
            </a:extLst>
          </p:cNvPr>
          <p:cNvSpPr>
            <a:spLocks noGrp="1"/>
          </p:cNvSpPr>
          <p:nvPr>
            <p:ph type="title"/>
          </p:nvPr>
        </p:nvSpPr>
        <p:spPr>
          <a:xfrm>
            <a:off x="-457200" y="2133600"/>
            <a:ext cx="4121629" cy="1524000"/>
          </a:xfrm>
        </p:spPr>
        <p:txBody>
          <a:bodyPr>
            <a:normAutofit/>
          </a:bodyPr>
          <a:lstStyle/>
          <a:p>
            <a:r>
              <a:rPr lang="en-IN" sz="4000" b="1" dirty="0">
                <a:solidFill>
                  <a:srgbClr val="FF0000"/>
                </a:solidFill>
                <a:latin typeface="Opensans"/>
                <a:cs typeface="Times New Roman" panose="02020603050405020304" pitchFamily="18" charset="0"/>
              </a:rPr>
              <a:t>    </a:t>
            </a:r>
            <a:r>
              <a:rPr lang="hi" sz="4000" b="1" dirty="0">
                <a:solidFill>
                  <a:srgbClr val="FF0000"/>
                </a:solidFill>
                <a:latin typeface="Opensans"/>
                <a:cs typeface="Times New Roman" panose="02020603050405020304" pitchFamily="18" charset="0"/>
              </a:rPr>
              <a:t>क्षैतिज दृष्टिकोण</a:t>
            </a:r>
          </a:p>
        </p:txBody>
      </p:sp>
      <p:sp>
        <p:nvSpPr>
          <p:cNvPr id="3" name="Content Placeholder 2">
            <a:extLst>
              <a:ext uri="{FF2B5EF4-FFF2-40B4-BE49-F238E27FC236}">
                <a16:creationId xmlns:a16="http://schemas.microsoft.com/office/drawing/2014/main" id="{BEE1B391-DB8B-57C8-F014-437F19F5083A}"/>
              </a:ext>
            </a:extLst>
          </p:cNvPr>
          <p:cNvSpPr>
            <a:spLocks noGrp="1"/>
          </p:cNvSpPr>
          <p:nvPr>
            <p:ph idx="1"/>
          </p:nvPr>
        </p:nvSpPr>
        <p:spPr>
          <a:xfrm>
            <a:off x="3886200" y="1524000"/>
            <a:ext cx="7696200" cy="4267200"/>
          </a:xfrm>
        </p:spPr>
        <p:txBody>
          <a:bodyPr>
            <a:normAutofit lnSpcReduction="10000"/>
          </a:bodyPr>
          <a:lstStyle/>
          <a:p>
            <a:pPr>
              <a:lnSpc>
                <a:spcPct val="150000"/>
              </a:lnSpc>
              <a:buNone/>
            </a:pPr>
            <a:r>
              <a:rPr lang="en-US" b="1" dirty="0">
                <a:latin typeface="Opensans"/>
                <a:cs typeface="Times New Roman" panose="02020603050405020304" pitchFamily="18" charset="0"/>
              </a:rPr>
              <a:t>   </a:t>
            </a:r>
            <a:r>
              <a:rPr lang="hi" b="1" dirty="0">
                <a:latin typeface="Opensans"/>
                <a:cs typeface="Times New Roman" panose="02020603050405020304" pitchFamily="18" charset="0"/>
              </a:rPr>
              <a:t>कंक्रीट में एक त्रिकोणीय छेद काटना </a:t>
            </a:r>
            <a:r>
              <a:rPr lang="hi-IN" b="1" dirty="0">
                <a:latin typeface="Opensans"/>
                <a:cs typeface="Times New Roman" panose="02020603050405020304" pitchFamily="18" charset="0"/>
              </a:rPr>
              <a:t>हमारा </a:t>
            </a:r>
            <a:r>
              <a:rPr lang="hi" b="1" dirty="0">
                <a:latin typeface="Opensans"/>
                <a:cs typeface="Times New Roman" panose="02020603050405020304" pitchFamily="18" charset="0"/>
              </a:rPr>
              <a:t>लक्ष्य है</a:t>
            </a:r>
          </a:p>
          <a:p>
            <a:pPr>
              <a:lnSpc>
                <a:spcPct val="150000"/>
              </a:lnSpc>
            </a:pPr>
            <a:r>
              <a:rPr lang="hi" dirty="0">
                <a:latin typeface="Opensans"/>
                <a:cs typeface="Times New Roman" panose="02020603050405020304" pitchFamily="18" charset="0"/>
              </a:rPr>
              <a:t>दो ऊपरी कटों को थोड़ा सा कोण पर लंबवत बनाएं</a:t>
            </a:r>
          </a:p>
          <a:p>
            <a:pPr marL="0" indent="0">
              <a:lnSpc>
                <a:spcPct val="150000"/>
              </a:lnSpc>
              <a:buNone/>
            </a:pPr>
            <a:r>
              <a:rPr lang="en-IN" dirty="0">
                <a:latin typeface="Opensans"/>
                <a:cs typeface="Times New Roman" panose="02020603050405020304" pitchFamily="18" charset="0"/>
              </a:rPr>
              <a:t>  </a:t>
            </a:r>
            <a:r>
              <a:rPr lang="hi" dirty="0">
                <a:latin typeface="Opensans"/>
                <a:cs typeface="Times New Roman" panose="02020603050405020304" pitchFamily="18" charset="0"/>
              </a:rPr>
              <a:t>(80 – 85 डिग्री).</a:t>
            </a:r>
          </a:p>
          <a:p>
            <a:pPr>
              <a:lnSpc>
                <a:spcPct val="150000"/>
              </a:lnSpc>
            </a:pPr>
            <a:r>
              <a:rPr lang="hi" dirty="0">
                <a:latin typeface="Opensans"/>
                <a:cs typeface="Times New Roman" panose="02020603050405020304" pitchFamily="18" charset="0"/>
              </a:rPr>
              <a:t>इससे कटे हुए भाग को अंदर की ओर गिरने से रोका जा सकेगा।</a:t>
            </a:r>
          </a:p>
        </p:txBody>
      </p:sp>
      <p:pic>
        <p:nvPicPr>
          <p:cNvPr id="9" name="Picture 8" descr="C:\Users\Acer\Downloads\WhatsApp Image 2025-09-04 at 17.24.38 (1).jpeg">
            <a:extLst>
              <a:ext uri="{FF2B5EF4-FFF2-40B4-BE49-F238E27FC236}">
                <a16:creationId xmlns:a16="http://schemas.microsoft.com/office/drawing/2014/main" id="{8ACBFCBE-E80A-46B2-9DDE-FA4044317773}"/>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3768" y="252730"/>
            <a:ext cx="1184031" cy="1042670"/>
          </a:xfrm>
          <a:prstGeom prst="rect">
            <a:avLst/>
          </a:prstGeom>
          <a:noFill/>
          <a:ln>
            <a:noFill/>
          </a:ln>
        </p:spPr>
      </p:pic>
      <p:pic>
        <p:nvPicPr>
          <p:cNvPr id="10" name="Picture 9" descr="C:\Users\Acer\Downloads\WhatsApp Image 2025-09-04 at 17.24.38 (3).jpeg">
            <a:extLst>
              <a:ext uri="{FF2B5EF4-FFF2-40B4-BE49-F238E27FC236}">
                <a16:creationId xmlns:a16="http://schemas.microsoft.com/office/drawing/2014/main" id="{2AABC24F-C944-49FF-A08B-0211899CDAF4}"/>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19694" y="263769"/>
            <a:ext cx="914400" cy="990600"/>
          </a:xfrm>
          <a:prstGeom prst="rect">
            <a:avLst/>
          </a:prstGeom>
          <a:noFill/>
          <a:ln>
            <a:noFill/>
          </a:ln>
        </p:spPr>
      </p:pic>
    </p:spTree>
    <p:extLst>
      <p:ext uri="{BB962C8B-B14F-4D97-AF65-F5344CB8AC3E}">
        <p14:creationId xmlns:p14="http://schemas.microsoft.com/office/powerpoint/2010/main" val="9184135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C5290E7E-224B-4EDF-9F61-F6A249EEC2B6}"/>
              </a:ext>
            </a:extLst>
          </p:cNvPr>
          <p:cNvSpPr txBox="1"/>
          <p:nvPr/>
        </p:nvSpPr>
        <p:spPr>
          <a:xfrm>
            <a:off x="3429000" y="0"/>
            <a:ext cx="8763000" cy="6858000"/>
          </a:xfrm>
          <a:prstGeom prst="rect">
            <a:avLst/>
          </a:prstGeom>
          <a:solidFill>
            <a:schemeClr val="accent2">
              <a:lumMod val="20000"/>
              <a:lumOff val="80000"/>
            </a:schemeClr>
          </a:solidFill>
        </p:spPr>
        <p:txBody>
          <a:bodyPr wrap="square" rtlCol="0">
            <a:spAutoFit/>
          </a:bodyPr>
          <a:lstStyle/>
          <a:p>
            <a:endParaRPr lang="en-US" dirty="0"/>
          </a:p>
        </p:txBody>
      </p:sp>
      <p:sp>
        <p:nvSpPr>
          <p:cNvPr id="2" name="Title 1">
            <a:extLst>
              <a:ext uri="{FF2B5EF4-FFF2-40B4-BE49-F238E27FC236}">
                <a16:creationId xmlns:a16="http://schemas.microsoft.com/office/drawing/2014/main" id="{32874765-BCEC-41FE-B722-FD82A5D25AF3}"/>
              </a:ext>
            </a:extLst>
          </p:cNvPr>
          <p:cNvSpPr>
            <a:spLocks noGrp="1"/>
          </p:cNvSpPr>
          <p:nvPr>
            <p:ph type="title"/>
          </p:nvPr>
        </p:nvSpPr>
        <p:spPr>
          <a:xfrm>
            <a:off x="-381000" y="2606202"/>
            <a:ext cx="4724400" cy="1325563"/>
          </a:xfrm>
        </p:spPr>
        <p:txBody>
          <a:bodyPr>
            <a:normAutofit/>
          </a:bodyPr>
          <a:lstStyle/>
          <a:p>
            <a:r>
              <a:rPr lang="en-IN" sz="4000" b="1" dirty="0">
                <a:solidFill>
                  <a:srgbClr val="FF0000"/>
                </a:solidFill>
                <a:latin typeface="Opensasn"/>
                <a:cs typeface="Times New Roman" panose="02020603050405020304" pitchFamily="18" charset="0"/>
              </a:rPr>
              <a:t>    </a:t>
            </a:r>
            <a:r>
              <a:rPr lang="hi" sz="4000" b="1" dirty="0">
                <a:solidFill>
                  <a:srgbClr val="FF0000"/>
                </a:solidFill>
                <a:latin typeface="Opensasn"/>
                <a:cs typeface="Times New Roman" panose="02020603050405020304" pitchFamily="18" charset="0"/>
              </a:rPr>
              <a:t>ऊर्ध्वाधर </a:t>
            </a:r>
            <a:r>
              <a:rPr lang="hi-IN" sz="4000" b="1" dirty="0">
                <a:solidFill>
                  <a:srgbClr val="FF0000"/>
                </a:solidFill>
                <a:latin typeface="Opensasn"/>
                <a:cs typeface="Times New Roman" panose="02020603050405020304" pitchFamily="18" charset="0"/>
              </a:rPr>
              <a:t>पहुँच</a:t>
            </a:r>
            <a:endParaRPr lang="en-US" sz="4000" b="1" dirty="0">
              <a:solidFill>
                <a:srgbClr val="FF0000"/>
              </a:solidFill>
              <a:latin typeface="Opensasn"/>
              <a:cs typeface="Times New Roman" panose="02020603050405020304" pitchFamily="18" charset="0"/>
            </a:endParaRPr>
          </a:p>
        </p:txBody>
      </p:sp>
      <p:sp>
        <p:nvSpPr>
          <p:cNvPr id="3" name="Content Placeholder 2">
            <a:extLst>
              <a:ext uri="{FF2B5EF4-FFF2-40B4-BE49-F238E27FC236}">
                <a16:creationId xmlns:a16="http://schemas.microsoft.com/office/drawing/2014/main" id="{7654C6EE-F3AB-4C7D-ADE3-DA9F5CB1AE5E}"/>
              </a:ext>
            </a:extLst>
          </p:cNvPr>
          <p:cNvSpPr>
            <a:spLocks noGrp="1"/>
          </p:cNvSpPr>
          <p:nvPr>
            <p:ph idx="1"/>
          </p:nvPr>
        </p:nvSpPr>
        <p:spPr>
          <a:xfrm>
            <a:off x="3429000" y="1066800"/>
            <a:ext cx="8305800" cy="5744308"/>
          </a:xfrm>
        </p:spPr>
        <p:txBody>
          <a:bodyPr>
            <a:normAutofit fontScale="92500" lnSpcReduction="20000"/>
          </a:bodyPr>
          <a:lstStyle/>
          <a:p>
            <a:pPr>
              <a:lnSpc>
                <a:spcPct val="120000"/>
              </a:lnSpc>
              <a:buNone/>
            </a:pPr>
            <a:r>
              <a:rPr lang="en-IN" b="1" dirty="0">
                <a:latin typeface="Opensasn"/>
                <a:cs typeface="Times New Roman" panose="02020603050405020304" pitchFamily="18" charset="0"/>
              </a:rPr>
              <a:t>   </a:t>
            </a:r>
            <a:r>
              <a:rPr lang="hi" b="1" dirty="0">
                <a:latin typeface="Opensasn"/>
                <a:cs typeface="Times New Roman" panose="02020603050405020304" pitchFamily="18" charset="0"/>
              </a:rPr>
              <a:t>कंक्रीट में एक वर्गाकार/आयताकार छेद काटना</a:t>
            </a:r>
            <a:r>
              <a:rPr lang="hi-IN" b="1" dirty="0">
                <a:latin typeface="Opensans"/>
                <a:cs typeface="Times New Roman" panose="02020603050405020304" pitchFamily="18" charset="0"/>
              </a:rPr>
              <a:t> हमारा </a:t>
            </a:r>
            <a:r>
              <a:rPr lang="hi" b="1" dirty="0">
                <a:latin typeface="Opensasn"/>
                <a:cs typeface="Times New Roman" panose="02020603050405020304" pitchFamily="18" charset="0"/>
              </a:rPr>
              <a:t>लक्ष्य  है।</a:t>
            </a:r>
          </a:p>
          <a:p>
            <a:pPr>
              <a:lnSpc>
                <a:spcPct val="120000"/>
              </a:lnSpc>
            </a:pPr>
            <a:r>
              <a:rPr lang="hi" dirty="0">
                <a:latin typeface="Opensasn"/>
                <a:cs typeface="Times New Roman" panose="02020603050405020304" pitchFamily="18" charset="0"/>
              </a:rPr>
              <a:t>टुकड़े के </a:t>
            </a:r>
            <a:r>
              <a:rPr lang="hi" dirty="0" err="1">
                <a:latin typeface="Opensasn"/>
                <a:cs typeface="Times New Roman" panose="02020603050405020304" pitchFamily="18" charset="0"/>
              </a:rPr>
              <a:t>बीच </a:t>
            </a:r>
            <a:r>
              <a:rPr lang="hi" dirty="0">
                <a:latin typeface="Opensasn"/>
                <a:cs typeface="Times New Roman" panose="02020603050405020304" pitchFamily="18" charset="0"/>
              </a:rPr>
              <a:t>में एक छोटा सा छेद करें जिसका उपयोग कटे हुए हिस्से को उठाने के लिए किया जाएगा</a:t>
            </a:r>
          </a:p>
          <a:p>
            <a:pPr>
              <a:lnSpc>
                <a:spcPct val="120000"/>
              </a:lnSpc>
            </a:pPr>
            <a:r>
              <a:rPr lang="hi" dirty="0">
                <a:latin typeface="Opensasn"/>
                <a:cs typeface="Times New Roman" panose="02020603050405020304" pitchFamily="18" charset="0"/>
              </a:rPr>
              <a:t>वर्ग के दो विपरीत पक्षों को लंबवत से थोड़ा कोण पर काटें (70-80 डिग्री)</a:t>
            </a:r>
          </a:p>
          <a:p>
            <a:pPr>
              <a:lnSpc>
                <a:spcPct val="120000"/>
              </a:lnSpc>
            </a:pPr>
            <a:r>
              <a:rPr lang="hi" dirty="0">
                <a:latin typeface="Opensasn"/>
                <a:cs typeface="Times New Roman" panose="02020603050405020304" pitchFamily="18" charset="0"/>
              </a:rPr>
              <a:t>शेष दो भुजाओं को सामान्य लंबवत तरीके से काटकर वर्ग को पूरा करें</a:t>
            </a:r>
          </a:p>
          <a:p>
            <a:pPr>
              <a:lnSpc>
                <a:spcPct val="120000"/>
              </a:lnSpc>
            </a:pPr>
            <a:r>
              <a:rPr lang="hi" dirty="0">
                <a:latin typeface="Opensasn"/>
                <a:cs typeface="Times New Roman" panose="02020603050405020304" pitchFamily="18" charset="0"/>
              </a:rPr>
              <a:t>केंद्र </a:t>
            </a:r>
            <a:r>
              <a:rPr lang="hi-IN" dirty="0">
                <a:latin typeface="Opensasn"/>
                <a:cs typeface="Times New Roman" panose="02020603050405020304" pitchFamily="18" charset="0"/>
              </a:rPr>
              <a:t>मे </a:t>
            </a:r>
            <a:r>
              <a:rPr lang="hi" dirty="0">
                <a:latin typeface="Opensasn"/>
                <a:cs typeface="Times New Roman" panose="02020603050405020304" pitchFamily="18" charset="0"/>
              </a:rPr>
              <a:t>छेद का उपयोग करके टुकड़े को बाहर निकालें</a:t>
            </a:r>
          </a:p>
          <a:p>
            <a:pPr>
              <a:lnSpc>
                <a:spcPct val="120000"/>
              </a:lnSpc>
            </a:pPr>
            <a:r>
              <a:rPr lang="hi" dirty="0">
                <a:latin typeface="Opensasn"/>
                <a:cs typeface="Times New Roman" panose="02020603050405020304" pitchFamily="18" charset="0"/>
              </a:rPr>
              <a:t>स्टील बार या स्ट्रैंडेड केबल</a:t>
            </a:r>
            <a:r>
              <a:rPr lang="en-IN" dirty="0">
                <a:latin typeface="Opensasn"/>
                <a:cs typeface="Times New Roman" panose="02020603050405020304" pitchFamily="18" charset="0"/>
              </a:rPr>
              <a:t> </a:t>
            </a:r>
            <a:r>
              <a:rPr lang="en-IN" sz="3500" dirty="0">
                <a:latin typeface="Kruti Dev 010" pitchFamily="2" charset="0"/>
                <a:cs typeface="Times New Roman" panose="02020603050405020304" pitchFamily="18" charset="0"/>
              </a:rPr>
              <a:t>¼cgqr </a:t>
            </a:r>
            <a:r>
              <a:rPr lang="en-IN" sz="3500" dirty="0" err="1">
                <a:latin typeface="Kruti Dev 010" pitchFamily="2" charset="0"/>
                <a:cs typeface="Times New Roman" panose="02020603050405020304" pitchFamily="18" charset="0"/>
              </a:rPr>
              <a:t>lkjs</a:t>
            </a:r>
            <a:r>
              <a:rPr lang="en-IN" sz="3500" dirty="0">
                <a:latin typeface="Kruti Dev 010" pitchFamily="2" charset="0"/>
                <a:cs typeface="Times New Roman" panose="02020603050405020304" pitchFamily="18" charset="0"/>
              </a:rPr>
              <a:t> </a:t>
            </a:r>
            <a:r>
              <a:rPr lang="en-IN" sz="3500" dirty="0" err="1">
                <a:latin typeface="Kruti Dev 010" pitchFamily="2" charset="0"/>
                <a:cs typeface="Times New Roman" panose="02020603050405020304" pitchFamily="18" charset="0"/>
              </a:rPr>
              <a:t>rkj</a:t>
            </a:r>
            <a:r>
              <a:rPr lang="en-IN" sz="3500" dirty="0">
                <a:latin typeface="Kruti Dev 010" pitchFamily="2" charset="0"/>
                <a:cs typeface="Times New Roman" panose="02020603050405020304" pitchFamily="18" charset="0"/>
              </a:rPr>
              <a:t> ls xfBr½ </a:t>
            </a:r>
            <a:r>
              <a:rPr lang="hi" sz="3500" dirty="0">
                <a:latin typeface="Opensasn"/>
                <a:cs typeface="Times New Roman" panose="02020603050405020304" pitchFamily="18" charset="0"/>
              </a:rPr>
              <a:t> </a:t>
            </a:r>
            <a:r>
              <a:rPr lang="hi" dirty="0">
                <a:latin typeface="Opensasn"/>
                <a:cs typeface="Times New Roman" panose="02020603050405020304" pitchFamily="18" charset="0"/>
              </a:rPr>
              <a:t>के साथ प्रबलित कंक्रीट के लिए, बार के चारों ओर कंक्रीट को ढीला करें और अलग-अलग बार को काट दें</a:t>
            </a:r>
          </a:p>
          <a:p>
            <a:endParaRPr lang="en-US" dirty="0"/>
          </a:p>
        </p:txBody>
      </p:sp>
      <p:pic>
        <p:nvPicPr>
          <p:cNvPr id="9" name="Picture 8" descr="C:\Users\Acer\Downloads\WhatsApp Image 2025-09-04 at 17.24.38 (1).jpeg">
            <a:extLst>
              <a:ext uri="{FF2B5EF4-FFF2-40B4-BE49-F238E27FC236}">
                <a16:creationId xmlns:a16="http://schemas.microsoft.com/office/drawing/2014/main" id="{132070D6-C716-4CC3-944D-D2F86A0962B4}"/>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3768" y="252730"/>
            <a:ext cx="1184031" cy="1042670"/>
          </a:xfrm>
          <a:prstGeom prst="rect">
            <a:avLst/>
          </a:prstGeom>
          <a:noFill/>
          <a:ln>
            <a:noFill/>
          </a:ln>
        </p:spPr>
      </p:pic>
      <p:pic>
        <p:nvPicPr>
          <p:cNvPr id="10" name="Picture 9" descr="C:\Users\Acer\Downloads\WhatsApp Image 2025-09-04 at 17.24.38 (3).jpeg">
            <a:extLst>
              <a:ext uri="{FF2B5EF4-FFF2-40B4-BE49-F238E27FC236}">
                <a16:creationId xmlns:a16="http://schemas.microsoft.com/office/drawing/2014/main" id="{7ACA61DD-F833-45A2-BEEC-CC1F13700C4A}"/>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244072" y="46892"/>
            <a:ext cx="914400" cy="990600"/>
          </a:xfrm>
          <a:prstGeom prst="rect">
            <a:avLst/>
          </a:prstGeom>
          <a:noFill/>
          <a:ln>
            <a:noFill/>
          </a:ln>
        </p:spPr>
      </p:pic>
    </p:spTree>
    <p:extLst>
      <p:ext uri="{BB962C8B-B14F-4D97-AF65-F5344CB8AC3E}">
        <p14:creationId xmlns:p14="http://schemas.microsoft.com/office/powerpoint/2010/main" val="36942814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79C183A0-AFA2-44BA-AB38-9F225A8F8A1E}"/>
              </a:ext>
            </a:extLst>
          </p:cNvPr>
          <p:cNvSpPr txBox="1"/>
          <p:nvPr/>
        </p:nvSpPr>
        <p:spPr>
          <a:xfrm>
            <a:off x="3557778" y="114300"/>
            <a:ext cx="8555736" cy="6781800"/>
          </a:xfrm>
          <a:prstGeom prst="rect">
            <a:avLst/>
          </a:prstGeom>
          <a:solidFill>
            <a:schemeClr val="accent2">
              <a:lumMod val="20000"/>
              <a:lumOff val="80000"/>
            </a:schemeClr>
          </a:solidFill>
        </p:spPr>
        <p:txBody>
          <a:bodyPr wrap="square" rtlCol="0">
            <a:spAutoFit/>
          </a:bodyPr>
          <a:lstStyle/>
          <a:p>
            <a:endParaRPr lang="en-US" dirty="0"/>
          </a:p>
        </p:txBody>
      </p:sp>
      <p:sp>
        <p:nvSpPr>
          <p:cNvPr id="11" name="Rectangle 10">
            <a:extLst>
              <a:ext uri="{FF2B5EF4-FFF2-40B4-BE49-F238E27FC236}">
                <a16:creationId xmlns:a16="http://schemas.microsoft.com/office/drawing/2014/main" id="{75552A9F-FEAB-3C0A-0D03-62EEE4B77A41}"/>
              </a:ext>
            </a:extLst>
          </p:cNvPr>
          <p:cNvSpPr/>
          <p:nvPr/>
        </p:nvSpPr>
        <p:spPr>
          <a:xfrm>
            <a:off x="97536"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Opensans"/>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latin typeface="Opensans"/>
            </a:endParaRPr>
          </a:p>
        </p:txBody>
      </p:sp>
      <p:sp>
        <p:nvSpPr>
          <p:cNvPr id="3" name="Title 1">
            <a:extLst>
              <a:ext uri="{FF2B5EF4-FFF2-40B4-BE49-F238E27FC236}">
                <a16:creationId xmlns:a16="http://schemas.microsoft.com/office/drawing/2014/main" id="{D8B739AF-CB8C-5DEC-BFC4-4C52B49FBC64}"/>
              </a:ext>
            </a:extLst>
          </p:cNvPr>
          <p:cNvSpPr>
            <a:spLocks noGrp="1"/>
          </p:cNvSpPr>
          <p:nvPr>
            <p:ph type="title"/>
          </p:nvPr>
        </p:nvSpPr>
        <p:spPr>
          <a:xfrm>
            <a:off x="838200" y="365125"/>
            <a:ext cx="10515600" cy="1325563"/>
          </a:xfrm>
        </p:spPr>
        <p:txBody>
          <a:bodyPr/>
          <a:lstStyle/>
          <a:p>
            <a:r>
              <a:rPr lang="hi" dirty="0">
                <a:solidFill>
                  <a:srgbClr val="FF0000"/>
                </a:solidFill>
                <a:latin typeface="Opensans"/>
              </a:rPr>
              <a:t> </a:t>
            </a:r>
          </a:p>
        </p:txBody>
      </p:sp>
      <p:sp>
        <p:nvSpPr>
          <p:cNvPr id="5" name="Content Placeholder 2">
            <a:extLst>
              <a:ext uri="{FF2B5EF4-FFF2-40B4-BE49-F238E27FC236}">
                <a16:creationId xmlns:a16="http://schemas.microsoft.com/office/drawing/2014/main" id="{16692620-B84E-2B08-1888-9134F0172002}"/>
              </a:ext>
            </a:extLst>
          </p:cNvPr>
          <p:cNvSpPr>
            <a:spLocks noGrp="1"/>
          </p:cNvSpPr>
          <p:nvPr>
            <p:ph idx="1"/>
          </p:nvPr>
        </p:nvSpPr>
        <p:spPr>
          <a:xfrm>
            <a:off x="4190999" y="1049242"/>
            <a:ext cx="6541479" cy="5257800"/>
          </a:xfrm>
        </p:spPr>
        <p:txBody>
          <a:bodyPr>
            <a:normAutofit/>
          </a:bodyPr>
          <a:lstStyle/>
          <a:p>
            <a:pPr>
              <a:lnSpc>
                <a:spcPct val="150000"/>
              </a:lnSpc>
            </a:pPr>
            <a:r>
              <a:rPr lang="hi" dirty="0">
                <a:latin typeface="Opensans"/>
                <a:cs typeface="Times New Roman" panose="02020603050405020304" pitchFamily="18" charset="0"/>
              </a:rPr>
              <a:t>फंसे हुए पीड़ित तक पहुंचने के दो तरीके</a:t>
            </a:r>
          </a:p>
          <a:p>
            <a:pPr>
              <a:lnSpc>
                <a:spcPct val="150000"/>
              </a:lnSpc>
            </a:pPr>
            <a:r>
              <a:rPr lang="hi" dirty="0">
                <a:latin typeface="Opensans"/>
                <a:cs typeface="Times New Roman" panose="02020603050405020304" pitchFamily="18" charset="0"/>
              </a:rPr>
              <a:t>पीड़ित तक पहुँचने और उसे बचाने की चार तकनीकें</a:t>
            </a:r>
          </a:p>
          <a:p>
            <a:pPr>
              <a:lnSpc>
                <a:spcPct val="150000"/>
              </a:lnSpc>
            </a:pPr>
            <a:r>
              <a:rPr lang="hi" dirty="0">
                <a:latin typeface="Opensans"/>
                <a:cs typeface="Times New Roman" panose="02020603050405020304" pitchFamily="18" charset="0"/>
              </a:rPr>
              <a:t>पहुँच की स्थिति का मूल्यांकन करते समय विश्लेषण करने योग्य पाँच कारक</a:t>
            </a:r>
          </a:p>
          <a:p>
            <a:pPr>
              <a:lnSpc>
                <a:spcPct val="150000"/>
              </a:lnSpc>
            </a:pPr>
            <a:r>
              <a:rPr lang="hi" dirty="0">
                <a:latin typeface="Opensans"/>
                <a:cs typeface="Times New Roman" panose="02020603050405020304" pitchFamily="18" charset="0"/>
              </a:rPr>
              <a:t>मलबा हटाने के चरण</a:t>
            </a:r>
          </a:p>
          <a:p>
            <a:pPr>
              <a:lnSpc>
                <a:spcPct val="150000"/>
              </a:lnSpc>
              <a:buFont typeface="Wingdings" pitchFamily="2" charset="2"/>
              <a:buChar char="Ø"/>
            </a:pPr>
            <a:endParaRPr lang="en-US" sz="2400" dirty="0">
              <a:latin typeface="Opensans"/>
              <a:cs typeface="Times New Roman" panose="02020603050405020304" pitchFamily="18" charset="0"/>
            </a:endParaRPr>
          </a:p>
          <a:p>
            <a:pPr>
              <a:lnSpc>
                <a:spcPct val="150000"/>
              </a:lnSpc>
            </a:pPr>
            <a:endParaRPr lang="en-US" dirty="0">
              <a:latin typeface="Opensans"/>
              <a:cs typeface="Times New Roman" panose="02020603050405020304" pitchFamily="18" charset="0"/>
            </a:endParaRPr>
          </a:p>
        </p:txBody>
      </p:sp>
      <p:pic>
        <p:nvPicPr>
          <p:cNvPr id="10" name="Picture 9" descr="C:\Users\Acer\Downloads\WhatsApp Image 2025-09-04 at 17.24.38 (1).jpeg">
            <a:extLst>
              <a:ext uri="{FF2B5EF4-FFF2-40B4-BE49-F238E27FC236}">
                <a16:creationId xmlns:a16="http://schemas.microsoft.com/office/drawing/2014/main" id="{C543F911-C6FA-495E-895B-DC952621E42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3768" y="252730"/>
            <a:ext cx="1184031" cy="1042670"/>
          </a:xfrm>
          <a:prstGeom prst="rect">
            <a:avLst/>
          </a:prstGeom>
          <a:noFill/>
          <a:ln>
            <a:noFill/>
          </a:ln>
        </p:spPr>
      </p:pic>
      <p:pic>
        <p:nvPicPr>
          <p:cNvPr id="14" name="Picture 13" descr="C:\Users\Acer\Downloads\WhatsApp Image 2025-09-04 at 17.24.38 (3).jpeg">
            <a:extLst>
              <a:ext uri="{FF2B5EF4-FFF2-40B4-BE49-F238E27FC236}">
                <a16:creationId xmlns:a16="http://schemas.microsoft.com/office/drawing/2014/main" id="{80FED26E-2694-47A3-B3DA-3622E6EA8808}"/>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19694" y="228600"/>
            <a:ext cx="914400" cy="990600"/>
          </a:xfrm>
          <a:prstGeom prst="rect">
            <a:avLst/>
          </a:prstGeom>
          <a:noFill/>
          <a:ln>
            <a:noFill/>
          </a:ln>
        </p:spPr>
      </p:pic>
      <p:sp>
        <p:nvSpPr>
          <p:cNvPr id="4" name="TextBox 3"/>
          <p:cNvSpPr txBox="1"/>
          <p:nvPr/>
        </p:nvSpPr>
        <p:spPr>
          <a:xfrm>
            <a:off x="609600" y="2397964"/>
            <a:ext cx="2895600" cy="2154436"/>
          </a:xfrm>
          <a:prstGeom prst="rect">
            <a:avLst/>
          </a:prstGeom>
          <a:noFill/>
        </p:spPr>
        <p:txBody>
          <a:bodyPr wrap="square" rtlCol="0">
            <a:spAutoFit/>
          </a:bodyPr>
          <a:lstStyle/>
          <a:p>
            <a:pPr algn="ctr"/>
            <a:endParaRPr lang="en-IN" sz="4000" b="1" dirty="0">
              <a:solidFill>
                <a:srgbClr val="FF0000"/>
              </a:solidFill>
            </a:endParaRPr>
          </a:p>
          <a:p>
            <a:pPr algn="ctr"/>
            <a:r>
              <a:rPr lang="hi-IN" sz="5400" b="1" dirty="0">
                <a:solidFill>
                  <a:srgbClr val="FF0000"/>
                </a:solidFill>
              </a:rPr>
              <a:t>समीक्षा</a:t>
            </a:r>
            <a:endParaRPr lang="en-IN" sz="4000" b="1" dirty="0">
              <a:solidFill>
                <a:srgbClr val="FF0000"/>
              </a:solidFill>
            </a:endParaRPr>
          </a:p>
          <a:p>
            <a:pPr algn="ctr"/>
            <a:endParaRPr lang="en-IN" sz="4000" b="1" dirty="0">
              <a:solidFill>
                <a:srgbClr val="FF0000"/>
              </a:solidFill>
            </a:endParaRPr>
          </a:p>
        </p:txBody>
      </p:sp>
    </p:spTree>
    <p:extLst>
      <p:ext uri="{BB962C8B-B14F-4D97-AF65-F5344CB8AC3E}">
        <p14:creationId xmlns:p14="http://schemas.microsoft.com/office/powerpoint/2010/main" val="15662078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linds(horizont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linds(horizont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linds(horizontal)">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F01FE779-6BD1-49CB-8DF5-22BEFF6D3AFA}"/>
              </a:ext>
            </a:extLst>
          </p:cNvPr>
          <p:cNvSpPr txBox="1"/>
          <p:nvPr/>
        </p:nvSpPr>
        <p:spPr>
          <a:xfrm>
            <a:off x="3813048" y="76200"/>
            <a:ext cx="8305800" cy="6652162"/>
          </a:xfrm>
          <a:prstGeom prst="rect">
            <a:avLst/>
          </a:prstGeom>
          <a:solidFill>
            <a:schemeClr val="accent2">
              <a:lumMod val="20000"/>
              <a:lumOff val="80000"/>
            </a:schemeClr>
          </a:solidFill>
        </p:spPr>
        <p:txBody>
          <a:bodyPr wrap="square" rtlCol="0">
            <a:spAutoFit/>
          </a:bodyPr>
          <a:lstStyle/>
          <a:p>
            <a:endParaRPr lang="en-US" dirty="0"/>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Opensans"/>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latin typeface="Opensans"/>
            </a:endParaRPr>
          </a:p>
        </p:txBody>
      </p:sp>
      <p:sp>
        <p:nvSpPr>
          <p:cNvPr id="2" name="Title 1">
            <a:extLst>
              <a:ext uri="{FF2B5EF4-FFF2-40B4-BE49-F238E27FC236}">
                <a16:creationId xmlns:a16="http://schemas.microsoft.com/office/drawing/2014/main" id="{2510B78C-7BD8-1233-BF8D-F56E5968538E}"/>
              </a:ext>
            </a:extLst>
          </p:cNvPr>
          <p:cNvSpPr>
            <a:spLocks noGrp="1"/>
          </p:cNvSpPr>
          <p:nvPr>
            <p:ph type="title"/>
          </p:nvPr>
        </p:nvSpPr>
        <p:spPr>
          <a:xfrm>
            <a:off x="-228600" y="2739499"/>
            <a:ext cx="4953000" cy="1325563"/>
          </a:xfrm>
        </p:spPr>
        <p:txBody>
          <a:bodyPr>
            <a:normAutofit/>
          </a:bodyPr>
          <a:lstStyle/>
          <a:p>
            <a:pPr algn="ctr"/>
            <a:r>
              <a:rPr lang="hi" sz="4800" b="1" dirty="0">
                <a:solidFill>
                  <a:srgbClr val="FF0000"/>
                </a:solidFill>
                <a:latin typeface="Opensans"/>
                <a:cs typeface="Times New Roman" pitchFamily="18" charset="0"/>
              </a:rPr>
              <a:t>मूल्यांकन</a:t>
            </a:r>
          </a:p>
        </p:txBody>
      </p:sp>
      <p:sp>
        <p:nvSpPr>
          <p:cNvPr id="3" name="Content Placeholder 2">
            <a:extLst>
              <a:ext uri="{FF2B5EF4-FFF2-40B4-BE49-F238E27FC236}">
                <a16:creationId xmlns:a16="http://schemas.microsoft.com/office/drawing/2014/main" id="{76602043-1A0B-144C-12F5-23BE7B91391C}"/>
              </a:ext>
            </a:extLst>
          </p:cNvPr>
          <p:cNvSpPr>
            <a:spLocks noGrp="1"/>
          </p:cNvSpPr>
          <p:nvPr>
            <p:ph idx="1"/>
          </p:nvPr>
        </p:nvSpPr>
        <p:spPr>
          <a:xfrm>
            <a:off x="4191000" y="1298448"/>
            <a:ext cx="7203598" cy="4699000"/>
          </a:xfrm>
        </p:spPr>
        <p:txBody>
          <a:bodyPr>
            <a:normAutofit fontScale="92500"/>
          </a:bodyPr>
          <a:lstStyle/>
          <a:p>
            <a:pPr marL="0" indent="0">
              <a:lnSpc>
                <a:spcPct val="150000"/>
              </a:lnSpc>
              <a:buNone/>
            </a:pPr>
            <a:r>
              <a:rPr lang="en-IN" b="1" dirty="0" err="1">
                <a:latin typeface="Kruti Dev 010" pitchFamily="2" charset="0"/>
                <a:cs typeface="Times New Roman" panose="02020603050405020304" pitchFamily="18" charset="0"/>
              </a:rPr>
              <a:t>iz”u</a:t>
            </a:r>
            <a:r>
              <a:rPr lang="en-IN" b="1" dirty="0">
                <a:latin typeface="Kruti Dev 010" pitchFamily="2" charset="0"/>
                <a:cs typeface="Times New Roman" panose="02020603050405020304" pitchFamily="18" charset="0"/>
              </a:rPr>
              <a:t> 1%&amp; </a:t>
            </a:r>
            <a:r>
              <a:rPr lang="hi" dirty="0">
                <a:latin typeface="Opensans"/>
                <a:cs typeface="Times New Roman" panose="02020603050405020304" pitchFamily="18" charset="0"/>
              </a:rPr>
              <a:t>क्षैतिज</a:t>
            </a:r>
            <a:r>
              <a:rPr lang="hi-IN" b="1" dirty="0">
                <a:solidFill>
                  <a:srgbClr val="FF0000"/>
                </a:solidFill>
                <a:latin typeface="Opensasn"/>
                <a:cs typeface="Times New Roman" panose="02020603050405020304" pitchFamily="18" charset="0"/>
              </a:rPr>
              <a:t> </a:t>
            </a:r>
            <a:r>
              <a:rPr lang="hi-IN" dirty="0">
                <a:latin typeface="Opensans"/>
                <a:cs typeface="Times New Roman" panose="02020603050405020304" pitchFamily="18" charset="0"/>
              </a:rPr>
              <a:t>पहुँच</a:t>
            </a:r>
            <a:r>
              <a:rPr lang="hi" dirty="0">
                <a:latin typeface="Opensans"/>
                <a:cs typeface="Times New Roman" panose="02020603050405020304" pitchFamily="18" charset="0"/>
              </a:rPr>
              <a:t> के कोई दो लाभ बताइए?</a:t>
            </a:r>
            <a:endParaRPr lang="en-IN" dirty="0">
              <a:latin typeface="Opensans"/>
              <a:cs typeface="Times New Roman" panose="02020603050405020304" pitchFamily="18" charset="0"/>
            </a:endParaRPr>
          </a:p>
          <a:p>
            <a:pPr marL="801688" indent="-179388">
              <a:lnSpc>
                <a:spcPct val="150000"/>
              </a:lnSpc>
            </a:pPr>
            <a:r>
              <a:rPr lang="en-IN" altLang="en-US" dirty="0">
                <a:solidFill>
                  <a:schemeClr val="dk1"/>
                </a:solidFill>
                <a:latin typeface="Opensans"/>
                <a:cs typeface="Times New Roman" panose="02020603050405020304" pitchFamily="18" charset="0"/>
              </a:rPr>
              <a:t>    </a:t>
            </a:r>
            <a:r>
              <a:rPr lang="hi" altLang="en-US" dirty="0">
                <a:solidFill>
                  <a:schemeClr val="dk1"/>
                </a:solidFill>
                <a:latin typeface="Opensans"/>
                <a:cs typeface="Times New Roman" panose="02020603050405020304" pitchFamily="18" charset="0"/>
              </a:rPr>
              <a:t>आसान प्रवेश</a:t>
            </a:r>
            <a:endParaRPr lang="en-US" altLang="zh-CN" dirty="0">
              <a:solidFill>
                <a:schemeClr val="dk1"/>
              </a:solidFill>
              <a:latin typeface="Opensans"/>
              <a:cs typeface="Times New Roman" panose="02020603050405020304" pitchFamily="18" charset="0"/>
            </a:endParaRPr>
          </a:p>
          <a:p>
            <a:pPr marL="622300" indent="0">
              <a:lnSpc>
                <a:spcPct val="150000"/>
              </a:lnSpc>
            </a:pPr>
            <a:r>
              <a:rPr lang="en-IN" altLang="en-US" dirty="0">
                <a:solidFill>
                  <a:schemeClr val="dk1"/>
                </a:solidFill>
                <a:latin typeface="Opensans"/>
                <a:cs typeface="Times New Roman" panose="02020603050405020304" pitchFamily="18" charset="0"/>
              </a:rPr>
              <a:t> 	   </a:t>
            </a:r>
            <a:r>
              <a:rPr lang="hi" altLang="en-US" dirty="0">
                <a:solidFill>
                  <a:schemeClr val="dk1"/>
                </a:solidFill>
                <a:latin typeface="Opensans"/>
                <a:cs typeface="Times New Roman" panose="02020603050405020304" pitchFamily="18" charset="0"/>
              </a:rPr>
              <a:t>अधिकांश मामलों में सामग्री ठोस नहीं होती</a:t>
            </a:r>
            <a:endParaRPr lang="en-US" dirty="0">
              <a:latin typeface="Opensans"/>
              <a:cs typeface="Times New Roman" panose="02020603050405020304" pitchFamily="18" charset="0"/>
            </a:endParaRPr>
          </a:p>
          <a:p>
            <a:pPr marL="0" indent="0">
              <a:lnSpc>
                <a:spcPct val="150000"/>
              </a:lnSpc>
              <a:buNone/>
            </a:pPr>
            <a:r>
              <a:rPr lang="en-IN" sz="3600" b="1" dirty="0" err="1">
                <a:latin typeface="Kruti Dev 010" pitchFamily="2" charset="0"/>
                <a:cs typeface="Times New Roman" panose="02020603050405020304" pitchFamily="18" charset="0"/>
              </a:rPr>
              <a:t>iz”u</a:t>
            </a:r>
            <a:r>
              <a:rPr lang="en-IN" sz="3600" b="1" dirty="0">
                <a:latin typeface="Kruti Dev 010" pitchFamily="2" charset="0"/>
                <a:cs typeface="Times New Roman" panose="02020603050405020304" pitchFamily="18" charset="0"/>
              </a:rPr>
              <a:t> 2%&amp; </a:t>
            </a:r>
            <a:r>
              <a:rPr lang="hi" dirty="0">
                <a:latin typeface="Opensans"/>
                <a:cs typeface="Times New Roman" panose="02020603050405020304" pitchFamily="18" charset="0"/>
              </a:rPr>
              <a:t>ऊर्ध्वाधर</a:t>
            </a:r>
            <a:r>
              <a:rPr lang="en-IN" dirty="0">
                <a:latin typeface="Opensans"/>
                <a:cs typeface="Times New Roman" panose="02020603050405020304" pitchFamily="18" charset="0"/>
              </a:rPr>
              <a:t> </a:t>
            </a:r>
            <a:r>
              <a:rPr lang="hi-IN" dirty="0">
                <a:latin typeface="Opensans"/>
                <a:cs typeface="Times New Roman" panose="02020603050405020304" pitchFamily="18" charset="0"/>
              </a:rPr>
              <a:t>पहुँच</a:t>
            </a:r>
            <a:r>
              <a:rPr lang="hi" dirty="0">
                <a:latin typeface="Opensans"/>
                <a:cs typeface="Times New Roman" panose="02020603050405020304" pitchFamily="18" charset="0"/>
              </a:rPr>
              <a:t> के कोई दो नुकसान बताइए ?</a:t>
            </a:r>
          </a:p>
          <a:p>
            <a:pPr marL="622300" indent="547688" defTabSz="719138">
              <a:lnSpc>
                <a:spcPct val="150000"/>
              </a:lnSpc>
            </a:pPr>
            <a:r>
              <a:rPr lang="hi" dirty="0">
                <a:latin typeface="Opensans"/>
                <a:cs typeface="Times New Roman" panose="02020603050405020304" pitchFamily="18" charset="0"/>
              </a:rPr>
              <a:t>कंक्रीट में काम करने की संभावना</a:t>
            </a:r>
          </a:p>
          <a:p>
            <a:pPr marL="1169988" indent="-547688">
              <a:lnSpc>
                <a:spcPct val="150000"/>
              </a:lnSpc>
            </a:pPr>
            <a:r>
              <a:rPr lang="hi" dirty="0">
                <a:latin typeface="Opensans"/>
                <a:cs typeface="Times New Roman" panose="02020603050405020304" pitchFamily="18" charset="0"/>
              </a:rPr>
              <a:t>मलबा पीड़ित पर गिर सकता है</a:t>
            </a:r>
          </a:p>
        </p:txBody>
      </p:sp>
      <p:pic>
        <p:nvPicPr>
          <p:cNvPr id="9" name="Picture 8" descr="C:\Users\Acer\Downloads\WhatsApp Image 2025-09-04 at 17.24.38 (1).jpeg">
            <a:extLst>
              <a:ext uri="{FF2B5EF4-FFF2-40B4-BE49-F238E27FC236}">
                <a16:creationId xmlns:a16="http://schemas.microsoft.com/office/drawing/2014/main" id="{CE45B9F0-FDC0-445C-A1AD-40A0F931DD0C}"/>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3768" y="252730"/>
            <a:ext cx="1184031" cy="1042670"/>
          </a:xfrm>
          <a:prstGeom prst="rect">
            <a:avLst/>
          </a:prstGeom>
          <a:noFill/>
          <a:ln>
            <a:noFill/>
          </a:ln>
        </p:spPr>
      </p:pic>
      <p:pic>
        <p:nvPicPr>
          <p:cNvPr id="10" name="Picture 9" descr="C:\Users\Acer\Downloads\WhatsApp Image 2025-09-04 at 17.24.38 (3).jpeg">
            <a:extLst>
              <a:ext uri="{FF2B5EF4-FFF2-40B4-BE49-F238E27FC236}">
                <a16:creationId xmlns:a16="http://schemas.microsoft.com/office/drawing/2014/main" id="{C4AFC2D8-13CE-48D8-A816-B5C66D16A915}"/>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19694" y="263769"/>
            <a:ext cx="914400" cy="990600"/>
          </a:xfrm>
          <a:prstGeom prst="rect">
            <a:avLst/>
          </a:prstGeom>
          <a:noFill/>
          <a:ln>
            <a:noFill/>
          </a:ln>
        </p:spPr>
      </p:pic>
    </p:spTree>
    <p:extLst>
      <p:ext uri="{BB962C8B-B14F-4D97-AF65-F5344CB8AC3E}">
        <p14:creationId xmlns:p14="http://schemas.microsoft.com/office/powerpoint/2010/main" val="2129691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B774C40A-CD13-4153-8B7E-81EF1F878F7E}"/>
              </a:ext>
            </a:extLst>
          </p:cNvPr>
          <p:cNvSpPr txBox="1"/>
          <p:nvPr/>
        </p:nvSpPr>
        <p:spPr>
          <a:xfrm>
            <a:off x="5715000" y="46892"/>
            <a:ext cx="6477000" cy="6858000"/>
          </a:xfrm>
          <a:prstGeom prst="rect">
            <a:avLst/>
          </a:prstGeom>
          <a:solidFill>
            <a:schemeClr val="accent2">
              <a:lumMod val="20000"/>
              <a:lumOff val="80000"/>
            </a:schemeClr>
          </a:solidFill>
        </p:spPr>
        <p:txBody>
          <a:bodyPr wrap="square" rtlCol="0">
            <a:spAutoFit/>
          </a:bodyPr>
          <a:lstStyle/>
          <a:p>
            <a:endParaRPr lang="en-US" dirty="0"/>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Opensans"/>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latin typeface="Opensans"/>
            </a:endParaRPr>
          </a:p>
        </p:txBody>
      </p:sp>
      <p:pic>
        <p:nvPicPr>
          <p:cNvPr id="8" name="Picture 7" descr="C:\Users\Acer\Downloads\WhatsApp Image 2025-09-04 at 17.24.38 (1).jpeg">
            <a:extLst>
              <a:ext uri="{FF2B5EF4-FFF2-40B4-BE49-F238E27FC236}">
                <a16:creationId xmlns:a16="http://schemas.microsoft.com/office/drawing/2014/main" id="{9F0093C6-642E-442B-8567-233B2BF1064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3768" y="228600"/>
            <a:ext cx="1184032" cy="990600"/>
          </a:xfrm>
          <a:prstGeom prst="rect">
            <a:avLst/>
          </a:prstGeom>
          <a:noFill/>
          <a:ln>
            <a:noFill/>
          </a:ln>
        </p:spPr>
      </p:pic>
      <p:pic>
        <p:nvPicPr>
          <p:cNvPr id="9" name="Picture 8" descr="C:\Users\Acer\Downloads\WhatsApp Image 2025-09-04 at 17.24.38 (3).jpeg">
            <a:extLst>
              <a:ext uri="{FF2B5EF4-FFF2-40B4-BE49-F238E27FC236}">
                <a16:creationId xmlns:a16="http://schemas.microsoft.com/office/drawing/2014/main" id="{A2984B44-C97F-4A57-99F5-0CF27643730E}"/>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715000" y="76200"/>
            <a:ext cx="6400800" cy="6705600"/>
          </a:xfrm>
          <a:prstGeom prst="rect">
            <a:avLst/>
          </a:prstGeom>
          <a:noFill/>
          <a:ln>
            <a:noFill/>
          </a:ln>
        </p:spPr>
      </p:pic>
      <p:sp>
        <p:nvSpPr>
          <p:cNvPr id="4" name="Rectangle 1"/>
          <p:cNvSpPr>
            <a:spLocks noChangeArrowheads="1"/>
          </p:cNvSpPr>
          <p:nvPr/>
        </p:nvSpPr>
        <p:spPr bwMode="auto">
          <a:xfrm>
            <a:off x="227192" y="1732002"/>
            <a:ext cx="5451232" cy="3944678"/>
          </a:xfrm>
          <a:prstGeom prst="rect">
            <a:avLst/>
          </a:prstGeom>
          <a:solidFill>
            <a:schemeClr val="bg1"/>
          </a:solidFill>
          <a:ln>
            <a:noFill/>
          </a:ln>
          <a:effectLst/>
        </p:spPr>
        <p:txBody>
          <a:bodyPr vert="horz" wrap="square" lIns="0" tIns="-12696" rIns="0" bIns="-12696"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IN" sz="7200" b="0" i="0" u="none" strike="noStrike" cap="none" normalizeH="0" baseline="0" dirty="0">
              <a:ln>
                <a:noFill/>
              </a:ln>
              <a:solidFill>
                <a:srgbClr val="FF0000"/>
              </a:solidFill>
              <a:effectLst/>
              <a:latin typeface="inherit"/>
              <a:cs typeface="Mangal"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hi-IN" sz="7200" b="1" i="0" u="none" strike="noStrike" cap="none" normalizeH="0" baseline="0" dirty="0">
                <a:ln>
                  <a:noFill/>
                </a:ln>
                <a:solidFill>
                  <a:srgbClr val="FF0000"/>
                </a:solidFill>
                <a:effectLst/>
                <a:latin typeface="inherit"/>
                <a:cs typeface="Mangal" pitchFamily="18" charset="0"/>
              </a:rPr>
              <a:t>धन्यवाद</a:t>
            </a:r>
            <a:r>
              <a:rPr kumimoji="0" lang="hi-IN" sz="1200" b="0" i="0" u="none" strike="noStrike" cap="none" normalizeH="0" baseline="0" dirty="0">
                <a:ln>
                  <a:noFill/>
                </a:ln>
                <a:solidFill>
                  <a:schemeClr val="tx1"/>
                </a:solidFill>
                <a:effectLst/>
                <a:latin typeface="Arial" pitchFamily="34" charset="0"/>
                <a:cs typeface="Mangal" pitchFamily="18" charset="0"/>
              </a:rPr>
              <a:t> </a:t>
            </a:r>
            <a:endParaRPr kumimoji="0" lang="en-IN" sz="1200" b="0" i="0" u="none" strike="noStrike" cap="none" normalizeH="0" baseline="0" dirty="0">
              <a:ln>
                <a:noFill/>
              </a:ln>
              <a:solidFill>
                <a:schemeClr val="tx1"/>
              </a:solidFill>
              <a:effectLst/>
              <a:latin typeface="Arial" pitchFamily="34" charset="0"/>
              <a:cs typeface="Mangal"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IN" sz="1200" dirty="0">
              <a:latin typeface="Arial" pitchFamily="34" charset="0"/>
              <a:cs typeface="Mangal"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IN" sz="1200" b="0" i="0" u="none" strike="noStrike" cap="none" normalizeH="0" baseline="0" dirty="0">
              <a:ln>
                <a:noFill/>
              </a:ln>
              <a:solidFill>
                <a:schemeClr val="tx1"/>
              </a:solidFill>
              <a:effectLst/>
              <a:latin typeface="Arial" pitchFamily="34" charset="0"/>
              <a:cs typeface="Mangal"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IN" sz="1200" dirty="0">
              <a:latin typeface="Arial" pitchFamily="34" charset="0"/>
              <a:cs typeface="Mangal"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IN" sz="1200" b="0" i="0" u="none" strike="noStrike" cap="none" normalizeH="0" baseline="0" dirty="0">
              <a:ln>
                <a:noFill/>
              </a:ln>
              <a:solidFill>
                <a:schemeClr val="tx1"/>
              </a:solidFill>
              <a:effectLst/>
              <a:latin typeface="Arial" pitchFamily="34" charset="0"/>
              <a:cs typeface="Mangal"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IN" sz="1200" dirty="0">
              <a:latin typeface="Arial" pitchFamily="34" charset="0"/>
              <a:cs typeface="Mangal"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IN" sz="1200" b="0" i="0" u="none" strike="noStrike" cap="none" normalizeH="0" baseline="0" dirty="0">
              <a:ln>
                <a:noFill/>
              </a:ln>
              <a:solidFill>
                <a:schemeClr val="tx1"/>
              </a:solidFill>
              <a:effectLst/>
              <a:latin typeface="Arial" pitchFamily="34" charset="0"/>
              <a:cs typeface="Mangal"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IN" sz="1200" dirty="0">
              <a:latin typeface="Arial" pitchFamily="34" charset="0"/>
              <a:cs typeface="Mangal"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IN" sz="1200" b="0" i="0" u="none" strike="noStrike" cap="none" normalizeH="0" baseline="0" dirty="0">
              <a:ln>
                <a:noFill/>
              </a:ln>
              <a:solidFill>
                <a:schemeClr val="tx1"/>
              </a:solidFill>
              <a:effectLst/>
              <a:latin typeface="Arial" pitchFamily="34" charset="0"/>
              <a:cs typeface="Mangal"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1313866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DA6F7618-1B79-4CA9-9F28-6DC9B7FA75FF}"/>
              </a:ext>
            </a:extLst>
          </p:cNvPr>
          <p:cNvSpPr txBox="1"/>
          <p:nvPr/>
        </p:nvSpPr>
        <p:spPr>
          <a:xfrm>
            <a:off x="4648200" y="0"/>
            <a:ext cx="7543800" cy="6858000"/>
          </a:xfrm>
          <a:prstGeom prst="rect">
            <a:avLst/>
          </a:prstGeom>
          <a:solidFill>
            <a:schemeClr val="accent2">
              <a:lumMod val="20000"/>
              <a:lumOff val="80000"/>
            </a:schemeClr>
          </a:solidFill>
        </p:spPr>
        <p:txBody>
          <a:bodyPr wrap="square" rtlCol="0">
            <a:spAutoFit/>
          </a:bodyPr>
          <a:lstStyle/>
          <a:p>
            <a:endParaRPr lang="en-US" dirty="0"/>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Opensans"/>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latin typeface="Opensans"/>
            </a:endParaRPr>
          </a:p>
        </p:txBody>
      </p:sp>
      <p:graphicFrame>
        <p:nvGraphicFramePr>
          <p:cNvPr id="2" name="Object 6">
            <a:extLst>
              <a:ext uri="{FF2B5EF4-FFF2-40B4-BE49-F238E27FC236}">
                <a16:creationId xmlns:a16="http://schemas.microsoft.com/office/drawing/2014/main" id="{C837FAC6-A241-7DBC-A81A-55C28586B4F9}"/>
              </a:ext>
            </a:extLst>
          </p:cNvPr>
          <p:cNvGraphicFramePr>
            <a:graphicFrameLocks noChangeAspect="1"/>
          </p:cNvGraphicFramePr>
          <p:nvPr>
            <p:extLst>
              <p:ext uri="{D42A27DB-BD31-4B8C-83A1-F6EECF244321}">
                <p14:modId xmlns:p14="http://schemas.microsoft.com/office/powerpoint/2010/main" val="2724918130"/>
              </p:ext>
            </p:extLst>
          </p:nvPr>
        </p:nvGraphicFramePr>
        <p:xfrm>
          <a:off x="4724400" y="76200"/>
          <a:ext cx="7391400" cy="6705600"/>
        </p:xfrm>
        <a:graphic>
          <a:graphicData uri="http://schemas.openxmlformats.org/presentationml/2006/ole">
            <mc:AlternateContent xmlns:mc="http://schemas.openxmlformats.org/markup-compatibility/2006">
              <mc:Choice xmlns:v="urn:schemas-microsoft-com:vml" Requires="v">
                <p:oleObj spid="_x0000_s1026" name="VISIO" r:id="rId3" imgW="2325600" imgH="1939680" progId="">
                  <p:embed/>
                </p:oleObj>
              </mc:Choice>
              <mc:Fallback>
                <p:oleObj name="VISIO" r:id="rId3" imgW="2325600" imgH="1939680" progId="">
                  <p:embed/>
                  <p:pic>
                    <p:nvPicPr>
                      <p:cNvPr id="2" name="Object 6">
                        <a:extLst>
                          <a:ext uri="{FF2B5EF4-FFF2-40B4-BE49-F238E27FC236}">
                            <a16:creationId xmlns:a16="http://schemas.microsoft.com/office/drawing/2014/main" id="{C837FAC6-A241-7DBC-A81A-55C28586B4F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24400" y="76200"/>
                        <a:ext cx="7391400" cy="6705600"/>
                      </a:xfrm>
                      <a:prstGeom prst="rect">
                        <a:avLst/>
                      </a:prstGeom>
                      <a:noFill/>
                      <a:ln>
                        <a:noFill/>
                      </a:ln>
                      <a:effectLst/>
                    </p:spPr>
                  </p:pic>
                </p:oleObj>
              </mc:Fallback>
            </mc:AlternateContent>
          </a:graphicData>
        </a:graphic>
      </p:graphicFrame>
      <p:sp>
        <p:nvSpPr>
          <p:cNvPr id="3" name="Title 1">
            <a:extLst>
              <a:ext uri="{FF2B5EF4-FFF2-40B4-BE49-F238E27FC236}">
                <a16:creationId xmlns:a16="http://schemas.microsoft.com/office/drawing/2014/main" id="{ACD5D9BF-74A5-F1C5-4006-BBF382483C24}"/>
              </a:ext>
            </a:extLst>
          </p:cNvPr>
          <p:cNvSpPr txBox="1">
            <a:spLocks/>
          </p:cNvSpPr>
          <p:nvPr/>
        </p:nvSpPr>
        <p:spPr>
          <a:xfrm>
            <a:off x="685800" y="2727960"/>
            <a:ext cx="54102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hi-IN" sz="4000" b="1" dirty="0">
                <a:solidFill>
                  <a:srgbClr val="FF0000"/>
                </a:solidFill>
                <a:latin typeface="Opensans"/>
                <a:cs typeface="Times New Roman" pitchFamily="18" charset="0"/>
              </a:rPr>
              <a:t>पहुँच</a:t>
            </a:r>
            <a:r>
              <a:rPr lang="hi" sz="4000" b="1" dirty="0">
                <a:solidFill>
                  <a:srgbClr val="FF0000"/>
                </a:solidFill>
                <a:latin typeface="Opensans"/>
                <a:cs typeface="Times New Roman" pitchFamily="18" charset="0"/>
              </a:rPr>
              <a:t> रणनीतियाँ</a:t>
            </a:r>
          </a:p>
        </p:txBody>
      </p:sp>
      <p:pic>
        <p:nvPicPr>
          <p:cNvPr id="9" name="Picture 8" descr="C:\Users\Acer\Downloads\WhatsApp Image 2025-09-04 at 17.24.38 (1).jpeg">
            <a:extLst>
              <a:ext uri="{FF2B5EF4-FFF2-40B4-BE49-F238E27FC236}">
                <a16:creationId xmlns:a16="http://schemas.microsoft.com/office/drawing/2014/main" id="{7C992DD2-D853-4D82-998B-CA906E1262F9}"/>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63768" y="252730"/>
            <a:ext cx="1184031" cy="1042670"/>
          </a:xfrm>
          <a:prstGeom prst="rect">
            <a:avLst/>
          </a:prstGeom>
          <a:noFill/>
          <a:ln>
            <a:noFill/>
          </a:ln>
        </p:spPr>
      </p:pic>
      <p:pic>
        <p:nvPicPr>
          <p:cNvPr id="10" name="Picture 9" descr="C:\Users\Acer\Downloads\WhatsApp Image 2025-09-04 at 17.24.38 (3).jpeg">
            <a:extLst>
              <a:ext uri="{FF2B5EF4-FFF2-40B4-BE49-F238E27FC236}">
                <a16:creationId xmlns:a16="http://schemas.microsoft.com/office/drawing/2014/main" id="{69E875B1-1A81-4582-B61E-E4D2D1293F8F}"/>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1019694" y="263769"/>
            <a:ext cx="914400" cy="990600"/>
          </a:xfrm>
          <a:prstGeom prst="rect">
            <a:avLst/>
          </a:prstGeom>
          <a:noFill/>
          <a:ln>
            <a:noFill/>
          </a:ln>
        </p:spPr>
      </p:pic>
      <p:sp>
        <p:nvSpPr>
          <p:cNvPr id="5" name="Rectangle 16"/>
          <p:cNvSpPr>
            <a:spLocks noChangeArrowheads="1"/>
          </p:cNvSpPr>
          <p:nvPr/>
        </p:nvSpPr>
        <p:spPr bwMode="auto">
          <a:xfrm>
            <a:off x="6858000" y="457200"/>
            <a:ext cx="2133600" cy="1267022"/>
          </a:xfrm>
          <a:prstGeom prst="rect">
            <a:avLst/>
          </a:prstGeom>
          <a:solidFill>
            <a:schemeClr val="accent2">
              <a:lumMod val="20000"/>
              <a:lumOff val="80000"/>
            </a:schemeClr>
          </a:solidFill>
          <a:ln>
            <a:noFill/>
          </a:ln>
          <a:effectLst/>
        </p:spPr>
        <p:txBody>
          <a:bodyPr vert="horz" wrap="square" lIns="0" tIns="-12696" rIns="0" bIns="-12696"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a:ln>
                <a:noFill/>
              </a:ln>
              <a:solidFill>
                <a:srgbClr val="1F1F1F"/>
              </a:solidFill>
              <a:effectLst/>
              <a:latin typeface="inherit"/>
              <a:cs typeface="Mangal"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hi-IN" sz="2800" b="0" i="0" u="none" strike="noStrike" cap="none" normalizeH="0" baseline="0" dirty="0">
                <a:ln>
                  <a:noFill/>
                </a:ln>
                <a:solidFill>
                  <a:srgbClr val="1F1F1F"/>
                </a:solidFill>
                <a:effectLst/>
                <a:latin typeface="inherit"/>
                <a:cs typeface="Mangal" pitchFamily="18" charset="0"/>
              </a:rPr>
              <a:t>ऊर्ध्वाधर </a:t>
            </a:r>
            <a:endParaRPr kumimoji="0" lang="en-US" sz="2800" b="0" i="0" u="none" strike="noStrike" cap="none" normalizeH="0" baseline="0" dirty="0">
              <a:ln>
                <a:noFill/>
              </a:ln>
              <a:solidFill>
                <a:srgbClr val="1F1F1F"/>
              </a:solidFill>
              <a:effectLst/>
              <a:latin typeface="inherit"/>
              <a:cs typeface="Mangal" pitchFamily="18" charset="0"/>
            </a:endParaRPr>
          </a:p>
          <a:p>
            <a:pPr lvl="0" algn="ctr" fontAlgn="base">
              <a:spcBef>
                <a:spcPct val="0"/>
              </a:spcBef>
              <a:spcAft>
                <a:spcPct val="0"/>
              </a:spcAft>
            </a:pPr>
            <a:r>
              <a:rPr lang="hi-IN" sz="2800" dirty="0"/>
              <a:t>पहुँच</a:t>
            </a:r>
            <a:endParaRPr lang="en-US" sz="2800" dirty="0"/>
          </a:p>
        </p:txBody>
      </p:sp>
      <p:sp>
        <p:nvSpPr>
          <p:cNvPr id="12" name="Rectangle 16"/>
          <p:cNvSpPr>
            <a:spLocks noChangeArrowheads="1"/>
          </p:cNvSpPr>
          <p:nvPr/>
        </p:nvSpPr>
        <p:spPr bwMode="auto">
          <a:xfrm>
            <a:off x="6858000" y="5042357"/>
            <a:ext cx="2286000" cy="1697909"/>
          </a:xfrm>
          <a:prstGeom prst="rect">
            <a:avLst/>
          </a:prstGeom>
          <a:solidFill>
            <a:schemeClr val="accent2">
              <a:lumMod val="20000"/>
              <a:lumOff val="80000"/>
            </a:schemeClr>
          </a:solidFill>
          <a:ln>
            <a:noFill/>
          </a:ln>
          <a:effectLst/>
        </p:spPr>
        <p:txBody>
          <a:bodyPr vert="horz" wrap="square" lIns="0" tIns="-12696" rIns="0" bIns="-12696"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a:ln>
                <a:noFill/>
              </a:ln>
              <a:solidFill>
                <a:srgbClr val="1F1F1F"/>
              </a:solidFill>
              <a:effectLst/>
              <a:latin typeface="inherit"/>
              <a:cs typeface="Mangal"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hi-IN" sz="2800" b="0" i="0" u="none" strike="noStrike" cap="none" normalizeH="0" baseline="0" dirty="0">
                <a:ln>
                  <a:noFill/>
                </a:ln>
                <a:solidFill>
                  <a:srgbClr val="1F1F1F"/>
                </a:solidFill>
                <a:effectLst/>
                <a:latin typeface="inherit"/>
                <a:cs typeface="Mangal" pitchFamily="18" charset="0"/>
              </a:rPr>
              <a:t>ऊर्ध्वाधर </a:t>
            </a:r>
            <a:endParaRPr kumimoji="0" lang="en-US" sz="2800" b="0" i="0" u="none" strike="noStrike" cap="none" normalizeH="0" baseline="0" dirty="0">
              <a:ln>
                <a:noFill/>
              </a:ln>
              <a:solidFill>
                <a:srgbClr val="1F1F1F"/>
              </a:solidFill>
              <a:effectLst/>
              <a:latin typeface="inherit"/>
              <a:cs typeface="Mangal" pitchFamily="18" charset="0"/>
            </a:endParaRPr>
          </a:p>
          <a:p>
            <a:pPr lvl="0" algn="ctr" fontAlgn="base">
              <a:spcBef>
                <a:spcPct val="0"/>
              </a:spcBef>
              <a:spcAft>
                <a:spcPct val="0"/>
              </a:spcAft>
            </a:pPr>
            <a:r>
              <a:rPr lang="hi-IN" sz="2800" dirty="0"/>
              <a:t>पहुँच</a:t>
            </a:r>
            <a:endParaRPr lang="en-US" sz="2800" dirty="0"/>
          </a:p>
          <a:p>
            <a:pPr lvl="0" algn="ctr" fontAlgn="base">
              <a:spcBef>
                <a:spcPct val="0"/>
              </a:spcBef>
              <a:spcAft>
                <a:spcPct val="0"/>
              </a:spcAft>
            </a:pPr>
            <a:endParaRPr lang="en-US" sz="2800" dirty="0"/>
          </a:p>
        </p:txBody>
      </p:sp>
      <p:sp>
        <p:nvSpPr>
          <p:cNvPr id="13" name="Rectangle 16"/>
          <p:cNvSpPr>
            <a:spLocks noChangeArrowheads="1"/>
          </p:cNvSpPr>
          <p:nvPr/>
        </p:nvSpPr>
        <p:spPr bwMode="auto">
          <a:xfrm>
            <a:off x="9601200" y="2580046"/>
            <a:ext cx="2332894" cy="1697909"/>
          </a:xfrm>
          <a:prstGeom prst="rect">
            <a:avLst/>
          </a:prstGeom>
          <a:solidFill>
            <a:schemeClr val="accent2">
              <a:lumMod val="20000"/>
              <a:lumOff val="80000"/>
            </a:schemeClr>
          </a:solidFill>
          <a:ln>
            <a:noFill/>
          </a:ln>
          <a:effectLst/>
        </p:spPr>
        <p:txBody>
          <a:bodyPr vert="horz" wrap="square" lIns="0" tIns="-12696" rIns="0" bIns="-12696"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a:ln>
                <a:noFill/>
              </a:ln>
              <a:solidFill>
                <a:srgbClr val="1F1F1F"/>
              </a:solidFill>
              <a:effectLst/>
              <a:latin typeface="inherit"/>
              <a:cs typeface="Mangal" pitchFamily="18" charset="0"/>
            </a:endParaRPr>
          </a:p>
          <a:p>
            <a:pPr lvl="0" algn="ctr" fontAlgn="base">
              <a:spcBef>
                <a:spcPct val="0"/>
              </a:spcBef>
              <a:spcAft>
                <a:spcPct val="0"/>
              </a:spcAft>
            </a:pPr>
            <a:r>
              <a:rPr lang="hi-IN" sz="2800" dirty="0"/>
              <a:t>क्षैतिज</a:t>
            </a:r>
            <a:endParaRPr kumimoji="0" lang="en-US" sz="2800" b="0" i="0" u="none" strike="noStrike" cap="none" normalizeH="0" baseline="0" dirty="0">
              <a:ln>
                <a:noFill/>
              </a:ln>
              <a:solidFill>
                <a:srgbClr val="1F1F1F"/>
              </a:solidFill>
              <a:effectLst/>
              <a:latin typeface="inherit"/>
              <a:cs typeface="Mangal" pitchFamily="18" charset="0"/>
            </a:endParaRPr>
          </a:p>
          <a:p>
            <a:pPr lvl="0" algn="ctr" fontAlgn="base">
              <a:spcBef>
                <a:spcPct val="0"/>
              </a:spcBef>
              <a:spcAft>
                <a:spcPct val="0"/>
              </a:spcAft>
            </a:pPr>
            <a:r>
              <a:rPr lang="hi-IN" sz="2800" dirty="0"/>
              <a:t>पहुँच</a:t>
            </a:r>
            <a:endParaRPr lang="en-US" sz="2800" dirty="0"/>
          </a:p>
          <a:p>
            <a:pPr lvl="0" algn="ctr" fontAlgn="base">
              <a:spcBef>
                <a:spcPct val="0"/>
              </a:spcBef>
              <a:spcAft>
                <a:spcPct val="0"/>
              </a:spcAft>
            </a:pPr>
            <a:endParaRPr lang="en-US" sz="2800" dirty="0"/>
          </a:p>
        </p:txBody>
      </p:sp>
    </p:spTree>
    <p:extLst>
      <p:ext uri="{BB962C8B-B14F-4D97-AF65-F5344CB8AC3E}">
        <p14:creationId xmlns:p14="http://schemas.microsoft.com/office/powerpoint/2010/main" val="27601904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E0C8B8D2-5515-41A1-B899-61266992C50C}"/>
              </a:ext>
            </a:extLst>
          </p:cNvPr>
          <p:cNvSpPr txBox="1"/>
          <p:nvPr/>
        </p:nvSpPr>
        <p:spPr>
          <a:xfrm>
            <a:off x="4419600" y="0"/>
            <a:ext cx="7772400" cy="6858000"/>
          </a:xfrm>
          <a:prstGeom prst="rect">
            <a:avLst/>
          </a:prstGeom>
          <a:solidFill>
            <a:schemeClr val="accent2">
              <a:lumMod val="20000"/>
              <a:lumOff val="80000"/>
            </a:schemeClr>
          </a:solidFill>
        </p:spPr>
        <p:txBody>
          <a:bodyPr wrap="square" rtlCol="0">
            <a:spAutoFit/>
          </a:bodyPr>
          <a:lstStyle/>
          <a:p>
            <a:endParaRPr lang="en-US" dirty="0"/>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Opensans"/>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latin typeface="Opensans"/>
            </a:endParaRPr>
          </a:p>
        </p:txBody>
      </p:sp>
      <p:pic>
        <p:nvPicPr>
          <p:cNvPr id="2" name="Picture 2" descr="Image result for ndrf images">
            <a:extLst>
              <a:ext uri="{FF2B5EF4-FFF2-40B4-BE49-F238E27FC236}">
                <a16:creationId xmlns:a16="http://schemas.microsoft.com/office/drawing/2014/main" id="{57BF24B8-6D29-1DF8-A5F7-7B333E0D6D3F}"/>
              </a:ext>
            </a:extLst>
          </p:cNvPr>
          <p:cNvPicPr>
            <a:picLocks noChangeAspect="1" noChangeArrowheads="1"/>
          </p:cNvPicPr>
          <p:nvPr/>
        </p:nvPicPr>
        <p:blipFill>
          <a:blip r:embed="rId2"/>
          <a:srcRect/>
          <a:stretch>
            <a:fillRect/>
          </a:stretch>
        </p:blipFill>
        <p:spPr bwMode="auto">
          <a:xfrm>
            <a:off x="4419600" y="1295400"/>
            <a:ext cx="7696200" cy="2637905"/>
          </a:xfrm>
          <a:prstGeom prst="rect">
            <a:avLst/>
          </a:prstGeom>
          <a:noFill/>
        </p:spPr>
      </p:pic>
      <p:sp>
        <p:nvSpPr>
          <p:cNvPr id="3" name="Title 1">
            <a:extLst>
              <a:ext uri="{FF2B5EF4-FFF2-40B4-BE49-F238E27FC236}">
                <a16:creationId xmlns:a16="http://schemas.microsoft.com/office/drawing/2014/main" id="{A79755DF-B003-295A-A61E-3D5BA9A47247}"/>
              </a:ext>
            </a:extLst>
          </p:cNvPr>
          <p:cNvSpPr>
            <a:spLocks noGrp="1"/>
          </p:cNvSpPr>
          <p:nvPr>
            <p:ph type="title"/>
          </p:nvPr>
        </p:nvSpPr>
        <p:spPr>
          <a:xfrm>
            <a:off x="-457200" y="2607742"/>
            <a:ext cx="5145102" cy="1325563"/>
          </a:xfrm>
        </p:spPr>
        <p:txBody>
          <a:bodyPr>
            <a:normAutofit/>
          </a:bodyPr>
          <a:lstStyle/>
          <a:p>
            <a:pPr algn="ctr"/>
            <a:r>
              <a:rPr lang="hi" sz="4800" b="1" dirty="0">
                <a:solidFill>
                  <a:srgbClr val="FF0000"/>
                </a:solidFill>
                <a:latin typeface="Opensans"/>
                <a:cs typeface="Times New Roman" pitchFamily="18" charset="0"/>
              </a:rPr>
              <a:t>ऊर्ध्वाधर </a:t>
            </a:r>
            <a:r>
              <a:rPr lang="hi-IN" sz="4800" b="1" dirty="0">
                <a:solidFill>
                  <a:srgbClr val="FF0000"/>
                </a:solidFill>
                <a:latin typeface="Opensans"/>
                <a:cs typeface="Times New Roman" pitchFamily="18" charset="0"/>
              </a:rPr>
              <a:t>पहुँच</a:t>
            </a:r>
            <a:endParaRPr lang="hi" sz="4800" b="1" dirty="0">
              <a:solidFill>
                <a:srgbClr val="FF0000"/>
              </a:solidFill>
              <a:latin typeface="Opensans"/>
              <a:cs typeface="Times New Roman" pitchFamily="18" charset="0"/>
            </a:endParaRPr>
          </a:p>
        </p:txBody>
      </p:sp>
      <p:pic>
        <p:nvPicPr>
          <p:cNvPr id="5" name="Picture 4" descr="Image result for image of ndrf">
            <a:extLst>
              <a:ext uri="{FF2B5EF4-FFF2-40B4-BE49-F238E27FC236}">
                <a16:creationId xmlns:a16="http://schemas.microsoft.com/office/drawing/2014/main" id="{EAB7055E-F17A-91BC-4D4C-E83B62CF246E}"/>
              </a:ext>
            </a:extLst>
          </p:cNvPr>
          <p:cNvPicPr>
            <a:picLocks noChangeAspect="1" noChangeArrowheads="1"/>
          </p:cNvPicPr>
          <p:nvPr/>
        </p:nvPicPr>
        <p:blipFill>
          <a:blip r:embed="rId3"/>
          <a:srcRect/>
          <a:stretch>
            <a:fillRect/>
          </a:stretch>
        </p:blipFill>
        <p:spPr bwMode="auto">
          <a:xfrm>
            <a:off x="4419600" y="3933306"/>
            <a:ext cx="7696200" cy="2848494"/>
          </a:xfrm>
          <a:prstGeom prst="rect">
            <a:avLst/>
          </a:prstGeom>
          <a:noFill/>
        </p:spPr>
      </p:pic>
      <p:pic>
        <p:nvPicPr>
          <p:cNvPr id="10" name="Picture 9" descr="C:\Users\Acer\Downloads\WhatsApp Image 2025-09-04 at 17.24.38 (1).jpeg">
            <a:extLst>
              <a:ext uri="{FF2B5EF4-FFF2-40B4-BE49-F238E27FC236}">
                <a16:creationId xmlns:a16="http://schemas.microsoft.com/office/drawing/2014/main" id="{B1B8789A-65C6-4D52-903E-1D477D907339}"/>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63768" y="252730"/>
            <a:ext cx="1184031" cy="1042670"/>
          </a:xfrm>
          <a:prstGeom prst="rect">
            <a:avLst/>
          </a:prstGeom>
          <a:noFill/>
          <a:ln>
            <a:noFill/>
          </a:ln>
        </p:spPr>
      </p:pic>
      <p:pic>
        <p:nvPicPr>
          <p:cNvPr id="14" name="Picture 13" descr="C:\Users\Acer\Downloads\WhatsApp Image 2025-09-04 at 17.24.38 (3).jpeg">
            <a:extLst>
              <a:ext uri="{FF2B5EF4-FFF2-40B4-BE49-F238E27FC236}">
                <a16:creationId xmlns:a16="http://schemas.microsoft.com/office/drawing/2014/main" id="{23F2B893-CEB9-4E7E-BF8B-781C712B75E4}"/>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1019694" y="263769"/>
            <a:ext cx="914400" cy="990600"/>
          </a:xfrm>
          <a:prstGeom prst="rect">
            <a:avLst/>
          </a:prstGeom>
          <a:noFill/>
          <a:ln>
            <a:noFill/>
          </a:ln>
        </p:spPr>
      </p:pic>
    </p:spTree>
    <p:extLst>
      <p:ext uri="{BB962C8B-B14F-4D97-AF65-F5344CB8AC3E}">
        <p14:creationId xmlns:p14="http://schemas.microsoft.com/office/powerpoint/2010/main" val="23973301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B243A292-586F-49D8-95B0-873B69837FFA}"/>
              </a:ext>
            </a:extLst>
          </p:cNvPr>
          <p:cNvSpPr txBox="1"/>
          <p:nvPr/>
        </p:nvSpPr>
        <p:spPr>
          <a:xfrm>
            <a:off x="4114800" y="0"/>
            <a:ext cx="8077200" cy="6629400"/>
          </a:xfrm>
          <a:prstGeom prst="rect">
            <a:avLst/>
          </a:prstGeom>
          <a:solidFill>
            <a:schemeClr val="accent2">
              <a:lumMod val="20000"/>
              <a:lumOff val="80000"/>
            </a:schemeClr>
          </a:solidFill>
        </p:spPr>
        <p:txBody>
          <a:bodyPr wrap="square" rtlCol="0">
            <a:spAutoFit/>
          </a:bodyPr>
          <a:lstStyle/>
          <a:p>
            <a:endParaRPr lang="en-US" dirty="0"/>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Opensans"/>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latin typeface="Opensans"/>
            </a:endParaRPr>
          </a:p>
        </p:txBody>
      </p:sp>
      <p:sp>
        <p:nvSpPr>
          <p:cNvPr id="6" name="Rectangle 2">
            <a:extLst>
              <a:ext uri="{FF2B5EF4-FFF2-40B4-BE49-F238E27FC236}">
                <a16:creationId xmlns:a16="http://schemas.microsoft.com/office/drawing/2014/main" id="{A410619A-7E02-11BB-DC57-293D7C1C4EF3}"/>
              </a:ext>
            </a:extLst>
          </p:cNvPr>
          <p:cNvSpPr>
            <a:spLocks noGrp="1" noChangeArrowheads="1"/>
          </p:cNvSpPr>
          <p:nvPr>
            <p:ph type="title"/>
          </p:nvPr>
        </p:nvSpPr>
        <p:spPr>
          <a:xfrm>
            <a:off x="457200" y="2971800"/>
            <a:ext cx="5410200" cy="1676400"/>
          </a:xfrm>
        </p:spPr>
        <p:txBody>
          <a:bodyPr>
            <a:normAutofit/>
          </a:bodyPr>
          <a:lstStyle/>
          <a:p>
            <a:pPr eaLnBrk="1" hangingPunct="1"/>
            <a:r>
              <a:rPr lang="hi" b="1" dirty="0">
                <a:solidFill>
                  <a:srgbClr val="FF0000"/>
                </a:solidFill>
                <a:latin typeface="Opensans"/>
                <a:cs typeface="Times New Roman" pitchFamily="18" charset="0"/>
              </a:rPr>
              <a:t>क्षैतिज दृष्टिकोण</a:t>
            </a:r>
            <a:br>
              <a:rPr lang="en-US" b="1" dirty="0">
                <a:solidFill>
                  <a:srgbClr val="FF0000"/>
                </a:solidFill>
                <a:latin typeface="Opensans"/>
                <a:cs typeface="Times New Roman" pitchFamily="18" charset="0"/>
              </a:rPr>
            </a:br>
            <a:endParaRPr lang="en-US" b="1" dirty="0">
              <a:solidFill>
                <a:srgbClr val="FF0000"/>
              </a:solidFill>
              <a:latin typeface="Opensans"/>
              <a:cs typeface="Times New Roman" pitchFamily="18" charset="0"/>
            </a:endParaRPr>
          </a:p>
        </p:txBody>
      </p:sp>
      <p:pic>
        <p:nvPicPr>
          <p:cNvPr id="7" name="Picture 3">
            <a:extLst>
              <a:ext uri="{FF2B5EF4-FFF2-40B4-BE49-F238E27FC236}">
                <a16:creationId xmlns:a16="http://schemas.microsoft.com/office/drawing/2014/main" id="{30171F47-5600-A328-65A8-1017293D63C6}"/>
              </a:ext>
            </a:extLst>
          </p:cNvPr>
          <p:cNvPicPr>
            <a:picLocks noGrp="1" noChangeAspect="1" noChangeArrowheads="1"/>
          </p:cNvPicPr>
          <p:nvPr>
            <p:ph idx="1"/>
          </p:nvPr>
        </p:nvPicPr>
        <p:blipFill>
          <a:blip r:embed="rId2"/>
          <a:srcRect/>
          <a:stretch>
            <a:fillRect/>
          </a:stretch>
        </p:blipFill>
        <p:spPr>
          <a:xfrm>
            <a:off x="4724400" y="76200"/>
            <a:ext cx="5663184" cy="3374136"/>
          </a:xfrm>
        </p:spPr>
      </p:pic>
      <p:pic>
        <p:nvPicPr>
          <p:cNvPr id="9" name="Picture 4" descr="Image result for ndrf images">
            <a:extLst>
              <a:ext uri="{FF2B5EF4-FFF2-40B4-BE49-F238E27FC236}">
                <a16:creationId xmlns:a16="http://schemas.microsoft.com/office/drawing/2014/main" id="{32E47F8E-7DF0-5607-E30A-8E653DBFB5AD}"/>
              </a:ext>
            </a:extLst>
          </p:cNvPr>
          <p:cNvPicPr>
            <a:picLocks noChangeAspect="1" noChangeArrowheads="1"/>
          </p:cNvPicPr>
          <p:nvPr/>
        </p:nvPicPr>
        <p:blipFill>
          <a:blip r:embed="rId3"/>
          <a:srcRect/>
          <a:stretch>
            <a:fillRect/>
          </a:stretch>
        </p:blipFill>
        <p:spPr bwMode="auto">
          <a:xfrm>
            <a:off x="4724400" y="3435097"/>
            <a:ext cx="5663184" cy="3200400"/>
          </a:xfrm>
          <a:prstGeom prst="rect">
            <a:avLst/>
          </a:prstGeom>
          <a:noFill/>
        </p:spPr>
      </p:pic>
      <p:pic>
        <p:nvPicPr>
          <p:cNvPr id="12" name="Picture 11" descr="C:\Users\Acer\Downloads\WhatsApp Image 2025-09-04 at 17.24.38 (1).jpeg">
            <a:extLst>
              <a:ext uri="{FF2B5EF4-FFF2-40B4-BE49-F238E27FC236}">
                <a16:creationId xmlns:a16="http://schemas.microsoft.com/office/drawing/2014/main" id="{D96696AD-D1C7-4415-9F6F-AD946B367983}"/>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63768" y="252730"/>
            <a:ext cx="1184031" cy="1042670"/>
          </a:xfrm>
          <a:prstGeom prst="rect">
            <a:avLst/>
          </a:prstGeom>
          <a:noFill/>
          <a:ln>
            <a:noFill/>
          </a:ln>
        </p:spPr>
      </p:pic>
      <p:pic>
        <p:nvPicPr>
          <p:cNvPr id="16" name="Picture 15" descr="C:\Users\Acer\Downloads\WhatsApp Image 2025-09-04 at 17.24.38 (3).jpeg">
            <a:extLst>
              <a:ext uri="{FF2B5EF4-FFF2-40B4-BE49-F238E27FC236}">
                <a16:creationId xmlns:a16="http://schemas.microsoft.com/office/drawing/2014/main" id="{65BC886D-E274-43F6-9C59-DF082808CD04}"/>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1019694" y="263769"/>
            <a:ext cx="914400" cy="990600"/>
          </a:xfrm>
          <a:prstGeom prst="rect">
            <a:avLst/>
          </a:prstGeom>
          <a:noFill/>
          <a:ln>
            <a:noFill/>
          </a:ln>
        </p:spPr>
      </p:pic>
    </p:spTree>
    <p:extLst>
      <p:ext uri="{BB962C8B-B14F-4D97-AF65-F5344CB8AC3E}">
        <p14:creationId xmlns:p14="http://schemas.microsoft.com/office/powerpoint/2010/main" val="4248454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2AD2BE3C-DB97-41B8-B0D3-45F68514AC2F}"/>
              </a:ext>
            </a:extLst>
          </p:cNvPr>
          <p:cNvSpPr txBox="1"/>
          <p:nvPr/>
        </p:nvSpPr>
        <p:spPr>
          <a:xfrm>
            <a:off x="3886200" y="252730"/>
            <a:ext cx="8305800" cy="6681470"/>
          </a:xfrm>
          <a:prstGeom prst="rect">
            <a:avLst/>
          </a:prstGeom>
          <a:solidFill>
            <a:schemeClr val="accent2">
              <a:lumMod val="20000"/>
              <a:lumOff val="80000"/>
            </a:schemeClr>
          </a:solidFill>
        </p:spPr>
        <p:txBody>
          <a:bodyPr wrap="square" rtlCol="0">
            <a:spAutoFit/>
          </a:bodyPr>
          <a:lstStyle/>
          <a:p>
            <a:endParaRPr lang="en-US" dirty="0"/>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Opensans"/>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latin typeface="Opensans"/>
              <a:cs typeface="Times New Roman" panose="02020603050405020304" pitchFamily="18" charset="0"/>
            </a:endParaRPr>
          </a:p>
        </p:txBody>
      </p:sp>
      <p:sp>
        <p:nvSpPr>
          <p:cNvPr id="2" name="Title 3">
            <a:extLst>
              <a:ext uri="{FF2B5EF4-FFF2-40B4-BE49-F238E27FC236}">
                <a16:creationId xmlns:a16="http://schemas.microsoft.com/office/drawing/2014/main" id="{C8231EC9-F9BE-5B0B-2218-C6167AD7A9A4}"/>
              </a:ext>
            </a:extLst>
          </p:cNvPr>
          <p:cNvSpPr>
            <a:spLocks noGrp="1"/>
          </p:cNvSpPr>
          <p:nvPr>
            <p:ph type="title"/>
          </p:nvPr>
        </p:nvSpPr>
        <p:spPr>
          <a:xfrm>
            <a:off x="263768" y="2362200"/>
            <a:ext cx="3518800" cy="1219200"/>
          </a:xfrm>
        </p:spPr>
        <p:txBody>
          <a:bodyPr>
            <a:normAutofit fontScale="90000"/>
          </a:bodyPr>
          <a:lstStyle/>
          <a:p>
            <a:r>
              <a:rPr lang="hi" dirty="0">
                <a:solidFill>
                  <a:srgbClr val="FF0000"/>
                </a:solidFill>
                <a:latin typeface="Opensans"/>
                <a:cs typeface="Times New Roman" pitchFamily="18" charset="0"/>
              </a:rPr>
              <a:t>                   </a:t>
            </a:r>
            <a:br>
              <a:rPr lang="en-US" dirty="0">
                <a:solidFill>
                  <a:srgbClr val="FF0000"/>
                </a:solidFill>
                <a:latin typeface="Opensans"/>
                <a:cs typeface="Times New Roman" pitchFamily="18" charset="0"/>
              </a:rPr>
            </a:br>
            <a:r>
              <a:rPr lang="hi" sz="4900" b="1" dirty="0">
                <a:solidFill>
                  <a:srgbClr val="FF0000"/>
                </a:solidFill>
                <a:latin typeface="Opensans"/>
                <a:cs typeface="Times New Roman" pitchFamily="18" charset="0"/>
              </a:rPr>
              <a:t>ऊर्ध्वाधर </a:t>
            </a:r>
            <a:r>
              <a:rPr lang="hi-IN" sz="4900" b="1" dirty="0">
                <a:solidFill>
                  <a:srgbClr val="FF0000"/>
                </a:solidFill>
                <a:latin typeface="Opensans"/>
                <a:cs typeface="Times New Roman" pitchFamily="18" charset="0"/>
              </a:rPr>
              <a:t>पहुँच</a:t>
            </a:r>
            <a:endParaRPr lang="en-US" sz="4000" b="1" dirty="0">
              <a:solidFill>
                <a:srgbClr val="FF0000"/>
              </a:solidFill>
              <a:latin typeface="Opensans"/>
              <a:cs typeface="Times New Roman" pitchFamily="18" charset="0"/>
            </a:endParaRPr>
          </a:p>
        </p:txBody>
      </p:sp>
      <p:sp>
        <p:nvSpPr>
          <p:cNvPr id="3" name="Text Placeholder 4">
            <a:extLst>
              <a:ext uri="{FF2B5EF4-FFF2-40B4-BE49-F238E27FC236}">
                <a16:creationId xmlns:a16="http://schemas.microsoft.com/office/drawing/2014/main" id="{EF981562-6786-4954-ADA2-24E8C5215C58}"/>
              </a:ext>
            </a:extLst>
          </p:cNvPr>
          <p:cNvSpPr txBox="1">
            <a:spLocks/>
          </p:cNvSpPr>
          <p:nvPr/>
        </p:nvSpPr>
        <p:spPr>
          <a:xfrm>
            <a:off x="4191000" y="1890904"/>
            <a:ext cx="2589212" cy="82391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hi" sz="3200" dirty="0">
                <a:solidFill>
                  <a:srgbClr val="FF0000"/>
                </a:solidFill>
                <a:latin typeface="Opensans"/>
                <a:cs typeface="Times New Roman" panose="02020603050405020304" pitchFamily="18" charset="0"/>
              </a:rPr>
              <a:t>लाभ</a:t>
            </a:r>
            <a:endParaRPr lang="hi" sz="2400" dirty="0">
              <a:solidFill>
                <a:srgbClr val="FF0000"/>
              </a:solidFill>
              <a:latin typeface="Opensans"/>
              <a:cs typeface="Times New Roman" panose="02020603050405020304" pitchFamily="18" charset="0"/>
            </a:endParaRPr>
          </a:p>
        </p:txBody>
      </p:sp>
      <p:sp>
        <p:nvSpPr>
          <p:cNvPr id="5" name="Content Placeholder 5">
            <a:extLst>
              <a:ext uri="{FF2B5EF4-FFF2-40B4-BE49-F238E27FC236}">
                <a16:creationId xmlns:a16="http://schemas.microsoft.com/office/drawing/2014/main" id="{F8BA310C-FD42-D56E-33B6-6A1A8D90BC9F}"/>
              </a:ext>
            </a:extLst>
          </p:cNvPr>
          <p:cNvSpPr txBox="1">
            <a:spLocks/>
          </p:cNvSpPr>
          <p:nvPr/>
        </p:nvSpPr>
        <p:spPr>
          <a:xfrm>
            <a:off x="4163568" y="2708275"/>
            <a:ext cx="3304032" cy="3684588"/>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hi" dirty="0">
                <a:latin typeface="Opensans"/>
                <a:cs typeface="Times New Roman" panose="02020603050405020304" pitchFamily="18" charset="0"/>
              </a:rPr>
              <a:t>शरीर की स्थिति अधिक आरामदायक होती है</a:t>
            </a:r>
          </a:p>
          <a:p>
            <a:r>
              <a:rPr lang="hi" dirty="0">
                <a:latin typeface="Opensans"/>
                <a:cs typeface="Times New Roman" panose="02020603050405020304" pitchFamily="18" charset="0"/>
              </a:rPr>
              <a:t>उपयोग में आसान </a:t>
            </a:r>
            <a:r>
              <a:rPr lang="hi-IN" dirty="0"/>
              <a:t>औजार</a:t>
            </a:r>
            <a:r>
              <a:rPr lang="en-US" dirty="0"/>
              <a:t> </a:t>
            </a:r>
            <a:r>
              <a:rPr lang="hi" dirty="0">
                <a:latin typeface="Opensans"/>
                <a:cs typeface="Times New Roman" panose="02020603050405020304" pitchFamily="18" charset="0"/>
              </a:rPr>
              <a:t>और</a:t>
            </a:r>
            <a:r>
              <a:rPr lang="en-US" dirty="0">
                <a:latin typeface="Opensans"/>
                <a:cs typeface="Times New Roman" panose="02020603050405020304" pitchFamily="18" charset="0"/>
              </a:rPr>
              <a:t> </a:t>
            </a:r>
            <a:r>
              <a:rPr lang="hi" dirty="0">
                <a:latin typeface="Opensans"/>
                <a:cs typeface="Times New Roman" panose="02020603050405020304" pitchFamily="18" charset="0"/>
              </a:rPr>
              <a:t>उपकरण </a:t>
            </a:r>
            <a:endParaRPr lang="en-US" dirty="0">
              <a:latin typeface="Opensans"/>
              <a:cs typeface="Times New Roman" panose="02020603050405020304" pitchFamily="18" charset="0"/>
            </a:endParaRPr>
          </a:p>
          <a:p>
            <a:r>
              <a:rPr lang="hi" dirty="0">
                <a:latin typeface="Opensans"/>
                <a:cs typeface="Times New Roman" panose="02020603050405020304" pitchFamily="18" charset="0"/>
              </a:rPr>
              <a:t>आसान पहुंच</a:t>
            </a:r>
          </a:p>
          <a:p>
            <a:r>
              <a:rPr lang="hi" dirty="0">
                <a:latin typeface="Opensans"/>
                <a:cs typeface="Times New Roman" panose="02020603050405020304" pitchFamily="18" charset="0"/>
              </a:rPr>
              <a:t>स्वच्छ कार्यस्थिति</a:t>
            </a:r>
          </a:p>
        </p:txBody>
      </p:sp>
      <p:sp>
        <p:nvSpPr>
          <p:cNvPr id="6" name="Text Placeholder 6">
            <a:extLst>
              <a:ext uri="{FF2B5EF4-FFF2-40B4-BE49-F238E27FC236}">
                <a16:creationId xmlns:a16="http://schemas.microsoft.com/office/drawing/2014/main" id="{65AD8B4E-D109-649E-4F41-FF6D4B3662EA}"/>
              </a:ext>
            </a:extLst>
          </p:cNvPr>
          <p:cNvSpPr txBox="1">
            <a:spLocks/>
          </p:cNvSpPr>
          <p:nvPr/>
        </p:nvSpPr>
        <p:spPr>
          <a:xfrm>
            <a:off x="8229600" y="1896048"/>
            <a:ext cx="2286000" cy="82391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hi" sz="3200" dirty="0">
                <a:solidFill>
                  <a:srgbClr val="FF0000"/>
                </a:solidFill>
                <a:latin typeface="Opensans"/>
                <a:cs typeface="Times New Roman" panose="02020603050405020304" pitchFamily="18" charset="0"/>
              </a:rPr>
              <a:t>नुकसान</a:t>
            </a:r>
            <a:endParaRPr lang="hi" sz="2400" dirty="0">
              <a:solidFill>
                <a:srgbClr val="FF0000"/>
              </a:solidFill>
              <a:latin typeface="Opensans"/>
              <a:cs typeface="Times New Roman" panose="02020603050405020304" pitchFamily="18" charset="0"/>
            </a:endParaRPr>
          </a:p>
        </p:txBody>
      </p:sp>
      <p:sp>
        <p:nvSpPr>
          <p:cNvPr id="7" name="Content Placeholder 7">
            <a:extLst>
              <a:ext uri="{FF2B5EF4-FFF2-40B4-BE49-F238E27FC236}">
                <a16:creationId xmlns:a16="http://schemas.microsoft.com/office/drawing/2014/main" id="{968D95BA-8879-6B38-6E11-9D478CC3A135}"/>
              </a:ext>
            </a:extLst>
          </p:cNvPr>
          <p:cNvSpPr txBox="1">
            <a:spLocks/>
          </p:cNvSpPr>
          <p:nvPr/>
        </p:nvSpPr>
        <p:spPr>
          <a:xfrm>
            <a:off x="8386222" y="2721104"/>
            <a:ext cx="3348578" cy="3481388"/>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hi" dirty="0">
                <a:latin typeface="Opensans"/>
                <a:cs typeface="Times New Roman" panose="02020603050405020304" pitchFamily="18" charset="0"/>
              </a:rPr>
              <a:t>कंक्रीट में काम करने की संभावना</a:t>
            </a:r>
          </a:p>
          <a:p>
            <a:r>
              <a:rPr lang="hi" dirty="0">
                <a:latin typeface="Opensans"/>
                <a:cs typeface="Times New Roman" panose="02020603050405020304" pitchFamily="18" charset="0"/>
              </a:rPr>
              <a:t>मलबा पीड़ित पर गिर सकता है</a:t>
            </a:r>
          </a:p>
          <a:p>
            <a:r>
              <a:rPr lang="hi" dirty="0">
                <a:latin typeface="Opensans"/>
                <a:cs typeface="Times New Roman" panose="02020603050405020304" pitchFamily="18" charset="0"/>
              </a:rPr>
              <a:t>बहुत समय लगेगा</a:t>
            </a:r>
          </a:p>
          <a:p>
            <a:r>
              <a:rPr lang="hi" dirty="0">
                <a:latin typeface="Opensans"/>
                <a:cs typeface="Times New Roman" panose="02020603050405020304" pitchFamily="18" charset="0"/>
              </a:rPr>
              <a:t>यह सुनिश्चित करना चाहिए कि काटा जा रहा टुकड़ा पीड़ित पर न गिरे</a:t>
            </a:r>
          </a:p>
        </p:txBody>
      </p:sp>
      <p:pic>
        <p:nvPicPr>
          <p:cNvPr id="13" name="Picture 12" descr="C:\Users\Acer\Downloads\WhatsApp Image 2025-09-04 at 17.24.38 (1).jpeg">
            <a:extLst>
              <a:ext uri="{FF2B5EF4-FFF2-40B4-BE49-F238E27FC236}">
                <a16:creationId xmlns:a16="http://schemas.microsoft.com/office/drawing/2014/main" id="{8B1D6812-C0C0-4325-80ED-8906F7CA301F}"/>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3768" y="252730"/>
            <a:ext cx="1184031" cy="1042670"/>
          </a:xfrm>
          <a:prstGeom prst="rect">
            <a:avLst/>
          </a:prstGeom>
          <a:noFill/>
          <a:ln>
            <a:noFill/>
          </a:ln>
        </p:spPr>
      </p:pic>
      <p:pic>
        <p:nvPicPr>
          <p:cNvPr id="17" name="Picture 16" descr="C:\Users\Acer\Downloads\WhatsApp Image 2025-09-04 at 17.24.38 (3).jpeg">
            <a:extLst>
              <a:ext uri="{FF2B5EF4-FFF2-40B4-BE49-F238E27FC236}">
                <a16:creationId xmlns:a16="http://schemas.microsoft.com/office/drawing/2014/main" id="{590FF8AE-D493-4C24-B994-B026E6362215}"/>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19694" y="263769"/>
            <a:ext cx="914400" cy="990600"/>
          </a:xfrm>
          <a:prstGeom prst="rect">
            <a:avLst/>
          </a:prstGeom>
          <a:noFill/>
          <a:ln>
            <a:noFill/>
          </a:ln>
        </p:spPr>
      </p:pic>
    </p:spTree>
    <p:extLst>
      <p:ext uri="{BB962C8B-B14F-4D97-AF65-F5344CB8AC3E}">
        <p14:creationId xmlns:p14="http://schemas.microsoft.com/office/powerpoint/2010/main" val="21304292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blinds(horizontal)">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blinds(horizontal)">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blinds(horizontal)">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blinds(horizontal)">
                                      <p:cBhvr>
                                        <p:cTn id="27" dur="500"/>
                                        <p:tgtEl>
                                          <p:spTgt spid="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6">
                                            <p:txEl>
                                              <p:pRg st="0" end="0"/>
                                            </p:txEl>
                                          </p:spTgt>
                                        </p:tgtEl>
                                        <p:attrNameLst>
                                          <p:attrName>style.visibility</p:attrName>
                                        </p:attrNameLst>
                                      </p:cBhvr>
                                      <p:to>
                                        <p:strVal val="visible"/>
                                      </p:to>
                                    </p:set>
                                    <p:animEffect transition="in" filter="blinds(horizontal)">
                                      <p:cBhvr>
                                        <p:cTn id="32" dur="500"/>
                                        <p:tgtEl>
                                          <p:spTgt spid="6">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7">
                                            <p:txEl>
                                              <p:pRg st="0" end="0"/>
                                            </p:txEl>
                                          </p:spTgt>
                                        </p:tgtEl>
                                        <p:attrNameLst>
                                          <p:attrName>style.visibility</p:attrName>
                                        </p:attrNameLst>
                                      </p:cBhvr>
                                      <p:to>
                                        <p:strVal val="visible"/>
                                      </p:to>
                                    </p:set>
                                    <p:animEffect transition="in" filter="blinds(horizontal)">
                                      <p:cBhvr>
                                        <p:cTn id="37" dur="500"/>
                                        <p:tgtEl>
                                          <p:spTgt spid="7">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7">
                                            <p:txEl>
                                              <p:pRg st="1" end="1"/>
                                            </p:txEl>
                                          </p:spTgt>
                                        </p:tgtEl>
                                        <p:attrNameLst>
                                          <p:attrName>style.visibility</p:attrName>
                                        </p:attrNameLst>
                                      </p:cBhvr>
                                      <p:to>
                                        <p:strVal val="visible"/>
                                      </p:to>
                                    </p:set>
                                    <p:animEffect transition="in" filter="blinds(horizontal)">
                                      <p:cBhvr>
                                        <p:cTn id="42" dur="500"/>
                                        <p:tgtEl>
                                          <p:spTgt spid="7">
                                            <p:txEl>
                                              <p:pRg st="1" end="1"/>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7">
                                            <p:txEl>
                                              <p:pRg st="2" end="2"/>
                                            </p:txEl>
                                          </p:spTgt>
                                        </p:tgtEl>
                                        <p:attrNameLst>
                                          <p:attrName>style.visibility</p:attrName>
                                        </p:attrNameLst>
                                      </p:cBhvr>
                                      <p:to>
                                        <p:strVal val="visible"/>
                                      </p:to>
                                    </p:set>
                                    <p:animEffect transition="in" filter="blinds(horizontal)">
                                      <p:cBhvr>
                                        <p:cTn id="47" dur="500"/>
                                        <p:tgtEl>
                                          <p:spTgt spid="7">
                                            <p:txEl>
                                              <p:pRg st="2" end="2"/>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7">
                                            <p:txEl>
                                              <p:pRg st="3" end="3"/>
                                            </p:txEl>
                                          </p:spTgt>
                                        </p:tgtEl>
                                        <p:attrNameLst>
                                          <p:attrName>style.visibility</p:attrName>
                                        </p:attrNameLst>
                                      </p:cBhvr>
                                      <p:to>
                                        <p:strVal val="visible"/>
                                      </p:to>
                                    </p:set>
                                    <p:animEffect transition="in" filter="blinds(horizontal)">
                                      <p:cBhvr>
                                        <p:cTn id="5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build="p"/>
      <p:bldP spid="6" grpId="0" build="p"/>
      <p:bldP spid="7"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D392A5B4-F667-4C20-896C-8392934E1E20}"/>
              </a:ext>
            </a:extLst>
          </p:cNvPr>
          <p:cNvSpPr txBox="1"/>
          <p:nvPr/>
        </p:nvSpPr>
        <p:spPr>
          <a:xfrm>
            <a:off x="3886200" y="-39180"/>
            <a:ext cx="8229600" cy="6858000"/>
          </a:xfrm>
          <a:prstGeom prst="rect">
            <a:avLst/>
          </a:prstGeom>
          <a:solidFill>
            <a:schemeClr val="accent2">
              <a:lumMod val="20000"/>
              <a:lumOff val="80000"/>
            </a:schemeClr>
          </a:solidFill>
        </p:spPr>
        <p:txBody>
          <a:bodyPr wrap="square" rtlCol="0">
            <a:spAutoFit/>
          </a:bodyPr>
          <a:lstStyle/>
          <a:p>
            <a:endParaRPr lang="en-US" dirty="0"/>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Opensans"/>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latin typeface="Opensans"/>
              <a:cs typeface="Times New Roman" panose="02020603050405020304" pitchFamily="18" charset="0"/>
            </a:endParaRPr>
          </a:p>
        </p:txBody>
      </p:sp>
      <p:sp>
        <p:nvSpPr>
          <p:cNvPr id="2" name="Title 3">
            <a:extLst>
              <a:ext uri="{FF2B5EF4-FFF2-40B4-BE49-F238E27FC236}">
                <a16:creationId xmlns:a16="http://schemas.microsoft.com/office/drawing/2014/main" id="{9BEFF65D-6DA1-22A1-E78C-CAFD577D8EE6}"/>
              </a:ext>
            </a:extLst>
          </p:cNvPr>
          <p:cNvSpPr>
            <a:spLocks noGrp="1"/>
          </p:cNvSpPr>
          <p:nvPr>
            <p:ph type="title"/>
          </p:nvPr>
        </p:nvSpPr>
        <p:spPr>
          <a:xfrm>
            <a:off x="0" y="2781300"/>
            <a:ext cx="4343400" cy="990600"/>
          </a:xfrm>
        </p:spPr>
        <p:txBody>
          <a:bodyPr>
            <a:normAutofit/>
          </a:bodyPr>
          <a:lstStyle/>
          <a:p>
            <a:r>
              <a:rPr lang="hi" altLang="en-US" dirty="0">
                <a:solidFill>
                  <a:srgbClr val="FF0000"/>
                </a:solidFill>
                <a:latin typeface="Opensans"/>
                <a:cs typeface="Times New Roman" panose="02020603050405020304" pitchFamily="18" charset="0"/>
              </a:rPr>
              <a:t>    </a:t>
            </a:r>
            <a:r>
              <a:rPr lang="hi" altLang="en-US" b="1" dirty="0">
                <a:solidFill>
                  <a:srgbClr val="FF0000"/>
                </a:solidFill>
                <a:latin typeface="Opensans"/>
                <a:cs typeface="Times New Roman" panose="02020603050405020304" pitchFamily="18" charset="0"/>
              </a:rPr>
              <a:t>क्षैतिज </a:t>
            </a:r>
            <a:r>
              <a:rPr lang="hi-IN" b="1" dirty="0">
                <a:solidFill>
                  <a:srgbClr val="FF0000"/>
                </a:solidFill>
                <a:latin typeface="Opensans"/>
                <a:cs typeface="Times New Roman" panose="02020603050405020304" pitchFamily="18" charset="0"/>
              </a:rPr>
              <a:t>पहुँच</a:t>
            </a:r>
            <a:r>
              <a:rPr lang="hi-IN" dirty="0"/>
              <a:t> </a:t>
            </a:r>
            <a:r>
              <a:rPr lang="hi" altLang="en-US" b="1" dirty="0">
                <a:solidFill>
                  <a:srgbClr val="FF0000"/>
                </a:solidFill>
                <a:latin typeface="Opensans"/>
                <a:cs typeface="Times New Roman" panose="02020603050405020304" pitchFamily="18" charset="0"/>
              </a:rPr>
              <a:t>​</a:t>
            </a:r>
            <a:r>
              <a:rPr lang="hi" b="1" dirty="0">
                <a:solidFill>
                  <a:srgbClr val="FF0000"/>
                </a:solidFill>
                <a:latin typeface="Opensans"/>
                <a:cs typeface="Times New Roman" panose="02020603050405020304" pitchFamily="18" charset="0"/>
              </a:rPr>
              <a:t>​</a:t>
            </a:r>
          </a:p>
        </p:txBody>
      </p:sp>
      <p:sp>
        <p:nvSpPr>
          <p:cNvPr id="3" name="Text Placeholder 4">
            <a:extLst>
              <a:ext uri="{FF2B5EF4-FFF2-40B4-BE49-F238E27FC236}">
                <a16:creationId xmlns:a16="http://schemas.microsoft.com/office/drawing/2014/main" id="{ADDC376B-1026-348C-92C9-83B3CCBD26EB}"/>
              </a:ext>
            </a:extLst>
          </p:cNvPr>
          <p:cNvSpPr txBox="1">
            <a:spLocks/>
          </p:cNvSpPr>
          <p:nvPr/>
        </p:nvSpPr>
        <p:spPr>
          <a:xfrm>
            <a:off x="3886201" y="2010028"/>
            <a:ext cx="2720975" cy="5921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hi" sz="3600" dirty="0">
                <a:solidFill>
                  <a:srgbClr val="FF0000"/>
                </a:solidFill>
                <a:latin typeface="Opensans"/>
                <a:cs typeface="Times New Roman" panose="02020603050405020304" pitchFamily="18" charset="0"/>
              </a:rPr>
              <a:t>लाभ</a:t>
            </a:r>
            <a:endParaRPr lang="hi" sz="2400" dirty="0">
              <a:solidFill>
                <a:srgbClr val="FF0000"/>
              </a:solidFill>
              <a:latin typeface="Opensans"/>
              <a:cs typeface="Times New Roman" panose="02020603050405020304" pitchFamily="18" charset="0"/>
            </a:endParaRPr>
          </a:p>
        </p:txBody>
      </p:sp>
      <p:sp>
        <p:nvSpPr>
          <p:cNvPr id="5" name="Content Placeholder 5">
            <a:extLst>
              <a:ext uri="{FF2B5EF4-FFF2-40B4-BE49-F238E27FC236}">
                <a16:creationId xmlns:a16="http://schemas.microsoft.com/office/drawing/2014/main" id="{238E69E9-C1DE-560C-F04B-0473D94F5E5F}"/>
              </a:ext>
            </a:extLst>
          </p:cNvPr>
          <p:cNvSpPr txBox="1">
            <a:spLocks/>
          </p:cNvSpPr>
          <p:nvPr/>
        </p:nvSpPr>
        <p:spPr>
          <a:xfrm>
            <a:off x="3922776" y="2895600"/>
            <a:ext cx="3621024" cy="3684588"/>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hi" altLang="en-US" dirty="0">
                <a:solidFill>
                  <a:schemeClr val="dk1"/>
                </a:solidFill>
                <a:latin typeface="Opensans"/>
                <a:cs typeface="Times New Roman" panose="02020603050405020304" pitchFamily="18" charset="0"/>
              </a:rPr>
              <a:t>आसान प्रवेश</a:t>
            </a:r>
            <a:endParaRPr lang="en-IN" altLang="en-US" dirty="0">
              <a:solidFill>
                <a:schemeClr val="dk1"/>
              </a:solidFill>
              <a:latin typeface="Opensans"/>
              <a:cs typeface="Times New Roman" panose="02020603050405020304" pitchFamily="18" charset="0"/>
            </a:endParaRPr>
          </a:p>
          <a:p>
            <a:r>
              <a:rPr lang="hi" altLang="en-US" dirty="0">
                <a:solidFill>
                  <a:schemeClr val="dk1"/>
                </a:solidFill>
                <a:latin typeface="Opensans"/>
                <a:cs typeface="Times New Roman" panose="02020603050405020304" pitchFamily="18" charset="0"/>
              </a:rPr>
              <a:t>अधिकांश मामलों में </a:t>
            </a:r>
            <a:r>
              <a:rPr lang="en-IN" altLang="en-US" dirty="0">
                <a:solidFill>
                  <a:schemeClr val="dk1"/>
                </a:solidFill>
                <a:latin typeface="Opensans"/>
                <a:cs typeface="Times New Roman" panose="02020603050405020304" pitchFamily="18" charset="0"/>
              </a:rPr>
              <a:t>   </a:t>
            </a:r>
            <a:r>
              <a:rPr lang="hi" altLang="en-US" dirty="0">
                <a:solidFill>
                  <a:schemeClr val="dk1"/>
                </a:solidFill>
                <a:latin typeface="Opensans"/>
                <a:cs typeface="Times New Roman" panose="02020603050405020304" pitchFamily="18" charset="0"/>
              </a:rPr>
              <a:t>सामग्री</a:t>
            </a:r>
            <a:r>
              <a:rPr lang="en-US" altLang="en-US" dirty="0">
                <a:solidFill>
                  <a:schemeClr val="dk1"/>
                </a:solidFill>
                <a:latin typeface="Opensans"/>
                <a:cs typeface="Times New Roman" panose="02020603050405020304" pitchFamily="18" charset="0"/>
              </a:rPr>
              <a:t> </a:t>
            </a:r>
            <a:r>
              <a:rPr lang="hi" altLang="en-US" dirty="0">
                <a:solidFill>
                  <a:schemeClr val="dk1"/>
                </a:solidFill>
                <a:latin typeface="Opensans"/>
                <a:cs typeface="Times New Roman" panose="02020603050405020304" pitchFamily="18" charset="0"/>
              </a:rPr>
              <a:t>ठोस नहीं होती</a:t>
            </a:r>
            <a:endParaRPr lang="en-US" dirty="0">
              <a:latin typeface="Opensans"/>
              <a:cs typeface="Times New Roman" panose="02020603050405020304" pitchFamily="18" charset="0"/>
            </a:endParaRPr>
          </a:p>
          <a:p>
            <a:r>
              <a:rPr lang="hi" dirty="0">
                <a:latin typeface="Opensans"/>
                <a:cs typeface="Times New Roman" panose="02020603050405020304" pitchFamily="18" charset="0"/>
              </a:rPr>
              <a:t>मलबा मरीज पर नहीं गिरता</a:t>
            </a:r>
          </a:p>
        </p:txBody>
      </p:sp>
      <p:sp>
        <p:nvSpPr>
          <p:cNvPr id="6" name="Text Placeholder 6">
            <a:extLst>
              <a:ext uri="{FF2B5EF4-FFF2-40B4-BE49-F238E27FC236}">
                <a16:creationId xmlns:a16="http://schemas.microsoft.com/office/drawing/2014/main" id="{C0B98CE4-DB82-5FF4-6D10-838C3E53025F}"/>
              </a:ext>
            </a:extLst>
          </p:cNvPr>
          <p:cNvSpPr txBox="1">
            <a:spLocks/>
          </p:cNvSpPr>
          <p:nvPr/>
        </p:nvSpPr>
        <p:spPr>
          <a:xfrm>
            <a:off x="8534400" y="1912937"/>
            <a:ext cx="2820988" cy="59213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hi" sz="3200" dirty="0">
                <a:solidFill>
                  <a:srgbClr val="FF0000"/>
                </a:solidFill>
                <a:latin typeface="Opensans"/>
                <a:cs typeface="Times New Roman" panose="02020603050405020304" pitchFamily="18" charset="0"/>
              </a:rPr>
              <a:t>नुकसान</a:t>
            </a:r>
            <a:endParaRPr lang="hi" sz="2400" dirty="0">
              <a:solidFill>
                <a:srgbClr val="FF0000"/>
              </a:solidFill>
              <a:latin typeface="Opensans"/>
              <a:cs typeface="Times New Roman" panose="02020603050405020304" pitchFamily="18" charset="0"/>
            </a:endParaRPr>
          </a:p>
        </p:txBody>
      </p:sp>
      <p:sp>
        <p:nvSpPr>
          <p:cNvPr id="7" name="Content Placeholder 7">
            <a:extLst>
              <a:ext uri="{FF2B5EF4-FFF2-40B4-BE49-F238E27FC236}">
                <a16:creationId xmlns:a16="http://schemas.microsoft.com/office/drawing/2014/main" id="{372CDFEF-F765-5E51-B61A-004D82928857}"/>
              </a:ext>
            </a:extLst>
          </p:cNvPr>
          <p:cNvSpPr txBox="1">
            <a:spLocks/>
          </p:cNvSpPr>
          <p:nvPr/>
        </p:nvSpPr>
        <p:spPr>
          <a:xfrm>
            <a:off x="7973568" y="2895600"/>
            <a:ext cx="3960526" cy="3294062"/>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hi" dirty="0">
                <a:latin typeface="Opensans"/>
                <a:cs typeface="Times New Roman" panose="02020603050405020304" pitchFamily="18" charset="0"/>
              </a:rPr>
              <a:t>असुविधाजनक शारीरिक स्थिति</a:t>
            </a:r>
          </a:p>
          <a:p>
            <a:r>
              <a:rPr lang="hi" dirty="0">
                <a:latin typeface="Opensans"/>
                <a:cs typeface="Times New Roman" panose="02020603050405020304" pitchFamily="18" charset="0"/>
              </a:rPr>
              <a:t>बार-बार क्रॉलिंग की आवश्यकता</a:t>
            </a:r>
          </a:p>
          <a:p>
            <a:r>
              <a:rPr lang="hi" dirty="0">
                <a:latin typeface="Opensans"/>
                <a:cs typeface="Times New Roman" panose="02020603050405020304" pitchFamily="18" charset="0"/>
              </a:rPr>
              <a:t>उपकरण की स्थिति अजीब</a:t>
            </a:r>
          </a:p>
          <a:p>
            <a:r>
              <a:rPr lang="hi" dirty="0">
                <a:latin typeface="Opensans"/>
                <a:cs typeface="Times New Roman" panose="02020603050405020304" pitchFamily="18" charset="0"/>
              </a:rPr>
              <a:t>गंदी कार्य स्थिति</a:t>
            </a:r>
          </a:p>
          <a:p>
            <a:endParaRPr lang="en-US" dirty="0">
              <a:latin typeface="Opensans"/>
              <a:cs typeface="Times New Roman" panose="02020603050405020304" pitchFamily="18" charset="0"/>
            </a:endParaRPr>
          </a:p>
        </p:txBody>
      </p:sp>
      <p:pic>
        <p:nvPicPr>
          <p:cNvPr id="13" name="Picture 12" descr="C:\Users\Acer\Downloads\WhatsApp Image 2025-09-04 at 17.24.38 (1).jpeg">
            <a:extLst>
              <a:ext uri="{FF2B5EF4-FFF2-40B4-BE49-F238E27FC236}">
                <a16:creationId xmlns:a16="http://schemas.microsoft.com/office/drawing/2014/main" id="{3B2CF754-904B-414E-8ABB-17AF4816C35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3768" y="252730"/>
            <a:ext cx="1184031" cy="1042670"/>
          </a:xfrm>
          <a:prstGeom prst="rect">
            <a:avLst/>
          </a:prstGeom>
          <a:noFill/>
          <a:ln>
            <a:noFill/>
          </a:ln>
        </p:spPr>
      </p:pic>
      <p:pic>
        <p:nvPicPr>
          <p:cNvPr id="17" name="Picture 16" descr="C:\Users\Acer\Downloads\WhatsApp Image 2025-09-04 at 17.24.38 (3).jpeg">
            <a:extLst>
              <a:ext uri="{FF2B5EF4-FFF2-40B4-BE49-F238E27FC236}">
                <a16:creationId xmlns:a16="http://schemas.microsoft.com/office/drawing/2014/main" id="{74DED695-70A5-4572-A895-216230DC2268}"/>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19694" y="263769"/>
            <a:ext cx="914400" cy="990600"/>
          </a:xfrm>
          <a:prstGeom prst="rect">
            <a:avLst/>
          </a:prstGeom>
          <a:noFill/>
          <a:ln>
            <a:noFill/>
          </a:ln>
        </p:spPr>
      </p:pic>
    </p:spTree>
    <p:extLst>
      <p:ext uri="{BB962C8B-B14F-4D97-AF65-F5344CB8AC3E}">
        <p14:creationId xmlns:p14="http://schemas.microsoft.com/office/powerpoint/2010/main" val="4231465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blinds(horizontal)">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blinds(horizontal)">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blinds(horizontal)">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6">
                                            <p:txEl>
                                              <p:pRg st="0" end="0"/>
                                            </p:txEl>
                                          </p:spTgt>
                                        </p:tgtEl>
                                        <p:attrNameLst>
                                          <p:attrName>style.visibility</p:attrName>
                                        </p:attrNameLst>
                                      </p:cBhvr>
                                      <p:to>
                                        <p:strVal val="visible"/>
                                      </p:to>
                                    </p:set>
                                    <p:animEffect transition="in" filter="blinds(horizontal)">
                                      <p:cBhvr>
                                        <p:cTn id="27" dur="500"/>
                                        <p:tgtEl>
                                          <p:spTgt spid="6">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7">
                                            <p:txEl>
                                              <p:pRg st="0" end="0"/>
                                            </p:txEl>
                                          </p:spTgt>
                                        </p:tgtEl>
                                        <p:attrNameLst>
                                          <p:attrName>style.visibility</p:attrName>
                                        </p:attrNameLst>
                                      </p:cBhvr>
                                      <p:to>
                                        <p:strVal val="visible"/>
                                      </p:to>
                                    </p:set>
                                    <p:animEffect transition="in" filter="blinds(horizontal)">
                                      <p:cBhvr>
                                        <p:cTn id="32" dur="500"/>
                                        <p:tgtEl>
                                          <p:spTgt spid="7">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7">
                                            <p:txEl>
                                              <p:pRg st="1" end="1"/>
                                            </p:txEl>
                                          </p:spTgt>
                                        </p:tgtEl>
                                        <p:attrNameLst>
                                          <p:attrName>style.visibility</p:attrName>
                                        </p:attrNameLst>
                                      </p:cBhvr>
                                      <p:to>
                                        <p:strVal val="visible"/>
                                      </p:to>
                                    </p:set>
                                    <p:animEffect transition="in" filter="blinds(horizontal)">
                                      <p:cBhvr>
                                        <p:cTn id="37" dur="500"/>
                                        <p:tgtEl>
                                          <p:spTgt spid="7">
                                            <p:txEl>
                                              <p:pRg st="1" end="1"/>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7">
                                            <p:txEl>
                                              <p:pRg st="2" end="2"/>
                                            </p:txEl>
                                          </p:spTgt>
                                        </p:tgtEl>
                                        <p:attrNameLst>
                                          <p:attrName>style.visibility</p:attrName>
                                        </p:attrNameLst>
                                      </p:cBhvr>
                                      <p:to>
                                        <p:strVal val="visible"/>
                                      </p:to>
                                    </p:set>
                                    <p:animEffect transition="in" filter="blinds(horizontal)">
                                      <p:cBhvr>
                                        <p:cTn id="42" dur="500"/>
                                        <p:tgtEl>
                                          <p:spTgt spid="7">
                                            <p:txEl>
                                              <p:pRg st="2" end="2"/>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7">
                                            <p:txEl>
                                              <p:pRg st="3" end="3"/>
                                            </p:txEl>
                                          </p:spTgt>
                                        </p:tgtEl>
                                        <p:attrNameLst>
                                          <p:attrName>style.visibility</p:attrName>
                                        </p:attrNameLst>
                                      </p:cBhvr>
                                      <p:to>
                                        <p:strVal val="visible"/>
                                      </p:to>
                                    </p:set>
                                    <p:animEffect transition="in" filter="blinds(horizontal)">
                                      <p:cBhvr>
                                        <p:cTn id="47"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build="p"/>
      <p:bldP spid="6" grpId="0" build="p"/>
      <p:bldP spid="7"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F0D27403-DE2A-4123-8AFB-0F3E07C55C9C}"/>
              </a:ext>
            </a:extLst>
          </p:cNvPr>
          <p:cNvSpPr txBox="1"/>
          <p:nvPr/>
        </p:nvSpPr>
        <p:spPr>
          <a:xfrm>
            <a:off x="5105400" y="0"/>
            <a:ext cx="7086600" cy="6858000"/>
          </a:xfrm>
          <a:prstGeom prst="rect">
            <a:avLst/>
          </a:prstGeom>
          <a:solidFill>
            <a:schemeClr val="accent2">
              <a:lumMod val="20000"/>
              <a:lumOff val="80000"/>
            </a:schemeClr>
          </a:solidFill>
        </p:spPr>
        <p:txBody>
          <a:bodyPr wrap="square" rtlCol="0">
            <a:spAutoFit/>
          </a:bodyPr>
          <a:lstStyle/>
          <a:p>
            <a:endParaRPr lang="en-US" dirty="0"/>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Opensans"/>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latin typeface="Opensans"/>
            </a:endParaRPr>
          </a:p>
        </p:txBody>
      </p:sp>
      <p:sp>
        <p:nvSpPr>
          <p:cNvPr id="2" name="Rectangle 2">
            <a:extLst>
              <a:ext uri="{FF2B5EF4-FFF2-40B4-BE49-F238E27FC236}">
                <a16:creationId xmlns:a16="http://schemas.microsoft.com/office/drawing/2014/main" id="{F3D62406-5BCF-CF95-D6ED-EAF04617848C}"/>
              </a:ext>
            </a:extLst>
          </p:cNvPr>
          <p:cNvSpPr>
            <a:spLocks noGrp="1" noChangeArrowheads="1"/>
          </p:cNvSpPr>
          <p:nvPr>
            <p:ph type="title"/>
          </p:nvPr>
        </p:nvSpPr>
        <p:spPr>
          <a:xfrm>
            <a:off x="657045" y="2887049"/>
            <a:ext cx="3657600" cy="1143000"/>
          </a:xfrm>
        </p:spPr>
        <p:txBody>
          <a:bodyPr>
            <a:normAutofit fontScale="90000"/>
          </a:bodyPr>
          <a:lstStyle/>
          <a:p>
            <a:r>
              <a:rPr lang="hi" b="1" dirty="0">
                <a:solidFill>
                  <a:srgbClr val="FF0000"/>
                </a:solidFill>
                <a:latin typeface="Opensans"/>
                <a:cs typeface="Times New Roman" pitchFamily="18" charset="0"/>
              </a:rPr>
              <a:t>पहुँच</a:t>
            </a:r>
            <a:r>
              <a:rPr lang="hi" b="1" dirty="0">
                <a:latin typeface="Opensans"/>
                <a:cs typeface="Times New Roman" pitchFamily="18" charset="0"/>
              </a:rPr>
              <a:t> </a:t>
            </a:r>
            <a:r>
              <a:rPr lang="hi" b="1" dirty="0">
                <a:solidFill>
                  <a:srgbClr val="FF0000"/>
                </a:solidFill>
                <a:latin typeface="Opensans"/>
                <a:cs typeface="Times New Roman" pitchFamily="18" charset="0"/>
              </a:rPr>
              <a:t>और</a:t>
            </a:r>
            <a:r>
              <a:rPr lang="hi" b="1" dirty="0">
                <a:latin typeface="Opensans"/>
                <a:cs typeface="Times New Roman" pitchFamily="18" charset="0"/>
              </a:rPr>
              <a:t> </a:t>
            </a:r>
            <a:r>
              <a:rPr lang="hi" b="1" dirty="0">
                <a:solidFill>
                  <a:srgbClr val="FF0000"/>
                </a:solidFill>
                <a:latin typeface="Opensans"/>
                <a:cs typeface="Times New Roman" pitchFamily="18" charset="0"/>
              </a:rPr>
              <a:t>बचाव</a:t>
            </a:r>
            <a:r>
              <a:rPr lang="en-US" b="1" dirty="0">
                <a:solidFill>
                  <a:srgbClr val="FF0000"/>
                </a:solidFill>
                <a:latin typeface="Opensans"/>
                <a:cs typeface="Times New Roman" pitchFamily="18" charset="0"/>
              </a:rPr>
              <a:t>     </a:t>
            </a:r>
            <a:r>
              <a:rPr lang="hi-IN" b="1" dirty="0">
                <a:solidFill>
                  <a:srgbClr val="FF0000"/>
                </a:solidFill>
                <a:latin typeface="Opensans"/>
                <a:cs typeface="Times New Roman" pitchFamily="18" charset="0"/>
              </a:rPr>
              <a:t>तकनीक</a:t>
            </a:r>
            <a:endParaRPr lang="hi" b="1" dirty="0">
              <a:solidFill>
                <a:srgbClr val="FF0000"/>
              </a:solidFill>
              <a:latin typeface="Opensans"/>
              <a:cs typeface="Times New Roman" pitchFamily="18" charset="0"/>
            </a:endParaRPr>
          </a:p>
        </p:txBody>
      </p:sp>
      <p:sp>
        <p:nvSpPr>
          <p:cNvPr id="3" name="Content Placeholder 7">
            <a:extLst>
              <a:ext uri="{FF2B5EF4-FFF2-40B4-BE49-F238E27FC236}">
                <a16:creationId xmlns:a16="http://schemas.microsoft.com/office/drawing/2014/main" id="{E27A5CC0-CD20-6BE2-37B8-D5A74000C1E2}"/>
              </a:ext>
            </a:extLst>
          </p:cNvPr>
          <p:cNvSpPr>
            <a:spLocks noGrp="1"/>
          </p:cNvSpPr>
          <p:nvPr>
            <p:ph idx="1"/>
          </p:nvPr>
        </p:nvSpPr>
        <p:spPr>
          <a:xfrm>
            <a:off x="6553200" y="1825625"/>
            <a:ext cx="4800600" cy="4351338"/>
          </a:xfrm>
        </p:spPr>
        <p:txBody>
          <a:bodyPr/>
          <a:lstStyle/>
          <a:p>
            <a:r>
              <a:rPr lang="hi" dirty="0">
                <a:latin typeface="Opensans"/>
                <a:cs typeface="Arial" pitchFamily="34" charset="0"/>
              </a:rPr>
              <a:t>मलबा हटाना</a:t>
            </a:r>
          </a:p>
          <a:p>
            <a:endParaRPr lang="en-US" dirty="0">
              <a:latin typeface="Opensans"/>
              <a:cs typeface="Arial" pitchFamily="34" charset="0"/>
            </a:endParaRPr>
          </a:p>
          <a:p>
            <a:r>
              <a:rPr lang="hi" dirty="0">
                <a:latin typeface="Opensans"/>
                <a:cs typeface="Arial" pitchFamily="34" charset="0"/>
              </a:rPr>
              <a:t>शोरिंग</a:t>
            </a:r>
          </a:p>
          <a:p>
            <a:endParaRPr lang="en-US" dirty="0">
              <a:latin typeface="Opensans"/>
              <a:cs typeface="Arial" pitchFamily="34" charset="0"/>
            </a:endParaRPr>
          </a:p>
          <a:p>
            <a:r>
              <a:rPr lang="hi" dirty="0">
                <a:latin typeface="Opensans"/>
                <a:cs typeface="Arial" pitchFamily="34" charset="0"/>
              </a:rPr>
              <a:t>काटना और भेदना</a:t>
            </a:r>
          </a:p>
          <a:p>
            <a:endParaRPr lang="en-US" dirty="0">
              <a:latin typeface="Opensans"/>
              <a:cs typeface="Arial" pitchFamily="34" charset="0"/>
            </a:endParaRPr>
          </a:p>
          <a:p>
            <a:r>
              <a:rPr lang="hi" dirty="0">
                <a:latin typeface="Opensans"/>
                <a:cs typeface="Arial" pitchFamily="34" charset="0"/>
              </a:rPr>
              <a:t>भार उठाना</a:t>
            </a:r>
            <a:r>
              <a:rPr lang="en-IN" dirty="0">
                <a:latin typeface="Opensans"/>
                <a:cs typeface="Arial" pitchFamily="34" charset="0"/>
              </a:rPr>
              <a:t> </a:t>
            </a:r>
            <a:r>
              <a:rPr lang="hi" dirty="0">
                <a:latin typeface="Opensans"/>
                <a:cs typeface="Arial" pitchFamily="34" charset="0"/>
              </a:rPr>
              <a:t>/ स्थिर करना</a:t>
            </a:r>
            <a:r>
              <a:rPr lang="hi" sz="2400" dirty="0">
                <a:latin typeface="Opensans"/>
              </a:rPr>
              <a:t> </a:t>
            </a:r>
            <a:endParaRPr lang="en-GB" sz="2400" dirty="0">
              <a:latin typeface="Opensans"/>
            </a:endParaRPr>
          </a:p>
          <a:p>
            <a:endParaRPr lang="en-US" dirty="0">
              <a:latin typeface="Opensans"/>
            </a:endParaRPr>
          </a:p>
        </p:txBody>
      </p:sp>
      <p:pic>
        <p:nvPicPr>
          <p:cNvPr id="9" name="Picture 8" descr="C:\Users\Acer\Downloads\WhatsApp Image 2025-09-04 at 17.24.38 (1).jpeg">
            <a:extLst>
              <a:ext uri="{FF2B5EF4-FFF2-40B4-BE49-F238E27FC236}">
                <a16:creationId xmlns:a16="http://schemas.microsoft.com/office/drawing/2014/main" id="{B2DC1286-3FA7-4A53-B343-265DEE72A3DD}"/>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3768" y="252730"/>
            <a:ext cx="1184031" cy="1042670"/>
          </a:xfrm>
          <a:prstGeom prst="rect">
            <a:avLst/>
          </a:prstGeom>
          <a:noFill/>
          <a:ln>
            <a:noFill/>
          </a:ln>
        </p:spPr>
      </p:pic>
      <p:pic>
        <p:nvPicPr>
          <p:cNvPr id="10" name="Picture 9" descr="C:\Users\Acer\Downloads\WhatsApp Image 2025-09-04 at 17.24.38 (3).jpeg">
            <a:extLst>
              <a:ext uri="{FF2B5EF4-FFF2-40B4-BE49-F238E27FC236}">
                <a16:creationId xmlns:a16="http://schemas.microsoft.com/office/drawing/2014/main" id="{7932590D-BF12-47F2-8464-7D658BE955AB}"/>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19694" y="263769"/>
            <a:ext cx="914400" cy="990600"/>
          </a:xfrm>
          <a:prstGeom prst="rect">
            <a:avLst/>
          </a:prstGeom>
          <a:noFill/>
          <a:ln>
            <a:noFill/>
          </a:ln>
        </p:spPr>
      </p:pic>
    </p:spTree>
    <p:extLst>
      <p:ext uri="{BB962C8B-B14F-4D97-AF65-F5344CB8AC3E}">
        <p14:creationId xmlns:p14="http://schemas.microsoft.com/office/powerpoint/2010/main" val="1971490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linds(horizontal)">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blinds(horizontal)">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940EEEB2-7789-442D-BDF9-C13F960280A0}"/>
              </a:ext>
            </a:extLst>
          </p:cNvPr>
          <p:cNvSpPr txBox="1"/>
          <p:nvPr/>
        </p:nvSpPr>
        <p:spPr>
          <a:xfrm>
            <a:off x="4495800" y="-76200"/>
            <a:ext cx="7696200" cy="6858000"/>
          </a:xfrm>
          <a:prstGeom prst="rect">
            <a:avLst/>
          </a:prstGeom>
          <a:solidFill>
            <a:schemeClr val="accent2">
              <a:lumMod val="20000"/>
              <a:lumOff val="80000"/>
            </a:schemeClr>
          </a:solidFill>
        </p:spPr>
        <p:txBody>
          <a:bodyPr wrap="square" rtlCol="0">
            <a:spAutoFit/>
          </a:bodyPr>
          <a:lstStyle/>
          <a:p>
            <a:endParaRPr lang="en-US" dirty="0"/>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Opensans"/>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latin typeface="Opensans"/>
            </a:endParaRPr>
          </a:p>
        </p:txBody>
      </p:sp>
      <p:sp>
        <p:nvSpPr>
          <p:cNvPr id="2" name="Title 1">
            <a:extLst>
              <a:ext uri="{FF2B5EF4-FFF2-40B4-BE49-F238E27FC236}">
                <a16:creationId xmlns:a16="http://schemas.microsoft.com/office/drawing/2014/main" id="{7FC4F213-4F08-0938-E912-049406945C0C}"/>
              </a:ext>
            </a:extLst>
          </p:cNvPr>
          <p:cNvSpPr>
            <a:spLocks noGrp="1"/>
          </p:cNvSpPr>
          <p:nvPr>
            <p:ph type="title"/>
          </p:nvPr>
        </p:nvSpPr>
        <p:spPr>
          <a:xfrm>
            <a:off x="-228600" y="2080418"/>
            <a:ext cx="4913376" cy="2392363"/>
          </a:xfrm>
        </p:spPr>
        <p:txBody>
          <a:bodyPr>
            <a:normAutofit/>
          </a:bodyPr>
          <a:lstStyle/>
          <a:p>
            <a:pPr algn="ctr"/>
            <a:r>
              <a:rPr lang="hi" sz="2800" b="1" dirty="0">
                <a:solidFill>
                  <a:srgbClr val="FF0000"/>
                </a:solidFill>
                <a:latin typeface="Opensans"/>
                <a:cs typeface="Times New Roman" pitchFamily="18" charset="0"/>
              </a:rPr>
              <a:t> </a:t>
            </a:r>
            <a:r>
              <a:rPr lang="hi" sz="4000" b="1" dirty="0">
                <a:solidFill>
                  <a:srgbClr val="FF0000"/>
                </a:solidFill>
                <a:latin typeface="Opensans"/>
                <a:cs typeface="Times New Roman" pitchFamily="18" charset="0"/>
              </a:rPr>
              <a:t>पहुँच की शर्तों का मूल्यांकन</a:t>
            </a:r>
            <a:endParaRPr lang="en-US" sz="3600" b="1" dirty="0">
              <a:solidFill>
                <a:srgbClr val="FF0000"/>
              </a:solidFill>
              <a:latin typeface="Opensans"/>
              <a:cs typeface="Times New Roman" pitchFamily="18" charset="0"/>
            </a:endParaRPr>
          </a:p>
        </p:txBody>
      </p:sp>
      <p:sp>
        <p:nvSpPr>
          <p:cNvPr id="3" name="Content Placeholder 2">
            <a:extLst>
              <a:ext uri="{FF2B5EF4-FFF2-40B4-BE49-F238E27FC236}">
                <a16:creationId xmlns:a16="http://schemas.microsoft.com/office/drawing/2014/main" id="{986A7AB3-3C67-CB24-EC3F-1FE8C1855A98}"/>
              </a:ext>
            </a:extLst>
          </p:cNvPr>
          <p:cNvSpPr>
            <a:spLocks noGrp="1"/>
          </p:cNvSpPr>
          <p:nvPr>
            <p:ph idx="1"/>
          </p:nvPr>
        </p:nvSpPr>
        <p:spPr>
          <a:xfrm>
            <a:off x="4495800" y="1825624"/>
            <a:ext cx="7162800" cy="4727575"/>
          </a:xfrm>
        </p:spPr>
        <p:txBody>
          <a:bodyPr>
            <a:normAutofit/>
          </a:bodyPr>
          <a:lstStyle/>
          <a:p>
            <a:pPr marL="354013" indent="-354013" algn="just"/>
            <a:r>
              <a:rPr lang="hi" sz="3200" dirty="0">
                <a:latin typeface="Opensans"/>
                <a:cs typeface="Times New Roman" panose="02020603050405020304" pitchFamily="18" charset="0"/>
              </a:rPr>
              <a:t>पीड़ित का पता लगने के बाद, यह सुनिश्चित करने के लिए कि मार्ग सुरक्षित है, पहुंच बिंदु का विश्लेषण करें</a:t>
            </a:r>
            <a:endParaRPr lang="en-GB" sz="3200" dirty="0">
              <a:latin typeface="Opensans"/>
              <a:cs typeface="Times New Roman" panose="02020603050405020304" pitchFamily="18" charset="0"/>
            </a:endParaRPr>
          </a:p>
          <a:p>
            <a:pPr marL="354013" indent="-354013" algn="just"/>
            <a:r>
              <a:rPr lang="hi" sz="3200" dirty="0">
                <a:latin typeface="Opensans"/>
                <a:cs typeface="Times New Roman" panose="02020603050405020304" pitchFamily="18" charset="0"/>
              </a:rPr>
              <a:t>सुनिश्चित करें कि उपयोगिताएँ बंद हों</a:t>
            </a:r>
            <a:endParaRPr lang="en-US" sz="3200" dirty="0">
              <a:latin typeface="Opensans"/>
              <a:cs typeface="Times New Roman" panose="02020603050405020304" pitchFamily="18" charset="0"/>
            </a:endParaRPr>
          </a:p>
          <a:p>
            <a:pPr marL="354013" indent="-354013" algn="just"/>
            <a:r>
              <a:rPr lang="hi" sz="3200" dirty="0">
                <a:latin typeface="Opensans"/>
                <a:cs typeface="Times New Roman" panose="02020603050405020304" pitchFamily="18" charset="0"/>
              </a:rPr>
              <a:t>पीड़ित को चिह्नित करने वाले स्थान पर आगे बढ़ें</a:t>
            </a:r>
          </a:p>
          <a:p>
            <a:pPr marL="354013" indent="-354013" algn="just"/>
            <a:r>
              <a:rPr lang="hi" sz="3200" dirty="0">
                <a:latin typeface="Opensans"/>
                <a:cs typeface="Times New Roman" panose="02020603050405020304" pitchFamily="18" charset="0"/>
              </a:rPr>
              <a:t>खतरों को कम करना</a:t>
            </a:r>
            <a:endParaRPr lang="en-US" sz="3200" dirty="0">
              <a:latin typeface="Opensans"/>
              <a:cs typeface="Times New Roman" panose="02020603050405020304" pitchFamily="18" charset="0"/>
            </a:endParaRPr>
          </a:p>
          <a:p>
            <a:pPr marL="354013" indent="-354013" algn="just"/>
            <a:r>
              <a:rPr lang="hi" sz="3200" dirty="0">
                <a:latin typeface="Opensans"/>
                <a:cs typeface="Times New Roman" panose="02020603050405020304" pitchFamily="18" charset="0"/>
              </a:rPr>
              <a:t>सुरक्षा क्षेत्र और भागने के रास्ते स्थापित करें</a:t>
            </a:r>
            <a:endParaRPr lang="en-US" sz="3200" dirty="0">
              <a:latin typeface="Opensans"/>
              <a:cs typeface="Times New Roman" panose="02020603050405020304" pitchFamily="18" charset="0"/>
            </a:endParaRPr>
          </a:p>
          <a:p>
            <a:pPr marL="350838" indent="-350838" algn="just"/>
            <a:r>
              <a:rPr lang="hi" sz="3200" dirty="0">
                <a:latin typeface="Opensans"/>
                <a:cs typeface="Times New Roman" panose="02020603050405020304" pitchFamily="18" charset="0"/>
              </a:rPr>
              <a:t>प्रवेश क्षेत्र को सुरक्षित करें और मलबा हटाएँ</a:t>
            </a:r>
          </a:p>
          <a:p>
            <a:pPr marL="0" indent="0" algn="just">
              <a:buNone/>
            </a:pPr>
            <a:endParaRPr lang="en-US" dirty="0">
              <a:latin typeface="Opensans"/>
              <a:cs typeface="Times New Roman" panose="02020603050405020304" pitchFamily="18" charset="0"/>
            </a:endParaRPr>
          </a:p>
        </p:txBody>
      </p:sp>
      <p:pic>
        <p:nvPicPr>
          <p:cNvPr id="9" name="Picture 8" descr="C:\Users\Acer\Downloads\WhatsApp Image 2025-09-04 at 17.24.38 (1).jpeg">
            <a:extLst>
              <a:ext uri="{FF2B5EF4-FFF2-40B4-BE49-F238E27FC236}">
                <a16:creationId xmlns:a16="http://schemas.microsoft.com/office/drawing/2014/main" id="{03462584-DE6E-4189-86F1-C6669A52AD47}"/>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3768" y="252730"/>
            <a:ext cx="1184031" cy="1042670"/>
          </a:xfrm>
          <a:prstGeom prst="rect">
            <a:avLst/>
          </a:prstGeom>
          <a:noFill/>
          <a:ln>
            <a:noFill/>
          </a:ln>
        </p:spPr>
      </p:pic>
      <p:pic>
        <p:nvPicPr>
          <p:cNvPr id="10" name="Picture 9" descr="C:\Users\Acer\Downloads\WhatsApp Image 2025-09-04 at 17.24.38 (3).jpeg">
            <a:extLst>
              <a:ext uri="{FF2B5EF4-FFF2-40B4-BE49-F238E27FC236}">
                <a16:creationId xmlns:a16="http://schemas.microsoft.com/office/drawing/2014/main" id="{AEFA1647-1DBA-4C02-817E-562E959B0A29}"/>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19694" y="263769"/>
            <a:ext cx="914400" cy="990600"/>
          </a:xfrm>
          <a:prstGeom prst="rect">
            <a:avLst/>
          </a:prstGeom>
          <a:noFill/>
          <a:ln>
            <a:noFill/>
          </a:ln>
        </p:spPr>
      </p:pic>
    </p:spTree>
    <p:extLst>
      <p:ext uri="{BB962C8B-B14F-4D97-AF65-F5344CB8AC3E}">
        <p14:creationId xmlns:p14="http://schemas.microsoft.com/office/powerpoint/2010/main" val="38172213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1263</TotalTime>
  <Words>932</Words>
  <Application>Microsoft Office PowerPoint</Application>
  <PresentationFormat>Widescreen</PresentationFormat>
  <Paragraphs>136</Paragraphs>
  <Slides>24</Slides>
  <Notes>0</Notes>
  <HiddenSlides>0</HiddenSlides>
  <MMClips>0</MMClips>
  <ScaleCrop>false</ScaleCrop>
  <HeadingPairs>
    <vt:vector size="8" baseType="variant">
      <vt:variant>
        <vt:lpstr>Fonts Used</vt:lpstr>
      </vt:variant>
      <vt:variant>
        <vt:i4>12</vt:i4>
      </vt:variant>
      <vt:variant>
        <vt:lpstr>Theme</vt:lpstr>
      </vt:variant>
      <vt:variant>
        <vt:i4>1</vt:i4>
      </vt:variant>
      <vt:variant>
        <vt:lpstr>Embedded OLE Servers</vt:lpstr>
      </vt:variant>
      <vt:variant>
        <vt:i4>1</vt:i4>
      </vt:variant>
      <vt:variant>
        <vt:lpstr>Slide Titles</vt:lpstr>
      </vt:variant>
      <vt:variant>
        <vt:i4>24</vt:i4>
      </vt:variant>
    </vt:vector>
  </HeadingPairs>
  <TitlesOfParts>
    <vt:vector size="38" baseType="lpstr">
      <vt:lpstr>等线</vt:lpstr>
      <vt:lpstr>Arial</vt:lpstr>
      <vt:lpstr>Calibri</vt:lpstr>
      <vt:lpstr>Calibri Light</vt:lpstr>
      <vt:lpstr>inherit</vt:lpstr>
      <vt:lpstr>Kruti Dev 010</vt:lpstr>
      <vt:lpstr>Kruti Dev 092</vt:lpstr>
      <vt:lpstr>Mangal</vt:lpstr>
      <vt:lpstr>Opensans</vt:lpstr>
      <vt:lpstr>Opensasn</vt:lpstr>
      <vt:lpstr>Times New Roman</vt:lpstr>
      <vt:lpstr>Wingdings</vt:lpstr>
      <vt:lpstr>Office Theme</vt:lpstr>
      <vt:lpstr>VISIO</vt:lpstr>
      <vt:lpstr>PowerPoint Presentation</vt:lpstr>
      <vt:lpstr>      उद्देश्य   </vt:lpstr>
      <vt:lpstr>PowerPoint Presentation</vt:lpstr>
      <vt:lpstr>ऊर्ध्वाधर पहुँच</vt:lpstr>
      <vt:lpstr>क्षैतिज दृष्टिकोण </vt:lpstr>
      <vt:lpstr>                    ऊर्ध्वाधर पहुँच</vt:lpstr>
      <vt:lpstr>    क्षैतिज पहुँच ​​</vt:lpstr>
      <vt:lpstr>पहुँच और बचाव     तकनीक</vt:lpstr>
      <vt:lpstr> पहुँच की शर्तों का मूल्यांकन</vt:lpstr>
      <vt:lpstr>मलबा हटाना</vt:lpstr>
      <vt:lpstr>सामग्री को काटने और भेदने की प्रक्रियाएँ</vt:lpstr>
      <vt:lpstr>धातु और लकड़ी को काटना और भेदना</vt:lpstr>
      <vt:lpstr>कंक्रीट ब्लॉक और ईंटों को काटना और भेदना</vt:lpstr>
      <vt:lpstr>ब्लॉक और ईंटों को काटना और उनमें छेद करना</vt:lpstr>
      <vt:lpstr>ब्लॉक और ईंटों को काटना और उनमें छेद करना</vt:lpstr>
      <vt:lpstr>कंक्रीट ब्लॉक और ईंट को काटने और छेदने की प्रक्रिया</vt:lpstr>
      <vt:lpstr>प्रबलित कंक्रीट काटना</vt:lpstr>
      <vt:lpstr>प्रबलित कंक्रीट   काटना</vt:lpstr>
      <vt:lpstr>प्रबलित कंक्रीट काटना</vt:lpstr>
      <vt:lpstr>    क्षैतिज दृष्टिकोण</vt:lpstr>
      <vt:lpstr>    ऊर्ध्वाधर पहुँच</vt:lpstr>
      <vt:lpstr> </vt:lpstr>
      <vt:lpstr>मूल्यांकन</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RESCUE STRATEGIES AND TECHNIQUES</dc:title>
  <dc:creator>Govind</dc:creator>
  <cp:lastModifiedBy>Dell</cp:lastModifiedBy>
  <cp:revision>119</cp:revision>
  <dcterms:created xsi:type="dcterms:W3CDTF">2006-08-16T00:00:00Z</dcterms:created>
  <dcterms:modified xsi:type="dcterms:W3CDTF">2025-12-18T08:33:29Z</dcterms:modified>
</cp:coreProperties>
</file>